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ink/ink1.xml" ContentType="application/inkml+xml"/>
  <Override PartName="/ppt/tags/tag2.xml" ContentType="application/vnd.openxmlformats-officedocument.presentationml.tags+xml"/>
  <Override PartName="/ppt/ink/ink2.xml" ContentType="application/inkml+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5"/>
  </p:notesMasterIdLst>
  <p:sldIdLst>
    <p:sldId id="267" r:id="rId2"/>
    <p:sldId id="256" r:id="rId3"/>
    <p:sldId id="260" r:id="rId4"/>
    <p:sldId id="257" r:id="rId5"/>
    <p:sldId id="262" r:id="rId6"/>
    <p:sldId id="258" r:id="rId7"/>
    <p:sldId id="264" r:id="rId8"/>
    <p:sldId id="261" r:id="rId9"/>
    <p:sldId id="259" r:id="rId10"/>
    <p:sldId id="265" r:id="rId11"/>
    <p:sldId id="263" r:id="rId12"/>
    <p:sldId id="266" r:id="rId13"/>
    <p:sldId id="342" r:id="rId14"/>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默认节" id="{F6ACCCD7-90EE-40E8-9176-7F6A48EB7521}">
          <p14:sldIdLst>
            <p14:sldId id="267"/>
            <p14:sldId id="256"/>
            <p14:sldId id="260"/>
            <p14:sldId id="257"/>
            <p14:sldId id="262"/>
            <p14:sldId id="258"/>
            <p14:sldId id="264"/>
            <p14:sldId id="261"/>
            <p14:sldId id="259"/>
            <p14:sldId id="265"/>
            <p14:sldId id="263"/>
          </p14:sldIdLst>
        </p14:section>
        <p14:section name="作者信息" id="{94A33877-01EB-4491-86F0-8C15C048ACB5}">
          <p14:sldIdLst>
            <p14:sldId id="266"/>
            <p14:sldId id="342"/>
          </p14:sldIdLst>
        </p14:section>
      </p14:sectionLst>
    </p:ext>
    <p:ext uri="{EFAFB233-063F-42B5-8137-9DF3F51BA10A}">
      <p15:sldGuideLst xmlns:p15="http://schemas.microsoft.com/office/powerpoint/2012/main">
        <p15:guide id="1" pos="3840" userDrawn="1">
          <p15:clr>
            <a:srgbClr val="A4A3A4"/>
          </p15:clr>
        </p15:guide>
        <p15:guide id="2" orient="horz" pos="2160" userDrawn="1">
          <p15:clr>
            <a:srgbClr val="A4A3A4"/>
          </p15:clr>
        </p15:guide>
        <p15:guide id="3" orient="horz" pos="527" userDrawn="1">
          <p15:clr>
            <a:srgbClr val="A4A3A4"/>
          </p15:clr>
        </p15:guide>
        <p15:guide id="4" orient="horz" pos="3793"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5EADD"/>
    <a:srgbClr val="EDEAE3"/>
    <a:srgbClr val="C4D19C"/>
    <a:srgbClr val="FBF6EF"/>
    <a:srgbClr val="E9D1B5"/>
    <a:srgbClr val="FFE9B3"/>
    <a:srgbClr val="64635F"/>
    <a:srgbClr val="FFC176"/>
    <a:srgbClr val="EBE8E1"/>
    <a:srgbClr val="EAE6DD"/>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4660" autoAdjust="0"/>
    <p:restoredTop sz="92296" autoAdjust="0"/>
  </p:normalViewPr>
  <p:slideViewPr>
    <p:cSldViewPr snapToGrid="0" showGuides="1">
      <p:cViewPr varScale="1">
        <p:scale>
          <a:sx n="69" d="100"/>
          <a:sy n="69" d="100"/>
        </p:scale>
        <p:origin x="72" y="546"/>
      </p:cViewPr>
      <p:guideLst>
        <p:guide pos="3840"/>
        <p:guide orient="horz" pos="2160"/>
        <p:guide orient="horz" pos="527"/>
        <p:guide orient="horz" pos="3793"/>
      </p:guideLst>
    </p:cSldViewPr>
  </p:slideViewPr>
  <p:notesTextViewPr>
    <p:cViewPr>
      <p:scale>
        <a:sx n="75" d="100"/>
        <a:sy n="75" d="100"/>
      </p:scale>
      <p:origin x="0" y="0"/>
    </p:cViewPr>
  </p:notesTextViewPr>
  <p:sorterViewPr>
    <p:cViewPr>
      <p:scale>
        <a:sx n="50" d="100"/>
        <a:sy n="5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ink/ink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7T00:23:38.423"/>
    </inkml:context>
    <inkml:brush xml:id="br0">
      <inkml:brushProperty name="width" value="0.03528" units="cm"/>
      <inkml:brushProperty name="height" value="0.03528" units="cm"/>
      <inkml:brushProperty name="color" value="#767570"/>
    </inkml:brush>
  </inkml:definitions>
  <inkml:trace contextRef="#ctx0" brushRef="#br0">0 294 24575,'1'1'0,"-1"-1"0,0 1 0,0-1 0,1 1 0,-1-1 0,0 1 0,1-1 0,-1 1 0,1-1 0,-1 0 0,1 1 0,-1-1 0,1 0 0,0 1 0,-1-1 0,1 0 0,-1 1 0,1-1 0,0 0 0,-1 0 0,1 1 0,0-1 0,0 0 0,-1 0 0,1 0 0,0 0 0,0 0 0,1 0 0,3 2 0,49 8 0,0-1 0,1-1 0,110 4 0,179-11 0,-181-3 0,-122 2 0,8 1 0,1-2 0,80-8 0,-101 6 0,0 1 0,0 0 0,1 2 0,-1 1 0,50 4 0,-36-1 0,0-1 0,0-1 0,53-4 0,-81 1 0,-1 1 0,0 0 0,0 0 0,0 1 0,0 0 0,0 0 0,0 1 0,0 1 0,-1-1 0,1 2 0,-1-1 0,14 6 0,-18-5 0,1-1 0,0 1 0,1-2 0,-1 1 0,0-1 0,1 0 0,0 0 0,0-1 0,0 0 0,0 0 0,0-1 0,0 0 0,0 0 0,13-2 0,5-1 0,-1-1 0,0-1 0,0-1 0,29-8 0,-40 8 0,1 1 0,0 0 0,0 1 0,1 1 0,21-3 0,-31 5 0,0 1 0,-1 0 0,1 0 0,0 0 0,-1 1 0,1 0 0,0 0 0,-1 0 0,0 1 0,1 0 0,-1 0 0,0 1 0,12 4 0,-5 0 0,-1 0 0,0 0 0,15 12 0,-19-12 0,-1-1 0,2 0 0,-1 0 0,1-1 0,0 0 0,14 5 0,-22-9 0,-1-1 0,1 1 0,0-1 0,-1 1 0,1-1 0,0 1 0,0-1 0,0 0 0,0 0 0,-1 0 0,1 0 0,0 0 0,5-1 0,0-1 0,-1 0 0,0 0 0,13-5 0,-14 5 0,134-62 0,4 0 0,-134 60 0,1 0 0,0 0 0,1 1 0,-1 1 0,24-4 0,-30 5 0,1 1 0,0 0 0,0-1 0,0 2 0,0-1 0,-1 0 0,1 1 0,0 0 0,0-1 0,-1 2 0,1-1 0,-1 0 0,1 1 0,5 2 0,9 5 0,-1 1 0,35 22 0,-37-21 0,1 0 0,33 15 0,-47-25 0,1 1 0,0-1 0,-1 0 0,1 0 0,0-1 0,0 1 0,0-1 0,0 1 0,0-1 0,0 0 0,0-1 0,0 1 0,0 0 0,0-1 0,9-2 0,8 0 0,24-1 0,1 1 0,0 1 0,-1 1 0,1 2 0,49 6 0,-54-5 0,0-1 0,0 0 0,74-8 0,7 1 0,227 5 0,-183 2 0,-151-2 0,1 0 0,-1 0 0,1-1 0,-1 0 0,0-1 0,31-8 0,-5-2 0,45-19 0,-50 17 0,73-21 0,-59 25 0,-38 9 0,-1-1 0,1 0 0,0 0 0,-1-1 0,0 0 0,0 0 0,-1-1 0,0 0 0,16-9 0,-13 4 0,-4 3 0,0 0 0,0 0 0,1 1 0,0 0 0,17-8 0,-25 14 0,-1-1 0,0 0 0,1 0 0,-1 1 0,1-1 0,-1 1 0,1-1 0,0 1 0,-1 0 0,1-1 0,-1 1 0,1 0 0,0 0 0,-1 1 0,1-1 0,-1 0 0,1 0 0,0 1 0,-1-1 0,1 1 0,-1 0 0,0-1 0,1 1 0,-1 0 0,0 0 0,0 0 0,0 0 0,1 0 0,-2 1 0,1-1 0,0 0 0,0 0 0,-1 1 0,1-1 0,-1 1 0,3 2 0,20 26 0,-21-24 0,1-1 0,0 1 0,0-1 0,1 0 0,0 0 0,0 0 0,1 0 0,0-1 0,0 1 0,0-1 0,13 6 0,176 64 0,-178-68 0,-12-4 0,1 0 0,-1 0 0,0-1 0,1 1 0,-1-1 0,1 0 0,-1 0 0,1 0 0,0-1 0,0 1 0,0-1 0,-1 0 0,1 0 0,0 0 0,0-1 0,0 0 0,-1 1 0,1-1 0,0-1 0,-1 1 0,8-3 0,4-2 0,-1-1 0,0-1 0,-1 0 0,0 0 0,18-14 0,-15 10 0,1 1 0,27-13 0,-39 20 0,1 1 0,-1 1 0,1-1 0,0 1 0,0 0 0,0 0 0,1 1 0,-1-1 0,0 1 0,17 0 0,3 1 0,0 1 0,32 5 0,-5 0 0,-40-5 0,-1 2 0,1-1 0,-1 2 0,0-1 0,-1 1 0,1 0 0,-1 1 0,24 11 0,3 1 0,-24-12 0,-1 0 0,1-1 0,0-1 0,0 0 0,1 0 0,-1-1 0,31 1 0,-31-2 0,0 0 0,0 0 0,0 1 0,-1 1 0,1 0 0,-1 0 0,0 1 0,20 7 0,-7 2 0,-18-8 0,1 0 0,-1-1 0,19 6 0,-26-9 0,0 0 0,0 0 0,1-1 0,-1 1 0,1-1 0,-1 1 0,1-1 0,-1 0 0,0 0 0,1 0 0,-1 0 0,1-1 0,-1 1 0,1 0 0,-1-1 0,0 0 0,5-1 0,0-1 0,0 0 0,0-1 0,0 0 0,-1 0 0,10-7 0,-10 7 0,0-1 0,0 1 0,1 0 0,-1 0 0,1 1 0,11-5 0,-2 4 0,0 1 0,0 0 0,0 0 0,1 1 0,31-1 0,-8 2 0,58 4 0,-82-1 0,1 1 0,-1 0 0,0 1 0,0 0 0,26 10 0,5 0 0,-37-10 0,0 0 0,0 0 0,-1 0 0,13 8 0,-16-8 0,0 0 0,0-1 0,1 1 0,0-1 0,0 0 0,0-1 0,0 1 0,1-1 0,12 2 0,22-1 0,1-1 0,-1-1 0,48-4 0,-20 1 0,635-4 0,-461-6 0,-160 5 0,119 2 0,-121 12 0,-61-5 0,0 0 0,0-1 0,30 0 0,-4-6 0,0-1 0,0-1 0,87-23 0,14-3 0,-119 28 0,-1 1 0,1 0 0,38-1 0,-54 5 0,-1 0 0,1 1 0,-1 0 0,1 0 0,-1 1 0,0 0 0,1 1 0,-2 0 0,23 7 0,31 9 0,-46-14 0,-1 0 0,20 8 0,-35-11 0,-1 0 0,1 0 0,0 0 0,-1 0 0,1 0 0,-1 1 0,0-1 0,0 1 0,0 0 0,-1-1 0,3 5 0,2 3 0,-2 0 0,5 11 0,-7-13 0,0-1 0,1 0 0,0 0 0,10 11 0,-13-18 0,-1 1 0,0-1 0,1 0 0,-1 1 0,1-1 0,-1 0 0,1 1 0,-1-1 0,1 0 0,-1 0 0,1 1 0,0-1 0,-1 0 0,1 0 0,-1 0 0,1 0 0,0 1 0,-1-1 0,1 0 0,0 0 0,-1 0 0,1 0 0,0 0 0,-1 0 0,1 0 0,0 0 0,-1-1 0,1 1 0,0 0 0,-1 0 0,1 0 0,-1 0 0,1-1 0,0 1 0,-1 0 0,1 0 0,-1-1 0,1 1 0,-1 0 0,1 0 0,-1-1 0,1 1 0,-1 0 0,0-1 0,1 0 0,21-20 0,-18 17 0,-1 0 0,1 0 0,0 0 0,0 1 0,1-1 0,0 1 0,0-1 0,0 1 0,0 0 0,1 0 0,0 1 0,-1-1 0,1 1 0,1 0 0,-1 0 0,0 0 0,1 1 0,0-1 0,-1 1 0,1 0 0,0 0 0,0 1 0,10-1 0,-16 1 0,5 1 0,0-1 0,-1-1 0,1 1 0,0 0 0,6-2 0,-10 1 0,0 1 0,0-1 0,-1 1 0,1-1 0,0 0 0,-1 1 0,1-1 0,0 0 0,-1 0 0,0 0 0,1 0 0,-1 0 0,0 0 0,0 0 0,1 0 0,-1 0 0,0 0 0,-1-1 0,2-1 0,2-5 0,-1 0 0,0 0 0,-1 0 0,0-10 0,-1 10 0,1 0 0,0-1 0,0 1 0,6-10 0,-7 16 0,1-1 0,0 0 0,0 1 0,0 0 0,0-1 0,1 1 0,-1 0 0,1 0 0,0 0 0,0 0 0,0 0 0,0 0 0,1 0 0,-1 1 0,1-1 0,6-1 0,-7 2 0,0 0 0,0 0 0,0 1 0,1-1 0,-1 0 0,0 1 0,0 0 0,0-1 0,1 1 0,-1 0 0,0 0 0,1 0 0,-1 1 0,0-1 0,0 0 0,0 1 0,1-1 0,-1 1 0,0 0 0,0 0 0,0 0 0,-1 0 0,5 2 0,2 2 0,-1 0 0,0 1 0,-1-1 0,0 1 0,10 10 0,-12-10 0,2 0 0,-1 0 0,1-1 0,0 0 0,1 1 0,8 3 0,-9-6 0,0-1 0,1 1 0,-1-1 0,1 0 0,-1-1 0,1 1 0,0-1 0,0 0 0,0-1 0,10 1 0,12-1 0,42-4 0,-35 1 0,58-1 0,112-9 0,-97 4 0,0 3 0,186 7 0,-274 0 0,0 2 0,23 4 0,-29-4 0,0-1 0,1 1 0,-1-2 0,1 0 0,17 0 0,-27-1 0,-1-1 0,0 1 0,0 1 0,1-1 0,-1 0 0,0 1 0,0 0 0,0 0 0,0 0 0,0 1 0,10 3 0,-12-3 0,0 0 0,0 0 0,-1 0 0,1 0 0,-1 0 0,0 1 0,0-1 0,0 1 0,-1 0 0,0 0 0,1-1 0,-1 1 0,0 0 0,-1 0 0,1 0 0,0 4 0,2 5 0,-4-9 0,1 0 0,0 0 0,0 0 0,0-1 0,1 1 0,-1 0 0,1 0 0,3 3 0,-4-5 0,-1-1 0,0 0 0,1 0 0,-1 1 0,0-1 0,1 0 0,-1 0 0,1 1 0,-1-1 0,1 0 0,-1 0 0,1 0 0,-1 1 0,1-1 0,-1 0 0,1 0 0,-1 0 0,1 0 0,-1 0 0,1 0 0,0 0 0,-1 0 0,1 0 0,-1 0 0,1 0 0,-1 0 0,1 0 0,15-8 0,7-14 0,-21 20 0,5-6 0,0 0 0,0 0 0,1 0 0,0 0 0,11-6 0,-16 12 0,-1 0 0,1 0 0,0 1 0,1-1 0,-1 1 0,0 0 0,1-1 0,-1 1 0,1 0 0,0 0 0,-1 0 0,1 1 0,0-1 0,0 1 0,0-1 0,-1 1 0,1 0 0,0 0 0,6 0 0,0 2 0,0 0 0,0 0 0,0 0 0,0 1 0,0 0 0,-1 1 0,0-1 0,0 1 0,0 0 0,-1 1 0,0-1 0,0 1 0,-1 0 0,0 0 0,10 10 0,-3-2 0,0 1 0,-2 0 0,-1 0 0,0 0 0,-2 1 0,8 16 0,-3 11 0,-12-32 0,2 1 0,6 13 0,-9-23 0,-1 0 0,1 0 0,0 0 0,-1 0 0,1 0 0,0 0 0,0 0 0,0 0 0,0 0 0,0 0 0,0 0 0,1-1 0,-1 1 0,0 0 0,1-1 0,-1 1 0,0 0 0,1-1 0,-1 1 0,1-1 0,0 0 0,-1 1 0,2-1 0,0 0 0,0 0 0,0 0 0,-1 0 0,1 0 0,0 0 0,0-1 0,-1 1 0,1-1 0,0 0 0,-1 1 0,1-1 0,3-1 0,5-3 0,0-1 0,-1 1 0,0-1 0,14-10 0,19-18 0,-31 23 0,1 0 0,0 1 0,2 1 0,31-18 0,-43 26 0,0-1 0,0 1 0,1 0 0,-1 0 0,1 0 0,-1 0 0,1 0 0,0 0 0,0 1 0,-1-1 0,1 1 0,0 0 0,0 0 0,0 0 0,0 0 0,-1 0 0,1 0 0,0 1 0,0-1 0,4 2 0,-2 0 0,0 0 0,0 0 0,-1 1 0,1-1 0,-1 1 0,0 0 0,0 0 0,0 0 0,0 0 0,6 6 0,-4-2 0,-4-4 0,0 1 0,1-1 0,0 0 0,8 5 0,-11-7 0,-1-1 0,1 1 0,0-1 0,0 1 0,0-1 0,0 0 0,-1 1 0,1-1 0,0 0 0,0 0 0,0 1 0,0-1 0,0 0 0,0 0 0,0 0 0,0 0 0,0 0 0,0 0 0,0 0 0,1 0 0,-1 0 0,0 0 0,0 0 0,0-1 0,-1 1 0,1 0 0,0 0 0,0-1 0,0 1 0,0 0 0,0-1 0,0 1 0,0-1 0,-1 1 0,2-1 0,9-8 0,0 0 0,0-1 0,-2 1 0,0-1 0,8-12 0,7-8 0,-18 24 0,8-10 0,34-30 0,-43 42 0,-1 0 0,1 1 0,0-1 0,1 1 0,-1 0 0,1 0 0,0 1 0,0-1 0,0 1 0,1 0 0,-1 0 0,1 0 0,8-1 0,-11 3 0,1-1 0,-1 1 0,1 0 0,-1 1 0,1-1 0,-1 1 0,1-1 0,-1 1 0,0 0 0,0 0 0,1 0 0,-1 1 0,0-1 0,0 0 0,4 3 0,-3-2 0,-1 0 0,1 0 0,0 0 0,0-1 0,0 1 0,0-1 0,0 0 0,1 0 0,-1-1 0,11 2 0,-11-3 0,1 1 0,-1-1 0,0 1 0,1-1 0,-1 0 0,0-1 0,0 1 0,0 0 0,5-3 0,41-20 0,-40 18 0,0 1 0,1-1 0,0 1 0,15-4 0,-8 5 0,0 1 0,0 0 0,0 1 0,0 0 0,0 1 0,22 1 0,-19 0 0,0 0 0,0-1 0,1-1 0,35-7 0,-15 0 0,-11 1 0,2 1 0,-1 1 0,45-4 0,166 7 0,-179 4 0,-45 0 0,-2 0 0,1 1 0,0 0 0,0 1 0,-1 1 0,0 0 0,0 1 0,-1 0 0,29 12 0,-24-10 0,-1 0 0,1 0 0,1-1 0,0-1 0,0-1 0,0 0 0,1-1 0,0-1 0,0 0 0,0-1 0,0-1 0,31-2 0,29-6 0,60-4 0,-118 11 0,0 1 0,0 1 0,42 4 0,6 4 0,144 4 0,-202-13 0,0 0 0,0 1 0,-1 0 0,1 1 0,-1 0 0,1 1 0,25 6 0,-24-3 0,0 0 0,1-1 0,0 0 0,1-1 0,0 0 0,29 3 0,2-5 0,74-3 0,-35-1 0,-75 3 0,0 0 0,0 0 0,-1 1 0,1 0 0,24 6 0,0 1 0,-33-9 0,0 1 0,0-1 0,0 1 0,1-1 0,-1 0 0,0 0 0,0 0 0,0-1 0,0 1 0,0-1 0,6-1 0,6-2 0,30-11 0,12-3 0,-8 8 0,0 1 0,1 1 0,0 2 0,77-2 0,-115 8 0,0-1 0,0 0 0,0 0 0,0-1 0,0 0 0,-1-1 0,0 0 0,1 0 0,-2-1 0,23-9 0,42-21 0,-43 18 0,1 1 0,54-17 0,-83 30 0,-1 1 0,1-1 0,0 1 0,0 0 0,-1 0 0,1 1 0,0-1 0,12 1 0,-15 0 0,1 1 0,-1-1 0,1 1 0,-1-1 0,0 1 0,1 0 0,-1 0 0,0 0 0,0 0 0,0 0 0,0 1 0,0-1 0,0 1 0,0-1 0,-1 1 0,4 2 0,3 4 0,-1 0 0,0 0 0,-1 1 0,0 0 0,-1 0 0,7 13 0,19 56 0,-30-72 0,3 8 0,0-12 0,0-8 0,88-143 0,-22 30 0,-67 112 0,0 1 0,1-1 0,0 0 0,1 1 0,0 0 0,0 0 0,0 0 0,16-10 0,-22 16 0,1-1 0,0 1 0,1-1 0,-1 1 0,0-1 0,0 1 0,0-1 0,0 1 0,0 0 0,1-1 0,-1 1 0,0 0 0,0 0 0,1 0 0,-1-1 0,0 1 0,1 0 0,-1 0 0,0 1 0,1-1 0,-1 0 0,0 0 0,0 0 0,1 0 0,-1 1 0,0-1 0,0 0 0,0 1 0,1-1 0,-1 1 0,0-1 0,0 1 0,0-1 0,0 1 0,0-1 0,0 1 0,-1 0 0,1-1 0,1 3 0,2 1 0,0 0 0,-1 1 0,0 0 0,0-1 0,2 9 0,22 57 0,-16-39 0,1-1 0,27 45 0,-36-71 0,0 1 0,1-1 0,0 0 0,0 0 0,0 0 0,1-1 0,-1 1 0,1 0 0,1-1 0,5 3 0,2 0 0,1-1 0,0 0 0,17 4 0,-14-4 0,-5 0 0,1-1 0,-2 1 0,1 1 0,-1 0 0,0 0 0,10 8 0,27 14 0,-45-26 0,0-1 0,0 1 0,0-1 0,1 1 0,-1-1 0,0 0 0,1 0 0,-1 0 0,1 0 0,-1-1 0,1 1 0,0-1 0,-1 1 0,1-1 0,0 0 0,0 0 0,-1 0 0,1 0 0,0 0 0,0-1 0,-1 1 0,1-1 0,-1 0 0,1 0 0,0 0 0,5-2 0,3-2 0,-1-1 0,-1 0 0,1-1 0,-2 0 0,17-14 0,11-7 0,-30 23 0,0 1 0,0-1 0,0 1 0,1 1 0,0-1 0,0 1 0,0 0 0,1 0 0,0 0 0,-1 1 0,1 0 0,1 0 0,-1 1 0,0 0 0,0 0 0,1 0 0,-1 1 0,1 0 0,-1 0 0,10 1 0,30 7 0,-34-6 0,0 1 0,1-1 0,0-1 0,-1 0 0,27 0 0,40-8 0,127-21 0,-48 5 0,-90 14 0,1 2 0,1 2 0,-1 3 0,78 3 0,-134 1 0,0 0 0,0 0 0,-1 1 0,23 6 0,57 21 0,-33-6 0,-45-16 0,0-1 0,38 10 0,-48-15 0,0 0 0,0-1 0,1 0 0,-1 0 0,0-1 0,1 1 0,-1-1 0,1 0 0,-1-1 0,1 1 0,13-3 0,-6 0 0,0-1 0,24-8 0,-29 8 0,0 0 0,1 1 0,-1 0 0,1 1 0,0 0 0,17-2 0,-25 4 0,0 0 0,0 0 0,0 0 0,0 1 0,0-1 0,0 1 0,-1 0 0,1-1 0,0 1 0,-1 0 0,1 0 0,0 0 0,-1 0 0,0 0 0,1 1 0,-1-1 0,0 0 0,0 1 0,0-1 0,0 1 0,-1 0 0,3 2 0,3 4 0,0 0 0,-2 0 0,8 14 0,-9-14 0,5 11 0,2-2 0,0 1 0,19 21 0,-28-37 0,0 0 0,0 0 0,0 0 0,0 0 0,1 0 0,-1-1 0,1 1 0,-1-1 0,1 1 0,0-1 0,0 0 0,0 1 0,0-1 0,0 0 0,0-1 0,6 2 0,-3-1 0,-1-1 0,0 0 0,0 0 0,0 0 0,0-1 0,0 1 0,0-1 0,0 0 0,0 0 0,9-2 0,26-8 0,-16 4 0,-1 0 0,2 2 0,29-4 0,-19 5 0,1-1 0,66-15 0,-89 16 0,0 0 0,0 1 0,0 1 0,0-1 0,1 2 0,-1-1 0,1 1 0,0 1 0,-1-1 0,1 1 0,0 1 0,-1 0 0,1 0 0,18 5 0,-11-2 0,13 3 0,0-1 0,0-1 0,1-1 0,55 2 0,55-8 0,34 0 0,-140 3 0,-1 1 0,64 9 0,-90-9 0,12 3 0,0-1 0,1-1 0,-1-1 0,1 0 0,48-2 0,74-20 0,-101 12 0,78-6 0,-114 14 0,6-1 0,-1 1 0,1-2 0,0 0 0,0 0 0,-1-1 0,19-4 0,-7-2 0,-18 5 0,1 1 0,1-1 0,-1 2 0,17-4 0,15 2 0,-29 3 0,0 0 0,25-5 0,-34 5 0,1 0 0,-1 0 0,0-1 0,0 1 0,0-1 0,-1 1 0,1-1 0,-1 0 0,1 0 0,-1 0 0,0-1 0,5-3 0,7-9 0,-9 8 0,1 1 0,-1 0 0,17-11 0,-20 15 0,1 0 0,0 0 0,0 1 0,0-1 0,0 1 0,0-1 0,1 1 0,-1 0 0,1 0 0,-1 0 0,1 0 0,8 0 0,8 0 0,-16 1 0,1 0 0,-1 0 0,0 0 0,0-1 0,0 1 0,0-1 0,0 0 0,0 0 0,0 0 0,0-1 0,-1 1 0,7-3 0,3-4 0,-12 6 0,0 0 0,0 1 0,1-1 0,-1 1 0,1 0 0,-1 0 0,1 0 0,0-1 0,-1 2 0,1-1 0,0 0 0,0 0 0,0 1 0,0-1 0,0 1 0,0-1 0,0 1 0,1 0 0,-1 0 0,0 0 0,0 0 0,0 0 0,4 1 0,4 2 0,0 1 0,0 0 0,-1 0 0,1 1 0,-1 0 0,-1 0 0,1 1 0,10 8 0,-18-13 0,14 10 0,6 4 0,2-1 0,29 14 0,-45-24 0,0 0 0,1-1 0,0 0 0,0 0 0,1-1 0,-1 1 0,1-2 0,-1 1 0,1-1 0,0 1 0,10-1 0,-1-2 0,-1 0 0,0 0 0,28-6 0,-33 5 0,-1 0 0,1 0 0,0 1 0,0 0 0,0 0 0,0 1 0,0 0 0,25 3 0,-22 1 0,0 0 0,-1 1 0,20 7 0,-21-6 0,1-1 0,0-1 0,30 7 0,-39-10 0,0 0 0,0 0 0,0-1 0,1 0 0,-1 0 0,0 0 0,0 0 0,0-1 0,0 1 0,0-1 0,0 0 0,0-1 0,0 1 0,9-4 0,41-17 0,97-51 0,-47 20 0,-82 42 0,122-52 0,-132 58 0,1 0 0,0 1 0,0 0 0,0 0 0,1 1 0,0 1 0,0 0 0,23-1 0,-31 3 0,-1 0 0,1 0 0,0 1 0,0 0 0,0 0 0,-1 1 0,1-1 0,-1 1 0,13 4 0,-2 1 0,-1 1 0,21 12 0,-21-11 0,1 0 0,23 9 0,-34-16 0,0 0 0,1 0 0,-1 0 0,0 0 0,1-1 0,0 0 0,-1 0 0,1 0 0,0-1 0,0 0 0,-1 0 0,1 0 0,0-1 0,0 1 0,10-3 0,6-3 0,0 1 0,-1-2 0,32-13 0,-38 13 0,0 1 0,1 0 0,0 1 0,0 0 0,1 1 0,34-5 0,1 8 0,0 1 0,58 5 0,-20 0 0,-65-5 0,-1 2 0,50 7 0,-66-8 0,-1 1 0,0 1 0,0-1 0,-1 1 0,1 0 0,-1 0 0,0 1 0,0 0 0,0 0 0,-1 0 0,10 7 0,14 10 0,2 0 0,2-2 0,45 20 0,-63-31 0,-9-4 0,1 1 0,0-2 0,1 1 0,-1-1 0,1 0 0,0 0 0,0-1 0,0 0 0,0 0 0,1-1 0,-1 1 0,1-2 0,-1 1 0,1-1 0,0 0 0,-1 0 0,1-1 0,-1 0 0,16-3 0,13-4 0,-15 3 0,0 0 0,42-4 0,-57 9 0,-1-1 0,1 1 0,-1 0 0,1 1 0,-1 0 0,0 0 0,1 0 0,-1 0 0,0 1 0,0 0 0,0 0 0,7 3 0,-4 0 0,-1 0 0,1 0 0,-2 1 0,12 7 0,12 7 0,-31-18 0,0-1 0,0 0 0,0 0 0,0 0 0,1 0 0,-1 0 0,0-1 0,1 1 0,0 0 0,-1-1 0,1 1 0,-1-1 0,1 0 0,0 1 0,-1-1 0,1 0 0,0 0 0,-1 0 0,4-1 0,1 0 0,-1-1 0,1 1 0,-1-1 0,0 0 0,11-5 0,20-6 0,-28 10 0,1 1 0,-1 1 0,1-1 0,0 1 0,0 0 0,0 0 0,0 1 0,0 0 0,0 0 0,0 0 0,0 1 0,0 0 0,14 3 0,6 3 0,0 1 0,54 21 0,11 3 0,-81-28 0,1 0 0,-1-1 0,1-1 0,26 4 0,-33-6 0,-1 0 0,0 0 0,0 0 0,0-1 0,0 1 0,0-1 0,0-1 0,0 1 0,13-4 0,-1-1 0,-1-1 0,18-9 0,-24 10 0,1 1 0,0 0 0,0 0 0,0 1 0,1 0 0,15-3 0,-22 6 0,1 0 0,0 0 0,0 1 0,0 0 0,0 0 0,0 0 0,0 1 0,0 0 0,0 0 0,0 0 0,0 1 0,-1 0 0,1 0 0,10 4 0,-13-4 0,0-1 0,1 1 0,-1-1 0,1 0 0,-1 0 0,1 0 0,-1 0 0,10 0 0,-12-1 0,1 0 0,0-1 0,-1 1 0,1-1 0,-1 1 0,1-1 0,-1 0 0,1 0 0,-1 0 0,0 0 0,0-1 0,1 1 0,-1 0 0,2-3 0,2 1 0,-1 0 0,1-1 0,0 2 0,0-1 0,0 0 0,0 1 0,1 0 0,-1 0 0,1 1 0,0-1 0,0 1 0,0 0 0,0 1 0,0-1 0,0 1 0,0 0 0,0 1 0,13 1 0,-15-2 0,32 4 0,43 0 0,-66-4 0,0-1 0,0 0 0,0 0 0,-1-1 0,1 0 0,17-5 0,14-7 0,-2 0 0,74-34 0,40-14 0,-148 59 0,0 0 0,0 0 0,0 1 0,0 0 0,1 0 0,-1 0 0,1 1 0,0 0 0,0 0 0,-1 1 0,1 0 0,0 1 0,0-1 0,15 3 0,-19-1 0,0-1 0,0 0 0,0 0 0,0-1 0,1 0 0,-1 1 0,0-2 0,0 1 0,0 0 0,12-3 0,41-7 0,0 3 0,1 0 0,0 3 0,0 2 0,95 3 0,-139 1 0,-1 1 0,0-1 0,0 2 0,0-1 0,-1 2 0,24 8 0,16 4 0,-36-11 0,0 0 0,0 1 0,-1 1 0,0 0 0,29 18 0,-22-13 0,0-2 0,1 0 0,0-1 0,2-1 0,-1 0 0,49 9 0,-70-17 0,1 0 0,-1 1 0,1-2 0,0 1 0,-1 0 0,1-1 0,0 0 0,-1 0 0,14-2 0,-9 1 0,0-2 0,0 1 0,-1-1 0,20-7 0,12-4 0,-27 10 0,-1-1 0,0 0 0,0 0 0,-1-1 0,0 0 0,16-10 0,-3-4 0,-14 12 0,-1 0 0,1 0 0,18-9 0,-26 15 0,0 0 0,1 1 0,0-1 0,-1 0 0,1 1 0,0 0 0,0 0 0,0 0 0,0 0 0,0 1 0,0-1 0,1 1 0,-1 0 0,10 0 0,-2 2 0,1 1 0,-1-1 0,0 1 0,0 1 0,0 0 0,-1 0 0,14 6 0,2 1 0,-21-9 0,1 0 0,-1 0 0,0-1 0,1 1 0,0-1 0,-1 0 0,1-1 0,0 1 0,0-1 0,-1 0 0,1 0 0,0-1 0,0 1 0,-1-1 0,1 0 0,12-4 0,5-1 0,0-2 0,-1 0 0,34-15 0,-30 11 0,95-37 0,-104 42 0,1 2 0,0-1 0,0 2 0,35-6 0,-44 9 0,0-1 0,0-1 0,-1 0 0,1 0 0,-1 0 0,1-1 0,-2 0 0,1 0 0,-1-1 0,0 0 0,9-6 0,-1 1 0,0 1 0,1 0 0,0 1 0,0 0 0,35-10 0,-29 11 0,1 1 0,41-6 0,-57 11 0,0 0 0,0 1 0,0 0 0,0 0 0,1 0 0,-1 0 0,0 1 0,0 0 0,0 0 0,16 5 0,15 6 0,65 29 0,-63-24 0,-37-15 0,0 0 0,1-1 0,-1 1 0,1-1 0,0 0 0,-1 0 0,1 0 0,0-1 0,0 1 0,0-1 0,7 0 0,7-2 0,40-5 0,-5 0 0,-48 7 0,96-6 0,-88 6 0,0 0 0,0 1 0,0 0 0,27 5 0,-26-4 0,-1 0 0,1-1 0,0 0 0,28-1 0,-29 0 0,0 0 0,0 0 0,-1 1 0,1 0 0,24 5 0,0 4 0,-26-6 0,0-1 0,1 1 0,18 1 0,-28-4 0,0 0 0,0-1 0,0 1 0,0 1 0,0-1 0,-1 0 0,1 1 0,-1-1 0,1 1 0,-1 0 0,0-1 0,0 1 0,0 0 0,0 1 0,0-1 0,-1 0 0,1 0 0,-1 1 0,0-1 0,2 4 0,0-1 0,0-1 0,1 1 0,7 5 0,-11-9 0,0-1 0,-1 1 0,1-1 0,0 1 0,-1-1 0,1 0 0,0 1 0,0-1 0,0 0 0,-1 0 0,1 1 0,0-1 0,0 0 0,0 0 0,0 0 0,0 0 0,0 0 0,0 1 0,-1-1 0,1 0 0,0-1 0,0 1 0,0 0 0,0 0 0,0 0 0,0 0 0,1-1 0,1 0 0,0 0 0,0 0 0,0-1 0,0 1 0,0-1 0,4-3 0,51-39 0,-36 25 0,2 1 0,1 1 0,57-31 0,-75 45 0,1-1 0,0 1 0,0 0 0,1 0 0,-1 0 0,1 1 0,0 0 0,0 0 0,0 1 0,0 0 0,1 0 0,-1 0 0,0 1 0,1 0 0,-1 0 0,0 0 0,1 1 0,-1 0 0,0 1 0,12 2 0,-15-3 0,0 1 0,0-1 0,0 1 0,-1 0 0,1 1 0,-1-1 0,0 1 0,0 0 0,0-1 0,0 2 0,-1-1 0,1 0 0,-1 0 0,-1 1 0,6 6 0,-4-3 0,-1 0 0,0 0 0,-1 0 0,0 0 0,0 1 0,-1-1 0,-1 1 0,1 9 0,-1-4 0,-1 4 0,2-1 0,6 23 0,-6-34 0,0 0 0,1 0 0,-1 0 0,1 0 0,1-1 0,-1 1 0,1 0 0,1-1 0,-1 0 0,1 0 0,8 6 0,-3-3 0,22 12 0,-30-18 0,0 0 0,0 0 0,1-1 0,-1 1 0,1 0 0,-1-1 0,0 1 0,1-1 0,0 1 0,-1-1 0,1 0 0,-1 0 0,1 0 0,2 0 0,3-1 0,0 0 0,0-1 0,-1 1 0,1-1 0,-1 0 0,1-1 0,-1 1 0,-1-1 0,14-6 0,6-6 0,26-18 0,-7 4 0,-36 24 0,0 1 0,1-1 0,0 1 0,1 0 0,-1 1 0,1 0 0,0 0 0,0 0 0,1 1 0,-1 0 0,1 1 0,17-1 0,-23 1 0,0 1 0,0 0 0,0 0 0,1 0 0,-1 1 0,0 0 0,0 0 0,0 0 0,0 0 0,0 0 0,-1 1 0,1 0 0,-1-1 0,1 2 0,-1-1 0,0 0 0,0 1 0,0-1 0,-1 1 0,1 0 0,-1 0 0,0 0 0,0 1 0,6 6 0,8 20 0,-15-24 0,0 0 0,1 0 0,0 0 0,0-1 0,11 11 0,-13-15 0,0 1 0,0-1 0,1 0 0,-1 1 0,0-1 0,1 0 0,0 0 0,-1 0 0,1 0 0,0 0 0,0 0 0,0-1 0,0 1 0,-1-1 0,1 1 0,1-1 0,-1 0 0,0 0 0,0 0 0,0 0 0,0 0 0,5-1 0,5-1-329,0 0-1,-1 0 1,16-6-1,-28 8 283,31-8-6779</inkml:trace>
</inkml:ink>
</file>

<file path=ppt/ink/ink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7T03:36:51.324"/>
    </inkml:context>
    <inkml:brush xml:id="br0">
      <inkml:brushProperty name="width" value="0.03528" units="cm"/>
      <inkml:brushProperty name="height" value="0.03528" units="cm"/>
      <inkml:brushProperty name="color" value="#767570"/>
    </inkml:brush>
  </inkml:definitions>
  <inkml:trace contextRef="#ctx0" brushRef="#br0">0 257 24575,'1'0'0,"-1"1"0,0-1 0,0 0 0,1 1 0,-1-1 0,0 1 0,1-1 0,-1 0 0,1 1 0,-1-1 0,1 0 0,-1 1 0,1-1 0,0 0 0,-1 1 0,1-1 0,-1 0 0,1 0 0,0 1 0,-1-1 0,1 0 0,0 0 0,0 0 0,-1 0 0,1 1 0,0-1 0,0 0 0,1 0 0,3 1 0,49 8 0,0-1 0,1-2 0,110 5 0,179-10 0,-181-2 0,-122 1 0,8 0 0,1-1 0,80-7 0,-101 5 0,0 2 0,0 0 0,1 0 0,-1 2 0,50 4 0,-36-2 0,0 0 0,0-2 0,53-2 0,-81 0 0,-1 0 0,0 1 0,0 1 0,0-1 0,0 1 0,0 1 0,0-1 0,0 1 0,-1 1 0,1 0 0,-1 0 0,14 4 0,-18-3 0,1-1 0,0 0 0,1-1 0,-1 0 0,0 0 0,1 0 0,0-1 0,0 1 0,0-2 0,0 1 0,0-1 0,0 0 0,0 0 0,13-2 0,5 0 0,-1-2 0,0 0 0,0-1 0,29-8 0,-40 8 0,1 1 0,0 0 0,0 0 0,1 1 0,21-2 0,-31 5 0,0-1 0,-1 1 0,1 0 0,0 1 0,-1-1 0,1 1 0,0 0 0,-1 0 0,0 1 0,1-1 0,-1 1 0,0 0 0,12 5 0,-5-1 0,-1 0 0,0 0 0,15 11 0,-19-11 0,-1-1 0,2 0 0,-1 0 0,1 0 0,0-1 0,14 5 0,-22-9 0,-1 1 0,1 0 0,0-1 0,-1 1 0,1-1 0,0 0 0,0 0 0,0 0 0,0 0 0,-1 0 0,1 0 0,0 0 0,5-1 0,0 0 0,-1-1 0,0 0 0,13-4 0,-14 4 0,134-53 0,4-2 0,-134 54 0,1 0 0,0 0 0,1 0 0,-1 1 0,24-3 0,-30 4 0,1 1 0,0 0 0,0-1 0,0 1 0,0 1 0,-1-1 0,1 1 0,0-1 0,0 1 0,-1 0 0,1 0 0,-1 0 0,1 1 0,5 1 0,9 5 0,-1 1 0,35 19 0,-37-18 0,1-1 0,33 14 0,-47-22 0,1 0 0,0 0 0,-1 0 0,1 0 0,0-1 0,0 1 0,0-1 0,0 0 0,0 0 0,0 0 0,0 0 0,0 0 0,0 0 0,0-1 0,9-1 0,8-1 0,24-1 0,1 1 0,0 2 0,-1 0 0,1 2 0,49 5 0,-54-4 0,0-1 0,0-1 0,74-5 0,7-1 0,227 5 0,-183 2 0,-151-1 0,1-1 0,-1 0 0,1-1 0,-1 0 0,0 0 0,31-8 0,-5-2 0,45-16 0,-50 15 0,73-18 0,-59 21 0,-38 8 0,-1 0 0,1 0 0,0-1 0,-1 0 0,0-1 0,0 0 0,-1 0 0,0 0 0,16-9 0,-13 5 0,-4 1 0,0 1 0,0 1 0,1-1 0,0 1 0,17-7 0,-25 11 0,-1 1 0,0-1 0,1 0 0,-1 1 0,1-1 0,-1 1 0,1 0 0,0-1 0,-1 1 0,1 0 0,-1 0 0,1 0 0,0 0 0,-1 0 0,1 0 0,-1 0 0,1 1 0,0-1 0,-1 1 0,1-1 0,-1 1 0,0-1 0,1 1 0,-1 0 0,0 0 0,0 0 0,0 0 0,1 0 0,-2 0 0,1 0 0,0 0 0,0 0 0,-1 0 0,1 1 0,-1-1 0,3 2 0,20 24 0,-21-22 0,1 0 0,0-1 0,0 1 0,1-1 0,0 1 0,0-1 0,1 0 0,0 0 0,0 0 0,0 0 0,13 5 0,176 55 0,-178-59 0,-12-3 0,1 0 0,-1-1 0,0 1 0,1-1 0,-1 0 0,1 0 0,-1 0 0,1-1 0,0 1 0,0-1 0,0 0 0,-1 0 0,1 0 0,0 0 0,0 0 0,0-1 0,-1 0 0,1 0 0,0 0 0,-1 0 0,8-2 0,4-3 0,-1 0 0,0-1 0,-1 0 0,0 0 0,18-11 0,-15 7 0,1 1 0,27-11 0,-39 18 0,1 0 0,-1 1 0,1 0 0,0 0 0,0 0 0,0 0 0,1 1 0,-1 0 0,0 0 0,17 0 0,3 1 0,0 1 0,32 4 0,-5 0 0,-40-3 0,-1 0 0,1 0 0,-1 1 0,0 0 0,-1 0 0,1 1 0,-1 0 0,24 10 0,3 1 0,-24-11 0,-1 0 0,1 0 0,0-1 0,0 0 0,1-1 0,-1 0 0,31 0 0,-31-1 0,0 0 0,0 0 0,0 1 0,-1 0 0,1 1 0,-1 0 0,0 0 0,20 6 0,-7 3 0,-18-8 0,1 1 0,-1-2 0,19 6 0,-26-8 0,0 0 0,0-1 0,1 1 0,-1-1 0,1 1 0,-1-1 0,1 0 0,-1 0 0,0 0 0,1 0 0,-1 0 0,1 0 0,-1-1 0,1 1 0,-1-1 0,0 1 0,5-2 0,0-1 0,0 0 0,0 0 0,0 0 0,-1-1 0,10-5 0,-10 5 0,0 0 0,0 0 0,1 1 0,-1-1 0,1 1 0,11-3 0,-2 2 0,0 1 0,0 1 0,0-1 0,1 2 0,31-2 0,-8 2 0,58 4 0,-82-1 0,1 0 0,-1 1 0,0 0 0,0 1 0,26 8 0,5 0 0,-37-9 0,0 1 0,0-1 0,-1 1 0,13 6 0,-16-6 0,0-1 0,0 0 0,1 0 0,0 0 0,0 0 0,0-1 0,0 0 0,1 0 0,12 1 0,22 0 0,1-1 0,-1-2 0,48-2 0,-20 0 0,635-3 0,-461-6 0,-160 6 0,119 0 0,-121 11 0,-61-4 0,0 0 0,0-1 0,30-1 0,-4-4 0,0-1 0,0-2 0,87-19 0,14-2 0,-119 23 0,-1 2 0,1-1 0,38 0 0,-54 4 0,-1 0 0,1 1 0,-1 0 0,1 0 0,-1 1 0,0-1 0,1 2 0,-2-1 0,23 7 0,31 8 0,-46-13 0,-1 1 0,20 6 0,-35-10 0,-1 1 0,1 0 0,0 0 0,-1 0 0,1 0 0,-1 0 0,0 0 0,0 0 0,0 1 0,-1-1 0,3 4 0,2 2 0,-2 1 0,5 10 0,-7-13 0,0 0 0,1 0 0,0 0 0,10 11 0,-13-17 0,-1 0 0,0 0 0,1 1 0,-1-1 0,1 0 0,-1 1 0,1-1 0,-1 0 0,1 0 0,-1 0 0,1 1 0,0-1 0,-1 0 0,1 0 0,-1 0 0,1 0 0,0 0 0,-1 0 0,1 1 0,0-1 0,-1 0 0,1 0 0,0 0 0,-1 0 0,1 0 0,0-1 0,-1 1 0,1 0 0,0 0 0,-1 0 0,1 0 0,-1 0 0,1 0 0,0-1 0,-1 1 0,1 0 0,-1 0 0,1-1 0,-1 1 0,1 0 0,-1 0 0,1-1 0,-1 1 0,0 0 0,1-1 0,21-18 0,-18 16 0,-1-1 0,1 1 0,0 0 0,0-1 0,1 1 0,0 0 0,0 0 0,0 1 0,0-1 0,1 1 0,0-1 0,-1 1 0,1 0 0,1 0 0,-1 1 0,0-1 0,1 1 0,0 0 0,-1 0 0,1 0 0,0 0 0,0 1 0,10-1 0,-16 1 0,5 0 0,0 0 0,-1 0 0,1 0 0,0-1 0,6 0 0,-10 1 0,0-1 0,0 1 0,-1-1 0,1 1 0,0-1 0,-1 0 0,1 1 0,0-1 0,-1 0 0,0 0 0,1 0 0,-1 1 0,0-1 0,0 0 0,1 0 0,-1 0 0,0 0 0,-1 0 0,2-2 0,2-4 0,-1 0 0,0 0 0,-1-1 0,0-7 0,-1 8 0,1 0 0,0-1 0,0 1 0,6-8 0,-7 12 0,1 1 0,0 0 0,0 0 0,0 0 0,0 0 0,1 0 0,-1 0 0,1 0 0,0 0 0,0 0 0,0 1 0,0-1 0,1 1 0,-1 0 0,1-1 0,6-1 0,-7 2 0,0 1 0,0-1 0,0 0 0,1 1 0,-1-1 0,0 1 0,0 0 0,0-1 0,1 1 0,-1 0 0,0 0 0,1 0 0,-1 1 0,0-1 0,0 0 0,0 1 0,1-1 0,-1 1 0,0 0 0,0-1 0,0 1 0,-1 0 0,5 2 0,2 1 0,-1 1 0,0-1 0,-1 1 0,0 0 0,10 9 0,-12-8 0,2-1 0,-1 0 0,1-1 0,0 1 0,1-1 0,8 5 0,-9-7 0,0 1 0,1-1 0,-1-1 0,1 1 0,-1-1 0,1 0 0,0 0 0,0 0 0,0 0 0,10-1 0,12 0 0,42-3 0,-35 1 0,58-2 0,112-8 0,-97 4 0,0 3 0,186 6 0,-274 0 0,0 2 0,23 3 0,-29-4 0,0 1 0,1-1 0,-1-1 0,1 0 0,17 0 0,-27-2 0,-1 1 0,0 0 0,0 0 0,1 0 0,-1 1 0,0-1 0,0 1 0,0 0 0,0 0 0,0 1 0,10 2 0,-12-2 0,0-1 0,0 1 0,-1 0 0,1 0 0,-1 0 0,0 0 0,0 0 0,0 1 0,-1-1 0,0 0 0,1 1 0,-1-1 0,0 1 0,-1 0 0,1-1 0,0 4 0,2 4 0,-4-7 0,1 0 0,0-1 0,0 1 0,0-1 0,1 1 0,-1-1 0,1 0 0,3 4 0,-4-6 0,-1 1 0,0-1 0,1 0 0,-1 0 0,0 1 0,1-1 0,-1 0 0,1 0 0,-1 0 0,1 1 0,-1-1 0,1 0 0,-1 0 0,1 0 0,-1 0 0,1 0 0,-1 0 0,1 0 0,-1 0 0,1 0 0,0 0 0,-1 0 0,1 0 0,-1 0 0,1 0 0,-1 0 0,1 0 0,15-6 0,7-14 0,-21 18 0,5-5 0,0 0 0,0 0 0,1 0 0,0 1 0,11-7 0,-16 12 0,-1-1 0,1 0 0,0 1 0,1 0 0,-1-1 0,0 1 0,1 0 0,-1 0 0,1 0 0,0 1 0,-1-1 0,1 0 0,0 1 0,0-1 0,0 1 0,-1 0 0,1 0 0,0 0 0,6 0 0,0 1 0,0 1 0,0 0 0,0 0 0,0 1 0,0-1 0,-1 1 0,0 0 0,0 1 0,0-1 0,-1 1 0,0 0 0,0 0 0,-1 1 0,0-1 0,10 9 0,-3-1 0,0-1 0,-2 1 0,-1 1 0,0 0 0,-2-1 0,8 15 0,-3 10 0,-12-28 0,2 0 0,6 12 0,-9-20 0,-1 0 0,1 0 0,0 0 0,-1 0 0,1 0 0,0 0 0,0-1 0,0 1 0,0 0 0,0 0 0,0-1 0,1 1 0,-1 0 0,0-1 0,1 1 0,-1-1 0,0 1 0,1-1 0,-1 1 0,1-1 0,0 0 0,-1 1 0,2-1 0,0 0 0,0 0 0,0 0 0,-1 0 0,1 0 0,0 0 0,0-1 0,-1 1 0,1-1 0,0 1 0,-1-1 0,1 0 0,3-1 0,5-2 0,0 0 0,-1-1 0,0 0 0,14-10 0,19-14 0,-31 19 0,1 1 0,0 0 0,2 1 0,31-15 0,-43 22 0,0-1 0,0 1 0,1 0 0,-1 0 0,1 0 0,-1 1 0,1-1 0,0 0 0,0 1 0,-1-1 0,1 1 0,0 0 0,0 0 0,0 0 0,0 0 0,-1 0 0,1 0 0,0 1 0,0-1 0,4 2 0,-2-1 0,0 1 0,0 0 0,-1 0 0,1 0 0,-1 1 0,0-1 0,0 1 0,0-1 0,0 1 0,6 5 0,-4-2 0,-4-3 0,0 0 0,1 0 0,0 0 0,8 4 0,-11-7 0,-1 1 0,1-1 0,0 1 0,0-1 0,0 0 0,0 0 0,-1 1 0,1-1 0,0 0 0,0 0 0,0 1 0,0-1 0,0 0 0,0 0 0,0 0 0,0 0 0,0 0 0,0 0 0,0 0 0,1 0 0,-1 0 0,0 0 0,0 0 0,0-1 0,-1 1 0,1 0 0,0 0 0,0-1 0,0 1 0,0 0 0,0 0 0,0-1 0,0 1 0,-1-1 0,2 0 0,9-6 0,0-1 0,0 0 0,-2-1 0,0 0 0,8-10 0,7-7 0,-18 21 0,8-9 0,34-26 0,-43 36 0,-1 1 0,1 0 0,0 0 0,1 0 0,-1 1 0,1-1 0,0 1 0,0 0 0,0 0 0,1 0 0,-1 0 0,1 1 0,8-2 0,-11 3 0,1-1 0,-1 1 0,1 1 0,-1-1 0,1 0 0,-1 1 0,1-1 0,-1 1 0,0 0 0,0 0 0,1 0 0,-1 0 0,0 0 0,0 0 0,4 3 0,-3-3 0,-1 1 0,1 0 0,0-1 0,0 0 0,0 1 0,0-1 0,0 0 0,1-1 0,-1 1 0,11 0 0,-11-1 0,1-1 0,-1 1 0,0-1 0,1 0 0,-1 1 0,0-2 0,0 1 0,0 0 0,5-2 0,41-18 0,-40 16 0,0 0 0,1 0 0,0 1 0,15-4 0,-8 4 0,0 2 0,0-1 0,0 1 0,0 1 0,0 0 0,22 1 0,-19 0 0,0 0 0,0-1 0,1-1 0,35-5 0,-15-2 0,-11 2 0,2 1 0,-1 1 0,45-3 0,166 5 0,-179 4 0,-45-1 0,-2 1 0,1 1 0,0 0 0,0 1 0,-1 0 0,0 0 0,0 2 0,-1-1 0,29 11 0,-24-9 0,-1 1 0,1-2 0,1 0 0,0 0 0,0-1 0,0-1 0,1 0 0,0-1 0,0-1 0,0 0 0,0-1 0,31-2 0,29-5 0,60-3 0,-118 9 0,0 1 0,0 0 0,42 5 0,6 3 0,144 4 0,-202-13 0,0 2 0,0-1 0,-1 1 0,1 1 0,-1 0 0,1 0 0,25 6 0,-24-3 0,0 0 0,1 0 0,0-1 0,1 0 0,0-1 0,29 3 0,2-4 0,74-3 0,-35 0 0,-75 1 0,0 1 0,0 0 0,-1 1 0,1-1 0,24 7 0,0-1 0,-33-6 0,0-1 0,0 1 0,0-1 0,1 0 0,-1 0 0,0 0 0,0 0 0,0-1 0,0 1 0,0-1 0,6 0 0,6-3 0,30-9 0,12-3 0,-8 7 0,0 1 0,1 2 0,0 1 0,77-2 0,-115 7 0,0-1 0,0 0 0,0 0 0,0-1 0,0 0 0,-1 0 0,0-1 0,1 0 0,-2 0 0,23-8 0,42-19 0,-43 16 0,1 1 0,54-15 0,-83 27 0,-1-1 0,1 1 0,0 0 0,0 0 0,-1 1 0,1-1 0,0 1 0,12-1 0,-15 2 0,1-1 0,-1 0 0,1 1 0,-1-1 0,0 1 0,1 0 0,-1 0 0,0 0 0,0 0 0,0 0 0,0 0 0,0 0 0,0 0 0,0 1 0,-1-1 0,4 3 0,3 3 0,-1 0 0,0 0 0,-1 0 0,0 1 0,-1 0 0,7 11 0,19 50 0,-30-64 0,3 7 0,0-11 0,0-5 0,88-127 0,-22 28 0,-67 97 0,0 0 0,1 0 0,0 0 0,1 1 0,0-1 0,0 1 0,0 0 0,16-8 0,-22 12 0,1 0 0,0 1 0,1 0 0,-1-1 0,0 1 0,0-1 0,0 1 0,0 0 0,0-1 0,1 1 0,-1 0 0,0 0 0,0 0 0,1 0 0,-1-1 0,0 1 0,1 0 0,-1 0 0,0 0 0,1 1 0,-1-1 0,0 0 0,0 0 0,1 0 0,-1 0 0,0 1 0,0-1 0,0 0 0,1 1 0,-1-1 0,0 1 0,0-1 0,0 1 0,0-1 0,0 1 0,0-1 0,-1 1 0,1-1 0,1 2 0,2 2 0,0 0 0,-1 0 0,0 0 0,0 0 0,2 7 0,22 51 0,-16-36 0,1 1 0,27 38 0,-36-61 0,0-1 0,1 1 0,0 0 0,0-1 0,0 0 0,1 1 0,-1-1 0,1 0 0,1 0 0,5 2 0,2 0 0,1 0 0,0-1 0,17 4 0,-14-4 0,-5 0 0,1 0 0,-2 1 0,1 0 0,-1 0 0,0 0 0,10 7 0,27 13 0,-45-24 0,0 1 0,0-1 0,0 0 0,1 0 0,-1 0 0,0 0 0,1 0 0,-1 0 0,1 0 0,-1-1 0,1 1 0,0-1 0,-1 1 0,1-1 0,0 0 0,0 0 0,-1 0 0,1 0 0,0-1 0,0 1 0,-1 0 0,1-1 0,-1 0 0,1 1 0,0-1 0,5-2 0,3-2 0,-1 0 0,-1 0 0,1-1 0,-2 0 0,17-12 0,11-7 0,-30 21 0,0 0 0,0 0 0,0 1 0,1-1 0,0 1 0,0 0 0,0 1 0,1-1 0,0 1 0,-1 0 0,1 0 0,1 1 0,-1 0 0,0 0 0,0 0 0,1 0 0,-1 1 0,1 0 0,-1 0 0,10 1 0,30 6 0,-34-5 0,0 0 0,1 0 0,0-1 0,-1 0 0,27-1 0,40-5 0,127-20 0,-48 5 0,-90 12 0,1 2 0,1 2 0,-1 2 0,78 3 0,-134 0 0,0 1 0,0 0 0,-1 1 0,23 5 0,57 18 0,-33-5 0,-45-14 0,0-1 0,38 9 0,-48-14 0,0 1 0,0-1 0,1 0 0,-1-1 0,0 1 0,1-1 0,-1 0 0,1 0 0,-1 0 0,1-1 0,13-1 0,-6-1 0,0 0 0,24-8 0,-29 8 0,0 0 0,1 0 0,-1 1 0,1 0 0,0 0 0,17-2 0,-25 4 0,0 0 0,0 0 0,0 1 0,0-1 0,0 1 0,0-1 0,-1 1 0,1-1 0,0 1 0,-1 0 0,1 0 0,0 0 0,-1-1 0,0 2 0,1-1 0,-1 0 0,0 0 0,0 0 0,0 1 0,0-1 0,-1 0 0,3 3 0,3 3 0,0 0 0,-2 0 0,8 12 0,-9-11 0,5 8 0,2-1 0,0 0 0,19 20 0,-28-33 0,0-1 0,0 1 0,0 0 0,0-1 0,1 1 0,-1-1 0,1 0 0,-1 1 0,1-1 0,0 0 0,0 0 0,0 0 0,0 0 0,0 0 0,0 0 0,6 1 0,-3-2 0,-1 0 0,0 0 0,0 0 0,0 0 0,0 0 0,0-1 0,0 0 0,0 1 0,0-1 0,9-2 0,26-7 0,-16 4 0,-1 1 0,2 0 0,29-3 0,-19 4 0,1 0 0,66-14 0,-89 15 0,0 0 0,0 0 0,0 1 0,0 0 0,1 0 0,-1 1 0,1 0 0,0 1 0,-1 0 0,1 0 0,0 0 0,-1 1 0,1 0 0,18 4 0,-11-2 0,13 4 0,0-2 0,0 0 0,1-2 0,55 2 0,55-7 0,34 0 0,-140 3 0,-1 1 0,64 8 0,-90-8 0,12 2 0,0-1 0,1 0 0,-1-1 0,1-1 0,48-1 0,74-17 0,-101 10 0,78-5 0,-114 12 0,6-1 0,-1 1 0,1-2 0,0 1 0,0-1 0,-1 0 0,19-5 0,-7-1 0,-18 5 0,1 0 0,1 0 0,-1 1 0,17-3 0,15 1 0,-29 3 0,0 0 0,25-4 0,-34 4 0,1 0 0,-1 0 0,0 0 0,0 0 0,0-1 0,-1 1 0,1-1 0,-1 1 0,1-1 0,-1 0 0,0 0 0,5-4 0,7-7 0,-9 7 0,1 1 0,-1 0 0,17-10 0,-20 13 0,1 1 0,0-1 0,0 1 0,0-1 0,0 1 0,0 0 0,1 0 0,-1 0 0,1 0 0,-1 0 0,1 1 0,8-1 0,8 0 0,-16 1 0,1 0 0,-1 0 0,0-1 0,0 1 0,0-1 0,0 1 0,0-1 0,0 0 0,0 0 0,0-1 0,-1 1 0,7-2 0,3-4 0,-12 5 0,0 1 0,0 0 0,1-1 0,-1 1 0,1 0 0,-1 0 0,1 0 0,0 0 0,-1 0 0,1 0 0,0 1 0,0-1 0,0 1 0,0-1 0,0 1 0,0-1 0,0 1 0,1 0 0,-1 0 0,0 0 0,0 0 0,0 0 0,4 1 0,4 2 0,0 0 0,0 1 0,-1 0 0,1 0 0,-1 0 0,-1 1 0,1-1 0,10 9 0,-18-12 0,14 8 0,6 4 0,2 0 0,29 11 0,-45-20 0,0-1 0,1 0 0,0-1 0,0 1 0,1-1 0,-1 0 0,1-1 0,-1 1 0,1-1 0,0 0 0,10 0 0,-1-1 0,-1-1 0,0-1 0,28-3 0,-33 3 0,-1 0 0,1 0 0,0 1 0,0 0 0,0 1 0,0 0 0,0 0 0,25 3 0,-22 0 0,0 0 0,-1 1 0,20 7 0,-21-6 0,1-1 0,0 1 0,30 4 0,-39-8 0,0 0 0,0-1 0,0 0 0,1 1 0,-1-1 0,0-1 0,0 1 0,0 0 0,0-1 0,0 0 0,0 0 0,0 0 0,0 0 0,9-3 0,41-15 0,97-45 0,-47 18 0,-82 36 0,122-45 0,-132 51 0,1-1 0,0 2 0,0-1 0,0 1 0,1 0 0,0 1 0,0 0 0,23 0 0,-31 2 0,-1 0 0,1 0 0,0 1 0,0 0 0,0 0 0,-1 0 0,1 1 0,-1-1 0,13 5 0,-2 0 0,-1 1 0,21 10 0,-21-9 0,1 0 0,23 7 0,-34-13 0,0 0 0,1 0 0,-1-1 0,0 1 0,1-1 0,0 0 0,-1 0 0,1-1 0,0 1 0,0-1 0,-1 0 0,1-1 0,0 1 0,0-1 0,10-1 0,6-3 0,0 0 0,-1-1 0,32-11 0,-38 11 0,0 1 0,1 0 0,0 0 0,0 1 0,1 0 0,34-3 0,1 5 0,0 2 0,58 5 0,-20-1 0,-65-4 0,-1 2 0,50 5 0,-66-5 0,-1 0 0,0 0 0,0 0 0,-1 0 0,1 1 0,-1 0 0,0 0 0,0 0 0,0 1 0,-1-1 0,10 7 0,14 9 0,2-1 0,2-2 0,45 19 0,-63-29 0,-9-2 0,1 0 0,0-1 0,1 0 0,-1 0 0,1 0 0,0-1 0,0 0 0,0 0 0,0-1 0,1 1 0,-1-1 0,1-1 0,-1 1 0,1-1 0,0 0 0,-1 0 0,1-1 0,-1 0 0,16-2 0,13-5 0,-15 4 0,0 0 0,42-4 0,-57 8 0,-1-1 0,1 1 0,-1 1 0,1-1 0,-1 1 0,0-1 0,1 2 0,-1-1 0,0 0 0,0 1 0,0 0 0,7 2 0,-4 0 0,-1 1 0,1-1 0,-2 1 0,12 7 0,12 6 0,-31-17 0,0 0 0,0 0 0,0 0 0,0-1 0,1 1 0,-1 0 0,0 0 0,1-1 0,0 1 0,-1-1 0,1 1 0,-1-1 0,1 0 0,0 0 0,-1 0 0,1 0 0,0 0 0,-1 0 0,4 0 0,1-1 0,-1 0 0,1-1 0,-1 0 0,0 1 0,11-5 0,20-6 0,-28 10 0,1 0 0,-1 1 0,1-1 0,0 1 0,0 0 0,0 1 0,0 0 0,0 0 0,0 0 0,0 0 0,0 1 0,0 0 0,14 2 0,6 4 0,0-1 0,54 19 0,11 3 0,-81-24 0,1-1 0,-1 0 0,1-1 0,26 3 0,-33-5 0,-1 0 0,0 0 0,0 0 0,0-1 0,0 1 0,0-1 0,0 0 0,0 0 0,13-4 0,-1 0 0,-1-1 0,18-8 0,-24 9 0,1 0 0,0 1 0,0 0 0,0 0 0,1 0 0,15-2 0,-22 5 0,1 1 0,0-1 0,0 1 0,0 0 0,0 0 0,0 0 0,0 1 0,0 0 0,0 0 0,0 0 0,0 0 0,-1 1 0,1-1 0,10 5 0,-13-5 0,0 1 0,1-1 0,-1 0 0,1 0 0,-1 0 0,1 0 0,-1 0 0,10 0 0,-12-2 0,1 1 0,0 0 0,-1 0 0,1-1 0,-1 0 0,1 1 0,-1-1 0,1 0 0,-1 0 0,0 0 0,0 0 0,1 0 0,-1 0 0,2-2 0,2 0 0,-1 0 0,1 0 0,0 1 0,0-1 0,0 1 0,0 0 0,1 0 0,-1 1 0,1-1 0,0 1 0,0 0 0,0 0 0,0 1 0,0 0 0,0-1 0,0 2 0,0-1 0,13 2 0,-15-2 0,32 3 0,43 1 0,-66-4 0,0-1 0,0 0 0,0 0 0,-1-1 0,1 0 0,17-3 0,14-7 0,-2-1 0,74-28 0,40-13 0,-148 51 0,0 0 0,0 1 0,0-1 0,0 1 0,1 1 0,-1 0 0,1-1 0,0 2 0,0-1 0,-1 1 0,1 0 0,0 0 0,0 1 0,15 2 0,-19-2 0,0 0 0,0 0 0,0-1 0,0 1 0,1-1 0,-1 0 0,0 0 0,0 0 0,0-1 0,12-1 0,41-6 0,0 1 0,1 1 0,0 3 0,0 0 0,95 5 0,-139 0 0,-1 0 0,0 0 0,0 1 0,0 0 0,-1 1 0,24 8 0,16 3 0,-36-10 0,0 0 0,0 1 0,-1 1 0,0 0 0,29 16 0,-22-12 0,0-1 0,1-1 0,0 0 0,2-1 0,-1-1 0,49 9 0,-70-15 0,1 0 0,-1 0 0,1 0 0,0 0 0,-1-1 0,1 0 0,0 1 0,-1-2 0,14 0 0,-9 0 0,0-1 0,0 0 0,-1-1 0,20-6 0,12-3 0,-27 9 0,-1-1 0,0-1 0,0 0 0,-1 0 0,0 0 0,16-9 0,-3-3 0,-14 9 0,-1 1 0,1 0 0,18-7 0,-26 12 0,0 1 0,1-1 0,0 1 0,-1-1 0,1 1 0,0 0 0,0 0 0,0 0 0,0 1 0,0-1 0,0 1 0,1 0 0,-1 0 0,10 0 0,-2 2 0,1 0 0,-1 0 0,0 1 0,0 0 0,0 0 0,-1 1 0,14 5 0,2 0 0,-21-7 0,1 0 0,-1-1 0,0 1 0,1-1 0,0 0 0,-1 0 0,1-1 0,0 1 0,0-1 0,-1 0 0,1 0 0,0-1 0,0 1 0,-1-1 0,1 0 0,12-3 0,5-2 0,0 0 0,-1-1 0,34-14 0,-30 11 0,95-33 0,-104 38 0,1-1 0,0 2 0,0 0 0,35-4 0,-44 6 0,0 0 0,0 0 0,-1 0 0,1-1 0,-1 0 0,1 0 0,-2-1 0,1 1 0,-1-1 0,0-1 0,9-4 0,-1 0 0,0 1 0,1 0 0,0 1 0,0 0 0,35-9 0,-29 10 0,1 1 0,41-5 0,-57 9 0,0 0 0,0 1 0,0-1 0,0 1 0,1 1 0,-1-1 0,0 1 0,0 0 0,0 0 0,16 3 0,15 7 0,65 25 0,-63-21 0,-37-13 0,0-1 0,1 1 0,-1-1 0,1 0 0,0 0 0,-1 0 0,1-1 0,0 1 0,0-1 0,0 0 0,7 0 0,7-1 0,40-5 0,-5 0 0,-48 5 0,96-4 0,-88 5 0,0 0 0,0 1 0,0 0 0,27 4 0,-26-3 0,-1-1 0,1 0 0,0 0 0,28-1 0,-29 0 0,0 0 0,0 0 0,-1 1 0,1 0 0,24 4 0,0 4 0,-26-6 0,0 0 0,1 0 0,18 2 0,-28-4 0,0-1 0,0 1 0,0 0 0,0 0 0,0 0 0,-1 0 0,1 0 0,-1 1 0,1-1 0,-1 1 0,0-1 0,0 1 0,0 0 0,0 0 0,0 0 0,-1 0 0,1 0 0,-1 0 0,0 0 0,2 3 0,0-1 0,0 0 0,1 0 0,7 5 0,-11-8 0,0-1 0,-1 0 0,1 1 0,0-1 0,-1 0 0,1 1 0,0-1 0,0 0 0,0 1 0,-1-1 0,1 0 0,0 0 0,0 0 0,0 0 0,0 1 0,0-1 0,0 0 0,0 0 0,-1 0 0,1 0 0,0 0 0,0 0 0,0 0 0,0-1 0,0 1 0,0 0 0,1 0 0,1-1 0,0 0 0,0-1 0,0 1 0,0 0 0,0-1 0,4-2 0,51-34 0,-36 21 0,2 2 0,1-1 0,57-25 0,-75 38 0,1 0 0,0 0 0,0 0 0,1 1 0,-1-1 0,1 2 0,0-1 0,0 0 0,0 1 0,0 0 0,1 0 0,-1 1 0,0-1 0,1 1 0,-1 0 0,0 1 0,1-1 0,-1 1 0,0 0 0,12 3 0,-15-3 0,0 1 0,0-1 0,0 1 0,-1 0 0,1 0 0,-1 0 0,0 0 0,0 1 0,0-1 0,0 1 0,-1 0 0,1-1 0,-1 1 0,-1 0 0,6 6 0,-4-3 0,-1 0 0,0 0 0,-1 1 0,0-1 0,0 1 0,-1-1 0,-1 1 0,1 7 0,-1-2 0,-1 3 0,2-1 0,6 19 0,-6-28 0,0-1 0,1 1 0,-1-1 0,1 0 0,1 0 0,-1 0 0,1 0 0,1 0 0,-1 0 0,1 0 0,8 4 0,-3-2 0,22 11 0,-30-17 0,0 1 0,0 0 0,1 0 0,-1-1 0,1 1 0,-1-1 0,0 1 0,1-1 0,0 0 0,-1 1 0,1-1 0,-1 0 0,1 0 0,2 0 0,3-1 0,0 0 0,0 0 0,-1-1 0,1 0 0,-1 1 0,1-1 0,-1-1 0,-1 1 0,14-6 0,6-5 0,26-16 0,-7 4 0,-36 21 0,0 0 0,1 0 0,0 0 0,1 1 0,-1 0 0,1 0 0,0 1 0,0 0 0,1 0 0,-1 0 0,1 1 0,17-1 0,-23 1 0,0 1 0,0 0 0,0 0 0,1 1 0,-1-1 0,0 1 0,0-1 0,0 1 0,0 0 0,0 1 0,-1-1 0,1 1 0,-1-1 0,1 1 0,-1 0 0,0 0 0,0 0 0,0 1 0,-1-1 0,1 1 0,-1-1 0,0 1 0,0 0 0,6 6 0,8 17 0,-15-21 0,0 1 0,1-1 0,0 0 0,0 0 0,11 8 0,-13-12 0,0 1 0,0-1 0,1 0 0,-1 0 0,0 0 0,1 0 0,0 0 0,-1 0 0,1 0 0,0 0 0,0-1 0,0 1 0,0-1 0,-1 1 0,1-1 0,1 0 0,-1 1 0,0-1 0,0 0 0,0 0 0,0 0 0,5-1 0,5-1-329,0 0-1,-1 0 1,16-4-1,-28 6 283,31-8-6779</inkml:trace>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89C2CA9-2C7E-4393-9FE5-D627D6035196}" type="datetimeFigureOut">
              <a:rPr lang="zh-CN" altLang="en-US" smtClean="0"/>
              <a:t>2023/9/10</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B12C1F2-0AE1-4D67-8DAF-6D587C43EFA4}" type="slidenum">
              <a:rPr lang="zh-CN" altLang="en-US" smtClean="0"/>
              <a:t>‹#›</a:t>
            </a:fld>
            <a:endParaRPr lang="zh-CN" altLang="en-US"/>
          </a:p>
        </p:txBody>
      </p:sp>
    </p:spTree>
    <p:extLst>
      <p:ext uri="{BB962C8B-B14F-4D97-AF65-F5344CB8AC3E}">
        <p14:creationId xmlns:p14="http://schemas.microsoft.com/office/powerpoint/2010/main" val="306426244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E9E6FDB6-6D2B-46C1-9FA1-D82906A37C3A}" type="slidenum">
              <a:rPr lang="zh-CN" altLang="en-US" smtClean="0"/>
              <a:pPr/>
              <a:t>13</a:t>
            </a:fld>
            <a:endParaRPr lang="zh-CN" altLang="en-US"/>
          </a:p>
        </p:txBody>
      </p:sp>
    </p:spTree>
    <p:extLst>
      <p:ext uri="{BB962C8B-B14F-4D97-AF65-F5344CB8AC3E}">
        <p14:creationId xmlns:p14="http://schemas.microsoft.com/office/powerpoint/2010/main" val="285659754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331086366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userDrawn="1">
  <p:cSld name="自定义版式">
    <p:bg>
      <p:bgPr>
        <a:solidFill>
          <a:schemeClr val="bg1"/>
        </a:solidFill>
        <a:effectLst/>
      </p:bgPr>
    </p:bg>
    <p:spTree>
      <p:nvGrpSpPr>
        <p:cNvPr id="1" name=""/>
        <p:cNvGrpSpPr/>
        <p:nvPr/>
      </p:nvGrpSpPr>
      <p:grpSpPr>
        <a:xfrm>
          <a:off x="0" y="0"/>
          <a:ext cx="0" cy="0"/>
          <a:chOff x="0" y="0"/>
          <a:chExt cx="0" cy="0"/>
        </a:xfrm>
      </p:grpSpPr>
      <p:grpSp>
        <p:nvGrpSpPr>
          <p:cNvPr id="3" name="组合 2">
            <a:extLst>
              <a:ext uri="{FF2B5EF4-FFF2-40B4-BE49-F238E27FC236}">
                <a16:creationId xmlns:a16="http://schemas.microsoft.com/office/drawing/2014/main" id="{7B51B98A-503E-316F-DCA0-80F36A007391}"/>
              </a:ext>
            </a:extLst>
          </p:cNvPr>
          <p:cNvGrpSpPr/>
          <p:nvPr userDrawn="1"/>
        </p:nvGrpSpPr>
        <p:grpSpPr>
          <a:xfrm>
            <a:off x="807247" y="3092887"/>
            <a:ext cx="3513983" cy="1204794"/>
            <a:chOff x="870547" y="7238685"/>
            <a:chExt cx="3333750" cy="1143000"/>
          </a:xfrm>
        </p:grpSpPr>
        <p:grpSp>
          <p:nvGrpSpPr>
            <p:cNvPr id="4" name="组合 3" descr="51PPT模板网，幻灯片演示模板及素材免费下载！&#10;51PPT模板网 唯一访问网址：www.51pptmoban.com">
              <a:extLst>
                <a:ext uri="{FF2B5EF4-FFF2-40B4-BE49-F238E27FC236}">
                  <a16:creationId xmlns:a16="http://schemas.microsoft.com/office/drawing/2014/main" id="{18FFB85A-741C-2741-D4CA-717E3578FB9D}"/>
                </a:ext>
              </a:extLst>
            </p:cNvPr>
            <p:cNvGrpSpPr/>
            <p:nvPr userDrawn="1"/>
          </p:nvGrpSpPr>
          <p:grpSpPr>
            <a:xfrm>
              <a:off x="1089945" y="7419206"/>
              <a:ext cx="2824283" cy="781959"/>
              <a:chOff x="1086173" y="3300162"/>
              <a:chExt cx="2824283" cy="781959"/>
            </a:xfrm>
          </p:grpSpPr>
          <p:sp>
            <p:nvSpPr>
              <p:cNvPr id="6" name="任意多边形: 形状 5">
                <a:extLst>
                  <a:ext uri="{FF2B5EF4-FFF2-40B4-BE49-F238E27FC236}">
                    <a16:creationId xmlns:a16="http://schemas.microsoft.com/office/drawing/2014/main" id="{C601A402-BB42-91DC-589C-E2B7A3A61FE9}"/>
                  </a:ext>
                </a:extLst>
              </p:cNvPr>
              <p:cNvSpPr/>
              <p:nvPr userDrawn="1"/>
            </p:nvSpPr>
            <p:spPr>
              <a:xfrm>
                <a:off x="2111882" y="3451828"/>
                <a:ext cx="250109" cy="332432"/>
              </a:xfrm>
              <a:custGeom>
                <a:avLst/>
                <a:gdLst>
                  <a:gd name="connsiteX0" fmla="*/ 79937 w 250109"/>
                  <a:gd name="connsiteY0" fmla="*/ 159025 h 332432"/>
                  <a:gd name="connsiteX1" fmla="*/ 79937 w 250109"/>
                  <a:gd name="connsiteY1" fmla="*/ 62949 h 332432"/>
                  <a:gd name="connsiteX2" fmla="*/ 112574 w 250109"/>
                  <a:gd name="connsiteY2" fmla="*/ 62949 h 332432"/>
                  <a:gd name="connsiteX3" fmla="*/ 156891 w 250109"/>
                  <a:gd name="connsiteY3" fmla="*/ 72996 h 332432"/>
                  <a:gd name="connsiteX4" fmla="*/ 172401 w 250109"/>
                  <a:gd name="connsiteY4" fmla="*/ 108130 h 332432"/>
                  <a:gd name="connsiteX5" fmla="*/ 158257 w 250109"/>
                  <a:gd name="connsiteY5" fmla="*/ 145870 h 332432"/>
                  <a:gd name="connsiteX6" fmla="*/ 114820 w 250109"/>
                  <a:gd name="connsiteY6" fmla="*/ 159025 h 332432"/>
                  <a:gd name="connsiteX7" fmla="*/ 79937 w 250109"/>
                  <a:gd name="connsiteY7" fmla="*/ 159025 h 332432"/>
                  <a:gd name="connsiteX8" fmla="*/ 0 w 250109"/>
                  <a:gd name="connsiteY8" fmla="*/ 332433 h 332432"/>
                  <a:gd name="connsiteX9" fmla="*/ 79937 w 250109"/>
                  <a:gd name="connsiteY9" fmla="*/ 332433 h 332432"/>
                  <a:gd name="connsiteX10" fmla="*/ 79937 w 250109"/>
                  <a:gd name="connsiteY10" fmla="*/ 222087 h 332432"/>
                  <a:gd name="connsiteX11" fmla="*/ 118792 w 250109"/>
                  <a:gd name="connsiteY11" fmla="*/ 222087 h 332432"/>
                  <a:gd name="connsiteX12" fmla="*/ 184082 w 250109"/>
                  <a:gd name="connsiteY12" fmla="*/ 210047 h 332432"/>
                  <a:gd name="connsiteX13" fmla="*/ 231743 w 250109"/>
                  <a:gd name="connsiteY13" fmla="*/ 172810 h 332432"/>
                  <a:gd name="connsiteX14" fmla="*/ 250110 w 250109"/>
                  <a:gd name="connsiteY14" fmla="*/ 108148 h 332432"/>
                  <a:gd name="connsiteX15" fmla="*/ 231869 w 250109"/>
                  <a:gd name="connsiteY15" fmla="*/ 43594 h 332432"/>
                  <a:gd name="connsiteX16" fmla="*/ 183831 w 250109"/>
                  <a:gd name="connsiteY16" fmla="*/ 9700 h 332432"/>
                  <a:gd name="connsiteX17" fmla="*/ 116563 w 250109"/>
                  <a:gd name="connsiteY17" fmla="*/ 13 h 332432"/>
                  <a:gd name="connsiteX18" fmla="*/ 0 w 250109"/>
                  <a:gd name="connsiteY18" fmla="*/ 13 h 332432"/>
                  <a:gd name="connsiteX19" fmla="*/ 0 w 250109"/>
                  <a:gd name="connsiteY19" fmla="*/ 332433 h 332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50109" h="332432">
                    <a:moveTo>
                      <a:pt x="79937" y="159025"/>
                    </a:moveTo>
                    <a:lnTo>
                      <a:pt x="79937" y="62949"/>
                    </a:lnTo>
                    <a:lnTo>
                      <a:pt x="112574" y="62949"/>
                    </a:lnTo>
                    <a:cubicBezTo>
                      <a:pt x="131821" y="62698"/>
                      <a:pt x="146702" y="66059"/>
                      <a:pt x="156891" y="72996"/>
                    </a:cubicBezTo>
                    <a:cubicBezTo>
                      <a:pt x="167189" y="79825"/>
                      <a:pt x="172401" y="91488"/>
                      <a:pt x="172401" y="108130"/>
                    </a:cubicBezTo>
                    <a:cubicBezTo>
                      <a:pt x="172527" y="124520"/>
                      <a:pt x="167692" y="137046"/>
                      <a:pt x="158257" y="145870"/>
                    </a:cubicBezTo>
                    <a:cubicBezTo>
                      <a:pt x="148696" y="154550"/>
                      <a:pt x="134175" y="159025"/>
                      <a:pt x="114820" y="159025"/>
                    </a:cubicBezTo>
                    <a:lnTo>
                      <a:pt x="79937" y="159025"/>
                    </a:lnTo>
                    <a:close/>
                    <a:moveTo>
                      <a:pt x="0" y="332433"/>
                    </a:moveTo>
                    <a:lnTo>
                      <a:pt x="79937" y="332433"/>
                    </a:lnTo>
                    <a:lnTo>
                      <a:pt x="79937" y="222087"/>
                    </a:lnTo>
                    <a:lnTo>
                      <a:pt x="118792" y="222087"/>
                    </a:lnTo>
                    <a:cubicBezTo>
                      <a:pt x="142496" y="222087"/>
                      <a:pt x="164224" y="218116"/>
                      <a:pt x="184082" y="210047"/>
                    </a:cubicBezTo>
                    <a:cubicBezTo>
                      <a:pt x="203815" y="202103"/>
                      <a:pt x="219702" y="189559"/>
                      <a:pt x="231743" y="172810"/>
                    </a:cubicBezTo>
                    <a:cubicBezTo>
                      <a:pt x="243658" y="155934"/>
                      <a:pt x="249858" y="134458"/>
                      <a:pt x="250110" y="108148"/>
                    </a:cubicBezTo>
                    <a:cubicBezTo>
                      <a:pt x="249858" y="80957"/>
                      <a:pt x="243784" y="59373"/>
                      <a:pt x="231869" y="43594"/>
                    </a:cubicBezTo>
                    <a:cubicBezTo>
                      <a:pt x="219828" y="27707"/>
                      <a:pt x="203815" y="16403"/>
                      <a:pt x="183831" y="9700"/>
                    </a:cubicBezTo>
                    <a:cubicBezTo>
                      <a:pt x="163721" y="3122"/>
                      <a:pt x="141256" y="-238"/>
                      <a:pt x="116563" y="13"/>
                    </a:cubicBezTo>
                    <a:lnTo>
                      <a:pt x="0" y="13"/>
                    </a:lnTo>
                    <a:lnTo>
                      <a:pt x="0" y="332433"/>
                    </a:lnTo>
                    <a:close/>
                  </a:path>
                </a:pathLst>
              </a:custGeom>
              <a:solidFill>
                <a:srgbClr val="000000"/>
              </a:solidFill>
              <a:ln w="1794" cap="flat">
                <a:noFill/>
                <a:prstDash val="solid"/>
                <a:miter/>
              </a:ln>
            </p:spPr>
            <p:txBody>
              <a:bodyPr rtlCol="0" anchor="ctr"/>
              <a:lstStyle/>
              <a:p>
                <a:endParaRPr lang="zh-CN" altLang="en-US"/>
              </a:p>
            </p:txBody>
          </p:sp>
          <p:sp>
            <p:nvSpPr>
              <p:cNvPr id="7" name="任意多边形: 形状 6">
                <a:extLst>
                  <a:ext uri="{FF2B5EF4-FFF2-40B4-BE49-F238E27FC236}">
                    <a16:creationId xmlns:a16="http://schemas.microsoft.com/office/drawing/2014/main" id="{17B3E5AC-5D92-DA65-CA1F-FC16F14B29B3}"/>
                  </a:ext>
                </a:extLst>
              </p:cNvPr>
              <p:cNvSpPr/>
              <p:nvPr userDrawn="1"/>
            </p:nvSpPr>
            <p:spPr>
              <a:xfrm>
                <a:off x="2426959" y="3451828"/>
                <a:ext cx="250109" cy="332432"/>
              </a:xfrm>
              <a:custGeom>
                <a:avLst/>
                <a:gdLst>
                  <a:gd name="connsiteX0" fmla="*/ 79937 w 250109"/>
                  <a:gd name="connsiteY0" fmla="*/ 159025 h 332432"/>
                  <a:gd name="connsiteX1" fmla="*/ 79937 w 250109"/>
                  <a:gd name="connsiteY1" fmla="*/ 62949 h 332432"/>
                  <a:gd name="connsiteX2" fmla="*/ 112574 w 250109"/>
                  <a:gd name="connsiteY2" fmla="*/ 62949 h 332432"/>
                  <a:gd name="connsiteX3" fmla="*/ 156891 w 250109"/>
                  <a:gd name="connsiteY3" fmla="*/ 72996 h 332432"/>
                  <a:gd name="connsiteX4" fmla="*/ 172401 w 250109"/>
                  <a:gd name="connsiteY4" fmla="*/ 108130 h 332432"/>
                  <a:gd name="connsiteX5" fmla="*/ 158257 w 250109"/>
                  <a:gd name="connsiteY5" fmla="*/ 145870 h 332432"/>
                  <a:gd name="connsiteX6" fmla="*/ 114820 w 250109"/>
                  <a:gd name="connsiteY6" fmla="*/ 159025 h 332432"/>
                  <a:gd name="connsiteX7" fmla="*/ 79937 w 250109"/>
                  <a:gd name="connsiteY7" fmla="*/ 159025 h 332432"/>
                  <a:gd name="connsiteX8" fmla="*/ 0 w 250109"/>
                  <a:gd name="connsiteY8" fmla="*/ 332433 h 332432"/>
                  <a:gd name="connsiteX9" fmla="*/ 79937 w 250109"/>
                  <a:gd name="connsiteY9" fmla="*/ 332433 h 332432"/>
                  <a:gd name="connsiteX10" fmla="*/ 79937 w 250109"/>
                  <a:gd name="connsiteY10" fmla="*/ 222087 h 332432"/>
                  <a:gd name="connsiteX11" fmla="*/ 118792 w 250109"/>
                  <a:gd name="connsiteY11" fmla="*/ 222087 h 332432"/>
                  <a:gd name="connsiteX12" fmla="*/ 184082 w 250109"/>
                  <a:gd name="connsiteY12" fmla="*/ 210047 h 332432"/>
                  <a:gd name="connsiteX13" fmla="*/ 231743 w 250109"/>
                  <a:gd name="connsiteY13" fmla="*/ 172810 h 332432"/>
                  <a:gd name="connsiteX14" fmla="*/ 250110 w 250109"/>
                  <a:gd name="connsiteY14" fmla="*/ 108148 h 332432"/>
                  <a:gd name="connsiteX15" fmla="*/ 231869 w 250109"/>
                  <a:gd name="connsiteY15" fmla="*/ 43594 h 332432"/>
                  <a:gd name="connsiteX16" fmla="*/ 183831 w 250109"/>
                  <a:gd name="connsiteY16" fmla="*/ 9700 h 332432"/>
                  <a:gd name="connsiteX17" fmla="*/ 116563 w 250109"/>
                  <a:gd name="connsiteY17" fmla="*/ 13 h 332432"/>
                  <a:gd name="connsiteX18" fmla="*/ 0 w 250109"/>
                  <a:gd name="connsiteY18" fmla="*/ 13 h 332432"/>
                  <a:gd name="connsiteX19" fmla="*/ 0 w 250109"/>
                  <a:gd name="connsiteY19" fmla="*/ 332433 h 332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50109" h="332432">
                    <a:moveTo>
                      <a:pt x="79937" y="159025"/>
                    </a:moveTo>
                    <a:lnTo>
                      <a:pt x="79937" y="62949"/>
                    </a:lnTo>
                    <a:lnTo>
                      <a:pt x="112574" y="62949"/>
                    </a:lnTo>
                    <a:cubicBezTo>
                      <a:pt x="131821" y="62698"/>
                      <a:pt x="146702" y="66059"/>
                      <a:pt x="156891" y="72996"/>
                    </a:cubicBezTo>
                    <a:cubicBezTo>
                      <a:pt x="167189" y="79825"/>
                      <a:pt x="172401" y="91488"/>
                      <a:pt x="172401" y="108130"/>
                    </a:cubicBezTo>
                    <a:cubicBezTo>
                      <a:pt x="172527" y="124520"/>
                      <a:pt x="167692" y="137046"/>
                      <a:pt x="158257" y="145870"/>
                    </a:cubicBezTo>
                    <a:cubicBezTo>
                      <a:pt x="148696" y="154550"/>
                      <a:pt x="134175" y="159025"/>
                      <a:pt x="114820" y="159025"/>
                    </a:cubicBezTo>
                    <a:lnTo>
                      <a:pt x="79937" y="159025"/>
                    </a:lnTo>
                    <a:close/>
                    <a:moveTo>
                      <a:pt x="0" y="332433"/>
                    </a:moveTo>
                    <a:lnTo>
                      <a:pt x="79937" y="332433"/>
                    </a:lnTo>
                    <a:lnTo>
                      <a:pt x="79937" y="222087"/>
                    </a:lnTo>
                    <a:lnTo>
                      <a:pt x="118792" y="222087"/>
                    </a:lnTo>
                    <a:cubicBezTo>
                      <a:pt x="142496" y="222087"/>
                      <a:pt x="164224" y="218116"/>
                      <a:pt x="184082" y="210047"/>
                    </a:cubicBezTo>
                    <a:cubicBezTo>
                      <a:pt x="203815" y="202103"/>
                      <a:pt x="219702" y="189559"/>
                      <a:pt x="231743" y="172810"/>
                    </a:cubicBezTo>
                    <a:cubicBezTo>
                      <a:pt x="243658" y="155934"/>
                      <a:pt x="249858" y="134458"/>
                      <a:pt x="250110" y="108148"/>
                    </a:cubicBezTo>
                    <a:cubicBezTo>
                      <a:pt x="249858" y="80957"/>
                      <a:pt x="243784" y="59373"/>
                      <a:pt x="231869" y="43594"/>
                    </a:cubicBezTo>
                    <a:cubicBezTo>
                      <a:pt x="219828" y="27707"/>
                      <a:pt x="203815" y="16403"/>
                      <a:pt x="183831" y="9700"/>
                    </a:cubicBezTo>
                    <a:cubicBezTo>
                      <a:pt x="163721" y="3122"/>
                      <a:pt x="141256" y="-238"/>
                      <a:pt x="116563" y="13"/>
                    </a:cubicBezTo>
                    <a:lnTo>
                      <a:pt x="0" y="13"/>
                    </a:lnTo>
                    <a:lnTo>
                      <a:pt x="0" y="332433"/>
                    </a:lnTo>
                    <a:close/>
                  </a:path>
                </a:pathLst>
              </a:custGeom>
              <a:solidFill>
                <a:srgbClr val="000000"/>
              </a:solidFill>
              <a:ln w="1794" cap="flat">
                <a:noFill/>
                <a:prstDash val="solid"/>
                <a:miter/>
              </a:ln>
            </p:spPr>
            <p:txBody>
              <a:bodyPr rtlCol="0" anchor="ctr"/>
              <a:lstStyle/>
              <a:p>
                <a:endParaRPr lang="zh-CN" altLang="en-US"/>
              </a:p>
            </p:txBody>
          </p:sp>
          <p:sp>
            <p:nvSpPr>
              <p:cNvPr id="8" name="任意多边形: 形状 7">
                <a:extLst>
                  <a:ext uri="{FF2B5EF4-FFF2-40B4-BE49-F238E27FC236}">
                    <a16:creationId xmlns:a16="http://schemas.microsoft.com/office/drawing/2014/main" id="{33DC8F30-10E1-9CAB-29C6-D51FCF89AA93}"/>
                  </a:ext>
                </a:extLst>
              </p:cNvPr>
              <p:cNvSpPr/>
              <p:nvPr userDrawn="1"/>
            </p:nvSpPr>
            <p:spPr>
              <a:xfrm>
                <a:off x="2713715" y="3451841"/>
                <a:ext cx="259922" cy="332419"/>
              </a:xfrm>
              <a:custGeom>
                <a:avLst/>
                <a:gdLst>
                  <a:gd name="connsiteX0" fmla="*/ 89732 w 259922"/>
                  <a:gd name="connsiteY0" fmla="*/ 332420 h 332419"/>
                  <a:gd name="connsiteX1" fmla="*/ 169669 w 259922"/>
                  <a:gd name="connsiteY1" fmla="*/ 332420 h 332419"/>
                  <a:gd name="connsiteX2" fmla="*/ 169669 w 259922"/>
                  <a:gd name="connsiteY2" fmla="*/ 66045 h 332419"/>
                  <a:gd name="connsiteX3" fmla="*/ 259922 w 259922"/>
                  <a:gd name="connsiteY3" fmla="*/ 66045 h 332419"/>
                  <a:gd name="connsiteX4" fmla="*/ 259922 w 259922"/>
                  <a:gd name="connsiteY4" fmla="*/ 0 h 332419"/>
                  <a:gd name="connsiteX5" fmla="*/ 0 w 259922"/>
                  <a:gd name="connsiteY5" fmla="*/ 0 h 332419"/>
                  <a:gd name="connsiteX6" fmla="*/ 0 w 259922"/>
                  <a:gd name="connsiteY6" fmla="*/ 66045 h 332419"/>
                  <a:gd name="connsiteX7" fmla="*/ 89732 w 259922"/>
                  <a:gd name="connsiteY7" fmla="*/ 66045 h 3324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59922" h="332419">
                    <a:moveTo>
                      <a:pt x="89732" y="332420"/>
                    </a:moveTo>
                    <a:lnTo>
                      <a:pt x="169669" y="332420"/>
                    </a:lnTo>
                    <a:lnTo>
                      <a:pt x="169669" y="66045"/>
                    </a:lnTo>
                    <a:lnTo>
                      <a:pt x="259922" y="66045"/>
                    </a:lnTo>
                    <a:lnTo>
                      <a:pt x="259922" y="0"/>
                    </a:lnTo>
                    <a:lnTo>
                      <a:pt x="0" y="0"/>
                    </a:lnTo>
                    <a:lnTo>
                      <a:pt x="0" y="66045"/>
                    </a:lnTo>
                    <a:lnTo>
                      <a:pt x="89732" y="66045"/>
                    </a:lnTo>
                    <a:close/>
                  </a:path>
                </a:pathLst>
              </a:custGeom>
              <a:solidFill>
                <a:srgbClr val="000000"/>
              </a:solidFill>
              <a:ln w="1794" cap="flat">
                <a:noFill/>
                <a:prstDash val="solid"/>
                <a:miter/>
              </a:ln>
            </p:spPr>
            <p:txBody>
              <a:bodyPr rtlCol="0" anchor="ctr"/>
              <a:lstStyle/>
              <a:p>
                <a:endParaRPr lang="zh-CN" altLang="en-US"/>
              </a:p>
            </p:txBody>
          </p:sp>
          <p:sp>
            <p:nvSpPr>
              <p:cNvPr id="9" name="任意多边形: 形状 8">
                <a:extLst>
                  <a:ext uri="{FF2B5EF4-FFF2-40B4-BE49-F238E27FC236}">
                    <a16:creationId xmlns:a16="http://schemas.microsoft.com/office/drawing/2014/main" id="{BD222CCD-F3AF-21CE-4211-0A71678987AE}"/>
                  </a:ext>
                </a:extLst>
              </p:cNvPr>
              <p:cNvSpPr/>
              <p:nvPr userDrawn="1"/>
            </p:nvSpPr>
            <p:spPr>
              <a:xfrm>
                <a:off x="3026743" y="3420175"/>
                <a:ext cx="399147" cy="388526"/>
              </a:xfrm>
              <a:custGeom>
                <a:avLst/>
                <a:gdLst>
                  <a:gd name="connsiteX0" fmla="*/ 387323 w 399147"/>
                  <a:gd name="connsiteY0" fmla="*/ 305498 h 388526"/>
                  <a:gd name="connsiteX1" fmla="*/ 387323 w 399147"/>
                  <a:gd name="connsiteY1" fmla="*/ 257334 h 388526"/>
                  <a:gd name="connsiteX2" fmla="*/ 291211 w 399147"/>
                  <a:gd name="connsiteY2" fmla="*/ 257334 h 388526"/>
                  <a:gd name="connsiteX3" fmla="*/ 292235 w 399147"/>
                  <a:gd name="connsiteY3" fmla="*/ 248475 h 388526"/>
                  <a:gd name="connsiteX4" fmla="*/ 293260 w 399147"/>
                  <a:gd name="connsiteY4" fmla="*/ 239273 h 388526"/>
                  <a:gd name="connsiteX5" fmla="*/ 367212 w 399147"/>
                  <a:gd name="connsiteY5" fmla="*/ 239273 h 388526"/>
                  <a:gd name="connsiteX6" fmla="*/ 367212 w 399147"/>
                  <a:gd name="connsiteY6" fmla="*/ 98628 h 388526"/>
                  <a:gd name="connsiteX7" fmla="*/ 159084 w 399147"/>
                  <a:gd name="connsiteY7" fmla="*/ 98628 h 388526"/>
                  <a:gd name="connsiteX8" fmla="*/ 159084 w 399147"/>
                  <a:gd name="connsiteY8" fmla="*/ 239273 h 388526"/>
                  <a:gd name="connsiteX9" fmla="*/ 235193 w 399147"/>
                  <a:gd name="connsiteY9" fmla="*/ 239273 h 388526"/>
                  <a:gd name="connsiteX10" fmla="*/ 234061 w 399147"/>
                  <a:gd name="connsiteY10" fmla="*/ 248475 h 388526"/>
                  <a:gd name="connsiteX11" fmla="*/ 232696 w 399147"/>
                  <a:gd name="connsiteY11" fmla="*/ 257334 h 388526"/>
                  <a:gd name="connsiteX12" fmla="*/ 143970 w 399147"/>
                  <a:gd name="connsiteY12" fmla="*/ 257334 h 388526"/>
                  <a:gd name="connsiteX13" fmla="*/ 143970 w 399147"/>
                  <a:gd name="connsiteY13" fmla="*/ 305498 h 388526"/>
                  <a:gd name="connsiteX14" fmla="*/ 211453 w 399147"/>
                  <a:gd name="connsiteY14" fmla="*/ 305498 h 388526"/>
                  <a:gd name="connsiteX15" fmla="*/ 179751 w 399147"/>
                  <a:gd name="connsiteY15" fmla="*/ 326058 h 388526"/>
                  <a:gd name="connsiteX16" fmla="*/ 126358 w 399147"/>
                  <a:gd name="connsiteY16" fmla="*/ 341046 h 388526"/>
                  <a:gd name="connsiteX17" fmla="*/ 143629 w 399147"/>
                  <a:gd name="connsiteY17" fmla="*/ 363762 h 388526"/>
                  <a:gd name="connsiteX18" fmla="*/ 156245 w 399147"/>
                  <a:gd name="connsiteY18" fmla="*/ 388527 h 388526"/>
                  <a:gd name="connsiteX19" fmla="*/ 232480 w 399147"/>
                  <a:gd name="connsiteY19" fmla="*/ 359215 h 388526"/>
                  <a:gd name="connsiteX20" fmla="*/ 273149 w 399147"/>
                  <a:gd name="connsiteY20" fmla="*/ 317755 h 388526"/>
                  <a:gd name="connsiteX21" fmla="*/ 309398 w 399147"/>
                  <a:gd name="connsiteY21" fmla="*/ 360815 h 388526"/>
                  <a:gd name="connsiteX22" fmla="*/ 363133 w 399147"/>
                  <a:gd name="connsiteY22" fmla="*/ 387736 h 388526"/>
                  <a:gd name="connsiteX23" fmla="*/ 379379 w 399147"/>
                  <a:gd name="connsiteY23" fmla="*/ 361713 h 388526"/>
                  <a:gd name="connsiteX24" fmla="*/ 399148 w 399147"/>
                  <a:gd name="connsiteY24" fmla="*/ 338656 h 388526"/>
                  <a:gd name="connsiteX25" fmla="*/ 359161 w 399147"/>
                  <a:gd name="connsiteY25" fmla="*/ 325932 h 388526"/>
                  <a:gd name="connsiteX26" fmla="*/ 329275 w 399147"/>
                  <a:gd name="connsiteY26" fmla="*/ 305480 h 388526"/>
                  <a:gd name="connsiteX27" fmla="*/ 387323 w 399147"/>
                  <a:gd name="connsiteY27" fmla="*/ 305480 h 388526"/>
                  <a:gd name="connsiteX28" fmla="*/ 213843 w 399147"/>
                  <a:gd name="connsiteY28" fmla="*/ 139064 h 388526"/>
                  <a:gd name="connsiteX29" fmla="*/ 309955 w 399147"/>
                  <a:gd name="connsiteY29" fmla="*/ 139064 h 388526"/>
                  <a:gd name="connsiteX30" fmla="*/ 309955 w 399147"/>
                  <a:gd name="connsiteY30" fmla="*/ 150080 h 388526"/>
                  <a:gd name="connsiteX31" fmla="*/ 213843 w 399147"/>
                  <a:gd name="connsiteY31" fmla="*/ 150080 h 388526"/>
                  <a:gd name="connsiteX32" fmla="*/ 213843 w 399147"/>
                  <a:gd name="connsiteY32" fmla="*/ 139064 h 388526"/>
                  <a:gd name="connsiteX33" fmla="*/ 213843 w 399147"/>
                  <a:gd name="connsiteY33" fmla="*/ 187677 h 388526"/>
                  <a:gd name="connsiteX34" fmla="*/ 309955 w 399147"/>
                  <a:gd name="connsiteY34" fmla="*/ 187677 h 388526"/>
                  <a:gd name="connsiteX35" fmla="*/ 309955 w 399147"/>
                  <a:gd name="connsiteY35" fmla="*/ 198819 h 388526"/>
                  <a:gd name="connsiteX36" fmla="*/ 213843 w 399147"/>
                  <a:gd name="connsiteY36" fmla="*/ 198819 h 388526"/>
                  <a:gd name="connsiteX37" fmla="*/ 213843 w 399147"/>
                  <a:gd name="connsiteY37" fmla="*/ 187677 h 388526"/>
                  <a:gd name="connsiteX38" fmla="*/ 158293 w 399147"/>
                  <a:gd name="connsiteY38" fmla="*/ 214724 h 388526"/>
                  <a:gd name="connsiteX39" fmla="*/ 144653 w 399147"/>
                  <a:gd name="connsiteY39" fmla="*/ 194272 h 388526"/>
                  <a:gd name="connsiteX40" fmla="*/ 124651 w 399147"/>
                  <a:gd name="connsiteY40" fmla="*/ 165536 h 388526"/>
                  <a:gd name="connsiteX41" fmla="*/ 107488 w 399147"/>
                  <a:gd name="connsiteY41" fmla="*/ 142353 h 388526"/>
                  <a:gd name="connsiteX42" fmla="*/ 107488 w 399147"/>
                  <a:gd name="connsiteY42" fmla="*/ 129629 h 388526"/>
                  <a:gd name="connsiteX43" fmla="*/ 141903 w 399147"/>
                  <a:gd name="connsiteY43" fmla="*/ 129629 h 388526"/>
                  <a:gd name="connsiteX44" fmla="*/ 141903 w 399147"/>
                  <a:gd name="connsiteY44" fmla="*/ 74869 h 388526"/>
                  <a:gd name="connsiteX45" fmla="*/ 107488 w 399147"/>
                  <a:gd name="connsiteY45" fmla="*/ 74869 h 388526"/>
                  <a:gd name="connsiteX46" fmla="*/ 107488 w 399147"/>
                  <a:gd name="connsiteY46" fmla="*/ 0 h 388526"/>
                  <a:gd name="connsiteX47" fmla="*/ 51470 w 399147"/>
                  <a:gd name="connsiteY47" fmla="*/ 0 h 388526"/>
                  <a:gd name="connsiteX48" fmla="*/ 51470 w 399147"/>
                  <a:gd name="connsiteY48" fmla="*/ 74869 h 388526"/>
                  <a:gd name="connsiteX49" fmla="*/ 11035 w 399147"/>
                  <a:gd name="connsiteY49" fmla="*/ 74869 h 388526"/>
                  <a:gd name="connsiteX50" fmla="*/ 11035 w 399147"/>
                  <a:gd name="connsiteY50" fmla="*/ 129629 h 388526"/>
                  <a:gd name="connsiteX51" fmla="*/ 51470 w 399147"/>
                  <a:gd name="connsiteY51" fmla="*/ 129629 h 388526"/>
                  <a:gd name="connsiteX52" fmla="*/ 51470 w 399147"/>
                  <a:gd name="connsiteY52" fmla="*/ 144401 h 388526"/>
                  <a:gd name="connsiteX53" fmla="*/ 29545 w 399147"/>
                  <a:gd name="connsiteY53" fmla="*/ 207446 h 388526"/>
                  <a:gd name="connsiteX54" fmla="*/ 0 w 399147"/>
                  <a:gd name="connsiteY54" fmla="*/ 259365 h 388526"/>
                  <a:gd name="connsiteX55" fmla="*/ 15222 w 399147"/>
                  <a:gd name="connsiteY55" fmla="*/ 289468 h 388526"/>
                  <a:gd name="connsiteX56" fmla="*/ 27371 w 399147"/>
                  <a:gd name="connsiteY56" fmla="*/ 320253 h 388526"/>
                  <a:gd name="connsiteX57" fmla="*/ 39861 w 399147"/>
                  <a:gd name="connsiteY57" fmla="*/ 298094 h 388526"/>
                  <a:gd name="connsiteX58" fmla="*/ 51453 w 399147"/>
                  <a:gd name="connsiteY58" fmla="*/ 271963 h 388526"/>
                  <a:gd name="connsiteX59" fmla="*/ 51453 w 399147"/>
                  <a:gd name="connsiteY59" fmla="*/ 388527 h 388526"/>
                  <a:gd name="connsiteX60" fmla="*/ 107470 w 399147"/>
                  <a:gd name="connsiteY60" fmla="*/ 388527 h 388526"/>
                  <a:gd name="connsiteX61" fmla="*/ 107470 w 399147"/>
                  <a:gd name="connsiteY61" fmla="*/ 217995 h 388526"/>
                  <a:gd name="connsiteX62" fmla="*/ 116564 w 399147"/>
                  <a:gd name="connsiteY62" fmla="*/ 237997 h 388526"/>
                  <a:gd name="connsiteX63" fmla="*/ 123501 w 399147"/>
                  <a:gd name="connsiteY63" fmla="*/ 255609 h 388526"/>
                  <a:gd name="connsiteX64" fmla="*/ 158293 w 399147"/>
                  <a:gd name="connsiteY64" fmla="*/ 214724 h 388526"/>
                  <a:gd name="connsiteX65" fmla="*/ 192260 w 399147"/>
                  <a:gd name="connsiteY65" fmla="*/ 92032 h 388526"/>
                  <a:gd name="connsiteX66" fmla="*/ 248277 w 399147"/>
                  <a:gd name="connsiteY66" fmla="*/ 92032 h 388526"/>
                  <a:gd name="connsiteX67" fmla="*/ 248277 w 399147"/>
                  <a:gd name="connsiteY67" fmla="*/ 72821 h 388526"/>
                  <a:gd name="connsiteX68" fmla="*/ 287131 w 399147"/>
                  <a:gd name="connsiteY68" fmla="*/ 72821 h 388526"/>
                  <a:gd name="connsiteX69" fmla="*/ 287131 w 399147"/>
                  <a:gd name="connsiteY69" fmla="*/ 92014 h 388526"/>
                  <a:gd name="connsiteX70" fmla="*/ 344730 w 399147"/>
                  <a:gd name="connsiteY70" fmla="*/ 92014 h 388526"/>
                  <a:gd name="connsiteX71" fmla="*/ 344730 w 399147"/>
                  <a:gd name="connsiteY71" fmla="*/ 72821 h 388526"/>
                  <a:gd name="connsiteX72" fmla="*/ 384842 w 399147"/>
                  <a:gd name="connsiteY72" fmla="*/ 72821 h 388526"/>
                  <a:gd name="connsiteX73" fmla="*/ 384842 w 399147"/>
                  <a:gd name="connsiteY73" fmla="*/ 24549 h 388526"/>
                  <a:gd name="connsiteX74" fmla="*/ 344730 w 399147"/>
                  <a:gd name="connsiteY74" fmla="*/ 24549 h 388526"/>
                  <a:gd name="connsiteX75" fmla="*/ 344730 w 399147"/>
                  <a:gd name="connsiteY75" fmla="*/ 0 h 388526"/>
                  <a:gd name="connsiteX76" fmla="*/ 287131 w 399147"/>
                  <a:gd name="connsiteY76" fmla="*/ 0 h 388526"/>
                  <a:gd name="connsiteX77" fmla="*/ 287131 w 399147"/>
                  <a:gd name="connsiteY77" fmla="*/ 24531 h 388526"/>
                  <a:gd name="connsiteX78" fmla="*/ 248277 w 399147"/>
                  <a:gd name="connsiteY78" fmla="*/ 24531 h 388526"/>
                  <a:gd name="connsiteX79" fmla="*/ 248277 w 399147"/>
                  <a:gd name="connsiteY79" fmla="*/ 0 h 388526"/>
                  <a:gd name="connsiteX80" fmla="*/ 192260 w 399147"/>
                  <a:gd name="connsiteY80" fmla="*/ 0 h 388526"/>
                  <a:gd name="connsiteX81" fmla="*/ 192260 w 399147"/>
                  <a:gd name="connsiteY81" fmla="*/ 24531 h 388526"/>
                  <a:gd name="connsiteX82" fmla="*/ 150907 w 399147"/>
                  <a:gd name="connsiteY82" fmla="*/ 24531 h 388526"/>
                  <a:gd name="connsiteX83" fmla="*/ 150907 w 399147"/>
                  <a:gd name="connsiteY83" fmla="*/ 72821 h 388526"/>
                  <a:gd name="connsiteX84" fmla="*/ 192260 w 399147"/>
                  <a:gd name="connsiteY84" fmla="*/ 72821 h 388526"/>
                  <a:gd name="connsiteX85" fmla="*/ 192260 w 399147"/>
                  <a:gd name="connsiteY85" fmla="*/ 92032 h 3885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399147" h="388526">
                    <a:moveTo>
                      <a:pt x="387323" y="305498"/>
                    </a:moveTo>
                    <a:lnTo>
                      <a:pt x="387323" y="257334"/>
                    </a:lnTo>
                    <a:lnTo>
                      <a:pt x="291211" y="257334"/>
                    </a:lnTo>
                    <a:cubicBezTo>
                      <a:pt x="291552" y="254387"/>
                      <a:pt x="291894" y="251422"/>
                      <a:pt x="292235" y="248475"/>
                    </a:cubicBezTo>
                    <a:lnTo>
                      <a:pt x="293260" y="239273"/>
                    </a:lnTo>
                    <a:lnTo>
                      <a:pt x="367212" y="239273"/>
                    </a:lnTo>
                    <a:lnTo>
                      <a:pt x="367212" y="98628"/>
                    </a:lnTo>
                    <a:lnTo>
                      <a:pt x="159084" y="98628"/>
                    </a:lnTo>
                    <a:lnTo>
                      <a:pt x="159084" y="239273"/>
                    </a:lnTo>
                    <a:lnTo>
                      <a:pt x="235193" y="239273"/>
                    </a:lnTo>
                    <a:lnTo>
                      <a:pt x="234061" y="248475"/>
                    </a:lnTo>
                    <a:cubicBezTo>
                      <a:pt x="233720" y="251422"/>
                      <a:pt x="233271" y="254387"/>
                      <a:pt x="232696" y="257334"/>
                    </a:cubicBezTo>
                    <a:lnTo>
                      <a:pt x="143970" y="257334"/>
                    </a:lnTo>
                    <a:lnTo>
                      <a:pt x="143970" y="305498"/>
                    </a:lnTo>
                    <a:lnTo>
                      <a:pt x="211453" y="305498"/>
                    </a:lnTo>
                    <a:cubicBezTo>
                      <a:pt x="204067" y="313226"/>
                      <a:pt x="193500" y="320145"/>
                      <a:pt x="179751" y="326058"/>
                    </a:cubicBezTo>
                    <a:cubicBezTo>
                      <a:pt x="166111" y="331970"/>
                      <a:pt x="148283" y="336966"/>
                      <a:pt x="126358" y="341046"/>
                    </a:cubicBezTo>
                    <a:cubicBezTo>
                      <a:pt x="132145" y="347174"/>
                      <a:pt x="137824" y="354686"/>
                      <a:pt x="143629" y="363762"/>
                    </a:cubicBezTo>
                    <a:cubicBezTo>
                      <a:pt x="149308" y="372730"/>
                      <a:pt x="153513" y="381033"/>
                      <a:pt x="156245" y="388527"/>
                    </a:cubicBezTo>
                    <a:cubicBezTo>
                      <a:pt x="188629" y="380799"/>
                      <a:pt x="214077" y="371022"/>
                      <a:pt x="232480" y="359215"/>
                    </a:cubicBezTo>
                    <a:cubicBezTo>
                      <a:pt x="250990" y="347516"/>
                      <a:pt x="264523" y="333660"/>
                      <a:pt x="273149" y="317755"/>
                    </a:cubicBezTo>
                    <a:cubicBezTo>
                      <a:pt x="282692" y="334792"/>
                      <a:pt x="294733" y="349115"/>
                      <a:pt x="309398" y="360815"/>
                    </a:cubicBezTo>
                    <a:cubicBezTo>
                      <a:pt x="324171" y="372622"/>
                      <a:pt x="341998" y="381500"/>
                      <a:pt x="363133" y="387736"/>
                    </a:cubicBezTo>
                    <a:cubicBezTo>
                      <a:pt x="367105" y="379775"/>
                      <a:pt x="372568" y="371148"/>
                      <a:pt x="379379" y="361713"/>
                    </a:cubicBezTo>
                    <a:cubicBezTo>
                      <a:pt x="386190" y="352404"/>
                      <a:pt x="392786" y="344676"/>
                      <a:pt x="399148" y="338656"/>
                    </a:cubicBezTo>
                    <a:cubicBezTo>
                      <a:pt x="384034" y="335708"/>
                      <a:pt x="370753" y="331503"/>
                      <a:pt x="359161" y="325932"/>
                    </a:cubicBezTo>
                    <a:cubicBezTo>
                      <a:pt x="347569" y="320253"/>
                      <a:pt x="337577" y="313442"/>
                      <a:pt x="329275" y="305480"/>
                    </a:cubicBezTo>
                    <a:lnTo>
                      <a:pt x="387323" y="305480"/>
                    </a:lnTo>
                    <a:close/>
                    <a:moveTo>
                      <a:pt x="213843" y="139064"/>
                    </a:moveTo>
                    <a:lnTo>
                      <a:pt x="309955" y="139064"/>
                    </a:lnTo>
                    <a:lnTo>
                      <a:pt x="309955" y="150080"/>
                    </a:lnTo>
                    <a:lnTo>
                      <a:pt x="213843" y="150080"/>
                    </a:lnTo>
                    <a:lnTo>
                      <a:pt x="213843" y="139064"/>
                    </a:lnTo>
                    <a:close/>
                    <a:moveTo>
                      <a:pt x="213843" y="187677"/>
                    </a:moveTo>
                    <a:lnTo>
                      <a:pt x="309955" y="187677"/>
                    </a:lnTo>
                    <a:lnTo>
                      <a:pt x="309955" y="198819"/>
                    </a:lnTo>
                    <a:lnTo>
                      <a:pt x="213843" y="198819"/>
                    </a:lnTo>
                    <a:lnTo>
                      <a:pt x="213843" y="187677"/>
                    </a:lnTo>
                    <a:close/>
                    <a:moveTo>
                      <a:pt x="158293" y="214724"/>
                    </a:moveTo>
                    <a:cubicBezTo>
                      <a:pt x="155562" y="210411"/>
                      <a:pt x="151015" y="203582"/>
                      <a:pt x="144653" y="194272"/>
                    </a:cubicBezTo>
                    <a:cubicBezTo>
                      <a:pt x="138291" y="184963"/>
                      <a:pt x="131695" y="175294"/>
                      <a:pt x="124651" y="165536"/>
                    </a:cubicBezTo>
                    <a:cubicBezTo>
                      <a:pt x="117714" y="155759"/>
                      <a:pt x="112035" y="148032"/>
                      <a:pt x="107488" y="142353"/>
                    </a:cubicBezTo>
                    <a:lnTo>
                      <a:pt x="107488" y="129629"/>
                    </a:lnTo>
                    <a:lnTo>
                      <a:pt x="141903" y="129629"/>
                    </a:lnTo>
                    <a:lnTo>
                      <a:pt x="141903" y="74869"/>
                    </a:lnTo>
                    <a:lnTo>
                      <a:pt x="107488" y="74869"/>
                    </a:lnTo>
                    <a:lnTo>
                      <a:pt x="107488" y="0"/>
                    </a:lnTo>
                    <a:lnTo>
                      <a:pt x="51470" y="0"/>
                    </a:lnTo>
                    <a:lnTo>
                      <a:pt x="51470" y="74869"/>
                    </a:lnTo>
                    <a:lnTo>
                      <a:pt x="11035" y="74869"/>
                    </a:lnTo>
                    <a:lnTo>
                      <a:pt x="11035" y="129629"/>
                    </a:lnTo>
                    <a:lnTo>
                      <a:pt x="51470" y="129629"/>
                    </a:lnTo>
                    <a:lnTo>
                      <a:pt x="51470" y="144401"/>
                    </a:lnTo>
                    <a:cubicBezTo>
                      <a:pt x="45684" y="165877"/>
                      <a:pt x="38405" y="186886"/>
                      <a:pt x="29545" y="207446"/>
                    </a:cubicBezTo>
                    <a:cubicBezTo>
                      <a:pt x="20793" y="228005"/>
                      <a:pt x="10909" y="245383"/>
                      <a:pt x="0" y="259365"/>
                    </a:cubicBezTo>
                    <a:cubicBezTo>
                      <a:pt x="4888" y="267884"/>
                      <a:pt x="9992" y="278002"/>
                      <a:pt x="15222" y="289468"/>
                    </a:cubicBezTo>
                    <a:cubicBezTo>
                      <a:pt x="20452" y="300933"/>
                      <a:pt x="24423" y="311159"/>
                      <a:pt x="27371" y="320253"/>
                    </a:cubicBezTo>
                    <a:cubicBezTo>
                      <a:pt x="31684" y="313657"/>
                      <a:pt x="35781" y="306271"/>
                      <a:pt x="39861" y="298094"/>
                    </a:cubicBezTo>
                    <a:cubicBezTo>
                      <a:pt x="43959" y="289917"/>
                      <a:pt x="47822" y="281165"/>
                      <a:pt x="51453" y="271963"/>
                    </a:cubicBezTo>
                    <a:lnTo>
                      <a:pt x="51453" y="388527"/>
                    </a:lnTo>
                    <a:lnTo>
                      <a:pt x="107470" y="388527"/>
                    </a:lnTo>
                    <a:lnTo>
                      <a:pt x="107470" y="217995"/>
                    </a:lnTo>
                    <a:cubicBezTo>
                      <a:pt x="110759" y="224932"/>
                      <a:pt x="113832" y="231635"/>
                      <a:pt x="116564" y="237997"/>
                    </a:cubicBezTo>
                    <a:cubicBezTo>
                      <a:pt x="119295" y="244359"/>
                      <a:pt x="121559" y="250272"/>
                      <a:pt x="123501" y="255609"/>
                    </a:cubicBezTo>
                    <a:lnTo>
                      <a:pt x="158293" y="214724"/>
                    </a:lnTo>
                    <a:close/>
                    <a:moveTo>
                      <a:pt x="192260" y="92032"/>
                    </a:moveTo>
                    <a:lnTo>
                      <a:pt x="248277" y="92032"/>
                    </a:lnTo>
                    <a:lnTo>
                      <a:pt x="248277" y="72821"/>
                    </a:lnTo>
                    <a:lnTo>
                      <a:pt x="287131" y="72821"/>
                    </a:lnTo>
                    <a:lnTo>
                      <a:pt x="287131" y="92014"/>
                    </a:lnTo>
                    <a:lnTo>
                      <a:pt x="344730" y="92014"/>
                    </a:lnTo>
                    <a:lnTo>
                      <a:pt x="344730" y="72821"/>
                    </a:lnTo>
                    <a:lnTo>
                      <a:pt x="384842" y="72821"/>
                    </a:lnTo>
                    <a:lnTo>
                      <a:pt x="384842" y="24549"/>
                    </a:lnTo>
                    <a:lnTo>
                      <a:pt x="344730" y="24549"/>
                    </a:lnTo>
                    <a:lnTo>
                      <a:pt x="344730" y="0"/>
                    </a:lnTo>
                    <a:lnTo>
                      <a:pt x="287131" y="0"/>
                    </a:lnTo>
                    <a:lnTo>
                      <a:pt x="287131" y="24531"/>
                    </a:lnTo>
                    <a:lnTo>
                      <a:pt x="248277" y="24531"/>
                    </a:lnTo>
                    <a:lnTo>
                      <a:pt x="248277" y="0"/>
                    </a:lnTo>
                    <a:lnTo>
                      <a:pt x="192260" y="0"/>
                    </a:lnTo>
                    <a:lnTo>
                      <a:pt x="192260" y="24531"/>
                    </a:lnTo>
                    <a:lnTo>
                      <a:pt x="150907" y="24531"/>
                    </a:lnTo>
                    <a:lnTo>
                      <a:pt x="150907" y="72821"/>
                    </a:lnTo>
                    <a:lnTo>
                      <a:pt x="192260" y="72821"/>
                    </a:lnTo>
                    <a:lnTo>
                      <a:pt x="192260" y="92032"/>
                    </a:lnTo>
                    <a:close/>
                  </a:path>
                </a:pathLst>
              </a:custGeom>
              <a:solidFill>
                <a:srgbClr val="000000"/>
              </a:solidFill>
              <a:ln w="1794" cap="flat">
                <a:noFill/>
                <a:prstDash val="solid"/>
                <a:miter/>
              </a:ln>
            </p:spPr>
            <p:txBody>
              <a:bodyPr rtlCol="0" anchor="ctr"/>
              <a:lstStyle/>
              <a:p>
                <a:endParaRPr lang="zh-CN" altLang="en-US"/>
              </a:p>
            </p:txBody>
          </p:sp>
          <p:sp>
            <p:nvSpPr>
              <p:cNvPr id="10" name="任意多边形: 形状 9">
                <a:extLst>
                  <a:ext uri="{FF2B5EF4-FFF2-40B4-BE49-F238E27FC236}">
                    <a16:creationId xmlns:a16="http://schemas.microsoft.com/office/drawing/2014/main" id="{7879A514-8CE1-8EED-9F9C-B4EA0BFD6142}"/>
                  </a:ext>
                </a:extLst>
              </p:cNvPr>
              <p:cNvSpPr/>
              <p:nvPr userDrawn="1"/>
            </p:nvSpPr>
            <p:spPr>
              <a:xfrm>
                <a:off x="3480148" y="3420876"/>
                <a:ext cx="396829" cy="390287"/>
              </a:xfrm>
              <a:custGeom>
                <a:avLst/>
                <a:gdLst>
                  <a:gd name="connsiteX0" fmla="*/ 340992 w 396829"/>
                  <a:gd name="connsiteY0" fmla="*/ 106823 h 390287"/>
                  <a:gd name="connsiteX1" fmla="*/ 330802 w 396829"/>
                  <a:gd name="connsiteY1" fmla="*/ 108530 h 390287"/>
                  <a:gd name="connsiteX2" fmla="*/ 221930 w 396829"/>
                  <a:gd name="connsiteY2" fmla="*/ 108530 h 390287"/>
                  <a:gd name="connsiteX3" fmla="*/ 221930 w 396829"/>
                  <a:gd name="connsiteY3" fmla="*/ 76253 h 390287"/>
                  <a:gd name="connsiteX4" fmla="*/ 308931 w 396829"/>
                  <a:gd name="connsiteY4" fmla="*/ 66962 h 390287"/>
                  <a:gd name="connsiteX5" fmla="*/ 388347 w 396829"/>
                  <a:gd name="connsiteY5" fmla="*/ 47355 h 390287"/>
                  <a:gd name="connsiteX6" fmla="*/ 347911 w 396829"/>
                  <a:gd name="connsiteY6" fmla="*/ 0 h 390287"/>
                  <a:gd name="connsiteX7" fmla="*/ 264307 w 396829"/>
                  <a:gd name="connsiteY7" fmla="*/ 19265 h 390287"/>
                  <a:gd name="connsiteX8" fmla="*/ 164386 w 396829"/>
                  <a:gd name="connsiteY8" fmla="*/ 27766 h 390287"/>
                  <a:gd name="connsiteX9" fmla="*/ 164386 w 396829"/>
                  <a:gd name="connsiteY9" fmla="*/ 123608 h 390287"/>
                  <a:gd name="connsiteX10" fmla="*/ 161780 w 396829"/>
                  <a:gd name="connsiteY10" fmla="*/ 198945 h 390287"/>
                  <a:gd name="connsiteX11" fmla="*/ 147960 w 396829"/>
                  <a:gd name="connsiteY11" fmla="*/ 281416 h 390287"/>
                  <a:gd name="connsiteX12" fmla="*/ 114209 w 396829"/>
                  <a:gd name="connsiteY12" fmla="*/ 356412 h 390287"/>
                  <a:gd name="connsiteX13" fmla="*/ 139926 w 396829"/>
                  <a:gd name="connsiteY13" fmla="*/ 371705 h 390287"/>
                  <a:gd name="connsiteX14" fmla="*/ 163146 w 396829"/>
                  <a:gd name="connsiteY14" fmla="*/ 390288 h 390287"/>
                  <a:gd name="connsiteX15" fmla="*/ 176283 w 396829"/>
                  <a:gd name="connsiteY15" fmla="*/ 368758 h 390287"/>
                  <a:gd name="connsiteX16" fmla="*/ 187264 w 396829"/>
                  <a:gd name="connsiteY16" fmla="*/ 345090 h 390287"/>
                  <a:gd name="connsiteX17" fmla="*/ 203456 w 396829"/>
                  <a:gd name="connsiteY17" fmla="*/ 366494 h 390287"/>
                  <a:gd name="connsiteX18" fmla="*/ 216593 w 396829"/>
                  <a:gd name="connsiteY18" fmla="*/ 387898 h 390287"/>
                  <a:gd name="connsiteX19" fmla="*/ 255340 w 396829"/>
                  <a:gd name="connsiteY19" fmla="*/ 364553 h 390287"/>
                  <a:gd name="connsiteX20" fmla="*/ 288767 w 396829"/>
                  <a:gd name="connsiteY20" fmla="*/ 336014 h 390287"/>
                  <a:gd name="connsiteX21" fmla="*/ 357759 w 396829"/>
                  <a:gd name="connsiteY21" fmla="*/ 389479 h 390287"/>
                  <a:gd name="connsiteX22" fmla="*/ 375425 w 396829"/>
                  <a:gd name="connsiteY22" fmla="*/ 362288 h 390287"/>
                  <a:gd name="connsiteX23" fmla="*/ 396830 w 396829"/>
                  <a:gd name="connsiteY23" fmla="*/ 338494 h 390287"/>
                  <a:gd name="connsiteX24" fmla="*/ 357526 w 396829"/>
                  <a:gd name="connsiteY24" fmla="*/ 316856 h 390287"/>
                  <a:gd name="connsiteX25" fmla="*/ 325914 w 396829"/>
                  <a:gd name="connsiteY25" fmla="*/ 287509 h 390287"/>
                  <a:gd name="connsiteX26" fmla="*/ 358766 w 396829"/>
                  <a:gd name="connsiteY26" fmla="*/ 212172 h 390287"/>
                  <a:gd name="connsiteX27" fmla="*/ 378139 w 396829"/>
                  <a:gd name="connsiteY27" fmla="*/ 117013 h 390287"/>
                  <a:gd name="connsiteX28" fmla="*/ 340992 w 396829"/>
                  <a:gd name="connsiteY28" fmla="*/ 106823 h 390287"/>
                  <a:gd name="connsiteX29" fmla="*/ 313693 w 396829"/>
                  <a:gd name="connsiteY29" fmla="*/ 161079 h 390287"/>
                  <a:gd name="connsiteX30" fmla="*/ 290474 w 396829"/>
                  <a:gd name="connsiteY30" fmla="*/ 230862 h 390287"/>
                  <a:gd name="connsiteX31" fmla="*/ 277445 w 396829"/>
                  <a:gd name="connsiteY31" fmla="*/ 197220 h 390287"/>
                  <a:gd name="connsiteX32" fmla="*/ 267596 w 396829"/>
                  <a:gd name="connsiteY32" fmla="*/ 161079 h 390287"/>
                  <a:gd name="connsiteX33" fmla="*/ 313693 w 396829"/>
                  <a:gd name="connsiteY33" fmla="*/ 161079 h 390287"/>
                  <a:gd name="connsiteX34" fmla="*/ 191343 w 396829"/>
                  <a:gd name="connsiteY34" fmla="*/ 334414 h 390287"/>
                  <a:gd name="connsiteX35" fmla="*/ 210950 w 396829"/>
                  <a:gd name="connsiteY35" fmla="*/ 259994 h 390287"/>
                  <a:gd name="connsiteX36" fmla="*/ 219900 w 396829"/>
                  <a:gd name="connsiteY36" fmla="*/ 184765 h 390287"/>
                  <a:gd name="connsiteX37" fmla="*/ 235301 w 396829"/>
                  <a:gd name="connsiteY37" fmla="*/ 238123 h 390287"/>
                  <a:gd name="connsiteX38" fmla="*/ 255358 w 396829"/>
                  <a:gd name="connsiteY38" fmla="*/ 285478 h 390287"/>
                  <a:gd name="connsiteX39" fmla="*/ 225794 w 396829"/>
                  <a:gd name="connsiteY39" fmla="*/ 313352 h 390287"/>
                  <a:gd name="connsiteX40" fmla="*/ 191343 w 396829"/>
                  <a:gd name="connsiteY40" fmla="*/ 334414 h 390287"/>
                  <a:gd name="connsiteX41" fmla="*/ 159965 w 396829"/>
                  <a:gd name="connsiteY41" fmla="*/ 207535 h 390287"/>
                  <a:gd name="connsiteX42" fmla="*/ 146486 w 396829"/>
                  <a:gd name="connsiteY42" fmla="*/ 185898 h 390287"/>
                  <a:gd name="connsiteX43" fmla="*/ 127005 w 396829"/>
                  <a:gd name="connsiteY43" fmla="*/ 155885 h 390287"/>
                  <a:gd name="connsiteX44" fmla="*/ 111370 w 396829"/>
                  <a:gd name="connsiteY44" fmla="*/ 133349 h 390287"/>
                  <a:gd name="connsiteX45" fmla="*/ 111370 w 396829"/>
                  <a:gd name="connsiteY45" fmla="*/ 129269 h 390287"/>
                  <a:gd name="connsiteX46" fmla="*/ 152147 w 396829"/>
                  <a:gd name="connsiteY46" fmla="*/ 129269 h 390287"/>
                  <a:gd name="connsiteX47" fmla="*/ 152147 w 396829"/>
                  <a:gd name="connsiteY47" fmla="*/ 74672 h 390287"/>
                  <a:gd name="connsiteX48" fmla="*/ 111370 w 396829"/>
                  <a:gd name="connsiteY48" fmla="*/ 74672 h 390287"/>
                  <a:gd name="connsiteX49" fmla="*/ 111370 w 396829"/>
                  <a:gd name="connsiteY49" fmla="*/ 0 h 390287"/>
                  <a:gd name="connsiteX50" fmla="*/ 56305 w 396829"/>
                  <a:gd name="connsiteY50" fmla="*/ 0 h 390287"/>
                  <a:gd name="connsiteX51" fmla="*/ 56305 w 396829"/>
                  <a:gd name="connsiteY51" fmla="*/ 74654 h 390287"/>
                  <a:gd name="connsiteX52" fmla="*/ 10657 w 396829"/>
                  <a:gd name="connsiteY52" fmla="*/ 74654 h 390287"/>
                  <a:gd name="connsiteX53" fmla="*/ 10657 w 396829"/>
                  <a:gd name="connsiteY53" fmla="*/ 129251 h 390287"/>
                  <a:gd name="connsiteX54" fmla="*/ 54723 w 396829"/>
                  <a:gd name="connsiteY54" fmla="*/ 129251 h 390287"/>
                  <a:gd name="connsiteX55" fmla="*/ 41011 w 396829"/>
                  <a:gd name="connsiteY55" fmla="*/ 177163 h 390287"/>
                  <a:gd name="connsiteX56" fmla="*/ 22428 w 396829"/>
                  <a:gd name="connsiteY56" fmla="*/ 222811 h 390287"/>
                  <a:gd name="connsiteX57" fmla="*/ 0 w 396829"/>
                  <a:gd name="connsiteY57" fmla="*/ 258503 h 390287"/>
                  <a:gd name="connsiteX58" fmla="*/ 14054 w 396829"/>
                  <a:gd name="connsiteY58" fmla="*/ 288515 h 390287"/>
                  <a:gd name="connsiteX59" fmla="*/ 25376 w 396829"/>
                  <a:gd name="connsiteY59" fmla="*/ 318869 h 390287"/>
                  <a:gd name="connsiteX60" fmla="*/ 41694 w 396829"/>
                  <a:gd name="connsiteY60" fmla="*/ 286125 h 390287"/>
                  <a:gd name="connsiteX61" fmla="*/ 56305 w 396829"/>
                  <a:gd name="connsiteY61" fmla="*/ 245455 h 390287"/>
                  <a:gd name="connsiteX62" fmla="*/ 56305 w 396829"/>
                  <a:gd name="connsiteY62" fmla="*/ 387395 h 390287"/>
                  <a:gd name="connsiteX63" fmla="*/ 111370 w 396829"/>
                  <a:gd name="connsiteY63" fmla="*/ 387395 h 390287"/>
                  <a:gd name="connsiteX64" fmla="*/ 111370 w 396829"/>
                  <a:gd name="connsiteY64" fmla="*/ 208739 h 390287"/>
                  <a:gd name="connsiteX65" fmla="*/ 119744 w 396829"/>
                  <a:gd name="connsiteY65" fmla="*/ 231402 h 390287"/>
                  <a:gd name="connsiteX66" fmla="*/ 126088 w 396829"/>
                  <a:gd name="connsiteY66" fmla="*/ 251224 h 390287"/>
                  <a:gd name="connsiteX67" fmla="*/ 159965 w 396829"/>
                  <a:gd name="connsiteY67" fmla="*/ 207535 h 3902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396829" h="390287">
                    <a:moveTo>
                      <a:pt x="340992" y="106823"/>
                    </a:moveTo>
                    <a:lnTo>
                      <a:pt x="330802" y="108530"/>
                    </a:lnTo>
                    <a:lnTo>
                      <a:pt x="221930" y="108530"/>
                    </a:lnTo>
                    <a:lnTo>
                      <a:pt x="221930" y="76253"/>
                    </a:lnTo>
                    <a:cubicBezTo>
                      <a:pt x="251152" y="74672"/>
                      <a:pt x="280158" y="71617"/>
                      <a:pt x="308931" y="66962"/>
                    </a:cubicBezTo>
                    <a:cubicBezTo>
                      <a:pt x="337703" y="62433"/>
                      <a:pt x="364103" y="55856"/>
                      <a:pt x="388347" y="47355"/>
                    </a:cubicBezTo>
                    <a:lnTo>
                      <a:pt x="347911" y="0"/>
                    </a:lnTo>
                    <a:cubicBezTo>
                      <a:pt x="324692" y="8267"/>
                      <a:pt x="296818" y="14719"/>
                      <a:pt x="264307" y="19265"/>
                    </a:cubicBezTo>
                    <a:cubicBezTo>
                      <a:pt x="231797" y="23686"/>
                      <a:pt x="198496" y="26508"/>
                      <a:pt x="164386" y="27766"/>
                    </a:cubicBezTo>
                    <a:lnTo>
                      <a:pt x="164386" y="123608"/>
                    </a:lnTo>
                    <a:cubicBezTo>
                      <a:pt x="164619" y="146270"/>
                      <a:pt x="163703" y="171413"/>
                      <a:pt x="161780" y="198945"/>
                    </a:cubicBezTo>
                    <a:cubicBezTo>
                      <a:pt x="159749" y="226477"/>
                      <a:pt x="155094" y="253884"/>
                      <a:pt x="147960" y="281416"/>
                    </a:cubicBezTo>
                    <a:cubicBezTo>
                      <a:pt x="140717" y="308823"/>
                      <a:pt x="129503" y="333875"/>
                      <a:pt x="114209" y="356412"/>
                    </a:cubicBezTo>
                    <a:cubicBezTo>
                      <a:pt x="121577" y="359700"/>
                      <a:pt x="130060" y="364786"/>
                      <a:pt x="139926" y="371705"/>
                    </a:cubicBezTo>
                    <a:cubicBezTo>
                      <a:pt x="149793" y="378624"/>
                      <a:pt x="157485" y="384843"/>
                      <a:pt x="163146" y="390288"/>
                    </a:cubicBezTo>
                    <a:cubicBezTo>
                      <a:pt x="167908" y="383603"/>
                      <a:pt x="172203" y="376360"/>
                      <a:pt x="176283" y="368758"/>
                    </a:cubicBezTo>
                    <a:cubicBezTo>
                      <a:pt x="180362" y="361156"/>
                      <a:pt x="183993" y="353231"/>
                      <a:pt x="187264" y="345090"/>
                    </a:cubicBezTo>
                    <a:cubicBezTo>
                      <a:pt x="192709" y="351433"/>
                      <a:pt x="198136" y="358568"/>
                      <a:pt x="203456" y="366494"/>
                    </a:cubicBezTo>
                    <a:cubicBezTo>
                      <a:pt x="208775" y="374311"/>
                      <a:pt x="213196" y="381446"/>
                      <a:pt x="216593" y="387898"/>
                    </a:cubicBezTo>
                    <a:cubicBezTo>
                      <a:pt x="230413" y="380871"/>
                      <a:pt x="243335" y="373179"/>
                      <a:pt x="255340" y="364553"/>
                    </a:cubicBezTo>
                    <a:cubicBezTo>
                      <a:pt x="267237" y="355944"/>
                      <a:pt x="278451" y="346419"/>
                      <a:pt x="288767" y="336014"/>
                    </a:cubicBezTo>
                    <a:cubicBezTo>
                      <a:pt x="307116" y="357759"/>
                      <a:pt x="329993" y="375551"/>
                      <a:pt x="357759" y="389479"/>
                    </a:cubicBezTo>
                    <a:cubicBezTo>
                      <a:pt x="362073" y="381105"/>
                      <a:pt x="367949" y="372029"/>
                      <a:pt x="375425" y="362288"/>
                    </a:cubicBezTo>
                    <a:cubicBezTo>
                      <a:pt x="382902" y="352548"/>
                      <a:pt x="390036" y="344622"/>
                      <a:pt x="396830" y="338494"/>
                    </a:cubicBezTo>
                    <a:cubicBezTo>
                      <a:pt x="382434" y="332599"/>
                      <a:pt x="369297" y="325357"/>
                      <a:pt x="357526" y="316856"/>
                    </a:cubicBezTo>
                    <a:cubicBezTo>
                      <a:pt x="345862" y="308356"/>
                      <a:pt x="335205" y="298507"/>
                      <a:pt x="325914" y="287509"/>
                    </a:cubicBezTo>
                    <a:cubicBezTo>
                      <a:pt x="339177" y="265530"/>
                      <a:pt x="350050" y="240495"/>
                      <a:pt x="358766" y="212172"/>
                    </a:cubicBezTo>
                    <a:cubicBezTo>
                      <a:pt x="367374" y="183957"/>
                      <a:pt x="373826" y="152237"/>
                      <a:pt x="378139" y="117013"/>
                    </a:cubicBezTo>
                    <a:lnTo>
                      <a:pt x="340992" y="106823"/>
                    </a:lnTo>
                    <a:close/>
                    <a:moveTo>
                      <a:pt x="313693" y="161079"/>
                    </a:moveTo>
                    <a:cubicBezTo>
                      <a:pt x="307924" y="186347"/>
                      <a:pt x="300215" y="209566"/>
                      <a:pt x="290474" y="230862"/>
                    </a:cubicBezTo>
                    <a:cubicBezTo>
                      <a:pt x="285604" y="219990"/>
                      <a:pt x="281183" y="208775"/>
                      <a:pt x="277445" y="197220"/>
                    </a:cubicBezTo>
                    <a:cubicBezTo>
                      <a:pt x="273707" y="185556"/>
                      <a:pt x="270418" y="173551"/>
                      <a:pt x="267596" y="161079"/>
                    </a:cubicBezTo>
                    <a:lnTo>
                      <a:pt x="313693" y="161079"/>
                    </a:lnTo>
                    <a:close/>
                    <a:moveTo>
                      <a:pt x="191343" y="334414"/>
                    </a:moveTo>
                    <a:cubicBezTo>
                      <a:pt x="199951" y="310620"/>
                      <a:pt x="206529" y="285927"/>
                      <a:pt x="210950" y="259994"/>
                    </a:cubicBezTo>
                    <a:cubicBezTo>
                      <a:pt x="215371" y="234169"/>
                      <a:pt x="218318" y="209135"/>
                      <a:pt x="219900" y="184765"/>
                    </a:cubicBezTo>
                    <a:cubicBezTo>
                      <a:pt x="224321" y="203564"/>
                      <a:pt x="229533" y="221355"/>
                      <a:pt x="235301" y="238123"/>
                    </a:cubicBezTo>
                    <a:cubicBezTo>
                      <a:pt x="241196" y="254998"/>
                      <a:pt x="247881" y="270741"/>
                      <a:pt x="255358" y="285478"/>
                    </a:cubicBezTo>
                    <a:cubicBezTo>
                      <a:pt x="246408" y="295901"/>
                      <a:pt x="236559" y="305193"/>
                      <a:pt x="225794" y="313352"/>
                    </a:cubicBezTo>
                    <a:cubicBezTo>
                      <a:pt x="215029" y="321493"/>
                      <a:pt x="203582" y="328520"/>
                      <a:pt x="191343" y="334414"/>
                    </a:cubicBezTo>
                    <a:close/>
                    <a:moveTo>
                      <a:pt x="159965" y="207535"/>
                    </a:moveTo>
                    <a:cubicBezTo>
                      <a:pt x="157359" y="203114"/>
                      <a:pt x="152830" y="195872"/>
                      <a:pt x="146486" y="185898"/>
                    </a:cubicBezTo>
                    <a:cubicBezTo>
                      <a:pt x="140142" y="175923"/>
                      <a:pt x="133690" y="165967"/>
                      <a:pt x="127005" y="155885"/>
                    </a:cubicBezTo>
                    <a:cubicBezTo>
                      <a:pt x="120320" y="145803"/>
                      <a:pt x="115108" y="138327"/>
                      <a:pt x="111370" y="133349"/>
                    </a:cubicBezTo>
                    <a:lnTo>
                      <a:pt x="111370" y="129269"/>
                    </a:lnTo>
                    <a:lnTo>
                      <a:pt x="152147" y="129269"/>
                    </a:lnTo>
                    <a:lnTo>
                      <a:pt x="152147" y="74672"/>
                    </a:lnTo>
                    <a:lnTo>
                      <a:pt x="111370" y="74672"/>
                    </a:lnTo>
                    <a:lnTo>
                      <a:pt x="111370" y="0"/>
                    </a:lnTo>
                    <a:lnTo>
                      <a:pt x="56305" y="0"/>
                    </a:lnTo>
                    <a:lnTo>
                      <a:pt x="56305" y="74654"/>
                    </a:lnTo>
                    <a:lnTo>
                      <a:pt x="10657" y="74654"/>
                    </a:lnTo>
                    <a:lnTo>
                      <a:pt x="10657" y="129251"/>
                    </a:lnTo>
                    <a:lnTo>
                      <a:pt x="54723" y="129251"/>
                    </a:lnTo>
                    <a:cubicBezTo>
                      <a:pt x="50985" y="144994"/>
                      <a:pt x="46456" y="160971"/>
                      <a:pt x="41011" y="177163"/>
                    </a:cubicBezTo>
                    <a:cubicBezTo>
                      <a:pt x="35566" y="193482"/>
                      <a:pt x="29348" y="208650"/>
                      <a:pt x="22428" y="222811"/>
                    </a:cubicBezTo>
                    <a:cubicBezTo>
                      <a:pt x="15509" y="237081"/>
                      <a:pt x="8033" y="248978"/>
                      <a:pt x="0" y="258503"/>
                    </a:cubicBezTo>
                    <a:cubicBezTo>
                      <a:pt x="4529" y="267003"/>
                      <a:pt x="9183" y="276959"/>
                      <a:pt x="14054" y="288515"/>
                    </a:cubicBezTo>
                    <a:cubicBezTo>
                      <a:pt x="18924" y="300179"/>
                      <a:pt x="22662" y="310261"/>
                      <a:pt x="25376" y="318869"/>
                    </a:cubicBezTo>
                    <a:cubicBezTo>
                      <a:pt x="31037" y="309578"/>
                      <a:pt x="36482" y="298705"/>
                      <a:pt x="41694" y="286125"/>
                    </a:cubicBezTo>
                    <a:cubicBezTo>
                      <a:pt x="47014" y="273671"/>
                      <a:pt x="51776" y="260066"/>
                      <a:pt x="56305" y="245455"/>
                    </a:cubicBezTo>
                    <a:lnTo>
                      <a:pt x="56305" y="387395"/>
                    </a:lnTo>
                    <a:lnTo>
                      <a:pt x="111370" y="387395"/>
                    </a:lnTo>
                    <a:lnTo>
                      <a:pt x="111370" y="208739"/>
                    </a:lnTo>
                    <a:cubicBezTo>
                      <a:pt x="114425" y="216557"/>
                      <a:pt x="117264" y="224141"/>
                      <a:pt x="119744" y="231402"/>
                    </a:cubicBezTo>
                    <a:cubicBezTo>
                      <a:pt x="122350" y="238644"/>
                      <a:pt x="124381" y="245222"/>
                      <a:pt x="126088" y="251224"/>
                    </a:cubicBezTo>
                    <a:lnTo>
                      <a:pt x="159965" y="207535"/>
                    </a:lnTo>
                    <a:close/>
                  </a:path>
                </a:pathLst>
              </a:custGeom>
              <a:solidFill>
                <a:srgbClr val="000000"/>
              </a:solidFill>
              <a:ln w="1794" cap="flat">
                <a:noFill/>
                <a:prstDash val="solid"/>
                <a:miter/>
              </a:ln>
            </p:spPr>
            <p:txBody>
              <a:bodyPr rtlCol="0" anchor="ctr"/>
              <a:lstStyle/>
              <a:p>
                <a:endParaRPr lang="zh-CN" altLang="en-US"/>
              </a:p>
            </p:txBody>
          </p:sp>
          <p:grpSp>
            <p:nvGrpSpPr>
              <p:cNvPr id="11" name="组合 10">
                <a:extLst>
                  <a:ext uri="{FF2B5EF4-FFF2-40B4-BE49-F238E27FC236}">
                    <a16:creationId xmlns:a16="http://schemas.microsoft.com/office/drawing/2014/main" id="{861DF6D3-B803-53BC-43E0-D8B49D86DED9}"/>
                  </a:ext>
                </a:extLst>
              </p:cNvPr>
              <p:cNvGrpSpPr/>
              <p:nvPr userDrawn="1"/>
            </p:nvGrpSpPr>
            <p:grpSpPr>
              <a:xfrm>
                <a:off x="2038610" y="3870398"/>
                <a:ext cx="413489" cy="89750"/>
                <a:chOff x="8686551" y="964247"/>
                <a:chExt cx="413489" cy="89750"/>
              </a:xfrm>
            </p:grpSpPr>
            <p:sp>
              <p:nvSpPr>
                <p:cNvPr id="30" name="任意多边形: 形状 29">
                  <a:extLst>
                    <a:ext uri="{FF2B5EF4-FFF2-40B4-BE49-F238E27FC236}">
                      <a16:creationId xmlns:a16="http://schemas.microsoft.com/office/drawing/2014/main" id="{4DDB0AAB-C2C6-52DC-1FF9-63313A16021D}"/>
                    </a:ext>
                  </a:extLst>
                </p:cNvPr>
                <p:cNvSpPr/>
                <p:nvPr/>
              </p:nvSpPr>
              <p:spPr>
                <a:xfrm>
                  <a:off x="8686551" y="964247"/>
                  <a:ext cx="120678" cy="87629"/>
                </a:xfrm>
                <a:custGeom>
                  <a:avLst/>
                  <a:gdLst>
                    <a:gd name="connsiteX0" fmla="*/ 24351 w 120678"/>
                    <a:gd name="connsiteY0" fmla="*/ 87629 h 87629"/>
                    <a:gd name="connsiteX1" fmla="*/ 41730 w 120678"/>
                    <a:gd name="connsiteY1" fmla="*/ 87629 h 87629"/>
                    <a:gd name="connsiteX2" fmla="*/ 53897 w 120678"/>
                    <a:gd name="connsiteY2" fmla="*/ 40706 h 87629"/>
                    <a:gd name="connsiteX3" fmla="*/ 57006 w 120678"/>
                    <a:gd name="connsiteY3" fmla="*/ 28054 h 87629"/>
                    <a:gd name="connsiteX4" fmla="*/ 59863 w 120678"/>
                    <a:gd name="connsiteY4" fmla="*/ 15150 h 87629"/>
                    <a:gd name="connsiteX5" fmla="*/ 60726 w 120678"/>
                    <a:gd name="connsiteY5" fmla="*/ 15150 h 87629"/>
                    <a:gd name="connsiteX6" fmla="*/ 63583 w 120678"/>
                    <a:gd name="connsiteY6" fmla="*/ 28054 h 87629"/>
                    <a:gd name="connsiteX7" fmla="*/ 66692 w 120678"/>
                    <a:gd name="connsiteY7" fmla="*/ 40346 h 87629"/>
                    <a:gd name="connsiteX8" fmla="*/ 79470 w 120678"/>
                    <a:gd name="connsiteY8" fmla="*/ 87629 h 87629"/>
                    <a:gd name="connsiteX9" fmla="*/ 97226 w 120678"/>
                    <a:gd name="connsiteY9" fmla="*/ 87629 h 87629"/>
                    <a:gd name="connsiteX10" fmla="*/ 120679 w 120678"/>
                    <a:gd name="connsiteY10" fmla="*/ 0 h 87629"/>
                    <a:gd name="connsiteX11" fmla="*/ 106895 w 120678"/>
                    <a:gd name="connsiteY11" fmla="*/ 0 h 87629"/>
                    <a:gd name="connsiteX12" fmla="*/ 93991 w 120678"/>
                    <a:gd name="connsiteY12" fmla="*/ 50644 h 87629"/>
                    <a:gd name="connsiteX13" fmla="*/ 91259 w 120678"/>
                    <a:gd name="connsiteY13" fmla="*/ 63062 h 87629"/>
                    <a:gd name="connsiteX14" fmla="*/ 88402 w 120678"/>
                    <a:gd name="connsiteY14" fmla="*/ 75229 h 87629"/>
                    <a:gd name="connsiteX15" fmla="*/ 87773 w 120678"/>
                    <a:gd name="connsiteY15" fmla="*/ 75229 h 87629"/>
                    <a:gd name="connsiteX16" fmla="*/ 84790 w 120678"/>
                    <a:gd name="connsiteY16" fmla="*/ 63062 h 87629"/>
                    <a:gd name="connsiteX17" fmla="*/ 81681 w 120678"/>
                    <a:gd name="connsiteY17" fmla="*/ 50644 h 87629"/>
                    <a:gd name="connsiteX18" fmla="*/ 67896 w 120678"/>
                    <a:gd name="connsiteY18" fmla="*/ 0 h 87629"/>
                    <a:gd name="connsiteX19" fmla="*/ 53627 w 120678"/>
                    <a:gd name="connsiteY19" fmla="*/ 0 h 87629"/>
                    <a:gd name="connsiteX20" fmla="*/ 40094 w 120678"/>
                    <a:gd name="connsiteY20" fmla="*/ 50644 h 87629"/>
                    <a:gd name="connsiteX21" fmla="*/ 36985 w 120678"/>
                    <a:gd name="connsiteY21" fmla="*/ 62936 h 87629"/>
                    <a:gd name="connsiteX22" fmla="*/ 34002 w 120678"/>
                    <a:gd name="connsiteY22" fmla="*/ 75229 h 87629"/>
                    <a:gd name="connsiteX23" fmla="*/ 33265 w 120678"/>
                    <a:gd name="connsiteY23" fmla="*/ 75229 h 87629"/>
                    <a:gd name="connsiteX24" fmla="*/ 30785 w 120678"/>
                    <a:gd name="connsiteY24" fmla="*/ 63062 h 87629"/>
                    <a:gd name="connsiteX25" fmla="*/ 28054 w 120678"/>
                    <a:gd name="connsiteY25" fmla="*/ 50644 h 87629"/>
                    <a:gd name="connsiteX26" fmla="*/ 15024 w 120678"/>
                    <a:gd name="connsiteY26" fmla="*/ 0 h 87629"/>
                    <a:gd name="connsiteX27" fmla="*/ 0 w 120678"/>
                    <a:gd name="connsiteY27" fmla="*/ 0 h 87629"/>
                    <a:gd name="connsiteX28" fmla="*/ 24351 w 120678"/>
                    <a:gd name="connsiteY28" fmla="*/ 87629 h 87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678" h="87629">
                      <a:moveTo>
                        <a:pt x="24351" y="87629"/>
                      </a:moveTo>
                      <a:lnTo>
                        <a:pt x="41730" y="87629"/>
                      </a:lnTo>
                      <a:lnTo>
                        <a:pt x="53897" y="40706"/>
                      </a:lnTo>
                      <a:cubicBezTo>
                        <a:pt x="55011" y="36482"/>
                        <a:pt x="56125" y="32259"/>
                        <a:pt x="57006" y="28054"/>
                      </a:cubicBezTo>
                      <a:lnTo>
                        <a:pt x="59863" y="15150"/>
                      </a:lnTo>
                      <a:lnTo>
                        <a:pt x="60726" y="15150"/>
                      </a:lnTo>
                      <a:lnTo>
                        <a:pt x="63583" y="28054"/>
                      </a:lnTo>
                      <a:cubicBezTo>
                        <a:pt x="64572" y="32151"/>
                        <a:pt x="65578" y="36249"/>
                        <a:pt x="66692" y="40346"/>
                      </a:cubicBezTo>
                      <a:lnTo>
                        <a:pt x="79470" y="87629"/>
                      </a:lnTo>
                      <a:lnTo>
                        <a:pt x="97226" y="87629"/>
                      </a:lnTo>
                      <a:lnTo>
                        <a:pt x="120679" y="0"/>
                      </a:lnTo>
                      <a:lnTo>
                        <a:pt x="106895" y="0"/>
                      </a:lnTo>
                      <a:lnTo>
                        <a:pt x="93991" y="50644"/>
                      </a:lnTo>
                      <a:lnTo>
                        <a:pt x="91259" y="63062"/>
                      </a:lnTo>
                      <a:lnTo>
                        <a:pt x="88402" y="75229"/>
                      </a:lnTo>
                      <a:lnTo>
                        <a:pt x="87773" y="75229"/>
                      </a:lnTo>
                      <a:lnTo>
                        <a:pt x="84790" y="63062"/>
                      </a:lnTo>
                      <a:lnTo>
                        <a:pt x="81681" y="50644"/>
                      </a:lnTo>
                      <a:lnTo>
                        <a:pt x="67896" y="0"/>
                      </a:lnTo>
                      <a:lnTo>
                        <a:pt x="53627" y="0"/>
                      </a:lnTo>
                      <a:lnTo>
                        <a:pt x="40094" y="50644"/>
                      </a:lnTo>
                      <a:cubicBezTo>
                        <a:pt x="38980" y="54741"/>
                        <a:pt x="37866" y="58839"/>
                        <a:pt x="36985" y="62936"/>
                      </a:cubicBezTo>
                      <a:lnTo>
                        <a:pt x="34002" y="75229"/>
                      </a:lnTo>
                      <a:lnTo>
                        <a:pt x="33265" y="75229"/>
                      </a:lnTo>
                      <a:lnTo>
                        <a:pt x="30785" y="63062"/>
                      </a:lnTo>
                      <a:lnTo>
                        <a:pt x="28054" y="50644"/>
                      </a:lnTo>
                      <a:lnTo>
                        <a:pt x="15024" y="0"/>
                      </a:lnTo>
                      <a:lnTo>
                        <a:pt x="0" y="0"/>
                      </a:lnTo>
                      <a:lnTo>
                        <a:pt x="24351" y="87629"/>
                      </a:lnTo>
                      <a:close/>
                    </a:path>
                  </a:pathLst>
                </a:custGeom>
                <a:solidFill>
                  <a:srgbClr val="999999"/>
                </a:solidFill>
                <a:ln w="6350" cap="flat">
                  <a:solidFill>
                    <a:srgbClr val="999999"/>
                  </a:solidFill>
                  <a:prstDash val="solid"/>
                  <a:miter/>
                </a:ln>
              </p:spPr>
              <p:txBody>
                <a:bodyPr rtlCol="0" anchor="ctr"/>
                <a:lstStyle/>
                <a:p>
                  <a:endParaRPr lang="zh-CN" altLang="en-US"/>
                </a:p>
              </p:txBody>
            </p:sp>
            <p:sp>
              <p:nvSpPr>
                <p:cNvPr id="31" name="任意多边形: 形状 30">
                  <a:extLst>
                    <a:ext uri="{FF2B5EF4-FFF2-40B4-BE49-F238E27FC236}">
                      <a16:creationId xmlns:a16="http://schemas.microsoft.com/office/drawing/2014/main" id="{BA13AF93-6F1E-F9CF-1910-E508709D75AE}"/>
                    </a:ext>
                  </a:extLst>
                </p:cNvPr>
                <p:cNvSpPr/>
                <p:nvPr/>
              </p:nvSpPr>
              <p:spPr>
                <a:xfrm>
                  <a:off x="8810681" y="964247"/>
                  <a:ext cx="120678" cy="87629"/>
                </a:xfrm>
                <a:custGeom>
                  <a:avLst/>
                  <a:gdLst>
                    <a:gd name="connsiteX0" fmla="*/ 24351 w 120678"/>
                    <a:gd name="connsiteY0" fmla="*/ 87629 h 87629"/>
                    <a:gd name="connsiteX1" fmla="*/ 41730 w 120678"/>
                    <a:gd name="connsiteY1" fmla="*/ 87629 h 87629"/>
                    <a:gd name="connsiteX2" fmla="*/ 53897 w 120678"/>
                    <a:gd name="connsiteY2" fmla="*/ 40706 h 87629"/>
                    <a:gd name="connsiteX3" fmla="*/ 57006 w 120678"/>
                    <a:gd name="connsiteY3" fmla="*/ 28054 h 87629"/>
                    <a:gd name="connsiteX4" fmla="*/ 59863 w 120678"/>
                    <a:gd name="connsiteY4" fmla="*/ 15150 h 87629"/>
                    <a:gd name="connsiteX5" fmla="*/ 60726 w 120678"/>
                    <a:gd name="connsiteY5" fmla="*/ 15150 h 87629"/>
                    <a:gd name="connsiteX6" fmla="*/ 63583 w 120678"/>
                    <a:gd name="connsiteY6" fmla="*/ 28054 h 87629"/>
                    <a:gd name="connsiteX7" fmla="*/ 66692 w 120678"/>
                    <a:gd name="connsiteY7" fmla="*/ 40346 h 87629"/>
                    <a:gd name="connsiteX8" fmla="*/ 79470 w 120678"/>
                    <a:gd name="connsiteY8" fmla="*/ 87629 h 87629"/>
                    <a:gd name="connsiteX9" fmla="*/ 97226 w 120678"/>
                    <a:gd name="connsiteY9" fmla="*/ 87629 h 87629"/>
                    <a:gd name="connsiteX10" fmla="*/ 120679 w 120678"/>
                    <a:gd name="connsiteY10" fmla="*/ 0 h 87629"/>
                    <a:gd name="connsiteX11" fmla="*/ 106895 w 120678"/>
                    <a:gd name="connsiteY11" fmla="*/ 0 h 87629"/>
                    <a:gd name="connsiteX12" fmla="*/ 93991 w 120678"/>
                    <a:gd name="connsiteY12" fmla="*/ 50644 h 87629"/>
                    <a:gd name="connsiteX13" fmla="*/ 91259 w 120678"/>
                    <a:gd name="connsiteY13" fmla="*/ 63062 h 87629"/>
                    <a:gd name="connsiteX14" fmla="*/ 88402 w 120678"/>
                    <a:gd name="connsiteY14" fmla="*/ 75229 h 87629"/>
                    <a:gd name="connsiteX15" fmla="*/ 87773 w 120678"/>
                    <a:gd name="connsiteY15" fmla="*/ 75229 h 87629"/>
                    <a:gd name="connsiteX16" fmla="*/ 84790 w 120678"/>
                    <a:gd name="connsiteY16" fmla="*/ 63062 h 87629"/>
                    <a:gd name="connsiteX17" fmla="*/ 81681 w 120678"/>
                    <a:gd name="connsiteY17" fmla="*/ 50644 h 87629"/>
                    <a:gd name="connsiteX18" fmla="*/ 67896 w 120678"/>
                    <a:gd name="connsiteY18" fmla="*/ 0 h 87629"/>
                    <a:gd name="connsiteX19" fmla="*/ 53627 w 120678"/>
                    <a:gd name="connsiteY19" fmla="*/ 0 h 87629"/>
                    <a:gd name="connsiteX20" fmla="*/ 40094 w 120678"/>
                    <a:gd name="connsiteY20" fmla="*/ 50644 h 87629"/>
                    <a:gd name="connsiteX21" fmla="*/ 36985 w 120678"/>
                    <a:gd name="connsiteY21" fmla="*/ 62936 h 87629"/>
                    <a:gd name="connsiteX22" fmla="*/ 34002 w 120678"/>
                    <a:gd name="connsiteY22" fmla="*/ 75229 h 87629"/>
                    <a:gd name="connsiteX23" fmla="*/ 33265 w 120678"/>
                    <a:gd name="connsiteY23" fmla="*/ 75229 h 87629"/>
                    <a:gd name="connsiteX24" fmla="*/ 30785 w 120678"/>
                    <a:gd name="connsiteY24" fmla="*/ 63062 h 87629"/>
                    <a:gd name="connsiteX25" fmla="*/ 28054 w 120678"/>
                    <a:gd name="connsiteY25" fmla="*/ 50644 h 87629"/>
                    <a:gd name="connsiteX26" fmla="*/ 15024 w 120678"/>
                    <a:gd name="connsiteY26" fmla="*/ 0 h 87629"/>
                    <a:gd name="connsiteX27" fmla="*/ 0 w 120678"/>
                    <a:gd name="connsiteY27" fmla="*/ 0 h 87629"/>
                    <a:gd name="connsiteX28" fmla="*/ 24351 w 120678"/>
                    <a:gd name="connsiteY28" fmla="*/ 87629 h 87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678" h="87629">
                      <a:moveTo>
                        <a:pt x="24351" y="87629"/>
                      </a:moveTo>
                      <a:lnTo>
                        <a:pt x="41730" y="87629"/>
                      </a:lnTo>
                      <a:lnTo>
                        <a:pt x="53897" y="40706"/>
                      </a:lnTo>
                      <a:cubicBezTo>
                        <a:pt x="55011" y="36482"/>
                        <a:pt x="56125" y="32259"/>
                        <a:pt x="57006" y="28054"/>
                      </a:cubicBezTo>
                      <a:lnTo>
                        <a:pt x="59863" y="15150"/>
                      </a:lnTo>
                      <a:lnTo>
                        <a:pt x="60726" y="15150"/>
                      </a:lnTo>
                      <a:lnTo>
                        <a:pt x="63583" y="28054"/>
                      </a:lnTo>
                      <a:cubicBezTo>
                        <a:pt x="64572" y="32151"/>
                        <a:pt x="65578" y="36249"/>
                        <a:pt x="66692" y="40346"/>
                      </a:cubicBezTo>
                      <a:lnTo>
                        <a:pt x="79470" y="87629"/>
                      </a:lnTo>
                      <a:lnTo>
                        <a:pt x="97226" y="87629"/>
                      </a:lnTo>
                      <a:lnTo>
                        <a:pt x="120679" y="0"/>
                      </a:lnTo>
                      <a:lnTo>
                        <a:pt x="106895" y="0"/>
                      </a:lnTo>
                      <a:lnTo>
                        <a:pt x="93991" y="50644"/>
                      </a:lnTo>
                      <a:lnTo>
                        <a:pt x="91259" y="63062"/>
                      </a:lnTo>
                      <a:lnTo>
                        <a:pt x="88402" y="75229"/>
                      </a:lnTo>
                      <a:lnTo>
                        <a:pt x="87773" y="75229"/>
                      </a:lnTo>
                      <a:lnTo>
                        <a:pt x="84790" y="63062"/>
                      </a:lnTo>
                      <a:lnTo>
                        <a:pt x="81681" y="50644"/>
                      </a:lnTo>
                      <a:lnTo>
                        <a:pt x="67896" y="0"/>
                      </a:lnTo>
                      <a:lnTo>
                        <a:pt x="53627" y="0"/>
                      </a:lnTo>
                      <a:lnTo>
                        <a:pt x="40094" y="50644"/>
                      </a:lnTo>
                      <a:cubicBezTo>
                        <a:pt x="38980" y="54741"/>
                        <a:pt x="37866" y="58839"/>
                        <a:pt x="36985" y="62936"/>
                      </a:cubicBezTo>
                      <a:lnTo>
                        <a:pt x="34002" y="75229"/>
                      </a:lnTo>
                      <a:lnTo>
                        <a:pt x="33265" y="75229"/>
                      </a:lnTo>
                      <a:lnTo>
                        <a:pt x="30785" y="63062"/>
                      </a:lnTo>
                      <a:lnTo>
                        <a:pt x="28054" y="50644"/>
                      </a:lnTo>
                      <a:lnTo>
                        <a:pt x="15024" y="0"/>
                      </a:lnTo>
                      <a:lnTo>
                        <a:pt x="0" y="0"/>
                      </a:lnTo>
                      <a:lnTo>
                        <a:pt x="24351" y="87629"/>
                      </a:lnTo>
                      <a:close/>
                    </a:path>
                  </a:pathLst>
                </a:custGeom>
                <a:solidFill>
                  <a:srgbClr val="999999"/>
                </a:solidFill>
                <a:ln w="6350" cap="flat">
                  <a:solidFill>
                    <a:srgbClr val="999999"/>
                  </a:solidFill>
                  <a:prstDash val="solid"/>
                  <a:miter/>
                </a:ln>
              </p:spPr>
              <p:txBody>
                <a:bodyPr rtlCol="0" anchor="ctr"/>
                <a:lstStyle/>
                <a:p>
                  <a:endParaRPr lang="zh-CN" altLang="en-US"/>
                </a:p>
              </p:txBody>
            </p:sp>
            <p:sp>
              <p:nvSpPr>
                <p:cNvPr id="32" name="任意多边形: 形状 31">
                  <a:extLst>
                    <a:ext uri="{FF2B5EF4-FFF2-40B4-BE49-F238E27FC236}">
                      <a16:creationId xmlns:a16="http://schemas.microsoft.com/office/drawing/2014/main" id="{3843AB75-A85F-24E2-3569-40BFCB42E164}"/>
                    </a:ext>
                  </a:extLst>
                </p:cNvPr>
                <p:cNvSpPr/>
                <p:nvPr/>
              </p:nvSpPr>
              <p:spPr>
                <a:xfrm>
                  <a:off x="8947228" y="964247"/>
                  <a:ext cx="120678" cy="87629"/>
                </a:xfrm>
                <a:custGeom>
                  <a:avLst/>
                  <a:gdLst>
                    <a:gd name="connsiteX0" fmla="*/ 24351 w 120678"/>
                    <a:gd name="connsiteY0" fmla="*/ 87629 h 87629"/>
                    <a:gd name="connsiteX1" fmla="*/ 41730 w 120678"/>
                    <a:gd name="connsiteY1" fmla="*/ 87629 h 87629"/>
                    <a:gd name="connsiteX2" fmla="*/ 53897 w 120678"/>
                    <a:gd name="connsiteY2" fmla="*/ 40706 h 87629"/>
                    <a:gd name="connsiteX3" fmla="*/ 57006 w 120678"/>
                    <a:gd name="connsiteY3" fmla="*/ 28054 h 87629"/>
                    <a:gd name="connsiteX4" fmla="*/ 59863 w 120678"/>
                    <a:gd name="connsiteY4" fmla="*/ 15150 h 87629"/>
                    <a:gd name="connsiteX5" fmla="*/ 60726 w 120678"/>
                    <a:gd name="connsiteY5" fmla="*/ 15150 h 87629"/>
                    <a:gd name="connsiteX6" fmla="*/ 63583 w 120678"/>
                    <a:gd name="connsiteY6" fmla="*/ 28054 h 87629"/>
                    <a:gd name="connsiteX7" fmla="*/ 66692 w 120678"/>
                    <a:gd name="connsiteY7" fmla="*/ 40346 h 87629"/>
                    <a:gd name="connsiteX8" fmla="*/ 79470 w 120678"/>
                    <a:gd name="connsiteY8" fmla="*/ 87629 h 87629"/>
                    <a:gd name="connsiteX9" fmla="*/ 97226 w 120678"/>
                    <a:gd name="connsiteY9" fmla="*/ 87629 h 87629"/>
                    <a:gd name="connsiteX10" fmla="*/ 120679 w 120678"/>
                    <a:gd name="connsiteY10" fmla="*/ 0 h 87629"/>
                    <a:gd name="connsiteX11" fmla="*/ 106895 w 120678"/>
                    <a:gd name="connsiteY11" fmla="*/ 0 h 87629"/>
                    <a:gd name="connsiteX12" fmla="*/ 93991 w 120678"/>
                    <a:gd name="connsiteY12" fmla="*/ 50644 h 87629"/>
                    <a:gd name="connsiteX13" fmla="*/ 91259 w 120678"/>
                    <a:gd name="connsiteY13" fmla="*/ 63062 h 87629"/>
                    <a:gd name="connsiteX14" fmla="*/ 88402 w 120678"/>
                    <a:gd name="connsiteY14" fmla="*/ 75229 h 87629"/>
                    <a:gd name="connsiteX15" fmla="*/ 87773 w 120678"/>
                    <a:gd name="connsiteY15" fmla="*/ 75229 h 87629"/>
                    <a:gd name="connsiteX16" fmla="*/ 84790 w 120678"/>
                    <a:gd name="connsiteY16" fmla="*/ 63062 h 87629"/>
                    <a:gd name="connsiteX17" fmla="*/ 81681 w 120678"/>
                    <a:gd name="connsiteY17" fmla="*/ 50644 h 87629"/>
                    <a:gd name="connsiteX18" fmla="*/ 67897 w 120678"/>
                    <a:gd name="connsiteY18" fmla="*/ 0 h 87629"/>
                    <a:gd name="connsiteX19" fmla="*/ 53627 w 120678"/>
                    <a:gd name="connsiteY19" fmla="*/ 0 h 87629"/>
                    <a:gd name="connsiteX20" fmla="*/ 40094 w 120678"/>
                    <a:gd name="connsiteY20" fmla="*/ 50644 h 87629"/>
                    <a:gd name="connsiteX21" fmla="*/ 36985 w 120678"/>
                    <a:gd name="connsiteY21" fmla="*/ 62936 h 87629"/>
                    <a:gd name="connsiteX22" fmla="*/ 34002 w 120678"/>
                    <a:gd name="connsiteY22" fmla="*/ 75229 h 87629"/>
                    <a:gd name="connsiteX23" fmla="*/ 33265 w 120678"/>
                    <a:gd name="connsiteY23" fmla="*/ 75229 h 87629"/>
                    <a:gd name="connsiteX24" fmla="*/ 30785 w 120678"/>
                    <a:gd name="connsiteY24" fmla="*/ 63062 h 87629"/>
                    <a:gd name="connsiteX25" fmla="*/ 28054 w 120678"/>
                    <a:gd name="connsiteY25" fmla="*/ 50644 h 87629"/>
                    <a:gd name="connsiteX26" fmla="*/ 15024 w 120678"/>
                    <a:gd name="connsiteY26" fmla="*/ 0 h 87629"/>
                    <a:gd name="connsiteX27" fmla="*/ 0 w 120678"/>
                    <a:gd name="connsiteY27" fmla="*/ 0 h 87629"/>
                    <a:gd name="connsiteX28" fmla="*/ 24351 w 120678"/>
                    <a:gd name="connsiteY28" fmla="*/ 87629 h 87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678" h="87629">
                      <a:moveTo>
                        <a:pt x="24351" y="87629"/>
                      </a:moveTo>
                      <a:lnTo>
                        <a:pt x="41730" y="87629"/>
                      </a:lnTo>
                      <a:lnTo>
                        <a:pt x="53897" y="40706"/>
                      </a:lnTo>
                      <a:cubicBezTo>
                        <a:pt x="55011" y="36482"/>
                        <a:pt x="56125" y="32259"/>
                        <a:pt x="57006" y="28054"/>
                      </a:cubicBezTo>
                      <a:lnTo>
                        <a:pt x="59863" y="15150"/>
                      </a:lnTo>
                      <a:lnTo>
                        <a:pt x="60726" y="15150"/>
                      </a:lnTo>
                      <a:lnTo>
                        <a:pt x="63583" y="28054"/>
                      </a:lnTo>
                      <a:cubicBezTo>
                        <a:pt x="64572" y="32151"/>
                        <a:pt x="65578" y="36249"/>
                        <a:pt x="66692" y="40346"/>
                      </a:cubicBezTo>
                      <a:lnTo>
                        <a:pt x="79470" y="87629"/>
                      </a:lnTo>
                      <a:lnTo>
                        <a:pt x="97226" y="87629"/>
                      </a:lnTo>
                      <a:lnTo>
                        <a:pt x="120679" y="0"/>
                      </a:lnTo>
                      <a:lnTo>
                        <a:pt x="106895" y="0"/>
                      </a:lnTo>
                      <a:lnTo>
                        <a:pt x="93991" y="50644"/>
                      </a:lnTo>
                      <a:lnTo>
                        <a:pt x="91259" y="63062"/>
                      </a:lnTo>
                      <a:lnTo>
                        <a:pt x="88402" y="75229"/>
                      </a:lnTo>
                      <a:lnTo>
                        <a:pt x="87773" y="75229"/>
                      </a:lnTo>
                      <a:lnTo>
                        <a:pt x="84790" y="63062"/>
                      </a:lnTo>
                      <a:lnTo>
                        <a:pt x="81681" y="50644"/>
                      </a:lnTo>
                      <a:lnTo>
                        <a:pt x="67897" y="0"/>
                      </a:lnTo>
                      <a:lnTo>
                        <a:pt x="53627" y="0"/>
                      </a:lnTo>
                      <a:lnTo>
                        <a:pt x="40094" y="50644"/>
                      </a:lnTo>
                      <a:cubicBezTo>
                        <a:pt x="38980" y="54741"/>
                        <a:pt x="37866" y="58839"/>
                        <a:pt x="36985" y="62936"/>
                      </a:cubicBezTo>
                      <a:lnTo>
                        <a:pt x="34002" y="75229"/>
                      </a:lnTo>
                      <a:lnTo>
                        <a:pt x="33265" y="75229"/>
                      </a:lnTo>
                      <a:lnTo>
                        <a:pt x="30785" y="63062"/>
                      </a:lnTo>
                      <a:lnTo>
                        <a:pt x="28054" y="50644"/>
                      </a:lnTo>
                      <a:lnTo>
                        <a:pt x="15024" y="0"/>
                      </a:lnTo>
                      <a:lnTo>
                        <a:pt x="0" y="0"/>
                      </a:lnTo>
                      <a:lnTo>
                        <a:pt x="24351" y="87629"/>
                      </a:lnTo>
                      <a:close/>
                    </a:path>
                  </a:pathLst>
                </a:custGeom>
                <a:solidFill>
                  <a:srgbClr val="999999"/>
                </a:solidFill>
                <a:ln w="6350" cap="flat">
                  <a:solidFill>
                    <a:srgbClr val="999999"/>
                  </a:solidFill>
                  <a:prstDash val="solid"/>
                  <a:miter/>
                </a:ln>
              </p:spPr>
              <p:txBody>
                <a:bodyPr rtlCol="0" anchor="ctr"/>
                <a:lstStyle/>
                <a:p>
                  <a:endParaRPr lang="zh-CN" altLang="en-US"/>
                </a:p>
              </p:txBody>
            </p:sp>
            <p:sp>
              <p:nvSpPr>
                <p:cNvPr id="33" name="任意多边形: 形状 32">
                  <a:extLst>
                    <a:ext uri="{FF2B5EF4-FFF2-40B4-BE49-F238E27FC236}">
                      <a16:creationId xmlns:a16="http://schemas.microsoft.com/office/drawing/2014/main" id="{2AA8CD69-FA42-BF3A-EA5F-F99A774205FC}"/>
                    </a:ext>
                  </a:extLst>
                </p:cNvPr>
                <p:cNvSpPr/>
                <p:nvPr/>
              </p:nvSpPr>
              <p:spPr>
                <a:xfrm>
                  <a:off x="9078816" y="1031389"/>
                  <a:ext cx="21224" cy="22608"/>
                </a:xfrm>
                <a:custGeom>
                  <a:avLst/>
                  <a:gdLst>
                    <a:gd name="connsiteX0" fmla="*/ 10675 w 21224"/>
                    <a:gd name="connsiteY0" fmla="*/ 22608 h 22608"/>
                    <a:gd name="connsiteX1" fmla="*/ 18115 w 21224"/>
                    <a:gd name="connsiteY1" fmla="*/ 19499 h 22608"/>
                    <a:gd name="connsiteX2" fmla="*/ 21224 w 21224"/>
                    <a:gd name="connsiteY2" fmla="*/ 11430 h 22608"/>
                    <a:gd name="connsiteX3" fmla="*/ 18115 w 21224"/>
                    <a:gd name="connsiteY3" fmla="*/ 3235 h 22608"/>
                    <a:gd name="connsiteX4" fmla="*/ 10675 w 21224"/>
                    <a:gd name="connsiteY4" fmla="*/ 0 h 22608"/>
                    <a:gd name="connsiteX5" fmla="*/ 3109 w 21224"/>
                    <a:gd name="connsiteY5" fmla="*/ 3235 h 22608"/>
                    <a:gd name="connsiteX6" fmla="*/ 0 w 21224"/>
                    <a:gd name="connsiteY6" fmla="*/ 11430 h 22608"/>
                    <a:gd name="connsiteX7" fmla="*/ 3109 w 21224"/>
                    <a:gd name="connsiteY7" fmla="*/ 19499 h 22608"/>
                    <a:gd name="connsiteX8" fmla="*/ 10675 w 21224"/>
                    <a:gd name="connsiteY8" fmla="*/ 22608 h 226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224" h="22608">
                      <a:moveTo>
                        <a:pt x="10675" y="22608"/>
                      </a:moveTo>
                      <a:cubicBezTo>
                        <a:pt x="13658" y="22482"/>
                        <a:pt x="16138" y="21494"/>
                        <a:pt x="18115" y="19499"/>
                      </a:cubicBezTo>
                      <a:cubicBezTo>
                        <a:pt x="20110" y="17504"/>
                        <a:pt x="21224" y="14791"/>
                        <a:pt x="21224" y="11430"/>
                      </a:cubicBezTo>
                      <a:cubicBezTo>
                        <a:pt x="21224" y="8069"/>
                        <a:pt x="20110" y="5356"/>
                        <a:pt x="18115" y="3235"/>
                      </a:cubicBezTo>
                      <a:cubicBezTo>
                        <a:pt x="16120" y="1132"/>
                        <a:pt x="13640" y="0"/>
                        <a:pt x="10675" y="0"/>
                      </a:cubicBezTo>
                      <a:cubicBezTo>
                        <a:pt x="7692" y="0"/>
                        <a:pt x="5212" y="1114"/>
                        <a:pt x="3109" y="3235"/>
                      </a:cubicBezTo>
                      <a:cubicBezTo>
                        <a:pt x="1114" y="5338"/>
                        <a:pt x="126" y="8069"/>
                        <a:pt x="0" y="11430"/>
                      </a:cubicBezTo>
                      <a:cubicBezTo>
                        <a:pt x="126" y="14773"/>
                        <a:pt x="1114" y="17504"/>
                        <a:pt x="3109" y="19499"/>
                      </a:cubicBezTo>
                      <a:cubicBezTo>
                        <a:pt x="5212" y="21476"/>
                        <a:pt x="7692" y="22482"/>
                        <a:pt x="10675" y="22608"/>
                      </a:cubicBezTo>
                      <a:close/>
                    </a:path>
                  </a:pathLst>
                </a:custGeom>
                <a:solidFill>
                  <a:srgbClr val="999999"/>
                </a:solidFill>
                <a:ln w="6350" cap="flat">
                  <a:solidFill>
                    <a:srgbClr val="999999"/>
                  </a:solidFill>
                  <a:prstDash val="solid"/>
                  <a:miter/>
                </a:ln>
              </p:spPr>
              <p:txBody>
                <a:bodyPr rtlCol="0" anchor="ctr"/>
                <a:lstStyle/>
                <a:p>
                  <a:endParaRPr lang="zh-CN" altLang="en-US"/>
                </a:p>
              </p:txBody>
            </p:sp>
          </p:grpSp>
          <p:grpSp>
            <p:nvGrpSpPr>
              <p:cNvPr id="12" name="组合 11">
                <a:extLst>
                  <a:ext uri="{FF2B5EF4-FFF2-40B4-BE49-F238E27FC236}">
                    <a16:creationId xmlns:a16="http://schemas.microsoft.com/office/drawing/2014/main" id="{7D861799-1E1B-3C93-D9FD-80083636DBA7}"/>
                  </a:ext>
                </a:extLst>
              </p:cNvPr>
              <p:cNvGrpSpPr/>
              <p:nvPr userDrawn="1"/>
            </p:nvGrpSpPr>
            <p:grpSpPr>
              <a:xfrm>
                <a:off x="2487485" y="3830214"/>
                <a:ext cx="173892" cy="129934"/>
                <a:chOff x="9130663" y="924063"/>
                <a:chExt cx="173892" cy="129934"/>
              </a:xfrm>
            </p:grpSpPr>
            <p:sp>
              <p:nvSpPr>
                <p:cNvPr id="28" name="任意多边形: 形状 27">
                  <a:extLst>
                    <a:ext uri="{FF2B5EF4-FFF2-40B4-BE49-F238E27FC236}">
                      <a16:creationId xmlns:a16="http://schemas.microsoft.com/office/drawing/2014/main" id="{79D28DC6-64F5-ACEA-04F5-5215B7ACEE0A}"/>
                    </a:ext>
                  </a:extLst>
                </p:cNvPr>
                <p:cNvSpPr/>
                <p:nvPr/>
              </p:nvSpPr>
              <p:spPr>
                <a:xfrm>
                  <a:off x="9130663" y="933588"/>
                  <a:ext cx="76343" cy="120409"/>
                </a:xfrm>
                <a:custGeom>
                  <a:avLst/>
                  <a:gdLst>
                    <a:gd name="connsiteX0" fmla="*/ 37614 w 76343"/>
                    <a:gd name="connsiteY0" fmla="*/ 120409 h 120409"/>
                    <a:gd name="connsiteX1" fmla="*/ 56610 w 76343"/>
                    <a:gd name="connsiteY1" fmla="*/ 115575 h 120409"/>
                    <a:gd name="connsiteX2" fmla="*/ 70754 w 76343"/>
                    <a:gd name="connsiteY2" fmla="*/ 101791 h 120409"/>
                    <a:gd name="connsiteX3" fmla="*/ 76343 w 76343"/>
                    <a:gd name="connsiteY3" fmla="*/ 79704 h 120409"/>
                    <a:gd name="connsiteX4" fmla="*/ 65920 w 76343"/>
                    <a:gd name="connsiteY4" fmla="*/ 51147 h 120409"/>
                    <a:gd name="connsiteX5" fmla="*/ 40723 w 76343"/>
                    <a:gd name="connsiteY5" fmla="*/ 42089 h 120409"/>
                    <a:gd name="connsiteX6" fmla="*/ 31163 w 76343"/>
                    <a:gd name="connsiteY6" fmla="*/ 43455 h 120409"/>
                    <a:gd name="connsiteX7" fmla="*/ 23093 w 76343"/>
                    <a:gd name="connsiteY7" fmla="*/ 46798 h 120409"/>
                    <a:gd name="connsiteX8" fmla="*/ 26077 w 76343"/>
                    <a:gd name="connsiteY8" fmla="*/ 12544 h 120409"/>
                    <a:gd name="connsiteX9" fmla="*/ 70754 w 76343"/>
                    <a:gd name="connsiteY9" fmla="*/ 12544 h 120409"/>
                    <a:gd name="connsiteX10" fmla="*/ 70754 w 76343"/>
                    <a:gd name="connsiteY10" fmla="*/ 0 h 120409"/>
                    <a:gd name="connsiteX11" fmla="*/ 13155 w 76343"/>
                    <a:gd name="connsiteY11" fmla="*/ 0 h 120409"/>
                    <a:gd name="connsiteX12" fmla="*/ 9435 w 76343"/>
                    <a:gd name="connsiteY12" fmla="*/ 55352 h 120409"/>
                    <a:gd name="connsiteX13" fmla="*/ 17378 w 76343"/>
                    <a:gd name="connsiteY13" fmla="*/ 60187 h 120409"/>
                    <a:gd name="connsiteX14" fmla="*/ 26688 w 76343"/>
                    <a:gd name="connsiteY14" fmla="*/ 54975 h 120409"/>
                    <a:gd name="connsiteX15" fmla="*/ 36985 w 76343"/>
                    <a:gd name="connsiteY15" fmla="*/ 53232 h 120409"/>
                    <a:gd name="connsiteX16" fmla="*/ 54867 w 76343"/>
                    <a:gd name="connsiteY16" fmla="*/ 60312 h 120409"/>
                    <a:gd name="connsiteX17" fmla="*/ 61570 w 76343"/>
                    <a:gd name="connsiteY17" fmla="*/ 80171 h 120409"/>
                    <a:gd name="connsiteX18" fmla="*/ 54130 w 76343"/>
                    <a:gd name="connsiteY18" fmla="*/ 100659 h 120409"/>
                    <a:gd name="connsiteX19" fmla="*/ 36374 w 76343"/>
                    <a:gd name="connsiteY19" fmla="*/ 108099 h 120409"/>
                    <a:gd name="connsiteX20" fmla="*/ 19247 w 76343"/>
                    <a:gd name="connsiteY20" fmla="*/ 104127 h 120409"/>
                    <a:gd name="connsiteX21" fmla="*/ 7332 w 76343"/>
                    <a:gd name="connsiteY21" fmla="*/ 95069 h 120409"/>
                    <a:gd name="connsiteX22" fmla="*/ 0 w 76343"/>
                    <a:gd name="connsiteY22" fmla="*/ 104756 h 120409"/>
                    <a:gd name="connsiteX23" fmla="*/ 14898 w 76343"/>
                    <a:gd name="connsiteY23" fmla="*/ 115557 h 120409"/>
                    <a:gd name="connsiteX24" fmla="*/ 37614 w 76343"/>
                    <a:gd name="connsiteY24" fmla="*/ 120409 h 120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76343" h="120409">
                      <a:moveTo>
                        <a:pt x="37614" y="120409"/>
                      </a:moveTo>
                      <a:cubicBezTo>
                        <a:pt x="44444" y="120409"/>
                        <a:pt x="50770" y="118792"/>
                        <a:pt x="56610" y="115575"/>
                      </a:cubicBezTo>
                      <a:cubicBezTo>
                        <a:pt x="62451" y="112466"/>
                        <a:pt x="67160" y="107883"/>
                        <a:pt x="70754" y="101791"/>
                      </a:cubicBezTo>
                      <a:cubicBezTo>
                        <a:pt x="74348" y="95824"/>
                        <a:pt x="76217" y="88384"/>
                        <a:pt x="76343" y="79704"/>
                      </a:cubicBezTo>
                      <a:cubicBezTo>
                        <a:pt x="76091" y="66800"/>
                        <a:pt x="72623" y="57239"/>
                        <a:pt x="65920" y="51147"/>
                      </a:cubicBezTo>
                      <a:cubicBezTo>
                        <a:pt x="59216" y="45055"/>
                        <a:pt x="50770" y="42089"/>
                        <a:pt x="40723" y="42089"/>
                      </a:cubicBezTo>
                      <a:cubicBezTo>
                        <a:pt x="37255" y="42215"/>
                        <a:pt x="34020" y="42593"/>
                        <a:pt x="31163" y="43455"/>
                      </a:cubicBezTo>
                      <a:cubicBezTo>
                        <a:pt x="28431" y="44192"/>
                        <a:pt x="25699" y="45324"/>
                        <a:pt x="23093" y="46798"/>
                      </a:cubicBezTo>
                      <a:lnTo>
                        <a:pt x="26077" y="12544"/>
                      </a:lnTo>
                      <a:lnTo>
                        <a:pt x="70754" y="12544"/>
                      </a:lnTo>
                      <a:lnTo>
                        <a:pt x="70754" y="0"/>
                      </a:lnTo>
                      <a:lnTo>
                        <a:pt x="13155" y="0"/>
                      </a:lnTo>
                      <a:lnTo>
                        <a:pt x="9435" y="55352"/>
                      </a:lnTo>
                      <a:lnTo>
                        <a:pt x="17378" y="60187"/>
                      </a:lnTo>
                      <a:cubicBezTo>
                        <a:pt x="20613" y="57958"/>
                        <a:pt x="23704" y="56215"/>
                        <a:pt x="26688" y="54975"/>
                      </a:cubicBezTo>
                      <a:cubicBezTo>
                        <a:pt x="29797" y="53861"/>
                        <a:pt x="33140" y="53232"/>
                        <a:pt x="36985" y="53232"/>
                      </a:cubicBezTo>
                      <a:cubicBezTo>
                        <a:pt x="44551" y="53358"/>
                        <a:pt x="50518" y="55712"/>
                        <a:pt x="54867" y="60312"/>
                      </a:cubicBezTo>
                      <a:cubicBezTo>
                        <a:pt x="59216" y="65021"/>
                        <a:pt x="61445" y="71617"/>
                        <a:pt x="61570" y="80171"/>
                      </a:cubicBezTo>
                      <a:cubicBezTo>
                        <a:pt x="61319" y="88851"/>
                        <a:pt x="58839" y="95681"/>
                        <a:pt x="54130" y="100659"/>
                      </a:cubicBezTo>
                      <a:cubicBezTo>
                        <a:pt x="49422" y="105493"/>
                        <a:pt x="43455" y="108099"/>
                        <a:pt x="36374" y="108099"/>
                      </a:cubicBezTo>
                      <a:cubicBezTo>
                        <a:pt x="29545" y="107973"/>
                        <a:pt x="23830" y="106607"/>
                        <a:pt x="19247" y="104127"/>
                      </a:cubicBezTo>
                      <a:cubicBezTo>
                        <a:pt x="14647" y="101647"/>
                        <a:pt x="10675" y="98538"/>
                        <a:pt x="7332" y="95069"/>
                      </a:cubicBezTo>
                      <a:lnTo>
                        <a:pt x="0" y="104756"/>
                      </a:lnTo>
                      <a:cubicBezTo>
                        <a:pt x="3972" y="108854"/>
                        <a:pt x="8932" y="112448"/>
                        <a:pt x="14898" y="115557"/>
                      </a:cubicBezTo>
                      <a:cubicBezTo>
                        <a:pt x="20991" y="118666"/>
                        <a:pt x="28557" y="120284"/>
                        <a:pt x="37614" y="120409"/>
                      </a:cubicBezTo>
                      <a:close/>
                    </a:path>
                  </a:pathLst>
                </a:custGeom>
                <a:solidFill>
                  <a:srgbClr val="FF5200"/>
                </a:solidFill>
                <a:ln w="6350" cap="flat">
                  <a:solidFill>
                    <a:srgbClr val="FF5200"/>
                  </a:solidFill>
                  <a:prstDash val="solid"/>
                  <a:miter/>
                </a:ln>
              </p:spPr>
              <p:txBody>
                <a:bodyPr rtlCol="0" anchor="ctr"/>
                <a:lstStyle/>
                <a:p>
                  <a:endParaRPr lang="zh-CN" altLang="en-US"/>
                </a:p>
              </p:txBody>
            </p:sp>
            <p:sp>
              <p:nvSpPr>
                <p:cNvPr id="29" name="任意多边形: 形状 28">
                  <a:extLst>
                    <a:ext uri="{FF2B5EF4-FFF2-40B4-BE49-F238E27FC236}">
                      <a16:creationId xmlns:a16="http://schemas.microsoft.com/office/drawing/2014/main" id="{7C135590-926E-8ED3-5A66-A119E12CCE1A}"/>
                    </a:ext>
                  </a:extLst>
                </p:cNvPr>
                <p:cNvSpPr/>
                <p:nvPr/>
              </p:nvSpPr>
              <p:spPr>
                <a:xfrm>
                  <a:off x="9239624" y="924063"/>
                  <a:ext cx="64931" cy="126897"/>
                </a:xfrm>
                <a:custGeom>
                  <a:avLst/>
                  <a:gdLst>
                    <a:gd name="connsiteX0" fmla="*/ 18 w 64931"/>
                    <a:gd name="connsiteY0" fmla="*/ 118289 h 118288"/>
                    <a:gd name="connsiteX1" fmla="*/ 64931 w 64931"/>
                    <a:gd name="connsiteY1" fmla="*/ 118289 h 118288"/>
                    <a:gd name="connsiteX2" fmla="*/ 64931 w 64931"/>
                    <a:gd name="connsiteY2" fmla="*/ 105996 h 118288"/>
                    <a:gd name="connsiteX3" fmla="*/ 41227 w 64931"/>
                    <a:gd name="connsiteY3" fmla="*/ 105996 h 118288"/>
                    <a:gd name="connsiteX4" fmla="*/ 41227 w 64931"/>
                    <a:gd name="connsiteY4" fmla="*/ 0 h 118288"/>
                    <a:gd name="connsiteX5" fmla="*/ 29923 w 64931"/>
                    <a:gd name="connsiteY5" fmla="*/ 0 h 118288"/>
                    <a:gd name="connsiteX6" fmla="*/ 19122 w 64931"/>
                    <a:gd name="connsiteY6" fmla="*/ 4834 h 118288"/>
                    <a:gd name="connsiteX7" fmla="*/ 5337 w 64931"/>
                    <a:gd name="connsiteY7" fmla="*/ 8429 h 118288"/>
                    <a:gd name="connsiteX8" fmla="*/ 5337 w 64931"/>
                    <a:gd name="connsiteY8" fmla="*/ 17738 h 118288"/>
                    <a:gd name="connsiteX9" fmla="*/ 26310 w 64931"/>
                    <a:gd name="connsiteY9" fmla="*/ 17738 h 118288"/>
                    <a:gd name="connsiteX10" fmla="*/ 26310 w 64931"/>
                    <a:gd name="connsiteY10" fmla="*/ 105996 h 118288"/>
                    <a:gd name="connsiteX11" fmla="*/ 0 w 64931"/>
                    <a:gd name="connsiteY11" fmla="*/ 105996 h 118288"/>
                    <a:gd name="connsiteX12" fmla="*/ 0 w 64931"/>
                    <a:gd name="connsiteY12" fmla="*/ 118289 h 1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4931" h="118288">
                      <a:moveTo>
                        <a:pt x="18" y="118289"/>
                      </a:moveTo>
                      <a:lnTo>
                        <a:pt x="64931" y="118289"/>
                      </a:lnTo>
                      <a:lnTo>
                        <a:pt x="64931" y="105996"/>
                      </a:lnTo>
                      <a:lnTo>
                        <a:pt x="41227" y="105996"/>
                      </a:lnTo>
                      <a:lnTo>
                        <a:pt x="41227" y="0"/>
                      </a:lnTo>
                      <a:lnTo>
                        <a:pt x="29923" y="0"/>
                      </a:lnTo>
                      <a:cubicBezTo>
                        <a:pt x="26688" y="1869"/>
                        <a:pt x="23093" y="3469"/>
                        <a:pt x="19122" y="4834"/>
                      </a:cubicBezTo>
                      <a:cubicBezTo>
                        <a:pt x="15150" y="6200"/>
                        <a:pt x="10549" y="7440"/>
                        <a:pt x="5337" y="8429"/>
                      </a:cubicBezTo>
                      <a:lnTo>
                        <a:pt x="5337" y="17738"/>
                      </a:lnTo>
                      <a:lnTo>
                        <a:pt x="26310" y="17738"/>
                      </a:lnTo>
                      <a:lnTo>
                        <a:pt x="26310" y="105996"/>
                      </a:lnTo>
                      <a:lnTo>
                        <a:pt x="0" y="105996"/>
                      </a:lnTo>
                      <a:lnTo>
                        <a:pt x="0" y="118289"/>
                      </a:lnTo>
                      <a:close/>
                    </a:path>
                  </a:pathLst>
                </a:custGeom>
                <a:solidFill>
                  <a:srgbClr val="FF5200"/>
                </a:solidFill>
                <a:ln w="6350" cap="flat">
                  <a:solidFill>
                    <a:srgbClr val="FF5200"/>
                  </a:solidFill>
                  <a:prstDash val="solid"/>
                  <a:miter/>
                </a:ln>
              </p:spPr>
              <p:txBody>
                <a:bodyPr rtlCol="0" anchor="ctr"/>
                <a:lstStyle/>
                <a:p>
                  <a:endParaRPr lang="zh-CN" altLang="en-US"/>
                </a:p>
              </p:txBody>
            </p:sp>
          </p:grpSp>
          <p:grpSp>
            <p:nvGrpSpPr>
              <p:cNvPr id="13" name="组合 12">
                <a:extLst>
                  <a:ext uri="{FF2B5EF4-FFF2-40B4-BE49-F238E27FC236}">
                    <a16:creationId xmlns:a16="http://schemas.microsoft.com/office/drawing/2014/main" id="{451C38DC-06A8-4AC9-6A87-A984EEFE589C}"/>
                  </a:ext>
                </a:extLst>
              </p:cNvPr>
              <p:cNvGrpSpPr/>
              <p:nvPr userDrawn="1"/>
            </p:nvGrpSpPr>
            <p:grpSpPr>
              <a:xfrm>
                <a:off x="2698897" y="3829531"/>
                <a:ext cx="804243" cy="165482"/>
                <a:chOff x="9323023" y="923380"/>
                <a:chExt cx="804243" cy="165482"/>
              </a:xfrm>
            </p:grpSpPr>
            <p:sp>
              <p:nvSpPr>
                <p:cNvPr id="20" name="任意多边形: 形状 19">
                  <a:extLst>
                    <a:ext uri="{FF2B5EF4-FFF2-40B4-BE49-F238E27FC236}">
                      <a16:creationId xmlns:a16="http://schemas.microsoft.com/office/drawing/2014/main" id="{E524C67B-2C42-A0BD-C85A-92981D0CFFBD}"/>
                    </a:ext>
                  </a:extLst>
                </p:cNvPr>
                <p:cNvSpPr/>
                <p:nvPr/>
              </p:nvSpPr>
              <p:spPr>
                <a:xfrm>
                  <a:off x="9323023" y="961965"/>
                  <a:ext cx="76594" cy="126897"/>
                </a:xfrm>
                <a:custGeom>
                  <a:avLst/>
                  <a:gdLst>
                    <a:gd name="connsiteX0" fmla="*/ 36123 w 76594"/>
                    <a:gd name="connsiteY0" fmla="*/ 79740 h 126897"/>
                    <a:gd name="connsiteX1" fmla="*/ 26185 w 76594"/>
                    <a:gd name="connsiteY1" fmla="*/ 77745 h 126897"/>
                    <a:gd name="connsiteX2" fmla="*/ 14647 w 76594"/>
                    <a:gd name="connsiteY2" fmla="*/ 70538 h 126897"/>
                    <a:gd name="connsiteX3" fmla="*/ 14647 w 76594"/>
                    <a:gd name="connsiteY3" fmla="*/ 24495 h 126897"/>
                    <a:gd name="connsiteX4" fmla="*/ 26813 w 76594"/>
                    <a:gd name="connsiteY4" fmla="*/ 15563 h 126897"/>
                    <a:gd name="connsiteX5" fmla="*/ 38225 w 76594"/>
                    <a:gd name="connsiteY5" fmla="*/ 12454 h 126897"/>
                    <a:gd name="connsiteX6" fmla="*/ 55981 w 76594"/>
                    <a:gd name="connsiteY6" fmla="*/ 21386 h 126897"/>
                    <a:gd name="connsiteX7" fmla="*/ 61319 w 76594"/>
                    <a:gd name="connsiteY7" fmla="*/ 44839 h 126897"/>
                    <a:gd name="connsiteX8" fmla="*/ 54112 w 76594"/>
                    <a:gd name="connsiteY8" fmla="*/ 70538 h 126897"/>
                    <a:gd name="connsiteX9" fmla="*/ 36123 w 76594"/>
                    <a:gd name="connsiteY9" fmla="*/ 79740 h 126897"/>
                    <a:gd name="connsiteX10" fmla="*/ 0 w 76594"/>
                    <a:gd name="connsiteY10" fmla="*/ 126897 h 126897"/>
                    <a:gd name="connsiteX11" fmla="*/ 14647 w 76594"/>
                    <a:gd name="connsiteY11" fmla="*/ 126897 h 126897"/>
                    <a:gd name="connsiteX12" fmla="*/ 14647 w 76594"/>
                    <a:gd name="connsiteY12" fmla="*/ 97100 h 126897"/>
                    <a:gd name="connsiteX13" fmla="*/ 14269 w 76594"/>
                    <a:gd name="connsiteY13" fmla="*/ 81824 h 126897"/>
                    <a:gd name="connsiteX14" fmla="*/ 26436 w 76594"/>
                    <a:gd name="connsiteY14" fmla="*/ 89265 h 126897"/>
                    <a:gd name="connsiteX15" fmla="*/ 38477 w 76594"/>
                    <a:gd name="connsiteY15" fmla="*/ 91996 h 126897"/>
                    <a:gd name="connsiteX16" fmla="*/ 57347 w 76594"/>
                    <a:gd name="connsiteY16" fmla="*/ 86407 h 126897"/>
                    <a:gd name="connsiteX17" fmla="*/ 71257 w 76594"/>
                    <a:gd name="connsiteY17" fmla="*/ 70269 h 126897"/>
                    <a:gd name="connsiteX18" fmla="*/ 76595 w 76594"/>
                    <a:gd name="connsiteY18" fmla="*/ 44695 h 126897"/>
                    <a:gd name="connsiteX19" fmla="*/ 67663 w 76594"/>
                    <a:gd name="connsiteY19" fmla="*/ 12293 h 126897"/>
                    <a:gd name="connsiteX20" fmla="*/ 41712 w 76594"/>
                    <a:gd name="connsiteY20" fmla="*/ 0 h 126897"/>
                    <a:gd name="connsiteX21" fmla="*/ 26939 w 76594"/>
                    <a:gd name="connsiteY21" fmla="*/ 3720 h 126897"/>
                    <a:gd name="connsiteX22" fmla="*/ 13784 w 76594"/>
                    <a:gd name="connsiteY22" fmla="*/ 12293 h 126897"/>
                    <a:gd name="connsiteX23" fmla="*/ 13281 w 76594"/>
                    <a:gd name="connsiteY23" fmla="*/ 12293 h 126897"/>
                    <a:gd name="connsiteX24" fmla="*/ 12041 w 76594"/>
                    <a:gd name="connsiteY24" fmla="*/ 2246 h 126897"/>
                    <a:gd name="connsiteX25" fmla="*/ 0 w 76594"/>
                    <a:gd name="connsiteY25" fmla="*/ 2246 h 126897"/>
                    <a:gd name="connsiteX26" fmla="*/ 0 w 76594"/>
                    <a:gd name="connsiteY26" fmla="*/ 126897 h 1268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6594" h="126897">
                      <a:moveTo>
                        <a:pt x="36123" y="79740"/>
                      </a:moveTo>
                      <a:cubicBezTo>
                        <a:pt x="33140" y="79866"/>
                        <a:pt x="29797" y="79111"/>
                        <a:pt x="26185" y="77745"/>
                      </a:cubicBezTo>
                      <a:cubicBezTo>
                        <a:pt x="22464" y="76253"/>
                        <a:pt x="18618" y="73899"/>
                        <a:pt x="14647" y="70538"/>
                      </a:cubicBezTo>
                      <a:lnTo>
                        <a:pt x="14647" y="24495"/>
                      </a:lnTo>
                      <a:cubicBezTo>
                        <a:pt x="18870" y="20649"/>
                        <a:pt x="22968" y="17540"/>
                        <a:pt x="26813" y="15563"/>
                      </a:cubicBezTo>
                      <a:cubicBezTo>
                        <a:pt x="30659" y="13461"/>
                        <a:pt x="34505" y="12454"/>
                        <a:pt x="38225" y="12454"/>
                      </a:cubicBezTo>
                      <a:cubicBezTo>
                        <a:pt x="46421" y="12580"/>
                        <a:pt x="52369" y="15563"/>
                        <a:pt x="55981" y="21386"/>
                      </a:cubicBezTo>
                      <a:cubicBezTo>
                        <a:pt x="59576" y="27227"/>
                        <a:pt x="61319" y="35045"/>
                        <a:pt x="61319" y="44839"/>
                      </a:cubicBezTo>
                      <a:cubicBezTo>
                        <a:pt x="61193" y="55892"/>
                        <a:pt x="58713" y="64446"/>
                        <a:pt x="54112" y="70538"/>
                      </a:cubicBezTo>
                      <a:cubicBezTo>
                        <a:pt x="49512" y="76631"/>
                        <a:pt x="43455" y="79614"/>
                        <a:pt x="36123" y="79740"/>
                      </a:cubicBezTo>
                      <a:close/>
                      <a:moveTo>
                        <a:pt x="0" y="126897"/>
                      </a:moveTo>
                      <a:lnTo>
                        <a:pt x="14647" y="126897"/>
                      </a:lnTo>
                      <a:lnTo>
                        <a:pt x="14647" y="97100"/>
                      </a:lnTo>
                      <a:lnTo>
                        <a:pt x="14269" y="81824"/>
                      </a:lnTo>
                      <a:cubicBezTo>
                        <a:pt x="18241" y="85059"/>
                        <a:pt x="22339" y="87539"/>
                        <a:pt x="26436" y="89265"/>
                      </a:cubicBezTo>
                      <a:cubicBezTo>
                        <a:pt x="30534" y="91134"/>
                        <a:pt x="34505" y="91996"/>
                        <a:pt x="38477" y="91996"/>
                      </a:cubicBezTo>
                      <a:cubicBezTo>
                        <a:pt x="45306" y="91996"/>
                        <a:pt x="51632" y="90127"/>
                        <a:pt x="57347" y="86407"/>
                      </a:cubicBezTo>
                      <a:cubicBezTo>
                        <a:pt x="63062" y="82687"/>
                        <a:pt x="67645" y="77350"/>
                        <a:pt x="71257" y="70269"/>
                      </a:cubicBezTo>
                      <a:cubicBezTo>
                        <a:pt x="74726" y="63314"/>
                        <a:pt x="76469" y="54759"/>
                        <a:pt x="76595" y="44695"/>
                      </a:cubicBezTo>
                      <a:cubicBezTo>
                        <a:pt x="76595" y="31037"/>
                        <a:pt x="73611" y="20236"/>
                        <a:pt x="67663" y="12293"/>
                      </a:cubicBezTo>
                      <a:cubicBezTo>
                        <a:pt x="61696" y="4223"/>
                        <a:pt x="53142" y="126"/>
                        <a:pt x="41712" y="0"/>
                      </a:cubicBezTo>
                      <a:cubicBezTo>
                        <a:pt x="36626" y="126"/>
                        <a:pt x="31666" y="1366"/>
                        <a:pt x="26939" y="3720"/>
                      </a:cubicBezTo>
                      <a:cubicBezTo>
                        <a:pt x="22231" y="6074"/>
                        <a:pt x="17756" y="8932"/>
                        <a:pt x="13784" y="12293"/>
                      </a:cubicBezTo>
                      <a:lnTo>
                        <a:pt x="13281" y="12293"/>
                      </a:lnTo>
                      <a:lnTo>
                        <a:pt x="12041" y="2246"/>
                      </a:lnTo>
                      <a:lnTo>
                        <a:pt x="0" y="2246"/>
                      </a:lnTo>
                      <a:lnTo>
                        <a:pt x="0" y="126897"/>
                      </a:ln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21" name="任意多边形: 形状 20">
                  <a:extLst>
                    <a:ext uri="{FF2B5EF4-FFF2-40B4-BE49-F238E27FC236}">
                      <a16:creationId xmlns:a16="http://schemas.microsoft.com/office/drawing/2014/main" id="{0357D882-25E3-D7B3-7D1C-F2C64D33A6BB}"/>
                    </a:ext>
                  </a:extLst>
                </p:cNvPr>
                <p:cNvSpPr/>
                <p:nvPr/>
              </p:nvSpPr>
              <p:spPr>
                <a:xfrm>
                  <a:off x="9429477" y="961965"/>
                  <a:ext cx="76594" cy="126897"/>
                </a:xfrm>
                <a:custGeom>
                  <a:avLst/>
                  <a:gdLst>
                    <a:gd name="connsiteX0" fmla="*/ 36123 w 76594"/>
                    <a:gd name="connsiteY0" fmla="*/ 79740 h 126897"/>
                    <a:gd name="connsiteX1" fmla="*/ 26185 w 76594"/>
                    <a:gd name="connsiteY1" fmla="*/ 77745 h 126897"/>
                    <a:gd name="connsiteX2" fmla="*/ 14647 w 76594"/>
                    <a:gd name="connsiteY2" fmla="*/ 70538 h 126897"/>
                    <a:gd name="connsiteX3" fmla="*/ 14647 w 76594"/>
                    <a:gd name="connsiteY3" fmla="*/ 24495 h 126897"/>
                    <a:gd name="connsiteX4" fmla="*/ 26813 w 76594"/>
                    <a:gd name="connsiteY4" fmla="*/ 15563 h 126897"/>
                    <a:gd name="connsiteX5" fmla="*/ 38225 w 76594"/>
                    <a:gd name="connsiteY5" fmla="*/ 12454 h 126897"/>
                    <a:gd name="connsiteX6" fmla="*/ 55981 w 76594"/>
                    <a:gd name="connsiteY6" fmla="*/ 21386 h 126897"/>
                    <a:gd name="connsiteX7" fmla="*/ 61319 w 76594"/>
                    <a:gd name="connsiteY7" fmla="*/ 44839 h 126897"/>
                    <a:gd name="connsiteX8" fmla="*/ 54112 w 76594"/>
                    <a:gd name="connsiteY8" fmla="*/ 70538 h 126897"/>
                    <a:gd name="connsiteX9" fmla="*/ 36123 w 76594"/>
                    <a:gd name="connsiteY9" fmla="*/ 79740 h 126897"/>
                    <a:gd name="connsiteX10" fmla="*/ 0 w 76594"/>
                    <a:gd name="connsiteY10" fmla="*/ 126897 h 126897"/>
                    <a:gd name="connsiteX11" fmla="*/ 14647 w 76594"/>
                    <a:gd name="connsiteY11" fmla="*/ 126897 h 126897"/>
                    <a:gd name="connsiteX12" fmla="*/ 14647 w 76594"/>
                    <a:gd name="connsiteY12" fmla="*/ 97100 h 126897"/>
                    <a:gd name="connsiteX13" fmla="*/ 14269 w 76594"/>
                    <a:gd name="connsiteY13" fmla="*/ 81824 h 126897"/>
                    <a:gd name="connsiteX14" fmla="*/ 26436 w 76594"/>
                    <a:gd name="connsiteY14" fmla="*/ 89265 h 126897"/>
                    <a:gd name="connsiteX15" fmla="*/ 38477 w 76594"/>
                    <a:gd name="connsiteY15" fmla="*/ 91996 h 126897"/>
                    <a:gd name="connsiteX16" fmla="*/ 57347 w 76594"/>
                    <a:gd name="connsiteY16" fmla="*/ 86407 h 126897"/>
                    <a:gd name="connsiteX17" fmla="*/ 71257 w 76594"/>
                    <a:gd name="connsiteY17" fmla="*/ 70269 h 126897"/>
                    <a:gd name="connsiteX18" fmla="*/ 76595 w 76594"/>
                    <a:gd name="connsiteY18" fmla="*/ 44695 h 126897"/>
                    <a:gd name="connsiteX19" fmla="*/ 67663 w 76594"/>
                    <a:gd name="connsiteY19" fmla="*/ 12293 h 126897"/>
                    <a:gd name="connsiteX20" fmla="*/ 41712 w 76594"/>
                    <a:gd name="connsiteY20" fmla="*/ 0 h 126897"/>
                    <a:gd name="connsiteX21" fmla="*/ 26939 w 76594"/>
                    <a:gd name="connsiteY21" fmla="*/ 3720 h 126897"/>
                    <a:gd name="connsiteX22" fmla="*/ 13784 w 76594"/>
                    <a:gd name="connsiteY22" fmla="*/ 12293 h 126897"/>
                    <a:gd name="connsiteX23" fmla="*/ 13281 w 76594"/>
                    <a:gd name="connsiteY23" fmla="*/ 12293 h 126897"/>
                    <a:gd name="connsiteX24" fmla="*/ 12041 w 76594"/>
                    <a:gd name="connsiteY24" fmla="*/ 2246 h 126897"/>
                    <a:gd name="connsiteX25" fmla="*/ 0 w 76594"/>
                    <a:gd name="connsiteY25" fmla="*/ 2246 h 126897"/>
                    <a:gd name="connsiteX26" fmla="*/ 0 w 76594"/>
                    <a:gd name="connsiteY26" fmla="*/ 126897 h 1268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6594" h="126897">
                      <a:moveTo>
                        <a:pt x="36123" y="79740"/>
                      </a:moveTo>
                      <a:cubicBezTo>
                        <a:pt x="33140" y="79866"/>
                        <a:pt x="29797" y="79111"/>
                        <a:pt x="26185" y="77745"/>
                      </a:cubicBezTo>
                      <a:cubicBezTo>
                        <a:pt x="22464" y="76253"/>
                        <a:pt x="18618" y="73899"/>
                        <a:pt x="14647" y="70538"/>
                      </a:cubicBezTo>
                      <a:lnTo>
                        <a:pt x="14647" y="24495"/>
                      </a:lnTo>
                      <a:cubicBezTo>
                        <a:pt x="18870" y="20649"/>
                        <a:pt x="22968" y="17540"/>
                        <a:pt x="26813" y="15563"/>
                      </a:cubicBezTo>
                      <a:cubicBezTo>
                        <a:pt x="30659" y="13461"/>
                        <a:pt x="34505" y="12454"/>
                        <a:pt x="38225" y="12454"/>
                      </a:cubicBezTo>
                      <a:cubicBezTo>
                        <a:pt x="46420" y="12580"/>
                        <a:pt x="52369" y="15563"/>
                        <a:pt x="55981" y="21386"/>
                      </a:cubicBezTo>
                      <a:cubicBezTo>
                        <a:pt x="59576" y="27227"/>
                        <a:pt x="61319" y="35045"/>
                        <a:pt x="61319" y="44839"/>
                      </a:cubicBezTo>
                      <a:cubicBezTo>
                        <a:pt x="61193" y="55892"/>
                        <a:pt x="58713" y="64446"/>
                        <a:pt x="54112" y="70538"/>
                      </a:cubicBezTo>
                      <a:cubicBezTo>
                        <a:pt x="49530" y="76631"/>
                        <a:pt x="43437" y="79614"/>
                        <a:pt x="36123" y="79740"/>
                      </a:cubicBezTo>
                      <a:close/>
                      <a:moveTo>
                        <a:pt x="0" y="126897"/>
                      </a:moveTo>
                      <a:lnTo>
                        <a:pt x="14647" y="126897"/>
                      </a:lnTo>
                      <a:lnTo>
                        <a:pt x="14647" y="97100"/>
                      </a:lnTo>
                      <a:lnTo>
                        <a:pt x="14269" y="81824"/>
                      </a:lnTo>
                      <a:cubicBezTo>
                        <a:pt x="18241" y="85059"/>
                        <a:pt x="22339" y="87539"/>
                        <a:pt x="26436" y="89265"/>
                      </a:cubicBezTo>
                      <a:cubicBezTo>
                        <a:pt x="30534" y="91134"/>
                        <a:pt x="34505" y="91996"/>
                        <a:pt x="38477" y="91996"/>
                      </a:cubicBezTo>
                      <a:cubicBezTo>
                        <a:pt x="45306" y="91996"/>
                        <a:pt x="51632" y="90127"/>
                        <a:pt x="57347" y="86407"/>
                      </a:cubicBezTo>
                      <a:cubicBezTo>
                        <a:pt x="63062" y="82687"/>
                        <a:pt x="67645" y="77350"/>
                        <a:pt x="71257" y="70269"/>
                      </a:cubicBezTo>
                      <a:cubicBezTo>
                        <a:pt x="74726" y="63314"/>
                        <a:pt x="76469" y="54759"/>
                        <a:pt x="76595" y="44695"/>
                      </a:cubicBezTo>
                      <a:cubicBezTo>
                        <a:pt x="76595" y="31037"/>
                        <a:pt x="73611" y="20236"/>
                        <a:pt x="67663" y="12293"/>
                      </a:cubicBezTo>
                      <a:cubicBezTo>
                        <a:pt x="61696" y="4223"/>
                        <a:pt x="53142" y="126"/>
                        <a:pt x="41712" y="0"/>
                      </a:cubicBezTo>
                      <a:cubicBezTo>
                        <a:pt x="36626" y="126"/>
                        <a:pt x="31666" y="1366"/>
                        <a:pt x="26939" y="3720"/>
                      </a:cubicBezTo>
                      <a:cubicBezTo>
                        <a:pt x="22231" y="6074"/>
                        <a:pt x="17756" y="8932"/>
                        <a:pt x="13784" y="12293"/>
                      </a:cubicBezTo>
                      <a:lnTo>
                        <a:pt x="13281" y="12293"/>
                      </a:lnTo>
                      <a:lnTo>
                        <a:pt x="12041" y="2246"/>
                      </a:lnTo>
                      <a:lnTo>
                        <a:pt x="0" y="2246"/>
                      </a:lnTo>
                      <a:lnTo>
                        <a:pt x="0" y="126897"/>
                      </a:ln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22" name="任意多边形: 形状 21">
                  <a:extLst>
                    <a:ext uri="{FF2B5EF4-FFF2-40B4-BE49-F238E27FC236}">
                      <a16:creationId xmlns:a16="http://schemas.microsoft.com/office/drawing/2014/main" id="{EC5A4FC2-E307-C647-5514-93FF88935428}"/>
                    </a:ext>
                  </a:extLst>
                </p:cNvPr>
                <p:cNvSpPr/>
                <p:nvPr/>
              </p:nvSpPr>
              <p:spPr>
                <a:xfrm>
                  <a:off x="9527744" y="939788"/>
                  <a:ext cx="54256" cy="114209"/>
                </a:xfrm>
                <a:custGeom>
                  <a:avLst/>
                  <a:gdLst>
                    <a:gd name="connsiteX0" fmla="*/ 38118 w 54256"/>
                    <a:gd name="connsiteY0" fmla="*/ 114209 h 114209"/>
                    <a:gd name="connsiteX1" fmla="*/ 46313 w 54256"/>
                    <a:gd name="connsiteY1" fmla="*/ 113221 h 114209"/>
                    <a:gd name="connsiteX2" fmla="*/ 54256 w 54256"/>
                    <a:gd name="connsiteY2" fmla="*/ 110992 h 114209"/>
                    <a:gd name="connsiteX3" fmla="*/ 51273 w 54256"/>
                    <a:gd name="connsiteY3" fmla="*/ 100066 h 114209"/>
                    <a:gd name="connsiteX4" fmla="*/ 46438 w 54256"/>
                    <a:gd name="connsiteY4" fmla="*/ 101557 h 114209"/>
                    <a:gd name="connsiteX5" fmla="*/ 41352 w 54256"/>
                    <a:gd name="connsiteY5" fmla="*/ 102294 h 114209"/>
                    <a:gd name="connsiteX6" fmla="*/ 30803 w 54256"/>
                    <a:gd name="connsiteY6" fmla="*/ 97819 h 114209"/>
                    <a:gd name="connsiteX7" fmla="*/ 27820 w 54256"/>
                    <a:gd name="connsiteY7" fmla="*/ 85275 h 114209"/>
                    <a:gd name="connsiteX8" fmla="*/ 27820 w 54256"/>
                    <a:gd name="connsiteY8" fmla="*/ 36374 h 114209"/>
                    <a:gd name="connsiteX9" fmla="*/ 51524 w 54256"/>
                    <a:gd name="connsiteY9" fmla="*/ 36374 h 114209"/>
                    <a:gd name="connsiteX10" fmla="*/ 51524 w 54256"/>
                    <a:gd name="connsiteY10" fmla="*/ 24459 h 114209"/>
                    <a:gd name="connsiteX11" fmla="*/ 27820 w 54256"/>
                    <a:gd name="connsiteY11" fmla="*/ 24459 h 114209"/>
                    <a:gd name="connsiteX12" fmla="*/ 27820 w 54256"/>
                    <a:gd name="connsiteY12" fmla="*/ 0 h 114209"/>
                    <a:gd name="connsiteX13" fmla="*/ 15527 w 54256"/>
                    <a:gd name="connsiteY13" fmla="*/ 0 h 114209"/>
                    <a:gd name="connsiteX14" fmla="*/ 13784 w 54256"/>
                    <a:gd name="connsiteY14" fmla="*/ 24459 h 114209"/>
                    <a:gd name="connsiteX15" fmla="*/ 0 w 54256"/>
                    <a:gd name="connsiteY15" fmla="*/ 25322 h 114209"/>
                    <a:gd name="connsiteX16" fmla="*/ 0 w 54256"/>
                    <a:gd name="connsiteY16" fmla="*/ 36374 h 114209"/>
                    <a:gd name="connsiteX17" fmla="*/ 13029 w 54256"/>
                    <a:gd name="connsiteY17" fmla="*/ 36374 h 114209"/>
                    <a:gd name="connsiteX18" fmla="*/ 13029 w 54256"/>
                    <a:gd name="connsiteY18" fmla="*/ 85023 h 114209"/>
                    <a:gd name="connsiteX19" fmla="*/ 18618 w 54256"/>
                    <a:gd name="connsiteY19" fmla="*/ 106122 h 114209"/>
                    <a:gd name="connsiteX20" fmla="*/ 38118 w 54256"/>
                    <a:gd name="connsiteY20" fmla="*/ 114209 h 1142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54256" h="114209">
                      <a:moveTo>
                        <a:pt x="38118" y="114209"/>
                      </a:moveTo>
                      <a:cubicBezTo>
                        <a:pt x="40723" y="114209"/>
                        <a:pt x="43455" y="113832"/>
                        <a:pt x="46313" y="113221"/>
                      </a:cubicBezTo>
                      <a:cubicBezTo>
                        <a:pt x="49044" y="112592"/>
                        <a:pt x="51650" y="111855"/>
                        <a:pt x="54256" y="110992"/>
                      </a:cubicBezTo>
                      <a:lnTo>
                        <a:pt x="51273" y="100066"/>
                      </a:lnTo>
                      <a:cubicBezTo>
                        <a:pt x="49781" y="100569"/>
                        <a:pt x="48164" y="101054"/>
                        <a:pt x="46438" y="101557"/>
                      </a:cubicBezTo>
                      <a:cubicBezTo>
                        <a:pt x="44569" y="102060"/>
                        <a:pt x="42970" y="102294"/>
                        <a:pt x="41352" y="102294"/>
                      </a:cubicBezTo>
                      <a:cubicBezTo>
                        <a:pt x="36267" y="102294"/>
                        <a:pt x="32780" y="100802"/>
                        <a:pt x="30803" y="97819"/>
                      </a:cubicBezTo>
                      <a:cubicBezTo>
                        <a:pt x="28700" y="94962"/>
                        <a:pt x="27694" y="90738"/>
                        <a:pt x="27820" y="85275"/>
                      </a:cubicBezTo>
                      <a:lnTo>
                        <a:pt x="27820" y="36374"/>
                      </a:lnTo>
                      <a:lnTo>
                        <a:pt x="51524" y="36374"/>
                      </a:lnTo>
                      <a:lnTo>
                        <a:pt x="51524" y="24459"/>
                      </a:lnTo>
                      <a:lnTo>
                        <a:pt x="27820" y="24459"/>
                      </a:lnTo>
                      <a:lnTo>
                        <a:pt x="27820" y="0"/>
                      </a:lnTo>
                      <a:lnTo>
                        <a:pt x="15527" y="0"/>
                      </a:lnTo>
                      <a:lnTo>
                        <a:pt x="13784" y="24459"/>
                      </a:lnTo>
                      <a:lnTo>
                        <a:pt x="0" y="25322"/>
                      </a:lnTo>
                      <a:lnTo>
                        <a:pt x="0" y="36374"/>
                      </a:lnTo>
                      <a:lnTo>
                        <a:pt x="13029" y="36374"/>
                      </a:lnTo>
                      <a:lnTo>
                        <a:pt x="13029" y="85023"/>
                      </a:lnTo>
                      <a:cubicBezTo>
                        <a:pt x="12904" y="93829"/>
                        <a:pt x="14773" y="100910"/>
                        <a:pt x="18618" y="106122"/>
                      </a:cubicBezTo>
                      <a:cubicBezTo>
                        <a:pt x="22339" y="111352"/>
                        <a:pt x="28808" y="114083"/>
                        <a:pt x="38118" y="114209"/>
                      </a:cubicBez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23" name="任意多边形: 形状 22">
                  <a:extLst>
                    <a:ext uri="{FF2B5EF4-FFF2-40B4-BE49-F238E27FC236}">
                      <a16:creationId xmlns:a16="http://schemas.microsoft.com/office/drawing/2014/main" id="{311D078F-FFFB-0101-6334-2C87C23F6FB2}"/>
                    </a:ext>
                  </a:extLst>
                </p:cNvPr>
                <p:cNvSpPr/>
                <p:nvPr/>
              </p:nvSpPr>
              <p:spPr>
                <a:xfrm>
                  <a:off x="9607474" y="962019"/>
                  <a:ext cx="120804" cy="89875"/>
                </a:xfrm>
                <a:custGeom>
                  <a:avLst/>
                  <a:gdLst>
                    <a:gd name="connsiteX0" fmla="*/ 36 w 120804"/>
                    <a:gd name="connsiteY0" fmla="*/ 89858 h 89875"/>
                    <a:gd name="connsiteX1" fmla="*/ 14683 w 120804"/>
                    <a:gd name="connsiteY1" fmla="*/ 89858 h 89875"/>
                    <a:gd name="connsiteX2" fmla="*/ 14683 w 120804"/>
                    <a:gd name="connsiteY2" fmla="*/ 26310 h 89875"/>
                    <a:gd name="connsiteX3" fmla="*/ 26220 w 120804"/>
                    <a:gd name="connsiteY3" fmla="*/ 16138 h 89875"/>
                    <a:gd name="connsiteX4" fmla="*/ 36770 w 120804"/>
                    <a:gd name="connsiteY4" fmla="*/ 12904 h 89875"/>
                    <a:gd name="connsiteX5" fmla="*/ 49062 w 120804"/>
                    <a:gd name="connsiteY5" fmla="*/ 18367 h 89875"/>
                    <a:gd name="connsiteX6" fmla="*/ 53034 w 120804"/>
                    <a:gd name="connsiteY6" fmla="*/ 36249 h 89875"/>
                    <a:gd name="connsiteX7" fmla="*/ 53034 w 120804"/>
                    <a:gd name="connsiteY7" fmla="*/ 89876 h 89875"/>
                    <a:gd name="connsiteX8" fmla="*/ 67807 w 120804"/>
                    <a:gd name="connsiteY8" fmla="*/ 89876 h 89875"/>
                    <a:gd name="connsiteX9" fmla="*/ 67807 w 120804"/>
                    <a:gd name="connsiteY9" fmla="*/ 26310 h 89875"/>
                    <a:gd name="connsiteX10" fmla="*/ 79344 w 120804"/>
                    <a:gd name="connsiteY10" fmla="*/ 16138 h 89875"/>
                    <a:gd name="connsiteX11" fmla="*/ 89894 w 120804"/>
                    <a:gd name="connsiteY11" fmla="*/ 12904 h 89875"/>
                    <a:gd name="connsiteX12" fmla="*/ 102186 w 120804"/>
                    <a:gd name="connsiteY12" fmla="*/ 18367 h 89875"/>
                    <a:gd name="connsiteX13" fmla="*/ 106158 w 120804"/>
                    <a:gd name="connsiteY13" fmla="*/ 36249 h 89875"/>
                    <a:gd name="connsiteX14" fmla="*/ 106158 w 120804"/>
                    <a:gd name="connsiteY14" fmla="*/ 89876 h 89875"/>
                    <a:gd name="connsiteX15" fmla="*/ 120805 w 120804"/>
                    <a:gd name="connsiteY15" fmla="*/ 89876 h 89875"/>
                    <a:gd name="connsiteX16" fmla="*/ 120805 w 120804"/>
                    <a:gd name="connsiteY16" fmla="*/ 34398 h 89875"/>
                    <a:gd name="connsiteX17" fmla="*/ 114353 w 120804"/>
                    <a:gd name="connsiteY17" fmla="*/ 8824 h 89875"/>
                    <a:gd name="connsiteX18" fmla="*/ 94243 w 120804"/>
                    <a:gd name="connsiteY18" fmla="*/ 18 h 89875"/>
                    <a:gd name="connsiteX19" fmla="*/ 79219 w 120804"/>
                    <a:gd name="connsiteY19" fmla="*/ 4727 h 89875"/>
                    <a:gd name="connsiteX20" fmla="*/ 65308 w 120804"/>
                    <a:gd name="connsiteY20" fmla="*/ 16767 h 89875"/>
                    <a:gd name="connsiteX21" fmla="*/ 56862 w 120804"/>
                    <a:gd name="connsiteY21" fmla="*/ 4475 h 89875"/>
                    <a:gd name="connsiteX22" fmla="*/ 41101 w 120804"/>
                    <a:gd name="connsiteY22" fmla="*/ 0 h 89875"/>
                    <a:gd name="connsiteX23" fmla="*/ 26328 w 120804"/>
                    <a:gd name="connsiteY23" fmla="*/ 4349 h 89875"/>
                    <a:gd name="connsiteX24" fmla="*/ 13784 w 120804"/>
                    <a:gd name="connsiteY24" fmla="*/ 15024 h 89875"/>
                    <a:gd name="connsiteX25" fmla="*/ 13281 w 120804"/>
                    <a:gd name="connsiteY25" fmla="*/ 15024 h 89875"/>
                    <a:gd name="connsiteX26" fmla="*/ 12041 w 120804"/>
                    <a:gd name="connsiteY26" fmla="*/ 2246 h 89875"/>
                    <a:gd name="connsiteX27" fmla="*/ 0 w 120804"/>
                    <a:gd name="connsiteY27" fmla="*/ 2246 h 89875"/>
                    <a:gd name="connsiteX28" fmla="*/ 0 w 120804"/>
                    <a:gd name="connsiteY28" fmla="*/ 89858 h 89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804" h="89875">
                      <a:moveTo>
                        <a:pt x="36" y="89858"/>
                      </a:moveTo>
                      <a:lnTo>
                        <a:pt x="14683" y="89858"/>
                      </a:lnTo>
                      <a:lnTo>
                        <a:pt x="14683" y="26310"/>
                      </a:lnTo>
                      <a:cubicBezTo>
                        <a:pt x="18654" y="21710"/>
                        <a:pt x="22626" y="18367"/>
                        <a:pt x="26220" y="16138"/>
                      </a:cubicBezTo>
                      <a:cubicBezTo>
                        <a:pt x="29941" y="14036"/>
                        <a:pt x="33427" y="12904"/>
                        <a:pt x="36770" y="12904"/>
                      </a:cubicBezTo>
                      <a:cubicBezTo>
                        <a:pt x="42359" y="12778"/>
                        <a:pt x="46456" y="14647"/>
                        <a:pt x="49062" y="18367"/>
                      </a:cubicBezTo>
                      <a:cubicBezTo>
                        <a:pt x="51794" y="22087"/>
                        <a:pt x="53160" y="28054"/>
                        <a:pt x="53034" y="36249"/>
                      </a:cubicBezTo>
                      <a:lnTo>
                        <a:pt x="53034" y="89876"/>
                      </a:lnTo>
                      <a:lnTo>
                        <a:pt x="67807" y="89876"/>
                      </a:lnTo>
                      <a:lnTo>
                        <a:pt x="67807" y="26310"/>
                      </a:lnTo>
                      <a:cubicBezTo>
                        <a:pt x="71904" y="21710"/>
                        <a:pt x="75750" y="18367"/>
                        <a:pt x="79344" y="16138"/>
                      </a:cubicBezTo>
                      <a:cubicBezTo>
                        <a:pt x="82939" y="14036"/>
                        <a:pt x="86551" y="12904"/>
                        <a:pt x="89894" y="12904"/>
                      </a:cubicBezTo>
                      <a:cubicBezTo>
                        <a:pt x="95357" y="12778"/>
                        <a:pt x="99580" y="14647"/>
                        <a:pt x="102186" y="18367"/>
                      </a:cubicBezTo>
                      <a:cubicBezTo>
                        <a:pt x="104918" y="22087"/>
                        <a:pt x="106158" y="28054"/>
                        <a:pt x="106158" y="36249"/>
                      </a:cubicBezTo>
                      <a:lnTo>
                        <a:pt x="106158" y="89876"/>
                      </a:lnTo>
                      <a:lnTo>
                        <a:pt x="120805" y="89876"/>
                      </a:lnTo>
                      <a:lnTo>
                        <a:pt x="120805" y="34398"/>
                      </a:lnTo>
                      <a:cubicBezTo>
                        <a:pt x="120805" y="23093"/>
                        <a:pt x="118702" y="14539"/>
                        <a:pt x="114353" y="8824"/>
                      </a:cubicBezTo>
                      <a:cubicBezTo>
                        <a:pt x="109878" y="2983"/>
                        <a:pt x="103175" y="18"/>
                        <a:pt x="94243" y="18"/>
                      </a:cubicBezTo>
                      <a:cubicBezTo>
                        <a:pt x="88905" y="144"/>
                        <a:pt x="83945" y="1635"/>
                        <a:pt x="79219" y="4727"/>
                      </a:cubicBezTo>
                      <a:cubicBezTo>
                        <a:pt x="74384" y="7710"/>
                        <a:pt x="69784" y="11807"/>
                        <a:pt x="65308" y="16767"/>
                      </a:cubicBezTo>
                      <a:cubicBezTo>
                        <a:pt x="63565" y="11556"/>
                        <a:pt x="60834" y="7458"/>
                        <a:pt x="56862" y="4475"/>
                      </a:cubicBezTo>
                      <a:cubicBezTo>
                        <a:pt x="53016" y="1617"/>
                        <a:pt x="47804" y="0"/>
                        <a:pt x="41101" y="0"/>
                      </a:cubicBezTo>
                      <a:cubicBezTo>
                        <a:pt x="35889" y="126"/>
                        <a:pt x="30929" y="1492"/>
                        <a:pt x="26328" y="4349"/>
                      </a:cubicBezTo>
                      <a:cubicBezTo>
                        <a:pt x="21853" y="7207"/>
                        <a:pt x="17648" y="10675"/>
                        <a:pt x="13784" y="15024"/>
                      </a:cubicBezTo>
                      <a:lnTo>
                        <a:pt x="13281" y="15024"/>
                      </a:lnTo>
                      <a:lnTo>
                        <a:pt x="12041" y="2246"/>
                      </a:lnTo>
                      <a:lnTo>
                        <a:pt x="0" y="2246"/>
                      </a:lnTo>
                      <a:lnTo>
                        <a:pt x="0" y="89858"/>
                      </a:ln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24" name="任意多边形: 形状 23">
                  <a:extLst>
                    <a:ext uri="{FF2B5EF4-FFF2-40B4-BE49-F238E27FC236}">
                      <a16:creationId xmlns:a16="http://schemas.microsoft.com/office/drawing/2014/main" id="{EABDBA79-37D6-15FD-DF3C-8D3C1E7D5475}"/>
                    </a:ext>
                  </a:extLst>
                </p:cNvPr>
                <p:cNvSpPr/>
                <p:nvPr/>
              </p:nvSpPr>
              <p:spPr>
                <a:xfrm>
                  <a:off x="9755012" y="962037"/>
                  <a:ext cx="81321" cy="91960"/>
                </a:xfrm>
                <a:custGeom>
                  <a:avLst/>
                  <a:gdLst>
                    <a:gd name="connsiteX0" fmla="*/ 40723 w 81321"/>
                    <a:gd name="connsiteY0" fmla="*/ 79668 h 91960"/>
                    <a:gd name="connsiteX1" fmla="*/ 22356 w 81321"/>
                    <a:gd name="connsiteY1" fmla="*/ 70484 h 91960"/>
                    <a:gd name="connsiteX2" fmla="*/ 15402 w 81321"/>
                    <a:gd name="connsiteY2" fmla="*/ 46151 h 91960"/>
                    <a:gd name="connsiteX3" fmla="*/ 22356 w 81321"/>
                    <a:gd name="connsiteY3" fmla="*/ 21566 h 91960"/>
                    <a:gd name="connsiteX4" fmla="*/ 40723 w 81321"/>
                    <a:gd name="connsiteY4" fmla="*/ 12257 h 91960"/>
                    <a:gd name="connsiteX5" fmla="*/ 59090 w 81321"/>
                    <a:gd name="connsiteY5" fmla="*/ 21566 h 91960"/>
                    <a:gd name="connsiteX6" fmla="*/ 66171 w 81321"/>
                    <a:gd name="connsiteY6" fmla="*/ 46151 h 91960"/>
                    <a:gd name="connsiteX7" fmla="*/ 59090 w 81321"/>
                    <a:gd name="connsiteY7" fmla="*/ 70484 h 91960"/>
                    <a:gd name="connsiteX8" fmla="*/ 40723 w 81321"/>
                    <a:gd name="connsiteY8" fmla="*/ 79668 h 91960"/>
                    <a:gd name="connsiteX9" fmla="*/ 40723 w 81321"/>
                    <a:gd name="connsiteY9" fmla="*/ 91960 h 91960"/>
                    <a:gd name="connsiteX10" fmla="*/ 60834 w 81321"/>
                    <a:gd name="connsiteY10" fmla="*/ 86497 h 91960"/>
                    <a:gd name="connsiteX11" fmla="*/ 75606 w 81321"/>
                    <a:gd name="connsiteY11" fmla="*/ 70862 h 91960"/>
                    <a:gd name="connsiteX12" fmla="*/ 81321 w 81321"/>
                    <a:gd name="connsiteY12" fmla="*/ 46169 h 91960"/>
                    <a:gd name="connsiteX13" fmla="*/ 75606 w 81321"/>
                    <a:gd name="connsiteY13" fmla="*/ 21224 h 91960"/>
                    <a:gd name="connsiteX14" fmla="*/ 60834 w 81321"/>
                    <a:gd name="connsiteY14" fmla="*/ 5463 h 91960"/>
                    <a:gd name="connsiteX15" fmla="*/ 40723 w 81321"/>
                    <a:gd name="connsiteY15" fmla="*/ 0 h 91960"/>
                    <a:gd name="connsiteX16" fmla="*/ 20613 w 81321"/>
                    <a:gd name="connsiteY16" fmla="*/ 5463 h 91960"/>
                    <a:gd name="connsiteX17" fmla="*/ 5841 w 81321"/>
                    <a:gd name="connsiteY17" fmla="*/ 21224 h 91960"/>
                    <a:gd name="connsiteX18" fmla="*/ 0 w 81321"/>
                    <a:gd name="connsiteY18" fmla="*/ 46169 h 91960"/>
                    <a:gd name="connsiteX19" fmla="*/ 5841 w 81321"/>
                    <a:gd name="connsiteY19" fmla="*/ 70862 h 91960"/>
                    <a:gd name="connsiteX20" fmla="*/ 20613 w 81321"/>
                    <a:gd name="connsiteY20" fmla="*/ 86497 h 91960"/>
                    <a:gd name="connsiteX21" fmla="*/ 40723 w 81321"/>
                    <a:gd name="connsiteY21" fmla="*/ 91960 h 919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81321" h="91960">
                      <a:moveTo>
                        <a:pt x="40723" y="79668"/>
                      </a:moveTo>
                      <a:cubicBezTo>
                        <a:pt x="33032" y="79542"/>
                        <a:pt x="26939" y="76433"/>
                        <a:pt x="22356" y="70484"/>
                      </a:cubicBezTo>
                      <a:cubicBezTo>
                        <a:pt x="17756" y="64410"/>
                        <a:pt x="15527" y="56341"/>
                        <a:pt x="15402" y="46151"/>
                      </a:cubicBezTo>
                      <a:cubicBezTo>
                        <a:pt x="15527" y="35853"/>
                        <a:pt x="17756" y="27658"/>
                        <a:pt x="22356" y="21566"/>
                      </a:cubicBezTo>
                      <a:cubicBezTo>
                        <a:pt x="26957" y="15473"/>
                        <a:pt x="33032" y="12382"/>
                        <a:pt x="40723" y="12257"/>
                      </a:cubicBezTo>
                      <a:cubicBezTo>
                        <a:pt x="48415" y="12382"/>
                        <a:pt x="54508" y="15491"/>
                        <a:pt x="59090" y="21566"/>
                      </a:cubicBezTo>
                      <a:cubicBezTo>
                        <a:pt x="63691" y="27640"/>
                        <a:pt x="66045" y="35835"/>
                        <a:pt x="66171" y="46151"/>
                      </a:cubicBezTo>
                      <a:cubicBezTo>
                        <a:pt x="66045" y="56323"/>
                        <a:pt x="63691" y="64392"/>
                        <a:pt x="59090" y="70484"/>
                      </a:cubicBezTo>
                      <a:cubicBezTo>
                        <a:pt x="54508" y="76433"/>
                        <a:pt x="48415" y="79542"/>
                        <a:pt x="40723" y="79668"/>
                      </a:cubicBezTo>
                      <a:close/>
                      <a:moveTo>
                        <a:pt x="40723" y="91960"/>
                      </a:moveTo>
                      <a:cubicBezTo>
                        <a:pt x="47930" y="91960"/>
                        <a:pt x="54633" y="90091"/>
                        <a:pt x="60834" y="86497"/>
                      </a:cubicBezTo>
                      <a:cubicBezTo>
                        <a:pt x="66908" y="82903"/>
                        <a:pt x="71886" y="77691"/>
                        <a:pt x="75606" y="70862"/>
                      </a:cubicBezTo>
                      <a:cubicBezTo>
                        <a:pt x="79326" y="64158"/>
                        <a:pt x="81321" y="55838"/>
                        <a:pt x="81321" y="46169"/>
                      </a:cubicBezTo>
                      <a:cubicBezTo>
                        <a:pt x="81321" y="36356"/>
                        <a:pt x="79326" y="28054"/>
                        <a:pt x="75606" y="21224"/>
                      </a:cubicBezTo>
                      <a:cubicBezTo>
                        <a:pt x="71886" y="14269"/>
                        <a:pt x="66926" y="9058"/>
                        <a:pt x="60834" y="5463"/>
                      </a:cubicBezTo>
                      <a:cubicBezTo>
                        <a:pt x="54633" y="1869"/>
                        <a:pt x="47930" y="0"/>
                        <a:pt x="40723" y="0"/>
                      </a:cubicBezTo>
                      <a:cubicBezTo>
                        <a:pt x="33409" y="0"/>
                        <a:pt x="26706" y="1869"/>
                        <a:pt x="20613" y="5463"/>
                      </a:cubicBezTo>
                      <a:cubicBezTo>
                        <a:pt x="14539" y="9058"/>
                        <a:pt x="9561" y="14269"/>
                        <a:pt x="5841" y="21224"/>
                      </a:cubicBezTo>
                      <a:cubicBezTo>
                        <a:pt x="2121" y="28054"/>
                        <a:pt x="126" y="36374"/>
                        <a:pt x="0" y="46169"/>
                      </a:cubicBezTo>
                      <a:cubicBezTo>
                        <a:pt x="126" y="55856"/>
                        <a:pt x="2103" y="64158"/>
                        <a:pt x="5841" y="70862"/>
                      </a:cubicBezTo>
                      <a:cubicBezTo>
                        <a:pt x="9561" y="77691"/>
                        <a:pt x="14521" y="82903"/>
                        <a:pt x="20613" y="86497"/>
                      </a:cubicBezTo>
                      <a:cubicBezTo>
                        <a:pt x="26706" y="90091"/>
                        <a:pt x="33409" y="91960"/>
                        <a:pt x="40723" y="91960"/>
                      </a:cubicBez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25" name="任意多边形: 形状 24">
                  <a:extLst>
                    <a:ext uri="{FF2B5EF4-FFF2-40B4-BE49-F238E27FC236}">
                      <a16:creationId xmlns:a16="http://schemas.microsoft.com/office/drawing/2014/main" id="{F10E9180-4FE7-8871-9D0E-CA7867882E2B}"/>
                    </a:ext>
                  </a:extLst>
                </p:cNvPr>
                <p:cNvSpPr/>
                <p:nvPr/>
              </p:nvSpPr>
              <p:spPr>
                <a:xfrm>
                  <a:off x="9863443" y="923380"/>
                  <a:ext cx="76558" cy="130617"/>
                </a:xfrm>
                <a:custGeom>
                  <a:avLst/>
                  <a:gdLst>
                    <a:gd name="connsiteX0" fmla="*/ 36087 w 76558"/>
                    <a:gd name="connsiteY0" fmla="*/ 118325 h 130617"/>
                    <a:gd name="connsiteX1" fmla="*/ 26041 w 76558"/>
                    <a:gd name="connsiteY1" fmla="*/ 116330 h 130617"/>
                    <a:gd name="connsiteX2" fmla="*/ 14629 w 76558"/>
                    <a:gd name="connsiteY2" fmla="*/ 109123 h 130617"/>
                    <a:gd name="connsiteX3" fmla="*/ 14629 w 76558"/>
                    <a:gd name="connsiteY3" fmla="*/ 63080 h 130617"/>
                    <a:gd name="connsiteX4" fmla="*/ 26795 w 76558"/>
                    <a:gd name="connsiteY4" fmla="*/ 54148 h 130617"/>
                    <a:gd name="connsiteX5" fmla="*/ 38207 w 76558"/>
                    <a:gd name="connsiteY5" fmla="*/ 51039 h 130617"/>
                    <a:gd name="connsiteX6" fmla="*/ 55963 w 76558"/>
                    <a:gd name="connsiteY6" fmla="*/ 59971 h 130617"/>
                    <a:gd name="connsiteX7" fmla="*/ 61301 w 76558"/>
                    <a:gd name="connsiteY7" fmla="*/ 83424 h 130617"/>
                    <a:gd name="connsiteX8" fmla="*/ 54094 w 76558"/>
                    <a:gd name="connsiteY8" fmla="*/ 109123 h 130617"/>
                    <a:gd name="connsiteX9" fmla="*/ 36087 w 76558"/>
                    <a:gd name="connsiteY9" fmla="*/ 118325 h 130617"/>
                    <a:gd name="connsiteX10" fmla="*/ 38441 w 76558"/>
                    <a:gd name="connsiteY10" fmla="*/ 130617 h 130617"/>
                    <a:gd name="connsiteX11" fmla="*/ 57311 w 76558"/>
                    <a:gd name="connsiteY11" fmla="*/ 125028 h 130617"/>
                    <a:gd name="connsiteX12" fmla="*/ 71221 w 76558"/>
                    <a:gd name="connsiteY12" fmla="*/ 108890 h 130617"/>
                    <a:gd name="connsiteX13" fmla="*/ 76559 w 76558"/>
                    <a:gd name="connsiteY13" fmla="*/ 83190 h 130617"/>
                    <a:gd name="connsiteX14" fmla="*/ 67627 w 76558"/>
                    <a:gd name="connsiteY14" fmla="*/ 50788 h 130617"/>
                    <a:gd name="connsiteX15" fmla="*/ 41568 w 76558"/>
                    <a:gd name="connsiteY15" fmla="*/ 38621 h 130617"/>
                    <a:gd name="connsiteX16" fmla="*/ 27173 w 76558"/>
                    <a:gd name="connsiteY16" fmla="*/ 42215 h 130617"/>
                    <a:gd name="connsiteX17" fmla="*/ 14144 w 76558"/>
                    <a:gd name="connsiteY17" fmla="*/ 51021 h 130617"/>
                    <a:gd name="connsiteX18" fmla="*/ 14647 w 76558"/>
                    <a:gd name="connsiteY18" fmla="*/ 35260 h 130617"/>
                    <a:gd name="connsiteX19" fmla="*/ 14647 w 76558"/>
                    <a:gd name="connsiteY19" fmla="*/ 0 h 130617"/>
                    <a:gd name="connsiteX20" fmla="*/ 0 w 76558"/>
                    <a:gd name="connsiteY20" fmla="*/ 0 h 130617"/>
                    <a:gd name="connsiteX21" fmla="*/ 0 w 76558"/>
                    <a:gd name="connsiteY21" fmla="*/ 128479 h 130617"/>
                    <a:gd name="connsiteX22" fmla="*/ 11664 w 76558"/>
                    <a:gd name="connsiteY22" fmla="*/ 128479 h 130617"/>
                    <a:gd name="connsiteX23" fmla="*/ 13029 w 76558"/>
                    <a:gd name="connsiteY23" fmla="*/ 119421 h 130617"/>
                    <a:gd name="connsiteX24" fmla="*/ 13532 w 76558"/>
                    <a:gd name="connsiteY24" fmla="*/ 119421 h 130617"/>
                    <a:gd name="connsiteX25" fmla="*/ 25951 w 76558"/>
                    <a:gd name="connsiteY25" fmla="*/ 127616 h 130617"/>
                    <a:gd name="connsiteX26" fmla="*/ 38441 w 76558"/>
                    <a:gd name="connsiteY26" fmla="*/ 130617 h 1306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6558" h="130617">
                      <a:moveTo>
                        <a:pt x="36087" y="118325"/>
                      </a:moveTo>
                      <a:cubicBezTo>
                        <a:pt x="33103" y="118450"/>
                        <a:pt x="29761" y="117696"/>
                        <a:pt x="26041" y="116330"/>
                      </a:cubicBezTo>
                      <a:cubicBezTo>
                        <a:pt x="22321" y="114838"/>
                        <a:pt x="18475" y="112484"/>
                        <a:pt x="14629" y="109123"/>
                      </a:cubicBezTo>
                      <a:lnTo>
                        <a:pt x="14629" y="63080"/>
                      </a:lnTo>
                      <a:cubicBezTo>
                        <a:pt x="18852" y="59234"/>
                        <a:pt x="22824" y="56125"/>
                        <a:pt x="26795" y="54148"/>
                      </a:cubicBezTo>
                      <a:cubicBezTo>
                        <a:pt x="30641" y="52046"/>
                        <a:pt x="34487" y="51039"/>
                        <a:pt x="38207" y="51039"/>
                      </a:cubicBezTo>
                      <a:cubicBezTo>
                        <a:pt x="46402" y="51165"/>
                        <a:pt x="52351" y="54148"/>
                        <a:pt x="55963" y="59971"/>
                      </a:cubicBezTo>
                      <a:cubicBezTo>
                        <a:pt x="59557" y="65812"/>
                        <a:pt x="61301" y="73629"/>
                        <a:pt x="61301" y="83424"/>
                      </a:cubicBezTo>
                      <a:cubicBezTo>
                        <a:pt x="61175" y="94476"/>
                        <a:pt x="58695" y="103031"/>
                        <a:pt x="54094" y="109123"/>
                      </a:cubicBezTo>
                      <a:cubicBezTo>
                        <a:pt x="49493" y="115216"/>
                        <a:pt x="43401" y="118199"/>
                        <a:pt x="36087" y="118325"/>
                      </a:cubicBezTo>
                      <a:close/>
                      <a:moveTo>
                        <a:pt x="38441" y="130617"/>
                      </a:moveTo>
                      <a:cubicBezTo>
                        <a:pt x="45270" y="130617"/>
                        <a:pt x="51596" y="128748"/>
                        <a:pt x="57311" y="125028"/>
                      </a:cubicBezTo>
                      <a:cubicBezTo>
                        <a:pt x="63026" y="121308"/>
                        <a:pt x="67609" y="115970"/>
                        <a:pt x="71221" y="108890"/>
                      </a:cubicBezTo>
                      <a:cubicBezTo>
                        <a:pt x="74690" y="101809"/>
                        <a:pt x="76433" y="93254"/>
                        <a:pt x="76559" y="83190"/>
                      </a:cubicBezTo>
                      <a:cubicBezTo>
                        <a:pt x="76559" y="69532"/>
                        <a:pt x="73575" y="58857"/>
                        <a:pt x="67627" y="50788"/>
                      </a:cubicBezTo>
                      <a:cubicBezTo>
                        <a:pt x="61660" y="42844"/>
                        <a:pt x="52980" y="38747"/>
                        <a:pt x="41568" y="38621"/>
                      </a:cubicBezTo>
                      <a:cubicBezTo>
                        <a:pt x="36734" y="38747"/>
                        <a:pt x="31881" y="39861"/>
                        <a:pt x="27173" y="42215"/>
                      </a:cubicBezTo>
                      <a:cubicBezTo>
                        <a:pt x="22464" y="44569"/>
                        <a:pt x="18115" y="47427"/>
                        <a:pt x="14144" y="51021"/>
                      </a:cubicBezTo>
                      <a:lnTo>
                        <a:pt x="14647" y="35260"/>
                      </a:lnTo>
                      <a:lnTo>
                        <a:pt x="14647" y="0"/>
                      </a:lnTo>
                      <a:lnTo>
                        <a:pt x="0" y="0"/>
                      </a:lnTo>
                      <a:lnTo>
                        <a:pt x="0" y="128479"/>
                      </a:lnTo>
                      <a:lnTo>
                        <a:pt x="11664" y="128479"/>
                      </a:lnTo>
                      <a:lnTo>
                        <a:pt x="13029" y="119421"/>
                      </a:lnTo>
                      <a:lnTo>
                        <a:pt x="13532" y="119421"/>
                      </a:lnTo>
                      <a:cubicBezTo>
                        <a:pt x="17378" y="123015"/>
                        <a:pt x="21602" y="125747"/>
                        <a:pt x="25951" y="127616"/>
                      </a:cubicBezTo>
                      <a:cubicBezTo>
                        <a:pt x="30120" y="129611"/>
                        <a:pt x="34344" y="130617"/>
                        <a:pt x="38441" y="130617"/>
                      </a:cubicBez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26" name="任意多边形: 形状 25">
                  <a:extLst>
                    <a:ext uri="{FF2B5EF4-FFF2-40B4-BE49-F238E27FC236}">
                      <a16:creationId xmlns:a16="http://schemas.microsoft.com/office/drawing/2014/main" id="{5FABB74C-57AE-78BF-D9A7-158B1A410204}"/>
                    </a:ext>
                  </a:extLst>
                </p:cNvPr>
                <p:cNvSpPr/>
                <p:nvPr/>
              </p:nvSpPr>
              <p:spPr>
                <a:xfrm>
                  <a:off x="9959492" y="962019"/>
                  <a:ext cx="68651" cy="91978"/>
                </a:xfrm>
                <a:custGeom>
                  <a:avLst/>
                  <a:gdLst>
                    <a:gd name="connsiteX0" fmla="*/ 29922 w 68651"/>
                    <a:gd name="connsiteY0" fmla="*/ 80171 h 91978"/>
                    <a:gd name="connsiteX1" fmla="*/ 18870 w 68651"/>
                    <a:gd name="connsiteY1" fmla="*/ 76936 h 91978"/>
                    <a:gd name="connsiteX2" fmla="*/ 14395 w 68651"/>
                    <a:gd name="connsiteY2" fmla="*/ 66135 h 91978"/>
                    <a:gd name="connsiteX3" fmla="*/ 23075 w 68651"/>
                    <a:gd name="connsiteY3" fmla="*/ 52117 h 91978"/>
                    <a:gd name="connsiteX4" fmla="*/ 53986 w 68651"/>
                    <a:gd name="connsiteY4" fmla="*/ 44048 h 91978"/>
                    <a:gd name="connsiteX5" fmla="*/ 53986 w 68651"/>
                    <a:gd name="connsiteY5" fmla="*/ 68508 h 91978"/>
                    <a:gd name="connsiteX6" fmla="*/ 41945 w 68651"/>
                    <a:gd name="connsiteY6" fmla="*/ 77188 h 91978"/>
                    <a:gd name="connsiteX7" fmla="*/ 29922 w 68651"/>
                    <a:gd name="connsiteY7" fmla="*/ 80171 h 91978"/>
                    <a:gd name="connsiteX8" fmla="*/ 25699 w 68651"/>
                    <a:gd name="connsiteY8" fmla="*/ 91978 h 91978"/>
                    <a:gd name="connsiteX9" fmla="*/ 41083 w 68651"/>
                    <a:gd name="connsiteY9" fmla="*/ 88258 h 91978"/>
                    <a:gd name="connsiteX10" fmla="*/ 54741 w 68651"/>
                    <a:gd name="connsiteY10" fmla="*/ 79452 h 91978"/>
                    <a:gd name="connsiteX11" fmla="*/ 55244 w 68651"/>
                    <a:gd name="connsiteY11" fmla="*/ 79452 h 91978"/>
                    <a:gd name="connsiteX12" fmla="*/ 56484 w 68651"/>
                    <a:gd name="connsiteY12" fmla="*/ 89876 h 91978"/>
                    <a:gd name="connsiteX13" fmla="*/ 68651 w 68651"/>
                    <a:gd name="connsiteY13" fmla="*/ 89876 h 91978"/>
                    <a:gd name="connsiteX14" fmla="*/ 68651 w 68651"/>
                    <a:gd name="connsiteY14" fmla="*/ 35997 h 91978"/>
                    <a:gd name="connsiteX15" fmla="*/ 61445 w 68651"/>
                    <a:gd name="connsiteY15" fmla="*/ 9938 h 91978"/>
                    <a:gd name="connsiteX16" fmla="*/ 38351 w 68651"/>
                    <a:gd name="connsiteY16" fmla="*/ 0 h 91978"/>
                    <a:gd name="connsiteX17" fmla="*/ 18744 w 68651"/>
                    <a:gd name="connsiteY17" fmla="*/ 3720 h 91978"/>
                    <a:gd name="connsiteX18" fmla="*/ 3720 w 68651"/>
                    <a:gd name="connsiteY18" fmla="*/ 11412 h 91978"/>
                    <a:gd name="connsiteX19" fmla="*/ 9561 w 68651"/>
                    <a:gd name="connsiteY19" fmla="*/ 21584 h 91978"/>
                    <a:gd name="connsiteX20" fmla="*/ 21476 w 68651"/>
                    <a:gd name="connsiteY20" fmla="*/ 15132 h 91978"/>
                    <a:gd name="connsiteX21" fmla="*/ 35871 w 68651"/>
                    <a:gd name="connsiteY21" fmla="*/ 12275 h 91978"/>
                    <a:gd name="connsiteX22" fmla="*/ 50266 w 68651"/>
                    <a:gd name="connsiteY22" fmla="*/ 19104 h 91978"/>
                    <a:gd name="connsiteX23" fmla="*/ 53986 w 68651"/>
                    <a:gd name="connsiteY23" fmla="*/ 34380 h 91978"/>
                    <a:gd name="connsiteX24" fmla="*/ 13029 w 68651"/>
                    <a:gd name="connsiteY24" fmla="*/ 45180 h 91978"/>
                    <a:gd name="connsiteX25" fmla="*/ 0 w 68651"/>
                    <a:gd name="connsiteY25" fmla="*/ 67160 h 91978"/>
                    <a:gd name="connsiteX26" fmla="*/ 7332 w 68651"/>
                    <a:gd name="connsiteY26" fmla="*/ 85527 h 91978"/>
                    <a:gd name="connsiteX27" fmla="*/ 25699 w 68651"/>
                    <a:gd name="connsiteY27" fmla="*/ 91978 h 91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68651" h="91978">
                      <a:moveTo>
                        <a:pt x="29922" y="80171"/>
                      </a:moveTo>
                      <a:cubicBezTo>
                        <a:pt x="25448" y="80171"/>
                        <a:pt x="21728" y="79183"/>
                        <a:pt x="18870" y="76936"/>
                      </a:cubicBezTo>
                      <a:cubicBezTo>
                        <a:pt x="16012" y="74708"/>
                        <a:pt x="14521" y="71095"/>
                        <a:pt x="14395" y="66135"/>
                      </a:cubicBezTo>
                      <a:cubicBezTo>
                        <a:pt x="14144" y="60420"/>
                        <a:pt x="17127" y="55838"/>
                        <a:pt x="23075" y="52117"/>
                      </a:cubicBezTo>
                      <a:cubicBezTo>
                        <a:pt x="29042" y="48523"/>
                        <a:pt x="39339" y="45792"/>
                        <a:pt x="53986" y="44048"/>
                      </a:cubicBezTo>
                      <a:lnTo>
                        <a:pt x="53986" y="68508"/>
                      </a:lnTo>
                      <a:cubicBezTo>
                        <a:pt x="49763" y="72353"/>
                        <a:pt x="45666" y="75211"/>
                        <a:pt x="41945" y="77188"/>
                      </a:cubicBezTo>
                      <a:cubicBezTo>
                        <a:pt x="38118" y="79183"/>
                        <a:pt x="34146" y="80171"/>
                        <a:pt x="29922" y="80171"/>
                      </a:cubicBezTo>
                      <a:close/>
                      <a:moveTo>
                        <a:pt x="25699" y="91978"/>
                      </a:moveTo>
                      <a:cubicBezTo>
                        <a:pt x="31163" y="91853"/>
                        <a:pt x="36248" y="90613"/>
                        <a:pt x="41083" y="88258"/>
                      </a:cubicBezTo>
                      <a:cubicBezTo>
                        <a:pt x="46043" y="85904"/>
                        <a:pt x="50518" y="82921"/>
                        <a:pt x="54741" y="79452"/>
                      </a:cubicBezTo>
                      <a:lnTo>
                        <a:pt x="55244" y="79452"/>
                      </a:lnTo>
                      <a:lnTo>
                        <a:pt x="56484" y="89876"/>
                      </a:lnTo>
                      <a:lnTo>
                        <a:pt x="68651" y="89876"/>
                      </a:lnTo>
                      <a:lnTo>
                        <a:pt x="68651" y="35997"/>
                      </a:lnTo>
                      <a:cubicBezTo>
                        <a:pt x="68651" y="24945"/>
                        <a:pt x="66297" y="16264"/>
                        <a:pt x="61445" y="9938"/>
                      </a:cubicBezTo>
                      <a:cubicBezTo>
                        <a:pt x="56610" y="3486"/>
                        <a:pt x="48900" y="126"/>
                        <a:pt x="38351" y="0"/>
                      </a:cubicBezTo>
                      <a:cubicBezTo>
                        <a:pt x="31145" y="126"/>
                        <a:pt x="24693" y="1366"/>
                        <a:pt x="18744" y="3720"/>
                      </a:cubicBezTo>
                      <a:cubicBezTo>
                        <a:pt x="12903" y="6200"/>
                        <a:pt x="7818" y="8680"/>
                        <a:pt x="3720" y="11412"/>
                      </a:cubicBezTo>
                      <a:lnTo>
                        <a:pt x="9561" y="21584"/>
                      </a:lnTo>
                      <a:cubicBezTo>
                        <a:pt x="13029" y="19104"/>
                        <a:pt x="17001" y="16983"/>
                        <a:pt x="21476" y="15132"/>
                      </a:cubicBezTo>
                      <a:cubicBezTo>
                        <a:pt x="25951" y="13263"/>
                        <a:pt x="30785" y="12275"/>
                        <a:pt x="35871" y="12275"/>
                      </a:cubicBezTo>
                      <a:cubicBezTo>
                        <a:pt x="42952" y="12400"/>
                        <a:pt x="47660" y="14755"/>
                        <a:pt x="50266" y="19104"/>
                      </a:cubicBezTo>
                      <a:cubicBezTo>
                        <a:pt x="52872" y="23327"/>
                        <a:pt x="54112" y="28413"/>
                        <a:pt x="53986" y="34380"/>
                      </a:cubicBezTo>
                      <a:cubicBezTo>
                        <a:pt x="35368" y="36374"/>
                        <a:pt x="21710" y="39969"/>
                        <a:pt x="13029" y="45180"/>
                      </a:cubicBezTo>
                      <a:cubicBezTo>
                        <a:pt x="4349" y="50392"/>
                        <a:pt x="0" y="57725"/>
                        <a:pt x="0" y="67160"/>
                      </a:cubicBezTo>
                      <a:cubicBezTo>
                        <a:pt x="251" y="75103"/>
                        <a:pt x="2606" y="81177"/>
                        <a:pt x="7332" y="85527"/>
                      </a:cubicBezTo>
                      <a:cubicBezTo>
                        <a:pt x="12059" y="89732"/>
                        <a:pt x="18259" y="91853"/>
                        <a:pt x="25699" y="91978"/>
                      </a:cubicBez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27" name="任意多边形: 形状 26">
                  <a:extLst>
                    <a:ext uri="{FF2B5EF4-FFF2-40B4-BE49-F238E27FC236}">
                      <a16:creationId xmlns:a16="http://schemas.microsoft.com/office/drawing/2014/main" id="{33A98D86-5C4F-DBD1-C2D0-2B3F5BBC3FE7}"/>
                    </a:ext>
                  </a:extLst>
                </p:cNvPr>
                <p:cNvSpPr/>
                <p:nvPr/>
              </p:nvSpPr>
              <p:spPr>
                <a:xfrm>
                  <a:off x="10057249" y="962055"/>
                  <a:ext cx="70017" cy="89857"/>
                </a:xfrm>
                <a:custGeom>
                  <a:avLst/>
                  <a:gdLst>
                    <a:gd name="connsiteX0" fmla="*/ 0 w 70017"/>
                    <a:gd name="connsiteY0" fmla="*/ 89822 h 89857"/>
                    <a:gd name="connsiteX1" fmla="*/ 14647 w 70017"/>
                    <a:gd name="connsiteY1" fmla="*/ 89822 h 89857"/>
                    <a:gd name="connsiteX2" fmla="*/ 14647 w 70017"/>
                    <a:gd name="connsiteY2" fmla="*/ 26274 h 89857"/>
                    <a:gd name="connsiteX3" fmla="*/ 26562 w 70017"/>
                    <a:gd name="connsiteY3" fmla="*/ 16228 h 89857"/>
                    <a:gd name="connsiteX4" fmla="*/ 38729 w 70017"/>
                    <a:gd name="connsiteY4" fmla="*/ 12886 h 89857"/>
                    <a:gd name="connsiteX5" fmla="*/ 51399 w 70017"/>
                    <a:gd name="connsiteY5" fmla="*/ 18349 h 89857"/>
                    <a:gd name="connsiteX6" fmla="*/ 55370 w 70017"/>
                    <a:gd name="connsiteY6" fmla="*/ 36231 h 89857"/>
                    <a:gd name="connsiteX7" fmla="*/ 55370 w 70017"/>
                    <a:gd name="connsiteY7" fmla="*/ 89858 h 89857"/>
                    <a:gd name="connsiteX8" fmla="*/ 70017 w 70017"/>
                    <a:gd name="connsiteY8" fmla="*/ 89858 h 89857"/>
                    <a:gd name="connsiteX9" fmla="*/ 70017 w 70017"/>
                    <a:gd name="connsiteY9" fmla="*/ 34380 h 89857"/>
                    <a:gd name="connsiteX10" fmla="*/ 63439 w 70017"/>
                    <a:gd name="connsiteY10" fmla="*/ 8806 h 89857"/>
                    <a:gd name="connsiteX11" fmla="*/ 43203 w 70017"/>
                    <a:gd name="connsiteY11" fmla="*/ 0 h 89857"/>
                    <a:gd name="connsiteX12" fmla="*/ 27191 w 70017"/>
                    <a:gd name="connsiteY12" fmla="*/ 4349 h 89857"/>
                    <a:gd name="connsiteX13" fmla="*/ 13784 w 70017"/>
                    <a:gd name="connsiteY13" fmla="*/ 14773 h 89857"/>
                    <a:gd name="connsiteX14" fmla="*/ 13281 w 70017"/>
                    <a:gd name="connsiteY14" fmla="*/ 14773 h 89857"/>
                    <a:gd name="connsiteX15" fmla="*/ 12041 w 70017"/>
                    <a:gd name="connsiteY15" fmla="*/ 2229 h 89857"/>
                    <a:gd name="connsiteX16" fmla="*/ 0 w 70017"/>
                    <a:gd name="connsiteY16" fmla="*/ 2229 h 89857"/>
                    <a:gd name="connsiteX17" fmla="*/ 0 w 70017"/>
                    <a:gd name="connsiteY17" fmla="*/ 89822 h 898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0017" h="89857">
                      <a:moveTo>
                        <a:pt x="0" y="89822"/>
                      </a:moveTo>
                      <a:lnTo>
                        <a:pt x="14647" y="89822"/>
                      </a:lnTo>
                      <a:lnTo>
                        <a:pt x="14647" y="26274"/>
                      </a:lnTo>
                      <a:cubicBezTo>
                        <a:pt x="18996" y="21799"/>
                        <a:pt x="22967" y="18457"/>
                        <a:pt x="26562" y="16228"/>
                      </a:cubicBezTo>
                      <a:cubicBezTo>
                        <a:pt x="30282" y="14000"/>
                        <a:pt x="34254" y="12886"/>
                        <a:pt x="38729" y="12886"/>
                      </a:cubicBezTo>
                      <a:cubicBezTo>
                        <a:pt x="44444" y="12760"/>
                        <a:pt x="48667" y="14629"/>
                        <a:pt x="51399" y="18349"/>
                      </a:cubicBezTo>
                      <a:cubicBezTo>
                        <a:pt x="54004" y="22069"/>
                        <a:pt x="55370" y="28036"/>
                        <a:pt x="55370" y="36231"/>
                      </a:cubicBezTo>
                      <a:lnTo>
                        <a:pt x="55370" y="89858"/>
                      </a:lnTo>
                      <a:lnTo>
                        <a:pt x="70017" y="89858"/>
                      </a:lnTo>
                      <a:lnTo>
                        <a:pt x="70017" y="34380"/>
                      </a:lnTo>
                      <a:cubicBezTo>
                        <a:pt x="70017" y="23076"/>
                        <a:pt x="67914" y="14521"/>
                        <a:pt x="63439" y="8806"/>
                      </a:cubicBezTo>
                      <a:cubicBezTo>
                        <a:pt x="59090" y="2965"/>
                        <a:pt x="52387" y="0"/>
                        <a:pt x="43203" y="0"/>
                      </a:cubicBezTo>
                      <a:cubicBezTo>
                        <a:pt x="37237" y="126"/>
                        <a:pt x="31899" y="1492"/>
                        <a:pt x="27191" y="4349"/>
                      </a:cubicBezTo>
                      <a:cubicBezTo>
                        <a:pt x="22482" y="7081"/>
                        <a:pt x="18007" y="10549"/>
                        <a:pt x="13784" y="14773"/>
                      </a:cubicBezTo>
                      <a:lnTo>
                        <a:pt x="13281" y="14773"/>
                      </a:lnTo>
                      <a:lnTo>
                        <a:pt x="12041" y="2229"/>
                      </a:lnTo>
                      <a:lnTo>
                        <a:pt x="0" y="2229"/>
                      </a:lnTo>
                      <a:lnTo>
                        <a:pt x="0" y="89822"/>
                      </a:lnTo>
                      <a:close/>
                    </a:path>
                  </a:pathLst>
                </a:custGeom>
                <a:solidFill>
                  <a:srgbClr val="003399"/>
                </a:solidFill>
                <a:ln w="6350" cap="flat">
                  <a:solidFill>
                    <a:srgbClr val="003399"/>
                  </a:solidFill>
                  <a:prstDash val="solid"/>
                  <a:miter/>
                </a:ln>
              </p:spPr>
              <p:txBody>
                <a:bodyPr rtlCol="0" anchor="ctr"/>
                <a:lstStyle/>
                <a:p>
                  <a:endParaRPr lang="zh-CN" altLang="en-US" dirty="0"/>
                </a:p>
              </p:txBody>
            </p:sp>
          </p:grpSp>
          <p:grpSp>
            <p:nvGrpSpPr>
              <p:cNvPr id="14" name="组合 13">
                <a:extLst>
                  <a:ext uri="{FF2B5EF4-FFF2-40B4-BE49-F238E27FC236}">
                    <a16:creationId xmlns:a16="http://schemas.microsoft.com/office/drawing/2014/main" id="{528DA878-C469-7066-847C-48676E94A4B5}"/>
                  </a:ext>
                </a:extLst>
              </p:cNvPr>
              <p:cNvGrpSpPr/>
              <p:nvPr userDrawn="1"/>
            </p:nvGrpSpPr>
            <p:grpSpPr>
              <a:xfrm>
                <a:off x="3550756" y="3868116"/>
                <a:ext cx="359700" cy="92032"/>
                <a:chOff x="10146307" y="961965"/>
                <a:chExt cx="359700" cy="92032"/>
              </a:xfrm>
            </p:grpSpPr>
            <p:sp>
              <p:nvSpPr>
                <p:cNvPr id="16" name="任意多边形: 形状 15">
                  <a:extLst>
                    <a:ext uri="{FF2B5EF4-FFF2-40B4-BE49-F238E27FC236}">
                      <a16:creationId xmlns:a16="http://schemas.microsoft.com/office/drawing/2014/main" id="{D8EE03AF-F850-33CD-CCB3-A2303FF7D343}"/>
                    </a:ext>
                  </a:extLst>
                </p:cNvPr>
                <p:cNvSpPr/>
                <p:nvPr/>
              </p:nvSpPr>
              <p:spPr>
                <a:xfrm>
                  <a:off x="10146307" y="1031389"/>
                  <a:ext cx="21224" cy="22608"/>
                </a:xfrm>
                <a:custGeom>
                  <a:avLst/>
                  <a:gdLst>
                    <a:gd name="connsiteX0" fmla="*/ 10675 w 21224"/>
                    <a:gd name="connsiteY0" fmla="*/ 22608 h 22608"/>
                    <a:gd name="connsiteX1" fmla="*/ 18115 w 21224"/>
                    <a:gd name="connsiteY1" fmla="*/ 19499 h 22608"/>
                    <a:gd name="connsiteX2" fmla="*/ 21224 w 21224"/>
                    <a:gd name="connsiteY2" fmla="*/ 11430 h 22608"/>
                    <a:gd name="connsiteX3" fmla="*/ 18115 w 21224"/>
                    <a:gd name="connsiteY3" fmla="*/ 3235 h 22608"/>
                    <a:gd name="connsiteX4" fmla="*/ 10675 w 21224"/>
                    <a:gd name="connsiteY4" fmla="*/ 0 h 22608"/>
                    <a:gd name="connsiteX5" fmla="*/ 3109 w 21224"/>
                    <a:gd name="connsiteY5" fmla="*/ 3235 h 22608"/>
                    <a:gd name="connsiteX6" fmla="*/ 0 w 21224"/>
                    <a:gd name="connsiteY6" fmla="*/ 11430 h 22608"/>
                    <a:gd name="connsiteX7" fmla="*/ 3109 w 21224"/>
                    <a:gd name="connsiteY7" fmla="*/ 19499 h 22608"/>
                    <a:gd name="connsiteX8" fmla="*/ 10675 w 21224"/>
                    <a:gd name="connsiteY8" fmla="*/ 22608 h 226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224" h="22608">
                      <a:moveTo>
                        <a:pt x="10675" y="22608"/>
                      </a:moveTo>
                      <a:cubicBezTo>
                        <a:pt x="13659" y="22482"/>
                        <a:pt x="16139" y="21494"/>
                        <a:pt x="18115" y="19499"/>
                      </a:cubicBezTo>
                      <a:cubicBezTo>
                        <a:pt x="20110" y="17504"/>
                        <a:pt x="21224" y="14791"/>
                        <a:pt x="21224" y="11430"/>
                      </a:cubicBezTo>
                      <a:cubicBezTo>
                        <a:pt x="21224" y="8069"/>
                        <a:pt x="20110" y="5356"/>
                        <a:pt x="18115" y="3235"/>
                      </a:cubicBezTo>
                      <a:cubicBezTo>
                        <a:pt x="16139" y="1132"/>
                        <a:pt x="13641" y="0"/>
                        <a:pt x="10675" y="0"/>
                      </a:cubicBezTo>
                      <a:cubicBezTo>
                        <a:pt x="7710" y="0"/>
                        <a:pt x="5212" y="1114"/>
                        <a:pt x="3109" y="3235"/>
                      </a:cubicBezTo>
                      <a:cubicBezTo>
                        <a:pt x="1114" y="5338"/>
                        <a:pt x="126" y="8069"/>
                        <a:pt x="0" y="11430"/>
                      </a:cubicBezTo>
                      <a:cubicBezTo>
                        <a:pt x="126" y="14773"/>
                        <a:pt x="1114" y="17504"/>
                        <a:pt x="3109" y="19499"/>
                      </a:cubicBezTo>
                      <a:cubicBezTo>
                        <a:pt x="5212" y="21476"/>
                        <a:pt x="7692" y="22482"/>
                        <a:pt x="10675" y="22608"/>
                      </a:cubicBezTo>
                      <a:close/>
                    </a:path>
                  </a:pathLst>
                </a:custGeom>
                <a:solidFill>
                  <a:srgbClr val="999999"/>
                </a:solidFill>
                <a:ln w="6350" cap="flat">
                  <a:solidFill>
                    <a:srgbClr val="999999"/>
                  </a:solidFill>
                  <a:prstDash val="solid"/>
                  <a:miter/>
                </a:ln>
              </p:spPr>
              <p:txBody>
                <a:bodyPr rtlCol="0" anchor="ctr"/>
                <a:lstStyle/>
                <a:p>
                  <a:endParaRPr lang="zh-CN" altLang="en-US" b="1"/>
                </a:p>
              </p:txBody>
            </p:sp>
            <p:sp>
              <p:nvSpPr>
                <p:cNvPr id="17" name="任意多边形: 形状 16">
                  <a:extLst>
                    <a:ext uri="{FF2B5EF4-FFF2-40B4-BE49-F238E27FC236}">
                      <a16:creationId xmlns:a16="http://schemas.microsoft.com/office/drawing/2014/main" id="{6EC5EE2B-1357-13C0-6EC4-2F4BCE247727}"/>
                    </a:ext>
                  </a:extLst>
                </p:cNvPr>
                <p:cNvSpPr/>
                <p:nvPr/>
              </p:nvSpPr>
              <p:spPr>
                <a:xfrm>
                  <a:off x="10192350" y="961965"/>
                  <a:ext cx="69388" cy="92032"/>
                </a:xfrm>
                <a:custGeom>
                  <a:avLst/>
                  <a:gdLst>
                    <a:gd name="connsiteX0" fmla="*/ 41209 w 69388"/>
                    <a:gd name="connsiteY0" fmla="*/ 92032 h 92032"/>
                    <a:gd name="connsiteX1" fmla="*/ 56359 w 69388"/>
                    <a:gd name="connsiteY1" fmla="*/ 89049 h 92032"/>
                    <a:gd name="connsiteX2" fmla="*/ 69388 w 69388"/>
                    <a:gd name="connsiteY2" fmla="*/ 80854 h 92032"/>
                    <a:gd name="connsiteX3" fmla="*/ 63188 w 69388"/>
                    <a:gd name="connsiteY3" fmla="*/ 71042 h 92032"/>
                    <a:gd name="connsiteX4" fmla="*/ 53753 w 69388"/>
                    <a:gd name="connsiteY4" fmla="*/ 77242 h 92032"/>
                    <a:gd name="connsiteX5" fmla="*/ 42449 w 69388"/>
                    <a:gd name="connsiteY5" fmla="*/ 79722 h 92032"/>
                    <a:gd name="connsiteX6" fmla="*/ 22842 w 69388"/>
                    <a:gd name="connsiteY6" fmla="*/ 70538 h 92032"/>
                    <a:gd name="connsiteX7" fmla="*/ 15402 w 69388"/>
                    <a:gd name="connsiteY7" fmla="*/ 46205 h 92032"/>
                    <a:gd name="connsiteX8" fmla="*/ 23094 w 69388"/>
                    <a:gd name="connsiteY8" fmla="*/ 21620 h 92032"/>
                    <a:gd name="connsiteX9" fmla="*/ 42826 w 69388"/>
                    <a:gd name="connsiteY9" fmla="*/ 12311 h 92032"/>
                    <a:gd name="connsiteX10" fmla="*/ 52261 w 69388"/>
                    <a:gd name="connsiteY10" fmla="*/ 14413 h 92032"/>
                    <a:gd name="connsiteX11" fmla="*/ 60331 w 69388"/>
                    <a:gd name="connsiteY11" fmla="*/ 20128 h 92032"/>
                    <a:gd name="connsiteX12" fmla="*/ 68022 w 69388"/>
                    <a:gd name="connsiteY12" fmla="*/ 10316 h 92032"/>
                    <a:gd name="connsiteX13" fmla="*/ 57096 w 69388"/>
                    <a:gd name="connsiteY13" fmla="*/ 3109 h 92032"/>
                    <a:gd name="connsiteX14" fmla="*/ 42323 w 69388"/>
                    <a:gd name="connsiteY14" fmla="*/ 0 h 92032"/>
                    <a:gd name="connsiteX15" fmla="*/ 21350 w 69388"/>
                    <a:gd name="connsiteY15" fmla="*/ 5463 h 92032"/>
                    <a:gd name="connsiteX16" fmla="*/ 5967 w 69388"/>
                    <a:gd name="connsiteY16" fmla="*/ 21224 h 92032"/>
                    <a:gd name="connsiteX17" fmla="*/ 0 w 69388"/>
                    <a:gd name="connsiteY17" fmla="*/ 46169 h 92032"/>
                    <a:gd name="connsiteX18" fmla="*/ 11915 w 69388"/>
                    <a:gd name="connsiteY18" fmla="*/ 79937 h 92032"/>
                    <a:gd name="connsiteX19" fmla="*/ 41209 w 69388"/>
                    <a:gd name="connsiteY19" fmla="*/ 92032 h 920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69388" h="92032">
                      <a:moveTo>
                        <a:pt x="41209" y="92032"/>
                      </a:moveTo>
                      <a:cubicBezTo>
                        <a:pt x="46421" y="92032"/>
                        <a:pt x="51506" y="91044"/>
                        <a:pt x="56359" y="89049"/>
                      </a:cubicBezTo>
                      <a:cubicBezTo>
                        <a:pt x="61193" y="87180"/>
                        <a:pt x="65542" y="84448"/>
                        <a:pt x="69388" y="80854"/>
                      </a:cubicBezTo>
                      <a:lnTo>
                        <a:pt x="63188" y="71042"/>
                      </a:lnTo>
                      <a:cubicBezTo>
                        <a:pt x="60331" y="73647"/>
                        <a:pt x="57222" y="75642"/>
                        <a:pt x="53753" y="77242"/>
                      </a:cubicBezTo>
                      <a:cubicBezTo>
                        <a:pt x="50285" y="78859"/>
                        <a:pt x="46546" y="79722"/>
                        <a:pt x="42449" y="79722"/>
                      </a:cubicBezTo>
                      <a:cubicBezTo>
                        <a:pt x="34254" y="79596"/>
                        <a:pt x="27676" y="76487"/>
                        <a:pt x="22842" y="70538"/>
                      </a:cubicBezTo>
                      <a:cubicBezTo>
                        <a:pt x="18008" y="64464"/>
                        <a:pt x="15527" y="56395"/>
                        <a:pt x="15402" y="46205"/>
                      </a:cubicBezTo>
                      <a:cubicBezTo>
                        <a:pt x="15527" y="35907"/>
                        <a:pt x="18133" y="27712"/>
                        <a:pt x="23094" y="21620"/>
                      </a:cubicBezTo>
                      <a:cubicBezTo>
                        <a:pt x="28179" y="15545"/>
                        <a:pt x="34757" y="12436"/>
                        <a:pt x="42826" y="12311"/>
                      </a:cubicBezTo>
                      <a:cubicBezTo>
                        <a:pt x="46295" y="12311"/>
                        <a:pt x="49530" y="13047"/>
                        <a:pt x="52261" y="14413"/>
                      </a:cubicBezTo>
                      <a:cubicBezTo>
                        <a:pt x="55119" y="15905"/>
                        <a:pt x="57850" y="17756"/>
                        <a:pt x="60331" y="20128"/>
                      </a:cubicBezTo>
                      <a:lnTo>
                        <a:pt x="68022" y="10316"/>
                      </a:lnTo>
                      <a:cubicBezTo>
                        <a:pt x="64787" y="7458"/>
                        <a:pt x="61193" y="5104"/>
                        <a:pt x="57096" y="3109"/>
                      </a:cubicBezTo>
                      <a:cubicBezTo>
                        <a:pt x="52872" y="1114"/>
                        <a:pt x="48038" y="126"/>
                        <a:pt x="42323" y="0"/>
                      </a:cubicBezTo>
                      <a:cubicBezTo>
                        <a:pt x="34757" y="0"/>
                        <a:pt x="27802" y="1869"/>
                        <a:pt x="21350" y="5463"/>
                      </a:cubicBezTo>
                      <a:cubicBezTo>
                        <a:pt x="15024" y="9058"/>
                        <a:pt x="9938" y="14269"/>
                        <a:pt x="5967" y="21224"/>
                      </a:cubicBezTo>
                      <a:cubicBezTo>
                        <a:pt x="2121" y="28054"/>
                        <a:pt x="126" y="36374"/>
                        <a:pt x="0" y="46169"/>
                      </a:cubicBezTo>
                      <a:cubicBezTo>
                        <a:pt x="252" y="60690"/>
                        <a:pt x="4223" y="71994"/>
                        <a:pt x="11915" y="79937"/>
                      </a:cubicBezTo>
                      <a:cubicBezTo>
                        <a:pt x="19499" y="87935"/>
                        <a:pt x="29294" y="91906"/>
                        <a:pt x="41209" y="92032"/>
                      </a:cubicBezTo>
                      <a:close/>
                    </a:path>
                  </a:pathLst>
                </a:custGeom>
                <a:solidFill>
                  <a:srgbClr val="999999"/>
                </a:solidFill>
                <a:ln w="6350" cap="flat">
                  <a:solidFill>
                    <a:srgbClr val="999999"/>
                  </a:solidFill>
                  <a:prstDash val="solid"/>
                  <a:miter/>
                </a:ln>
              </p:spPr>
              <p:txBody>
                <a:bodyPr rtlCol="0" anchor="ctr"/>
                <a:lstStyle/>
                <a:p>
                  <a:endParaRPr lang="zh-CN" altLang="en-US" b="1"/>
                </a:p>
              </p:txBody>
            </p:sp>
            <p:sp>
              <p:nvSpPr>
                <p:cNvPr id="18" name="任意多边形: 形状 17">
                  <a:extLst>
                    <a:ext uri="{FF2B5EF4-FFF2-40B4-BE49-F238E27FC236}">
                      <a16:creationId xmlns:a16="http://schemas.microsoft.com/office/drawing/2014/main" id="{D64B6D31-A06A-D01B-84E8-2785835844FD}"/>
                    </a:ext>
                  </a:extLst>
                </p:cNvPr>
                <p:cNvSpPr/>
                <p:nvPr/>
              </p:nvSpPr>
              <p:spPr>
                <a:xfrm>
                  <a:off x="10279225" y="962037"/>
                  <a:ext cx="81321" cy="91960"/>
                </a:xfrm>
                <a:custGeom>
                  <a:avLst/>
                  <a:gdLst>
                    <a:gd name="connsiteX0" fmla="*/ 40723 w 81321"/>
                    <a:gd name="connsiteY0" fmla="*/ 79668 h 91960"/>
                    <a:gd name="connsiteX1" fmla="*/ 22356 w 81321"/>
                    <a:gd name="connsiteY1" fmla="*/ 70484 h 91960"/>
                    <a:gd name="connsiteX2" fmla="*/ 15402 w 81321"/>
                    <a:gd name="connsiteY2" fmla="*/ 46151 h 91960"/>
                    <a:gd name="connsiteX3" fmla="*/ 22356 w 81321"/>
                    <a:gd name="connsiteY3" fmla="*/ 21566 h 91960"/>
                    <a:gd name="connsiteX4" fmla="*/ 40723 w 81321"/>
                    <a:gd name="connsiteY4" fmla="*/ 12257 h 91960"/>
                    <a:gd name="connsiteX5" fmla="*/ 59090 w 81321"/>
                    <a:gd name="connsiteY5" fmla="*/ 21566 h 91960"/>
                    <a:gd name="connsiteX6" fmla="*/ 66171 w 81321"/>
                    <a:gd name="connsiteY6" fmla="*/ 46151 h 91960"/>
                    <a:gd name="connsiteX7" fmla="*/ 59090 w 81321"/>
                    <a:gd name="connsiteY7" fmla="*/ 70484 h 91960"/>
                    <a:gd name="connsiteX8" fmla="*/ 40723 w 81321"/>
                    <a:gd name="connsiteY8" fmla="*/ 79668 h 91960"/>
                    <a:gd name="connsiteX9" fmla="*/ 40723 w 81321"/>
                    <a:gd name="connsiteY9" fmla="*/ 91960 h 91960"/>
                    <a:gd name="connsiteX10" fmla="*/ 60834 w 81321"/>
                    <a:gd name="connsiteY10" fmla="*/ 86497 h 91960"/>
                    <a:gd name="connsiteX11" fmla="*/ 75606 w 81321"/>
                    <a:gd name="connsiteY11" fmla="*/ 70862 h 91960"/>
                    <a:gd name="connsiteX12" fmla="*/ 81321 w 81321"/>
                    <a:gd name="connsiteY12" fmla="*/ 46169 h 91960"/>
                    <a:gd name="connsiteX13" fmla="*/ 75606 w 81321"/>
                    <a:gd name="connsiteY13" fmla="*/ 21224 h 91960"/>
                    <a:gd name="connsiteX14" fmla="*/ 60834 w 81321"/>
                    <a:gd name="connsiteY14" fmla="*/ 5463 h 91960"/>
                    <a:gd name="connsiteX15" fmla="*/ 40723 w 81321"/>
                    <a:gd name="connsiteY15" fmla="*/ 0 h 91960"/>
                    <a:gd name="connsiteX16" fmla="*/ 20613 w 81321"/>
                    <a:gd name="connsiteY16" fmla="*/ 5463 h 91960"/>
                    <a:gd name="connsiteX17" fmla="*/ 5841 w 81321"/>
                    <a:gd name="connsiteY17" fmla="*/ 21224 h 91960"/>
                    <a:gd name="connsiteX18" fmla="*/ 0 w 81321"/>
                    <a:gd name="connsiteY18" fmla="*/ 46169 h 91960"/>
                    <a:gd name="connsiteX19" fmla="*/ 5841 w 81321"/>
                    <a:gd name="connsiteY19" fmla="*/ 70862 h 91960"/>
                    <a:gd name="connsiteX20" fmla="*/ 20613 w 81321"/>
                    <a:gd name="connsiteY20" fmla="*/ 86497 h 91960"/>
                    <a:gd name="connsiteX21" fmla="*/ 40723 w 81321"/>
                    <a:gd name="connsiteY21" fmla="*/ 91960 h 919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81321" h="91960">
                      <a:moveTo>
                        <a:pt x="40723" y="79668"/>
                      </a:moveTo>
                      <a:cubicBezTo>
                        <a:pt x="33032" y="79542"/>
                        <a:pt x="26939" y="76433"/>
                        <a:pt x="22356" y="70484"/>
                      </a:cubicBezTo>
                      <a:cubicBezTo>
                        <a:pt x="17756" y="64410"/>
                        <a:pt x="15527" y="56341"/>
                        <a:pt x="15402" y="46151"/>
                      </a:cubicBezTo>
                      <a:cubicBezTo>
                        <a:pt x="15527" y="35853"/>
                        <a:pt x="17756" y="27658"/>
                        <a:pt x="22356" y="21566"/>
                      </a:cubicBezTo>
                      <a:cubicBezTo>
                        <a:pt x="26957" y="15491"/>
                        <a:pt x="33032" y="12382"/>
                        <a:pt x="40723" y="12257"/>
                      </a:cubicBezTo>
                      <a:cubicBezTo>
                        <a:pt x="48415" y="12382"/>
                        <a:pt x="54508" y="15491"/>
                        <a:pt x="59090" y="21566"/>
                      </a:cubicBezTo>
                      <a:cubicBezTo>
                        <a:pt x="63673" y="27640"/>
                        <a:pt x="66045" y="35835"/>
                        <a:pt x="66171" y="46151"/>
                      </a:cubicBezTo>
                      <a:cubicBezTo>
                        <a:pt x="66045" y="56323"/>
                        <a:pt x="63691" y="64392"/>
                        <a:pt x="59090" y="70484"/>
                      </a:cubicBezTo>
                      <a:cubicBezTo>
                        <a:pt x="54508" y="76433"/>
                        <a:pt x="48433" y="79542"/>
                        <a:pt x="40723" y="79668"/>
                      </a:cubicBezTo>
                      <a:close/>
                      <a:moveTo>
                        <a:pt x="40723" y="91960"/>
                      </a:moveTo>
                      <a:cubicBezTo>
                        <a:pt x="47930" y="91960"/>
                        <a:pt x="54633" y="90091"/>
                        <a:pt x="60834" y="86497"/>
                      </a:cubicBezTo>
                      <a:cubicBezTo>
                        <a:pt x="66908" y="82903"/>
                        <a:pt x="71886" y="77691"/>
                        <a:pt x="75606" y="70862"/>
                      </a:cubicBezTo>
                      <a:cubicBezTo>
                        <a:pt x="79326" y="64158"/>
                        <a:pt x="81321" y="55838"/>
                        <a:pt x="81321" y="46169"/>
                      </a:cubicBezTo>
                      <a:cubicBezTo>
                        <a:pt x="81321" y="36356"/>
                        <a:pt x="79326" y="28054"/>
                        <a:pt x="75606" y="21224"/>
                      </a:cubicBezTo>
                      <a:cubicBezTo>
                        <a:pt x="71886" y="14269"/>
                        <a:pt x="66926" y="9058"/>
                        <a:pt x="60834" y="5463"/>
                      </a:cubicBezTo>
                      <a:cubicBezTo>
                        <a:pt x="54633" y="1869"/>
                        <a:pt x="47930" y="0"/>
                        <a:pt x="40723" y="0"/>
                      </a:cubicBezTo>
                      <a:cubicBezTo>
                        <a:pt x="33391" y="0"/>
                        <a:pt x="26706" y="1869"/>
                        <a:pt x="20613" y="5463"/>
                      </a:cubicBezTo>
                      <a:cubicBezTo>
                        <a:pt x="14539" y="9058"/>
                        <a:pt x="9561" y="14269"/>
                        <a:pt x="5841" y="21224"/>
                      </a:cubicBezTo>
                      <a:cubicBezTo>
                        <a:pt x="2121" y="28054"/>
                        <a:pt x="126" y="36374"/>
                        <a:pt x="0" y="46169"/>
                      </a:cubicBezTo>
                      <a:cubicBezTo>
                        <a:pt x="126" y="55856"/>
                        <a:pt x="2103" y="64158"/>
                        <a:pt x="5841" y="70862"/>
                      </a:cubicBezTo>
                      <a:cubicBezTo>
                        <a:pt x="9561" y="77691"/>
                        <a:pt x="14521" y="82903"/>
                        <a:pt x="20613" y="86497"/>
                      </a:cubicBezTo>
                      <a:cubicBezTo>
                        <a:pt x="26706" y="90091"/>
                        <a:pt x="33409" y="91960"/>
                        <a:pt x="40723" y="91960"/>
                      </a:cubicBezTo>
                      <a:close/>
                    </a:path>
                  </a:pathLst>
                </a:custGeom>
                <a:solidFill>
                  <a:srgbClr val="999999"/>
                </a:solidFill>
                <a:ln w="6350" cap="flat">
                  <a:solidFill>
                    <a:srgbClr val="999999"/>
                  </a:solidFill>
                  <a:prstDash val="solid"/>
                  <a:miter/>
                </a:ln>
              </p:spPr>
              <p:txBody>
                <a:bodyPr rtlCol="0" anchor="ctr"/>
                <a:lstStyle/>
                <a:p>
                  <a:endParaRPr lang="zh-CN" altLang="en-US" b="1"/>
                </a:p>
              </p:txBody>
            </p:sp>
            <p:sp>
              <p:nvSpPr>
                <p:cNvPr id="19" name="任意多边形: 形状 18">
                  <a:extLst>
                    <a:ext uri="{FF2B5EF4-FFF2-40B4-BE49-F238E27FC236}">
                      <a16:creationId xmlns:a16="http://schemas.microsoft.com/office/drawing/2014/main" id="{3DD91EBE-B72D-55E8-B851-6666501224D8}"/>
                    </a:ext>
                  </a:extLst>
                </p:cNvPr>
                <p:cNvSpPr/>
                <p:nvPr/>
              </p:nvSpPr>
              <p:spPr>
                <a:xfrm>
                  <a:off x="10385203" y="962019"/>
                  <a:ext cx="120804" cy="89875"/>
                </a:xfrm>
                <a:custGeom>
                  <a:avLst/>
                  <a:gdLst>
                    <a:gd name="connsiteX0" fmla="*/ 36 w 120804"/>
                    <a:gd name="connsiteY0" fmla="*/ 89858 h 89875"/>
                    <a:gd name="connsiteX1" fmla="*/ 14683 w 120804"/>
                    <a:gd name="connsiteY1" fmla="*/ 89858 h 89875"/>
                    <a:gd name="connsiteX2" fmla="*/ 14683 w 120804"/>
                    <a:gd name="connsiteY2" fmla="*/ 26310 h 89875"/>
                    <a:gd name="connsiteX3" fmla="*/ 26220 w 120804"/>
                    <a:gd name="connsiteY3" fmla="*/ 16138 h 89875"/>
                    <a:gd name="connsiteX4" fmla="*/ 36770 w 120804"/>
                    <a:gd name="connsiteY4" fmla="*/ 12904 h 89875"/>
                    <a:gd name="connsiteX5" fmla="*/ 49062 w 120804"/>
                    <a:gd name="connsiteY5" fmla="*/ 18367 h 89875"/>
                    <a:gd name="connsiteX6" fmla="*/ 53034 w 120804"/>
                    <a:gd name="connsiteY6" fmla="*/ 36249 h 89875"/>
                    <a:gd name="connsiteX7" fmla="*/ 53034 w 120804"/>
                    <a:gd name="connsiteY7" fmla="*/ 89876 h 89875"/>
                    <a:gd name="connsiteX8" fmla="*/ 67807 w 120804"/>
                    <a:gd name="connsiteY8" fmla="*/ 89876 h 89875"/>
                    <a:gd name="connsiteX9" fmla="*/ 67807 w 120804"/>
                    <a:gd name="connsiteY9" fmla="*/ 26310 h 89875"/>
                    <a:gd name="connsiteX10" fmla="*/ 79344 w 120804"/>
                    <a:gd name="connsiteY10" fmla="*/ 16138 h 89875"/>
                    <a:gd name="connsiteX11" fmla="*/ 89894 w 120804"/>
                    <a:gd name="connsiteY11" fmla="*/ 12904 h 89875"/>
                    <a:gd name="connsiteX12" fmla="*/ 102186 w 120804"/>
                    <a:gd name="connsiteY12" fmla="*/ 18367 h 89875"/>
                    <a:gd name="connsiteX13" fmla="*/ 106158 w 120804"/>
                    <a:gd name="connsiteY13" fmla="*/ 36249 h 89875"/>
                    <a:gd name="connsiteX14" fmla="*/ 106158 w 120804"/>
                    <a:gd name="connsiteY14" fmla="*/ 89876 h 89875"/>
                    <a:gd name="connsiteX15" fmla="*/ 120805 w 120804"/>
                    <a:gd name="connsiteY15" fmla="*/ 89876 h 89875"/>
                    <a:gd name="connsiteX16" fmla="*/ 120805 w 120804"/>
                    <a:gd name="connsiteY16" fmla="*/ 34398 h 89875"/>
                    <a:gd name="connsiteX17" fmla="*/ 114353 w 120804"/>
                    <a:gd name="connsiteY17" fmla="*/ 8824 h 89875"/>
                    <a:gd name="connsiteX18" fmla="*/ 94243 w 120804"/>
                    <a:gd name="connsiteY18" fmla="*/ 18 h 89875"/>
                    <a:gd name="connsiteX19" fmla="*/ 79218 w 120804"/>
                    <a:gd name="connsiteY19" fmla="*/ 4727 h 89875"/>
                    <a:gd name="connsiteX20" fmla="*/ 65308 w 120804"/>
                    <a:gd name="connsiteY20" fmla="*/ 16767 h 89875"/>
                    <a:gd name="connsiteX21" fmla="*/ 56862 w 120804"/>
                    <a:gd name="connsiteY21" fmla="*/ 4475 h 89875"/>
                    <a:gd name="connsiteX22" fmla="*/ 41101 w 120804"/>
                    <a:gd name="connsiteY22" fmla="*/ 0 h 89875"/>
                    <a:gd name="connsiteX23" fmla="*/ 26328 w 120804"/>
                    <a:gd name="connsiteY23" fmla="*/ 4349 h 89875"/>
                    <a:gd name="connsiteX24" fmla="*/ 13784 w 120804"/>
                    <a:gd name="connsiteY24" fmla="*/ 15024 h 89875"/>
                    <a:gd name="connsiteX25" fmla="*/ 13281 w 120804"/>
                    <a:gd name="connsiteY25" fmla="*/ 15024 h 89875"/>
                    <a:gd name="connsiteX26" fmla="*/ 12041 w 120804"/>
                    <a:gd name="connsiteY26" fmla="*/ 2246 h 89875"/>
                    <a:gd name="connsiteX27" fmla="*/ 0 w 120804"/>
                    <a:gd name="connsiteY27" fmla="*/ 2246 h 89875"/>
                    <a:gd name="connsiteX28" fmla="*/ 0 w 120804"/>
                    <a:gd name="connsiteY28" fmla="*/ 89858 h 89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804" h="89875">
                      <a:moveTo>
                        <a:pt x="36" y="89858"/>
                      </a:moveTo>
                      <a:lnTo>
                        <a:pt x="14683" y="89858"/>
                      </a:lnTo>
                      <a:lnTo>
                        <a:pt x="14683" y="26310"/>
                      </a:lnTo>
                      <a:cubicBezTo>
                        <a:pt x="18654" y="21710"/>
                        <a:pt x="22626" y="18367"/>
                        <a:pt x="26220" y="16138"/>
                      </a:cubicBezTo>
                      <a:cubicBezTo>
                        <a:pt x="29941" y="14036"/>
                        <a:pt x="33427" y="12904"/>
                        <a:pt x="36770" y="12904"/>
                      </a:cubicBezTo>
                      <a:cubicBezTo>
                        <a:pt x="42359" y="12778"/>
                        <a:pt x="46456" y="14647"/>
                        <a:pt x="49062" y="18367"/>
                      </a:cubicBezTo>
                      <a:cubicBezTo>
                        <a:pt x="51794" y="22087"/>
                        <a:pt x="53160" y="28054"/>
                        <a:pt x="53034" y="36249"/>
                      </a:cubicBezTo>
                      <a:lnTo>
                        <a:pt x="53034" y="89876"/>
                      </a:lnTo>
                      <a:lnTo>
                        <a:pt x="67807" y="89876"/>
                      </a:lnTo>
                      <a:lnTo>
                        <a:pt x="67807" y="26310"/>
                      </a:lnTo>
                      <a:cubicBezTo>
                        <a:pt x="71904" y="21710"/>
                        <a:pt x="75750" y="18367"/>
                        <a:pt x="79344" y="16138"/>
                      </a:cubicBezTo>
                      <a:cubicBezTo>
                        <a:pt x="82939" y="14036"/>
                        <a:pt x="86551" y="12904"/>
                        <a:pt x="89894" y="12904"/>
                      </a:cubicBezTo>
                      <a:cubicBezTo>
                        <a:pt x="95357" y="12778"/>
                        <a:pt x="99580" y="14647"/>
                        <a:pt x="102186" y="18367"/>
                      </a:cubicBezTo>
                      <a:cubicBezTo>
                        <a:pt x="104918" y="22087"/>
                        <a:pt x="106158" y="28054"/>
                        <a:pt x="106158" y="36249"/>
                      </a:cubicBezTo>
                      <a:lnTo>
                        <a:pt x="106158" y="89876"/>
                      </a:lnTo>
                      <a:lnTo>
                        <a:pt x="120805" y="89876"/>
                      </a:lnTo>
                      <a:lnTo>
                        <a:pt x="120805" y="34398"/>
                      </a:lnTo>
                      <a:cubicBezTo>
                        <a:pt x="120805" y="23093"/>
                        <a:pt x="118702" y="14539"/>
                        <a:pt x="114353" y="8824"/>
                      </a:cubicBezTo>
                      <a:cubicBezTo>
                        <a:pt x="109878" y="2983"/>
                        <a:pt x="103175" y="18"/>
                        <a:pt x="94243" y="18"/>
                      </a:cubicBezTo>
                      <a:cubicBezTo>
                        <a:pt x="88905" y="144"/>
                        <a:pt x="83945" y="1635"/>
                        <a:pt x="79218" y="4727"/>
                      </a:cubicBezTo>
                      <a:cubicBezTo>
                        <a:pt x="74384" y="7710"/>
                        <a:pt x="69783" y="11807"/>
                        <a:pt x="65308" y="16767"/>
                      </a:cubicBezTo>
                      <a:cubicBezTo>
                        <a:pt x="63565" y="11556"/>
                        <a:pt x="60834" y="7458"/>
                        <a:pt x="56862" y="4475"/>
                      </a:cubicBezTo>
                      <a:cubicBezTo>
                        <a:pt x="53016" y="1617"/>
                        <a:pt x="47804" y="0"/>
                        <a:pt x="41101" y="0"/>
                      </a:cubicBezTo>
                      <a:cubicBezTo>
                        <a:pt x="35889" y="126"/>
                        <a:pt x="30929" y="1492"/>
                        <a:pt x="26328" y="4349"/>
                      </a:cubicBezTo>
                      <a:cubicBezTo>
                        <a:pt x="21853" y="7207"/>
                        <a:pt x="17648" y="10675"/>
                        <a:pt x="13784" y="15024"/>
                      </a:cubicBezTo>
                      <a:lnTo>
                        <a:pt x="13281" y="15024"/>
                      </a:lnTo>
                      <a:lnTo>
                        <a:pt x="12041" y="2246"/>
                      </a:lnTo>
                      <a:lnTo>
                        <a:pt x="0" y="2246"/>
                      </a:lnTo>
                      <a:lnTo>
                        <a:pt x="0" y="89858"/>
                      </a:lnTo>
                      <a:close/>
                    </a:path>
                  </a:pathLst>
                </a:custGeom>
                <a:solidFill>
                  <a:srgbClr val="999999"/>
                </a:solidFill>
                <a:ln w="6350" cap="flat">
                  <a:solidFill>
                    <a:srgbClr val="999999"/>
                  </a:solidFill>
                  <a:prstDash val="solid"/>
                  <a:miter/>
                </a:ln>
              </p:spPr>
              <p:txBody>
                <a:bodyPr rtlCol="0" anchor="ctr"/>
                <a:lstStyle/>
                <a:p>
                  <a:endParaRPr lang="zh-CN" altLang="en-US" b="1"/>
                </a:p>
              </p:txBody>
            </p:sp>
          </p:grpSp>
          <p:sp>
            <p:nvSpPr>
              <p:cNvPr id="15" name="任意多边形: 形状 14">
                <a:extLst>
                  <a:ext uri="{FF2B5EF4-FFF2-40B4-BE49-F238E27FC236}">
                    <a16:creationId xmlns:a16="http://schemas.microsoft.com/office/drawing/2014/main" id="{711393E1-0E26-BE2F-2C62-845CC87E5AEF}"/>
                  </a:ext>
                </a:extLst>
              </p:cNvPr>
              <p:cNvSpPr/>
              <p:nvPr userDrawn="1"/>
            </p:nvSpPr>
            <p:spPr>
              <a:xfrm>
                <a:off x="1086173" y="3300162"/>
                <a:ext cx="781977" cy="781959"/>
              </a:xfrm>
              <a:custGeom>
                <a:avLst/>
                <a:gdLst>
                  <a:gd name="connsiteX0" fmla="*/ 0 w 781977"/>
                  <a:gd name="connsiteY0" fmla="*/ 390989 h 781959"/>
                  <a:gd name="connsiteX1" fmla="*/ 34757 w 781977"/>
                  <a:gd name="connsiteY1" fmla="*/ 552355 h 781959"/>
                  <a:gd name="connsiteX2" fmla="*/ 114820 w 781977"/>
                  <a:gd name="connsiteY2" fmla="*/ 552355 h 781959"/>
                  <a:gd name="connsiteX3" fmla="*/ 266877 w 781977"/>
                  <a:gd name="connsiteY3" fmla="*/ 552355 h 781959"/>
                  <a:gd name="connsiteX4" fmla="*/ 341351 w 781977"/>
                  <a:gd name="connsiteY4" fmla="*/ 465463 h 781959"/>
                  <a:gd name="connsiteX5" fmla="*/ 179985 w 781977"/>
                  <a:gd name="connsiteY5" fmla="*/ 378570 h 781959"/>
                  <a:gd name="connsiteX6" fmla="*/ 179985 w 781977"/>
                  <a:gd name="connsiteY6" fmla="*/ 204786 h 781959"/>
                  <a:gd name="connsiteX7" fmla="*/ 440644 w 781977"/>
                  <a:gd name="connsiteY7" fmla="*/ 204786 h 781959"/>
                  <a:gd name="connsiteX8" fmla="*/ 440644 w 781977"/>
                  <a:gd name="connsiteY8" fmla="*/ 242023 h 781959"/>
                  <a:gd name="connsiteX9" fmla="*/ 217222 w 781977"/>
                  <a:gd name="connsiteY9" fmla="*/ 242023 h 781959"/>
                  <a:gd name="connsiteX10" fmla="*/ 217222 w 781977"/>
                  <a:gd name="connsiteY10" fmla="*/ 341316 h 781959"/>
                  <a:gd name="connsiteX11" fmla="*/ 378588 w 781977"/>
                  <a:gd name="connsiteY11" fmla="*/ 465445 h 781959"/>
                  <a:gd name="connsiteX12" fmla="*/ 126484 w 781977"/>
                  <a:gd name="connsiteY12" fmla="*/ 597140 h 781959"/>
                  <a:gd name="connsiteX13" fmla="*/ 58461 w 781977"/>
                  <a:gd name="connsiteY13" fmla="*/ 596763 h 781959"/>
                  <a:gd name="connsiteX14" fmla="*/ 390989 w 781977"/>
                  <a:gd name="connsiteY14" fmla="*/ 781960 h 781959"/>
                  <a:gd name="connsiteX15" fmla="*/ 722150 w 781977"/>
                  <a:gd name="connsiteY15" fmla="*/ 598758 h 781959"/>
                  <a:gd name="connsiteX16" fmla="*/ 692731 w 781977"/>
                  <a:gd name="connsiteY16" fmla="*/ 599387 h 781959"/>
                  <a:gd name="connsiteX17" fmla="*/ 539937 w 781977"/>
                  <a:gd name="connsiteY17" fmla="*/ 539937 h 781959"/>
                  <a:gd name="connsiteX18" fmla="*/ 539937 w 781977"/>
                  <a:gd name="connsiteY18" fmla="*/ 229640 h 781959"/>
                  <a:gd name="connsiteX19" fmla="*/ 465463 w 781977"/>
                  <a:gd name="connsiteY19" fmla="*/ 242059 h 781959"/>
                  <a:gd name="connsiteX20" fmla="*/ 465463 w 781977"/>
                  <a:gd name="connsiteY20" fmla="*/ 204822 h 781959"/>
                  <a:gd name="connsiteX21" fmla="*/ 589592 w 781977"/>
                  <a:gd name="connsiteY21" fmla="*/ 167585 h 781959"/>
                  <a:gd name="connsiteX22" fmla="*/ 589592 w 781977"/>
                  <a:gd name="connsiteY22" fmla="*/ 530771 h 781959"/>
                  <a:gd name="connsiteX23" fmla="*/ 618634 w 781977"/>
                  <a:gd name="connsiteY23" fmla="*/ 552373 h 781959"/>
                  <a:gd name="connsiteX24" fmla="*/ 705149 w 781977"/>
                  <a:gd name="connsiteY24" fmla="*/ 552373 h 781959"/>
                  <a:gd name="connsiteX25" fmla="*/ 747220 w 781977"/>
                  <a:gd name="connsiteY25" fmla="*/ 552373 h 781959"/>
                  <a:gd name="connsiteX26" fmla="*/ 781977 w 781977"/>
                  <a:gd name="connsiteY26" fmla="*/ 391007 h 781959"/>
                  <a:gd name="connsiteX27" fmla="*/ 390989 w 781977"/>
                  <a:gd name="connsiteY27" fmla="*/ 0 h 781959"/>
                  <a:gd name="connsiteX28" fmla="*/ 0 w 781977"/>
                  <a:gd name="connsiteY28" fmla="*/ 390989 h 7819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781977" h="781959">
                    <a:moveTo>
                      <a:pt x="0" y="390989"/>
                    </a:moveTo>
                    <a:cubicBezTo>
                      <a:pt x="0" y="448588"/>
                      <a:pt x="12418" y="503203"/>
                      <a:pt x="34757" y="552355"/>
                    </a:cubicBezTo>
                    <a:lnTo>
                      <a:pt x="114820" y="552355"/>
                    </a:lnTo>
                    <a:lnTo>
                      <a:pt x="266877" y="552355"/>
                    </a:lnTo>
                    <a:cubicBezTo>
                      <a:pt x="336769" y="530628"/>
                      <a:pt x="341351" y="490300"/>
                      <a:pt x="341351" y="465463"/>
                    </a:cubicBezTo>
                    <a:cubicBezTo>
                      <a:pt x="341351" y="378570"/>
                      <a:pt x="254459" y="366170"/>
                      <a:pt x="179985" y="378570"/>
                    </a:cubicBezTo>
                    <a:lnTo>
                      <a:pt x="179985" y="204786"/>
                    </a:lnTo>
                    <a:lnTo>
                      <a:pt x="440644" y="204786"/>
                    </a:lnTo>
                    <a:lnTo>
                      <a:pt x="440644" y="242023"/>
                    </a:lnTo>
                    <a:lnTo>
                      <a:pt x="217222" y="242023"/>
                    </a:lnTo>
                    <a:lnTo>
                      <a:pt x="217222" y="341316"/>
                    </a:lnTo>
                    <a:cubicBezTo>
                      <a:pt x="339860" y="342807"/>
                      <a:pt x="377097" y="383153"/>
                      <a:pt x="378588" y="465445"/>
                    </a:cubicBezTo>
                    <a:cubicBezTo>
                      <a:pt x="381320" y="608444"/>
                      <a:pt x="235589" y="599369"/>
                      <a:pt x="126484" y="597140"/>
                    </a:cubicBezTo>
                    <a:cubicBezTo>
                      <a:pt x="120032" y="597015"/>
                      <a:pt x="82795" y="596889"/>
                      <a:pt x="58461" y="596763"/>
                    </a:cubicBezTo>
                    <a:cubicBezTo>
                      <a:pt x="127472" y="707989"/>
                      <a:pt x="250613" y="781960"/>
                      <a:pt x="390989" y="781960"/>
                    </a:cubicBezTo>
                    <a:cubicBezTo>
                      <a:pt x="530502" y="781960"/>
                      <a:pt x="653014" y="708851"/>
                      <a:pt x="722150" y="598758"/>
                    </a:cubicBezTo>
                    <a:cubicBezTo>
                      <a:pt x="712463" y="599135"/>
                      <a:pt x="702669" y="599261"/>
                      <a:pt x="692731" y="599387"/>
                    </a:cubicBezTo>
                    <a:cubicBezTo>
                      <a:pt x="616765" y="599513"/>
                      <a:pt x="539937" y="588838"/>
                      <a:pt x="539937" y="539937"/>
                    </a:cubicBezTo>
                    <a:lnTo>
                      <a:pt x="539937" y="229640"/>
                    </a:lnTo>
                    <a:cubicBezTo>
                      <a:pt x="511632" y="234241"/>
                      <a:pt x="499968" y="237332"/>
                      <a:pt x="465463" y="242059"/>
                    </a:cubicBezTo>
                    <a:lnTo>
                      <a:pt x="465463" y="204822"/>
                    </a:lnTo>
                    <a:cubicBezTo>
                      <a:pt x="500345" y="192781"/>
                      <a:pt x="527518" y="183094"/>
                      <a:pt x="589592" y="167585"/>
                    </a:cubicBezTo>
                    <a:lnTo>
                      <a:pt x="589592" y="530771"/>
                    </a:lnTo>
                    <a:cubicBezTo>
                      <a:pt x="594552" y="542812"/>
                      <a:pt x="596547" y="550756"/>
                      <a:pt x="618634" y="552373"/>
                    </a:cubicBezTo>
                    <a:lnTo>
                      <a:pt x="705149" y="552373"/>
                    </a:lnTo>
                    <a:lnTo>
                      <a:pt x="747220" y="552373"/>
                    </a:lnTo>
                    <a:cubicBezTo>
                      <a:pt x="769559" y="503221"/>
                      <a:pt x="781977" y="448480"/>
                      <a:pt x="781977" y="391007"/>
                    </a:cubicBezTo>
                    <a:cubicBezTo>
                      <a:pt x="781995" y="175025"/>
                      <a:pt x="606971" y="0"/>
                      <a:pt x="390989" y="0"/>
                    </a:cubicBezTo>
                    <a:cubicBezTo>
                      <a:pt x="175007" y="0"/>
                      <a:pt x="0" y="175025"/>
                      <a:pt x="0" y="390989"/>
                    </a:cubicBezTo>
                    <a:close/>
                  </a:path>
                </a:pathLst>
              </a:custGeom>
              <a:solidFill>
                <a:srgbClr val="FF5200"/>
              </a:solidFill>
              <a:ln w="1794" cap="flat">
                <a:noFill/>
                <a:prstDash val="solid"/>
                <a:miter/>
              </a:ln>
            </p:spPr>
            <p:txBody>
              <a:bodyPr rtlCol="0" anchor="ctr"/>
              <a:lstStyle/>
              <a:p>
                <a:endParaRPr lang="zh-CN" altLang="en-US"/>
              </a:p>
            </p:txBody>
          </p:sp>
        </p:grpSp>
        <p:sp>
          <p:nvSpPr>
            <p:cNvPr id="5" name="矩形 4">
              <a:hlinkClick r:id="rId2"/>
              <a:extLst>
                <a:ext uri="{FF2B5EF4-FFF2-40B4-BE49-F238E27FC236}">
                  <a16:creationId xmlns:a16="http://schemas.microsoft.com/office/drawing/2014/main" id="{86B0FF56-ACEB-6A7C-EFEA-191B296A2582}"/>
                </a:ext>
              </a:extLst>
            </p:cNvPr>
            <p:cNvSpPr/>
            <p:nvPr userDrawn="1"/>
          </p:nvSpPr>
          <p:spPr>
            <a:xfrm>
              <a:off x="870547" y="7238685"/>
              <a:ext cx="3333750" cy="1143000"/>
            </a:xfrm>
            <a:prstGeom prst="rect">
              <a:avLst/>
            </a:prstGeom>
            <a:solidFill>
              <a:schemeClr val="bg1">
                <a:alpha val="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4" name="任意多边形: 形状 33">
            <a:extLst>
              <a:ext uri="{FF2B5EF4-FFF2-40B4-BE49-F238E27FC236}">
                <a16:creationId xmlns:a16="http://schemas.microsoft.com/office/drawing/2014/main" id="{BC38BE6D-ECC1-FC1C-BC65-1C5D3A622E8E}"/>
              </a:ext>
            </a:extLst>
          </p:cNvPr>
          <p:cNvSpPr/>
          <p:nvPr userDrawn="1"/>
        </p:nvSpPr>
        <p:spPr>
          <a:xfrm>
            <a:off x="2" y="3832097"/>
            <a:ext cx="12195175" cy="3022731"/>
          </a:xfrm>
          <a:custGeom>
            <a:avLst/>
            <a:gdLst>
              <a:gd name="connsiteX0" fmla="*/ 7975600 w 12192000"/>
              <a:gd name="connsiteY0" fmla="*/ 1366 h 3023966"/>
              <a:gd name="connsiteX1" fmla="*/ 11319470 w 12192000"/>
              <a:gd name="connsiteY1" fmla="*/ 330723 h 3023966"/>
              <a:gd name="connsiteX2" fmla="*/ 12192000 w 12192000"/>
              <a:gd name="connsiteY2" fmla="*/ 498201 h 3023966"/>
              <a:gd name="connsiteX3" fmla="*/ 12192000 w 12192000"/>
              <a:gd name="connsiteY3" fmla="*/ 3023966 h 3023966"/>
              <a:gd name="connsiteX4" fmla="*/ 0 w 12192000"/>
              <a:gd name="connsiteY4" fmla="*/ 3023966 h 3023966"/>
              <a:gd name="connsiteX5" fmla="*/ 0 w 12192000"/>
              <a:gd name="connsiteY5" fmla="*/ 376472 h 3023966"/>
              <a:gd name="connsiteX6" fmla="*/ 345926 w 12192000"/>
              <a:gd name="connsiteY6" fmla="*/ 450479 h 3023966"/>
              <a:gd name="connsiteX7" fmla="*/ 2908300 w 12192000"/>
              <a:gd name="connsiteY7" fmla="*/ 674466 h 3023966"/>
              <a:gd name="connsiteX8" fmla="*/ 7975600 w 12192000"/>
              <a:gd name="connsiteY8" fmla="*/ 1366 h 30239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92000" h="3023966">
                <a:moveTo>
                  <a:pt x="7975600" y="1366"/>
                </a:moveTo>
                <a:cubicBezTo>
                  <a:pt x="9159875" y="-16096"/>
                  <a:pt x="10251281" y="136105"/>
                  <a:pt x="11319470" y="330723"/>
                </a:cubicBezTo>
                <a:lnTo>
                  <a:pt x="12192000" y="498201"/>
                </a:lnTo>
                <a:lnTo>
                  <a:pt x="12192000" y="3023966"/>
                </a:lnTo>
                <a:lnTo>
                  <a:pt x="0" y="3023966"/>
                </a:lnTo>
                <a:lnTo>
                  <a:pt x="0" y="376472"/>
                </a:lnTo>
                <a:lnTo>
                  <a:pt x="345926" y="450479"/>
                </a:lnTo>
                <a:cubicBezTo>
                  <a:pt x="1074142" y="599258"/>
                  <a:pt x="1865313" y="710978"/>
                  <a:pt x="2908300" y="674466"/>
                </a:cubicBezTo>
                <a:cubicBezTo>
                  <a:pt x="4298950" y="625783"/>
                  <a:pt x="6396567" y="24649"/>
                  <a:pt x="7975600" y="1366"/>
                </a:cubicBezTo>
                <a:close/>
              </a:path>
            </a:pathLst>
          </a:custGeom>
          <a:solidFill>
            <a:srgbClr val="00339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703">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sym typeface="HarmonyOS Sans SC Light" panose="00000400000000000000" pitchFamily="2" charset="-122"/>
            </a:endParaRPr>
          </a:p>
        </p:txBody>
      </p:sp>
    </p:spTree>
    <p:extLst>
      <p:ext uri="{BB962C8B-B14F-4D97-AF65-F5344CB8AC3E}">
        <p14:creationId xmlns:p14="http://schemas.microsoft.com/office/powerpoint/2010/main" val="3791225505"/>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2.png"/><Relationship Id="rId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pic>
        <p:nvPicPr>
          <p:cNvPr id="7" name="图片 6" descr="图片包含 屏幕&#10;&#10;描述已自动生成">
            <a:extLst>
              <a:ext uri="{FF2B5EF4-FFF2-40B4-BE49-F238E27FC236}">
                <a16:creationId xmlns:a16="http://schemas.microsoft.com/office/drawing/2014/main" id="{91E92728-DC3C-FA9E-419E-B43E01E1E14F}"/>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0" y="1"/>
            <a:ext cx="12192000" cy="6857999"/>
          </a:xfrm>
          <a:prstGeom prst="rect">
            <a:avLst/>
          </a:prstGeom>
        </p:spPr>
      </p:pic>
    </p:spTree>
    <p:extLst>
      <p:ext uri="{BB962C8B-B14F-4D97-AF65-F5344CB8AC3E}">
        <p14:creationId xmlns:p14="http://schemas.microsoft.com/office/powerpoint/2010/main" val="3658706786"/>
      </p:ext>
    </p:extLst>
  </p:cSld>
  <p:clrMap bg1="lt1" tx1="dk1" bg2="lt2" tx2="dk2" accent1="accent1" accent2="accent2" accent3="accent3" accent4="accent4" accent5="accent5" accent6="accent6" hlink="hlink" folHlink="folHlink"/>
  <p:sldLayoutIdLst>
    <p:sldLayoutId id="2147483649" r:id="rId1"/>
    <p:sldLayoutId id="2147483650"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hyperlink" Target="https://www.51pptmoban.com/shejishi/wangchiyaodexiaogongzi/" TargetMode="External"/><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hyperlink" Target="http://www.51pptmoban.com/"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customXml" Target="../ink/ink1.xml"/><Relationship Id="rId2" Type="http://schemas.openxmlformats.org/officeDocument/2006/relationships/slideLayout" Target="../slideLayouts/slideLayout1.xml"/><Relationship Id="rId1" Type="http://schemas.openxmlformats.org/officeDocument/2006/relationships/tags" Target="../tags/tag1.xml"/><Relationship Id="rId4" Type="http://schemas.openxmlformats.org/officeDocument/2006/relationships/image" Target="../media/image4.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customXml" Target="../ink/ink2.xml"/><Relationship Id="rId2" Type="http://schemas.openxmlformats.org/officeDocument/2006/relationships/slideLayout" Target="../slideLayouts/slideLayout1.xml"/><Relationship Id="rId1" Type="http://schemas.openxmlformats.org/officeDocument/2006/relationships/tags" Target="../tags/tag2.xml"/><Relationship Id="rId4" Type="http://schemas.openxmlformats.org/officeDocument/2006/relationships/image" Target="../media/image4.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A57716B1-4940-18AC-2E66-66881FD6F3A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7999"/>
          </a:xfrm>
          <a:prstGeom prst="rect">
            <a:avLst/>
          </a:prstGeom>
        </p:spPr>
      </p:pic>
    </p:spTree>
    <p:extLst>
      <p:ext uri="{BB962C8B-B14F-4D97-AF65-F5344CB8AC3E}">
        <p14:creationId xmlns:p14="http://schemas.microsoft.com/office/powerpoint/2010/main" val="17321683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F5EADD"/>
        </a:solidFill>
        <a:effectLst/>
      </p:bgPr>
    </p:bg>
    <p:spTree>
      <p:nvGrpSpPr>
        <p:cNvPr id="1" name=""/>
        <p:cNvGrpSpPr/>
        <p:nvPr/>
      </p:nvGrpSpPr>
      <p:grpSpPr>
        <a:xfrm>
          <a:off x="0" y="0"/>
          <a:ext cx="0" cy="0"/>
          <a:chOff x="0" y="0"/>
          <a:chExt cx="0" cy="0"/>
        </a:xfrm>
      </p:grpSpPr>
      <p:sp>
        <p:nvSpPr>
          <p:cNvPr id="542" name="矩形 541">
            <a:extLst>
              <a:ext uri="{FF2B5EF4-FFF2-40B4-BE49-F238E27FC236}">
                <a16:creationId xmlns:a16="http://schemas.microsoft.com/office/drawing/2014/main" id="{1C8F0C17-CD9E-4F5D-A244-BC64A9398D95}"/>
              </a:ext>
            </a:extLst>
          </p:cNvPr>
          <p:cNvSpPr/>
          <p:nvPr/>
        </p:nvSpPr>
        <p:spPr>
          <a:xfrm>
            <a:off x="0" y="0"/>
            <a:ext cx="12192000" cy="6858000"/>
          </a:xfrm>
          <a:prstGeom prst="rect">
            <a:avLst/>
          </a:prstGeom>
          <a:solidFill>
            <a:srgbClr val="F5EAD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任意多边形: 形状 1">
            <a:extLst>
              <a:ext uri="{FF2B5EF4-FFF2-40B4-BE49-F238E27FC236}">
                <a16:creationId xmlns:a16="http://schemas.microsoft.com/office/drawing/2014/main" id="{25B6F480-8ADE-4B9D-4BB8-08BE6A1848B2}"/>
              </a:ext>
            </a:extLst>
          </p:cNvPr>
          <p:cNvSpPr/>
          <p:nvPr/>
        </p:nvSpPr>
        <p:spPr>
          <a:xfrm>
            <a:off x="5975911" y="5337516"/>
            <a:ext cx="1006779" cy="886475"/>
          </a:xfrm>
          <a:custGeom>
            <a:avLst/>
            <a:gdLst>
              <a:gd name="connsiteX0" fmla="*/ 1638139 w 2289318"/>
              <a:gd name="connsiteY0" fmla="*/ 203 h 2015758"/>
              <a:gd name="connsiteX1" fmla="*/ 1737821 w 2289318"/>
              <a:gd name="connsiteY1" fmla="*/ 27879 h 2015758"/>
              <a:gd name="connsiteX2" fmla="*/ 2040879 w 2289318"/>
              <a:gd name="connsiteY2" fmla="*/ 416577 h 2015758"/>
              <a:gd name="connsiteX3" fmla="*/ 1975028 w 2289318"/>
              <a:gd name="connsiteY3" fmla="*/ 612581 h 2015758"/>
              <a:gd name="connsiteX4" fmla="*/ 1868701 w 2289318"/>
              <a:gd name="connsiteY4" fmla="*/ 750882 h 2015758"/>
              <a:gd name="connsiteX5" fmla="*/ 2054702 w 2289318"/>
              <a:gd name="connsiteY5" fmla="*/ 798636 h 2015758"/>
              <a:gd name="connsiteX6" fmla="*/ 2289305 w 2289318"/>
              <a:gd name="connsiteY6" fmla="*/ 1083009 h 2015758"/>
              <a:gd name="connsiteX7" fmla="*/ 2244747 w 2289318"/>
              <a:gd name="connsiteY7" fmla="*/ 1437403 h 2015758"/>
              <a:gd name="connsiteX8" fmla="*/ 2091043 w 2289318"/>
              <a:gd name="connsiteY8" fmla="*/ 1562671 h 2015758"/>
              <a:gd name="connsiteX9" fmla="*/ 2086523 w 2289318"/>
              <a:gd name="connsiteY9" fmla="*/ 1562132 h 2015758"/>
              <a:gd name="connsiteX10" fmla="*/ 1748501 w 2289318"/>
              <a:gd name="connsiteY10" fmla="*/ 1526109 h 2015758"/>
              <a:gd name="connsiteX11" fmla="*/ 1682974 w 2289318"/>
              <a:gd name="connsiteY11" fmla="*/ 1510751 h 2015758"/>
              <a:gd name="connsiteX12" fmla="*/ 1666722 w 2289318"/>
              <a:gd name="connsiteY12" fmla="*/ 1691809 h 2015758"/>
              <a:gd name="connsiteX13" fmla="*/ 1464945 w 2289318"/>
              <a:gd name="connsiteY13" fmla="*/ 1955818 h 2015758"/>
              <a:gd name="connsiteX14" fmla="*/ 1173573 w 2289318"/>
              <a:gd name="connsiteY14" fmla="*/ 2012784 h 2015758"/>
              <a:gd name="connsiteX15" fmla="*/ 973121 w 2289318"/>
              <a:gd name="connsiteY15" fmla="*/ 1877639 h 2015758"/>
              <a:gd name="connsiteX16" fmla="*/ 882879 w 2289318"/>
              <a:gd name="connsiteY16" fmla="*/ 1474180 h 2015758"/>
              <a:gd name="connsiteX17" fmla="*/ 708838 w 2289318"/>
              <a:gd name="connsiteY17" fmla="*/ 1599435 h 2015758"/>
              <a:gd name="connsiteX18" fmla="*/ 354125 w 2289318"/>
              <a:gd name="connsiteY18" fmla="*/ 1594694 h 2015758"/>
              <a:gd name="connsiteX19" fmla="*/ 53626 w 2289318"/>
              <a:gd name="connsiteY19" fmla="*/ 1304839 h 2015758"/>
              <a:gd name="connsiteX20" fmla="*/ 68383 w 2289318"/>
              <a:gd name="connsiteY20" fmla="*/ 1020247 h 2015758"/>
              <a:gd name="connsiteX21" fmla="*/ 514837 w 2289318"/>
              <a:gd name="connsiteY21" fmla="*/ 795013 h 2015758"/>
              <a:gd name="connsiteX22" fmla="*/ 397048 w 2289318"/>
              <a:gd name="connsiteY22" fmla="*/ 448021 h 2015758"/>
              <a:gd name="connsiteX23" fmla="*/ 492049 w 2289318"/>
              <a:gd name="connsiteY23" fmla="*/ 232996 h 2015758"/>
              <a:gd name="connsiteX24" fmla="*/ 947621 w 2289318"/>
              <a:gd name="connsiteY24" fmla="*/ 71642 h 2015758"/>
              <a:gd name="connsiteX25" fmla="*/ 1082227 w 2289318"/>
              <a:gd name="connsiteY25" fmla="*/ 135437 h 2015758"/>
              <a:gd name="connsiteX26" fmla="*/ 1184483 w 2289318"/>
              <a:gd name="connsiteY26" fmla="*/ 319081 h 2015758"/>
              <a:gd name="connsiteX27" fmla="*/ 1393932 w 2289318"/>
              <a:gd name="connsiteY27" fmla="*/ 122162 h 2015758"/>
              <a:gd name="connsiteX28" fmla="*/ 1638139 w 2289318"/>
              <a:gd name="connsiteY28" fmla="*/ 203 h 20157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2289318" h="2015758">
                <a:moveTo>
                  <a:pt x="1638139" y="203"/>
                </a:moveTo>
                <a:cubicBezTo>
                  <a:pt x="1669336" y="1584"/>
                  <a:pt x="1702394" y="10092"/>
                  <a:pt x="1737821" y="27879"/>
                </a:cubicBezTo>
                <a:cubicBezTo>
                  <a:pt x="1900104" y="109358"/>
                  <a:pt x="2034625" y="219326"/>
                  <a:pt x="2040879" y="416577"/>
                </a:cubicBezTo>
                <a:cubicBezTo>
                  <a:pt x="2042935" y="481499"/>
                  <a:pt x="2005637" y="550860"/>
                  <a:pt x="1975028" y="612581"/>
                </a:cubicBezTo>
                <a:cubicBezTo>
                  <a:pt x="1944051" y="661951"/>
                  <a:pt x="1908450" y="708259"/>
                  <a:pt x="1868701" y="750882"/>
                </a:cubicBezTo>
                <a:cubicBezTo>
                  <a:pt x="1936581" y="768337"/>
                  <a:pt x="1995549" y="783870"/>
                  <a:pt x="2054702" y="798636"/>
                </a:cubicBezTo>
                <a:cubicBezTo>
                  <a:pt x="2227728" y="841819"/>
                  <a:pt x="2290378" y="907136"/>
                  <a:pt x="2289305" y="1083009"/>
                </a:cubicBezTo>
                <a:cubicBezTo>
                  <a:pt x="2283783" y="1202126"/>
                  <a:pt x="2268883" y="1320624"/>
                  <a:pt x="2244747" y="1437403"/>
                </a:cubicBezTo>
                <a:cubicBezTo>
                  <a:pt x="2236895" y="1514441"/>
                  <a:pt x="2168077" y="1570523"/>
                  <a:pt x="2091043" y="1562671"/>
                </a:cubicBezTo>
                <a:cubicBezTo>
                  <a:pt x="2089535" y="1562514"/>
                  <a:pt x="2088027" y="1562339"/>
                  <a:pt x="2086523" y="1562132"/>
                </a:cubicBezTo>
                <a:cubicBezTo>
                  <a:pt x="1973529" y="1555735"/>
                  <a:pt x="1861082" y="1539160"/>
                  <a:pt x="1748501" y="1526109"/>
                </a:cubicBezTo>
                <a:cubicBezTo>
                  <a:pt x="1726404" y="1522145"/>
                  <a:pt x="1704532" y="1517018"/>
                  <a:pt x="1682974" y="1510751"/>
                </a:cubicBezTo>
                <a:cubicBezTo>
                  <a:pt x="1677214" y="1574281"/>
                  <a:pt x="1671054" y="1632975"/>
                  <a:pt x="1666722" y="1691809"/>
                </a:cubicBezTo>
                <a:cubicBezTo>
                  <a:pt x="1656989" y="1824117"/>
                  <a:pt x="1598775" y="1921505"/>
                  <a:pt x="1464945" y="1955818"/>
                </a:cubicBezTo>
                <a:cubicBezTo>
                  <a:pt x="1369110" y="1980891"/>
                  <a:pt x="1271793" y="1999918"/>
                  <a:pt x="1173573" y="2012784"/>
                </a:cubicBezTo>
                <a:cubicBezTo>
                  <a:pt x="1081047" y="2030122"/>
                  <a:pt x="991748" y="1969919"/>
                  <a:pt x="973121" y="1877639"/>
                </a:cubicBezTo>
                <a:cubicBezTo>
                  <a:pt x="937412" y="1747069"/>
                  <a:pt x="913389" y="1613307"/>
                  <a:pt x="882879" y="1474180"/>
                </a:cubicBezTo>
                <a:cubicBezTo>
                  <a:pt x="827125" y="1514432"/>
                  <a:pt x="768933" y="1558330"/>
                  <a:pt x="708838" y="1599435"/>
                </a:cubicBezTo>
                <a:cubicBezTo>
                  <a:pt x="586358" y="1683203"/>
                  <a:pt x="468816" y="1688258"/>
                  <a:pt x="354125" y="1594694"/>
                </a:cubicBezTo>
                <a:cubicBezTo>
                  <a:pt x="246707" y="1505889"/>
                  <a:pt x="146247" y="1408985"/>
                  <a:pt x="53626" y="1304839"/>
                </a:cubicBezTo>
                <a:cubicBezTo>
                  <a:pt x="-25940" y="1216434"/>
                  <a:pt x="-13599" y="1108948"/>
                  <a:pt x="68383" y="1020247"/>
                </a:cubicBezTo>
                <a:cubicBezTo>
                  <a:pt x="174477" y="905457"/>
                  <a:pt x="286977" y="849864"/>
                  <a:pt x="514837" y="795013"/>
                </a:cubicBezTo>
                <a:cubicBezTo>
                  <a:pt x="475344" y="680380"/>
                  <a:pt x="430396" y="565842"/>
                  <a:pt x="397048" y="448021"/>
                </a:cubicBezTo>
                <a:cubicBezTo>
                  <a:pt x="365245" y="362444"/>
                  <a:pt x="407365" y="267107"/>
                  <a:pt x="492049" y="232996"/>
                </a:cubicBezTo>
                <a:cubicBezTo>
                  <a:pt x="640303" y="169529"/>
                  <a:pt x="792471" y="115629"/>
                  <a:pt x="947621" y="71642"/>
                </a:cubicBezTo>
                <a:cubicBezTo>
                  <a:pt x="984888" y="61249"/>
                  <a:pt x="1051129" y="100065"/>
                  <a:pt x="1082227" y="135437"/>
                </a:cubicBezTo>
                <a:cubicBezTo>
                  <a:pt x="1122924" y="192731"/>
                  <a:pt x="1157214" y="254312"/>
                  <a:pt x="1184483" y="319081"/>
                </a:cubicBezTo>
                <a:cubicBezTo>
                  <a:pt x="1253898" y="253598"/>
                  <a:pt x="1322429" y="186221"/>
                  <a:pt x="1393932" y="122162"/>
                </a:cubicBezTo>
                <a:cubicBezTo>
                  <a:pt x="1467714" y="56070"/>
                  <a:pt x="1544550" y="-3939"/>
                  <a:pt x="1638139" y="203"/>
                </a:cubicBezTo>
                <a:close/>
              </a:path>
            </a:pathLst>
          </a:custGeom>
          <a:solidFill>
            <a:srgbClr val="C4D19C"/>
          </a:solidFill>
          <a:ln w="9525" cap="flat">
            <a:noFill/>
            <a:prstDash val="solid"/>
            <a:miter/>
          </a:ln>
        </p:spPr>
        <p:txBody>
          <a:bodyPr rtlCol="0" anchor="ctr"/>
          <a:lstStyle/>
          <a:p>
            <a:endParaRPr lang="zh-CN" altLang="en-US"/>
          </a:p>
        </p:txBody>
      </p:sp>
      <p:sp>
        <p:nvSpPr>
          <p:cNvPr id="3" name="任意多边形: 形状 2">
            <a:extLst>
              <a:ext uri="{FF2B5EF4-FFF2-40B4-BE49-F238E27FC236}">
                <a16:creationId xmlns:a16="http://schemas.microsoft.com/office/drawing/2014/main" id="{1F1EFE1F-B099-AED7-4547-25FA9242E7F1}"/>
              </a:ext>
            </a:extLst>
          </p:cNvPr>
          <p:cNvSpPr/>
          <p:nvPr/>
        </p:nvSpPr>
        <p:spPr>
          <a:xfrm>
            <a:off x="1744421" y="3314700"/>
            <a:ext cx="608717" cy="530347"/>
          </a:xfrm>
          <a:custGeom>
            <a:avLst/>
            <a:gdLst>
              <a:gd name="connsiteX0" fmla="*/ 1337832 w 2661863"/>
              <a:gd name="connsiteY0" fmla="*/ 37 h 2319159"/>
              <a:gd name="connsiteX1" fmla="*/ 1742862 w 2661863"/>
              <a:gd name="connsiteY1" fmla="*/ 723195 h 2319159"/>
              <a:gd name="connsiteX2" fmla="*/ 2617608 w 2661863"/>
              <a:gd name="connsiteY2" fmla="*/ 780494 h 2319159"/>
              <a:gd name="connsiteX3" fmla="*/ 1897972 w 2661863"/>
              <a:gd name="connsiteY3" fmla="*/ 1379312 h 2319159"/>
              <a:gd name="connsiteX4" fmla="*/ 2233625 w 2661863"/>
              <a:gd name="connsiteY4" fmla="*/ 2141649 h 2319159"/>
              <a:gd name="connsiteX5" fmla="*/ 1373804 w 2661863"/>
              <a:gd name="connsiteY5" fmla="*/ 1722197 h 2319159"/>
              <a:gd name="connsiteX6" fmla="*/ 797931 w 2661863"/>
              <a:gd name="connsiteY6" fmla="*/ 2263263 h 2319159"/>
              <a:gd name="connsiteX7" fmla="*/ 833022 w 2661863"/>
              <a:gd name="connsiteY7" fmla="*/ 1464579 h 2319159"/>
              <a:gd name="connsiteX8" fmla="*/ 5915 w 2661863"/>
              <a:gd name="connsiteY8" fmla="*/ 1074500 h 2319159"/>
              <a:gd name="connsiteX9" fmla="*/ 906092 w 2661863"/>
              <a:gd name="connsiteY9" fmla="*/ 875083 h 2319159"/>
              <a:gd name="connsiteX10" fmla="*/ 1150379 w 2661863"/>
              <a:gd name="connsiteY10" fmla="*/ 38423 h 2319159"/>
              <a:gd name="connsiteX11" fmla="*/ 1337832 w 2661863"/>
              <a:gd name="connsiteY11" fmla="*/ 37 h 23191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61863" h="2319159">
                <a:moveTo>
                  <a:pt x="1337832" y="37"/>
                </a:moveTo>
                <a:cubicBezTo>
                  <a:pt x="1740647" y="-5131"/>
                  <a:pt x="1898213" y="537431"/>
                  <a:pt x="1742862" y="723195"/>
                </a:cubicBezTo>
                <a:cubicBezTo>
                  <a:pt x="1742862" y="723195"/>
                  <a:pt x="2399088" y="171904"/>
                  <a:pt x="2617608" y="780494"/>
                </a:cubicBezTo>
                <a:cubicBezTo>
                  <a:pt x="2836116" y="1389091"/>
                  <a:pt x="2189559" y="1398411"/>
                  <a:pt x="1897972" y="1379312"/>
                </a:cubicBezTo>
                <a:cubicBezTo>
                  <a:pt x="1897972" y="1379312"/>
                  <a:pt x="2680956" y="1705335"/>
                  <a:pt x="2233625" y="2141649"/>
                </a:cubicBezTo>
                <a:cubicBezTo>
                  <a:pt x="1893283" y="2473593"/>
                  <a:pt x="1462407" y="2210319"/>
                  <a:pt x="1373804" y="1722197"/>
                </a:cubicBezTo>
                <a:cubicBezTo>
                  <a:pt x="1373804" y="1722197"/>
                  <a:pt x="1279606" y="2535971"/>
                  <a:pt x="797931" y="2263263"/>
                </a:cubicBezTo>
                <a:cubicBezTo>
                  <a:pt x="316247" y="1990553"/>
                  <a:pt x="585739" y="1689534"/>
                  <a:pt x="833022" y="1464579"/>
                </a:cubicBezTo>
                <a:cubicBezTo>
                  <a:pt x="833022" y="1464579"/>
                  <a:pt x="-81698" y="1781332"/>
                  <a:pt x="5915" y="1074500"/>
                </a:cubicBezTo>
                <a:cubicBezTo>
                  <a:pt x="78976" y="485007"/>
                  <a:pt x="728651" y="691204"/>
                  <a:pt x="906092" y="875083"/>
                </a:cubicBezTo>
                <a:cubicBezTo>
                  <a:pt x="906092" y="875083"/>
                  <a:pt x="611509" y="244284"/>
                  <a:pt x="1150379" y="38423"/>
                </a:cubicBezTo>
                <a:cubicBezTo>
                  <a:pt x="1217737" y="12691"/>
                  <a:pt x="1280287" y="775"/>
                  <a:pt x="1337832" y="37"/>
                </a:cubicBezTo>
                <a:close/>
              </a:path>
            </a:pathLst>
          </a:custGeom>
          <a:solidFill>
            <a:srgbClr val="C4D19C"/>
          </a:solidFill>
          <a:ln w="9525" cap="flat">
            <a:noFill/>
            <a:prstDash val="solid"/>
            <a:miter/>
          </a:ln>
        </p:spPr>
        <p:txBody>
          <a:bodyPr rtlCol="0" anchor="ctr"/>
          <a:lstStyle/>
          <a:p>
            <a:endParaRPr lang="zh-CN" altLang="en-US"/>
          </a:p>
        </p:txBody>
      </p:sp>
      <p:sp>
        <p:nvSpPr>
          <p:cNvPr id="4" name="任意多边形: 形状 3">
            <a:extLst>
              <a:ext uri="{FF2B5EF4-FFF2-40B4-BE49-F238E27FC236}">
                <a16:creationId xmlns:a16="http://schemas.microsoft.com/office/drawing/2014/main" id="{62EC1557-FA8E-293B-09AA-6D13F27DF7CC}"/>
              </a:ext>
            </a:extLst>
          </p:cNvPr>
          <p:cNvSpPr/>
          <p:nvPr/>
        </p:nvSpPr>
        <p:spPr>
          <a:xfrm>
            <a:off x="10046708" y="696789"/>
            <a:ext cx="608717" cy="530347"/>
          </a:xfrm>
          <a:custGeom>
            <a:avLst/>
            <a:gdLst>
              <a:gd name="connsiteX0" fmla="*/ 1337832 w 2661863"/>
              <a:gd name="connsiteY0" fmla="*/ 37 h 2319159"/>
              <a:gd name="connsiteX1" fmla="*/ 1742862 w 2661863"/>
              <a:gd name="connsiteY1" fmla="*/ 723195 h 2319159"/>
              <a:gd name="connsiteX2" fmla="*/ 2617608 w 2661863"/>
              <a:gd name="connsiteY2" fmla="*/ 780494 h 2319159"/>
              <a:gd name="connsiteX3" fmla="*/ 1897972 w 2661863"/>
              <a:gd name="connsiteY3" fmla="*/ 1379312 h 2319159"/>
              <a:gd name="connsiteX4" fmla="*/ 2233625 w 2661863"/>
              <a:gd name="connsiteY4" fmla="*/ 2141649 h 2319159"/>
              <a:gd name="connsiteX5" fmla="*/ 1373804 w 2661863"/>
              <a:gd name="connsiteY5" fmla="*/ 1722197 h 2319159"/>
              <a:gd name="connsiteX6" fmla="*/ 797931 w 2661863"/>
              <a:gd name="connsiteY6" fmla="*/ 2263263 h 2319159"/>
              <a:gd name="connsiteX7" fmla="*/ 833022 w 2661863"/>
              <a:gd name="connsiteY7" fmla="*/ 1464579 h 2319159"/>
              <a:gd name="connsiteX8" fmla="*/ 5915 w 2661863"/>
              <a:gd name="connsiteY8" fmla="*/ 1074500 h 2319159"/>
              <a:gd name="connsiteX9" fmla="*/ 906092 w 2661863"/>
              <a:gd name="connsiteY9" fmla="*/ 875083 h 2319159"/>
              <a:gd name="connsiteX10" fmla="*/ 1150379 w 2661863"/>
              <a:gd name="connsiteY10" fmla="*/ 38423 h 2319159"/>
              <a:gd name="connsiteX11" fmla="*/ 1337832 w 2661863"/>
              <a:gd name="connsiteY11" fmla="*/ 37 h 23191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61863" h="2319159">
                <a:moveTo>
                  <a:pt x="1337832" y="37"/>
                </a:moveTo>
                <a:cubicBezTo>
                  <a:pt x="1740647" y="-5131"/>
                  <a:pt x="1898213" y="537431"/>
                  <a:pt x="1742862" y="723195"/>
                </a:cubicBezTo>
                <a:cubicBezTo>
                  <a:pt x="1742862" y="723195"/>
                  <a:pt x="2399088" y="171904"/>
                  <a:pt x="2617608" y="780494"/>
                </a:cubicBezTo>
                <a:cubicBezTo>
                  <a:pt x="2836116" y="1389091"/>
                  <a:pt x="2189559" y="1398411"/>
                  <a:pt x="1897972" y="1379312"/>
                </a:cubicBezTo>
                <a:cubicBezTo>
                  <a:pt x="1897972" y="1379312"/>
                  <a:pt x="2680956" y="1705335"/>
                  <a:pt x="2233625" y="2141649"/>
                </a:cubicBezTo>
                <a:cubicBezTo>
                  <a:pt x="1893283" y="2473593"/>
                  <a:pt x="1462407" y="2210319"/>
                  <a:pt x="1373804" y="1722197"/>
                </a:cubicBezTo>
                <a:cubicBezTo>
                  <a:pt x="1373804" y="1722197"/>
                  <a:pt x="1279606" y="2535971"/>
                  <a:pt x="797931" y="2263263"/>
                </a:cubicBezTo>
                <a:cubicBezTo>
                  <a:pt x="316247" y="1990553"/>
                  <a:pt x="585739" y="1689534"/>
                  <a:pt x="833022" y="1464579"/>
                </a:cubicBezTo>
                <a:cubicBezTo>
                  <a:pt x="833022" y="1464579"/>
                  <a:pt x="-81698" y="1781332"/>
                  <a:pt x="5915" y="1074500"/>
                </a:cubicBezTo>
                <a:cubicBezTo>
                  <a:pt x="78976" y="485007"/>
                  <a:pt x="728651" y="691204"/>
                  <a:pt x="906092" y="875083"/>
                </a:cubicBezTo>
                <a:cubicBezTo>
                  <a:pt x="906092" y="875083"/>
                  <a:pt x="611509" y="244284"/>
                  <a:pt x="1150379" y="38423"/>
                </a:cubicBezTo>
                <a:cubicBezTo>
                  <a:pt x="1217737" y="12691"/>
                  <a:pt x="1280287" y="775"/>
                  <a:pt x="1337832" y="37"/>
                </a:cubicBezTo>
                <a:close/>
              </a:path>
            </a:pathLst>
          </a:custGeom>
          <a:solidFill>
            <a:srgbClr val="C4D19C"/>
          </a:solidFill>
          <a:ln w="9525" cap="flat">
            <a:noFill/>
            <a:prstDash val="solid"/>
            <a:miter/>
          </a:ln>
        </p:spPr>
        <p:txBody>
          <a:bodyPr rtlCol="0" anchor="ctr"/>
          <a:lstStyle/>
          <a:p>
            <a:endParaRPr lang="zh-CN" altLang="en-US"/>
          </a:p>
        </p:txBody>
      </p:sp>
      <p:sp>
        <p:nvSpPr>
          <p:cNvPr id="5" name="任意多边形: 形状 4">
            <a:extLst>
              <a:ext uri="{FF2B5EF4-FFF2-40B4-BE49-F238E27FC236}">
                <a16:creationId xmlns:a16="http://schemas.microsoft.com/office/drawing/2014/main" id="{7A68FCDA-B5EE-8A80-560C-9450E2A4C4D7}"/>
              </a:ext>
            </a:extLst>
          </p:cNvPr>
          <p:cNvSpPr/>
          <p:nvPr/>
        </p:nvSpPr>
        <p:spPr>
          <a:xfrm rot="3335683">
            <a:off x="6327341" y="648826"/>
            <a:ext cx="270308" cy="189404"/>
          </a:xfrm>
          <a:custGeom>
            <a:avLst/>
            <a:gdLst>
              <a:gd name="connsiteX0" fmla="*/ 1337832 w 2661863"/>
              <a:gd name="connsiteY0" fmla="*/ 37 h 2319159"/>
              <a:gd name="connsiteX1" fmla="*/ 1742862 w 2661863"/>
              <a:gd name="connsiteY1" fmla="*/ 723195 h 2319159"/>
              <a:gd name="connsiteX2" fmla="*/ 2617608 w 2661863"/>
              <a:gd name="connsiteY2" fmla="*/ 780494 h 2319159"/>
              <a:gd name="connsiteX3" fmla="*/ 1897972 w 2661863"/>
              <a:gd name="connsiteY3" fmla="*/ 1379312 h 2319159"/>
              <a:gd name="connsiteX4" fmla="*/ 2233625 w 2661863"/>
              <a:gd name="connsiteY4" fmla="*/ 2141649 h 2319159"/>
              <a:gd name="connsiteX5" fmla="*/ 1373804 w 2661863"/>
              <a:gd name="connsiteY5" fmla="*/ 1722197 h 2319159"/>
              <a:gd name="connsiteX6" fmla="*/ 797931 w 2661863"/>
              <a:gd name="connsiteY6" fmla="*/ 2263263 h 2319159"/>
              <a:gd name="connsiteX7" fmla="*/ 833022 w 2661863"/>
              <a:gd name="connsiteY7" fmla="*/ 1464579 h 2319159"/>
              <a:gd name="connsiteX8" fmla="*/ 5915 w 2661863"/>
              <a:gd name="connsiteY8" fmla="*/ 1074500 h 2319159"/>
              <a:gd name="connsiteX9" fmla="*/ 906092 w 2661863"/>
              <a:gd name="connsiteY9" fmla="*/ 875083 h 2319159"/>
              <a:gd name="connsiteX10" fmla="*/ 1150379 w 2661863"/>
              <a:gd name="connsiteY10" fmla="*/ 38423 h 2319159"/>
              <a:gd name="connsiteX11" fmla="*/ 1337832 w 2661863"/>
              <a:gd name="connsiteY11" fmla="*/ 37 h 23191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61863" h="2319159">
                <a:moveTo>
                  <a:pt x="1337832" y="37"/>
                </a:moveTo>
                <a:cubicBezTo>
                  <a:pt x="1740647" y="-5131"/>
                  <a:pt x="1898213" y="537431"/>
                  <a:pt x="1742862" y="723195"/>
                </a:cubicBezTo>
                <a:cubicBezTo>
                  <a:pt x="1742862" y="723195"/>
                  <a:pt x="2399088" y="171904"/>
                  <a:pt x="2617608" y="780494"/>
                </a:cubicBezTo>
                <a:cubicBezTo>
                  <a:pt x="2836116" y="1389091"/>
                  <a:pt x="2189559" y="1398411"/>
                  <a:pt x="1897972" y="1379312"/>
                </a:cubicBezTo>
                <a:cubicBezTo>
                  <a:pt x="1897972" y="1379312"/>
                  <a:pt x="2680956" y="1705335"/>
                  <a:pt x="2233625" y="2141649"/>
                </a:cubicBezTo>
                <a:cubicBezTo>
                  <a:pt x="1893283" y="2473593"/>
                  <a:pt x="1462407" y="2210319"/>
                  <a:pt x="1373804" y="1722197"/>
                </a:cubicBezTo>
                <a:cubicBezTo>
                  <a:pt x="1373804" y="1722197"/>
                  <a:pt x="1279606" y="2535971"/>
                  <a:pt x="797931" y="2263263"/>
                </a:cubicBezTo>
                <a:cubicBezTo>
                  <a:pt x="316247" y="1990553"/>
                  <a:pt x="585739" y="1689534"/>
                  <a:pt x="833022" y="1464579"/>
                </a:cubicBezTo>
                <a:cubicBezTo>
                  <a:pt x="833022" y="1464579"/>
                  <a:pt x="-81698" y="1781332"/>
                  <a:pt x="5915" y="1074500"/>
                </a:cubicBezTo>
                <a:cubicBezTo>
                  <a:pt x="78976" y="485007"/>
                  <a:pt x="728651" y="691204"/>
                  <a:pt x="906092" y="875083"/>
                </a:cubicBezTo>
                <a:cubicBezTo>
                  <a:pt x="906092" y="875083"/>
                  <a:pt x="611509" y="244284"/>
                  <a:pt x="1150379" y="38423"/>
                </a:cubicBezTo>
                <a:cubicBezTo>
                  <a:pt x="1217737" y="12691"/>
                  <a:pt x="1280287" y="775"/>
                  <a:pt x="1337832" y="37"/>
                </a:cubicBezTo>
                <a:close/>
              </a:path>
            </a:pathLst>
          </a:custGeom>
          <a:solidFill>
            <a:srgbClr val="C4D19C"/>
          </a:solidFill>
          <a:ln w="9525" cap="flat">
            <a:noFill/>
            <a:prstDash val="solid"/>
            <a:miter/>
          </a:ln>
        </p:spPr>
        <p:txBody>
          <a:bodyPr rtlCol="0" anchor="ctr"/>
          <a:lstStyle/>
          <a:p>
            <a:endParaRPr lang="zh-CN" altLang="en-US"/>
          </a:p>
        </p:txBody>
      </p:sp>
      <p:sp>
        <p:nvSpPr>
          <p:cNvPr id="6" name="任意多边形: 形状 5">
            <a:extLst>
              <a:ext uri="{FF2B5EF4-FFF2-40B4-BE49-F238E27FC236}">
                <a16:creationId xmlns:a16="http://schemas.microsoft.com/office/drawing/2014/main" id="{0DE5FF35-5811-A674-275A-316D634C5697}"/>
              </a:ext>
            </a:extLst>
          </p:cNvPr>
          <p:cNvSpPr/>
          <p:nvPr/>
        </p:nvSpPr>
        <p:spPr>
          <a:xfrm rot="15961311">
            <a:off x="1682471" y="-397659"/>
            <a:ext cx="1006779" cy="886475"/>
          </a:xfrm>
          <a:custGeom>
            <a:avLst/>
            <a:gdLst>
              <a:gd name="connsiteX0" fmla="*/ 1638139 w 2289318"/>
              <a:gd name="connsiteY0" fmla="*/ 203 h 2015758"/>
              <a:gd name="connsiteX1" fmla="*/ 1737821 w 2289318"/>
              <a:gd name="connsiteY1" fmla="*/ 27879 h 2015758"/>
              <a:gd name="connsiteX2" fmla="*/ 2040879 w 2289318"/>
              <a:gd name="connsiteY2" fmla="*/ 416577 h 2015758"/>
              <a:gd name="connsiteX3" fmla="*/ 1975028 w 2289318"/>
              <a:gd name="connsiteY3" fmla="*/ 612581 h 2015758"/>
              <a:gd name="connsiteX4" fmla="*/ 1868701 w 2289318"/>
              <a:gd name="connsiteY4" fmla="*/ 750882 h 2015758"/>
              <a:gd name="connsiteX5" fmla="*/ 2054702 w 2289318"/>
              <a:gd name="connsiteY5" fmla="*/ 798636 h 2015758"/>
              <a:gd name="connsiteX6" fmla="*/ 2289305 w 2289318"/>
              <a:gd name="connsiteY6" fmla="*/ 1083009 h 2015758"/>
              <a:gd name="connsiteX7" fmla="*/ 2244747 w 2289318"/>
              <a:gd name="connsiteY7" fmla="*/ 1437403 h 2015758"/>
              <a:gd name="connsiteX8" fmla="*/ 2091043 w 2289318"/>
              <a:gd name="connsiteY8" fmla="*/ 1562671 h 2015758"/>
              <a:gd name="connsiteX9" fmla="*/ 2086523 w 2289318"/>
              <a:gd name="connsiteY9" fmla="*/ 1562132 h 2015758"/>
              <a:gd name="connsiteX10" fmla="*/ 1748501 w 2289318"/>
              <a:gd name="connsiteY10" fmla="*/ 1526109 h 2015758"/>
              <a:gd name="connsiteX11" fmla="*/ 1682974 w 2289318"/>
              <a:gd name="connsiteY11" fmla="*/ 1510751 h 2015758"/>
              <a:gd name="connsiteX12" fmla="*/ 1666722 w 2289318"/>
              <a:gd name="connsiteY12" fmla="*/ 1691809 h 2015758"/>
              <a:gd name="connsiteX13" fmla="*/ 1464945 w 2289318"/>
              <a:gd name="connsiteY13" fmla="*/ 1955818 h 2015758"/>
              <a:gd name="connsiteX14" fmla="*/ 1173573 w 2289318"/>
              <a:gd name="connsiteY14" fmla="*/ 2012784 h 2015758"/>
              <a:gd name="connsiteX15" fmla="*/ 973121 w 2289318"/>
              <a:gd name="connsiteY15" fmla="*/ 1877639 h 2015758"/>
              <a:gd name="connsiteX16" fmla="*/ 882879 w 2289318"/>
              <a:gd name="connsiteY16" fmla="*/ 1474180 h 2015758"/>
              <a:gd name="connsiteX17" fmla="*/ 708838 w 2289318"/>
              <a:gd name="connsiteY17" fmla="*/ 1599435 h 2015758"/>
              <a:gd name="connsiteX18" fmla="*/ 354125 w 2289318"/>
              <a:gd name="connsiteY18" fmla="*/ 1594694 h 2015758"/>
              <a:gd name="connsiteX19" fmla="*/ 53626 w 2289318"/>
              <a:gd name="connsiteY19" fmla="*/ 1304839 h 2015758"/>
              <a:gd name="connsiteX20" fmla="*/ 68383 w 2289318"/>
              <a:gd name="connsiteY20" fmla="*/ 1020247 h 2015758"/>
              <a:gd name="connsiteX21" fmla="*/ 514837 w 2289318"/>
              <a:gd name="connsiteY21" fmla="*/ 795013 h 2015758"/>
              <a:gd name="connsiteX22" fmla="*/ 397048 w 2289318"/>
              <a:gd name="connsiteY22" fmla="*/ 448021 h 2015758"/>
              <a:gd name="connsiteX23" fmla="*/ 492049 w 2289318"/>
              <a:gd name="connsiteY23" fmla="*/ 232996 h 2015758"/>
              <a:gd name="connsiteX24" fmla="*/ 947621 w 2289318"/>
              <a:gd name="connsiteY24" fmla="*/ 71642 h 2015758"/>
              <a:gd name="connsiteX25" fmla="*/ 1082227 w 2289318"/>
              <a:gd name="connsiteY25" fmla="*/ 135437 h 2015758"/>
              <a:gd name="connsiteX26" fmla="*/ 1184483 w 2289318"/>
              <a:gd name="connsiteY26" fmla="*/ 319081 h 2015758"/>
              <a:gd name="connsiteX27" fmla="*/ 1393932 w 2289318"/>
              <a:gd name="connsiteY27" fmla="*/ 122162 h 2015758"/>
              <a:gd name="connsiteX28" fmla="*/ 1638139 w 2289318"/>
              <a:gd name="connsiteY28" fmla="*/ 203 h 20157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2289318" h="2015758">
                <a:moveTo>
                  <a:pt x="1638139" y="203"/>
                </a:moveTo>
                <a:cubicBezTo>
                  <a:pt x="1669336" y="1584"/>
                  <a:pt x="1702394" y="10092"/>
                  <a:pt x="1737821" y="27879"/>
                </a:cubicBezTo>
                <a:cubicBezTo>
                  <a:pt x="1900104" y="109358"/>
                  <a:pt x="2034625" y="219326"/>
                  <a:pt x="2040879" y="416577"/>
                </a:cubicBezTo>
                <a:cubicBezTo>
                  <a:pt x="2042935" y="481499"/>
                  <a:pt x="2005637" y="550860"/>
                  <a:pt x="1975028" y="612581"/>
                </a:cubicBezTo>
                <a:cubicBezTo>
                  <a:pt x="1944051" y="661951"/>
                  <a:pt x="1908450" y="708259"/>
                  <a:pt x="1868701" y="750882"/>
                </a:cubicBezTo>
                <a:cubicBezTo>
                  <a:pt x="1936581" y="768337"/>
                  <a:pt x="1995549" y="783870"/>
                  <a:pt x="2054702" y="798636"/>
                </a:cubicBezTo>
                <a:cubicBezTo>
                  <a:pt x="2227728" y="841819"/>
                  <a:pt x="2290378" y="907136"/>
                  <a:pt x="2289305" y="1083009"/>
                </a:cubicBezTo>
                <a:cubicBezTo>
                  <a:pt x="2283783" y="1202126"/>
                  <a:pt x="2268883" y="1320624"/>
                  <a:pt x="2244747" y="1437403"/>
                </a:cubicBezTo>
                <a:cubicBezTo>
                  <a:pt x="2236895" y="1514441"/>
                  <a:pt x="2168077" y="1570523"/>
                  <a:pt x="2091043" y="1562671"/>
                </a:cubicBezTo>
                <a:cubicBezTo>
                  <a:pt x="2089535" y="1562514"/>
                  <a:pt x="2088027" y="1562339"/>
                  <a:pt x="2086523" y="1562132"/>
                </a:cubicBezTo>
                <a:cubicBezTo>
                  <a:pt x="1973529" y="1555735"/>
                  <a:pt x="1861082" y="1539160"/>
                  <a:pt x="1748501" y="1526109"/>
                </a:cubicBezTo>
                <a:cubicBezTo>
                  <a:pt x="1726404" y="1522145"/>
                  <a:pt x="1704532" y="1517018"/>
                  <a:pt x="1682974" y="1510751"/>
                </a:cubicBezTo>
                <a:cubicBezTo>
                  <a:pt x="1677214" y="1574281"/>
                  <a:pt x="1671054" y="1632975"/>
                  <a:pt x="1666722" y="1691809"/>
                </a:cubicBezTo>
                <a:cubicBezTo>
                  <a:pt x="1656989" y="1824117"/>
                  <a:pt x="1598775" y="1921505"/>
                  <a:pt x="1464945" y="1955818"/>
                </a:cubicBezTo>
                <a:cubicBezTo>
                  <a:pt x="1369110" y="1980891"/>
                  <a:pt x="1271793" y="1999918"/>
                  <a:pt x="1173573" y="2012784"/>
                </a:cubicBezTo>
                <a:cubicBezTo>
                  <a:pt x="1081047" y="2030122"/>
                  <a:pt x="991748" y="1969919"/>
                  <a:pt x="973121" y="1877639"/>
                </a:cubicBezTo>
                <a:cubicBezTo>
                  <a:pt x="937412" y="1747069"/>
                  <a:pt x="913389" y="1613307"/>
                  <a:pt x="882879" y="1474180"/>
                </a:cubicBezTo>
                <a:cubicBezTo>
                  <a:pt x="827125" y="1514432"/>
                  <a:pt x="768933" y="1558330"/>
                  <a:pt x="708838" y="1599435"/>
                </a:cubicBezTo>
                <a:cubicBezTo>
                  <a:pt x="586358" y="1683203"/>
                  <a:pt x="468816" y="1688258"/>
                  <a:pt x="354125" y="1594694"/>
                </a:cubicBezTo>
                <a:cubicBezTo>
                  <a:pt x="246707" y="1505889"/>
                  <a:pt x="146247" y="1408985"/>
                  <a:pt x="53626" y="1304839"/>
                </a:cubicBezTo>
                <a:cubicBezTo>
                  <a:pt x="-25940" y="1216434"/>
                  <a:pt x="-13599" y="1108948"/>
                  <a:pt x="68383" y="1020247"/>
                </a:cubicBezTo>
                <a:cubicBezTo>
                  <a:pt x="174477" y="905457"/>
                  <a:pt x="286977" y="849864"/>
                  <a:pt x="514837" y="795013"/>
                </a:cubicBezTo>
                <a:cubicBezTo>
                  <a:pt x="475344" y="680380"/>
                  <a:pt x="430396" y="565842"/>
                  <a:pt x="397048" y="448021"/>
                </a:cubicBezTo>
                <a:cubicBezTo>
                  <a:pt x="365245" y="362444"/>
                  <a:pt x="407365" y="267107"/>
                  <a:pt x="492049" y="232996"/>
                </a:cubicBezTo>
                <a:cubicBezTo>
                  <a:pt x="640303" y="169529"/>
                  <a:pt x="792471" y="115629"/>
                  <a:pt x="947621" y="71642"/>
                </a:cubicBezTo>
                <a:cubicBezTo>
                  <a:pt x="984888" y="61249"/>
                  <a:pt x="1051129" y="100065"/>
                  <a:pt x="1082227" y="135437"/>
                </a:cubicBezTo>
                <a:cubicBezTo>
                  <a:pt x="1122924" y="192731"/>
                  <a:pt x="1157214" y="254312"/>
                  <a:pt x="1184483" y="319081"/>
                </a:cubicBezTo>
                <a:cubicBezTo>
                  <a:pt x="1253898" y="253598"/>
                  <a:pt x="1322429" y="186221"/>
                  <a:pt x="1393932" y="122162"/>
                </a:cubicBezTo>
                <a:cubicBezTo>
                  <a:pt x="1467714" y="56070"/>
                  <a:pt x="1544550" y="-3939"/>
                  <a:pt x="1638139" y="203"/>
                </a:cubicBezTo>
                <a:close/>
              </a:path>
            </a:pathLst>
          </a:custGeom>
          <a:solidFill>
            <a:srgbClr val="C4D19C"/>
          </a:solidFill>
          <a:ln w="9525" cap="flat">
            <a:noFill/>
            <a:prstDash val="solid"/>
            <a:miter/>
          </a:ln>
        </p:spPr>
        <p:txBody>
          <a:bodyPr rtlCol="0" anchor="ctr"/>
          <a:lstStyle/>
          <a:p>
            <a:endParaRPr lang="zh-CN" altLang="en-US"/>
          </a:p>
        </p:txBody>
      </p:sp>
      <p:sp>
        <p:nvSpPr>
          <p:cNvPr id="7" name="任意多边形: 形状 6">
            <a:extLst>
              <a:ext uri="{FF2B5EF4-FFF2-40B4-BE49-F238E27FC236}">
                <a16:creationId xmlns:a16="http://schemas.microsoft.com/office/drawing/2014/main" id="{DDFE1DB9-1B06-A046-43D2-A81B471D5D17}"/>
              </a:ext>
            </a:extLst>
          </p:cNvPr>
          <p:cNvSpPr/>
          <p:nvPr/>
        </p:nvSpPr>
        <p:spPr>
          <a:xfrm>
            <a:off x="11282716" y="3928877"/>
            <a:ext cx="841550" cy="733204"/>
          </a:xfrm>
          <a:custGeom>
            <a:avLst/>
            <a:gdLst>
              <a:gd name="connsiteX0" fmla="*/ 1337832 w 2661863"/>
              <a:gd name="connsiteY0" fmla="*/ 37 h 2319159"/>
              <a:gd name="connsiteX1" fmla="*/ 1742862 w 2661863"/>
              <a:gd name="connsiteY1" fmla="*/ 723195 h 2319159"/>
              <a:gd name="connsiteX2" fmla="*/ 2617608 w 2661863"/>
              <a:gd name="connsiteY2" fmla="*/ 780494 h 2319159"/>
              <a:gd name="connsiteX3" fmla="*/ 1897972 w 2661863"/>
              <a:gd name="connsiteY3" fmla="*/ 1379312 h 2319159"/>
              <a:gd name="connsiteX4" fmla="*/ 2233625 w 2661863"/>
              <a:gd name="connsiteY4" fmla="*/ 2141649 h 2319159"/>
              <a:gd name="connsiteX5" fmla="*/ 1373804 w 2661863"/>
              <a:gd name="connsiteY5" fmla="*/ 1722197 h 2319159"/>
              <a:gd name="connsiteX6" fmla="*/ 797931 w 2661863"/>
              <a:gd name="connsiteY6" fmla="*/ 2263263 h 2319159"/>
              <a:gd name="connsiteX7" fmla="*/ 833022 w 2661863"/>
              <a:gd name="connsiteY7" fmla="*/ 1464579 h 2319159"/>
              <a:gd name="connsiteX8" fmla="*/ 5915 w 2661863"/>
              <a:gd name="connsiteY8" fmla="*/ 1074500 h 2319159"/>
              <a:gd name="connsiteX9" fmla="*/ 906092 w 2661863"/>
              <a:gd name="connsiteY9" fmla="*/ 875083 h 2319159"/>
              <a:gd name="connsiteX10" fmla="*/ 1150379 w 2661863"/>
              <a:gd name="connsiteY10" fmla="*/ 38423 h 2319159"/>
              <a:gd name="connsiteX11" fmla="*/ 1337832 w 2661863"/>
              <a:gd name="connsiteY11" fmla="*/ 37 h 23191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61863" h="2319159">
                <a:moveTo>
                  <a:pt x="1337832" y="37"/>
                </a:moveTo>
                <a:cubicBezTo>
                  <a:pt x="1740647" y="-5131"/>
                  <a:pt x="1898213" y="537431"/>
                  <a:pt x="1742862" y="723195"/>
                </a:cubicBezTo>
                <a:cubicBezTo>
                  <a:pt x="1742862" y="723195"/>
                  <a:pt x="2399088" y="171904"/>
                  <a:pt x="2617608" y="780494"/>
                </a:cubicBezTo>
                <a:cubicBezTo>
                  <a:pt x="2836116" y="1389091"/>
                  <a:pt x="2189559" y="1398411"/>
                  <a:pt x="1897972" y="1379312"/>
                </a:cubicBezTo>
                <a:cubicBezTo>
                  <a:pt x="1897972" y="1379312"/>
                  <a:pt x="2680956" y="1705335"/>
                  <a:pt x="2233625" y="2141649"/>
                </a:cubicBezTo>
                <a:cubicBezTo>
                  <a:pt x="1893283" y="2473593"/>
                  <a:pt x="1462407" y="2210319"/>
                  <a:pt x="1373804" y="1722197"/>
                </a:cubicBezTo>
                <a:cubicBezTo>
                  <a:pt x="1373804" y="1722197"/>
                  <a:pt x="1279606" y="2535971"/>
                  <a:pt x="797931" y="2263263"/>
                </a:cubicBezTo>
                <a:cubicBezTo>
                  <a:pt x="316247" y="1990553"/>
                  <a:pt x="585739" y="1689534"/>
                  <a:pt x="833022" y="1464579"/>
                </a:cubicBezTo>
                <a:cubicBezTo>
                  <a:pt x="833022" y="1464579"/>
                  <a:pt x="-81698" y="1781332"/>
                  <a:pt x="5915" y="1074500"/>
                </a:cubicBezTo>
                <a:cubicBezTo>
                  <a:pt x="78976" y="485007"/>
                  <a:pt x="728651" y="691204"/>
                  <a:pt x="906092" y="875083"/>
                </a:cubicBezTo>
                <a:cubicBezTo>
                  <a:pt x="906092" y="875083"/>
                  <a:pt x="611509" y="244284"/>
                  <a:pt x="1150379" y="38423"/>
                </a:cubicBezTo>
                <a:cubicBezTo>
                  <a:pt x="1217737" y="12691"/>
                  <a:pt x="1280287" y="775"/>
                  <a:pt x="1337832" y="37"/>
                </a:cubicBezTo>
                <a:close/>
              </a:path>
            </a:pathLst>
          </a:custGeom>
          <a:solidFill>
            <a:srgbClr val="C4D19C"/>
          </a:solidFill>
          <a:ln w="9525" cap="flat">
            <a:noFill/>
            <a:prstDash val="solid"/>
            <a:miter/>
          </a:ln>
        </p:spPr>
        <p:txBody>
          <a:bodyPr rtlCol="0" anchor="ctr"/>
          <a:lstStyle/>
          <a:p>
            <a:endParaRPr lang="zh-CN" altLang="en-US"/>
          </a:p>
        </p:txBody>
      </p:sp>
      <p:sp>
        <p:nvSpPr>
          <p:cNvPr id="8" name="任意多边形: 形状 7">
            <a:extLst>
              <a:ext uri="{FF2B5EF4-FFF2-40B4-BE49-F238E27FC236}">
                <a16:creationId xmlns:a16="http://schemas.microsoft.com/office/drawing/2014/main" id="{17886DD3-BA3A-ABD6-CD12-5DE296ED708C}"/>
              </a:ext>
            </a:extLst>
          </p:cNvPr>
          <p:cNvSpPr/>
          <p:nvPr/>
        </p:nvSpPr>
        <p:spPr>
          <a:xfrm>
            <a:off x="10009616" y="6574367"/>
            <a:ext cx="274062" cy="238777"/>
          </a:xfrm>
          <a:custGeom>
            <a:avLst/>
            <a:gdLst>
              <a:gd name="connsiteX0" fmla="*/ 1337832 w 2661863"/>
              <a:gd name="connsiteY0" fmla="*/ 37 h 2319159"/>
              <a:gd name="connsiteX1" fmla="*/ 1742862 w 2661863"/>
              <a:gd name="connsiteY1" fmla="*/ 723195 h 2319159"/>
              <a:gd name="connsiteX2" fmla="*/ 2617608 w 2661863"/>
              <a:gd name="connsiteY2" fmla="*/ 780494 h 2319159"/>
              <a:gd name="connsiteX3" fmla="*/ 1897972 w 2661863"/>
              <a:gd name="connsiteY3" fmla="*/ 1379312 h 2319159"/>
              <a:gd name="connsiteX4" fmla="*/ 2233625 w 2661863"/>
              <a:gd name="connsiteY4" fmla="*/ 2141649 h 2319159"/>
              <a:gd name="connsiteX5" fmla="*/ 1373804 w 2661863"/>
              <a:gd name="connsiteY5" fmla="*/ 1722197 h 2319159"/>
              <a:gd name="connsiteX6" fmla="*/ 797931 w 2661863"/>
              <a:gd name="connsiteY6" fmla="*/ 2263263 h 2319159"/>
              <a:gd name="connsiteX7" fmla="*/ 833022 w 2661863"/>
              <a:gd name="connsiteY7" fmla="*/ 1464579 h 2319159"/>
              <a:gd name="connsiteX8" fmla="*/ 5915 w 2661863"/>
              <a:gd name="connsiteY8" fmla="*/ 1074500 h 2319159"/>
              <a:gd name="connsiteX9" fmla="*/ 906092 w 2661863"/>
              <a:gd name="connsiteY9" fmla="*/ 875083 h 2319159"/>
              <a:gd name="connsiteX10" fmla="*/ 1150379 w 2661863"/>
              <a:gd name="connsiteY10" fmla="*/ 38423 h 2319159"/>
              <a:gd name="connsiteX11" fmla="*/ 1337832 w 2661863"/>
              <a:gd name="connsiteY11" fmla="*/ 37 h 23191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61863" h="2319159">
                <a:moveTo>
                  <a:pt x="1337832" y="37"/>
                </a:moveTo>
                <a:cubicBezTo>
                  <a:pt x="1740647" y="-5131"/>
                  <a:pt x="1898213" y="537431"/>
                  <a:pt x="1742862" y="723195"/>
                </a:cubicBezTo>
                <a:cubicBezTo>
                  <a:pt x="1742862" y="723195"/>
                  <a:pt x="2399088" y="171904"/>
                  <a:pt x="2617608" y="780494"/>
                </a:cubicBezTo>
                <a:cubicBezTo>
                  <a:pt x="2836116" y="1389091"/>
                  <a:pt x="2189559" y="1398411"/>
                  <a:pt x="1897972" y="1379312"/>
                </a:cubicBezTo>
                <a:cubicBezTo>
                  <a:pt x="1897972" y="1379312"/>
                  <a:pt x="2680956" y="1705335"/>
                  <a:pt x="2233625" y="2141649"/>
                </a:cubicBezTo>
                <a:cubicBezTo>
                  <a:pt x="1893283" y="2473593"/>
                  <a:pt x="1462407" y="2210319"/>
                  <a:pt x="1373804" y="1722197"/>
                </a:cubicBezTo>
                <a:cubicBezTo>
                  <a:pt x="1373804" y="1722197"/>
                  <a:pt x="1279606" y="2535971"/>
                  <a:pt x="797931" y="2263263"/>
                </a:cubicBezTo>
                <a:cubicBezTo>
                  <a:pt x="316247" y="1990553"/>
                  <a:pt x="585739" y="1689534"/>
                  <a:pt x="833022" y="1464579"/>
                </a:cubicBezTo>
                <a:cubicBezTo>
                  <a:pt x="833022" y="1464579"/>
                  <a:pt x="-81698" y="1781332"/>
                  <a:pt x="5915" y="1074500"/>
                </a:cubicBezTo>
                <a:cubicBezTo>
                  <a:pt x="78976" y="485007"/>
                  <a:pt x="728651" y="691204"/>
                  <a:pt x="906092" y="875083"/>
                </a:cubicBezTo>
                <a:cubicBezTo>
                  <a:pt x="906092" y="875083"/>
                  <a:pt x="611509" y="244284"/>
                  <a:pt x="1150379" y="38423"/>
                </a:cubicBezTo>
                <a:cubicBezTo>
                  <a:pt x="1217737" y="12691"/>
                  <a:pt x="1280287" y="775"/>
                  <a:pt x="1337832" y="37"/>
                </a:cubicBezTo>
                <a:close/>
              </a:path>
            </a:pathLst>
          </a:custGeom>
          <a:solidFill>
            <a:srgbClr val="C4D19C"/>
          </a:solidFill>
          <a:ln w="9525" cap="flat">
            <a:noFill/>
            <a:prstDash val="solid"/>
            <a:miter/>
          </a:ln>
        </p:spPr>
        <p:txBody>
          <a:bodyPr rtlCol="0" anchor="ctr"/>
          <a:lstStyle/>
          <a:p>
            <a:endParaRPr lang="zh-CN" altLang="en-US"/>
          </a:p>
        </p:txBody>
      </p:sp>
      <p:sp>
        <p:nvSpPr>
          <p:cNvPr id="9" name="任意多边形: 形状 8">
            <a:extLst>
              <a:ext uri="{FF2B5EF4-FFF2-40B4-BE49-F238E27FC236}">
                <a16:creationId xmlns:a16="http://schemas.microsoft.com/office/drawing/2014/main" id="{D1F63D3B-2BD0-0D37-B800-FD482F30069F}"/>
              </a:ext>
            </a:extLst>
          </p:cNvPr>
          <p:cNvSpPr/>
          <p:nvPr/>
        </p:nvSpPr>
        <p:spPr>
          <a:xfrm>
            <a:off x="72114" y="6693755"/>
            <a:ext cx="274062" cy="238777"/>
          </a:xfrm>
          <a:custGeom>
            <a:avLst/>
            <a:gdLst>
              <a:gd name="connsiteX0" fmla="*/ 1337832 w 2661863"/>
              <a:gd name="connsiteY0" fmla="*/ 37 h 2319159"/>
              <a:gd name="connsiteX1" fmla="*/ 1742862 w 2661863"/>
              <a:gd name="connsiteY1" fmla="*/ 723195 h 2319159"/>
              <a:gd name="connsiteX2" fmla="*/ 2617608 w 2661863"/>
              <a:gd name="connsiteY2" fmla="*/ 780494 h 2319159"/>
              <a:gd name="connsiteX3" fmla="*/ 1897972 w 2661863"/>
              <a:gd name="connsiteY3" fmla="*/ 1379312 h 2319159"/>
              <a:gd name="connsiteX4" fmla="*/ 2233625 w 2661863"/>
              <a:gd name="connsiteY4" fmla="*/ 2141649 h 2319159"/>
              <a:gd name="connsiteX5" fmla="*/ 1373804 w 2661863"/>
              <a:gd name="connsiteY5" fmla="*/ 1722197 h 2319159"/>
              <a:gd name="connsiteX6" fmla="*/ 797931 w 2661863"/>
              <a:gd name="connsiteY6" fmla="*/ 2263263 h 2319159"/>
              <a:gd name="connsiteX7" fmla="*/ 833022 w 2661863"/>
              <a:gd name="connsiteY7" fmla="*/ 1464579 h 2319159"/>
              <a:gd name="connsiteX8" fmla="*/ 5915 w 2661863"/>
              <a:gd name="connsiteY8" fmla="*/ 1074500 h 2319159"/>
              <a:gd name="connsiteX9" fmla="*/ 906092 w 2661863"/>
              <a:gd name="connsiteY9" fmla="*/ 875083 h 2319159"/>
              <a:gd name="connsiteX10" fmla="*/ 1150379 w 2661863"/>
              <a:gd name="connsiteY10" fmla="*/ 38423 h 2319159"/>
              <a:gd name="connsiteX11" fmla="*/ 1337832 w 2661863"/>
              <a:gd name="connsiteY11" fmla="*/ 37 h 23191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61863" h="2319159">
                <a:moveTo>
                  <a:pt x="1337832" y="37"/>
                </a:moveTo>
                <a:cubicBezTo>
                  <a:pt x="1740647" y="-5131"/>
                  <a:pt x="1898213" y="537431"/>
                  <a:pt x="1742862" y="723195"/>
                </a:cubicBezTo>
                <a:cubicBezTo>
                  <a:pt x="1742862" y="723195"/>
                  <a:pt x="2399088" y="171904"/>
                  <a:pt x="2617608" y="780494"/>
                </a:cubicBezTo>
                <a:cubicBezTo>
                  <a:pt x="2836116" y="1389091"/>
                  <a:pt x="2189559" y="1398411"/>
                  <a:pt x="1897972" y="1379312"/>
                </a:cubicBezTo>
                <a:cubicBezTo>
                  <a:pt x="1897972" y="1379312"/>
                  <a:pt x="2680956" y="1705335"/>
                  <a:pt x="2233625" y="2141649"/>
                </a:cubicBezTo>
                <a:cubicBezTo>
                  <a:pt x="1893283" y="2473593"/>
                  <a:pt x="1462407" y="2210319"/>
                  <a:pt x="1373804" y="1722197"/>
                </a:cubicBezTo>
                <a:cubicBezTo>
                  <a:pt x="1373804" y="1722197"/>
                  <a:pt x="1279606" y="2535971"/>
                  <a:pt x="797931" y="2263263"/>
                </a:cubicBezTo>
                <a:cubicBezTo>
                  <a:pt x="316247" y="1990553"/>
                  <a:pt x="585739" y="1689534"/>
                  <a:pt x="833022" y="1464579"/>
                </a:cubicBezTo>
                <a:cubicBezTo>
                  <a:pt x="833022" y="1464579"/>
                  <a:pt x="-81698" y="1781332"/>
                  <a:pt x="5915" y="1074500"/>
                </a:cubicBezTo>
                <a:cubicBezTo>
                  <a:pt x="78976" y="485007"/>
                  <a:pt x="728651" y="691204"/>
                  <a:pt x="906092" y="875083"/>
                </a:cubicBezTo>
                <a:cubicBezTo>
                  <a:pt x="906092" y="875083"/>
                  <a:pt x="611509" y="244284"/>
                  <a:pt x="1150379" y="38423"/>
                </a:cubicBezTo>
                <a:cubicBezTo>
                  <a:pt x="1217737" y="12691"/>
                  <a:pt x="1280287" y="775"/>
                  <a:pt x="1337832" y="37"/>
                </a:cubicBezTo>
                <a:close/>
              </a:path>
            </a:pathLst>
          </a:custGeom>
          <a:solidFill>
            <a:srgbClr val="C4D19C"/>
          </a:solidFill>
          <a:ln w="9525" cap="flat">
            <a:noFill/>
            <a:prstDash val="solid"/>
            <a:miter/>
          </a:ln>
        </p:spPr>
        <p:txBody>
          <a:bodyPr rtlCol="0" anchor="ctr"/>
          <a:lstStyle/>
          <a:p>
            <a:endParaRPr lang="zh-CN" altLang="en-US"/>
          </a:p>
        </p:txBody>
      </p:sp>
      <p:grpSp>
        <p:nvGrpSpPr>
          <p:cNvPr id="10" name="组合 9">
            <a:extLst>
              <a:ext uri="{FF2B5EF4-FFF2-40B4-BE49-F238E27FC236}">
                <a16:creationId xmlns:a16="http://schemas.microsoft.com/office/drawing/2014/main" id="{0A98F560-1191-6C68-C41E-C9EA0BD6BEDA}"/>
              </a:ext>
            </a:extLst>
          </p:cNvPr>
          <p:cNvGrpSpPr/>
          <p:nvPr/>
        </p:nvGrpSpPr>
        <p:grpSpPr>
          <a:xfrm>
            <a:off x="2559617" y="1833033"/>
            <a:ext cx="270366" cy="287867"/>
            <a:chOff x="2559617" y="1833033"/>
            <a:chExt cx="270366" cy="287867"/>
          </a:xfrm>
        </p:grpSpPr>
        <p:sp>
          <p:nvSpPr>
            <p:cNvPr id="11" name="任意多边形: 形状 10">
              <a:extLst>
                <a:ext uri="{FF2B5EF4-FFF2-40B4-BE49-F238E27FC236}">
                  <a16:creationId xmlns:a16="http://schemas.microsoft.com/office/drawing/2014/main" id="{D912ADBD-B93C-C9AD-8AD9-587A94408021}"/>
                </a:ext>
              </a:extLst>
            </p:cNvPr>
            <p:cNvSpPr/>
            <p:nvPr/>
          </p:nvSpPr>
          <p:spPr>
            <a:xfrm>
              <a:off x="2559617" y="1866900"/>
              <a:ext cx="84051" cy="231140"/>
            </a:xfrm>
            <a:custGeom>
              <a:avLst/>
              <a:gdLst>
                <a:gd name="connsiteX0" fmla="*/ 0 w 81280"/>
                <a:gd name="connsiteY0" fmla="*/ 0 h 223520"/>
                <a:gd name="connsiteX1" fmla="*/ 60960 w 81280"/>
                <a:gd name="connsiteY1" fmla="*/ 132080 h 223520"/>
                <a:gd name="connsiteX2" fmla="*/ 81280 w 81280"/>
                <a:gd name="connsiteY2" fmla="*/ 223520 h 223520"/>
              </a:gdLst>
              <a:ahLst/>
              <a:cxnLst>
                <a:cxn ang="0">
                  <a:pos x="connsiteX0" y="connsiteY0"/>
                </a:cxn>
                <a:cxn ang="0">
                  <a:pos x="connsiteX1" y="connsiteY1"/>
                </a:cxn>
                <a:cxn ang="0">
                  <a:pos x="connsiteX2" y="connsiteY2"/>
                </a:cxn>
              </a:cxnLst>
              <a:rect l="l" t="t" r="r" b="b"/>
              <a:pathLst>
                <a:path w="81280" h="223520">
                  <a:moveTo>
                    <a:pt x="0" y="0"/>
                  </a:moveTo>
                  <a:cubicBezTo>
                    <a:pt x="23706" y="47413"/>
                    <a:pt x="47413" y="94827"/>
                    <a:pt x="60960" y="132080"/>
                  </a:cubicBezTo>
                  <a:cubicBezTo>
                    <a:pt x="74507" y="169333"/>
                    <a:pt x="77893" y="196426"/>
                    <a:pt x="81280" y="223520"/>
                  </a:cubicBezTo>
                </a:path>
              </a:pathLst>
            </a:custGeom>
            <a:noFill/>
            <a:ln w="25400" cap="rnd">
              <a:solidFill>
                <a:srgbClr val="959A7F">
                  <a:alpha val="50000"/>
                </a:srgbClr>
              </a:solid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任意多边形: 形状 11">
              <a:extLst>
                <a:ext uri="{FF2B5EF4-FFF2-40B4-BE49-F238E27FC236}">
                  <a16:creationId xmlns:a16="http://schemas.microsoft.com/office/drawing/2014/main" id="{014F0D64-3CD8-9881-8091-4818CD170511}"/>
                </a:ext>
              </a:extLst>
            </p:cNvPr>
            <p:cNvSpPr/>
            <p:nvPr/>
          </p:nvSpPr>
          <p:spPr>
            <a:xfrm>
              <a:off x="2692400" y="1833033"/>
              <a:ext cx="57150" cy="201084"/>
            </a:xfrm>
            <a:custGeom>
              <a:avLst/>
              <a:gdLst>
                <a:gd name="connsiteX0" fmla="*/ 57150 w 57150"/>
                <a:gd name="connsiteY0" fmla="*/ 0 h 201084"/>
                <a:gd name="connsiteX1" fmla="*/ 0 w 57150"/>
                <a:gd name="connsiteY1" fmla="*/ 201084 h 201084"/>
              </a:gdLst>
              <a:ahLst/>
              <a:cxnLst>
                <a:cxn ang="0">
                  <a:pos x="connsiteX0" y="connsiteY0"/>
                </a:cxn>
                <a:cxn ang="0">
                  <a:pos x="connsiteX1" y="connsiteY1"/>
                </a:cxn>
              </a:cxnLst>
              <a:rect l="l" t="t" r="r" b="b"/>
              <a:pathLst>
                <a:path w="57150" h="201084">
                  <a:moveTo>
                    <a:pt x="57150" y="0"/>
                  </a:moveTo>
                  <a:lnTo>
                    <a:pt x="0" y="201084"/>
                  </a:lnTo>
                </a:path>
              </a:pathLst>
            </a:custGeom>
            <a:noFill/>
            <a:ln w="25400" cap="rnd">
              <a:solidFill>
                <a:srgbClr val="959A7F">
                  <a:alpha val="50000"/>
                </a:srgbClr>
              </a:solid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任意多边形: 形状 12">
              <a:extLst>
                <a:ext uri="{FF2B5EF4-FFF2-40B4-BE49-F238E27FC236}">
                  <a16:creationId xmlns:a16="http://schemas.microsoft.com/office/drawing/2014/main" id="{C64E7E4A-A78A-A083-D88E-C072D2DDF17B}"/>
                </a:ext>
              </a:extLst>
            </p:cNvPr>
            <p:cNvSpPr/>
            <p:nvPr/>
          </p:nvSpPr>
          <p:spPr>
            <a:xfrm>
              <a:off x="2738967" y="1998133"/>
              <a:ext cx="91016" cy="122767"/>
            </a:xfrm>
            <a:custGeom>
              <a:avLst/>
              <a:gdLst>
                <a:gd name="connsiteX0" fmla="*/ 91016 w 91016"/>
                <a:gd name="connsiteY0" fmla="*/ 0 h 122767"/>
                <a:gd name="connsiteX1" fmla="*/ 16933 w 91016"/>
                <a:gd name="connsiteY1" fmla="*/ 71967 h 122767"/>
                <a:gd name="connsiteX2" fmla="*/ 0 w 91016"/>
                <a:gd name="connsiteY2" fmla="*/ 122767 h 122767"/>
              </a:gdLst>
              <a:ahLst/>
              <a:cxnLst>
                <a:cxn ang="0">
                  <a:pos x="connsiteX0" y="connsiteY0"/>
                </a:cxn>
                <a:cxn ang="0">
                  <a:pos x="connsiteX1" y="connsiteY1"/>
                </a:cxn>
                <a:cxn ang="0">
                  <a:pos x="connsiteX2" y="connsiteY2"/>
                </a:cxn>
              </a:cxnLst>
              <a:rect l="l" t="t" r="r" b="b"/>
              <a:pathLst>
                <a:path w="91016" h="122767">
                  <a:moveTo>
                    <a:pt x="91016" y="0"/>
                  </a:moveTo>
                  <a:cubicBezTo>
                    <a:pt x="61559" y="25753"/>
                    <a:pt x="32102" y="51506"/>
                    <a:pt x="16933" y="71967"/>
                  </a:cubicBezTo>
                  <a:cubicBezTo>
                    <a:pt x="1764" y="92428"/>
                    <a:pt x="882" y="107597"/>
                    <a:pt x="0" y="122767"/>
                  </a:cubicBezTo>
                </a:path>
              </a:pathLst>
            </a:custGeom>
            <a:noFill/>
            <a:ln w="25400" cap="rnd">
              <a:solidFill>
                <a:srgbClr val="959A7F">
                  <a:alpha val="50000"/>
                </a:srgbClr>
              </a:solid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4" name="组合 13">
            <a:extLst>
              <a:ext uri="{FF2B5EF4-FFF2-40B4-BE49-F238E27FC236}">
                <a16:creationId xmlns:a16="http://schemas.microsoft.com/office/drawing/2014/main" id="{11EB79FB-7A57-8381-CBE0-2A9BF6A6FE45}"/>
              </a:ext>
            </a:extLst>
          </p:cNvPr>
          <p:cNvGrpSpPr/>
          <p:nvPr/>
        </p:nvGrpSpPr>
        <p:grpSpPr>
          <a:xfrm>
            <a:off x="4140200" y="467360"/>
            <a:ext cx="187960" cy="276511"/>
            <a:chOff x="4140200" y="467360"/>
            <a:chExt cx="187960" cy="276511"/>
          </a:xfrm>
        </p:grpSpPr>
        <p:sp>
          <p:nvSpPr>
            <p:cNvPr id="15" name="任意多边形: 形状 14">
              <a:extLst>
                <a:ext uri="{FF2B5EF4-FFF2-40B4-BE49-F238E27FC236}">
                  <a16:creationId xmlns:a16="http://schemas.microsoft.com/office/drawing/2014/main" id="{DBA6EB13-D146-9670-3169-C59E237A9D83}"/>
                </a:ext>
              </a:extLst>
            </p:cNvPr>
            <p:cNvSpPr/>
            <p:nvPr/>
          </p:nvSpPr>
          <p:spPr>
            <a:xfrm>
              <a:off x="4140200" y="467360"/>
              <a:ext cx="15690" cy="223520"/>
            </a:xfrm>
            <a:custGeom>
              <a:avLst/>
              <a:gdLst>
                <a:gd name="connsiteX0" fmla="*/ 0 w 15690"/>
                <a:gd name="connsiteY0" fmla="*/ 0 h 223520"/>
                <a:gd name="connsiteX1" fmla="*/ 15240 w 15690"/>
                <a:gd name="connsiteY1" fmla="*/ 132080 h 223520"/>
                <a:gd name="connsiteX2" fmla="*/ 10160 w 15690"/>
                <a:gd name="connsiteY2" fmla="*/ 223520 h 223520"/>
              </a:gdLst>
              <a:ahLst/>
              <a:cxnLst>
                <a:cxn ang="0">
                  <a:pos x="connsiteX0" y="connsiteY0"/>
                </a:cxn>
                <a:cxn ang="0">
                  <a:pos x="connsiteX1" y="connsiteY1"/>
                </a:cxn>
                <a:cxn ang="0">
                  <a:pos x="connsiteX2" y="connsiteY2"/>
                </a:cxn>
              </a:cxnLst>
              <a:rect l="l" t="t" r="r" b="b"/>
              <a:pathLst>
                <a:path w="15690" h="223520">
                  <a:moveTo>
                    <a:pt x="0" y="0"/>
                  </a:moveTo>
                  <a:cubicBezTo>
                    <a:pt x="6773" y="47413"/>
                    <a:pt x="13547" y="94827"/>
                    <a:pt x="15240" y="132080"/>
                  </a:cubicBezTo>
                  <a:cubicBezTo>
                    <a:pt x="16933" y="169333"/>
                    <a:pt x="13546" y="196426"/>
                    <a:pt x="10160" y="223520"/>
                  </a:cubicBezTo>
                </a:path>
              </a:pathLst>
            </a:custGeom>
            <a:noFill/>
            <a:ln w="25400" cap="rnd">
              <a:solidFill>
                <a:srgbClr val="959A7F">
                  <a:alpha val="50000"/>
                </a:srgbClr>
              </a:solid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形状 15">
              <a:extLst>
                <a:ext uri="{FF2B5EF4-FFF2-40B4-BE49-F238E27FC236}">
                  <a16:creationId xmlns:a16="http://schemas.microsoft.com/office/drawing/2014/main" id="{B74C435D-C3C9-F8F1-D0DF-68C615FBC917}"/>
                </a:ext>
              </a:extLst>
            </p:cNvPr>
            <p:cNvSpPr/>
            <p:nvPr/>
          </p:nvSpPr>
          <p:spPr>
            <a:xfrm>
              <a:off x="4201160" y="548640"/>
              <a:ext cx="127000" cy="195231"/>
            </a:xfrm>
            <a:custGeom>
              <a:avLst/>
              <a:gdLst>
                <a:gd name="connsiteX0" fmla="*/ 127000 w 127000"/>
                <a:gd name="connsiteY0" fmla="*/ 0 h 195231"/>
                <a:gd name="connsiteX1" fmla="*/ 35560 w 127000"/>
                <a:gd name="connsiteY1" fmla="*/ 172720 h 195231"/>
                <a:gd name="connsiteX2" fmla="*/ 0 w 127000"/>
                <a:gd name="connsiteY2" fmla="*/ 187960 h 195231"/>
              </a:gdLst>
              <a:ahLst/>
              <a:cxnLst>
                <a:cxn ang="0">
                  <a:pos x="connsiteX0" y="connsiteY0"/>
                </a:cxn>
                <a:cxn ang="0">
                  <a:pos x="connsiteX1" y="connsiteY1"/>
                </a:cxn>
                <a:cxn ang="0">
                  <a:pos x="connsiteX2" y="connsiteY2"/>
                </a:cxn>
              </a:cxnLst>
              <a:rect l="l" t="t" r="r" b="b"/>
              <a:pathLst>
                <a:path w="127000" h="195231">
                  <a:moveTo>
                    <a:pt x="127000" y="0"/>
                  </a:moveTo>
                  <a:cubicBezTo>
                    <a:pt x="96520" y="57573"/>
                    <a:pt x="56727" y="141393"/>
                    <a:pt x="35560" y="172720"/>
                  </a:cubicBezTo>
                  <a:cubicBezTo>
                    <a:pt x="14393" y="204047"/>
                    <a:pt x="7196" y="196003"/>
                    <a:pt x="0" y="187960"/>
                  </a:cubicBezTo>
                </a:path>
              </a:pathLst>
            </a:custGeom>
            <a:noFill/>
            <a:ln w="25400" cap="rnd">
              <a:solidFill>
                <a:srgbClr val="959A7F">
                  <a:alpha val="50000"/>
                </a:srgbClr>
              </a:solid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7" name="组合 16">
            <a:extLst>
              <a:ext uri="{FF2B5EF4-FFF2-40B4-BE49-F238E27FC236}">
                <a16:creationId xmlns:a16="http://schemas.microsoft.com/office/drawing/2014/main" id="{DB38FEE3-52BB-AB45-DB75-EE1886691FB8}"/>
              </a:ext>
            </a:extLst>
          </p:cNvPr>
          <p:cNvGrpSpPr/>
          <p:nvPr/>
        </p:nvGrpSpPr>
        <p:grpSpPr>
          <a:xfrm>
            <a:off x="8829040" y="1661160"/>
            <a:ext cx="309880" cy="264160"/>
            <a:chOff x="8829040" y="1661160"/>
            <a:chExt cx="309880" cy="264160"/>
          </a:xfrm>
        </p:grpSpPr>
        <p:sp>
          <p:nvSpPr>
            <p:cNvPr id="18" name="任意多边形: 形状 17">
              <a:extLst>
                <a:ext uri="{FF2B5EF4-FFF2-40B4-BE49-F238E27FC236}">
                  <a16:creationId xmlns:a16="http://schemas.microsoft.com/office/drawing/2014/main" id="{EAC6F963-D73E-98BA-345E-B2882EEE7EBD}"/>
                </a:ext>
              </a:extLst>
            </p:cNvPr>
            <p:cNvSpPr/>
            <p:nvPr/>
          </p:nvSpPr>
          <p:spPr>
            <a:xfrm>
              <a:off x="8829040" y="1661160"/>
              <a:ext cx="25973" cy="203200"/>
            </a:xfrm>
            <a:custGeom>
              <a:avLst/>
              <a:gdLst>
                <a:gd name="connsiteX0" fmla="*/ 0 w 25973"/>
                <a:gd name="connsiteY0" fmla="*/ 0 h 203200"/>
                <a:gd name="connsiteX1" fmla="*/ 25400 w 25973"/>
                <a:gd name="connsiteY1" fmla="*/ 91440 h 203200"/>
                <a:gd name="connsiteX2" fmla="*/ 15240 w 25973"/>
                <a:gd name="connsiteY2" fmla="*/ 203200 h 203200"/>
              </a:gdLst>
              <a:ahLst/>
              <a:cxnLst>
                <a:cxn ang="0">
                  <a:pos x="connsiteX0" y="connsiteY0"/>
                </a:cxn>
                <a:cxn ang="0">
                  <a:pos x="connsiteX1" y="connsiteY1"/>
                </a:cxn>
                <a:cxn ang="0">
                  <a:pos x="connsiteX2" y="connsiteY2"/>
                </a:cxn>
              </a:cxnLst>
              <a:rect l="l" t="t" r="r" b="b"/>
              <a:pathLst>
                <a:path w="25973" h="203200">
                  <a:moveTo>
                    <a:pt x="0" y="0"/>
                  </a:moveTo>
                  <a:cubicBezTo>
                    <a:pt x="11430" y="28786"/>
                    <a:pt x="22860" y="57573"/>
                    <a:pt x="25400" y="91440"/>
                  </a:cubicBezTo>
                  <a:cubicBezTo>
                    <a:pt x="27940" y="125307"/>
                    <a:pt x="21590" y="164253"/>
                    <a:pt x="15240" y="203200"/>
                  </a:cubicBezTo>
                </a:path>
              </a:pathLst>
            </a:custGeom>
            <a:noFill/>
            <a:ln w="25400" cap="rnd">
              <a:solidFill>
                <a:srgbClr val="959A7F">
                  <a:alpha val="50000"/>
                </a:srgbClr>
              </a:solid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形状 18">
              <a:extLst>
                <a:ext uri="{FF2B5EF4-FFF2-40B4-BE49-F238E27FC236}">
                  <a16:creationId xmlns:a16="http://schemas.microsoft.com/office/drawing/2014/main" id="{BF911048-E7E9-6D65-1297-4D4F10CC1E44}"/>
                </a:ext>
              </a:extLst>
            </p:cNvPr>
            <p:cNvSpPr/>
            <p:nvPr/>
          </p:nvSpPr>
          <p:spPr>
            <a:xfrm>
              <a:off x="8966200" y="1757680"/>
              <a:ext cx="121920" cy="111760"/>
            </a:xfrm>
            <a:custGeom>
              <a:avLst/>
              <a:gdLst>
                <a:gd name="connsiteX0" fmla="*/ 121920 w 121920"/>
                <a:gd name="connsiteY0" fmla="*/ 0 h 111760"/>
                <a:gd name="connsiteX1" fmla="*/ 30480 w 121920"/>
                <a:gd name="connsiteY1" fmla="*/ 66040 h 111760"/>
                <a:gd name="connsiteX2" fmla="*/ 0 w 121920"/>
                <a:gd name="connsiteY2" fmla="*/ 111760 h 111760"/>
              </a:gdLst>
              <a:ahLst/>
              <a:cxnLst>
                <a:cxn ang="0">
                  <a:pos x="connsiteX0" y="connsiteY0"/>
                </a:cxn>
                <a:cxn ang="0">
                  <a:pos x="connsiteX1" y="connsiteY1"/>
                </a:cxn>
                <a:cxn ang="0">
                  <a:pos x="connsiteX2" y="connsiteY2"/>
                </a:cxn>
              </a:cxnLst>
              <a:rect l="l" t="t" r="r" b="b"/>
              <a:pathLst>
                <a:path w="121920" h="111760">
                  <a:moveTo>
                    <a:pt x="121920" y="0"/>
                  </a:moveTo>
                  <a:cubicBezTo>
                    <a:pt x="86360" y="23706"/>
                    <a:pt x="50800" y="47413"/>
                    <a:pt x="30480" y="66040"/>
                  </a:cubicBezTo>
                  <a:cubicBezTo>
                    <a:pt x="10160" y="84667"/>
                    <a:pt x="5080" y="98213"/>
                    <a:pt x="0" y="111760"/>
                  </a:cubicBezTo>
                </a:path>
              </a:pathLst>
            </a:custGeom>
            <a:noFill/>
            <a:ln w="25400" cap="rnd">
              <a:solidFill>
                <a:srgbClr val="959A7F">
                  <a:alpha val="50000"/>
                </a:srgbClr>
              </a:solid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形状 19">
              <a:extLst>
                <a:ext uri="{FF2B5EF4-FFF2-40B4-BE49-F238E27FC236}">
                  <a16:creationId xmlns:a16="http://schemas.microsoft.com/office/drawing/2014/main" id="{2371EAD7-A244-9C78-266B-CD4CDE2E1C90}"/>
                </a:ext>
              </a:extLst>
            </p:cNvPr>
            <p:cNvSpPr/>
            <p:nvPr/>
          </p:nvSpPr>
          <p:spPr>
            <a:xfrm>
              <a:off x="9001760" y="1903045"/>
              <a:ext cx="137160" cy="22275"/>
            </a:xfrm>
            <a:custGeom>
              <a:avLst/>
              <a:gdLst>
                <a:gd name="connsiteX0" fmla="*/ 137160 w 137160"/>
                <a:gd name="connsiteY0" fmla="*/ 1955 h 22275"/>
                <a:gd name="connsiteX1" fmla="*/ 30480 w 137160"/>
                <a:gd name="connsiteY1" fmla="*/ 1955 h 22275"/>
                <a:gd name="connsiteX2" fmla="*/ 0 w 137160"/>
                <a:gd name="connsiteY2" fmla="*/ 22275 h 22275"/>
              </a:gdLst>
              <a:ahLst/>
              <a:cxnLst>
                <a:cxn ang="0">
                  <a:pos x="connsiteX0" y="connsiteY0"/>
                </a:cxn>
                <a:cxn ang="0">
                  <a:pos x="connsiteX1" y="connsiteY1"/>
                </a:cxn>
                <a:cxn ang="0">
                  <a:pos x="connsiteX2" y="connsiteY2"/>
                </a:cxn>
              </a:cxnLst>
              <a:rect l="l" t="t" r="r" b="b"/>
              <a:pathLst>
                <a:path w="137160" h="22275">
                  <a:moveTo>
                    <a:pt x="137160" y="1955"/>
                  </a:moveTo>
                  <a:cubicBezTo>
                    <a:pt x="95250" y="261"/>
                    <a:pt x="53340" y="-1432"/>
                    <a:pt x="30480" y="1955"/>
                  </a:cubicBezTo>
                  <a:cubicBezTo>
                    <a:pt x="7620" y="5342"/>
                    <a:pt x="3810" y="13808"/>
                    <a:pt x="0" y="22275"/>
                  </a:cubicBezTo>
                </a:path>
              </a:pathLst>
            </a:custGeom>
            <a:noFill/>
            <a:ln w="25400" cap="rnd">
              <a:solidFill>
                <a:srgbClr val="959A7F">
                  <a:alpha val="50000"/>
                </a:srgbClr>
              </a:solid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1" name="组合 20">
            <a:extLst>
              <a:ext uri="{FF2B5EF4-FFF2-40B4-BE49-F238E27FC236}">
                <a16:creationId xmlns:a16="http://schemas.microsoft.com/office/drawing/2014/main" id="{C84281FA-AD52-14EB-35C8-B4984F4F7BF7}"/>
              </a:ext>
            </a:extLst>
          </p:cNvPr>
          <p:cNvGrpSpPr/>
          <p:nvPr/>
        </p:nvGrpSpPr>
        <p:grpSpPr>
          <a:xfrm>
            <a:off x="567267" y="4114800"/>
            <a:ext cx="228600" cy="275167"/>
            <a:chOff x="567267" y="4114800"/>
            <a:chExt cx="228600" cy="275167"/>
          </a:xfrm>
        </p:grpSpPr>
        <p:sp>
          <p:nvSpPr>
            <p:cNvPr id="22" name="任意多边形: 形状 21">
              <a:extLst>
                <a:ext uri="{FF2B5EF4-FFF2-40B4-BE49-F238E27FC236}">
                  <a16:creationId xmlns:a16="http://schemas.microsoft.com/office/drawing/2014/main" id="{25EE8545-12EC-F202-D73F-15248343BD7E}"/>
                </a:ext>
              </a:extLst>
            </p:cNvPr>
            <p:cNvSpPr/>
            <p:nvPr/>
          </p:nvSpPr>
          <p:spPr>
            <a:xfrm>
              <a:off x="567267" y="4114800"/>
              <a:ext cx="62773" cy="177800"/>
            </a:xfrm>
            <a:custGeom>
              <a:avLst/>
              <a:gdLst>
                <a:gd name="connsiteX0" fmla="*/ 0 w 62773"/>
                <a:gd name="connsiteY0" fmla="*/ 0 h 177800"/>
                <a:gd name="connsiteX1" fmla="*/ 59266 w 62773"/>
                <a:gd name="connsiteY1" fmla="*/ 118533 h 177800"/>
                <a:gd name="connsiteX2" fmla="*/ 50800 w 62773"/>
                <a:gd name="connsiteY2" fmla="*/ 177800 h 177800"/>
              </a:gdLst>
              <a:ahLst/>
              <a:cxnLst>
                <a:cxn ang="0">
                  <a:pos x="connsiteX0" y="connsiteY0"/>
                </a:cxn>
                <a:cxn ang="0">
                  <a:pos x="connsiteX1" y="connsiteY1"/>
                </a:cxn>
                <a:cxn ang="0">
                  <a:pos x="connsiteX2" y="connsiteY2"/>
                </a:cxn>
              </a:cxnLst>
              <a:rect l="l" t="t" r="r" b="b"/>
              <a:pathLst>
                <a:path w="62773" h="177800">
                  <a:moveTo>
                    <a:pt x="0" y="0"/>
                  </a:moveTo>
                  <a:cubicBezTo>
                    <a:pt x="25399" y="44450"/>
                    <a:pt x="50799" y="88900"/>
                    <a:pt x="59266" y="118533"/>
                  </a:cubicBezTo>
                  <a:cubicBezTo>
                    <a:pt x="67733" y="148166"/>
                    <a:pt x="59266" y="162983"/>
                    <a:pt x="50800" y="177800"/>
                  </a:cubicBezTo>
                </a:path>
              </a:pathLst>
            </a:custGeom>
            <a:noFill/>
            <a:ln w="25400" cap="rnd">
              <a:solidFill>
                <a:srgbClr val="959A7F">
                  <a:alpha val="50000"/>
                </a:srgbClr>
              </a:solid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任意多边形: 形状 22">
              <a:extLst>
                <a:ext uri="{FF2B5EF4-FFF2-40B4-BE49-F238E27FC236}">
                  <a16:creationId xmlns:a16="http://schemas.microsoft.com/office/drawing/2014/main" id="{53648F2E-1329-AEB6-8DDD-22CE2917F55D}"/>
                </a:ext>
              </a:extLst>
            </p:cNvPr>
            <p:cNvSpPr/>
            <p:nvPr/>
          </p:nvSpPr>
          <p:spPr>
            <a:xfrm>
              <a:off x="673100" y="4224867"/>
              <a:ext cx="122767" cy="165100"/>
            </a:xfrm>
            <a:custGeom>
              <a:avLst/>
              <a:gdLst>
                <a:gd name="connsiteX0" fmla="*/ 122767 w 122767"/>
                <a:gd name="connsiteY0" fmla="*/ 0 h 165100"/>
                <a:gd name="connsiteX1" fmla="*/ 29633 w 122767"/>
                <a:gd name="connsiteY1" fmla="*/ 97366 h 165100"/>
                <a:gd name="connsiteX2" fmla="*/ 0 w 122767"/>
                <a:gd name="connsiteY2" fmla="*/ 165100 h 165100"/>
              </a:gdLst>
              <a:ahLst/>
              <a:cxnLst>
                <a:cxn ang="0">
                  <a:pos x="connsiteX0" y="connsiteY0"/>
                </a:cxn>
                <a:cxn ang="0">
                  <a:pos x="connsiteX1" y="connsiteY1"/>
                </a:cxn>
                <a:cxn ang="0">
                  <a:pos x="connsiteX2" y="connsiteY2"/>
                </a:cxn>
              </a:cxnLst>
              <a:rect l="l" t="t" r="r" b="b"/>
              <a:pathLst>
                <a:path w="122767" h="165100">
                  <a:moveTo>
                    <a:pt x="122767" y="0"/>
                  </a:moveTo>
                  <a:cubicBezTo>
                    <a:pt x="86430" y="34924"/>
                    <a:pt x="50094" y="69849"/>
                    <a:pt x="29633" y="97366"/>
                  </a:cubicBezTo>
                  <a:cubicBezTo>
                    <a:pt x="9172" y="124883"/>
                    <a:pt x="4586" y="144991"/>
                    <a:pt x="0" y="165100"/>
                  </a:cubicBezTo>
                </a:path>
              </a:pathLst>
            </a:custGeom>
            <a:noFill/>
            <a:ln w="25400" cap="rnd">
              <a:solidFill>
                <a:srgbClr val="959A7F">
                  <a:alpha val="50000"/>
                </a:srgbClr>
              </a:solid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4" name="组合 23">
            <a:extLst>
              <a:ext uri="{FF2B5EF4-FFF2-40B4-BE49-F238E27FC236}">
                <a16:creationId xmlns:a16="http://schemas.microsoft.com/office/drawing/2014/main" id="{79D03BCC-0843-057F-795B-51068A8FAC52}"/>
              </a:ext>
            </a:extLst>
          </p:cNvPr>
          <p:cNvGrpSpPr/>
          <p:nvPr/>
        </p:nvGrpSpPr>
        <p:grpSpPr>
          <a:xfrm>
            <a:off x="2712720" y="5643880"/>
            <a:ext cx="350520" cy="193040"/>
            <a:chOff x="2712720" y="5643880"/>
            <a:chExt cx="350520" cy="193040"/>
          </a:xfrm>
        </p:grpSpPr>
        <p:grpSp>
          <p:nvGrpSpPr>
            <p:cNvPr id="25" name="组合 24">
              <a:extLst>
                <a:ext uri="{FF2B5EF4-FFF2-40B4-BE49-F238E27FC236}">
                  <a16:creationId xmlns:a16="http://schemas.microsoft.com/office/drawing/2014/main" id="{08BC6E2B-D609-8A73-B47C-C52BA0D8B703}"/>
                </a:ext>
              </a:extLst>
            </p:cNvPr>
            <p:cNvGrpSpPr/>
            <p:nvPr/>
          </p:nvGrpSpPr>
          <p:grpSpPr>
            <a:xfrm>
              <a:off x="2717800" y="5649912"/>
              <a:ext cx="288924" cy="174625"/>
              <a:chOff x="2717800" y="5649912"/>
              <a:chExt cx="288924" cy="174625"/>
            </a:xfrm>
          </p:grpSpPr>
          <p:sp>
            <p:nvSpPr>
              <p:cNvPr id="29" name="任意多边形: 形状 28">
                <a:extLst>
                  <a:ext uri="{FF2B5EF4-FFF2-40B4-BE49-F238E27FC236}">
                    <a16:creationId xmlns:a16="http://schemas.microsoft.com/office/drawing/2014/main" id="{AD47066B-BFB7-D838-F69B-BF1660EEB1FD}"/>
                  </a:ext>
                </a:extLst>
              </p:cNvPr>
              <p:cNvSpPr/>
              <p:nvPr/>
            </p:nvSpPr>
            <p:spPr>
              <a:xfrm>
                <a:off x="2717800" y="5716587"/>
                <a:ext cx="120650" cy="107950"/>
              </a:xfrm>
              <a:custGeom>
                <a:avLst/>
                <a:gdLst>
                  <a:gd name="connsiteX0" fmla="*/ 0 w 120650"/>
                  <a:gd name="connsiteY0" fmla="*/ 0 h 107950"/>
                  <a:gd name="connsiteX1" fmla="*/ 73025 w 120650"/>
                  <a:gd name="connsiteY1" fmla="*/ 31750 h 107950"/>
                  <a:gd name="connsiteX2" fmla="*/ 120650 w 120650"/>
                  <a:gd name="connsiteY2" fmla="*/ 107950 h 107950"/>
                </a:gdLst>
                <a:ahLst/>
                <a:cxnLst>
                  <a:cxn ang="0">
                    <a:pos x="connsiteX0" y="connsiteY0"/>
                  </a:cxn>
                  <a:cxn ang="0">
                    <a:pos x="connsiteX1" y="connsiteY1"/>
                  </a:cxn>
                  <a:cxn ang="0">
                    <a:pos x="connsiteX2" y="connsiteY2"/>
                  </a:cxn>
                </a:cxnLst>
                <a:rect l="l" t="t" r="r" b="b"/>
                <a:pathLst>
                  <a:path w="120650" h="107950">
                    <a:moveTo>
                      <a:pt x="0" y="0"/>
                    </a:moveTo>
                    <a:cubicBezTo>
                      <a:pt x="26458" y="6879"/>
                      <a:pt x="52917" y="13758"/>
                      <a:pt x="73025" y="31750"/>
                    </a:cubicBezTo>
                    <a:cubicBezTo>
                      <a:pt x="93133" y="49742"/>
                      <a:pt x="106891" y="78846"/>
                      <a:pt x="120650" y="107950"/>
                    </a:cubicBezTo>
                  </a:path>
                </a:pathLst>
              </a:custGeom>
              <a:noFill/>
              <a:ln w="25400" cap="rnd">
                <a:solidFill>
                  <a:srgbClr val="959A7F">
                    <a:alpha val="50000"/>
                  </a:srgbClr>
                </a:solid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任意多边形: 形状 29">
                <a:extLst>
                  <a:ext uri="{FF2B5EF4-FFF2-40B4-BE49-F238E27FC236}">
                    <a16:creationId xmlns:a16="http://schemas.microsoft.com/office/drawing/2014/main" id="{E6479351-4535-87F5-3287-A5BD113D4002}"/>
                  </a:ext>
                </a:extLst>
              </p:cNvPr>
              <p:cNvSpPr/>
              <p:nvPr/>
            </p:nvSpPr>
            <p:spPr>
              <a:xfrm>
                <a:off x="2886075" y="5649912"/>
                <a:ext cx="3175" cy="133350"/>
              </a:xfrm>
              <a:custGeom>
                <a:avLst/>
                <a:gdLst>
                  <a:gd name="connsiteX0" fmla="*/ 0 w 3175"/>
                  <a:gd name="connsiteY0" fmla="*/ 0 h 133350"/>
                  <a:gd name="connsiteX1" fmla="*/ 3175 w 3175"/>
                  <a:gd name="connsiteY1" fmla="*/ 133350 h 133350"/>
                </a:gdLst>
                <a:ahLst/>
                <a:cxnLst>
                  <a:cxn ang="0">
                    <a:pos x="connsiteX0" y="connsiteY0"/>
                  </a:cxn>
                  <a:cxn ang="0">
                    <a:pos x="connsiteX1" y="connsiteY1"/>
                  </a:cxn>
                </a:cxnLst>
                <a:rect l="l" t="t" r="r" b="b"/>
                <a:pathLst>
                  <a:path w="3175" h="133350">
                    <a:moveTo>
                      <a:pt x="0" y="0"/>
                    </a:moveTo>
                    <a:cubicBezTo>
                      <a:pt x="1058" y="44450"/>
                      <a:pt x="2116" y="88900"/>
                      <a:pt x="3175" y="133350"/>
                    </a:cubicBezTo>
                  </a:path>
                </a:pathLst>
              </a:custGeom>
              <a:noFill/>
              <a:ln w="25400" cap="rnd">
                <a:solidFill>
                  <a:srgbClr val="959A7F">
                    <a:alpha val="50000"/>
                  </a:srgbClr>
                </a:solid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任意多边形: 形状 30">
                <a:extLst>
                  <a:ext uri="{FF2B5EF4-FFF2-40B4-BE49-F238E27FC236}">
                    <a16:creationId xmlns:a16="http://schemas.microsoft.com/office/drawing/2014/main" id="{ADF0D893-1BE0-C6DD-DB5C-489FF9CFEEE4}"/>
                  </a:ext>
                </a:extLst>
              </p:cNvPr>
              <p:cNvSpPr/>
              <p:nvPr/>
            </p:nvSpPr>
            <p:spPr>
              <a:xfrm rot="2630614">
                <a:off x="3003549" y="5667399"/>
                <a:ext cx="3175" cy="133350"/>
              </a:xfrm>
              <a:custGeom>
                <a:avLst/>
                <a:gdLst>
                  <a:gd name="connsiteX0" fmla="*/ 0 w 3175"/>
                  <a:gd name="connsiteY0" fmla="*/ 0 h 133350"/>
                  <a:gd name="connsiteX1" fmla="*/ 3175 w 3175"/>
                  <a:gd name="connsiteY1" fmla="*/ 133350 h 133350"/>
                </a:gdLst>
                <a:ahLst/>
                <a:cxnLst>
                  <a:cxn ang="0">
                    <a:pos x="connsiteX0" y="connsiteY0"/>
                  </a:cxn>
                  <a:cxn ang="0">
                    <a:pos x="connsiteX1" y="connsiteY1"/>
                  </a:cxn>
                </a:cxnLst>
                <a:rect l="l" t="t" r="r" b="b"/>
                <a:pathLst>
                  <a:path w="3175" h="133350">
                    <a:moveTo>
                      <a:pt x="0" y="0"/>
                    </a:moveTo>
                    <a:cubicBezTo>
                      <a:pt x="1058" y="44450"/>
                      <a:pt x="2116" y="88900"/>
                      <a:pt x="3175" y="133350"/>
                    </a:cubicBezTo>
                  </a:path>
                </a:pathLst>
              </a:custGeom>
              <a:noFill/>
              <a:ln w="25400" cap="rnd">
                <a:solidFill>
                  <a:srgbClr val="959A7F">
                    <a:alpha val="50000"/>
                  </a:srgbClr>
                </a:solid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6" name="任意多边形: 形状 25">
              <a:extLst>
                <a:ext uri="{FF2B5EF4-FFF2-40B4-BE49-F238E27FC236}">
                  <a16:creationId xmlns:a16="http://schemas.microsoft.com/office/drawing/2014/main" id="{6FC92A28-7D66-1AE9-5363-60B330FE3397}"/>
                </a:ext>
              </a:extLst>
            </p:cNvPr>
            <p:cNvSpPr/>
            <p:nvPr/>
          </p:nvSpPr>
          <p:spPr>
            <a:xfrm>
              <a:off x="2712720" y="5715000"/>
              <a:ext cx="132080" cy="121920"/>
            </a:xfrm>
            <a:custGeom>
              <a:avLst/>
              <a:gdLst>
                <a:gd name="connsiteX0" fmla="*/ 0 w 132080"/>
                <a:gd name="connsiteY0" fmla="*/ 0 h 121920"/>
                <a:gd name="connsiteX1" fmla="*/ 86360 w 132080"/>
                <a:gd name="connsiteY1" fmla="*/ 35560 h 121920"/>
                <a:gd name="connsiteX2" fmla="*/ 132080 w 132080"/>
                <a:gd name="connsiteY2" fmla="*/ 121920 h 121920"/>
              </a:gdLst>
              <a:ahLst/>
              <a:cxnLst>
                <a:cxn ang="0">
                  <a:pos x="connsiteX0" y="connsiteY0"/>
                </a:cxn>
                <a:cxn ang="0">
                  <a:pos x="connsiteX1" y="connsiteY1"/>
                </a:cxn>
                <a:cxn ang="0">
                  <a:pos x="connsiteX2" y="connsiteY2"/>
                </a:cxn>
              </a:cxnLst>
              <a:rect l="l" t="t" r="r" b="b"/>
              <a:pathLst>
                <a:path w="132080" h="121920">
                  <a:moveTo>
                    <a:pt x="0" y="0"/>
                  </a:moveTo>
                  <a:cubicBezTo>
                    <a:pt x="32173" y="7620"/>
                    <a:pt x="64347" y="15240"/>
                    <a:pt x="86360" y="35560"/>
                  </a:cubicBezTo>
                  <a:cubicBezTo>
                    <a:pt x="108373" y="55880"/>
                    <a:pt x="120226" y="88900"/>
                    <a:pt x="132080" y="121920"/>
                  </a:cubicBezTo>
                </a:path>
              </a:pathLst>
            </a:custGeom>
            <a:noFill/>
            <a:ln w="25400" cap="rnd">
              <a:solidFill>
                <a:srgbClr val="959A7F">
                  <a:alpha val="50000"/>
                </a:srgbClr>
              </a:solid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任意多边形: 形状 26">
              <a:extLst>
                <a:ext uri="{FF2B5EF4-FFF2-40B4-BE49-F238E27FC236}">
                  <a16:creationId xmlns:a16="http://schemas.microsoft.com/office/drawing/2014/main" id="{6996488E-E00D-F89C-AD69-91BF3EE210FD}"/>
                </a:ext>
              </a:extLst>
            </p:cNvPr>
            <p:cNvSpPr/>
            <p:nvPr/>
          </p:nvSpPr>
          <p:spPr>
            <a:xfrm>
              <a:off x="2880360" y="5643880"/>
              <a:ext cx="0" cy="167640"/>
            </a:xfrm>
            <a:custGeom>
              <a:avLst/>
              <a:gdLst>
                <a:gd name="connsiteX0" fmla="*/ 0 w 0"/>
                <a:gd name="connsiteY0" fmla="*/ 0 h 167640"/>
                <a:gd name="connsiteX1" fmla="*/ 0 w 0"/>
                <a:gd name="connsiteY1" fmla="*/ 167640 h 167640"/>
              </a:gdLst>
              <a:ahLst/>
              <a:cxnLst>
                <a:cxn ang="0">
                  <a:pos x="connsiteX0" y="connsiteY0"/>
                </a:cxn>
                <a:cxn ang="0">
                  <a:pos x="connsiteX1" y="connsiteY1"/>
                </a:cxn>
              </a:cxnLst>
              <a:rect l="l" t="t" r="r" b="b"/>
              <a:pathLst>
                <a:path h="167640">
                  <a:moveTo>
                    <a:pt x="0" y="0"/>
                  </a:moveTo>
                  <a:lnTo>
                    <a:pt x="0" y="167640"/>
                  </a:lnTo>
                </a:path>
              </a:pathLst>
            </a:custGeom>
            <a:noFill/>
            <a:ln w="25400" cap="rnd">
              <a:solidFill>
                <a:srgbClr val="959A7F">
                  <a:alpha val="50000"/>
                </a:srgbClr>
              </a:solid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任意多边形: 形状 27">
              <a:extLst>
                <a:ext uri="{FF2B5EF4-FFF2-40B4-BE49-F238E27FC236}">
                  <a16:creationId xmlns:a16="http://schemas.microsoft.com/office/drawing/2014/main" id="{79B92D94-9C62-302B-DF89-40901EB1A6BB}"/>
                </a:ext>
              </a:extLst>
            </p:cNvPr>
            <p:cNvSpPr/>
            <p:nvPr/>
          </p:nvSpPr>
          <p:spPr>
            <a:xfrm>
              <a:off x="2951480" y="5674360"/>
              <a:ext cx="111760" cy="111760"/>
            </a:xfrm>
            <a:custGeom>
              <a:avLst/>
              <a:gdLst>
                <a:gd name="connsiteX0" fmla="*/ 111760 w 111760"/>
                <a:gd name="connsiteY0" fmla="*/ 0 h 111760"/>
                <a:gd name="connsiteX1" fmla="*/ 0 w 111760"/>
                <a:gd name="connsiteY1" fmla="*/ 111760 h 111760"/>
              </a:gdLst>
              <a:ahLst/>
              <a:cxnLst>
                <a:cxn ang="0">
                  <a:pos x="connsiteX0" y="connsiteY0"/>
                </a:cxn>
                <a:cxn ang="0">
                  <a:pos x="connsiteX1" y="connsiteY1"/>
                </a:cxn>
              </a:cxnLst>
              <a:rect l="l" t="t" r="r" b="b"/>
              <a:pathLst>
                <a:path w="111760" h="111760">
                  <a:moveTo>
                    <a:pt x="111760" y="0"/>
                  </a:moveTo>
                  <a:lnTo>
                    <a:pt x="0" y="111760"/>
                  </a:lnTo>
                </a:path>
              </a:pathLst>
            </a:custGeom>
            <a:noFill/>
            <a:ln w="25400" cap="rnd">
              <a:solidFill>
                <a:srgbClr val="959A7F">
                  <a:alpha val="50000"/>
                </a:srgbClr>
              </a:solid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2" name="组合 31">
            <a:extLst>
              <a:ext uri="{FF2B5EF4-FFF2-40B4-BE49-F238E27FC236}">
                <a16:creationId xmlns:a16="http://schemas.microsoft.com/office/drawing/2014/main" id="{09B6962A-3FE8-EF4F-7737-F854480EB768}"/>
              </a:ext>
            </a:extLst>
          </p:cNvPr>
          <p:cNvGrpSpPr/>
          <p:nvPr/>
        </p:nvGrpSpPr>
        <p:grpSpPr>
          <a:xfrm>
            <a:off x="6838950" y="5994400"/>
            <a:ext cx="158750" cy="171450"/>
            <a:chOff x="6838950" y="5994400"/>
            <a:chExt cx="158750" cy="171450"/>
          </a:xfrm>
        </p:grpSpPr>
        <p:sp>
          <p:nvSpPr>
            <p:cNvPr id="33" name="任意多边形: 形状 32">
              <a:extLst>
                <a:ext uri="{FF2B5EF4-FFF2-40B4-BE49-F238E27FC236}">
                  <a16:creationId xmlns:a16="http://schemas.microsoft.com/office/drawing/2014/main" id="{E31766CD-26AA-8C16-7790-6F8A7E8181DD}"/>
                </a:ext>
              </a:extLst>
            </p:cNvPr>
            <p:cNvSpPr/>
            <p:nvPr/>
          </p:nvSpPr>
          <p:spPr>
            <a:xfrm>
              <a:off x="6838950" y="5994400"/>
              <a:ext cx="12700" cy="165100"/>
            </a:xfrm>
            <a:custGeom>
              <a:avLst/>
              <a:gdLst>
                <a:gd name="connsiteX0" fmla="*/ 0 w 12700"/>
                <a:gd name="connsiteY0" fmla="*/ 0 h 165100"/>
                <a:gd name="connsiteX1" fmla="*/ 12700 w 12700"/>
                <a:gd name="connsiteY1" fmla="*/ 165100 h 165100"/>
              </a:gdLst>
              <a:ahLst/>
              <a:cxnLst>
                <a:cxn ang="0">
                  <a:pos x="connsiteX0" y="connsiteY0"/>
                </a:cxn>
                <a:cxn ang="0">
                  <a:pos x="connsiteX1" y="connsiteY1"/>
                </a:cxn>
              </a:cxnLst>
              <a:rect l="l" t="t" r="r" b="b"/>
              <a:pathLst>
                <a:path w="12700" h="165100">
                  <a:moveTo>
                    <a:pt x="0" y="0"/>
                  </a:moveTo>
                  <a:lnTo>
                    <a:pt x="12700" y="165100"/>
                  </a:lnTo>
                </a:path>
              </a:pathLst>
            </a:custGeom>
            <a:noFill/>
            <a:ln w="25400" cap="rnd">
              <a:solidFill>
                <a:srgbClr val="959A7F">
                  <a:alpha val="50000"/>
                </a:srgbClr>
              </a:solid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任意多边形: 形状 33">
              <a:extLst>
                <a:ext uri="{FF2B5EF4-FFF2-40B4-BE49-F238E27FC236}">
                  <a16:creationId xmlns:a16="http://schemas.microsoft.com/office/drawing/2014/main" id="{D6B1F3F1-2259-249F-CD98-617A1BA5A679}"/>
                </a:ext>
              </a:extLst>
            </p:cNvPr>
            <p:cNvSpPr/>
            <p:nvPr/>
          </p:nvSpPr>
          <p:spPr>
            <a:xfrm>
              <a:off x="6924242" y="6038850"/>
              <a:ext cx="73458" cy="127000"/>
            </a:xfrm>
            <a:custGeom>
              <a:avLst/>
              <a:gdLst>
                <a:gd name="connsiteX0" fmla="*/ 73458 w 73458"/>
                <a:gd name="connsiteY0" fmla="*/ 0 h 127000"/>
                <a:gd name="connsiteX1" fmla="*/ 3608 w 73458"/>
                <a:gd name="connsiteY1" fmla="*/ 63500 h 127000"/>
                <a:gd name="connsiteX2" fmla="*/ 16308 w 73458"/>
                <a:gd name="connsiteY2" fmla="*/ 127000 h 127000"/>
              </a:gdLst>
              <a:ahLst/>
              <a:cxnLst>
                <a:cxn ang="0">
                  <a:pos x="connsiteX0" y="connsiteY0"/>
                </a:cxn>
                <a:cxn ang="0">
                  <a:pos x="connsiteX1" y="connsiteY1"/>
                </a:cxn>
                <a:cxn ang="0">
                  <a:pos x="connsiteX2" y="connsiteY2"/>
                </a:cxn>
              </a:cxnLst>
              <a:rect l="l" t="t" r="r" b="b"/>
              <a:pathLst>
                <a:path w="73458" h="127000">
                  <a:moveTo>
                    <a:pt x="73458" y="0"/>
                  </a:moveTo>
                  <a:cubicBezTo>
                    <a:pt x="43295" y="21166"/>
                    <a:pt x="13133" y="42333"/>
                    <a:pt x="3608" y="63500"/>
                  </a:cubicBezTo>
                  <a:cubicBezTo>
                    <a:pt x="-5917" y="84667"/>
                    <a:pt x="5195" y="105833"/>
                    <a:pt x="16308" y="127000"/>
                  </a:cubicBezTo>
                </a:path>
              </a:pathLst>
            </a:custGeom>
            <a:noFill/>
            <a:ln w="25400" cap="rnd">
              <a:solidFill>
                <a:srgbClr val="959A7F">
                  <a:alpha val="50000"/>
                </a:srgbClr>
              </a:solid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5" name="组合 34">
            <a:extLst>
              <a:ext uri="{FF2B5EF4-FFF2-40B4-BE49-F238E27FC236}">
                <a16:creationId xmlns:a16="http://schemas.microsoft.com/office/drawing/2014/main" id="{22737FDA-8944-A8C4-26E2-E25DBD041968}"/>
              </a:ext>
            </a:extLst>
          </p:cNvPr>
          <p:cNvGrpSpPr/>
          <p:nvPr/>
        </p:nvGrpSpPr>
        <p:grpSpPr>
          <a:xfrm>
            <a:off x="9582150" y="5403850"/>
            <a:ext cx="190500" cy="196850"/>
            <a:chOff x="9582150" y="5403850"/>
            <a:chExt cx="190500" cy="196850"/>
          </a:xfrm>
        </p:grpSpPr>
        <p:sp>
          <p:nvSpPr>
            <p:cNvPr id="36" name="任意多边形: 形状 35">
              <a:extLst>
                <a:ext uri="{FF2B5EF4-FFF2-40B4-BE49-F238E27FC236}">
                  <a16:creationId xmlns:a16="http://schemas.microsoft.com/office/drawing/2014/main" id="{2161D342-6B0F-9301-7084-91456FF9BD3C}"/>
                </a:ext>
              </a:extLst>
            </p:cNvPr>
            <p:cNvSpPr/>
            <p:nvPr/>
          </p:nvSpPr>
          <p:spPr>
            <a:xfrm>
              <a:off x="9582150" y="5403850"/>
              <a:ext cx="69850" cy="196850"/>
            </a:xfrm>
            <a:custGeom>
              <a:avLst/>
              <a:gdLst>
                <a:gd name="connsiteX0" fmla="*/ 0 w 69850"/>
                <a:gd name="connsiteY0" fmla="*/ 0 h 196850"/>
                <a:gd name="connsiteX1" fmla="*/ 69850 w 69850"/>
                <a:gd name="connsiteY1" fmla="*/ 196850 h 196850"/>
              </a:gdLst>
              <a:ahLst/>
              <a:cxnLst>
                <a:cxn ang="0">
                  <a:pos x="connsiteX0" y="connsiteY0"/>
                </a:cxn>
                <a:cxn ang="0">
                  <a:pos x="connsiteX1" y="connsiteY1"/>
                </a:cxn>
              </a:cxnLst>
              <a:rect l="l" t="t" r="r" b="b"/>
              <a:pathLst>
                <a:path w="69850" h="196850">
                  <a:moveTo>
                    <a:pt x="0" y="0"/>
                  </a:moveTo>
                  <a:lnTo>
                    <a:pt x="69850" y="196850"/>
                  </a:lnTo>
                </a:path>
              </a:pathLst>
            </a:custGeom>
            <a:noFill/>
            <a:ln w="25400" cap="rnd">
              <a:solidFill>
                <a:srgbClr val="959A7F">
                  <a:alpha val="50000"/>
                </a:srgbClr>
              </a:solid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任意多边形: 形状 36">
              <a:extLst>
                <a:ext uri="{FF2B5EF4-FFF2-40B4-BE49-F238E27FC236}">
                  <a16:creationId xmlns:a16="http://schemas.microsoft.com/office/drawing/2014/main" id="{9CF1DF14-0166-65E5-A652-697ED41FB24D}"/>
                </a:ext>
              </a:extLst>
            </p:cNvPr>
            <p:cNvSpPr/>
            <p:nvPr/>
          </p:nvSpPr>
          <p:spPr>
            <a:xfrm>
              <a:off x="9696450" y="5403850"/>
              <a:ext cx="76200" cy="158750"/>
            </a:xfrm>
            <a:custGeom>
              <a:avLst/>
              <a:gdLst>
                <a:gd name="connsiteX0" fmla="*/ 76200 w 76200"/>
                <a:gd name="connsiteY0" fmla="*/ 0 h 158750"/>
                <a:gd name="connsiteX1" fmla="*/ 0 w 76200"/>
                <a:gd name="connsiteY1" fmla="*/ 158750 h 158750"/>
              </a:gdLst>
              <a:ahLst/>
              <a:cxnLst>
                <a:cxn ang="0">
                  <a:pos x="connsiteX0" y="connsiteY0"/>
                </a:cxn>
                <a:cxn ang="0">
                  <a:pos x="connsiteX1" y="connsiteY1"/>
                </a:cxn>
              </a:cxnLst>
              <a:rect l="l" t="t" r="r" b="b"/>
              <a:pathLst>
                <a:path w="76200" h="158750">
                  <a:moveTo>
                    <a:pt x="76200" y="0"/>
                  </a:moveTo>
                  <a:lnTo>
                    <a:pt x="0" y="158750"/>
                  </a:lnTo>
                </a:path>
              </a:pathLst>
            </a:custGeom>
            <a:noFill/>
            <a:ln w="25400" cap="rnd">
              <a:solidFill>
                <a:srgbClr val="959A7F">
                  <a:alpha val="50000"/>
                </a:srgbClr>
              </a:solid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8" name="组合 37">
            <a:extLst>
              <a:ext uri="{FF2B5EF4-FFF2-40B4-BE49-F238E27FC236}">
                <a16:creationId xmlns:a16="http://schemas.microsoft.com/office/drawing/2014/main" id="{945FF188-44D7-FE2C-3B7E-F6FA46A1B792}"/>
              </a:ext>
            </a:extLst>
          </p:cNvPr>
          <p:cNvGrpSpPr/>
          <p:nvPr/>
        </p:nvGrpSpPr>
        <p:grpSpPr>
          <a:xfrm>
            <a:off x="11916076" y="3590223"/>
            <a:ext cx="115503" cy="134754"/>
            <a:chOff x="11916076" y="3590223"/>
            <a:chExt cx="115503" cy="134754"/>
          </a:xfrm>
        </p:grpSpPr>
        <p:sp>
          <p:nvSpPr>
            <p:cNvPr id="39" name="任意多边形: 形状 38">
              <a:extLst>
                <a:ext uri="{FF2B5EF4-FFF2-40B4-BE49-F238E27FC236}">
                  <a16:creationId xmlns:a16="http://schemas.microsoft.com/office/drawing/2014/main" id="{84578976-2374-817A-9A97-B199D8A9FC54}"/>
                </a:ext>
              </a:extLst>
            </p:cNvPr>
            <p:cNvSpPr/>
            <p:nvPr/>
          </p:nvSpPr>
          <p:spPr>
            <a:xfrm>
              <a:off x="11916076" y="3590223"/>
              <a:ext cx="48126" cy="125129"/>
            </a:xfrm>
            <a:custGeom>
              <a:avLst/>
              <a:gdLst>
                <a:gd name="connsiteX0" fmla="*/ 0 w 48126"/>
                <a:gd name="connsiteY0" fmla="*/ 0 h 125129"/>
                <a:gd name="connsiteX1" fmla="*/ 48126 w 48126"/>
                <a:gd name="connsiteY1" fmla="*/ 125129 h 125129"/>
              </a:gdLst>
              <a:ahLst/>
              <a:cxnLst>
                <a:cxn ang="0">
                  <a:pos x="connsiteX0" y="connsiteY0"/>
                </a:cxn>
                <a:cxn ang="0">
                  <a:pos x="connsiteX1" y="connsiteY1"/>
                </a:cxn>
              </a:cxnLst>
              <a:rect l="l" t="t" r="r" b="b"/>
              <a:pathLst>
                <a:path w="48126" h="125129">
                  <a:moveTo>
                    <a:pt x="0" y="0"/>
                  </a:moveTo>
                  <a:lnTo>
                    <a:pt x="48126" y="125129"/>
                  </a:lnTo>
                </a:path>
              </a:pathLst>
            </a:custGeom>
            <a:noFill/>
            <a:ln w="25400" cap="rnd">
              <a:solidFill>
                <a:srgbClr val="959A7F">
                  <a:alpha val="50000"/>
                </a:srgbClr>
              </a:solid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任意多边形: 形状 39">
              <a:extLst>
                <a:ext uri="{FF2B5EF4-FFF2-40B4-BE49-F238E27FC236}">
                  <a16:creationId xmlns:a16="http://schemas.microsoft.com/office/drawing/2014/main" id="{C5CD7E4C-789D-0212-ED60-BF1951FB0D2F}"/>
                </a:ext>
              </a:extLst>
            </p:cNvPr>
            <p:cNvSpPr/>
            <p:nvPr/>
          </p:nvSpPr>
          <p:spPr>
            <a:xfrm>
              <a:off x="12002703" y="3619099"/>
              <a:ext cx="28876" cy="105878"/>
            </a:xfrm>
            <a:custGeom>
              <a:avLst/>
              <a:gdLst>
                <a:gd name="connsiteX0" fmla="*/ 28876 w 28876"/>
                <a:gd name="connsiteY0" fmla="*/ 0 h 105878"/>
                <a:gd name="connsiteX1" fmla="*/ 0 w 28876"/>
                <a:gd name="connsiteY1" fmla="*/ 105878 h 105878"/>
              </a:gdLst>
              <a:ahLst/>
              <a:cxnLst>
                <a:cxn ang="0">
                  <a:pos x="connsiteX0" y="connsiteY0"/>
                </a:cxn>
                <a:cxn ang="0">
                  <a:pos x="connsiteX1" y="connsiteY1"/>
                </a:cxn>
              </a:cxnLst>
              <a:rect l="l" t="t" r="r" b="b"/>
              <a:pathLst>
                <a:path w="28876" h="105878">
                  <a:moveTo>
                    <a:pt x="28876" y="0"/>
                  </a:moveTo>
                  <a:lnTo>
                    <a:pt x="0" y="105878"/>
                  </a:lnTo>
                </a:path>
              </a:pathLst>
            </a:custGeom>
            <a:noFill/>
            <a:ln w="25400" cap="rnd">
              <a:solidFill>
                <a:srgbClr val="959A7F">
                  <a:alpha val="50000"/>
                </a:srgbClr>
              </a:solid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1" name="组合 40">
            <a:extLst>
              <a:ext uri="{FF2B5EF4-FFF2-40B4-BE49-F238E27FC236}">
                <a16:creationId xmlns:a16="http://schemas.microsoft.com/office/drawing/2014/main" id="{D153E844-2AC5-AC3A-F77A-011EBB416FA6}"/>
              </a:ext>
            </a:extLst>
          </p:cNvPr>
          <p:cNvGrpSpPr/>
          <p:nvPr/>
        </p:nvGrpSpPr>
        <p:grpSpPr>
          <a:xfrm>
            <a:off x="11720945" y="593766"/>
            <a:ext cx="178130" cy="154379"/>
            <a:chOff x="11720945" y="593766"/>
            <a:chExt cx="178130" cy="154379"/>
          </a:xfrm>
        </p:grpSpPr>
        <p:sp>
          <p:nvSpPr>
            <p:cNvPr id="42" name="任意多边形: 形状 41">
              <a:extLst>
                <a:ext uri="{FF2B5EF4-FFF2-40B4-BE49-F238E27FC236}">
                  <a16:creationId xmlns:a16="http://schemas.microsoft.com/office/drawing/2014/main" id="{FE9AD04F-4590-38E7-2DB9-A7EDCCF2FF0F}"/>
                </a:ext>
              </a:extLst>
            </p:cNvPr>
            <p:cNvSpPr/>
            <p:nvPr/>
          </p:nvSpPr>
          <p:spPr>
            <a:xfrm>
              <a:off x="11720945" y="617517"/>
              <a:ext cx="47502" cy="130628"/>
            </a:xfrm>
            <a:custGeom>
              <a:avLst/>
              <a:gdLst>
                <a:gd name="connsiteX0" fmla="*/ 0 w 47502"/>
                <a:gd name="connsiteY0" fmla="*/ 0 h 130628"/>
                <a:gd name="connsiteX1" fmla="*/ 47502 w 47502"/>
                <a:gd name="connsiteY1" fmla="*/ 130628 h 130628"/>
              </a:gdLst>
              <a:ahLst/>
              <a:cxnLst>
                <a:cxn ang="0">
                  <a:pos x="connsiteX0" y="connsiteY0"/>
                </a:cxn>
                <a:cxn ang="0">
                  <a:pos x="connsiteX1" y="connsiteY1"/>
                </a:cxn>
              </a:cxnLst>
              <a:rect l="l" t="t" r="r" b="b"/>
              <a:pathLst>
                <a:path w="47502" h="130628">
                  <a:moveTo>
                    <a:pt x="0" y="0"/>
                  </a:moveTo>
                  <a:lnTo>
                    <a:pt x="47502" y="130628"/>
                  </a:lnTo>
                </a:path>
              </a:pathLst>
            </a:custGeom>
            <a:noFill/>
            <a:ln w="25400" cap="rnd">
              <a:solidFill>
                <a:srgbClr val="959A7F">
                  <a:alpha val="50000"/>
                </a:srgbClr>
              </a:solid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任意多边形: 形状 42">
              <a:extLst>
                <a:ext uri="{FF2B5EF4-FFF2-40B4-BE49-F238E27FC236}">
                  <a16:creationId xmlns:a16="http://schemas.microsoft.com/office/drawing/2014/main" id="{CBF714F1-C550-04E7-0540-8D0B78D7732D}"/>
                </a:ext>
              </a:extLst>
            </p:cNvPr>
            <p:cNvSpPr/>
            <p:nvPr/>
          </p:nvSpPr>
          <p:spPr>
            <a:xfrm>
              <a:off x="11827823" y="593766"/>
              <a:ext cx="71252" cy="83128"/>
            </a:xfrm>
            <a:custGeom>
              <a:avLst/>
              <a:gdLst>
                <a:gd name="connsiteX0" fmla="*/ 71252 w 71252"/>
                <a:gd name="connsiteY0" fmla="*/ 0 h 83128"/>
                <a:gd name="connsiteX1" fmla="*/ 0 w 71252"/>
                <a:gd name="connsiteY1" fmla="*/ 83128 h 83128"/>
              </a:gdLst>
              <a:ahLst/>
              <a:cxnLst>
                <a:cxn ang="0">
                  <a:pos x="connsiteX0" y="connsiteY0"/>
                </a:cxn>
                <a:cxn ang="0">
                  <a:pos x="connsiteX1" y="connsiteY1"/>
                </a:cxn>
              </a:cxnLst>
              <a:rect l="l" t="t" r="r" b="b"/>
              <a:pathLst>
                <a:path w="71252" h="83128">
                  <a:moveTo>
                    <a:pt x="71252" y="0"/>
                  </a:moveTo>
                  <a:lnTo>
                    <a:pt x="0" y="83128"/>
                  </a:lnTo>
                </a:path>
              </a:pathLst>
            </a:custGeom>
            <a:noFill/>
            <a:ln w="25400" cap="rnd">
              <a:solidFill>
                <a:srgbClr val="959A7F">
                  <a:alpha val="50000"/>
                </a:srgbClr>
              </a:solid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4" name="任意多边形: 形状 43">
            <a:extLst>
              <a:ext uri="{FF2B5EF4-FFF2-40B4-BE49-F238E27FC236}">
                <a16:creationId xmlns:a16="http://schemas.microsoft.com/office/drawing/2014/main" id="{0BD008F0-5977-024F-E83D-94AA26A5C146}"/>
              </a:ext>
            </a:extLst>
          </p:cNvPr>
          <p:cNvSpPr/>
          <p:nvPr/>
        </p:nvSpPr>
        <p:spPr>
          <a:xfrm>
            <a:off x="6120906" y="1432410"/>
            <a:ext cx="277181" cy="202194"/>
          </a:xfrm>
          <a:custGeom>
            <a:avLst/>
            <a:gdLst>
              <a:gd name="connsiteX0" fmla="*/ 4727 w 277181"/>
              <a:gd name="connsiteY0" fmla="*/ 150857 h 202194"/>
              <a:gd name="connsiteX1" fmla="*/ 6844 w 277181"/>
              <a:gd name="connsiteY1" fmla="*/ 40790 h 202194"/>
              <a:gd name="connsiteX2" fmla="*/ 70344 w 277181"/>
              <a:gd name="connsiteY2" fmla="*/ 2690 h 202194"/>
              <a:gd name="connsiteX3" fmla="*/ 121144 w 277181"/>
              <a:gd name="connsiteY3" fmla="*/ 106407 h 202194"/>
              <a:gd name="connsiteX4" fmla="*/ 197344 w 277181"/>
              <a:gd name="connsiteY4" fmla="*/ 57723 h 202194"/>
              <a:gd name="connsiteX5" fmla="*/ 275661 w 277181"/>
              <a:gd name="connsiteY5" fmla="*/ 100057 h 202194"/>
              <a:gd name="connsiteX6" fmla="*/ 246027 w 277181"/>
              <a:gd name="connsiteY6" fmla="*/ 191073 h 202194"/>
              <a:gd name="connsiteX7" fmla="*/ 207927 w 277181"/>
              <a:gd name="connsiteY7" fmla="*/ 197423 h 2021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77181" h="202194">
                <a:moveTo>
                  <a:pt x="4727" y="150857"/>
                </a:moveTo>
                <a:cubicBezTo>
                  <a:pt x="317" y="108170"/>
                  <a:pt x="-4092" y="65484"/>
                  <a:pt x="6844" y="40790"/>
                </a:cubicBezTo>
                <a:cubicBezTo>
                  <a:pt x="17780" y="16096"/>
                  <a:pt x="51294" y="-8246"/>
                  <a:pt x="70344" y="2690"/>
                </a:cubicBezTo>
                <a:cubicBezTo>
                  <a:pt x="89394" y="13626"/>
                  <a:pt x="101389" y="91943"/>
                  <a:pt x="121144" y="106407"/>
                </a:cubicBezTo>
                <a:cubicBezTo>
                  <a:pt x="146544" y="90179"/>
                  <a:pt x="171591" y="58781"/>
                  <a:pt x="197344" y="57723"/>
                </a:cubicBezTo>
                <a:cubicBezTo>
                  <a:pt x="223097" y="56665"/>
                  <a:pt x="267547" y="77832"/>
                  <a:pt x="275661" y="100057"/>
                </a:cubicBezTo>
                <a:cubicBezTo>
                  <a:pt x="283775" y="122282"/>
                  <a:pt x="257316" y="174845"/>
                  <a:pt x="246027" y="191073"/>
                </a:cubicBezTo>
                <a:cubicBezTo>
                  <a:pt x="234738" y="207301"/>
                  <a:pt x="221332" y="202362"/>
                  <a:pt x="207927" y="197423"/>
                </a:cubicBezTo>
              </a:path>
            </a:pathLst>
          </a:custGeom>
          <a:noFill/>
          <a:ln w="25400" cap="rnd">
            <a:solidFill>
              <a:srgbClr val="959A7F">
                <a:alpha val="50000"/>
              </a:srgbClr>
            </a:solid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任意多边形: 形状 44">
            <a:extLst>
              <a:ext uri="{FF2B5EF4-FFF2-40B4-BE49-F238E27FC236}">
                <a16:creationId xmlns:a16="http://schemas.microsoft.com/office/drawing/2014/main" id="{D49E1287-8262-B101-9DBC-9BE3A5E3EBD4}"/>
              </a:ext>
            </a:extLst>
          </p:cNvPr>
          <p:cNvSpPr/>
          <p:nvPr/>
        </p:nvSpPr>
        <p:spPr>
          <a:xfrm>
            <a:off x="96527" y="1470496"/>
            <a:ext cx="288565" cy="218604"/>
          </a:xfrm>
          <a:custGeom>
            <a:avLst/>
            <a:gdLst>
              <a:gd name="connsiteX0" fmla="*/ 81273 w 288565"/>
              <a:gd name="connsiteY0" fmla="*/ 218604 h 218604"/>
              <a:gd name="connsiteX1" fmla="*/ 1898 w 288565"/>
              <a:gd name="connsiteY1" fmla="*/ 183679 h 218604"/>
              <a:gd name="connsiteX2" fmla="*/ 27298 w 288565"/>
              <a:gd name="connsiteY2" fmla="*/ 120179 h 218604"/>
              <a:gd name="connsiteX3" fmla="*/ 55873 w 288565"/>
              <a:gd name="connsiteY3" fmla="*/ 120179 h 218604"/>
              <a:gd name="connsiteX4" fmla="*/ 27298 w 288565"/>
              <a:gd name="connsiteY4" fmla="*/ 43979 h 218604"/>
              <a:gd name="connsiteX5" fmla="*/ 84448 w 288565"/>
              <a:gd name="connsiteY5" fmla="*/ 2704 h 218604"/>
              <a:gd name="connsiteX6" fmla="*/ 157473 w 288565"/>
              <a:gd name="connsiteY6" fmla="*/ 12229 h 218604"/>
              <a:gd name="connsiteX7" fmla="*/ 163823 w 288565"/>
              <a:gd name="connsiteY7" fmla="*/ 78904 h 218604"/>
              <a:gd name="connsiteX8" fmla="*/ 224148 w 288565"/>
              <a:gd name="connsiteY8" fmla="*/ 37629 h 218604"/>
              <a:gd name="connsiteX9" fmla="*/ 287648 w 288565"/>
              <a:gd name="connsiteY9" fmla="*/ 85254 h 218604"/>
              <a:gd name="connsiteX10" fmla="*/ 255898 w 288565"/>
              <a:gd name="connsiteY10" fmla="*/ 155104 h 218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88565" h="218604">
                <a:moveTo>
                  <a:pt x="81273" y="218604"/>
                </a:moveTo>
                <a:cubicBezTo>
                  <a:pt x="46083" y="209343"/>
                  <a:pt x="10894" y="200083"/>
                  <a:pt x="1898" y="183679"/>
                </a:cubicBezTo>
                <a:cubicBezTo>
                  <a:pt x="-7098" y="167275"/>
                  <a:pt x="18302" y="130762"/>
                  <a:pt x="27298" y="120179"/>
                </a:cubicBezTo>
                <a:lnTo>
                  <a:pt x="55873" y="120179"/>
                </a:lnTo>
                <a:cubicBezTo>
                  <a:pt x="46348" y="94779"/>
                  <a:pt x="22536" y="63558"/>
                  <a:pt x="27298" y="43979"/>
                </a:cubicBezTo>
                <a:cubicBezTo>
                  <a:pt x="32060" y="24400"/>
                  <a:pt x="62752" y="7996"/>
                  <a:pt x="84448" y="2704"/>
                </a:cubicBezTo>
                <a:cubicBezTo>
                  <a:pt x="106144" y="-2588"/>
                  <a:pt x="144244" y="-471"/>
                  <a:pt x="157473" y="12229"/>
                </a:cubicBezTo>
                <a:cubicBezTo>
                  <a:pt x="170702" y="24929"/>
                  <a:pt x="167262" y="51916"/>
                  <a:pt x="163823" y="78904"/>
                </a:cubicBezTo>
                <a:cubicBezTo>
                  <a:pt x="183931" y="65146"/>
                  <a:pt x="203511" y="36571"/>
                  <a:pt x="224148" y="37629"/>
                </a:cubicBezTo>
                <a:cubicBezTo>
                  <a:pt x="244785" y="38687"/>
                  <a:pt x="282356" y="65675"/>
                  <a:pt x="287648" y="85254"/>
                </a:cubicBezTo>
                <a:cubicBezTo>
                  <a:pt x="292940" y="104833"/>
                  <a:pt x="274419" y="129968"/>
                  <a:pt x="255898" y="155104"/>
                </a:cubicBezTo>
              </a:path>
            </a:pathLst>
          </a:custGeom>
          <a:noFill/>
          <a:ln w="25400" cap="rnd">
            <a:solidFill>
              <a:srgbClr val="959A7F">
                <a:alpha val="50000"/>
              </a:srgbClr>
            </a:solid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任意多边形: 形状 45">
            <a:extLst>
              <a:ext uri="{FF2B5EF4-FFF2-40B4-BE49-F238E27FC236}">
                <a16:creationId xmlns:a16="http://schemas.microsoft.com/office/drawing/2014/main" id="{801FE7F5-E7E6-31EF-4E5A-93FBBF0F33F0}"/>
              </a:ext>
            </a:extLst>
          </p:cNvPr>
          <p:cNvSpPr/>
          <p:nvPr/>
        </p:nvSpPr>
        <p:spPr>
          <a:xfrm>
            <a:off x="9727367" y="3597724"/>
            <a:ext cx="273324" cy="330809"/>
          </a:xfrm>
          <a:custGeom>
            <a:avLst/>
            <a:gdLst>
              <a:gd name="connsiteX0" fmla="*/ 93966 w 273324"/>
              <a:gd name="connsiteY0" fmla="*/ 330809 h 330809"/>
              <a:gd name="connsiteX1" fmla="*/ 833 w 273324"/>
              <a:gd name="connsiteY1" fmla="*/ 237676 h 330809"/>
              <a:gd name="connsiteX2" fmla="*/ 51633 w 273324"/>
              <a:gd name="connsiteY2" fmla="*/ 203809 h 330809"/>
              <a:gd name="connsiteX3" fmla="*/ 110900 w 273324"/>
              <a:gd name="connsiteY3" fmla="*/ 254609 h 330809"/>
              <a:gd name="connsiteX4" fmla="*/ 93966 w 273324"/>
              <a:gd name="connsiteY4" fmla="*/ 110676 h 330809"/>
              <a:gd name="connsiteX5" fmla="*/ 144766 w 273324"/>
              <a:gd name="connsiteY5" fmla="*/ 9076 h 330809"/>
              <a:gd name="connsiteX6" fmla="*/ 271766 w 273324"/>
              <a:gd name="connsiteY6" fmla="*/ 26009 h 330809"/>
              <a:gd name="connsiteX7" fmla="*/ 204033 w 273324"/>
              <a:gd name="connsiteY7" fmla="*/ 195343 h 3308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73324" h="330809">
                <a:moveTo>
                  <a:pt x="93966" y="330809"/>
                </a:moveTo>
                <a:cubicBezTo>
                  <a:pt x="50927" y="294826"/>
                  <a:pt x="7888" y="258843"/>
                  <a:pt x="833" y="237676"/>
                </a:cubicBezTo>
                <a:cubicBezTo>
                  <a:pt x="-6222" y="216509"/>
                  <a:pt x="33288" y="200987"/>
                  <a:pt x="51633" y="203809"/>
                </a:cubicBezTo>
                <a:cubicBezTo>
                  <a:pt x="69977" y="206631"/>
                  <a:pt x="103845" y="277187"/>
                  <a:pt x="110900" y="254609"/>
                </a:cubicBezTo>
                <a:cubicBezTo>
                  <a:pt x="105255" y="206631"/>
                  <a:pt x="88322" y="151598"/>
                  <a:pt x="93966" y="110676"/>
                </a:cubicBezTo>
                <a:cubicBezTo>
                  <a:pt x="99610" y="69754"/>
                  <a:pt x="115133" y="23187"/>
                  <a:pt x="144766" y="9076"/>
                </a:cubicBezTo>
                <a:cubicBezTo>
                  <a:pt x="174399" y="-5035"/>
                  <a:pt x="261888" y="-5035"/>
                  <a:pt x="271766" y="26009"/>
                </a:cubicBezTo>
                <a:cubicBezTo>
                  <a:pt x="281644" y="57053"/>
                  <a:pt x="242838" y="126198"/>
                  <a:pt x="204033" y="195343"/>
                </a:cubicBezTo>
              </a:path>
            </a:pathLst>
          </a:custGeom>
          <a:noFill/>
          <a:ln w="25400" cap="rnd">
            <a:solidFill>
              <a:srgbClr val="959A7F">
                <a:alpha val="50000"/>
              </a:srgbClr>
            </a:solid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任意多边形: 形状 46">
            <a:extLst>
              <a:ext uri="{FF2B5EF4-FFF2-40B4-BE49-F238E27FC236}">
                <a16:creationId xmlns:a16="http://schemas.microsoft.com/office/drawing/2014/main" id="{C88FFD51-786A-D11E-5461-671AF3C601C4}"/>
              </a:ext>
            </a:extLst>
          </p:cNvPr>
          <p:cNvSpPr/>
          <p:nvPr/>
        </p:nvSpPr>
        <p:spPr>
          <a:xfrm>
            <a:off x="11664950" y="6316531"/>
            <a:ext cx="213024" cy="212857"/>
          </a:xfrm>
          <a:custGeom>
            <a:avLst/>
            <a:gdLst>
              <a:gd name="connsiteX0" fmla="*/ 0 w 213024"/>
              <a:gd name="connsiteY0" fmla="*/ 196982 h 212857"/>
              <a:gd name="connsiteX1" fmla="*/ 50800 w 213024"/>
              <a:gd name="connsiteY1" fmla="*/ 65219 h 212857"/>
              <a:gd name="connsiteX2" fmla="*/ 176213 w 213024"/>
              <a:gd name="connsiteY2" fmla="*/ 132 h 212857"/>
              <a:gd name="connsiteX3" fmla="*/ 211138 w 213024"/>
              <a:gd name="connsiteY3" fmla="*/ 49344 h 212857"/>
              <a:gd name="connsiteX4" fmla="*/ 174625 w 213024"/>
              <a:gd name="connsiteY4" fmla="*/ 85857 h 212857"/>
              <a:gd name="connsiteX5" fmla="*/ 115888 w 213024"/>
              <a:gd name="connsiteY5" fmla="*/ 127132 h 212857"/>
              <a:gd name="connsiteX6" fmla="*/ 173038 w 213024"/>
              <a:gd name="connsiteY6" fmla="*/ 109669 h 212857"/>
              <a:gd name="connsiteX7" fmla="*/ 212725 w 213024"/>
              <a:gd name="connsiteY7" fmla="*/ 155707 h 212857"/>
              <a:gd name="connsiteX8" fmla="*/ 152400 w 213024"/>
              <a:gd name="connsiteY8" fmla="*/ 212857 h 2128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3024" h="212857">
                <a:moveTo>
                  <a:pt x="0" y="196982"/>
                </a:moveTo>
                <a:cubicBezTo>
                  <a:pt x="10715" y="147504"/>
                  <a:pt x="21431" y="98027"/>
                  <a:pt x="50800" y="65219"/>
                </a:cubicBezTo>
                <a:cubicBezTo>
                  <a:pt x="80169" y="32411"/>
                  <a:pt x="149490" y="2778"/>
                  <a:pt x="176213" y="132"/>
                </a:cubicBezTo>
                <a:cubicBezTo>
                  <a:pt x="202936" y="-2514"/>
                  <a:pt x="211403" y="35057"/>
                  <a:pt x="211138" y="49344"/>
                </a:cubicBezTo>
                <a:cubicBezTo>
                  <a:pt x="210873" y="63631"/>
                  <a:pt x="190500" y="72892"/>
                  <a:pt x="174625" y="85857"/>
                </a:cubicBezTo>
                <a:cubicBezTo>
                  <a:pt x="158750" y="98822"/>
                  <a:pt x="116152" y="123163"/>
                  <a:pt x="115888" y="127132"/>
                </a:cubicBezTo>
                <a:cubicBezTo>
                  <a:pt x="115624" y="131101"/>
                  <a:pt x="156899" y="104906"/>
                  <a:pt x="173038" y="109669"/>
                </a:cubicBezTo>
                <a:cubicBezTo>
                  <a:pt x="189178" y="114431"/>
                  <a:pt x="216165" y="138509"/>
                  <a:pt x="212725" y="155707"/>
                </a:cubicBezTo>
                <a:cubicBezTo>
                  <a:pt x="209285" y="172905"/>
                  <a:pt x="180842" y="192881"/>
                  <a:pt x="152400" y="212857"/>
                </a:cubicBezTo>
              </a:path>
            </a:pathLst>
          </a:custGeom>
          <a:noFill/>
          <a:ln w="25400" cap="rnd">
            <a:solidFill>
              <a:srgbClr val="959A7F">
                <a:alpha val="50000"/>
              </a:srgbClr>
            </a:solid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任意多边形: 形状 47">
            <a:extLst>
              <a:ext uri="{FF2B5EF4-FFF2-40B4-BE49-F238E27FC236}">
                <a16:creationId xmlns:a16="http://schemas.microsoft.com/office/drawing/2014/main" id="{9FC7FCDC-D3D5-A8CF-CC81-7CE716583EEF}"/>
              </a:ext>
            </a:extLst>
          </p:cNvPr>
          <p:cNvSpPr/>
          <p:nvPr/>
        </p:nvSpPr>
        <p:spPr>
          <a:xfrm>
            <a:off x="710513" y="6217822"/>
            <a:ext cx="341344" cy="177898"/>
          </a:xfrm>
          <a:custGeom>
            <a:avLst/>
            <a:gdLst>
              <a:gd name="connsiteX0" fmla="*/ 61647 w 341344"/>
              <a:gd name="connsiteY0" fmla="*/ 177898 h 177898"/>
              <a:gd name="connsiteX1" fmla="*/ 687 w 341344"/>
              <a:gd name="connsiteY1" fmla="*/ 55978 h 177898"/>
              <a:gd name="connsiteX2" fmla="*/ 97207 w 341344"/>
              <a:gd name="connsiteY2" fmla="*/ 61058 h 177898"/>
              <a:gd name="connsiteX3" fmla="*/ 102287 w 341344"/>
              <a:gd name="connsiteY3" fmla="*/ 66138 h 177898"/>
              <a:gd name="connsiteX4" fmla="*/ 163247 w 341344"/>
              <a:gd name="connsiteY4" fmla="*/ 98 h 177898"/>
              <a:gd name="connsiteX5" fmla="*/ 234367 w 341344"/>
              <a:gd name="connsiteY5" fmla="*/ 50898 h 177898"/>
              <a:gd name="connsiteX6" fmla="*/ 300407 w 341344"/>
              <a:gd name="connsiteY6" fmla="*/ 35658 h 177898"/>
              <a:gd name="connsiteX7" fmla="*/ 341047 w 341344"/>
              <a:gd name="connsiteY7" fmla="*/ 116938 h 177898"/>
              <a:gd name="connsiteX8" fmla="*/ 280087 w 341344"/>
              <a:gd name="connsiteY8" fmla="*/ 177898 h 1778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41344" h="177898">
                <a:moveTo>
                  <a:pt x="61647" y="177898"/>
                </a:moveTo>
                <a:cubicBezTo>
                  <a:pt x="28203" y="126674"/>
                  <a:pt x="-5240" y="75451"/>
                  <a:pt x="687" y="55978"/>
                </a:cubicBezTo>
                <a:cubicBezTo>
                  <a:pt x="6614" y="36505"/>
                  <a:pt x="80274" y="59365"/>
                  <a:pt x="97207" y="61058"/>
                </a:cubicBezTo>
                <a:cubicBezTo>
                  <a:pt x="114140" y="62751"/>
                  <a:pt x="91280" y="76298"/>
                  <a:pt x="102287" y="66138"/>
                </a:cubicBezTo>
                <a:cubicBezTo>
                  <a:pt x="113294" y="55978"/>
                  <a:pt x="141234" y="2638"/>
                  <a:pt x="163247" y="98"/>
                </a:cubicBezTo>
                <a:cubicBezTo>
                  <a:pt x="185260" y="-2442"/>
                  <a:pt x="211507" y="44971"/>
                  <a:pt x="234367" y="50898"/>
                </a:cubicBezTo>
                <a:cubicBezTo>
                  <a:pt x="257227" y="56825"/>
                  <a:pt x="282627" y="24651"/>
                  <a:pt x="300407" y="35658"/>
                </a:cubicBezTo>
                <a:cubicBezTo>
                  <a:pt x="318187" y="46665"/>
                  <a:pt x="344434" y="93231"/>
                  <a:pt x="341047" y="116938"/>
                </a:cubicBezTo>
                <a:cubicBezTo>
                  <a:pt x="337660" y="140645"/>
                  <a:pt x="308873" y="159271"/>
                  <a:pt x="280087" y="177898"/>
                </a:cubicBezTo>
              </a:path>
            </a:pathLst>
          </a:custGeom>
          <a:noFill/>
          <a:ln w="25400" cap="rnd">
            <a:solidFill>
              <a:srgbClr val="959A7F">
                <a:alpha val="50000"/>
              </a:srgbClr>
            </a:solid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1" name="组合 50">
            <a:extLst>
              <a:ext uri="{FF2B5EF4-FFF2-40B4-BE49-F238E27FC236}">
                <a16:creationId xmlns:a16="http://schemas.microsoft.com/office/drawing/2014/main" id="{7ABF472F-D19C-0971-733D-27997ED57475}"/>
              </a:ext>
            </a:extLst>
          </p:cNvPr>
          <p:cNvGrpSpPr/>
          <p:nvPr/>
        </p:nvGrpSpPr>
        <p:grpSpPr>
          <a:xfrm>
            <a:off x="3807830" y="766812"/>
            <a:ext cx="4576340" cy="1535450"/>
            <a:chOff x="2293568" y="652780"/>
            <a:chExt cx="7693764" cy="1535450"/>
          </a:xfrm>
        </p:grpSpPr>
        <p:sp>
          <p:nvSpPr>
            <p:cNvPr id="52" name="文本框 51">
              <a:extLst>
                <a:ext uri="{FF2B5EF4-FFF2-40B4-BE49-F238E27FC236}">
                  <a16:creationId xmlns:a16="http://schemas.microsoft.com/office/drawing/2014/main" id="{79514A85-103B-0AF7-4A9A-94271D4D7128}"/>
                </a:ext>
              </a:extLst>
            </p:cNvPr>
            <p:cNvSpPr txBox="1"/>
            <p:nvPr/>
          </p:nvSpPr>
          <p:spPr>
            <a:xfrm>
              <a:off x="2293568" y="741680"/>
              <a:ext cx="7604864" cy="1446550"/>
            </a:xfrm>
            <a:prstGeom prst="rect">
              <a:avLst/>
            </a:prstGeom>
            <a:noFill/>
          </p:spPr>
          <p:txBody>
            <a:bodyPr wrap="square" rtlCol="0">
              <a:spAutoFit/>
            </a:bodyPr>
            <a:lstStyle/>
            <a:p>
              <a:pPr algn="ctr"/>
              <a:r>
                <a:rPr lang="en-US" altLang="zh-CN" sz="4400" b="1">
                  <a:ln w="19050">
                    <a:solidFill>
                      <a:srgbClr val="686763"/>
                    </a:solidFill>
                  </a:ln>
                  <a:solidFill>
                    <a:srgbClr val="FFE9B3"/>
                  </a:solidFill>
                  <a:latin typeface="Jumble" panose="02000503000000020004" pitchFamily="2" charset="0"/>
                </a:rPr>
                <a:t>POWERPOINT TEMPLET</a:t>
              </a:r>
              <a:endParaRPr lang="zh-CN" altLang="en-US" sz="4400" b="1">
                <a:ln w="19050">
                  <a:solidFill>
                    <a:srgbClr val="686763"/>
                  </a:solidFill>
                </a:ln>
                <a:solidFill>
                  <a:srgbClr val="FFE9B3"/>
                </a:solidFill>
                <a:latin typeface="Jumble" panose="02000503000000020004" pitchFamily="2" charset="0"/>
              </a:endParaRPr>
            </a:p>
          </p:txBody>
        </p:sp>
        <p:sp>
          <p:nvSpPr>
            <p:cNvPr id="53" name="文本框 52">
              <a:extLst>
                <a:ext uri="{FF2B5EF4-FFF2-40B4-BE49-F238E27FC236}">
                  <a16:creationId xmlns:a16="http://schemas.microsoft.com/office/drawing/2014/main" id="{9E884408-906F-33DA-E4D6-3083601C64E8}"/>
                </a:ext>
              </a:extLst>
            </p:cNvPr>
            <p:cNvSpPr txBox="1"/>
            <p:nvPr/>
          </p:nvSpPr>
          <p:spPr>
            <a:xfrm>
              <a:off x="2382468" y="652780"/>
              <a:ext cx="7604864" cy="1446550"/>
            </a:xfrm>
            <a:prstGeom prst="rect">
              <a:avLst/>
            </a:prstGeom>
            <a:noFill/>
          </p:spPr>
          <p:txBody>
            <a:bodyPr wrap="square" rtlCol="0">
              <a:spAutoFit/>
            </a:bodyPr>
            <a:lstStyle/>
            <a:p>
              <a:pPr algn="ctr"/>
              <a:r>
                <a:rPr lang="en-US" altLang="zh-CN" sz="4400" b="1">
                  <a:ln w="19050">
                    <a:solidFill>
                      <a:srgbClr val="686763"/>
                    </a:solidFill>
                  </a:ln>
                  <a:solidFill>
                    <a:srgbClr val="FFC176"/>
                  </a:solidFill>
                  <a:latin typeface="Jumble" panose="02000503000000020004" pitchFamily="2" charset="0"/>
                </a:rPr>
                <a:t>POWERPOINT TEMPLET</a:t>
              </a:r>
              <a:endParaRPr lang="zh-CN" altLang="en-US" sz="4400" b="1">
                <a:ln w="19050">
                  <a:solidFill>
                    <a:srgbClr val="686763"/>
                  </a:solidFill>
                </a:ln>
                <a:solidFill>
                  <a:srgbClr val="FFC176"/>
                </a:solidFill>
                <a:latin typeface="Jumble" panose="02000503000000020004" pitchFamily="2" charset="0"/>
              </a:endParaRPr>
            </a:p>
          </p:txBody>
        </p:sp>
      </p:grpSp>
      <p:sp>
        <p:nvSpPr>
          <p:cNvPr id="54" name="文本框 53">
            <a:extLst>
              <a:ext uri="{FF2B5EF4-FFF2-40B4-BE49-F238E27FC236}">
                <a16:creationId xmlns:a16="http://schemas.microsoft.com/office/drawing/2014/main" id="{7D97B617-7A3C-1083-0BC9-BDF8470DFDB6}"/>
              </a:ext>
            </a:extLst>
          </p:cNvPr>
          <p:cNvSpPr txBox="1"/>
          <p:nvPr/>
        </p:nvSpPr>
        <p:spPr>
          <a:xfrm>
            <a:off x="1308100" y="2426825"/>
            <a:ext cx="9575800" cy="3937488"/>
          </a:xfrm>
          <a:prstGeom prst="rect">
            <a:avLst/>
          </a:prstGeom>
          <a:noFill/>
        </p:spPr>
        <p:txBody>
          <a:bodyPr wrap="square" rtlCol="0">
            <a:spAutoFit/>
          </a:bodyPr>
          <a:lstStyle/>
          <a:p>
            <a:pPr algn="ctr">
              <a:lnSpc>
                <a:spcPct val="150000"/>
              </a:lnSpc>
            </a:pPr>
            <a:r>
              <a:rPr lang="en-US" altLang="zh-CN" sz="1400">
                <a:solidFill>
                  <a:srgbClr val="686763"/>
                </a:solidFill>
              </a:rPr>
              <a:t>Lorem ipsum dolor sit amet, consectetuer adipiscing elit. </a:t>
            </a:r>
          </a:p>
          <a:p>
            <a:pPr algn="ctr">
              <a:lnSpc>
                <a:spcPct val="150000"/>
              </a:lnSpc>
            </a:pPr>
            <a:r>
              <a:rPr lang="en-US" altLang="zh-CN" sz="1400">
                <a:solidFill>
                  <a:srgbClr val="686763"/>
                </a:solidFill>
              </a:rPr>
              <a:t>Maecenas porttitor congue massa. </a:t>
            </a:r>
          </a:p>
          <a:p>
            <a:pPr algn="ctr">
              <a:lnSpc>
                <a:spcPct val="150000"/>
              </a:lnSpc>
            </a:pPr>
            <a:endParaRPr lang="en-US" altLang="zh-CN" sz="1400">
              <a:solidFill>
                <a:srgbClr val="686763"/>
              </a:solidFill>
            </a:endParaRPr>
          </a:p>
          <a:p>
            <a:pPr algn="ctr">
              <a:lnSpc>
                <a:spcPct val="150000"/>
              </a:lnSpc>
            </a:pPr>
            <a:r>
              <a:rPr lang="en-US" altLang="zh-CN" sz="1400">
                <a:solidFill>
                  <a:srgbClr val="686763"/>
                </a:solidFill>
              </a:rPr>
              <a:t>Fusce posuere, magna sed pulvinar ultricies, purus lectus malesuada libero, sit amet commodo magna eros quis urna. Nunc viverra imperdiet enim.</a:t>
            </a:r>
          </a:p>
          <a:p>
            <a:pPr algn="ctr">
              <a:lnSpc>
                <a:spcPct val="150000"/>
              </a:lnSpc>
            </a:pPr>
            <a:endParaRPr lang="en-US" altLang="zh-CN" sz="1400">
              <a:solidFill>
                <a:srgbClr val="686763"/>
              </a:solidFill>
            </a:endParaRPr>
          </a:p>
          <a:p>
            <a:pPr algn="ctr">
              <a:lnSpc>
                <a:spcPct val="150000"/>
              </a:lnSpc>
            </a:pPr>
            <a:r>
              <a:rPr lang="en-US" altLang="zh-CN" sz="1400">
                <a:solidFill>
                  <a:srgbClr val="686763"/>
                </a:solidFill>
              </a:rPr>
              <a:t>Lorem ipsum dolor sit amet, consectetuer adipiscing elit. Maecenas porttitor congue massa. Fusce posuere, magna sed pulvinar ultricies, purus lectus malesuada libero, sit amet commodo magna eros quis urna. Nunc viverra imperdiet enim.</a:t>
            </a:r>
          </a:p>
          <a:p>
            <a:pPr algn="ctr">
              <a:lnSpc>
                <a:spcPct val="150000"/>
              </a:lnSpc>
            </a:pPr>
            <a:endParaRPr lang="en-US" altLang="zh-CN" sz="1400">
              <a:solidFill>
                <a:srgbClr val="686763"/>
              </a:solidFill>
            </a:endParaRPr>
          </a:p>
          <a:p>
            <a:pPr algn="ctr">
              <a:lnSpc>
                <a:spcPct val="150000"/>
              </a:lnSpc>
            </a:pPr>
            <a:endParaRPr lang="en-US" altLang="zh-CN" sz="1400">
              <a:solidFill>
                <a:srgbClr val="686763"/>
              </a:solidFill>
            </a:endParaRPr>
          </a:p>
          <a:p>
            <a:pPr algn="ctr">
              <a:lnSpc>
                <a:spcPct val="150000"/>
              </a:lnSpc>
            </a:pPr>
            <a:r>
              <a:rPr lang="en-US" altLang="zh-CN" sz="1400" b="1">
                <a:solidFill>
                  <a:srgbClr val="686763"/>
                </a:solidFill>
              </a:rPr>
              <a:t>Fusce est. Vivamus a tellus. Pellentesque habitant morbi tristique senectus et netus et malesuada fames ac turpis egestas. Proin pharetra nonummy pede.</a:t>
            </a:r>
          </a:p>
        </p:txBody>
      </p:sp>
      <p:grpSp>
        <p:nvGrpSpPr>
          <p:cNvPr id="56" name="组合 55">
            <a:extLst>
              <a:ext uri="{FF2B5EF4-FFF2-40B4-BE49-F238E27FC236}">
                <a16:creationId xmlns:a16="http://schemas.microsoft.com/office/drawing/2014/main" id="{DBF51DE3-F230-C69E-3299-8BA1C121D6E1}"/>
              </a:ext>
            </a:extLst>
          </p:cNvPr>
          <p:cNvGrpSpPr/>
          <p:nvPr/>
        </p:nvGrpSpPr>
        <p:grpSpPr>
          <a:xfrm rot="20794979">
            <a:off x="2745190" y="627644"/>
            <a:ext cx="1232012" cy="1644783"/>
            <a:chOff x="5278120" y="2385490"/>
            <a:chExt cx="1640840" cy="2190584"/>
          </a:xfrm>
        </p:grpSpPr>
        <p:grpSp>
          <p:nvGrpSpPr>
            <p:cNvPr id="57" name="组合 56">
              <a:extLst>
                <a:ext uri="{FF2B5EF4-FFF2-40B4-BE49-F238E27FC236}">
                  <a16:creationId xmlns:a16="http://schemas.microsoft.com/office/drawing/2014/main" id="{6B37DF10-774E-0086-4C66-FC0DD46AF7E9}"/>
                </a:ext>
              </a:extLst>
            </p:cNvPr>
            <p:cNvGrpSpPr/>
            <p:nvPr/>
          </p:nvGrpSpPr>
          <p:grpSpPr>
            <a:xfrm>
              <a:off x="5278120" y="2385490"/>
              <a:ext cx="1640840" cy="2190584"/>
              <a:chOff x="5278120" y="2385490"/>
              <a:chExt cx="1640840" cy="2190584"/>
            </a:xfrm>
          </p:grpSpPr>
          <p:sp>
            <p:nvSpPr>
              <p:cNvPr id="163" name="矩形: 圆角 162">
                <a:extLst>
                  <a:ext uri="{FF2B5EF4-FFF2-40B4-BE49-F238E27FC236}">
                    <a16:creationId xmlns:a16="http://schemas.microsoft.com/office/drawing/2014/main" id="{1A7F8EDF-61EE-0894-F91D-A6881A5F6925}"/>
                  </a:ext>
                </a:extLst>
              </p:cNvPr>
              <p:cNvSpPr/>
              <p:nvPr/>
            </p:nvSpPr>
            <p:spPr>
              <a:xfrm>
                <a:off x="5278120" y="2385490"/>
                <a:ext cx="1640840" cy="2190584"/>
              </a:xfrm>
              <a:prstGeom prst="roundRect">
                <a:avLst>
                  <a:gd name="adj" fmla="val 6821"/>
                </a:avLst>
              </a:prstGeom>
              <a:solidFill>
                <a:srgbClr val="FCFCF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4" name="矩形: 圆角 163">
                <a:extLst>
                  <a:ext uri="{FF2B5EF4-FFF2-40B4-BE49-F238E27FC236}">
                    <a16:creationId xmlns:a16="http://schemas.microsoft.com/office/drawing/2014/main" id="{395D5455-3C58-6729-84F1-BA92E0D3008C}"/>
                  </a:ext>
                </a:extLst>
              </p:cNvPr>
              <p:cNvSpPr/>
              <p:nvPr/>
            </p:nvSpPr>
            <p:spPr>
              <a:xfrm>
                <a:off x="5344160" y="2458720"/>
                <a:ext cx="1508760" cy="1648246"/>
              </a:xfrm>
              <a:prstGeom prst="roundRect">
                <a:avLst>
                  <a:gd name="adj" fmla="val 6821"/>
                </a:avLst>
              </a:prstGeom>
              <a:solidFill>
                <a:srgbClr val="F1DBC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8" name="任意多边形: 形状 57">
              <a:extLst>
                <a:ext uri="{FF2B5EF4-FFF2-40B4-BE49-F238E27FC236}">
                  <a16:creationId xmlns:a16="http://schemas.microsoft.com/office/drawing/2014/main" id="{519EE4C8-4C92-F962-6E1F-32D7B2CEB878}"/>
                </a:ext>
              </a:extLst>
            </p:cNvPr>
            <p:cNvSpPr/>
            <p:nvPr/>
          </p:nvSpPr>
          <p:spPr>
            <a:xfrm>
              <a:off x="5370513" y="4292209"/>
              <a:ext cx="139700" cy="51120"/>
            </a:xfrm>
            <a:custGeom>
              <a:avLst/>
              <a:gdLst>
                <a:gd name="connsiteX0" fmla="*/ 0 w 139700"/>
                <a:gd name="connsiteY0" fmla="*/ 30554 h 51120"/>
                <a:gd name="connsiteX1" fmla="*/ 44450 w 139700"/>
                <a:gd name="connsiteY1" fmla="*/ 391 h 51120"/>
                <a:gd name="connsiteX2" fmla="*/ 84137 w 139700"/>
                <a:gd name="connsiteY2" fmla="*/ 49604 h 51120"/>
                <a:gd name="connsiteX3" fmla="*/ 139700 w 139700"/>
                <a:gd name="connsiteY3" fmla="*/ 33729 h 51120"/>
              </a:gdLst>
              <a:ahLst/>
              <a:cxnLst>
                <a:cxn ang="0">
                  <a:pos x="connsiteX0" y="connsiteY0"/>
                </a:cxn>
                <a:cxn ang="0">
                  <a:pos x="connsiteX1" y="connsiteY1"/>
                </a:cxn>
                <a:cxn ang="0">
                  <a:pos x="connsiteX2" y="connsiteY2"/>
                </a:cxn>
                <a:cxn ang="0">
                  <a:pos x="connsiteX3" y="connsiteY3"/>
                </a:cxn>
              </a:cxnLst>
              <a:rect l="l" t="t" r="r" b="b"/>
              <a:pathLst>
                <a:path w="139700" h="51120">
                  <a:moveTo>
                    <a:pt x="0" y="30554"/>
                  </a:moveTo>
                  <a:cubicBezTo>
                    <a:pt x="15213" y="13885"/>
                    <a:pt x="30427" y="-2784"/>
                    <a:pt x="44450" y="391"/>
                  </a:cubicBezTo>
                  <a:cubicBezTo>
                    <a:pt x="58473" y="3566"/>
                    <a:pt x="68262" y="44048"/>
                    <a:pt x="84137" y="49604"/>
                  </a:cubicBezTo>
                  <a:cubicBezTo>
                    <a:pt x="100012" y="55160"/>
                    <a:pt x="119856" y="44444"/>
                    <a:pt x="139700" y="33729"/>
                  </a:cubicBezTo>
                </a:path>
              </a:pathLst>
            </a:custGeom>
            <a:noFill/>
            <a:ln cap="rnd">
              <a:solidFill>
                <a:srgbClr val="D7B795"/>
              </a:solid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任意多边形: 形状 58">
              <a:extLst>
                <a:ext uri="{FF2B5EF4-FFF2-40B4-BE49-F238E27FC236}">
                  <a16:creationId xmlns:a16="http://schemas.microsoft.com/office/drawing/2014/main" id="{9E55372A-55E6-6333-5DEC-699F68B2270E}"/>
                </a:ext>
              </a:extLst>
            </p:cNvPr>
            <p:cNvSpPr/>
            <p:nvPr/>
          </p:nvSpPr>
          <p:spPr>
            <a:xfrm>
              <a:off x="5483225" y="4405313"/>
              <a:ext cx="100013" cy="28575"/>
            </a:xfrm>
            <a:custGeom>
              <a:avLst/>
              <a:gdLst>
                <a:gd name="connsiteX0" fmla="*/ 0 w 100013"/>
                <a:gd name="connsiteY0" fmla="*/ 28575 h 28575"/>
                <a:gd name="connsiteX1" fmla="*/ 49213 w 100013"/>
                <a:gd name="connsiteY1" fmla="*/ 6350 h 28575"/>
                <a:gd name="connsiteX2" fmla="*/ 71438 w 100013"/>
                <a:gd name="connsiteY2" fmla="*/ 19050 h 28575"/>
                <a:gd name="connsiteX3" fmla="*/ 100013 w 100013"/>
                <a:gd name="connsiteY3" fmla="*/ 0 h 28575"/>
              </a:gdLst>
              <a:ahLst/>
              <a:cxnLst>
                <a:cxn ang="0">
                  <a:pos x="connsiteX0" y="connsiteY0"/>
                </a:cxn>
                <a:cxn ang="0">
                  <a:pos x="connsiteX1" y="connsiteY1"/>
                </a:cxn>
                <a:cxn ang="0">
                  <a:pos x="connsiteX2" y="connsiteY2"/>
                </a:cxn>
                <a:cxn ang="0">
                  <a:pos x="connsiteX3" y="connsiteY3"/>
                </a:cxn>
              </a:cxnLst>
              <a:rect l="l" t="t" r="r" b="b"/>
              <a:pathLst>
                <a:path w="100013" h="28575">
                  <a:moveTo>
                    <a:pt x="0" y="28575"/>
                  </a:moveTo>
                  <a:cubicBezTo>
                    <a:pt x="18653" y="18256"/>
                    <a:pt x="37307" y="7937"/>
                    <a:pt x="49213" y="6350"/>
                  </a:cubicBezTo>
                  <a:cubicBezTo>
                    <a:pt x="61119" y="4763"/>
                    <a:pt x="62971" y="20108"/>
                    <a:pt x="71438" y="19050"/>
                  </a:cubicBezTo>
                  <a:cubicBezTo>
                    <a:pt x="79905" y="17992"/>
                    <a:pt x="89959" y="8996"/>
                    <a:pt x="100013" y="0"/>
                  </a:cubicBezTo>
                </a:path>
              </a:pathLst>
            </a:custGeom>
            <a:noFill/>
            <a:ln cap="rnd">
              <a:solidFill>
                <a:srgbClr val="D7B795"/>
              </a:solid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任意多边形: 形状 59">
              <a:extLst>
                <a:ext uri="{FF2B5EF4-FFF2-40B4-BE49-F238E27FC236}">
                  <a16:creationId xmlns:a16="http://schemas.microsoft.com/office/drawing/2014/main" id="{A7F412C6-F9A2-3F3C-8363-7E0AB0AF6E7C}"/>
                </a:ext>
              </a:extLst>
            </p:cNvPr>
            <p:cNvSpPr/>
            <p:nvPr/>
          </p:nvSpPr>
          <p:spPr>
            <a:xfrm>
              <a:off x="6627813" y="4289425"/>
              <a:ext cx="130175" cy="23890"/>
            </a:xfrm>
            <a:custGeom>
              <a:avLst/>
              <a:gdLst>
                <a:gd name="connsiteX0" fmla="*/ 0 w 130175"/>
                <a:gd name="connsiteY0" fmla="*/ 17463 h 23890"/>
                <a:gd name="connsiteX1" fmla="*/ 52387 w 130175"/>
                <a:gd name="connsiteY1" fmla="*/ 7938 h 23890"/>
                <a:gd name="connsiteX2" fmla="*/ 96837 w 130175"/>
                <a:gd name="connsiteY2" fmla="*/ 23813 h 23890"/>
                <a:gd name="connsiteX3" fmla="*/ 130175 w 130175"/>
                <a:gd name="connsiteY3" fmla="*/ 0 h 23890"/>
              </a:gdLst>
              <a:ahLst/>
              <a:cxnLst>
                <a:cxn ang="0">
                  <a:pos x="connsiteX0" y="connsiteY0"/>
                </a:cxn>
                <a:cxn ang="0">
                  <a:pos x="connsiteX1" y="connsiteY1"/>
                </a:cxn>
                <a:cxn ang="0">
                  <a:pos x="connsiteX2" y="connsiteY2"/>
                </a:cxn>
                <a:cxn ang="0">
                  <a:pos x="connsiteX3" y="connsiteY3"/>
                </a:cxn>
              </a:cxnLst>
              <a:rect l="l" t="t" r="r" b="b"/>
              <a:pathLst>
                <a:path w="130175" h="23890">
                  <a:moveTo>
                    <a:pt x="0" y="17463"/>
                  </a:moveTo>
                  <a:cubicBezTo>
                    <a:pt x="18124" y="12171"/>
                    <a:pt x="36248" y="6880"/>
                    <a:pt x="52387" y="7938"/>
                  </a:cubicBezTo>
                  <a:cubicBezTo>
                    <a:pt x="68526" y="8996"/>
                    <a:pt x="83872" y="25136"/>
                    <a:pt x="96837" y="23813"/>
                  </a:cubicBezTo>
                  <a:cubicBezTo>
                    <a:pt x="109802" y="22490"/>
                    <a:pt x="119988" y="11245"/>
                    <a:pt x="130175" y="0"/>
                  </a:cubicBezTo>
                </a:path>
              </a:pathLst>
            </a:custGeom>
            <a:noFill/>
            <a:ln cap="rnd">
              <a:solidFill>
                <a:srgbClr val="D7B795"/>
              </a:solid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任意多边形: 形状 60">
              <a:extLst>
                <a:ext uri="{FF2B5EF4-FFF2-40B4-BE49-F238E27FC236}">
                  <a16:creationId xmlns:a16="http://schemas.microsoft.com/office/drawing/2014/main" id="{0FC17302-9659-5093-132F-2698858BEB48}"/>
                </a:ext>
              </a:extLst>
            </p:cNvPr>
            <p:cNvSpPr/>
            <p:nvPr/>
          </p:nvSpPr>
          <p:spPr>
            <a:xfrm>
              <a:off x="6643688" y="4357430"/>
              <a:ext cx="162080" cy="71707"/>
            </a:xfrm>
            <a:custGeom>
              <a:avLst/>
              <a:gdLst>
                <a:gd name="connsiteX0" fmla="*/ 0 w 162080"/>
                <a:gd name="connsiteY0" fmla="*/ 58995 h 71707"/>
                <a:gd name="connsiteX1" fmla="*/ 55562 w 162080"/>
                <a:gd name="connsiteY1" fmla="*/ 33595 h 71707"/>
                <a:gd name="connsiteX2" fmla="*/ 115887 w 162080"/>
                <a:gd name="connsiteY2" fmla="*/ 71695 h 71707"/>
                <a:gd name="connsiteX3" fmla="*/ 161925 w 162080"/>
                <a:gd name="connsiteY3" fmla="*/ 28833 h 71707"/>
                <a:gd name="connsiteX4" fmla="*/ 130175 w 162080"/>
                <a:gd name="connsiteY4" fmla="*/ 258 h 71707"/>
                <a:gd name="connsiteX5" fmla="*/ 111125 w 162080"/>
                <a:gd name="connsiteY5" fmla="*/ 16133 h 71707"/>
                <a:gd name="connsiteX6" fmla="*/ 119062 w 162080"/>
                <a:gd name="connsiteY6" fmla="*/ 39945 h 717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2080" h="71707">
                  <a:moveTo>
                    <a:pt x="0" y="58995"/>
                  </a:moveTo>
                  <a:cubicBezTo>
                    <a:pt x="18124" y="45236"/>
                    <a:pt x="36248" y="31478"/>
                    <a:pt x="55562" y="33595"/>
                  </a:cubicBezTo>
                  <a:cubicBezTo>
                    <a:pt x="74876" y="35712"/>
                    <a:pt x="98160" y="72489"/>
                    <a:pt x="115887" y="71695"/>
                  </a:cubicBezTo>
                  <a:cubicBezTo>
                    <a:pt x="133614" y="70901"/>
                    <a:pt x="159544" y="40739"/>
                    <a:pt x="161925" y="28833"/>
                  </a:cubicBezTo>
                  <a:cubicBezTo>
                    <a:pt x="164306" y="16927"/>
                    <a:pt x="138642" y="2375"/>
                    <a:pt x="130175" y="258"/>
                  </a:cubicBezTo>
                  <a:cubicBezTo>
                    <a:pt x="121708" y="-1859"/>
                    <a:pt x="112977" y="9518"/>
                    <a:pt x="111125" y="16133"/>
                  </a:cubicBezTo>
                  <a:cubicBezTo>
                    <a:pt x="109273" y="22747"/>
                    <a:pt x="114167" y="31346"/>
                    <a:pt x="119062" y="39945"/>
                  </a:cubicBezTo>
                </a:path>
              </a:pathLst>
            </a:custGeom>
            <a:noFill/>
            <a:ln cap="rnd">
              <a:solidFill>
                <a:srgbClr val="D7B795"/>
              </a:solid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2" name="组合 61">
              <a:extLst>
                <a:ext uri="{FF2B5EF4-FFF2-40B4-BE49-F238E27FC236}">
                  <a16:creationId xmlns:a16="http://schemas.microsoft.com/office/drawing/2014/main" id="{F37C6A32-3684-4808-83D8-C65D437288D3}"/>
                </a:ext>
              </a:extLst>
            </p:cNvPr>
            <p:cNvGrpSpPr>
              <a:grpSpLocks noChangeAspect="1"/>
            </p:cNvGrpSpPr>
            <p:nvPr/>
          </p:nvGrpSpPr>
          <p:grpSpPr>
            <a:xfrm>
              <a:off x="5556726" y="2670119"/>
              <a:ext cx="1083629" cy="1377450"/>
              <a:chOff x="8249765" y="3896452"/>
              <a:chExt cx="1180185" cy="1500186"/>
            </a:xfrm>
          </p:grpSpPr>
          <p:grpSp>
            <p:nvGrpSpPr>
              <p:cNvPr id="64" name="图形 457">
                <a:extLst>
                  <a:ext uri="{FF2B5EF4-FFF2-40B4-BE49-F238E27FC236}">
                    <a16:creationId xmlns:a16="http://schemas.microsoft.com/office/drawing/2014/main" id="{B943A345-13C6-0AD3-2DD4-7CCBC2F3966D}"/>
                  </a:ext>
                </a:extLst>
              </p:cNvPr>
              <p:cNvGrpSpPr/>
              <p:nvPr/>
            </p:nvGrpSpPr>
            <p:grpSpPr>
              <a:xfrm>
                <a:off x="8334077" y="3941072"/>
                <a:ext cx="1042379" cy="253492"/>
                <a:chOff x="8702393" y="3672379"/>
                <a:chExt cx="1042379" cy="253492"/>
              </a:xfrm>
              <a:solidFill>
                <a:srgbClr val="1B1C1E"/>
              </a:solidFill>
            </p:grpSpPr>
            <p:sp>
              <p:nvSpPr>
                <p:cNvPr id="161" name="任意多边形: 形状 160">
                  <a:extLst>
                    <a:ext uri="{FF2B5EF4-FFF2-40B4-BE49-F238E27FC236}">
                      <a16:creationId xmlns:a16="http://schemas.microsoft.com/office/drawing/2014/main" id="{A886FE46-541D-EC4E-0576-75A1FD6123B9}"/>
                    </a:ext>
                  </a:extLst>
                </p:cNvPr>
                <p:cNvSpPr/>
                <p:nvPr/>
              </p:nvSpPr>
              <p:spPr>
                <a:xfrm>
                  <a:off x="8702393" y="3672379"/>
                  <a:ext cx="227343" cy="253492"/>
                </a:xfrm>
                <a:custGeom>
                  <a:avLst/>
                  <a:gdLst>
                    <a:gd name="connsiteX0" fmla="*/ 227344 w 227343"/>
                    <a:gd name="connsiteY0" fmla="*/ 84920 h 253492"/>
                    <a:gd name="connsiteX1" fmla="*/ 88279 w 227343"/>
                    <a:gd name="connsiteY1" fmla="*/ 1100 h 253492"/>
                    <a:gd name="connsiteX2" fmla="*/ 56846 w 227343"/>
                    <a:gd name="connsiteY2" fmla="*/ 236368 h 253492"/>
                    <a:gd name="connsiteX3" fmla="*/ 227344 w 227343"/>
                    <a:gd name="connsiteY3" fmla="*/ 84920 h 253492"/>
                  </a:gdLst>
                  <a:ahLst/>
                  <a:cxnLst>
                    <a:cxn ang="0">
                      <a:pos x="connsiteX0" y="connsiteY0"/>
                    </a:cxn>
                    <a:cxn ang="0">
                      <a:pos x="connsiteX1" y="connsiteY1"/>
                    </a:cxn>
                    <a:cxn ang="0">
                      <a:pos x="connsiteX2" y="connsiteY2"/>
                    </a:cxn>
                    <a:cxn ang="0">
                      <a:pos x="connsiteX3" y="connsiteY3"/>
                    </a:cxn>
                  </a:cxnLst>
                  <a:rect l="l" t="t" r="r" b="b"/>
                  <a:pathLst>
                    <a:path w="227343" h="253492">
                      <a:moveTo>
                        <a:pt x="227344" y="84920"/>
                      </a:moveTo>
                      <a:cubicBezTo>
                        <a:pt x="227344" y="84920"/>
                        <a:pt x="176861" y="-11282"/>
                        <a:pt x="88279" y="1100"/>
                      </a:cubicBezTo>
                      <a:cubicBezTo>
                        <a:pt x="-304" y="13483"/>
                        <a:pt x="-41261" y="154453"/>
                        <a:pt x="56846" y="236368"/>
                      </a:cubicBezTo>
                      <a:cubicBezTo>
                        <a:pt x="155906" y="317330"/>
                        <a:pt x="227344" y="84920"/>
                        <a:pt x="227344" y="84920"/>
                      </a:cubicBezTo>
                      <a:close/>
                    </a:path>
                  </a:pathLst>
                </a:custGeom>
                <a:solidFill>
                  <a:srgbClr val="686763"/>
                </a:solidFill>
                <a:ln w="9525" cap="flat">
                  <a:noFill/>
                  <a:prstDash val="solid"/>
                  <a:miter/>
                </a:ln>
              </p:spPr>
              <p:txBody>
                <a:bodyPr rtlCol="0" anchor="ctr"/>
                <a:lstStyle/>
                <a:p>
                  <a:endParaRPr lang="zh-CN" altLang="en-US"/>
                </a:p>
              </p:txBody>
            </p:sp>
            <p:sp>
              <p:nvSpPr>
                <p:cNvPr id="162" name="任意多边形: 形状 161">
                  <a:extLst>
                    <a:ext uri="{FF2B5EF4-FFF2-40B4-BE49-F238E27FC236}">
                      <a16:creationId xmlns:a16="http://schemas.microsoft.com/office/drawing/2014/main" id="{9FDCC200-CDA3-8001-D9B4-2EAECC213744}"/>
                    </a:ext>
                  </a:extLst>
                </p:cNvPr>
                <p:cNvSpPr/>
                <p:nvPr/>
              </p:nvSpPr>
              <p:spPr>
                <a:xfrm>
                  <a:off x="9517429" y="3672379"/>
                  <a:ext cx="227343" cy="253492"/>
                </a:xfrm>
                <a:custGeom>
                  <a:avLst/>
                  <a:gdLst>
                    <a:gd name="connsiteX0" fmla="*/ 0 w 227343"/>
                    <a:gd name="connsiteY0" fmla="*/ 84920 h 253492"/>
                    <a:gd name="connsiteX1" fmla="*/ 139065 w 227343"/>
                    <a:gd name="connsiteY1" fmla="*/ 1100 h 253492"/>
                    <a:gd name="connsiteX2" fmla="*/ 170498 w 227343"/>
                    <a:gd name="connsiteY2" fmla="*/ 236368 h 253492"/>
                    <a:gd name="connsiteX3" fmla="*/ 0 w 227343"/>
                    <a:gd name="connsiteY3" fmla="*/ 84920 h 253492"/>
                  </a:gdLst>
                  <a:ahLst/>
                  <a:cxnLst>
                    <a:cxn ang="0">
                      <a:pos x="connsiteX0" y="connsiteY0"/>
                    </a:cxn>
                    <a:cxn ang="0">
                      <a:pos x="connsiteX1" y="connsiteY1"/>
                    </a:cxn>
                    <a:cxn ang="0">
                      <a:pos x="connsiteX2" y="connsiteY2"/>
                    </a:cxn>
                    <a:cxn ang="0">
                      <a:pos x="connsiteX3" y="connsiteY3"/>
                    </a:cxn>
                  </a:cxnLst>
                  <a:rect l="l" t="t" r="r" b="b"/>
                  <a:pathLst>
                    <a:path w="227343" h="253492">
                      <a:moveTo>
                        <a:pt x="0" y="84920"/>
                      </a:moveTo>
                      <a:cubicBezTo>
                        <a:pt x="0" y="84920"/>
                        <a:pt x="50483" y="-11282"/>
                        <a:pt x="139065" y="1100"/>
                      </a:cubicBezTo>
                      <a:cubicBezTo>
                        <a:pt x="227648" y="13483"/>
                        <a:pt x="268605" y="154453"/>
                        <a:pt x="170498" y="236368"/>
                      </a:cubicBezTo>
                      <a:cubicBezTo>
                        <a:pt x="71438" y="317330"/>
                        <a:pt x="0" y="84920"/>
                        <a:pt x="0" y="84920"/>
                      </a:cubicBezTo>
                      <a:close/>
                    </a:path>
                  </a:pathLst>
                </a:custGeom>
                <a:solidFill>
                  <a:srgbClr val="686763"/>
                </a:solidFill>
                <a:ln w="9525" cap="flat">
                  <a:noFill/>
                  <a:prstDash val="solid"/>
                  <a:miter/>
                </a:ln>
              </p:spPr>
              <p:txBody>
                <a:bodyPr rtlCol="0" anchor="ctr"/>
                <a:lstStyle/>
                <a:p>
                  <a:endParaRPr lang="zh-CN" altLang="en-US"/>
                </a:p>
              </p:txBody>
            </p:sp>
          </p:grpSp>
          <p:sp>
            <p:nvSpPr>
              <p:cNvPr id="65" name="任意多边形: 形状 64">
                <a:extLst>
                  <a:ext uri="{FF2B5EF4-FFF2-40B4-BE49-F238E27FC236}">
                    <a16:creationId xmlns:a16="http://schemas.microsoft.com/office/drawing/2014/main" id="{1632C89F-B65A-FD46-F056-6270FE3BBB35}"/>
                  </a:ext>
                </a:extLst>
              </p:cNvPr>
              <p:cNvSpPr/>
              <p:nvPr/>
            </p:nvSpPr>
            <p:spPr>
              <a:xfrm>
                <a:off x="8427118" y="5239720"/>
                <a:ext cx="327285" cy="135865"/>
              </a:xfrm>
              <a:custGeom>
                <a:avLst/>
                <a:gdLst>
                  <a:gd name="connsiteX0" fmla="*/ 326708 w 327285"/>
                  <a:gd name="connsiteY0" fmla="*/ 128345 h 135865"/>
                  <a:gd name="connsiteX1" fmla="*/ 0 w 327285"/>
                  <a:gd name="connsiteY1" fmla="*/ 114057 h 135865"/>
                  <a:gd name="connsiteX2" fmla="*/ 249555 w 327285"/>
                  <a:gd name="connsiteY2" fmla="*/ 3568 h 135865"/>
                  <a:gd name="connsiteX3" fmla="*/ 326708 w 327285"/>
                  <a:gd name="connsiteY3" fmla="*/ 128345 h 135865"/>
                </a:gdLst>
                <a:ahLst/>
                <a:cxnLst>
                  <a:cxn ang="0">
                    <a:pos x="connsiteX0" y="connsiteY0"/>
                  </a:cxn>
                  <a:cxn ang="0">
                    <a:pos x="connsiteX1" y="connsiteY1"/>
                  </a:cxn>
                  <a:cxn ang="0">
                    <a:pos x="connsiteX2" y="connsiteY2"/>
                  </a:cxn>
                  <a:cxn ang="0">
                    <a:pos x="connsiteX3" y="connsiteY3"/>
                  </a:cxn>
                </a:cxnLst>
                <a:rect l="l" t="t" r="r" b="b"/>
                <a:pathLst>
                  <a:path w="327285" h="135865">
                    <a:moveTo>
                      <a:pt x="326708" y="128345"/>
                    </a:moveTo>
                    <a:cubicBezTo>
                      <a:pt x="233363" y="135012"/>
                      <a:pt x="109538" y="146443"/>
                      <a:pt x="0" y="114057"/>
                    </a:cubicBezTo>
                    <a:cubicBezTo>
                      <a:pt x="31433" y="90245"/>
                      <a:pt x="188595" y="-21198"/>
                      <a:pt x="249555" y="3568"/>
                    </a:cubicBezTo>
                    <a:cubicBezTo>
                      <a:pt x="330517" y="36905"/>
                      <a:pt x="328613" y="113105"/>
                      <a:pt x="326708" y="128345"/>
                    </a:cubicBezTo>
                    <a:close/>
                  </a:path>
                </a:pathLst>
              </a:custGeom>
              <a:solidFill>
                <a:srgbClr val="FFC176"/>
              </a:solidFill>
              <a:ln w="9525" cap="flat">
                <a:noFill/>
                <a:prstDash val="solid"/>
                <a:miter/>
              </a:ln>
            </p:spPr>
            <p:txBody>
              <a:bodyPr rtlCol="0" anchor="ctr"/>
              <a:lstStyle/>
              <a:p>
                <a:endParaRPr lang="zh-CN" altLang="en-US"/>
              </a:p>
            </p:txBody>
          </p:sp>
          <p:sp>
            <p:nvSpPr>
              <p:cNvPr id="66" name="任意多边形: 形状 65">
                <a:extLst>
                  <a:ext uri="{FF2B5EF4-FFF2-40B4-BE49-F238E27FC236}">
                    <a16:creationId xmlns:a16="http://schemas.microsoft.com/office/drawing/2014/main" id="{01596A4A-05FC-E94C-B518-32EDB3DB88C5}"/>
                  </a:ext>
                </a:extLst>
              </p:cNvPr>
              <p:cNvSpPr/>
              <p:nvPr/>
            </p:nvSpPr>
            <p:spPr>
              <a:xfrm>
                <a:off x="8924043" y="5239488"/>
                <a:ext cx="326987" cy="136443"/>
              </a:xfrm>
              <a:custGeom>
                <a:avLst/>
                <a:gdLst>
                  <a:gd name="connsiteX0" fmla="*/ 326987 w 326987"/>
                  <a:gd name="connsiteY0" fmla="*/ 114289 h 136443"/>
                  <a:gd name="connsiteX1" fmla="*/ 280 w 326987"/>
                  <a:gd name="connsiteY1" fmla="*/ 128577 h 136443"/>
                  <a:gd name="connsiteX2" fmla="*/ 77432 w 326987"/>
                  <a:gd name="connsiteY2" fmla="*/ 3799 h 136443"/>
                  <a:gd name="connsiteX3" fmla="*/ 326987 w 326987"/>
                  <a:gd name="connsiteY3" fmla="*/ 114289 h 136443"/>
                </a:gdLst>
                <a:ahLst/>
                <a:cxnLst>
                  <a:cxn ang="0">
                    <a:pos x="connsiteX0" y="connsiteY0"/>
                  </a:cxn>
                  <a:cxn ang="0">
                    <a:pos x="connsiteX1" y="connsiteY1"/>
                  </a:cxn>
                  <a:cxn ang="0">
                    <a:pos x="connsiteX2" y="connsiteY2"/>
                  </a:cxn>
                  <a:cxn ang="0">
                    <a:pos x="connsiteX3" y="connsiteY3"/>
                  </a:cxn>
                </a:cxnLst>
                <a:rect l="l" t="t" r="r" b="b"/>
                <a:pathLst>
                  <a:path w="326987" h="136443">
                    <a:moveTo>
                      <a:pt x="326987" y="114289"/>
                    </a:moveTo>
                    <a:cubicBezTo>
                      <a:pt x="217450" y="147627"/>
                      <a:pt x="94577" y="135244"/>
                      <a:pt x="280" y="128577"/>
                    </a:cubicBezTo>
                    <a:cubicBezTo>
                      <a:pt x="-673" y="113337"/>
                      <a:pt x="-3530" y="38089"/>
                      <a:pt x="77432" y="3799"/>
                    </a:cubicBezTo>
                    <a:cubicBezTo>
                      <a:pt x="139345" y="-21918"/>
                      <a:pt x="295555" y="90477"/>
                      <a:pt x="326987" y="114289"/>
                    </a:cubicBezTo>
                    <a:close/>
                  </a:path>
                </a:pathLst>
              </a:custGeom>
              <a:solidFill>
                <a:srgbClr val="FFC176"/>
              </a:solidFill>
              <a:ln w="9525" cap="flat">
                <a:noFill/>
                <a:prstDash val="solid"/>
                <a:miter/>
              </a:ln>
            </p:spPr>
            <p:txBody>
              <a:bodyPr rtlCol="0" anchor="ctr"/>
              <a:lstStyle/>
              <a:p>
                <a:endParaRPr lang="zh-CN" altLang="en-US"/>
              </a:p>
            </p:txBody>
          </p:sp>
          <p:sp>
            <p:nvSpPr>
              <p:cNvPr id="67" name="任意多边形: 形状 66">
                <a:extLst>
                  <a:ext uri="{FF2B5EF4-FFF2-40B4-BE49-F238E27FC236}">
                    <a16:creationId xmlns:a16="http://schemas.microsoft.com/office/drawing/2014/main" id="{CA7CB8EA-3458-2985-7365-EE53FB0DD0B8}"/>
                  </a:ext>
                </a:extLst>
              </p:cNvPr>
              <p:cNvSpPr/>
              <p:nvPr/>
            </p:nvSpPr>
            <p:spPr>
              <a:xfrm>
                <a:off x="8249765" y="3897404"/>
                <a:ext cx="1180185" cy="1470659"/>
              </a:xfrm>
              <a:custGeom>
                <a:avLst/>
                <a:gdLst>
                  <a:gd name="connsiteX0" fmla="*/ 1002218 w 1180185"/>
                  <a:gd name="connsiteY0" fmla="*/ 1456373 h 1470659"/>
                  <a:gd name="connsiteX1" fmla="*/ 1002218 w 1180185"/>
                  <a:gd name="connsiteY1" fmla="*/ 1456373 h 1470659"/>
                  <a:gd name="connsiteX2" fmla="*/ 753615 w 1180185"/>
                  <a:gd name="connsiteY2" fmla="*/ 1345883 h 1470659"/>
                  <a:gd name="connsiteX3" fmla="*/ 676463 w 1180185"/>
                  <a:gd name="connsiteY3" fmla="*/ 1470660 h 1470659"/>
                  <a:gd name="connsiteX4" fmla="*/ 608835 w 1180185"/>
                  <a:gd name="connsiteY4" fmla="*/ 1467803 h 1470659"/>
                  <a:gd name="connsiteX5" fmla="*/ 590738 w 1180185"/>
                  <a:gd name="connsiteY5" fmla="*/ 1467803 h 1470659"/>
                  <a:gd name="connsiteX6" fmla="*/ 572640 w 1180185"/>
                  <a:gd name="connsiteY6" fmla="*/ 1467803 h 1470659"/>
                  <a:gd name="connsiteX7" fmla="*/ 505012 w 1180185"/>
                  <a:gd name="connsiteY7" fmla="*/ 1470660 h 1470659"/>
                  <a:gd name="connsiteX8" fmla="*/ 427860 w 1180185"/>
                  <a:gd name="connsiteY8" fmla="*/ 1345883 h 1470659"/>
                  <a:gd name="connsiteX9" fmla="*/ 178305 w 1180185"/>
                  <a:gd name="connsiteY9" fmla="*/ 1456373 h 1470659"/>
                  <a:gd name="connsiteX10" fmla="*/ 40193 w 1180185"/>
                  <a:gd name="connsiteY10" fmla="*/ 713423 h 1470659"/>
                  <a:gd name="connsiteX11" fmla="*/ 51623 w 1180185"/>
                  <a:gd name="connsiteY11" fmla="*/ 643890 h 1470659"/>
                  <a:gd name="connsiteX12" fmla="*/ 67815 w 1180185"/>
                  <a:gd name="connsiteY12" fmla="*/ 560070 h 1470659"/>
                  <a:gd name="connsiteX13" fmla="*/ 78293 w 1180185"/>
                  <a:gd name="connsiteY13" fmla="*/ 513398 h 1470659"/>
                  <a:gd name="connsiteX14" fmla="*/ 117345 w 1180185"/>
                  <a:gd name="connsiteY14" fmla="*/ 384810 h 1470659"/>
                  <a:gd name="connsiteX15" fmla="*/ 590738 w 1180185"/>
                  <a:gd name="connsiteY15" fmla="*/ 0 h 1470659"/>
                  <a:gd name="connsiteX16" fmla="*/ 1064130 w 1180185"/>
                  <a:gd name="connsiteY16" fmla="*/ 384810 h 1470659"/>
                  <a:gd name="connsiteX17" fmla="*/ 1103183 w 1180185"/>
                  <a:gd name="connsiteY17" fmla="*/ 513398 h 1470659"/>
                  <a:gd name="connsiteX18" fmla="*/ 1113660 w 1180185"/>
                  <a:gd name="connsiteY18" fmla="*/ 560070 h 1470659"/>
                  <a:gd name="connsiteX19" fmla="*/ 1129853 w 1180185"/>
                  <a:gd name="connsiteY19" fmla="*/ 643890 h 1470659"/>
                  <a:gd name="connsiteX20" fmla="*/ 1141283 w 1180185"/>
                  <a:gd name="connsiteY20" fmla="*/ 713423 h 1470659"/>
                  <a:gd name="connsiteX21" fmla="*/ 1141283 w 1180185"/>
                  <a:gd name="connsiteY21" fmla="*/ 713423 h 1470659"/>
                  <a:gd name="connsiteX22" fmla="*/ 1002218 w 1180185"/>
                  <a:gd name="connsiteY22" fmla="*/ 1456373 h 14706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180185" h="1470659">
                    <a:moveTo>
                      <a:pt x="1002218" y="1456373"/>
                    </a:moveTo>
                    <a:lnTo>
                      <a:pt x="1002218" y="1456373"/>
                    </a:lnTo>
                    <a:cubicBezTo>
                      <a:pt x="970785" y="1432560"/>
                      <a:pt x="813622" y="1321118"/>
                      <a:pt x="753615" y="1345883"/>
                    </a:cubicBezTo>
                    <a:cubicBezTo>
                      <a:pt x="672653" y="1380173"/>
                      <a:pt x="674558" y="1455420"/>
                      <a:pt x="676463" y="1470660"/>
                    </a:cubicBezTo>
                    <a:cubicBezTo>
                      <a:pt x="651697" y="1468755"/>
                      <a:pt x="628838" y="1467803"/>
                      <a:pt x="608835" y="1467803"/>
                    </a:cubicBezTo>
                    <a:cubicBezTo>
                      <a:pt x="603120" y="1467803"/>
                      <a:pt x="597405" y="1467803"/>
                      <a:pt x="590738" y="1467803"/>
                    </a:cubicBezTo>
                    <a:cubicBezTo>
                      <a:pt x="585023" y="1467803"/>
                      <a:pt x="579308" y="1467803"/>
                      <a:pt x="572640" y="1467803"/>
                    </a:cubicBezTo>
                    <a:cubicBezTo>
                      <a:pt x="552638" y="1467803"/>
                      <a:pt x="529778" y="1468755"/>
                      <a:pt x="505012" y="1470660"/>
                    </a:cubicBezTo>
                    <a:cubicBezTo>
                      <a:pt x="505965" y="1455420"/>
                      <a:pt x="508823" y="1380173"/>
                      <a:pt x="427860" y="1345883"/>
                    </a:cubicBezTo>
                    <a:cubicBezTo>
                      <a:pt x="366900" y="1320165"/>
                      <a:pt x="210690" y="1432560"/>
                      <a:pt x="178305" y="1456373"/>
                    </a:cubicBezTo>
                    <a:cubicBezTo>
                      <a:pt x="-1717" y="1402080"/>
                      <a:pt x="-40770" y="1228725"/>
                      <a:pt x="40193" y="713423"/>
                    </a:cubicBezTo>
                    <a:cubicBezTo>
                      <a:pt x="44003" y="690563"/>
                      <a:pt x="47812" y="667703"/>
                      <a:pt x="51623" y="643890"/>
                    </a:cubicBezTo>
                    <a:cubicBezTo>
                      <a:pt x="56385" y="614363"/>
                      <a:pt x="62100" y="586740"/>
                      <a:pt x="67815" y="560070"/>
                    </a:cubicBezTo>
                    <a:cubicBezTo>
                      <a:pt x="71625" y="543878"/>
                      <a:pt x="75435" y="528638"/>
                      <a:pt x="78293" y="513398"/>
                    </a:cubicBezTo>
                    <a:cubicBezTo>
                      <a:pt x="89723" y="466725"/>
                      <a:pt x="103058" y="423863"/>
                      <a:pt x="117345" y="384810"/>
                    </a:cubicBezTo>
                    <a:cubicBezTo>
                      <a:pt x="224978" y="89535"/>
                      <a:pt x="406905" y="1905"/>
                      <a:pt x="590738" y="0"/>
                    </a:cubicBezTo>
                    <a:cubicBezTo>
                      <a:pt x="774570" y="1905"/>
                      <a:pt x="955545" y="89535"/>
                      <a:pt x="1064130" y="384810"/>
                    </a:cubicBezTo>
                    <a:cubicBezTo>
                      <a:pt x="1078418" y="423863"/>
                      <a:pt x="1091753" y="466725"/>
                      <a:pt x="1103183" y="513398"/>
                    </a:cubicBezTo>
                    <a:cubicBezTo>
                      <a:pt x="1106993" y="528638"/>
                      <a:pt x="1110803" y="543878"/>
                      <a:pt x="1113660" y="560070"/>
                    </a:cubicBezTo>
                    <a:cubicBezTo>
                      <a:pt x="1119375" y="586740"/>
                      <a:pt x="1125090" y="614363"/>
                      <a:pt x="1129853" y="643890"/>
                    </a:cubicBezTo>
                    <a:cubicBezTo>
                      <a:pt x="1133663" y="667703"/>
                      <a:pt x="1137472" y="690563"/>
                      <a:pt x="1141283" y="713423"/>
                    </a:cubicBezTo>
                    <a:lnTo>
                      <a:pt x="1141283" y="713423"/>
                    </a:lnTo>
                    <a:cubicBezTo>
                      <a:pt x="1220340" y="1227773"/>
                      <a:pt x="1181288" y="1402080"/>
                      <a:pt x="1002218" y="1456373"/>
                    </a:cubicBezTo>
                    <a:close/>
                  </a:path>
                </a:pathLst>
              </a:custGeom>
              <a:solidFill>
                <a:srgbClr val="F7EDE1"/>
              </a:solidFill>
              <a:ln w="9525" cap="flat">
                <a:noFill/>
                <a:prstDash val="solid"/>
                <a:miter/>
              </a:ln>
            </p:spPr>
            <p:txBody>
              <a:bodyPr rtlCol="0" anchor="ctr"/>
              <a:lstStyle/>
              <a:p>
                <a:endParaRPr lang="zh-CN" altLang="en-US"/>
              </a:p>
            </p:txBody>
          </p:sp>
          <p:grpSp>
            <p:nvGrpSpPr>
              <p:cNvPr id="68" name="图形 457">
                <a:extLst>
                  <a:ext uri="{FF2B5EF4-FFF2-40B4-BE49-F238E27FC236}">
                    <a16:creationId xmlns:a16="http://schemas.microsoft.com/office/drawing/2014/main" id="{81E3E57E-076D-8B9D-543A-73CE218A985B}"/>
                  </a:ext>
                </a:extLst>
              </p:cNvPr>
              <p:cNvGrpSpPr/>
              <p:nvPr/>
            </p:nvGrpSpPr>
            <p:grpSpPr>
              <a:xfrm>
                <a:off x="8565231" y="4259355"/>
                <a:ext cx="569595" cy="287714"/>
                <a:chOff x="8933547" y="3990662"/>
                <a:chExt cx="569595" cy="287714"/>
              </a:xfrm>
            </p:grpSpPr>
            <p:grpSp>
              <p:nvGrpSpPr>
                <p:cNvPr id="153" name="图形 457">
                  <a:extLst>
                    <a:ext uri="{FF2B5EF4-FFF2-40B4-BE49-F238E27FC236}">
                      <a16:creationId xmlns:a16="http://schemas.microsoft.com/office/drawing/2014/main" id="{6EE885A9-FAE9-29A1-CC14-C2A6700FC0BE}"/>
                    </a:ext>
                  </a:extLst>
                </p:cNvPr>
                <p:cNvGrpSpPr/>
                <p:nvPr/>
              </p:nvGrpSpPr>
              <p:grpSpPr>
                <a:xfrm>
                  <a:off x="9117379" y="4107559"/>
                  <a:ext cx="201929" cy="136467"/>
                  <a:chOff x="9117379" y="4107559"/>
                  <a:chExt cx="201929" cy="136467"/>
                </a:xfrm>
              </p:grpSpPr>
              <p:sp>
                <p:nvSpPr>
                  <p:cNvPr id="158" name="任意多边形: 形状 157">
                    <a:extLst>
                      <a:ext uri="{FF2B5EF4-FFF2-40B4-BE49-F238E27FC236}">
                        <a16:creationId xmlns:a16="http://schemas.microsoft.com/office/drawing/2014/main" id="{D4F37C7C-1C87-17ED-32F6-9B4A1C7AD7A4}"/>
                      </a:ext>
                    </a:extLst>
                  </p:cNvPr>
                  <p:cNvSpPr/>
                  <p:nvPr/>
                </p:nvSpPr>
                <p:spPr>
                  <a:xfrm>
                    <a:off x="9158705" y="4107559"/>
                    <a:ext cx="118883" cy="60449"/>
                  </a:xfrm>
                  <a:custGeom>
                    <a:avLst/>
                    <a:gdLst>
                      <a:gd name="connsiteX0" fmla="*/ 19634 w 118883"/>
                      <a:gd name="connsiteY0" fmla="*/ 260 h 60449"/>
                      <a:gd name="connsiteX1" fmla="*/ 4394 w 118883"/>
                      <a:gd name="connsiteY1" fmla="*/ 32645 h 60449"/>
                      <a:gd name="connsiteX2" fmla="*/ 56782 w 118883"/>
                      <a:gd name="connsiteY2" fmla="*/ 60267 h 60449"/>
                      <a:gd name="connsiteX3" fmla="*/ 114884 w 118883"/>
                      <a:gd name="connsiteY3" fmla="*/ 33597 h 60449"/>
                      <a:gd name="connsiteX4" fmla="*/ 100597 w 118883"/>
                      <a:gd name="connsiteY4" fmla="*/ 2165 h 60449"/>
                      <a:gd name="connsiteX5" fmla="*/ 19634 w 118883"/>
                      <a:gd name="connsiteY5" fmla="*/ 260 h 604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883" h="60449">
                        <a:moveTo>
                          <a:pt x="19634" y="260"/>
                        </a:moveTo>
                        <a:cubicBezTo>
                          <a:pt x="3442" y="1212"/>
                          <a:pt x="-6083" y="19310"/>
                          <a:pt x="4394" y="32645"/>
                        </a:cubicBezTo>
                        <a:cubicBezTo>
                          <a:pt x="14871" y="45980"/>
                          <a:pt x="31064" y="58362"/>
                          <a:pt x="56782" y="60267"/>
                        </a:cubicBezTo>
                        <a:cubicBezTo>
                          <a:pt x="84404" y="62172"/>
                          <a:pt x="103454" y="48837"/>
                          <a:pt x="114884" y="33597"/>
                        </a:cubicBezTo>
                        <a:cubicBezTo>
                          <a:pt x="124409" y="21215"/>
                          <a:pt x="115836" y="3117"/>
                          <a:pt x="100597" y="2165"/>
                        </a:cubicBezTo>
                        <a:cubicBezTo>
                          <a:pt x="77737" y="1212"/>
                          <a:pt x="47257" y="-693"/>
                          <a:pt x="19634" y="260"/>
                        </a:cubicBezTo>
                        <a:close/>
                      </a:path>
                    </a:pathLst>
                  </a:custGeom>
                  <a:solidFill>
                    <a:srgbClr val="686763"/>
                  </a:solidFill>
                  <a:ln w="13085" cap="flat">
                    <a:solidFill>
                      <a:srgbClr val="686763"/>
                    </a:solidFill>
                    <a:prstDash val="solid"/>
                    <a:miter/>
                  </a:ln>
                </p:spPr>
                <p:txBody>
                  <a:bodyPr rtlCol="0" anchor="ctr"/>
                  <a:lstStyle/>
                  <a:p>
                    <a:endParaRPr lang="zh-CN" altLang="en-US"/>
                  </a:p>
                </p:txBody>
              </p:sp>
              <p:sp>
                <p:nvSpPr>
                  <p:cNvPr id="159" name="任意多边形: 形状 158">
                    <a:extLst>
                      <a:ext uri="{FF2B5EF4-FFF2-40B4-BE49-F238E27FC236}">
                        <a16:creationId xmlns:a16="http://schemas.microsoft.com/office/drawing/2014/main" id="{9380B07D-5402-2DBF-5401-B6F692907B15}"/>
                      </a:ext>
                    </a:extLst>
                  </p:cNvPr>
                  <p:cNvSpPr/>
                  <p:nvPr/>
                </p:nvSpPr>
                <p:spPr>
                  <a:xfrm>
                    <a:off x="9117379" y="4167827"/>
                    <a:ext cx="105041" cy="68427"/>
                  </a:xfrm>
                  <a:custGeom>
                    <a:avLst/>
                    <a:gdLst>
                      <a:gd name="connsiteX0" fmla="*/ 103822 w 105041"/>
                      <a:gd name="connsiteY0" fmla="*/ 0 h 68427"/>
                      <a:gd name="connsiteX1" fmla="*/ 104775 w 105041"/>
                      <a:gd name="connsiteY1" fmla="*/ 43815 h 68427"/>
                      <a:gd name="connsiteX2" fmla="*/ 0 w 105041"/>
                      <a:gd name="connsiteY2" fmla="*/ 67628 h 68427"/>
                    </a:gdLst>
                    <a:ahLst/>
                    <a:cxnLst>
                      <a:cxn ang="0">
                        <a:pos x="connsiteX0" y="connsiteY0"/>
                      </a:cxn>
                      <a:cxn ang="0">
                        <a:pos x="connsiteX1" y="connsiteY1"/>
                      </a:cxn>
                      <a:cxn ang="0">
                        <a:pos x="connsiteX2" y="connsiteY2"/>
                      </a:cxn>
                    </a:cxnLst>
                    <a:rect l="l" t="t" r="r" b="b"/>
                    <a:pathLst>
                      <a:path w="105041" h="68427">
                        <a:moveTo>
                          <a:pt x="103822" y="0"/>
                        </a:moveTo>
                        <a:cubicBezTo>
                          <a:pt x="103822" y="0"/>
                          <a:pt x="105727" y="40958"/>
                          <a:pt x="104775" y="43815"/>
                        </a:cubicBezTo>
                        <a:cubicBezTo>
                          <a:pt x="103822" y="46672"/>
                          <a:pt x="59055" y="73342"/>
                          <a:pt x="0" y="67628"/>
                        </a:cubicBezTo>
                      </a:path>
                    </a:pathLst>
                  </a:custGeom>
                  <a:noFill/>
                  <a:ln w="12383" cap="flat">
                    <a:solidFill>
                      <a:srgbClr val="686763"/>
                    </a:solidFill>
                    <a:prstDash val="solid"/>
                    <a:miter/>
                  </a:ln>
                </p:spPr>
                <p:txBody>
                  <a:bodyPr rtlCol="0" anchor="ctr"/>
                  <a:lstStyle/>
                  <a:p>
                    <a:endParaRPr lang="zh-CN" altLang="en-US"/>
                  </a:p>
                </p:txBody>
              </p:sp>
              <p:sp>
                <p:nvSpPr>
                  <p:cNvPr id="160" name="任意多边形: 形状 159">
                    <a:extLst>
                      <a:ext uri="{FF2B5EF4-FFF2-40B4-BE49-F238E27FC236}">
                        <a16:creationId xmlns:a16="http://schemas.microsoft.com/office/drawing/2014/main" id="{97190371-357B-8DF6-172A-E60B6E079656}"/>
                      </a:ext>
                    </a:extLst>
                  </p:cNvPr>
                  <p:cNvSpPr/>
                  <p:nvPr/>
                </p:nvSpPr>
                <p:spPr>
                  <a:xfrm>
                    <a:off x="9222154" y="4212594"/>
                    <a:ext cx="97154" cy="31432"/>
                  </a:xfrm>
                  <a:custGeom>
                    <a:avLst/>
                    <a:gdLst>
                      <a:gd name="connsiteX0" fmla="*/ 0 w 97154"/>
                      <a:gd name="connsiteY0" fmla="*/ 0 h 31432"/>
                      <a:gd name="connsiteX1" fmla="*/ 97155 w 97154"/>
                      <a:gd name="connsiteY1" fmla="*/ 31433 h 31432"/>
                    </a:gdLst>
                    <a:ahLst/>
                    <a:cxnLst>
                      <a:cxn ang="0">
                        <a:pos x="connsiteX0" y="connsiteY0"/>
                      </a:cxn>
                      <a:cxn ang="0">
                        <a:pos x="connsiteX1" y="connsiteY1"/>
                      </a:cxn>
                    </a:cxnLst>
                    <a:rect l="l" t="t" r="r" b="b"/>
                    <a:pathLst>
                      <a:path w="97154" h="31432">
                        <a:moveTo>
                          <a:pt x="0" y="0"/>
                        </a:moveTo>
                        <a:cubicBezTo>
                          <a:pt x="0" y="0"/>
                          <a:pt x="34290" y="28575"/>
                          <a:pt x="97155" y="31433"/>
                        </a:cubicBezTo>
                      </a:path>
                    </a:pathLst>
                  </a:custGeom>
                  <a:noFill/>
                  <a:ln w="12383" cap="flat">
                    <a:solidFill>
                      <a:srgbClr val="686763"/>
                    </a:solidFill>
                    <a:prstDash val="solid"/>
                    <a:miter/>
                  </a:ln>
                </p:spPr>
                <p:txBody>
                  <a:bodyPr rtlCol="0" anchor="ctr"/>
                  <a:lstStyle/>
                  <a:p>
                    <a:endParaRPr lang="zh-CN" altLang="en-US"/>
                  </a:p>
                </p:txBody>
              </p:sp>
            </p:grpSp>
            <p:grpSp>
              <p:nvGrpSpPr>
                <p:cNvPr id="154" name="图形 457">
                  <a:extLst>
                    <a:ext uri="{FF2B5EF4-FFF2-40B4-BE49-F238E27FC236}">
                      <a16:creationId xmlns:a16="http://schemas.microsoft.com/office/drawing/2014/main" id="{AD5FD0FF-59EC-DF0B-F5FD-2F447B7D8E3E}"/>
                    </a:ext>
                  </a:extLst>
                </p:cNvPr>
                <p:cNvGrpSpPr/>
                <p:nvPr/>
              </p:nvGrpSpPr>
              <p:grpSpPr>
                <a:xfrm>
                  <a:off x="8933547" y="3990662"/>
                  <a:ext cx="569595" cy="133350"/>
                  <a:chOff x="8933547" y="3990662"/>
                  <a:chExt cx="569595" cy="133350"/>
                </a:xfrm>
                <a:solidFill>
                  <a:srgbClr val="1B1C1E"/>
                </a:solidFill>
              </p:grpSpPr>
              <p:sp>
                <p:nvSpPr>
                  <p:cNvPr id="156" name="任意多边形: 形状 155">
                    <a:extLst>
                      <a:ext uri="{FF2B5EF4-FFF2-40B4-BE49-F238E27FC236}">
                        <a16:creationId xmlns:a16="http://schemas.microsoft.com/office/drawing/2014/main" id="{BE376BE8-7706-C2A1-0729-6FB0A7D288C7}"/>
                      </a:ext>
                    </a:extLst>
                  </p:cNvPr>
                  <p:cNvSpPr/>
                  <p:nvPr/>
                </p:nvSpPr>
                <p:spPr>
                  <a:xfrm>
                    <a:off x="8933547" y="3990662"/>
                    <a:ext cx="133350" cy="133350"/>
                  </a:xfrm>
                  <a:custGeom>
                    <a:avLst/>
                    <a:gdLst>
                      <a:gd name="connsiteX0" fmla="*/ 133350 w 133350"/>
                      <a:gd name="connsiteY0" fmla="*/ 66675 h 133350"/>
                      <a:gd name="connsiteX1" fmla="*/ 66675 w 133350"/>
                      <a:gd name="connsiteY1" fmla="*/ 133350 h 133350"/>
                      <a:gd name="connsiteX2" fmla="*/ 0 w 133350"/>
                      <a:gd name="connsiteY2" fmla="*/ 66675 h 133350"/>
                      <a:gd name="connsiteX3" fmla="*/ 66675 w 133350"/>
                      <a:gd name="connsiteY3" fmla="*/ 0 h 133350"/>
                      <a:gd name="connsiteX4" fmla="*/ 133350 w 133350"/>
                      <a:gd name="connsiteY4" fmla="*/ 66675 h 1333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3350" h="133350">
                        <a:moveTo>
                          <a:pt x="133350" y="66675"/>
                        </a:moveTo>
                        <a:cubicBezTo>
                          <a:pt x="133350" y="103499"/>
                          <a:pt x="103499" y="133350"/>
                          <a:pt x="66675" y="133350"/>
                        </a:cubicBezTo>
                        <a:cubicBezTo>
                          <a:pt x="29851" y="133350"/>
                          <a:pt x="0" y="103499"/>
                          <a:pt x="0" y="66675"/>
                        </a:cubicBezTo>
                        <a:cubicBezTo>
                          <a:pt x="0" y="29851"/>
                          <a:pt x="29851" y="0"/>
                          <a:pt x="66675" y="0"/>
                        </a:cubicBezTo>
                        <a:cubicBezTo>
                          <a:pt x="103499" y="0"/>
                          <a:pt x="133350" y="29851"/>
                          <a:pt x="133350" y="66675"/>
                        </a:cubicBezTo>
                        <a:close/>
                      </a:path>
                    </a:pathLst>
                  </a:custGeom>
                  <a:solidFill>
                    <a:srgbClr val="686763"/>
                  </a:solidFill>
                  <a:ln w="9525" cap="flat">
                    <a:noFill/>
                    <a:prstDash val="solid"/>
                    <a:miter/>
                  </a:ln>
                </p:spPr>
                <p:txBody>
                  <a:bodyPr rtlCol="0" anchor="ctr"/>
                  <a:lstStyle/>
                  <a:p>
                    <a:endParaRPr lang="zh-CN" altLang="en-US"/>
                  </a:p>
                </p:txBody>
              </p:sp>
              <p:sp>
                <p:nvSpPr>
                  <p:cNvPr id="157" name="任意多边形: 形状 156">
                    <a:extLst>
                      <a:ext uri="{FF2B5EF4-FFF2-40B4-BE49-F238E27FC236}">
                        <a16:creationId xmlns:a16="http://schemas.microsoft.com/office/drawing/2014/main" id="{DC53F2A8-B83E-B903-3455-C15D4C4CBEA0}"/>
                      </a:ext>
                    </a:extLst>
                  </p:cNvPr>
                  <p:cNvSpPr/>
                  <p:nvPr/>
                </p:nvSpPr>
                <p:spPr>
                  <a:xfrm>
                    <a:off x="9369792" y="3990662"/>
                    <a:ext cx="133350" cy="133350"/>
                  </a:xfrm>
                  <a:custGeom>
                    <a:avLst/>
                    <a:gdLst>
                      <a:gd name="connsiteX0" fmla="*/ 133350 w 133350"/>
                      <a:gd name="connsiteY0" fmla="*/ 66675 h 133350"/>
                      <a:gd name="connsiteX1" fmla="*/ 66675 w 133350"/>
                      <a:gd name="connsiteY1" fmla="*/ 133350 h 133350"/>
                      <a:gd name="connsiteX2" fmla="*/ 0 w 133350"/>
                      <a:gd name="connsiteY2" fmla="*/ 66675 h 133350"/>
                      <a:gd name="connsiteX3" fmla="*/ 66675 w 133350"/>
                      <a:gd name="connsiteY3" fmla="*/ 0 h 133350"/>
                      <a:gd name="connsiteX4" fmla="*/ 133350 w 133350"/>
                      <a:gd name="connsiteY4" fmla="*/ 66675 h 1333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3350" h="133350">
                        <a:moveTo>
                          <a:pt x="133350" y="66675"/>
                        </a:moveTo>
                        <a:cubicBezTo>
                          <a:pt x="133350" y="103499"/>
                          <a:pt x="103499" y="133350"/>
                          <a:pt x="66675" y="133350"/>
                        </a:cubicBezTo>
                        <a:cubicBezTo>
                          <a:pt x="29851" y="133350"/>
                          <a:pt x="0" y="103499"/>
                          <a:pt x="0" y="66675"/>
                        </a:cubicBezTo>
                        <a:cubicBezTo>
                          <a:pt x="0" y="29851"/>
                          <a:pt x="29851" y="0"/>
                          <a:pt x="66675" y="0"/>
                        </a:cubicBezTo>
                        <a:cubicBezTo>
                          <a:pt x="103499" y="0"/>
                          <a:pt x="133350" y="29851"/>
                          <a:pt x="133350" y="66675"/>
                        </a:cubicBezTo>
                        <a:close/>
                      </a:path>
                    </a:pathLst>
                  </a:custGeom>
                  <a:solidFill>
                    <a:srgbClr val="686763"/>
                  </a:solidFill>
                  <a:ln w="9525" cap="flat">
                    <a:noFill/>
                    <a:prstDash val="solid"/>
                    <a:miter/>
                  </a:ln>
                </p:spPr>
                <p:txBody>
                  <a:bodyPr rtlCol="0" anchor="ctr"/>
                  <a:lstStyle/>
                  <a:p>
                    <a:endParaRPr lang="zh-CN" altLang="en-US"/>
                  </a:p>
                </p:txBody>
              </p:sp>
            </p:grpSp>
            <p:sp>
              <p:nvSpPr>
                <p:cNvPr id="155" name="任意多边形: 形状 154">
                  <a:extLst>
                    <a:ext uri="{FF2B5EF4-FFF2-40B4-BE49-F238E27FC236}">
                      <a16:creationId xmlns:a16="http://schemas.microsoft.com/office/drawing/2014/main" id="{5E165766-A644-BA10-A55F-477E74B6A11D}"/>
                    </a:ext>
                  </a:extLst>
                </p:cNvPr>
                <p:cNvSpPr/>
                <p:nvPr/>
              </p:nvSpPr>
              <p:spPr>
                <a:xfrm>
                  <a:off x="9167862" y="4233549"/>
                  <a:ext cx="105727" cy="44826"/>
                </a:xfrm>
                <a:custGeom>
                  <a:avLst/>
                  <a:gdLst>
                    <a:gd name="connsiteX0" fmla="*/ 0 w 105727"/>
                    <a:gd name="connsiteY0" fmla="*/ 0 h 44826"/>
                    <a:gd name="connsiteX1" fmla="*/ 50482 w 105727"/>
                    <a:gd name="connsiteY1" fmla="*/ 44768 h 44826"/>
                    <a:gd name="connsiteX2" fmla="*/ 105728 w 105727"/>
                    <a:gd name="connsiteY2" fmla="*/ 1905 h 44826"/>
                  </a:gdLst>
                  <a:ahLst/>
                  <a:cxnLst>
                    <a:cxn ang="0">
                      <a:pos x="connsiteX0" y="connsiteY0"/>
                    </a:cxn>
                    <a:cxn ang="0">
                      <a:pos x="connsiteX1" y="connsiteY1"/>
                    </a:cxn>
                    <a:cxn ang="0">
                      <a:pos x="connsiteX2" y="connsiteY2"/>
                    </a:cxn>
                  </a:cxnLst>
                  <a:rect l="l" t="t" r="r" b="b"/>
                  <a:pathLst>
                    <a:path w="105727" h="44826">
                      <a:moveTo>
                        <a:pt x="0" y="0"/>
                      </a:moveTo>
                      <a:cubicBezTo>
                        <a:pt x="0" y="0"/>
                        <a:pt x="3810" y="42863"/>
                        <a:pt x="50482" y="44768"/>
                      </a:cubicBezTo>
                      <a:cubicBezTo>
                        <a:pt x="102870" y="46673"/>
                        <a:pt x="105728" y="1905"/>
                        <a:pt x="105728" y="1905"/>
                      </a:cubicBezTo>
                    </a:path>
                  </a:pathLst>
                </a:custGeom>
                <a:solidFill>
                  <a:srgbClr val="FFC176"/>
                </a:solidFill>
                <a:ln w="12383" cap="flat">
                  <a:solidFill>
                    <a:srgbClr val="686763"/>
                  </a:solidFill>
                  <a:prstDash val="solid"/>
                  <a:miter/>
                </a:ln>
              </p:spPr>
              <p:txBody>
                <a:bodyPr rtlCol="0" anchor="ctr"/>
                <a:lstStyle/>
                <a:p>
                  <a:endParaRPr lang="zh-CN" altLang="en-US"/>
                </a:p>
              </p:txBody>
            </p:sp>
          </p:grpSp>
          <p:sp>
            <p:nvSpPr>
              <p:cNvPr id="69" name="任意多边形: 形状 68">
                <a:extLst>
                  <a:ext uri="{FF2B5EF4-FFF2-40B4-BE49-F238E27FC236}">
                    <a16:creationId xmlns:a16="http://schemas.microsoft.com/office/drawing/2014/main" id="{7B0559C5-1606-7ABD-3478-94CAB8B3A31E}"/>
                  </a:ext>
                </a:extLst>
              </p:cNvPr>
              <p:cNvSpPr/>
              <p:nvPr/>
            </p:nvSpPr>
            <p:spPr>
              <a:xfrm>
                <a:off x="8737347" y="4750606"/>
                <a:ext cx="201046" cy="328867"/>
              </a:xfrm>
              <a:custGeom>
                <a:avLst/>
                <a:gdLst>
                  <a:gd name="connsiteX0" fmla="*/ 120301 w 201046"/>
                  <a:gd name="connsiteY0" fmla="*/ 7858 h 328867"/>
                  <a:gd name="connsiteX1" fmla="*/ 85058 w 201046"/>
                  <a:gd name="connsiteY1" fmla="*/ 7858 h 328867"/>
                  <a:gd name="connsiteX2" fmla="*/ 1238 w 201046"/>
                  <a:gd name="connsiteY2" fmla="*/ 178356 h 328867"/>
                  <a:gd name="connsiteX3" fmla="*/ 96488 w 201046"/>
                  <a:gd name="connsiteY3" fmla="*/ 328851 h 328867"/>
                  <a:gd name="connsiteX4" fmla="*/ 199358 w 201046"/>
                  <a:gd name="connsiteY4" fmla="*/ 178356 h 328867"/>
                  <a:gd name="connsiteX5" fmla="*/ 120301 w 201046"/>
                  <a:gd name="connsiteY5" fmla="*/ 7858 h 328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1046" h="328867">
                    <a:moveTo>
                      <a:pt x="120301" y="7858"/>
                    </a:moveTo>
                    <a:cubicBezTo>
                      <a:pt x="110776" y="-2619"/>
                      <a:pt x="94583" y="-2619"/>
                      <a:pt x="85058" y="7858"/>
                    </a:cubicBezTo>
                    <a:cubicBezTo>
                      <a:pt x="58388" y="35481"/>
                      <a:pt x="9811" y="96441"/>
                      <a:pt x="1238" y="178356"/>
                    </a:cubicBezTo>
                    <a:cubicBezTo>
                      <a:pt x="-9239" y="285036"/>
                      <a:pt x="48863" y="326946"/>
                      <a:pt x="96488" y="328851"/>
                    </a:cubicBezTo>
                    <a:cubicBezTo>
                      <a:pt x="144113" y="329803"/>
                      <a:pt x="212693" y="289798"/>
                      <a:pt x="199358" y="178356"/>
                    </a:cubicBezTo>
                    <a:cubicBezTo>
                      <a:pt x="187928" y="90726"/>
                      <a:pt x="145066" y="34528"/>
                      <a:pt x="120301" y="7858"/>
                    </a:cubicBezTo>
                    <a:close/>
                  </a:path>
                </a:pathLst>
              </a:custGeom>
              <a:solidFill>
                <a:srgbClr val="B9B4B1"/>
              </a:solidFill>
              <a:ln w="9525" cap="flat">
                <a:noFill/>
                <a:prstDash val="solid"/>
                <a:miter/>
              </a:ln>
            </p:spPr>
            <p:txBody>
              <a:bodyPr rtlCol="0" anchor="ctr"/>
              <a:lstStyle/>
              <a:p>
                <a:endParaRPr lang="zh-CN" altLang="en-US"/>
              </a:p>
            </p:txBody>
          </p:sp>
          <p:sp>
            <p:nvSpPr>
              <p:cNvPr id="70" name="任意多边形: 形状 69">
                <a:extLst>
                  <a:ext uri="{FF2B5EF4-FFF2-40B4-BE49-F238E27FC236}">
                    <a16:creationId xmlns:a16="http://schemas.microsoft.com/office/drawing/2014/main" id="{68743724-A606-5B06-EC48-C864F3AE4D0D}"/>
                  </a:ext>
                </a:extLst>
              </p:cNvPr>
              <p:cNvSpPr/>
              <p:nvPr/>
            </p:nvSpPr>
            <p:spPr>
              <a:xfrm>
                <a:off x="8710963" y="3896452"/>
                <a:ext cx="257174" cy="233387"/>
              </a:xfrm>
              <a:custGeom>
                <a:avLst/>
                <a:gdLst>
                  <a:gd name="connsiteX0" fmla="*/ 257175 w 257174"/>
                  <a:gd name="connsiteY0" fmla="*/ 15240 h 233387"/>
                  <a:gd name="connsiteX1" fmla="*/ 139065 w 257174"/>
                  <a:gd name="connsiteY1" fmla="*/ 233363 h 233387"/>
                  <a:gd name="connsiteX2" fmla="*/ 0 w 257174"/>
                  <a:gd name="connsiteY2" fmla="*/ 15240 h 233387"/>
                  <a:gd name="connsiteX3" fmla="*/ 128588 w 257174"/>
                  <a:gd name="connsiteY3" fmla="*/ 0 h 233387"/>
                  <a:gd name="connsiteX4" fmla="*/ 257175 w 257174"/>
                  <a:gd name="connsiteY4" fmla="*/ 15240 h 2333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174" h="233387">
                    <a:moveTo>
                      <a:pt x="257175" y="15240"/>
                    </a:moveTo>
                    <a:cubicBezTo>
                      <a:pt x="257175" y="127635"/>
                      <a:pt x="200977" y="235267"/>
                      <a:pt x="139065" y="233363"/>
                    </a:cubicBezTo>
                    <a:cubicBezTo>
                      <a:pt x="16192" y="230505"/>
                      <a:pt x="0" y="15240"/>
                      <a:pt x="0" y="15240"/>
                    </a:cubicBezTo>
                    <a:cubicBezTo>
                      <a:pt x="43815" y="4763"/>
                      <a:pt x="87630" y="0"/>
                      <a:pt x="128588" y="0"/>
                    </a:cubicBezTo>
                    <a:cubicBezTo>
                      <a:pt x="169545" y="0"/>
                      <a:pt x="213360" y="4763"/>
                      <a:pt x="257175" y="15240"/>
                    </a:cubicBezTo>
                    <a:close/>
                  </a:path>
                </a:pathLst>
              </a:custGeom>
              <a:solidFill>
                <a:srgbClr val="FFC176"/>
              </a:solidFill>
              <a:ln w="9525" cap="flat">
                <a:noFill/>
                <a:prstDash val="solid"/>
                <a:miter/>
              </a:ln>
            </p:spPr>
            <p:txBody>
              <a:bodyPr rtlCol="0" anchor="ctr"/>
              <a:lstStyle/>
              <a:p>
                <a:endParaRPr lang="zh-CN" altLang="en-US"/>
              </a:p>
            </p:txBody>
          </p:sp>
          <p:grpSp>
            <p:nvGrpSpPr>
              <p:cNvPr id="71" name="图形 457">
                <a:extLst>
                  <a:ext uri="{FF2B5EF4-FFF2-40B4-BE49-F238E27FC236}">
                    <a16:creationId xmlns:a16="http://schemas.microsoft.com/office/drawing/2014/main" id="{A3C7DC4F-0B02-7516-C3D9-C995020E29A8}"/>
                  </a:ext>
                </a:extLst>
              </p:cNvPr>
              <p:cNvGrpSpPr/>
              <p:nvPr/>
            </p:nvGrpSpPr>
            <p:grpSpPr>
              <a:xfrm>
                <a:off x="8590948" y="5191852"/>
                <a:ext cx="497204" cy="183832"/>
                <a:chOff x="8959264" y="4923159"/>
                <a:chExt cx="497204" cy="183832"/>
              </a:xfrm>
              <a:noFill/>
            </p:grpSpPr>
            <p:grpSp>
              <p:nvGrpSpPr>
                <p:cNvPr id="141" name="图形 457">
                  <a:extLst>
                    <a:ext uri="{FF2B5EF4-FFF2-40B4-BE49-F238E27FC236}">
                      <a16:creationId xmlns:a16="http://schemas.microsoft.com/office/drawing/2014/main" id="{CC664533-3486-FA68-6ECF-3DBF09842CE9}"/>
                    </a:ext>
                  </a:extLst>
                </p:cNvPr>
                <p:cNvGrpSpPr/>
                <p:nvPr/>
              </p:nvGrpSpPr>
              <p:grpSpPr>
                <a:xfrm>
                  <a:off x="8959264" y="4923159"/>
                  <a:ext cx="162877" cy="183832"/>
                  <a:chOff x="8959264" y="4923159"/>
                  <a:chExt cx="162877" cy="183832"/>
                </a:xfrm>
                <a:noFill/>
              </p:grpSpPr>
              <p:grpSp>
                <p:nvGrpSpPr>
                  <p:cNvPr id="148" name="图形 457">
                    <a:extLst>
                      <a:ext uri="{FF2B5EF4-FFF2-40B4-BE49-F238E27FC236}">
                        <a16:creationId xmlns:a16="http://schemas.microsoft.com/office/drawing/2014/main" id="{575045C8-37CB-838C-EA28-C4E4BF0DEA88}"/>
                      </a:ext>
                    </a:extLst>
                  </p:cNvPr>
                  <p:cNvGrpSpPr/>
                  <p:nvPr/>
                </p:nvGrpSpPr>
                <p:grpSpPr>
                  <a:xfrm>
                    <a:off x="8959264" y="5062224"/>
                    <a:ext cx="162877" cy="44767"/>
                    <a:chOff x="8959264" y="5062224"/>
                    <a:chExt cx="162877" cy="44767"/>
                  </a:xfrm>
                  <a:noFill/>
                </p:grpSpPr>
                <p:sp>
                  <p:nvSpPr>
                    <p:cNvPr id="150" name="任意多边形: 形状 149">
                      <a:extLst>
                        <a:ext uri="{FF2B5EF4-FFF2-40B4-BE49-F238E27FC236}">
                          <a16:creationId xmlns:a16="http://schemas.microsoft.com/office/drawing/2014/main" id="{BB5024FC-A773-596C-B9B4-D8B12C39D953}"/>
                        </a:ext>
                      </a:extLst>
                    </p:cNvPr>
                    <p:cNvSpPr/>
                    <p:nvPr/>
                  </p:nvSpPr>
                  <p:spPr>
                    <a:xfrm>
                      <a:off x="9122142" y="5099371"/>
                      <a:ext cx="9525" cy="2857"/>
                    </a:xfrm>
                    <a:custGeom>
                      <a:avLst/>
                      <a:gdLst>
                        <a:gd name="connsiteX0" fmla="*/ 0 w 9525"/>
                        <a:gd name="connsiteY0" fmla="*/ 0 h 2857"/>
                        <a:gd name="connsiteX1" fmla="*/ 0 w 9525"/>
                        <a:gd name="connsiteY1" fmla="*/ 2858 h 2857"/>
                      </a:gdLst>
                      <a:ahLst/>
                      <a:cxnLst>
                        <a:cxn ang="0">
                          <a:pos x="connsiteX0" y="connsiteY0"/>
                        </a:cxn>
                        <a:cxn ang="0">
                          <a:pos x="connsiteX1" y="connsiteY1"/>
                        </a:cxn>
                      </a:cxnLst>
                      <a:rect l="l" t="t" r="r" b="b"/>
                      <a:pathLst>
                        <a:path w="9525" h="2857">
                          <a:moveTo>
                            <a:pt x="0" y="0"/>
                          </a:moveTo>
                          <a:cubicBezTo>
                            <a:pt x="0" y="1905"/>
                            <a:pt x="0" y="2858"/>
                            <a:pt x="0" y="2858"/>
                          </a:cubicBezTo>
                        </a:path>
                      </a:pathLst>
                    </a:custGeom>
                    <a:noFill/>
                    <a:ln w="12418" cap="flat">
                      <a:solidFill>
                        <a:srgbClr val="1B1C1E"/>
                      </a:solidFill>
                      <a:prstDash val="solid"/>
                      <a:miter/>
                    </a:ln>
                  </p:spPr>
                  <p:txBody>
                    <a:bodyPr rtlCol="0" anchor="ctr"/>
                    <a:lstStyle/>
                    <a:p>
                      <a:endParaRPr lang="zh-CN" altLang="en-US"/>
                    </a:p>
                  </p:txBody>
                </p:sp>
                <p:sp>
                  <p:nvSpPr>
                    <p:cNvPr id="151" name="任意多边形: 形状 150">
                      <a:extLst>
                        <a:ext uri="{FF2B5EF4-FFF2-40B4-BE49-F238E27FC236}">
                          <a16:creationId xmlns:a16="http://schemas.microsoft.com/office/drawing/2014/main" id="{05458FE2-8459-BF33-83DD-11B3E65371A1}"/>
                        </a:ext>
                      </a:extLst>
                    </p:cNvPr>
                    <p:cNvSpPr/>
                    <p:nvPr/>
                  </p:nvSpPr>
                  <p:spPr>
                    <a:xfrm>
                      <a:off x="9039274" y="5062224"/>
                      <a:ext cx="5714" cy="42862"/>
                    </a:xfrm>
                    <a:custGeom>
                      <a:avLst/>
                      <a:gdLst>
                        <a:gd name="connsiteX0" fmla="*/ 5715 w 5714"/>
                        <a:gd name="connsiteY0" fmla="*/ 42863 h 42862"/>
                        <a:gd name="connsiteX1" fmla="*/ 0 w 5714"/>
                        <a:gd name="connsiteY1" fmla="*/ 0 h 42862"/>
                      </a:gdLst>
                      <a:ahLst/>
                      <a:cxnLst>
                        <a:cxn ang="0">
                          <a:pos x="connsiteX0" y="connsiteY0"/>
                        </a:cxn>
                        <a:cxn ang="0">
                          <a:pos x="connsiteX1" y="connsiteY1"/>
                        </a:cxn>
                      </a:cxnLst>
                      <a:rect l="l" t="t" r="r" b="b"/>
                      <a:pathLst>
                        <a:path w="5714" h="42862">
                          <a:moveTo>
                            <a:pt x="5715" y="42863"/>
                          </a:moveTo>
                          <a:cubicBezTo>
                            <a:pt x="5715" y="42863"/>
                            <a:pt x="4763" y="10478"/>
                            <a:pt x="0" y="0"/>
                          </a:cubicBezTo>
                        </a:path>
                      </a:pathLst>
                    </a:custGeom>
                    <a:noFill/>
                    <a:ln w="12383" cap="flat">
                      <a:solidFill>
                        <a:srgbClr val="686763"/>
                      </a:solidFill>
                      <a:prstDash val="solid"/>
                      <a:miter/>
                    </a:ln>
                  </p:spPr>
                  <p:txBody>
                    <a:bodyPr rtlCol="0" anchor="ctr"/>
                    <a:lstStyle/>
                    <a:p>
                      <a:endParaRPr lang="zh-CN" altLang="en-US"/>
                    </a:p>
                  </p:txBody>
                </p:sp>
                <p:sp>
                  <p:nvSpPr>
                    <p:cNvPr id="152" name="任意多边形: 形状 151">
                      <a:extLst>
                        <a:ext uri="{FF2B5EF4-FFF2-40B4-BE49-F238E27FC236}">
                          <a16:creationId xmlns:a16="http://schemas.microsoft.com/office/drawing/2014/main" id="{C06801D9-5CFE-0674-B9AD-147ECE86BFC0}"/>
                        </a:ext>
                      </a:extLst>
                    </p:cNvPr>
                    <p:cNvSpPr/>
                    <p:nvPr/>
                  </p:nvSpPr>
                  <p:spPr>
                    <a:xfrm>
                      <a:off x="8959264" y="5072702"/>
                      <a:ext cx="17145" cy="34290"/>
                    </a:xfrm>
                    <a:custGeom>
                      <a:avLst/>
                      <a:gdLst>
                        <a:gd name="connsiteX0" fmla="*/ 17145 w 17145"/>
                        <a:gd name="connsiteY0" fmla="*/ 34290 h 34290"/>
                        <a:gd name="connsiteX1" fmla="*/ 0 w 17145"/>
                        <a:gd name="connsiteY1" fmla="*/ 0 h 34290"/>
                      </a:gdLst>
                      <a:ahLst/>
                      <a:cxnLst>
                        <a:cxn ang="0">
                          <a:pos x="connsiteX0" y="connsiteY0"/>
                        </a:cxn>
                        <a:cxn ang="0">
                          <a:pos x="connsiteX1" y="connsiteY1"/>
                        </a:cxn>
                      </a:cxnLst>
                      <a:rect l="l" t="t" r="r" b="b"/>
                      <a:pathLst>
                        <a:path w="17145" h="34290">
                          <a:moveTo>
                            <a:pt x="17145" y="34290"/>
                          </a:moveTo>
                          <a:cubicBezTo>
                            <a:pt x="17145" y="34290"/>
                            <a:pt x="10478" y="6668"/>
                            <a:pt x="0" y="0"/>
                          </a:cubicBezTo>
                        </a:path>
                      </a:pathLst>
                    </a:custGeom>
                    <a:noFill/>
                    <a:ln w="12383" cap="flat">
                      <a:solidFill>
                        <a:srgbClr val="686763"/>
                      </a:solidFill>
                      <a:prstDash val="solid"/>
                      <a:miter/>
                    </a:ln>
                  </p:spPr>
                  <p:txBody>
                    <a:bodyPr rtlCol="0" anchor="ctr"/>
                    <a:lstStyle/>
                    <a:p>
                      <a:endParaRPr lang="zh-CN" altLang="en-US"/>
                    </a:p>
                  </p:txBody>
                </p:sp>
              </p:grpSp>
              <p:sp>
                <p:nvSpPr>
                  <p:cNvPr id="149" name="任意多边形: 形状 148">
                    <a:extLst>
                      <a:ext uri="{FF2B5EF4-FFF2-40B4-BE49-F238E27FC236}">
                        <a16:creationId xmlns:a16="http://schemas.microsoft.com/office/drawing/2014/main" id="{BD53E4F5-0AB2-2704-2F12-67EFB3BD8094}"/>
                      </a:ext>
                    </a:extLst>
                  </p:cNvPr>
                  <p:cNvSpPr/>
                  <p:nvPr/>
                </p:nvSpPr>
                <p:spPr>
                  <a:xfrm>
                    <a:off x="9044989" y="4923159"/>
                    <a:ext cx="9525" cy="51435"/>
                  </a:xfrm>
                  <a:custGeom>
                    <a:avLst/>
                    <a:gdLst>
                      <a:gd name="connsiteX0" fmla="*/ 0 w 9525"/>
                      <a:gd name="connsiteY0" fmla="*/ 51435 h 51435"/>
                      <a:gd name="connsiteX1" fmla="*/ 9525 w 9525"/>
                      <a:gd name="connsiteY1" fmla="*/ 0 h 51435"/>
                    </a:gdLst>
                    <a:ahLst/>
                    <a:cxnLst>
                      <a:cxn ang="0">
                        <a:pos x="connsiteX0" y="connsiteY0"/>
                      </a:cxn>
                      <a:cxn ang="0">
                        <a:pos x="connsiteX1" y="connsiteY1"/>
                      </a:cxn>
                    </a:cxnLst>
                    <a:rect l="l" t="t" r="r" b="b"/>
                    <a:pathLst>
                      <a:path w="9525" h="51435">
                        <a:moveTo>
                          <a:pt x="0" y="51435"/>
                        </a:moveTo>
                        <a:cubicBezTo>
                          <a:pt x="0" y="51435"/>
                          <a:pt x="7620" y="35243"/>
                          <a:pt x="9525" y="0"/>
                        </a:cubicBezTo>
                      </a:path>
                    </a:pathLst>
                  </a:custGeom>
                  <a:noFill/>
                  <a:ln w="12383" cap="flat">
                    <a:solidFill>
                      <a:srgbClr val="686763"/>
                    </a:solidFill>
                    <a:prstDash val="solid"/>
                    <a:miter/>
                  </a:ln>
                </p:spPr>
                <p:txBody>
                  <a:bodyPr rtlCol="0" anchor="ctr"/>
                  <a:lstStyle/>
                  <a:p>
                    <a:endParaRPr lang="zh-CN" altLang="en-US"/>
                  </a:p>
                </p:txBody>
              </p:sp>
            </p:grpSp>
            <p:grpSp>
              <p:nvGrpSpPr>
                <p:cNvPr id="142" name="图形 457">
                  <a:extLst>
                    <a:ext uri="{FF2B5EF4-FFF2-40B4-BE49-F238E27FC236}">
                      <a16:creationId xmlns:a16="http://schemas.microsoft.com/office/drawing/2014/main" id="{7CBE38AD-7862-FB6A-1B7B-00DD9FE4C562}"/>
                    </a:ext>
                  </a:extLst>
                </p:cNvPr>
                <p:cNvGrpSpPr/>
                <p:nvPr/>
              </p:nvGrpSpPr>
              <p:grpSpPr>
                <a:xfrm>
                  <a:off x="9293591" y="4923159"/>
                  <a:ext cx="162877" cy="183832"/>
                  <a:chOff x="9293591" y="4923159"/>
                  <a:chExt cx="162877" cy="183832"/>
                </a:xfrm>
                <a:noFill/>
              </p:grpSpPr>
              <p:grpSp>
                <p:nvGrpSpPr>
                  <p:cNvPr id="143" name="图形 457">
                    <a:extLst>
                      <a:ext uri="{FF2B5EF4-FFF2-40B4-BE49-F238E27FC236}">
                        <a16:creationId xmlns:a16="http://schemas.microsoft.com/office/drawing/2014/main" id="{9371783A-6F7C-AB49-97E8-C8965F58418D}"/>
                      </a:ext>
                    </a:extLst>
                  </p:cNvPr>
                  <p:cNvGrpSpPr/>
                  <p:nvPr/>
                </p:nvGrpSpPr>
                <p:grpSpPr>
                  <a:xfrm>
                    <a:off x="9293591" y="5062224"/>
                    <a:ext cx="162877" cy="44767"/>
                    <a:chOff x="9293591" y="5062224"/>
                    <a:chExt cx="162877" cy="44767"/>
                  </a:xfrm>
                  <a:noFill/>
                </p:grpSpPr>
                <p:sp>
                  <p:nvSpPr>
                    <p:cNvPr id="145" name="任意多边形: 形状 144">
                      <a:extLst>
                        <a:ext uri="{FF2B5EF4-FFF2-40B4-BE49-F238E27FC236}">
                          <a16:creationId xmlns:a16="http://schemas.microsoft.com/office/drawing/2014/main" id="{F237BAAF-F7D2-CFF7-86C2-E12B16649B84}"/>
                        </a:ext>
                      </a:extLst>
                    </p:cNvPr>
                    <p:cNvSpPr/>
                    <p:nvPr/>
                  </p:nvSpPr>
                  <p:spPr>
                    <a:xfrm>
                      <a:off x="9293591" y="5099371"/>
                      <a:ext cx="9525" cy="2857"/>
                    </a:xfrm>
                    <a:custGeom>
                      <a:avLst/>
                      <a:gdLst>
                        <a:gd name="connsiteX0" fmla="*/ 0 w 9525"/>
                        <a:gd name="connsiteY0" fmla="*/ 2858 h 2857"/>
                        <a:gd name="connsiteX1" fmla="*/ 0 w 9525"/>
                        <a:gd name="connsiteY1" fmla="*/ 0 h 2857"/>
                      </a:gdLst>
                      <a:ahLst/>
                      <a:cxnLst>
                        <a:cxn ang="0">
                          <a:pos x="connsiteX0" y="connsiteY0"/>
                        </a:cxn>
                        <a:cxn ang="0">
                          <a:pos x="connsiteX1" y="connsiteY1"/>
                        </a:cxn>
                      </a:cxnLst>
                      <a:rect l="l" t="t" r="r" b="b"/>
                      <a:pathLst>
                        <a:path w="9525" h="2857">
                          <a:moveTo>
                            <a:pt x="0" y="2858"/>
                          </a:moveTo>
                          <a:cubicBezTo>
                            <a:pt x="0" y="2858"/>
                            <a:pt x="0" y="1905"/>
                            <a:pt x="0" y="0"/>
                          </a:cubicBezTo>
                        </a:path>
                      </a:pathLst>
                    </a:custGeom>
                    <a:noFill/>
                    <a:ln w="12418" cap="flat">
                      <a:solidFill>
                        <a:srgbClr val="1B1C1E"/>
                      </a:solidFill>
                      <a:prstDash val="solid"/>
                      <a:miter/>
                    </a:ln>
                  </p:spPr>
                  <p:txBody>
                    <a:bodyPr rtlCol="0" anchor="ctr"/>
                    <a:lstStyle/>
                    <a:p>
                      <a:endParaRPr lang="zh-CN" altLang="en-US"/>
                    </a:p>
                  </p:txBody>
                </p:sp>
                <p:sp>
                  <p:nvSpPr>
                    <p:cNvPr id="146" name="任意多边形: 形状 145">
                      <a:extLst>
                        <a:ext uri="{FF2B5EF4-FFF2-40B4-BE49-F238E27FC236}">
                          <a16:creationId xmlns:a16="http://schemas.microsoft.com/office/drawing/2014/main" id="{FBBB2357-5B7C-7DEE-84D1-6D8416735903}"/>
                        </a:ext>
                      </a:extLst>
                    </p:cNvPr>
                    <p:cNvSpPr/>
                    <p:nvPr/>
                  </p:nvSpPr>
                  <p:spPr>
                    <a:xfrm>
                      <a:off x="9370744" y="5062224"/>
                      <a:ext cx="5715" cy="42862"/>
                    </a:xfrm>
                    <a:custGeom>
                      <a:avLst/>
                      <a:gdLst>
                        <a:gd name="connsiteX0" fmla="*/ 0 w 5715"/>
                        <a:gd name="connsiteY0" fmla="*/ 42863 h 42862"/>
                        <a:gd name="connsiteX1" fmla="*/ 5715 w 5715"/>
                        <a:gd name="connsiteY1" fmla="*/ 0 h 42862"/>
                      </a:gdLst>
                      <a:ahLst/>
                      <a:cxnLst>
                        <a:cxn ang="0">
                          <a:pos x="connsiteX0" y="connsiteY0"/>
                        </a:cxn>
                        <a:cxn ang="0">
                          <a:pos x="connsiteX1" y="connsiteY1"/>
                        </a:cxn>
                      </a:cxnLst>
                      <a:rect l="l" t="t" r="r" b="b"/>
                      <a:pathLst>
                        <a:path w="5715" h="42862">
                          <a:moveTo>
                            <a:pt x="0" y="42863"/>
                          </a:moveTo>
                          <a:cubicBezTo>
                            <a:pt x="0" y="42863"/>
                            <a:pt x="953" y="10478"/>
                            <a:pt x="5715" y="0"/>
                          </a:cubicBezTo>
                        </a:path>
                      </a:pathLst>
                    </a:custGeom>
                    <a:noFill/>
                    <a:ln w="12383" cap="flat">
                      <a:solidFill>
                        <a:srgbClr val="686763"/>
                      </a:solidFill>
                      <a:prstDash val="solid"/>
                      <a:miter/>
                    </a:ln>
                  </p:spPr>
                  <p:txBody>
                    <a:bodyPr rtlCol="0" anchor="ctr"/>
                    <a:lstStyle/>
                    <a:p>
                      <a:endParaRPr lang="zh-CN" altLang="en-US"/>
                    </a:p>
                  </p:txBody>
                </p:sp>
                <p:sp>
                  <p:nvSpPr>
                    <p:cNvPr id="147" name="任意多边形: 形状 146">
                      <a:extLst>
                        <a:ext uri="{FF2B5EF4-FFF2-40B4-BE49-F238E27FC236}">
                          <a16:creationId xmlns:a16="http://schemas.microsoft.com/office/drawing/2014/main" id="{C97A361F-CC5A-DE1B-6490-2D0BBD9F9A43}"/>
                        </a:ext>
                      </a:extLst>
                    </p:cNvPr>
                    <p:cNvSpPr/>
                    <p:nvPr/>
                  </p:nvSpPr>
                  <p:spPr>
                    <a:xfrm>
                      <a:off x="9439324" y="5072702"/>
                      <a:ext cx="17144" cy="34290"/>
                    </a:xfrm>
                    <a:custGeom>
                      <a:avLst/>
                      <a:gdLst>
                        <a:gd name="connsiteX0" fmla="*/ 0 w 17144"/>
                        <a:gd name="connsiteY0" fmla="*/ 34290 h 34290"/>
                        <a:gd name="connsiteX1" fmla="*/ 17145 w 17144"/>
                        <a:gd name="connsiteY1" fmla="*/ 0 h 34290"/>
                      </a:gdLst>
                      <a:ahLst/>
                      <a:cxnLst>
                        <a:cxn ang="0">
                          <a:pos x="connsiteX0" y="connsiteY0"/>
                        </a:cxn>
                        <a:cxn ang="0">
                          <a:pos x="connsiteX1" y="connsiteY1"/>
                        </a:cxn>
                      </a:cxnLst>
                      <a:rect l="l" t="t" r="r" b="b"/>
                      <a:pathLst>
                        <a:path w="17144" h="34290">
                          <a:moveTo>
                            <a:pt x="0" y="34290"/>
                          </a:moveTo>
                          <a:cubicBezTo>
                            <a:pt x="0" y="34290"/>
                            <a:pt x="6667" y="6668"/>
                            <a:pt x="17145" y="0"/>
                          </a:cubicBezTo>
                        </a:path>
                      </a:pathLst>
                    </a:custGeom>
                    <a:noFill/>
                    <a:ln w="12383" cap="flat">
                      <a:solidFill>
                        <a:srgbClr val="686763"/>
                      </a:solidFill>
                      <a:prstDash val="solid"/>
                      <a:miter/>
                    </a:ln>
                  </p:spPr>
                  <p:txBody>
                    <a:bodyPr rtlCol="0" anchor="ctr"/>
                    <a:lstStyle/>
                    <a:p>
                      <a:endParaRPr lang="zh-CN" altLang="en-US"/>
                    </a:p>
                  </p:txBody>
                </p:sp>
              </p:grpSp>
              <p:sp>
                <p:nvSpPr>
                  <p:cNvPr id="144" name="任意多边形: 形状 143">
                    <a:extLst>
                      <a:ext uri="{FF2B5EF4-FFF2-40B4-BE49-F238E27FC236}">
                        <a16:creationId xmlns:a16="http://schemas.microsoft.com/office/drawing/2014/main" id="{74365044-196D-F219-9489-5A9E77A908AF}"/>
                      </a:ext>
                    </a:extLst>
                  </p:cNvPr>
                  <p:cNvSpPr/>
                  <p:nvPr/>
                </p:nvSpPr>
                <p:spPr>
                  <a:xfrm>
                    <a:off x="9361219" y="4923159"/>
                    <a:ext cx="9525" cy="51435"/>
                  </a:xfrm>
                  <a:custGeom>
                    <a:avLst/>
                    <a:gdLst>
                      <a:gd name="connsiteX0" fmla="*/ 9525 w 9525"/>
                      <a:gd name="connsiteY0" fmla="*/ 51435 h 51435"/>
                      <a:gd name="connsiteX1" fmla="*/ 0 w 9525"/>
                      <a:gd name="connsiteY1" fmla="*/ 0 h 51435"/>
                    </a:gdLst>
                    <a:ahLst/>
                    <a:cxnLst>
                      <a:cxn ang="0">
                        <a:pos x="connsiteX0" y="connsiteY0"/>
                      </a:cxn>
                      <a:cxn ang="0">
                        <a:pos x="connsiteX1" y="connsiteY1"/>
                      </a:cxn>
                    </a:cxnLst>
                    <a:rect l="l" t="t" r="r" b="b"/>
                    <a:pathLst>
                      <a:path w="9525" h="51435">
                        <a:moveTo>
                          <a:pt x="9525" y="51435"/>
                        </a:moveTo>
                        <a:cubicBezTo>
                          <a:pt x="9525" y="51435"/>
                          <a:pt x="1905" y="35243"/>
                          <a:pt x="0" y="0"/>
                        </a:cubicBezTo>
                      </a:path>
                    </a:pathLst>
                  </a:custGeom>
                  <a:noFill/>
                  <a:ln w="12383" cap="flat">
                    <a:solidFill>
                      <a:srgbClr val="686763"/>
                    </a:solidFill>
                    <a:prstDash val="solid"/>
                    <a:miter/>
                  </a:ln>
                </p:spPr>
                <p:txBody>
                  <a:bodyPr rtlCol="0" anchor="ctr"/>
                  <a:lstStyle/>
                  <a:p>
                    <a:endParaRPr lang="zh-CN" altLang="en-US"/>
                  </a:p>
                </p:txBody>
              </p:sp>
            </p:grpSp>
          </p:grpSp>
          <p:grpSp>
            <p:nvGrpSpPr>
              <p:cNvPr id="72" name="图形 457">
                <a:extLst>
                  <a:ext uri="{FF2B5EF4-FFF2-40B4-BE49-F238E27FC236}">
                    <a16:creationId xmlns:a16="http://schemas.microsoft.com/office/drawing/2014/main" id="{F6C4E30B-82C9-FE16-E2CA-D2DA656A2CE2}"/>
                  </a:ext>
                </a:extLst>
              </p:cNvPr>
              <p:cNvGrpSpPr/>
              <p:nvPr/>
            </p:nvGrpSpPr>
            <p:grpSpPr>
              <a:xfrm>
                <a:off x="8321390" y="4690837"/>
                <a:ext cx="1040130" cy="319887"/>
                <a:chOff x="8689706" y="4422144"/>
                <a:chExt cx="1040130" cy="319887"/>
              </a:xfrm>
            </p:grpSpPr>
            <p:grpSp>
              <p:nvGrpSpPr>
                <p:cNvPr id="133" name="图形 457">
                  <a:extLst>
                    <a:ext uri="{FF2B5EF4-FFF2-40B4-BE49-F238E27FC236}">
                      <a16:creationId xmlns:a16="http://schemas.microsoft.com/office/drawing/2014/main" id="{DC1C41EA-F23B-2E6F-29AA-1A5C51EADB8F}"/>
                    </a:ext>
                  </a:extLst>
                </p:cNvPr>
                <p:cNvGrpSpPr/>
                <p:nvPr/>
              </p:nvGrpSpPr>
              <p:grpSpPr>
                <a:xfrm>
                  <a:off x="8689706" y="4422144"/>
                  <a:ext cx="512445" cy="319887"/>
                  <a:chOff x="8689706" y="4422144"/>
                  <a:chExt cx="512445" cy="319887"/>
                </a:xfrm>
              </p:grpSpPr>
              <p:sp>
                <p:nvSpPr>
                  <p:cNvPr id="138" name="任意多边形: 形状 137">
                    <a:extLst>
                      <a:ext uri="{FF2B5EF4-FFF2-40B4-BE49-F238E27FC236}">
                        <a16:creationId xmlns:a16="http://schemas.microsoft.com/office/drawing/2014/main" id="{43DB8BB7-49F3-32B1-D209-277A0E9CF24C}"/>
                      </a:ext>
                    </a:extLst>
                  </p:cNvPr>
                  <p:cNvSpPr/>
                  <p:nvPr/>
                </p:nvSpPr>
                <p:spPr>
                  <a:xfrm>
                    <a:off x="8689706" y="4422144"/>
                    <a:ext cx="511882" cy="319887"/>
                  </a:xfrm>
                  <a:custGeom>
                    <a:avLst/>
                    <a:gdLst>
                      <a:gd name="connsiteX0" fmla="*/ 303848 w 511882"/>
                      <a:gd name="connsiteY0" fmla="*/ 0 h 319887"/>
                      <a:gd name="connsiteX1" fmla="*/ 462915 w 511882"/>
                      <a:gd name="connsiteY1" fmla="*/ 163830 h 319887"/>
                      <a:gd name="connsiteX2" fmla="*/ 484823 w 511882"/>
                      <a:gd name="connsiteY2" fmla="*/ 307658 h 319887"/>
                      <a:gd name="connsiteX3" fmla="*/ 0 w 511882"/>
                      <a:gd name="connsiteY3" fmla="*/ 60008 h 319887"/>
                    </a:gdLst>
                    <a:ahLst/>
                    <a:cxnLst>
                      <a:cxn ang="0">
                        <a:pos x="connsiteX0" y="connsiteY0"/>
                      </a:cxn>
                      <a:cxn ang="0">
                        <a:pos x="connsiteX1" y="connsiteY1"/>
                      </a:cxn>
                      <a:cxn ang="0">
                        <a:pos x="connsiteX2" y="connsiteY2"/>
                      </a:cxn>
                      <a:cxn ang="0">
                        <a:pos x="connsiteX3" y="connsiteY3"/>
                      </a:cxn>
                    </a:cxnLst>
                    <a:rect l="l" t="t" r="r" b="b"/>
                    <a:pathLst>
                      <a:path w="511882" h="319887">
                        <a:moveTo>
                          <a:pt x="303848" y="0"/>
                        </a:moveTo>
                        <a:cubicBezTo>
                          <a:pt x="303848" y="0"/>
                          <a:pt x="377190" y="97155"/>
                          <a:pt x="462915" y="163830"/>
                        </a:cubicBezTo>
                        <a:cubicBezTo>
                          <a:pt x="507683" y="198120"/>
                          <a:pt x="535305" y="267653"/>
                          <a:pt x="484823" y="307658"/>
                        </a:cubicBezTo>
                        <a:cubicBezTo>
                          <a:pt x="427673" y="352425"/>
                          <a:pt x="115253" y="275273"/>
                          <a:pt x="0" y="60008"/>
                        </a:cubicBezTo>
                      </a:path>
                    </a:pathLst>
                  </a:custGeom>
                  <a:solidFill>
                    <a:srgbClr val="F7EDE1"/>
                  </a:solidFill>
                  <a:ln w="12383" cap="flat">
                    <a:solidFill>
                      <a:srgbClr val="686763"/>
                    </a:solidFill>
                    <a:prstDash val="solid"/>
                    <a:miter/>
                  </a:ln>
                </p:spPr>
                <p:txBody>
                  <a:bodyPr rtlCol="0" anchor="ctr"/>
                  <a:lstStyle/>
                  <a:p>
                    <a:endParaRPr lang="zh-CN" altLang="en-US"/>
                  </a:p>
                </p:txBody>
              </p:sp>
              <p:sp>
                <p:nvSpPr>
                  <p:cNvPr id="139" name="任意多边形: 形状 138">
                    <a:extLst>
                      <a:ext uri="{FF2B5EF4-FFF2-40B4-BE49-F238E27FC236}">
                        <a16:creationId xmlns:a16="http://schemas.microsoft.com/office/drawing/2014/main" id="{6E53C4E8-C56A-3595-DEA0-D8DD82CC9123}"/>
                      </a:ext>
                    </a:extLst>
                  </p:cNvPr>
                  <p:cNvSpPr/>
                  <p:nvPr/>
                </p:nvSpPr>
                <p:spPr>
                  <a:xfrm>
                    <a:off x="9150717" y="4650744"/>
                    <a:ext cx="51434" cy="20002"/>
                  </a:xfrm>
                  <a:custGeom>
                    <a:avLst/>
                    <a:gdLst>
                      <a:gd name="connsiteX0" fmla="*/ 51435 w 51434"/>
                      <a:gd name="connsiteY0" fmla="*/ 20003 h 20002"/>
                      <a:gd name="connsiteX1" fmla="*/ 0 w 51434"/>
                      <a:gd name="connsiteY1" fmla="*/ 0 h 20002"/>
                    </a:gdLst>
                    <a:ahLst/>
                    <a:cxnLst>
                      <a:cxn ang="0">
                        <a:pos x="connsiteX0" y="connsiteY0"/>
                      </a:cxn>
                      <a:cxn ang="0">
                        <a:pos x="connsiteX1" y="connsiteY1"/>
                      </a:cxn>
                    </a:cxnLst>
                    <a:rect l="l" t="t" r="r" b="b"/>
                    <a:pathLst>
                      <a:path w="51434" h="20002">
                        <a:moveTo>
                          <a:pt x="51435" y="20003"/>
                        </a:moveTo>
                        <a:cubicBezTo>
                          <a:pt x="51435" y="20003"/>
                          <a:pt x="17145" y="13335"/>
                          <a:pt x="0" y="0"/>
                        </a:cubicBezTo>
                      </a:path>
                    </a:pathLst>
                  </a:custGeom>
                  <a:noFill/>
                  <a:ln w="12383" cap="flat">
                    <a:solidFill>
                      <a:srgbClr val="686763"/>
                    </a:solidFill>
                    <a:prstDash val="solid"/>
                    <a:miter/>
                  </a:ln>
                </p:spPr>
                <p:txBody>
                  <a:bodyPr rtlCol="0" anchor="ctr"/>
                  <a:lstStyle/>
                  <a:p>
                    <a:endParaRPr lang="zh-CN" altLang="en-US"/>
                  </a:p>
                </p:txBody>
              </p:sp>
              <p:sp>
                <p:nvSpPr>
                  <p:cNvPr id="140" name="任意多边形: 形状 139">
                    <a:extLst>
                      <a:ext uri="{FF2B5EF4-FFF2-40B4-BE49-F238E27FC236}">
                        <a16:creationId xmlns:a16="http://schemas.microsoft.com/office/drawing/2014/main" id="{32D4720A-6EB9-228B-3978-0652F7DD79CD}"/>
                      </a:ext>
                    </a:extLst>
                  </p:cNvPr>
                  <p:cNvSpPr/>
                  <p:nvPr/>
                </p:nvSpPr>
                <p:spPr>
                  <a:xfrm>
                    <a:off x="9128809" y="4717419"/>
                    <a:ext cx="51434" cy="7620"/>
                  </a:xfrm>
                  <a:custGeom>
                    <a:avLst/>
                    <a:gdLst>
                      <a:gd name="connsiteX0" fmla="*/ 51435 w 51434"/>
                      <a:gd name="connsiteY0" fmla="*/ 7620 h 7620"/>
                      <a:gd name="connsiteX1" fmla="*/ 0 w 51434"/>
                      <a:gd name="connsiteY1" fmla="*/ 0 h 7620"/>
                    </a:gdLst>
                    <a:ahLst/>
                    <a:cxnLst>
                      <a:cxn ang="0">
                        <a:pos x="connsiteX0" y="connsiteY0"/>
                      </a:cxn>
                      <a:cxn ang="0">
                        <a:pos x="connsiteX1" y="connsiteY1"/>
                      </a:cxn>
                    </a:cxnLst>
                    <a:rect l="l" t="t" r="r" b="b"/>
                    <a:pathLst>
                      <a:path w="51434" h="7620">
                        <a:moveTo>
                          <a:pt x="51435" y="7620"/>
                        </a:moveTo>
                        <a:cubicBezTo>
                          <a:pt x="51435" y="7620"/>
                          <a:pt x="10478" y="5715"/>
                          <a:pt x="0" y="0"/>
                        </a:cubicBezTo>
                      </a:path>
                    </a:pathLst>
                  </a:custGeom>
                  <a:noFill/>
                  <a:ln w="12383" cap="flat">
                    <a:solidFill>
                      <a:srgbClr val="686763"/>
                    </a:solidFill>
                    <a:prstDash val="solid"/>
                    <a:miter/>
                  </a:ln>
                </p:spPr>
                <p:txBody>
                  <a:bodyPr rtlCol="0" anchor="ctr"/>
                  <a:lstStyle/>
                  <a:p>
                    <a:endParaRPr lang="zh-CN" altLang="en-US"/>
                  </a:p>
                </p:txBody>
              </p:sp>
            </p:grpSp>
            <p:grpSp>
              <p:nvGrpSpPr>
                <p:cNvPr id="134" name="图形 457">
                  <a:extLst>
                    <a:ext uri="{FF2B5EF4-FFF2-40B4-BE49-F238E27FC236}">
                      <a16:creationId xmlns:a16="http://schemas.microsoft.com/office/drawing/2014/main" id="{3B8E4B1E-C1DB-0B5A-9246-8E5704CF5959}"/>
                    </a:ext>
                  </a:extLst>
                </p:cNvPr>
                <p:cNvGrpSpPr/>
                <p:nvPr/>
              </p:nvGrpSpPr>
              <p:grpSpPr>
                <a:xfrm>
                  <a:off x="9217392" y="4422144"/>
                  <a:ext cx="512445" cy="319887"/>
                  <a:chOff x="9217392" y="4422144"/>
                  <a:chExt cx="512445" cy="319887"/>
                </a:xfrm>
              </p:grpSpPr>
              <p:sp>
                <p:nvSpPr>
                  <p:cNvPr id="135" name="任意多边形: 形状 134">
                    <a:extLst>
                      <a:ext uri="{FF2B5EF4-FFF2-40B4-BE49-F238E27FC236}">
                        <a16:creationId xmlns:a16="http://schemas.microsoft.com/office/drawing/2014/main" id="{97C0C66B-E89F-D153-3BC1-94BA423D7FB6}"/>
                      </a:ext>
                    </a:extLst>
                  </p:cNvPr>
                  <p:cNvSpPr/>
                  <p:nvPr/>
                </p:nvSpPr>
                <p:spPr>
                  <a:xfrm>
                    <a:off x="9217954" y="4422144"/>
                    <a:ext cx="511882" cy="319887"/>
                  </a:xfrm>
                  <a:custGeom>
                    <a:avLst/>
                    <a:gdLst>
                      <a:gd name="connsiteX0" fmla="*/ 208035 w 511882"/>
                      <a:gd name="connsiteY0" fmla="*/ 0 h 319887"/>
                      <a:gd name="connsiteX1" fmla="*/ 48968 w 511882"/>
                      <a:gd name="connsiteY1" fmla="*/ 163830 h 319887"/>
                      <a:gd name="connsiteX2" fmla="*/ 27060 w 511882"/>
                      <a:gd name="connsiteY2" fmla="*/ 307658 h 319887"/>
                      <a:gd name="connsiteX3" fmla="*/ 511883 w 511882"/>
                      <a:gd name="connsiteY3" fmla="*/ 60008 h 319887"/>
                    </a:gdLst>
                    <a:ahLst/>
                    <a:cxnLst>
                      <a:cxn ang="0">
                        <a:pos x="connsiteX0" y="connsiteY0"/>
                      </a:cxn>
                      <a:cxn ang="0">
                        <a:pos x="connsiteX1" y="connsiteY1"/>
                      </a:cxn>
                      <a:cxn ang="0">
                        <a:pos x="connsiteX2" y="connsiteY2"/>
                      </a:cxn>
                      <a:cxn ang="0">
                        <a:pos x="connsiteX3" y="connsiteY3"/>
                      </a:cxn>
                    </a:cxnLst>
                    <a:rect l="l" t="t" r="r" b="b"/>
                    <a:pathLst>
                      <a:path w="511882" h="319887">
                        <a:moveTo>
                          <a:pt x="208035" y="0"/>
                        </a:moveTo>
                        <a:cubicBezTo>
                          <a:pt x="208035" y="0"/>
                          <a:pt x="134693" y="97155"/>
                          <a:pt x="48968" y="163830"/>
                        </a:cubicBezTo>
                        <a:cubicBezTo>
                          <a:pt x="4200" y="198120"/>
                          <a:pt x="-23422" y="267653"/>
                          <a:pt x="27060" y="307658"/>
                        </a:cubicBezTo>
                        <a:cubicBezTo>
                          <a:pt x="84210" y="352425"/>
                          <a:pt x="396630" y="275273"/>
                          <a:pt x="511883" y="60008"/>
                        </a:cubicBezTo>
                      </a:path>
                    </a:pathLst>
                  </a:custGeom>
                  <a:solidFill>
                    <a:srgbClr val="F7EDE1"/>
                  </a:solidFill>
                  <a:ln w="12383" cap="flat">
                    <a:solidFill>
                      <a:srgbClr val="686763"/>
                    </a:solidFill>
                    <a:prstDash val="solid"/>
                    <a:miter/>
                  </a:ln>
                </p:spPr>
                <p:txBody>
                  <a:bodyPr rtlCol="0" anchor="ctr"/>
                  <a:lstStyle/>
                  <a:p>
                    <a:endParaRPr lang="zh-CN" altLang="en-US"/>
                  </a:p>
                </p:txBody>
              </p:sp>
              <p:sp>
                <p:nvSpPr>
                  <p:cNvPr id="136" name="任意多边形: 形状 135">
                    <a:extLst>
                      <a:ext uri="{FF2B5EF4-FFF2-40B4-BE49-F238E27FC236}">
                        <a16:creationId xmlns:a16="http://schemas.microsoft.com/office/drawing/2014/main" id="{8AD1D14E-3DE2-C5A3-0061-5A4C6EC6ED8F}"/>
                      </a:ext>
                    </a:extLst>
                  </p:cNvPr>
                  <p:cNvSpPr/>
                  <p:nvPr/>
                </p:nvSpPr>
                <p:spPr>
                  <a:xfrm>
                    <a:off x="9217392" y="4650744"/>
                    <a:ext cx="51435" cy="20002"/>
                  </a:xfrm>
                  <a:custGeom>
                    <a:avLst/>
                    <a:gdLst>
                      <a:gd name="connsiteX0" fmla="*/ 0 w 51435"/>
                      <a:gd name="connsiteY0" fmla="*/ 20003 h 20002"/>
                      <a:gd name="connsiteX1" fmla="*/ 51435 w 51435"/>
                      <a:gd name="connsiteY1" fmla="*/ 0 h 20002"/>
                    </a:gdLst>
                    <a:ahLst/>
                    <a:cxnLst>
                      <a:cxn ang="0">
                        <a:pos x="connsiteX0" y="connsiteY0"/>
                      </a:cxn>
                      <a:cxn ang="0">
                        <a:pos x="connsiteX1" y="connsiteY1"/>
                      </a:cxn>
                    </a:cxnLst>
                    <a:rect l="l" t="t" r="r" b="b"/>
                    <a:pathLst>
                      <a:path w="51435" h="20002">
                        <a:moveTo>
                          <a:pt x="0" y="20003"/>
                        </a:moveTo>
                        <a:cubicBezTo>
                          <a:pt x="0" y="20003"/>
                          <a:pt x="34290" y="13335"/>
                          <a:pt x="51435" y="0"/>
                        </a:cubicBezTo>
                      </a:path>
                    </a:pathLst>
                  </a:custGeom>
                  <a:noFill/>
                  <a:ln w="12383" cap="flat">
                    <a:solidFill>
                      <a:srgbClr val="686763"/>
                    </a:solidFill>
                    <a:prstDash val="solid"/>
                    <a:miter/>
                  </a:ln>
                </p:spPr>
                <p:txBody>
                  <a:bodyPr rtlCol="0" anchor="ctr"/>
                  <a:lstStyle/>
                  <a:p>
                    <a:endParaRPr lang="zh-CN" altLang="en-US"/>
                  </a:p>
                </p:txBody>
              </p:sp>
              <p:sp>
                <p:nvSpPr>
                  <p:cNvPr id="137" name="任意多边形: 形状 136">
                    <a:extLst>
                      <a:ext uri="{FF2B5EF4-FFF2-40B4-BE49-F238E27FC236}">
                        <a16:creationId xmlns:a16="http://schemas.microsoft.com/office/drawing/2014/main" id="{7B29A2D0-ED94-41C3-CFDA-731A22466FA4}"/>
                      </a:ext>
                    </a:extLst>
                  </p:cNvPr>
                  <p:cNvSpPr/>
                  <p:nvPr/>
                </p:nvSpPr>
                <p:spPr>
                  <a:xfrm>
                    <a:off x="9239299" y="4717419"/>
                    <a:ext cx="51434" cy="7620"/>
                  </a:xfrm>
                  <a:custGeom>
                    <a:avLst/>
                    <a:gdLst>
                      <a:gd name="connsiteX0" fmla="*/ 0 w 51434"/>
                      <a:gd name="connsiteY0" fmla="*/ 7620 h 7620"/>
                      <a:gd name="connsiteX1" fmla="*/ 51435 w 51434"/>
                      <a:gd name="connsiteY1" fmla="*/ 0 h 7620"/>
                    </a:gdLst>
                    <a:ahLst/>
                    <a:cxnLst>
                      <a:cxn ang="0">
                        <a:pos x="connsiteX0" y="connsiteY0"/>
                      </a:cxn>
                      <a:cxn ang="0">
                        <a:pos x="connsiteX1" y="connsiteY1"/>
                      </a:cxn>
                    </a:cxnLst>
                    <a:rect l="l" t="t" r="r" b="b"/>
                    <a:pathLst>
                      <a:path w="51434" h="7620">
                        <a:moveTo>
                          <a:pt x="0" y="7620"/>
                        </a:moveTo>
                        <a:cubicBezTo>
                          <a:pt x="0" y="7620"/>
                          <a:pt x="40957" y="5715"/>
                          <a:pt x="51435" y="0"/>
                        </a:cubicBezTo>
                      </a:path>
                    </a:pathLst>
                  </a:custGeom>
                  <a:noFill/>
                  <a:ln w="12383" cap="flat">
                    <a:solidFill>
                      <a:srgbClr val="686763"/>
                    </a:solidFill>
                    <a:prstDash val="solid"/>
                    <a:miter/>
                  </a:ln>
                </p:spPr>
                <p:txBody>
                  <a:bodyPr rtlCol="0" anchor="ctr"/>
                  <a:lstStyle/>
                  <a:p>
                    <a:endParaRPr lang="zh-CN" altLang="en-US"/>
                  </a:p>
                </p:txBody>
              </p:sp>
            </p:grpSp>
          </p:grpSp>
          <p:grpSp>
            <p:nvGrpSpPr>
              <p:cNvPr id="73" name="图形 457">
                <a:extLst>
                  <a:ext uri="{FF2B5EF4-FFF2-40B4-BE49-F238E27FC236}">
                    <a16:creationId xmlns:a16="http://schemas.microsoft.com/office/drawing/2014/main" id="{C2D3C275-6B39-BA48-0F04-343B829F4F0B}"/>
                  </a:ext>
                </a:extLst>
              </p:cNvPr>
              <p:cNvGrpSpPr/>
              <p:nvPr/>
            </p:nvGrpSpPr>
            <p:grpSpPr>
              <a:xfrm>
                <a:off x="8289006" y="4281262"/>
                <a:ext cx="1101090" cy="328612"/>
                <a:chOff x="8657322" y="4012569"/>
                <a:chExt cx="1101090" cy="328612"/>
              </a:xfrm>
              <a:solidFill>
                <a:srgbClr val="CECECE"/>
              </a:solidFill>
            </p:grpSpPr>
            <p:grpSp>
              <p:nvGrpSpPr>
                <p:cNvPr id="127" name="图形 457">
                  <a:extLst>
                    <a:ext uri="{FF2B5EF4-FFF2-40B4-BE49-F238E27FC236}">
                      <a16:creationId xmlns:a16="http://schemas.microsoft.com/office/drawing/2014/main" id="{292DD14D-2713-361D-632B-2DDFB0050ED4}"/>
                    </a:ext>
                  </a:extLst>
                </p:cNvPr>
                <p:cNvGrpSpPr/>
                <p:nvPr/>
              </p:nvGrpSpPr>
              <p:grpSpPr>
                <a:xfrm>
                  <a:off x="8657322" y="4012569"/>
                  <a:ext cx="176428" cy="328612"/>
                  <a:chOff x="8657322" y="4012569"/>
                  <a:chExt cx="176428" cy="328612"/>
                </a:xfrm>
                <a:solidFill>
                  <a:srgbClr val="CECECE"/>
                </a:solidFill>
              </p:grpSpPr>
              <p:sp>
                <p:nvSpPr>
                  <p:cNvPr id="131" name="任意多边形: 形状 130">
                    <a:extLst>
                      <a:ext uri="{FF2B5EF4-FFF2-40B4-BE49-F238E27FC236}">
                        <a16:creationId xmlns:a16="http://schemas.microsoft.com/office/drawing/2014/main" id="{63217715-A9D5-578B-71A1-21A05F41131C}"/>
                      </a:ext>
                    </a:extLst>
                  </p:cNvPr>
                  <p:cNvSpPr/>
                  <p:nvPr/>
                </p:nvSpPr>
                <p:spPr>
                  <a:xfrm>
                    <a:off x="8695422" y="4012569"/>
                    <a:ext cx="138328" cy="132397"/>
                  </a:xfrm>
                  <a:custGeom>
                    <a:avLst/>
                    <a:gdLst>
                      <a:gd name="connsiteX0" fmla="*/ 138113 w 138328"/>
                      <a:gd name="connsiteY0" fmla="*/ 94298 h 132397"/>
                      <a:gd name="connsiteX1" fmla="*/ 0 w 138328"/>
                      <a:gd name="connsiteY1" fmla="*/ 128588 h 132397"/>
                      <a:gd name="connsiteX2" fmla="*/ 39053 w 138328"/>
                      <a:gd name="connsiteY2" fmla="*/ 0 h 132397"/>
                      <a:gd name="connsiteX3" fmla="*/ 138113 w 138328"/>
                      <a:gd name="connsiteY3" fmla="*/ 94298 h 132397"/>
                    </a:gdLst>
                    <a:ahLst/>
                    <a:cxnLst>
                      <a:cxn ang="0">
                        <a:pos x="connsiteX0" y="connsiteY0"/>
                      </a:cxn>
                      <a:cxn ang="0">
                        <a:pos x="connsiteX1" y="connsiteY1"/>
                      </a:cxn>
                      <a:cxn ang="0">
                        <a:pos x="connsiteX2" y="connsiteY2"/>
                      </a:cxn>
                      <a:cxn ang="0">
                        <a:pos x="connsiteX3" y="connsiteY3"/>
                      </a:cxn>
                    </a:cxnLst>
                    <a:rect l="l" t="t" r="r" b="b"/>
                    <a:pathLst>
                      <a:path w="138328" h="132397">
                        <a:moveTo>
                          <a:pt x="138113" y="94298"/>
                        </a:moveTo>
                        <a:cubicBezTo>
                          <a:pt x="133350" y="140017"/>
                          <a:pt x="42863" y="134303"/>
                          <a:pt x="0" y="128588"/>
                        </a:cubicBezTo>
                        <a:cubicBezTo>
                          <a:pt x="11430" y="81915"/>
                          <a:pt x="24765" y="39053"/>
                          <a:pt x="39053" y="0"/>
                        </a:cubicBezTo>
                        <a:cubicBezTo>
                          <a:pt x="67628" y="11430"/>
                          <a:pt x="142875" y="45720"/>
                          <a:pt x="138113" y="94298"/>
                        </a:cubicBezTo>
                        <a:close/>
                      </a:path>
                    </a:pathLst>
                  </a:custGeom>
                  <a:solidFill>
                    <a:srgbClr val="FFC176"/>
                  </a:solidFill>
                  <a:ln w="9525" cap="flat">
                    <a:noFill/>
                    <a:prstDash val="solid"/>
                    <a:miter/>
                  </a:ln>
                </p:spPr>
                <p:txBody>
                  <a:bodyPr rtlCol="0" anchor="ctr"/>
                  <a:lstStyle/>
                  <a:p>
                    <a:endParaRPr lang="zh-CN" altLang="en-US"/>
                  </a:p>
                </p:txBody>
              </p:sp>
              <p:sp>
                <p:nvSpPr>
                  <p:cNvPr id="132" name="任意多边形: 形状 131">
                    <a:extLst>
                      <a:ext uri="{FF2B5EF4-FFF2-40B4-BE49-F238E27FC236}">
                        <a16:creationId xmlns:a16="http://schemas.microsoft.com/office/drawing/2014/main" id="{553BF136-04E7-089D-7D5B-8ED267A2C301}"/>
                      </a:ext>
                    </a:extLst>
                  </p:cNvPr>
                  <p:cNvSpPr/>
                  <p:nvPr/>
                </p:nvSpPr>
                <p:spPr>
                  <a:xfrm>
                    <a:off x="8657322" y="4187829"/>
                    <a:ext cx="84607" cy="153352"/>
                  </a:xfrm>
                  <a:custGeom>
                    <a:avLst/>
                    <a:gdLst>
                      <a:gd name="connsiteX0" fmla="*/ 83820 w 84607"/>
                      <a:gd name="connsiteY0" fmla="*/ 77152 h 153352"/>
                      <a:gd name="connsiteX1" fmla="*/ 0 w 84607"/>
                      <a:gd name="connsiteY1" fmla="*/ 153352 h 153352"/>
                      <a:gd name="connsiteX2" fmla="*/ 11430 w 84607"/>
                      <a:gd name="connsiteY2" fmla="*/ 83820 h 153352"/>
                      <a:gd name="connsiteX3" fmla="*/ 27622 w 84607"/>
                      <a:gd name="connsiteY3" fmla="*/ 0 h 153352"/>
                      <a:gd name="connsiteX4" fmla="*/ 83820 w 84607"/>
                      <a:gd name="connsiteY4" fmla="*/ 77152 h 1533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4607" h="153352">
                        <a:moveTo>
                          <a:pt x="83820" y="77152"/>
                        </a:moveTo>
                        <a:cubicBezTo>
                          <a:pt x="77153" y="120967"/>
                          <a:pt x="31433" y="143827"/>
                          <a:pt x="0" y="153352"/>
                        </a:cubicBezTo>
                        <a:cubicBezTo>
                          <a:pt x="3810" y="130492"/>
                          <a:pt x="7620" y="107632"/>
                          <a:pt x="11430" y="83820"/>
                        </a:cubicBezTo>
                        <a:cubicBezTo>
                          <a:pt x="16192" y="54292"/>
                          <a:pt x="21908" y="26670"/>
                          <a:pt x="27622" y="0"/>
                        </a:cubicBezTo>
                        <a:cubicBezTo>
                          <a:pt x="53340" y="9525"/>
                          <a:pt x="90488" y="31432"/>
                          <a:pt x="83820" y="77152"/>
                        </a:cubicBezTo>
                        <a:close/>
                      </a:path>
                    </a:pathLst>
                  </a:custGeom>
                  <a:solidFill>
                    <a:srgbClr val="FFC176"/>
                  </a:solidFill>
                  <a:ln w="9525" cap="flat">
                    <a:noFill/>
                    <a:prstDash val="solid"/>
                    <a:miter/>
                  </a:ln>
                </p:spPr>
                <p:txBody>
                  <a:bodyPr rtlCol="0" anchor="ctr"/>
                  <a:lstStyle/>
                  <a:p>
                    <a:endParaRPr lang="zh-CN" altLang="en-US"/>
                  </a:p>
                </p:txBody>
              </p:sp>
            </p:grpSp>
            <p:grpSp>
              <p:nvGrpSpPr>
                <p:cNvPr id="128" name="图形 457">
                  <a:extLst>
                    <a:ext uri="{FF2B5EF4-FFF2-40B4-BE49-F238E27FC236}">
                      <a16:creationId xmlns:a16="http://schemas.microsoft.com/office/drawing/2014/main" id="{19674A52-3168-32B2-E22B-468D1C0D7381}"/>
                    </a:ext>
                  </a:extLst>
                </p:cNvPr>
                <p:cNvGrpSpPr/>
                <p:nvPr/>
              </p:nvGrpSpPr>
              <p:grpSpPr>
                <a:xfrm>
                  <a:off x="9581983" y="4012569"/>
                  <a:ext cx="176428" cy="328612"/>
                  <a:chOff x="9581983" y="4012569"/>
                  <a:chExt cx="176428" cy="328612"/>
                </a:xfrm>
                <a:solidFill>
                  <a:srgbClr val="CECECE"/>
                </a:solidFill>
              </p:grpSpPr>
              <p:sp>
                <p:nvSpPr>
                  <p:cNvPr id="129" name="任意多边形: 形状 128">
                    <a:extLst>
                      <a:ext uri="{FF2B5EF4-FFF2-40B4-BE49-F238E27FC236}">
                        <a16:creationId xmlns:a16="http://schemas.microsoft.com/office/drawing/2014/main" id="{355EA183-A67E-8640-9829-69A533DFED88}"/>
                      </a:ext>
                    </a:extLst>
                  </p:cNvPr>
                  <p:cNvSpPr/>
                  <p:nvPr/>
                </p:nvSpPr>
                <p:spPr>
                  <a:xfrm>
                    <a:off x="9581983" y="4012569"/>
                    <a:ext cx="138328" cy="132397"/>
                  </a:xfrm>
                  <a:custGeom>
                    <a:avLst/>
                    <a:gdLst>
                      <a:gd name="connsiteX0" fmla="*/ 138329 w 138328"/>
                      <a:gd name="connsiteY0" fmla="*/ 128588 h 132397"/>
                      <a:gd name="connsiteX1" fmla="*/ 216 w 138328"/>
                      <a:gd name="connsiteY1" fmla="*/ 94298 h 132397"/>
                      <a:gd name="connsiteX2" fmla="*/ 99276 w 138328"/>
                      <a:gd name="connsiteY2" fmla="*/ 0 h 132397"/>
                      <a:gd name="connsiteX3" fmla="*/ 138329 w 138328"/>
                      <a:gd name="connsiteY3" fmla="*/ 128588 h 132397"/>
                    </a:gdLst>
                    <a:ahLst/>
                    <a:cxnLst>
                      <a:cxn ang="0">
                        <a:pos x="connsiteX0" y="connsiteY0"/>
                      </a:cxn>
                      <a:cxn ang="0">
                        <a:pos x="connsiteX1" y="connsiteY1"/>
                      </a:cxn>
                      <a:cxn ang="0">
                        <a:pos x="connsiteX2" y="connsiteY2"/>
                      </a:cxn>
                      <a:cxn ang="0">
                        <a:pos x="connsiteX3" y="connsiteY3"/>
                      </a:cxn>
                    </a:cxnLst>
                    <a:rect l="l" t="t" r="r" b="b"/>
                    <a:pathLst>
                      <a:path w="138328" h="132397">
                        <a:moveTo>
                          <a:pt x="138329" y="128588"/>
                        </a:moveTo>
                        <a:cubicBezTo>
                          <a:pt x="95466" y="134303"/>
                          <a:pt x="4979" y="140017"/>
                          <a:pt x="216" y="94298"/>
                        </a:cubicBezTo>
                        <a:cubicBezTo>
                          <a:pt x="-4546" y="45720"/>
                          <a:pt x="70701" y="11430"/>
                          <a:pt x="99276" y="0"/>
                        </a:cubicBezTo>
                        <a:cubicBezTo>
                          <a:pt x="113564" y="39053"/>
                          <a:pt x="126898" y="81915"/>
                          <a:pt x="138329" y="128588"/>
                        </a:cubicBezTo>
                        <a:close/>
                      </a:path>
                    </a:pathLst>
                  </a:custGeom>
                  <a:solidFill>
                    <a:srgbClr val="FFC176"/>
                  </a:solidFill>
                  <a:ln w="9525" cap="flat">
                    <a:noFill/>
                    <a:prstDash val="solid"/>
                    <a:miter/>
                  </a:ln>
                </p:spPr>
                <p:txBody>
                  <a:bodyPr rtlCol="0" anchor="ctr"/>
                  <a:lstStyle/>
                  <a:p>
                    <a:endParaRPr lang="zh-CN" altLang="en-US"/>
                  </a:p>
                </p:txBody>
              </p:sp>
              <p:sp>
                <p:nvSpPr>
                  <p:cNvPr id="130" name="任意多边形: 形状 129">
                    <a:extLst>
                      <a:ext uri="{FF2B5EF4-FFF2-40B4-BE49-F238E27FC236}">
                        <a16:creationId xmlns:a16="http://schemas.microsoft.com/office/drawing/2014/main" id="{07363583-553F-509E-A624-FD860CCC540E}"/>
                      </a:ext>
                    </a:extLst>
                  </p:cNvPr>
                  <p:cNvSpPr/>
                  <p:nvPr/>
                </p:nvSpPr>
                <p:spPr>
                  <a:xfrm>
                    <a:off x="9673804" y="4187829"/>
                    <a:ext cx="84607" cy="153352"/>
                  </a:xfrm>
                  <a:custGeom>
                    <a:avLst/>
                    <a:gdLst>
                      <a:gd name="connsiteX0" fmla="*/ 84607 w 84607"/>
                      <a:gd name="connsiteY0" fmla="*/ 153352 h 153352"/>
                      <a:gd name="connsiteX1" fmla="*/ 787 w 84607"/>
                      <a:gd name="connsiteY1" fmla="*/ 77152 h 153352"/>
                      <a:gd name="connsiteX2" fmla="*/ 56985 w 84607"/>
                      <a:gd name="connsiteY2" fmla="*/ 0 h 153352"/>
                      <a:gd name="connsiteX3" fmla="*/ 73177 w 84607"/>
                      <a:gd name="connsiteY3" fmla="*/ 83820 h 153352"/>
                      <a:gd name="connsiteX4" fmla="*/ 84607 w 84607"/>
                      <a:gd name="connsiteY4" fmla="*/ 153352 h 1533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4607" h="153352">
                        <a:moveTo>
                          <a:pt x="84607" y="153352"/>
                        </a:moveTo>
                        <a:cubicBezTo>
                          <a:pt x="53175" y="142875"/>
                          <a:pt x="7455" y="120967"/>
                          <a:pt x="787" y="77152"/>
                        </a:cubicBezTo>
                        <a:cubicBezTo>
                          <a:pt x="-5880" y="31432"/>
                          <a:pt x="31267" y="9525"/>
                          <a:pt x="56985" y="0"/>
                        </a:cubicBezTo>
                        <a:cubicBezTo>
                          <a:pt x="62700" y="26670"/>
                          <a:pt x="68415" y="54292"/>
                          <a:pt x="73177" y="83820"/>
                        </a:cubicBezTo>
                        <a:cubicBezTo>
                          <a:pt x="76987" y="107632"/>
                          <a:pt x="80797" y="131445"/>
                          <a:pt x="84607" y="153352"/>
                        </a:cubicBezTo>
                        <a:close/>
                      </a:path>
                    </a:pathLst>
                  </a:custGeom>
                  <a:solidFill>
                    <a:srgbClr val="FFC176"/>
                  </a:solidFill>
                  <a:ln w="9525" cap="flat">
                    <a:noFill/>
                    <a:prstDash val="solid"/>
                    <a:miter/>
                  </a:ln>
                </p:spPr>
                <p:txBody>
                  <a:bodyPr rtlCol="0" anchor="ctr"/>
                  <a:lstStyle/>
                  <a:p>
                    <a:endParaRPr lang="zh-CN" altLang="en-US"/>
                  </a:p>
                </p:txBody>
              </p:sp>
            </p:grpSp>
          </p:grpSp>
          <p:grpSp>
            <p:nvGrpSpPr>
              <p:cNvPr id="74" name="图形 457">
                <a:extLst>
                  <a:ext uri="{FF2B5EF4-FFF2-40B4-BE49-F238E27FC236}">
                    <a16:creationId xmlns:a16="http://schemas.microsoft.com/office/drawing/2014/main" id="{05DECCC3-8AB0-B691-50A8-D6AB106751C0}"/>
                  </a:ext>
                </a:extLst>
              </p:cNvPr>
              <p:cNvGrpSpPr/>
              <p:nvPr/>
            </p:nvGrpSpPr>
            <p:grpSpPr>
              <a:xfrm>
                <a:off x="8549990" y="5316629"/>
                <a:ext cx="463867" cy="80009"/>
                <a:chOff x="8918306" y="5047936"/>
                <a:chExt cx="463867" cy="80009"/>
              </a:xfrm>
              <a:solidFill>
                <a:srgbClr val="686763"/>
              </a:solidFill>
            </p:grpSpPr>
            <p:sp>
              <p:nvSpPr>
                <p:cNvPr id="75" name="任意多边形: 形状 74">
                  <a:extLst>
                    <a:ext uri="{FF2B5EF4-FFF2-40B4-BE49-F238E27FC236}">
                      <a16:creationId xmlns:a16="http://schemas.microsoft.com/office/drawing/2014/main" id="{82C5CE15-00FD-82A6-FA85-FDE298DA2DFA}"/>
                    </a:ext>
                  </a:extLst>
                </p:cNvPr>
                <p:cNvSpPr/>
                <p:nvPr/>
              </p:nvSpPr>
              <p:spPr>
                <a:xfrm>
                  <a:off x="9163099" y="5114611"/>
                  <a:ext cx="952" cy="3809"/>
                </a:xfrm>
                <a:custGeom>
                  <a:avLst/>
                  <a:gdLst>
                    <a:gd name="connsiteX0" fmla="*/ 0 w 952"/>
                    <a:gd name="connsiteY0" fmla="*/ 3810 h 3809"/>
                    <a:gd name="connsiteX1" fmla="*/ 952 w 952"/>
                    <a:gd name="connsiteY1" fmla="*/ 0 h 3809"/>
                    <a:gd name="connsiteX2" fmla="*/ 0 w 952"/>
                    <a:gd name="connsiteY2" fmla="*/ 3810 h 3809"/>
                  </a:gdLst>
                  <a:ahLst/>
                  <a:cxnLst>
                    <a:cxn ang="0">
                      <a:pos x="connsiteX0" y="connsiteY0"/>
                    </a:cxn>
                    <a:cxn ang="0">
                      <a:pos x="connsiteX1" y="connsiteY1"/>
                    </a:cxn>
                    <a:cxn ang="0">
                      <a:pos x="connsiteX2" y="connsiteY2"/>
                    </a:cxn>
                  </a:cxnLst>
                  <a:rect l="l" t="t" r="r" b="b"/>
                  <a:pathLst>
                    <a:path w="952" h="3809">
                      <a:moveTo>
                        <a:pt x="0" y="3810"/>
                      </a:moveTo>
                      <a:cubicBezTo>
                        <a:pt x="0" y="2858"/>
                        <a:pt x="952" y="1905"/>
                        <a:pt x="952" y="0"/>
                      </a:cubicBezTo>
                      <a:cubicBezTo>
                        <a:pt x="0" y="0"/>
                        <a:pt x="0" y="953"/>
                        <a:pt x="0" y="3810"/>
                      </a:cubicBezTo>
                      <a:close/>
                    </a:path>
                  </a:pathLst>
                </a:custGeom>
                <a:grpFill/>
                <a:ln w="9525" cap="flat">
                  <a:noFill/>
                  <a:prstDash val="solid"/>
                  <a:miter/>
                </a:ln>
              </p:spPr>
              <p:txBody>
                <a:bodyPr rtlCol="0" anchor="ctr"/>
                <a:lstStyle/>
                <a:p>
                  <a:endParaRPr lang="zh-CN" altLang="en-US"/>
                </a:p>
              </p:txBody>
            </p:sp>
            <p:sp>
              <p:nvSpPr>
                <p:cNvPr id="76" name="任意多边形: 形状 75">
                  <a:extLst>
                    <a:ext uri="{FF2B5EF4-FFF2-40B4-BE49-F238E27FC236}">
                      <a16:creationId xmlns:a16="http://schemas.microsoft.com/office/drawing/2014/main" id="{7010EDF2-0D5F-DE6C-7530-334DE8E4CDCF}"/>
                    </a:ext>
                  </a:extLst>
                </p:cNvPr>
                <p:cNvSpPr/>
                <p:nvPr/>
              </p:nvSpPr>
              <p:spPr>
                <a:xfrm>
                  <a:off x="9064992" y="5105086"/>
                  <a:ext cx="9525" cy="952"/>
                </a:xfrm>
                <a:custGeom>
                  <a:avLst/>
                  <a:gdLst>
                    <a:gd name="connsiteX0" fmla="*/ 0 w 9525"/>
                    <a:gd name="connsiteY0" fmla="*/ 0 h 952"/>
                    <a:gd name="connsiteX1" fmla="*/ 0 w 9525"/>
                    <a:gd name="connsiteY1" fmla="*/ 0 h 952"/>
                    <a:gd name="connsiteX2" fmla="*/ 0 w 9525"/>
                    <a:gd name="connsiteY2" fmla="*/ 953 h 952"/>
                    <a:gd name="connsiteX3" fmla="*/ 0 w 9525"/>
                    <a:gd name="connsiteY3" fmla="*/ 0 h 952"/>
                  </a:gdLst>
                  <a:ahLst/>
                  <a:cxnLst>
                    <a:cxn ang="0">
                      <a:pos x="connsiteX0" y="connsiteY0"/>
                    </a:cxn>
                    <a:cxn ang="0">
                      <a:pos x="connsiteX1" y="connsiteY1"/>
                    </a:cxn>
                    <a:cxn ang="0">
                      <a:pos x="connsiteX2" y="connsiteY2"/>
                    </a:cxn>
                    <a:cxn ang="0">
                      <a:pos x="connsiteX3" y="connsiteY3"/>
                    </a:cxn>
                  </a:cxnLst>
                  <a:rect l="l" t="t" r="r" b="b"/>
                  <a:pathLst>
                    <a:path w="9525" h="952">
                      <a:moveTo>
                        <a:pt x="0" y="0"/>
                      </a:moveTo>
                      <a:cubicBezTo>
                        <a:pt x="0" y="953"/>
                        <a:pt x="0" y="953"/>
                        <a:pt x="0" y="0"/>
                      </a:cubicBezTo>
                      <a:lnTo>
                        <a:pt x="0" y="953"/>
                      </a:lnTo>
                      <a:lnTo>
                        <a:pt x="0" y="0"/>
                      </a:lnTo>
                      <a:close/>
                    </a:path>
                  </a:pathLst>
                </a:custGeom>
                <a:grpFill/>
                <a:ln w="9525" cap="flat">
                  <a:noFill/>
                  <a:prstDash val="solid"/>
                  <a:miter/>
                </a:ln>
              </p:spPr>
              <p:txBody>
                <a:bodyPr rtlCol="0" anchor="ctr"/>
                <a:lstStyle/>
                <a:p>
                  <a:endParaRPr lang="zh-CN" altLang="en-US"/>
                </a:p>
              </p:txBody>
            </p:sp>
            <p:sp>
              <p:nvSpPr>
                <p:cNvPr id="77" name="任意多边形: 形状 76">
                  <a:extLst>
                    <a:ext uri="{FF2B5EF4-FFF2-40B4-BE49-F238E27FC236}">
                      <a16:creationId xmlns:a16="http://schemas.microsoft.com/office/drawing/2014/main" id="{98663A0F-30A4-C2CF-7598-91BB3A3F5A30}"/>
                    </a:ext>
                  </a:extLst>
                </p:cNvPr>
                <p:cNvSpPr/>
                <p:nvPr/>
              </p:nvSpPr>
              <p:spPr>
                <a:xfrm>
                  <a:off x="9064039" y="5106992"/>
                  <a:ext cx="952" cy="3809"/>
                </a:xfrm>
                <a:custGeom>
                  <a:avLst/>
                  <a:gdLst>
                    <a:gd name="connsiteX0" fmla="*/ 953 w 952"/>
                    <a:gd name="connsiteY0" fmla="*/ 0 h 3809"/>
                    <a:gd name="connsiteX1" fmla="*/ 0 w 952"/>
                    <a:gd name="connsiteY1" fmla="*/ 3810 h 3809"/>
                    <a:gd name="connsiteX2" fmla="*/ 953 w 952"/>
                    <a:gd name="connsiteY2" fmla="*/ 0 h 3809"/>
                  </a:gdLst>
                  <a:ahLst/>
                  <a:cxnLst>
                    <a:cxn ang="0">
                      <a:pos x="connsiteX0" y="connsiteY0"/>
                    </a:cxn>
                    <a:cxn ang="0">
                      <a:pos x="connsiteX1" y="connsiteY1"/>
                    </a:cxn>
                    <a:cxn ang="0">
                      <a:pos x="connsiteX2" y="connsiteY2"/>
                    </a:cxn>
                  </a:cxnLst>
                  <a:rect l="l" t="t" r="r" b="b"/>
                  <a:pathLst>
                    <a:path w="952" h="3809">
                      <a:moveTo>
                        <a:pt x="953" y="0"/>
                      </a:moveTo>
                      <a:lnTo>
                        <a:pt x="0" y="3810"/>
                      </a:lnTo>
                      <a:cubicBezTo>
                        <a:pt x="953" y="1905"/>
                        <a:pt x="953" y="953"/>
                        <a:pt x="953" y="0"/>
                      </a:cubicBezTo>
                      <a:close/>
                    </a:path>
                  </a:pathLst>
                </a:custGeom>
                <a:grpFill/>
                <a:ln w="9525" cap="flat">
                  <a:noFill/>
                  <a:prstDash val="solid"/>
                  <a:miter/>
                </a:ln>
              </p:spPr>
              <p:txBody>
                <a:bodyPr rtlCol="0" anchor="ctr"/>
                <a:lstStyle/>
                <a:p>
                  <a:endParaRPr lang="zh-CN" altLang="en-US"/>
                </a:p>
              </p:txBody>
            </p:sp>
            <p:sp>
              <p:nvSpPr>
                <p:cNvPr id="78" name="任意多边形: 形状 77">
                  <a:extLst>
                    <a:ext uri="{FF2B5EF4-FFF2-40B4-BE49-F238E27FC236}">
                      <a16:creationId xmlns:a16="http://schemas.microsoft.com/office/drawing/2014/main" id="{5330354C-0A55-FE1C-5060-D92538E81AC6}"/>
                    </a:ext>
                  </a:extLst>
                </p:cNvPr>
                <p:cNvSpPr/>
                <p:nvPr/>
              </p:nvSpPr>
              <p:spPr>
                <a:xfrm>
                  <a:off x="9170719" y="5085084"/>
                  <a:ext cx="2857" cy="4762"/>
                </a:xfrm>
                <a:custGeom>
                  <a:avLst/>
                  <a:gdLst>
                    <a:gd name="connsiteX0" fmla="*/ 0 w 2857"/>
                    <a:gd name="connsiteY0" fmla="*/ 4763 h 4762"/>
                    <a:gd name="connsiteX1" fmla="*/ 2858 w 2857"/>
                    <a:gd name="connsiteY1" fmla="*/ 0 h 4762"/>
                    <a:gd name="connsiteX2" fmla="*/ 0 w 2857"/>
                    <a:gd name="connsiteY2" fmla="*/ 4763 h 4762"/>
                  </a:gdLst>
                  <a:ahLst/>
                  <a:cxnLst>
                    <a:cxn ang="0">
                      <a:pos x="connsiteX0" y="connsiteY0"/>
                    </a:cxn>
                    <a:cxn ang="0">
                      <a:pos x="connsiteX1" y="connsiteY1"/>
                    </a:cxn>
                    <a:cxn ang="0">
                      <a:pos x="connsiteX2" y="connsiteY2"/>
                    </a:cxn>
                  </a:cxnLst>
                  <a:rect l="l" t="t" r="r" b="b"/>
                  <a:pathLst>
                    <a:path w="2857" h="4762">
                      <a:moveTo>
                        <a:pt x="0" y="4763"/>
                      </a:moveTo>
                      <a:cubicBezTo>
                        <a:pt x="953" y="3810"/>
                        <a:pt x="1905" y="1905"/>
                        <a:pt x="2858" y="0"/>
                      </a:cubicBezTo>
                      <a:lnTo>
                        <a:pt x="0" y="4763"/>
                      </a:lnTo>
                      <a:close/>
                    </a:path>
                  </a:pathLst>
                </a:custGeom>
                <a:grpFill/>
                <a:ln w="9525" cap="flat">
                  <a:noFill/>
                  <a:prstDash val="solid"/>
                  <a:miter/>
                </a:ln>
              </p:spPr>
              <p:txBody>
                <a:bodyPr rtlCol="0" anchor="ctr"/>
                <a:lstStyle/>
                <a:p>
                  <a:endParaRPr lang="zh-CN" altLang="en-US"/>
                </a:p>
              </p:txBody>
            </p:sp>
            <p:sp>
              <p:nvSpPr>
                <p:cNvPr id="79" name="任意多边形: 形状 78">
                  <a:extLst>
                    <a:ext uri="{FF2B5EF4-FFF2-40B4-BE49-F238E27FC236}">
                      <a16:creationId xmlns:a16="http://schemas.microsoft.com/office/drawing/2014/main" id="{1C93B0FD-D3F2-1204-E0C6-6DC1664D8A92}"/>
                    </a:ext>
                  </a:extLst>
                </p:cNvPr>
                <p:cNvSpPr/>
                <p:nvPr/>
              </p:nvSpPr>
              <p:spPr>
                <a:xfrm>
                  <a:off x="9160242" y="5070796"/>
                  <a:ext cx="952" cy="1905"/>
                </a:xfrm>
                <a:custGeom>
                  <a:avLst/>
                  <a:gdLst>
                    <a:gd name="connsiteX0" fmla="*/ 952 w 952"/>
                    <a:gd name="connsiteY0" fmla="*/ 1905 h 1905"/>
                    <a:gd name="connsiteX1" fmla="*/ 0 w 952"/>
                    <a:gd name="connsiteY1" fmla="*/ 0 h 1905"/>
                    <a:gd name="connsiteX2" fmla="*/ 952 w 952"/>
                    <a:gd name="connsiteY2" fmla="*/ 1905 h 1905"/>
                  </a:gdLst>
                  <a:ahLst/>
                  <a:cxnLst>
                    <a:cxn ang="0">
                      <a:pos x="connsiteX0" y="connsiteY0"/>
                    </a:cxn>
                    <a:cxn ang="0">
                      <a:pos x="connsiteX1" y="connsiteY1"/>
                    </a:cxn>
                    <a:cxn ang="0">
                      <a:pos x="connsiteX2" y="connsiteY2"/>
                    </a:cxn>
                  </a:cxnLst>
                  <a:rect l="l" t="t" r="r" b="b"/>
                  <a:pathLst>
                    <a:path w="952" h="1905">
                      <a:moveTo>
                        <a:pt x="952" y="1905"/>
                      </a:moveTo>
                      <a:cubicBezTo>
                        <a:pt x="952" y="953"/>
                        <a:pt x="952" y="0"/>
                        <a:pt x="0" y="0"/>
                      </a:cubicBezTo>
                      <a:cubicBezTo>
                        <a:pt x="0" y="953"/>
                        <a:pt x="952" y="953"/>
                        <a:pt x="952" y="1905"/>
                      </a:cubicBezTo>
                      <a:close/>
                    </a:path>
                  </a:pathLst>
                </a:custGeom>
                <a:grpFill/>
                <a:ln w="9525" cap="flat">
                  <a:noFill/>
                  <a:prstDash val="solid"/>
                  <a:miter/>
                </a:ln>
              </p:spPr>
              <p:txBody>
                <a:bodyPr rtlCol="0" anchor="ctr"/>
                <a:lstStyle/>
                <a:p>
                  <a:endParaRPr lang="zh-CN" altLang="en-US"/>
                </a:p>
              </p:txBody>
            </p:sp>
            <p:sp>
              <p:nvSpPr>
                <p:cNvPr id="80" name="任意多边形: 形状 79">
                  <a:extLst>
                    <a:ext uri="{FF2B5EF4-FFF2-40B4-BE49-F238E27FC236}">
                      <a16:creationId xmlns:a16="http://schemas.microsoft.com/office/drawing/2014/main" id="{84B8710F-4F23-9B18-AA1D-8618A0BA42BC}"/>
                    </a:ext>
                  </a:extLst>
                </p:cNvPr>
                <p:cNvSpPr/>
                <p:nvPr/>
              </p:nvSpPr>
              <p:spPr>
                <a:xfrm>
                  <a:off x="9251681" y="5119374"/>
                  <a:ext cx="9525" cy="952"/>
                </a:xfrm>
                <a:custGeom>
                  <a:avLst/>
                  <a:gdLst>
                    <a:gd name="connsiteX0" fmla="*/ 0 w 9525"/>
                    <a:gd name="connsiteY0" fmla="*/ 0 h 952"/>
                    <a:gd name="connsiteX1" fmla="*/ 0 w 9525"/>
                    <a:gd name="connsiteY1" fmla="*/ 953 h 952"/>
                    <a:gd name="connsiteX2" fmla="*/ 0 w 9525"/>
                    <a:gd name="connsiteY2" fmla="*/ 0 h 952"/>
                  </a:gdLst>
                  <a:ahLst/>
                  <a:cxnLst>
                    <a:cxn ang="0">
                      <a:pos x="connsiteX0" y="connsiteY0"/>
                    </a:cxn>
                    <a:cxn ang="0">
                      <a:pos x="connsiteX1" y="connsiteY1"/>
                    </a:cxn>
                    <a:cxn ang="0">
                      <a:pos x="connsiteX2" y="connsiteY2"/>
                    </a:cxn>
                  </a:cxnLst>
                  <a:rect l="l" t="t" r="r" b="b"/>
                  <a:pathLst>
                    <a:path w="9525" h="952">
                      <a:moveTo>
                        <a:pt x="0" y="0"/>
                      </a:moveTo>
                      <a:cubicBezTo>
                        <a:pt x="0" y="953"/>
                        <a:pt x="0" y="953"/>
                        <a:pt x="0" y="953"/>
                      </a:cubicBezTo>
                      <a:cubicBezTo>
                        <a:pt x="0" y="953"/>
                        <a:pt x="0" y="0"/>
                        <a:pt x="0" y="0"/>
                      </a:cubicBezTo>
                      <a:close/>
                    </a:path>
                  </a:pathLst>
                </a:custGeom>
                <a:grpFill/>
                <a:ln w="9525" cap="flat">
                  <a:noFill/>
                  <a:prstDash val="solid"/>
                  <a:miter/>
                </a:ln>
              </p:spPr>
              <p:txBody>
                <a:bodyPr rtlCol="0" anchor="ctr"/>
                <a:lstStyle/>
                <a:p>
                  <a:endParaRPr lang="zh-CN" altLang="en-US"/>
                </a:p>
              </p:txBody>
            </p:sp>
            <p:sp>
              <p:nvSpPr>
                <p:cNvPr id="81" name="任意多边形: 形状 80">
                  <a:extLst>
                    <a:ext uri="{FF2B5EF4-FFF2-40B4-BE49-F238E27FC236}">
                      <a16:creationId xmlns:a16="http://schemas.microsoft.com/office/drawing/2014/main" id="{DABD5DBA-D8D6-30D3-E1BD-3042A911A3EF}"/>
                    </a:ext>
                  </a:extLst>
                </p:cNvPr>
                <p:cNvSpPr/>
                <p:nvPr/>
              </p:nvSpPr>
              <p:spPr>
                <a:xfrm>
                  <a:off x="9257397" y="5110535"/>
                  <a:ext cx="1905" cy="1219"/>
                </a:xfrm>
                <a:custGeom>
                  <a:avLst/>
                  <a:gdLst>
                    <a:gd name="connsiteX0" fmla="*/ 0 w 1905"/>
                    <a:gd name="connsiteY0" fmla="*/ 1219 h 1219"/>
                    <a:gd name="connsiteX1" fmla="*/ 1905 w 1905"/>
                    <a:gd name="connsiteY1" fmla="*/ 1219 h 1219"/>
                    <a:gd name="connsiteX2" fmla="*/ 1905 w 1905"/>
                    <a:gd name="connsiteY2" fmla="*/ 267 h 1219"/>
                    <a:gd name="connsiteX3" fmla="*/ 0 w 1905"/>
                    <a:gd name="connsiteY3" fmla="*/ 1219 h 1219"/>
                  </a:gdLst>
                  <a:ahLst/>
                  <a:cxnLst>
                    <a:cxn ang="0">
                      <a:pos x="connsiteX0" y="connsiteY0"/>
                    </a:cxn>
                    <a:cxn ang="0">
                      <a:pos x="connsiteX1" y="connsiteY1"/>
                    </a:cxn>
                    <a:cxn ang="0">
                      <a:pos x="connsiteX2" y="connsiteY2"/>
                    </a:cxn>
                    <a:cxn ang="0">
                      <a:pos x="connsiteX3" y="connsiteY3"/>
                    </a:cxn>
                  </a:cxnLst>
                  <a:rect l="l" t="t" r="r" b="b"/>
                  <a:pathLst>
                    <a:path w="1905" h="1219">
                      <a:moveTo>
                        <a:pt x="0" y="1219"/>
                      </a:moveTo>
                      <a:cubicBezTo>
                        <a:pt x="953" y="1219"/>
                        <a:pt x="953" y="1219"/>
                        <a:pt x="1905" y="1219"/>
                      </a:cubicBezTo>
                      <a:lnTo>
                        <a:pt x="1905" y="267"/>
                      </a:lnTo>
                      <a:cubicBezTo>
                        <a:pt x="1905" y="-686"/>
                        <a:pt x="953" y="1219"/>
                        <a:pt x="0" y="1219"/>
                      </a:cubicBezTo>
                      <a:close/>
                    </a:path>
                  </a:pathLst>
                </a:custGeom>
                <a:grpFill/>
                <a:ln w="9525" cap="flat">
                  <a:noFill/>
                  <a:prstDash val="solid"/>
                  <a:miter/>
                </a:ln>
              </p:spPr>
              <p:txBody>
                <a:bodyPr rtlCol="0" anchor="ctr"/>
                <a:lstStyle/>
                <a:p>
                  <a:endParaRPr lang="zh-CN" altLang="en-US"/>
                </a:p>
              </p:txBody>
            </p:sp>
            <p:sp>
              <p:nvSpPr>
                <p:cNvPr id="82" name="任意多边形: 形状 81">
                  <a:extLst>
                    <a:ext uri="{FF2B5EF4-FFF2-40B4-BE49-F238E27FC236}">
                      <a16:creationId xmlns:a16="http://schemas.microsoft.com/office/drawing/2014/main" id="{C720D138-2203-FC97-2D2E-0EBE4DF57794}"/>
                    </a:ext>
                  </a:extLst>
                </p:cNvPr>
                <p:cNvSpPr/>
                <p:nvPr/>
              </p:nvSpPr>
              <p:spPr>
                <a:xfrm>
                  <a:off x="9254539" y="5106992"/>
                  <a:ext cx="952" cy="952"/>
                </a:xfrm>
                <a:custGeom>
                  <a:avLst/>
                  <a:gdLst>
                    <a:gd name="connsiteX0" fmla="*/ 0 w 952"/>
                    <a:gd name="connsiteY0" fmla="*/ 953 h 952"/>
                    <a:gd name="connsiteX1" fmla="*/ 952 w 952"/>
                    <a:gd name="connsiteY1" fmla="*/ 0 h 952"/>
                    <a:gd name="connsiteX2" fmla="*/ 0 w 952"/>
                    <a:gd name="connsiteY2" fmla="*/ 953 h 952"/>
                  </a:gdLst>
                  <a:ahLst/>
                  <a:cxnLst>
                    <a:cxn ang="0">
                      <a:pos x="connsiteX0" y="connsiteY0"/>
                    </a:cxn>
                    <a:cxn ang="0">
                      <a:pos x="connsiteX1" y="connsiteY1"/>
                    </a:cxn>
                    <a:cxn ang="0">
                      <a:pos x="connsiteX2" y="connsiteY2"/>
                    </a:cxn>
                  </a:cxnLst>
                  <a:rect l="l" t="t" r="r" b="b"/>
                  <a:pathLst>
                    <a:path w="952" h="952">
                      <a:moveTo>
                        <a:pt x="0" y="953"/>
                      </a:moveTo>
                      <a:lnTo>
                        <a:pt x="952" y="0"/>
                      </a:lnTo>
                      <a:cubicBezTo>
                        <a:pt x="952" y="0"/>
                        <a:pt x="952" y="953"/>
                        <a:pt x="0" y="953"/>
                      </a:cubicBezTo>
                      <a:close/>
                    </a:path>
                  </a:pathLst>
                </a:custGeom>
                <a:grpFill/>
                <a:ln w="9525" cap="flat">
                  <a:noFill/>
                  <a:prstDash val="solid"/>
                  <a:miter/>
                </a:ln>
              </p:spPr>
              <p:txBody>
                <a:bodyPr rtlCol="0" anchor="ctr"/>
                <a:lstStyle/>
                <a:p>
                  <a:endParaRPr lang="zh-CN" altLang="en-US"/>
                </a:p>
              </p:txBody>
            </p:sp>
            <p:sp>
              <p:nvSpPr>
                <p:cNvPr id="83" name="任意多边形: 形状 82">
                  <a:extLst>
                    <a:ext uri="{FF2B5EF4-FFF2-40B4-BE49-F238E27FC236}">
                      <a16:creationId xmlns:a16="http://schemas.microsoft.com/office/drawing/2014/main" id="{AF1B7BD6-AAAD-D5F8-46D9-5395327FDE20}"/>
                    </a:ext>
                  </a:extLst>
                </p:cNvPr>
                <p:cNvSpPr/>
                <p:nvPr/>
              </p:nvSpPr>
              <p:spPr>
                <a:xfrm>
                  <a:off x="9295497" y="5064129"/>
                  <a:ext cx="9525" cy="2857"/>
                </a:xfrm>
                <a:custGeom>
                  <a:avLst/>
                  <a:gdLst>
                    <a:gd name="connsiteX0" fmla="*/ 0 w 9525"/>
                    <a:gd name="connsiteY0" fmla="*/ 2857 h 2857"/>
                    <a:gd name="connsiteX1" fmla="*/ 0 w 9525"/>
                    <a:gd name="connsiteY1" fmla="*/ 0 h 2857"/>
                    <a:gd name="connsiteX2" fmla="*/ 0 w 9525"/>
                    <a:gd name="connsiteY2" fmla="*/ 2857 h 2857"/>
                  </a:gdLst>
                  <a:ahLst/>
                  <a:cxnLst>
                    <a:cxn ang="0">
                      <a:pos x="connsiteX0" y="connsiteY0"/>
                    </a:cxn>
                    <a:cxn ang="0">
                      <a:pos x="connsiteX1" y="connsiteY1"/>
                    </a:cxn>
                    <a:cxn ang="0">
                      <a:pos x="connsiteX2" y="connsiteY2"/>
                    </a:cxn>
                  </a:cxnLst>
                  <a:rect l="l" t="t" r="r" b="b"/>
                  <a:pathLst>
                    <a:path w="9525" h="2857">
                      <a:moveTo>
                        <a:pt x="0" y="2857"/>
                      </a:moveTo>
                      <a:lnTo>
                        <a:pt x="0" y="0"/>
                      </a:lnTo>
                      <a:cubicBezTo>
                        <a:pt x="0" y="1905"/>
                        <a:pt x="0" y="2857"/>
                        <a:pt x="0" y="2857"/>
                      </a:cubicBezTo>
                      <a:close/>
                    </a:path>
                  </a:pathLst>
                </a:custGeom>
                <a:grpFill/>
                <a:ln w="9525" cap="flat">
                  <a:noFill/>
                  <a:prstDash val="solid"/>
                  <a:miter/>
                </a:ln>
              </p:spPr>
              <p:txBody>
                <a:bodyPr rtlCol="0" anchor="ctr"/>
                <a:lstStyle/>
                <a:p>
                  <a:endParaRPr lang="zh-CN" altLang="en-US"/>
                </a:p>
              </p:txBody>
            </p:sp>
            <p:sp>
              <p:nvSpPr>
                <p:cNvPr id="84" name="任意多边形: 形状 83">
                  <a:extLst>
                    <a:ext uri="{FF2B5EF4-FFF2-40B4-BE49-F238E27FC236}">
                      <a16:creationId xmlns:a16="http://schemas.microsoft.com/office/drawing/2014/main" id="{A9B5AC9E-F7F3-8148-4B82-E476A4CDE8BD}"/>
                    </a:ext>
                  </a:extLst>
                </p:cNvPr>
                <p:cNvSpPr/>
                <p:nvPr/>
              </p:nvSpPr>
              <p:spPr>
                <a:xfrm>
                  <a:off x="9250334" y="5120327"/>
                  <a:ext cx="1346" cy="3809"/>
                </a:xfrm>
                <a:custGeom>
                  <a:avLst/>
                  <a:gdLst>
                    <a:gd name="connsiteX0" fmla="*/ 394 w 1346"/>
                    <a:gd name="connsiteY0" fmla="*/ 3810 h 3809"/>
                    <a:gd name="connsiteX1" fmla="*/ 1347 w 1346"/>
                    <a:gd name="connsiteY1" fmla="*/ 0 h 3809"/>
                    <a:gd name="connsiteX2" fmla="*/ 394 w 1346"/>
                    <a:gd name="connsiteY2" fmla="*/ 3810 h 3809"/>
                  </a:gdLst>
                  <a:ahLst/>
                  <a:cxnLst>
                    <a:cxn ang="0">
                      <a:pos x="connsiteX0" y="connsiteY0"/>
                    </a:cxn>
                    <a:cxn ang="0">
                      <a:pos x="connsiteX1" y="connsiteY1"/>
                    </a:cxn>
                    <a:cxn ang="0">
                      <a:pos x="connsiteX2" y="connsiteY2"/>
                    </a:cxn>
                  </a:cxnLst>
                  <a:rect l="l" t="t" r="r" b="b"/>
                  <a:pathLst>
                    <a:path w="1346" h="3809">
                      <a:moveTo>
                        <a:pt x="394" y="3810"/>
                      </a:moveTo>
                      <a:cubicBezTo>
                        <a:pt x="394" y="2857"/>
                        <a:pt x="1347" y="1905"/>
                        <a:pt x="1347" y="0"/>
                      </a:cubicBezTo>
                      <a:cubicBezTo>
                        <a:pt x="394" y="953"/>
                        <a:pt x="-558" y="1905"/>
                        <a:pt x="394" y="3810"/>
                      </a:cubicBezTo>
                      <a:close/>
                    </a:path>
                  </a:pathLst>
                </a:custGeom>
                <a:grpFill/>
                <a:ln w="9525" cap="flat">
                  <a:noFill/>
                  <a:prstDash val="solid"/>
                  <a:miter/>
                </a:ln>
              </p:spPr>
              <p:txBody>
                <a:bodyPr rtlCol="0" anchor="ctr"/>
                <a:lstStyle/>
                <a:p>
                  <a:endParaRPr lang="zh-CN" altLang="en-US"/>
                </a:p>
              </p:txBody>
            </p:sp>
            <p:sp>
              <p:nvSpPr>
                <p:cNvPr id="85" name="任意多边形: 形状 84">
                  <a:extLst>
                    <a:ext uri="{FF2B5EF4-FFF2-40B4-BE49-F238E27FC236}">
                      <a16:creationId xmlns:a16="http://schemas.microsoft.com/office/drawing/2014/main" id="{373E4890-0C38-B935-3872-3F96CF5822F6}"/>
                    </a:ext>
                  </a:extLst>
                </p:cNvPr>
                <p:cNvSpPr/>
                <p:nvPr/>
              </p:nvSpPr>
              <p:spPr>
                <a:xfrm>
                  <a:off x="9162385" y="5118421"/>
                  <a:ext cx="714" cy="1905"/>
                </a:xfrm>
                <a:custGeom>
                  <a:avLst/>
                  <a:gdLst>
                    <a:gd name="connsiteX0" fmla="*/ 714 w 714"/>
                    <a:gd name="connsiteY0" fmla="*/ 1905 h 1905"/>
                    <a:gd name="connsiteX1" fmla="*/ 714 w 714"/>
                    <a:gd name="connsiteY1" fmla="*/ 0 h 1905"/>
                    <a:gd name="connsiteX2" fmla="*/ 714 w 714"/>
                    <a:gd name="connsiteY2" fmla="*/ 1905 h 1905"/>
                  </a:gdLst>
                  <a:ahLst/>
                  <a:cxnLst>
                    <a:cxn ang="0">
                      <a:pos x="connsiteX0" y="connsiteY0"/>
                    </a:cxn>
                    <a:cxn ang="0">
                      <a:pos x="connsiteX1" y="connsiteY1"/>
                    </a:cxn>
                    <a:cxn ang="0">
                      <a:pos x="connsiteX2" y="connsiteY2"/>
                    </a:cxn>
                  </a:cxnLst>
                  <a:rect l="l" t="t" r="r" b="b"/>
                  <a:pathLst>
                    <a:path w="714" h="1905">
                      <a:moveTo>
                        <a:pt x="714" y="1905"/>
                      </a:moveTo>
                      <a:cubicBezTo>
                        <a:pt x="714" y="953"/>
                        <a:pt x="714" y="953"/>
                        <a:pt x="714" y="0"/>
                      </a:cubicBezTo>
                      <a:cubicBezTo>
                        <a:pt x="-238" y="953"/>
                        <a:pt x="-238" y="953"/>
                        <a:pt x="714" y="1905"/>
                      </a:cubicBezTo>
                      <a:close/>
                    </a:path>
                  </a:pathLst>
                </a:custGeom>
                <a:grpFill/>
                <a:ln w="9525" cap="flat">
                  <a:noFill/>
                  <a:prstDash val="solid"/>
                  <a:miter/>
                </a:ln>
              </p:spPr>
              <p:txBody>
                <a:bodyPr rtlCol="0" anchor="ctr"/>
                <a:lstStyle/>
                <a:p>
                  <a:endParaRPr lang="zh-CN" altLang="en-US"/>
                </a:p>
              </p:txBody>
            </p:sp>
            <p:sp>
              <p:nvSpPr>
                <p:cNvPr id="86" name="任意多边形: 形状 85">
                  <a:extLst>
                    <a:ext uri="{FF2B5EF4-FFF2-40B4-BE49-F238E27FC236}">
                      <a16:creationId xmlns:a16="http://schemas.microsoft.com/office/drawing/2014/main" id="{0B046984-8215-7490-66E7-5F31B02D3BA1}"/>
                    </a:ext>
                  </a:extLst>
                </p:cNvPr>
                <p:cNvSpPr/>
                <p:nvPr/>
              </p:nvSpPr>
              <p:spPr>
                <a:xfrm>
                  <a:off x="9176672" y="5090799"/>
                  <a:ext cx="714" cy="9525"/>
                </a:xfrm>
                <a:custGeom>
                  <a:avLst/>
                  <a:gdLst>
                    <a:gd name="connsiteX0" fmla="*/ 714 w 714"/>
                    <a:gd name="connsiteY0" fmla="*/ 0 h 9525"/>
                    <a:gd name="connsiteX1" fmla="*/ 714 w 714"/>
                    <a:gd name="connsiteY1" fmla="*/ 0 h 9525"/>
                    <a:gd name="connsiteX2" fmla="*/ 714 w 714"/>
                    <a:gd name="connsiteY2" fmla="*/ 0 h 9525"/>
                  </a:gdLst>
                  <a:ahLst/>
                  <a:cxnLst>
                    <a:cxn ang="0">
                      <a:pos x="connsiteX0" y="connsiteY0"/>
                    </a:cxn>
                    <a:cxn ang="0">
                      <a:pos x="connsiteX1" y="connsiteY1"/>
                    </a:cxn>
                    <a:cxn ang="0">
                      <a:pos x="connsiteX2" y="connsiteY2"/>
                    </a:cxn>
                  </a:cxnLst>
                  <a:rect l="l" t="t" r="r" b="b"/>
                  <a:pathLst>
                    <a:path w="714" h="9525">
                      <a:moveTo>
                        <a:pt x="714" y="0"/>
                      </a:moveTo>
                      <a:lnTo>
                        <a:pt x="714" y="0"/>
                      </a:lnTo>
                      <a:cubicBezTo>
                        <a:pt x="-238" y="0"/>
                        <a:pt x="-238" y="0"/>
                        <a:pt x="714" y="0"/>
                      </a:cubicBezTo>
                      <a:close/>
                    </a:path>
                  </a:pathLst>
                </a:custGeom>
                <a:grpFill/>
                <a:ln w="9525" cap="flat">
                  <a:noFill/>
                  <a:prstDash val="solid"/>
                  <a:miter/>
                </a:ln>
              </p:spPr>
              <p:txBody>
                <a:bodyPr rtlCol="0" anchor="ctr"/>
                <a:lstStyle/>
                <a:p>
                  <a:endParaRPr lang="zh-CN" altLang="en-US"/>
                </a:p>
              </p:txBody>
            </p:sp>
            <p:sp>
              <p:nvSpPr>
                <p:cNvPr id="87" name="任意多边形: 形状 86">
                  <a:extLst>
                    <a:ext uri="{FF2B5EF4-FFF2-40B4-BE49-F238E27FC236}">
                      <a16:creationId xmlns:a16="http://schemas.microsoft.com/office/drawing/2014/main" id="{26178E45-46D7-7FE3-FBF1-963AB77BA030}"/>
                    </a:ext>
                  </a:extLst>
                </p:cNvPr>
                <p:cNvSpPr/>
                <p:nvPr/>
              </p:nvSpPr>
              <p:spPr>
                <a:xfrm>
                  <a:off x="9025939" y="5101277"/>
                  <a:ext cx="2857" cy="1578"/>
                </a:xfrm>
                <a:custGeom>
                  <a:avLst/>
                  <a:gdLst>
                    <a:gd name="connsiteX0" fmla="*/ 2858 w 2857"/>
                    <a:gd name="connsiteY0" fmla="*/ 0 h 1578"/>
                    <a:gd name="connsiteX1" fmla="*/ 0 w 2857"/>
                    <a:gd name="connsiteY1" fmla="*/ 953 h 1578"/>
                    <a:gd name="connsiteX2" fmla="*/ 2858 w 2857"/>
                    <a:gd name="connsiteY2" fmla="*/ 0 h 1578"/>
                  </a:gdLst>
                  <a:ahLst/>
                  <a:cxnLst>
                    <a:cxn ang="0">
                      <a:pos x="connsiteX0" y="connsiteY0"/>
                    </a:cxn>
                    <a:cxn ang="0">
                      <a:pos x="connsiteX1" y="connsiteY1"/>
                    </a:cxn>
                    <a:cxn ang="0">
                      <a:pos x="connsiteX2" y="connsiteY2"/>
                    </a:cxn>
                  </a:cxnLst>
                  <a:rect l="l" t="t" r="r" b="b"/>
                  <a:pathLst>
                    <a:path w="2857" h="1578">
                      <a:moveTo>
                        <a:pt x="2858" y="0"/>
                      </a:moveTo>
                      <a:cubicBezTo>
                        <a:pt x="1905" y="0"/>
                        <a:pt x="953" y="0"/>
                        <a:pt x="0" y="953"/>
                      </a:cubicBezTo>
                      <a:cubicBezTo>
                        <a:pt x="1905" y="1905"/>
                        <a:pt x="1905" y="1905"/>
                        <a:pt x="2858" y="0"/>
                      </a:cubicBezTo>
                      <a:close/>
                    </a:path>
                  </a:pathLst>
                </a:custGeom>
                <a:grpFill/>
                <a:ln w="9525" cap="flat">
                  <a:noFill/>
                  <a:prstDash val="solid"/>
                  <a:miter/>
                </a:ln>
              </p:spPr>
              <p:txBody>
                <a:bodyPr rtlCol="0" anchor="ctr"/>
                <a:lstStyle/>
                <a:p>
                  <a:endParaRPr lang="zh-CN" altLang="en-US"/>
                </a:p>
              </p:txBody>
            </p:sp>
            <p:sp>
              <p:nvSpPr>
                <p:cNvPr id="88" name="任意多边形: 形状 87">
                  <a:extLst>
                    <a:ext uri="{FF2B5EF4-FFF2-40B4-BE49-F238E27FC236}">
                      <a16:creationId xmlns:a16="http://schemas.microsoft.com/office/drawing/2014/main" id="{0A5DADAD-6FE6-9C05-4FE4-E963CFF073EA}"/>
                    </a:ext>
                  </a:extLst>
                </p:cNvPr>
                <p:cNvSpPr/>
                <p:nvPr/>
              </p:nvSpPr>
              <p:spPr>
                <a:xfrm>
                  <a:off x="9027844" y="5065611"/>
                  <a:ext cx="205740" cy="57573"/>
                </a:xfrm>
                <a:custGeom>
                  <a:avLst/>
                  <a:gdLst>
                    <a:gd name="connsiteX0" fmla="*/ 198120 w 205740"/>
                    <a:gd name="connsiteY0" fmla="*/ 49001 h 57573"/>
                    <a:gd name="connsiteX1" fmla="*/ 200978 w 205740"/>
                    <a:gd name="connsiteY1" fmla="*/ 36618 h 57573"/>
                    <a:gd name="connsiteX2" fmla="*/ 197168 w 205740"/>
                    <a:gd name="connsiteY2" fmla="*/ 35666 h 57573"/>
                    <a:gd name="connsiteX3" fmla="*/ 200978 w 205740"/>
                    <a:gd name="connsiteY3" fmla="*/ 26141 h 57573"/>
                    <a:gd name="connsiteX4" fmla="*/ 198120 w 205740"/>
                    <a:gd name="connsiteY4" fmla="*/ 29951 h 57573"/>
                    <a:gd name="connsiteX5" fmla="*/ 196215 w 205740"/>
                    <a:gd name="connsiteY5" fmla="*/ 18521 h 57573"/>
                    <a:gd name="connsiteX6" fmla="*/ 185738 w 205740"/>
                    <a:gd name="connsiteY6" fmla="*/ 15663 h 57573"/>
                    <a:gd name="connsiteX7" fmla="*/ 186690 w 205740"/>
                    <a:gd name="connsiteY7" fmla="*/ 14711 h 57573"/>
                    <a:gd name="connsiteX8" fmla="*/ 182880 w 205740"/>
                    <a:gd name="connsiteY8" fmla="*/ 8043 h 57573"/>
                    <a:gd name="connsiteX9" fmla="*/ 182880 w 205740"/>
                    <a:gd name="connsiteY9" fmla="*/ 7091 h 57573"/>
                    <a:gd name="connsiteX10" fmla="*/ 182880 w 205740"/>
                    <a:gd name="connsiteY10" fmla="*/ 9948 h 57573"/>
                    <a:gd name="connsiteX11" fmla="*/ 174308 w 205740"/>
                    <a:gd name="connsiteY11" fmla="*/ 423 h 57573"/>
                    <a:gd name="connsiteX12" fmla="*/ 162878 w 205740"/>
                    <a:gd name="connsiteY12" fmla="*/ 9948 h 57573"/>
                    <a:gd name="connsiteX13" fmla="*/ 166688 w 205740"/>
                    <a:gd name="connsiteY13" fmla="*/ 9948 h 57573"/>
                    <a:gd name="connsiteX14" fmla="*/ 166688 w 205740"/>
                    <a:gd name="connsiteY14" fmla="*/ 19473 h 57573"/>
                    <a:gd name="connsiteX15" fmla="*/ 163830 w 205740"/>
                    <a:gd name="connsiteY15" fmla="*/ 16616 h 57573"/>
                    <a:gd name="connsiteX16" fmla="*/ 170498 w 205740"/>
                    <a:gd name="connsiteY16" fmla="*/ 17568 h 57573"/>
                    <a:gd name="connsiteX17" fmla="*/ 167640 w 205740"/>
                    <a:gd name="connsiteY17" fmla="*/ 24236 h 57573"/>
                    <a:gd name="connsiteX18" fmla="*/ 178118 w 205740"/>
                    <a:gd name="connsiteY18" fmla="*/ 15663 h 57573"/>
                    <a:gd name="connsiteX19" fmla="*/ 178118 w 205740"/>
                    <a:gd name="connsiteY19" fmla="*/ 25188 h 57573"/>
                    <a:gd name="connsiteX20" fmla="*/ 182880 w 205740"/>
                    <a:gd name="connsiteY20" fmla="*/ 25188 h 57573"/>
                    <a:gd name="connsiteX21" fmla="*/ 174308 w 205740"/>
                    <a:gd name="connsiteY21" fmla="*/ 38523 h 57573"/>
                    <a:gd name="connsiteX22" fmla="*/ 160973 w 205740"/>
                    <a:gd name="connsiteY22" fmla="*/ 40428 h 57573"/>
                    <a:gd name="connsiteX23" fmla="*/ 160973 w 205740"/>
                    <a:gd name="connsiteY23" fmla="*/ 18521 h 57573"/>
                    <a:gd name="connsiteX24" fmla="*/ 154305 w 205740"/>
                    <a:gd name="connsiteY24" fmla="*/ 28998 h 57573"/>
                    <a:gd name="connsiteX25" fmla="*/ 148590 w 205740"/>
                    <a:gd name="connsiteY25" fmla="*/ 13758 h 57573"/>
                    <a:gd name="connsiteX26" fmla="*/ 151448 w 205740"/>
                    <a:gd name="connsiteY26" fmla="*/ 8043 h 57573"/>
                    <a:gd name="connsiteX27" fmla="*/ 146685 w 205740"/>
                    <a:gd name="connsiteY27" fmla="*/ 10901 h 57573"/>
                    <a:gd name="connsiteX28" fmla="*/ 150495 w 205740"/>
                    <a:gd name="connsiteY28" fmla="*/ 16616 h 57573"/>
                    <a:gd name="connsiteX29" fmla="*/ 148590 w 205740"/>
                    <a:gd name="connsiteY29" fmla="*/ 24236 h 57573"/>
                    <a:gd name="connsiteX30" fmla="*/ 149543 w 205740"/>
                    <a:gd name="connsiteY30" fmla="*/ 24236 h 57573"/>
                    <a:gd name="connsiteX31" fmla="*/ 145733 w 205740"/>
                    <a:gd name="connsiteY31" fmla="*/ 33761 h 57573"/>
                    <a:gd name="connsiteX32" fmla="*/ 141923 w 205740"/>
                    <a:gd name="connsiteY32" fmla="*/ 24236 h 57573"/>
                    <a:gd name="connsiteX33" fmla="*/ 142875 w 205740"/>
                    <a:gd name="connsiteY33" fmla="*/ 22331 h 57573"/>
                    <a:gd name="connsiteX34" fmla="*/ 137160 w 205740"/>
                    <a:gd name="connsiteY34" fmla="*/ 25188 h 57573"/>
                    <a:gd name="connsiteX35" fmla="*/ 137160 w 205740"/>
                    <a:gd name="connsiteY35" fmla="*/ 23283 h 57573"/>
                    <a:gd name="connsiteX36" fmla="*/ 132398 w 205740"/>
                    <a:gd name="connsiteY36" fmla="*/ 33761 h 57573"/>
                    <a:gd name="connsiteX37" fmla="*/ 132398 w 205740"/>
                    <a:gd name="connsiteY37" fmla="*/ 21378 h 57573"/>
                    <a:gd name="connsiteX38" fmla="*/ 138113 w 205740"/>
                    <a:gd name="connsiteY38" fmla="*/ 16616 h 57573"/>
                    <a:gd name="connsiteX39" fmla="*/ 137160 w 205740"/>
                    <a:gd name="connsiteY39" fmla="*/ 4233 h 57573"/>
                    <a:gd name="connsiteX40" fmla="*/ 132398 w 205740"/>
                    <a:gd name="connsiteY40" fmla="*/ 4233 h 57573"/>
                    <a:gd name="connsiteX41" fmla="*/ 132398 w 205740"/>
                    <a:gd name="connsiteY41" fmla="*/ 10901 h 57573"/>
                    <a:gd name="connsiteX42" fmla="*/ 126683 w 205740"/>
                    <a:gd name="connsiteY42" fmla="*/ 17568 h 57573"/>
                    <a:gd name="connsiteX43" fmla="*/ 129540 w 205740"/>
                    <a:gd name="connsiteY43" fmla="*/ 11853 h 57573"/>
                    <a:gd name="connsiteX44" fmla="*/ 127635 w 205740"/>
                    <a:gd name="connsiteY44" fmla="*/ 29951 h 57573"/>
                    <a:gd name="connsiteX45" fmla="*/ 118110 w 205740"/>
                    <a:gd name="connsiteY45" fmla="*/ 25188 h 57573"/>
                    <a:gd name="connsiteX46" fmla="*/ 119063 w 205740"/>
                    <a:gd name="connsiteY46" fmla="*/ 31856 h 57573"/>
                    <a:gd name="connsiteX47" fmla="*/ 101918 w 205740"/>
                    <a:gd name="connsiteY47" fmla="*/ 45191 h 57573"/>
                    <a:gd name="connsiteX48" fmla="*/ 108585 w 205740"/>
                    <a:gd name="connsiteY48" fmla="*/ 31856 h 57573"/>
                    <a:gd name="connsiteX49" fmla="*/ 104775 w 205740"/>
                    <a:gd name="connsiteY49" fmla="*/ 11853 h 57573"/>
                    <a:gd name="connsiteX50" fmla="*/ 100965 w 205740"/>
                    <a:gd name="connsiteY50" fmla="*/ 28998 h 57573"/>
                    <a:gd name="connsiteX51" fmla="*/ 103823 w 205740"/>
                    <a:gd name="connsiteY51" fmla="*/ 26141 h 57573"/>
                    <a:gd name="connsiteX52" fmla="*/ 85725 w 205740"/>
                    <a:gd name="connsiteY52" fmla="*/ 31856 h 57573"/>
                    <a:gd name="connsiteX53" fmla="*/ 87630 w 205740"/>
                    <a:gd name="connsiteY53" fmla="*/ 28046 h 57573"/>
                    <a:gd name="connsiteX54" fmla="*/ 82868 w 205740"/>
                    <a:gd name="connsiteY54" fmla="*/ 32808 h 57573"/>
                    <a:gd name="connsiteX55" fmla="*/ 79058 w 205740"/>
                    <a:gd name="connsiteY55" fmla="*/ 17568 h 57573"/>
                    <a:gd name="connsiteX56" fmla="*/ 77153 w 205740"/>
                    <a:gd name="connsiteY56" fmla="*/ 26141 h 57573"/>
                    <a:gd name="connsiteX57" fmla="*/ 76200 w 205740"/>
                    <a:gd name="connsiteY57" fmla="*/ 24236 h 57573"/>
                    <a:gd name="connsiteX58" fmla="*/ 72390 w 205740"/>
                    <a:gd name="connsiteY58" fmla="*/ 34713 h 57573"/>
                    <a:gd name="connsiteX59" fmla="*/ 65723 w 205740"/>
                    <a:gd name="connsiteY59" fmla="*/ 16616 h 57573"/>
                    <a:gd name="connsiteX60" fmla="*/ 57150 w 205740"/>
                    <a:gd name="connsiteY60" fmla="*/ 41381 h 57573"/>
                    <a:gd name="connsiteX61" fmla="*/ 58103 w 205740"/>
                    <a:gd name="connsiteY61" fmla="*/ 30903 h 57573"/>
                    <a:gd name="connsiteX62" fmla="*/ 54293 w 205740"/>
                    <a:gd name="connsiteY62" fmla="*/ 31856 h 57573"/>
                    <a:gd name="connsiteX63" fmla="*/ 60008 w 205740"/>
                    <a:gd name="connsiteY63" fmla="*/ 14711 h 57573"/>
                    <a:gd name="connsiteX64" fmla="*/ 50483 w 205740"/>
                    <a:gd name="connsiteY64" fmla="*/ 26141 h 57573"/>
                    <a:gd name="connsiteX65" fmla="*/ 50483 w 205740"/>
                    <a:gd name="connsiteY65" fmla="*/ 27093 h 57573"/>
                    <a:gd name="connsiteX66" fmla="*/ 40958 w 205740"/>
                    <a:gd name="connsiteY66" fmla="*/ 29951 h 57573"/>
                    <a:gd name="connsiteX67" fmla="*/ 47625 w 205740"/>
                    <a:gd name="connsiteY67" fmla="*/ 23283 h 57573"/>
                    <a:gd name="connsiteX68" fmla="*/ 33338 w 205740"/>
                    <a:gd name="connsiteY68" fmla="*/ 32808 h 57573"/>
                    <a:gd name="connsiteX69" fmla="*/ 31433 w 205740"/>
                    <a:gd name="connsiteY69" fmla="*/ 22331 h 57573"/>
                    <a:gd name="connsiteX70" fmla="*/ 22860 w 205740"/>
                    <a:gd name="connsiteY70" fmla="*/ 32808 h 57573"/>
                    <a:gd name="connsiteX71" fmla="*/ 23813 w 205740"/>
                    <a:gd name="connsiteY71" fmla="*/ 25188 h 57573"/>
                    <a:gd name="connsiteX72" fmla="*/ 6668 w 205740"/>
                    <a:gd name="connsiteY72" fmla="*/ 23283 h 57573"/>
                    <a:gd name="connsiteX73" fmla="*/ 5715 w 205740"/>
                    <a:gd name="connsiteY73" fmla="*/ 31856 h 57573"/>
                    <a:gd name="connsiteX74" fmla="*/ 2858 w 205740"/>
                    <a:gd name="connsiteY74" fmla="*/ 22331 h 57573"/>
                    <a:gd name="connsiteX75" fmla="*/ 5715 w 205740"/>
                    <a:gd name="connsiteY75" fmla="*/ 19473 h 57573"/>
                    <a:gd name="connsiteX76" fmla="*/ 0 w 205740"/>
                    <a:gd name="connsiteY76" fmla="*/ 20426 h 57573"/>
                    <a:gd name="connsiteX77" fmla="*/ 953 w 205740"/>
                    <a:gd name="connsiteY77" fmla="*/ 31856 h 57573"/>
                    <a:gd name="connsiteX78" fmla="*/ 19050 w 205740"/>
                    <a:gd name="connsiteY78" fmla="*/ 35666 h 57573"/>
                    <a:gd name="connsiteX79" fmla="*/ 37148 w 205740"/>
                    <a:gd name="connsiteY79" fmla="*/ 35666 h 57573"/>
                    <a:gd name="connsiteX80" fmla="*/ 37148 w 205740"/>
                    <a:gd name="connsiteY80" fmla="*/ 30903 h 57573"/>
                    <a:gd name="connsiteX81" fmla="*/ 40005 w 205740"/>
                    <a:gd name="connsiteY81" fmla="*/ 36618 h 57573"/>
                    <a:gd name="connsiteX82" fmla="*/ 39053 w 205740"/>
                    <a:gd name="connsiteY82" fmla="*/ 37571 h 57573"/>
                    <a:gd name="connsiteX83" fmla="*/ 46673 w 205740"/>
                    <a:gd name="connsiteY83" fmla="*/ 48048 h 57573"/>
                    <a:gd name="connsiteX84" fmla="*/ 52388 w 205740"/>
                    <a:gd name="connsiteY84" fmla="*/ 39476 h 57573"/>
                    <a:gd name="connsiteX85" fmla="*/ 54293 w 205740"/>
                    <a:gd name="connsiteY85" fmla="*/ 47096 h 57573"/>
                    <a:gd name="connsiteX86" fmla="*/ 56198 w 205740"/>
                    <a:gd name="connsiteY86" fmla="*/ 34713 h 57573"/>
                    <a:gd name="connsiteX87" fmla="*/ 56198 w 205740"/>
                    <a:gd name="connsiteY87" fmla="*/ 43286 h 57573"/>
                    <a:gd name="connsiteX88" fmla="*/ 83820 w 205740"/>
                    <a:gd name="connsiteY88" fmla="*/ 45191 h 57573"/>
                    <a:gd name="connsiteX89" fmla="*/ 80963 w 205740"/>
                    <a:gd name="connsiteY89" fmla="*/ 50906 h 57573"/>
                    <a:gd name="connsiteX90" fmla="*/ 86678 w 205740"/>
                    <a:gd name="connsiteY90" fmla="*/ 55668 h 57573"/>
                    <a:gd name="connsiteX91" fmla="*/ 99060 w 205740"/>
                    <a:gd name="connsiteY91" fmla="*/ 45191 h 57573"/>
                    <a:gd name="connsiteX92" fmla="*/ 115253 w 205740"/>
                    <a:gd name="connsiteY92" fmla="*/ 49953 h 57573"/>
                    <a:gd name="connsiteX93" fmla="*/ 121920 w 205740"/>
                    <a:gd name="connsiteY93" fmla="*/ 40428 h 57573"/>
                    <a:gd name="connsiteX94" fmla="*/ 117158 w 205740"/>
                    <a:gd name="connsiteY94" fmla="*/ 57573 h 57573"/>
                    <a:gd name="connsiteX95" fmla="*/ 136208 w 205740"/>
                    <a:gd name="connsiteY95" fmla="*/ 42333 h 57573"/>
                    <a:gd name="connsiteX96" fmla="*/ 137160 w 205740"/>
                    <a:gd name="connsiteY96" fmla="*/ 45191 h 57573"/>
                    <a:gd name="connsiteX97" fmla="*/ 140970 w 205740"/>
                    <a:gd name="connsiteY97" fmla="*/ 50906 h 57573"/>
                    <a:gd name="connsiteX98" fmla="*/ 141923 w 205740"/>
                    <a:gd name="connsiteY98" fmla="*/ 42333 h 57573"/>
                    <a:gd name="connsiteX99" fmla="*/ 143828 w 205740"/>
                    <a:gd name="connsiteY99" fmla="*/ 53763 h 57573"/>
                    <a:gd name="connsiteX100" fmla="*/ 155258 w 205740"/>
                    <a:gd name="connsiteY100" fmla="*/ 34713 h 57573"/>
                    <a:gd name="connsiteX101" fmla="*/ 157163 w 205740"/>
                    <a:gd name="connsiteY101" fmla="*/ 45191 h 57573"/>
                    <a:gd name="connsiteX102" fmla="*/ 170498 w 205740"/>
                    <a:gd name="connsiteY102" fmla="*/ 40428 h 57573"/>
                    <a:gd name="connsiteX103" fmla="*/ 166688 w 205740"/>
                    <a:gd name="connsiteY103" fmla="*/ 47096 h 57573"/>
                    <a:gd name="connsiteX104" fmla="*/ 182880 w 205740"/>
                    <a:gd name="connsiteY104" fmla="*/ 50906 h 57573"/>
                    <a:gd name="connsiteX105" fmla="*/ 184785 w 205740"/>
                    <a:gd name="connsiteY105" fmla="*/ 41381 h 57573"/>
                    <a:gd name="connsiteX106" fmla="*/ 186690 w 205740"/>
                    <a:gd name="connsiteY106" fmla="*/ 51858 h 57573"/>
                    <a:gd name="connsiteX107" fmla="*/ 199073 w 205740"/>
                    <a:gd name="connsiteY107" fmla="*/ 49953 h 57573"/>
                    <a:gd name="connsiteX108" fmla="*/ 198120 w 205740"/>
                    <a:gd name="connsiteY108" fmla="*/ 52811 h 57573"/>
                    <a:gd name="connsiteX109" fmla="*/ 203835 w 205740"/>
                    <a:gd name="connsiteY109" fmla="*/ 51858 h 57573"/>
                    <a:gd name="connsiteX110" fmla="*/ 205740 w 205740"/>
                    <a:gd name="connsiteY110" fmla="*/ 39476 h 57573"/>
                    <a:gd name="connsiteX111" fmla="*/ 198120 w 205740"/>
                    <a:gd name="connsiteY111" fmla="*/ 49001 h 575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Lst>
                  <a:rect l="l" t="t" r="r" b="b"/>
                  <a:pathLst>
                    <a:path w="205740" h="57573">
                      <a:moveTo>
                        <a:pt x="198120" y="49001"/>
                      </a:moveTo>
                      <a:cubicBezTo>
                        <a:pt x="196215" y="37571"/>
                        <a:pt x="201930" y="48048"/>
                        <a:pt x="200978" y="36618"/>
                      </a:cubicBezTo>
                      <a:cubicBezTo>
                        <a:pt x="199073" y="39476"/>
                        <a:pt x="198120" y="41381"/>
                        <a:pt x="197168" y="35666"/>
                      </a:cubicBezTo>
                      <a:cubicBezTo>
                        <a:pt x="198120" y="28998"/>
                        <a:pt x="200978" y="35666"/>
                        <a:pt x="200978" y="26141"/>
                      </a:cubicBezTo>
                      <a:lnTo>
                        <a:pt x="198120" y="29951"/>
                      </a:lnTo>
                      <a:cubicBezTo>
                        <a:pt x="196215" y="25188"/>
                        <a:pt x="198120" y="17568"/>
                        <a:pt x="196215" y="18521"/>
                      </a:cubicBezTo>
                      <a:cubicBezTo>
                        <a:pt x="195263" y="31856"/>
                        <a:pt x="187643" y="13758"/>
                        <a:pt x="185738" y="15663"/>
                      </a:cubicBezTo>
                      <a:lnTo>
                        <a:pt x="186690" y="14711"/>
                      </a:lnTo>
                      <a:lnTo>
                        <a:pt x="182880" y="8043"/>
                      </a:lnTo>
                      <a:cubicBezTo>
                        <a:pt x="182880" y="8043"/>
                        <a:pt x="182880" y="7091"/>
                        <a:pt x="182880" y="7091"/>
                      </a:cubicBezTo>
                      <a:cubicBezTo>
                        <a:pt x="182880" y="8043"/>
                        <a:pt x="182880" y="8996"/>
                        <a:pt x="182880" y="9948"/>
                      </a:cubicBezTo>
                      <a:cubicBezTo>
                        <a:pt x="180975" y="3281"/>
                        <a:pt x="178118" y="-1482"/>
                        <a:pt x="174308" y="423"/>
                      </a:cubicBezTo>
                      <a:cubicBezTo>
                        <a:pt x="173355" y="8043"/>
                        <a:pt x="164783" y="3281"/>
                        <a:pt x="162878" y="9948"/>
                      </a:cubicBezTo>
                      <a:cubicBezTo>
                        <a:pt x="163830" y="8043"/>
                        <a:pt x="165735" y="8043"/>
                        <a:pt x="166688" y="9948"/>
                      </a:cubicBezTo>
                      <a:lnTo>
                        <a:pt x="166688" y="19473"/>
                      </a:lnTo>
                      <a:cubicBezTo>
                        <a:pt x="163830" y="19473"/>
                        <a:pt x="165735" y="10901"/>
                        <a:pt x="163830" y="16616"/>
                      </a:cubicBezTo>
                      <a:cubicBezTo>
                        <a:pt x="164783" y="29951"/>
                        <a:pt x="167640" y="16616"/>
                        <a:pt x="170498" y="17568"/>
                      </a:cubicBezTo>
                      <a:cubicBezTo>
                        <a:pt x="169545" y="20426"/>
                        <a:pt x="168593" y="23283"/>
                        <a:pt x="167640" y="24236"/>
                      </a:cubicBezTo>
                      <a:cubicBezTo>
                        <a:pt x="171450" y="24236"/>
                        <a:pt x="176213" y="28998"/>
                        <a:pt x="178118" y="15663"/>
                      </a:cubicBezTo>
                      <a:cubicBezTo>
                        <a:pt x="179070" y="18521"/>
                        <a:pt x="179070" y="23283"/>
                        <a:pt x="178118" y="25188"/>
                      </a:cubicBezTo>
                      <a:cubicBezTo>
                        <a:pt x="180975" y="17568"/>
                        <a:pt x="180975" y="31856"/>
                        <a:pt x="182880" y="25188"/>
                      </a:cubicBezTo>
                      <a:cubicBezTo>
                        <a:pt x="182880" y="36618"/>
                        <a:pt x="177165" y="31856"/>
                        <a:pt x="174308" y="38523"/>
                      </a:cubicBezTo>
                      <a:cubicBezTo>
                        <a:pt x="169545" y="28998"/>
                        <a:pt x="164783" y="38523"/>
                        <a:pt x="160973" y="40428"/>
                      </a:cubicBezTo>
                      <a:cubicBezTo>
                        <a:pt x="160020" y="31856"/>
                        <a:pt x="162878" y="23283"/>
                        <a:pt x="160973" y="18521"/>
                      </a:cubicBezTo>
                      <a:cubicBezTo>
                        <a:pt x="156210" y="12806"/>
                        <a:pt x="157163" y="23283"/>
                        <a:pt x="154305" y="28998"/>
                      </a:cubicBezTo>
                      <a:cubicBezTo>
                        <a:pt x="151448" y="26141"/>
                        <a:pt x="153353" y="13758"/>
                        <a:pt x="148590" y="13758"/>
                      </a:cubicBezTo>
                      <a:lnTo>
                        <a:pt x="151448" y="8043"/>
                      </a:lnTo>
                      <a:cubicBezTo>
                        <a:pt x="148590" y="-4339"/>
                        <a:pt x="148590" y="12806"/>
                        <a:pt x="146685" y="10901"/>
                      </a:cubicBezTo>
                      <a:cubicBezTo>
                        <a:pt x="147638" y="13758"/>
                        <a:pt x="147638" y="17568"/>
                        <a:pt x="150495" y="16616"/>
                      </a:cubicBezTo>
                      <a:cubicBezTo>
                        <a:pt x="150495" y="21378"/>
                        <a:pt x="149543" y="23283"/>
                        <a:pt x="148590" y="24236"/>
                      </a:cubicBezTo>
                      <a:lnTo>
                        <a:pt x="149543" y="24236"/>
                      </a:lnTo>
                      <a:cubicBezTo>
                        <a:pt x="148590" y="30903"/>
                        <a:pt x="148590" y="37571"/>
                        <a:pt x="145733" y="33761"/>
                      </a:cubicBezTo>
                      <a:cubicBezTo>
                        <a:pt x="147638" y="26141"/>
                        <a:pt x="142875" y="28046"/>
                        <a:pt x="141923" y="24236"/>
                      </a:cubicBezTo>
                      <a:lnTo>
                        <a:pt x="142875" y="22331"/>
                      </a:lnTo>
                      <a:cubicBezTo>
                        <a:pt x="140970" y="25188"/>
                        <a:pt x="138113" y="24236"/>
                        <a:pt x="137160" y="25188"/>
                      </a:cubicBezTo>
                      <a:lnTo>
                        <a:pt x="137160" y="23283"/>
                      </a:lnTo>
                      <a:cubicBezTo>
                        <a:pt x="135255" y="26141"/>
                        <a:pt x="135255" y="35666"/>
                        <a:pt x="132398" y="33761"/>
                      </a:cubicBezTo>
                      <a:cubicBezTo>
                        <a:pt x="132398" y="29951"/>
                        <a:pt x="135255" y="19473"/>
                        <a:pt x="132398" y="21378"/>
                      </a:cubicBezTo>
                      <a:cubicBezTo>
                        <a:pt x="132398" y="15663"/>
                        <a:pt x="135255" y="14711"/>
                        <a:pt x="138113" y="16616"/>
                      </a:cubicBezTo>
                      <a:cubicBezTo>
                        <a:pt x="135255" y="14711"/>
                        <a:pt x="134303" y="5186"/>
                        <a:pt x="137160" y="4233"/>
                      </a:cubicBezTo>
                      <a:cubicBezTo>
                        <a:pt x="136208" y="-3387"/>
                        <a:pt x="134303" y="7091"/>
                        <a:pt x="132398" y="4233"/>
                      </a:cubicBezTo>
                      <a:cubicBezTo>
                        <a:pt x="132398" y="6138"/>
                        <a:pt x="132398" y="8996"/>
                        <a:pt x="132398" y="10901"/>
                      </a:cubicBezTo>
                      <a:cubicBezTo>
                        <a:pt x="132398" y="1376"/>
                        <a:pt x="126683" y="9948"/>
                        <a:pt x="126683" y="17568"/>
                      </a:cubicBezTo>
                      <a:lnTo>
                        <a:pt x="129540" y="11853"/>
                      </a:lnTo>
                      <a:cubicBezTo>
                        <a:pt x="129540" y="19473"/>
                        <a:pt x="126683" y="25188"/>
                        <a:pt x="127635" y="29951"/>
                      </a:cubicBezTo>
                      <a:cubicBezTo>
                        <a:pt x="125730" y="17568"/>
                        <a:pt x="120015" y="36618"/>
                        <a:pt x="118110" y="25188"/>
                      </a:cubicBezTo>
                      <a:lnTo>
                        <a:pt x="119063" y="31856"/>
                      </a:lnTo>
                      <a:cubicBezTo>
                        <a:pt x="113348" y="28046"/>
                        <a:pt x="107633" y="42333"/>
                        <a:pt x="101918" y="45191"/>
                      </a:cubicBezTo>
                      <a:cubicBezTo>
                        <a:pt x="103823" y="41381"/>
                        <a:pt x="103823" y="27093"/>
                        <a:pt x="108585" y="31856"/>
                      </a:cubicBezTo>
                      <a:cubicBezTo>
                        <a:pt x="102870" y="28998"/>
                        <a:pt x="106680" y="18521"/>
                        <a:pt x="104775" y="11853"/>
                      </a:cubicBezTo>
                      <a:cubicBezTo>
                        <a:pt x="100013" y="7091"/>
                        <a:pt x="102870" y="24236"/>
                        <a:pt x="100965" y="28998"/>
                      </a:cubicBezTo>
                      <a:lnTo>
                        <a:pt x="103823" y="26141"/>
                      </a:lnTo>
                      <a:cubicBezTo>
                        <a:pt x="100013" y="42333"/>
                        <a:pt x="92393" y="22331"/>
                        <a:pt x="85725" y="31856"/>
                      </a:cubicBezTo>
                      <a:cubicBezTo>
                        <a:pt x="85725" y="28046"/>
                        <a:pt x="86678" y="29951"/>
                        <a:pt x="87630" y="28046"/>
                      </a:cubicBezTo>
                      <a:cubicBezTo>
                        <a:pt x="84773" y="19473"/>
                        <a:pt x="84773" y="29951"/>
                        <a:pt x="82868" y="32808"/>
                      </a:cubicBezTo>
                      <a:cubicBezTo>
                        <a:pt x="80010" y="31856"/>
                        <a:pt x="76200" y="28046"/>
                        <a:pt x="79058" y="17568"/>
                      </a:cubicBezTo>
                      <a:cubicBezTo>
                        <a:pt x="76200" y="14711"/>
                        <a:pt x="79058" y="23283"/>
                        <a:pt x="77153" y="26141"/>
                      </a:cubicBezTo>
                      <a:lnTo>
                        <a:pt x="76200" y="24236"/>
                      </a:lnTo>
                      <a:lnTo>
                        <a:pt x="72390" y="34713"/>
                      </a:lnTo>
                      <a:cubicBezTo>
                        <a:pt x="69533" y="31856"/>
                        <a:pt x="66675" y="26141"/>
                        <a:pt x="65723" y="16616"/>
                      </a:cubicBezTo>
                      <a:cubicBezTo>
                        <a:pt x="59055" y="18521"/>
                        <a:pt x="62865" y="38523"/>
                        <a:pt x="57150" y="41381"/>
                      </a:cubicBezTo>
                      <a:cubicBezTo>
                        <a:pt x="54293" y="36618"/>
                        <a:pt x="58103" y="33761"/>
                        <a:pt x="58103" y="30903"/>
                      </a:cubicBezTo>
                      <a:lnTo>
                        <a:pt x="54293" y="31856"/>
                      </a:lnTo>
                      <a:cubicBezTo>
                        <a:pt x="56198" y="21378"/>
                        <a:pt x="59055" y="27093"/>
                        <a:pt x="60008" y="14711"/>
                      </a:cubicBezTo>
                      <a:cubicBezTo>
                        <a:pt x="56198" y="27093"/>
                        <a:pt x="55245" y="18521"/>
                        <a:pt x="50483" y="26141"/>
                      </a:cubicBezTo>
                      <a:lnTo>
                        <a:pt x="50483" y="27093"/>
                      </a:lnTo>
                      <a:cubicBezTo>
                        <a:pt x="47625" y="35666"/>
                        <a:pt x="43815" y="28998"/>
                        <a:pt x="40958" y="29951"/>
                      </a:cubicBezTo>
                      <a:cubicBezTo>
                        <a:pt x="42863" y="25188"/>
                        <a:pt x="45720" y="25188"/>
                        <a:pt x="47625" y="23283"/>
                      </a:cubicBezTo>
                      <a:cubicBezTo>
                        <a:pt x="44768" y="19473"/>
                        <a:pt x="37148" y="22331"/>
                        <a:pt x="33338" y="32808"/>
                      </a:cubicBezTo>
                      <a:cubicBezTo>
                        <a:pt x="31433" y="30903"/>
                        <a:pt x="28575" y="26141"/>
                        <a:pt x="31433" y="22331"/>
                      </a:cubicBezTo>
                      <a:cubicBezTo>
                        <a:pt x="25718" y="20426"/>
                        <a:pt x="27623" y="36618"/>
                        <a:pt x="22860" y="32808"/>
                      </a:cubicBezTo>
                      <a:lnTo>
                        <a:pt x="23813" y="25188"/>
                      </a:lnTo>
                      <a:cubicBezTo>
                        <a:pt x="19050" y="13758"/>
                        <a:pt x="11430" y="33761"/>
                        <a:pt x="6668" y="23283"/>
                      </a:cubicBezTo>
                      <a:lnTo>
                        <a:pt x="5715" y="31856"/>
                      </a:lnTo>
                      <a:cubicBezTo>
                        <a:pt x="4763" y="28046"/>
                        <a:pt x="2858" y="26141"/>
                        <a:pt x="2858" y="22331"/>
                      </a:cubicBezTo>
                      <a:lnTo>
                        <a:pt x="5715" y="19473"/>
                      </a:lnTo>
                      <a:cubicBezTo>
                        <a:pt x="3810" y="11853"/>
                        <a:pt x="1905" y="26141"/>
                        <a:pt x="0" y="20426"/>
                      </a:cubicBezTo>
                      <a:cubicBezTo>
                        <a:pt x="0" y="23283"/>
                        <a:pt x="953" y="28998"/>
                        <a:pt x="953" y="31856"/>
                      </a:cubicBezTo>
                      <a:cubicBezTo>
                        <a:pt x="7620" y="30903"/>
                        <a:pt x="13335" y="33761"/>
                        <a:pt x="19050" y="35666"/>
                      </a:cubicBezTo>
                      <a:cubicBezTo>
                        <a:pt x="24765" y="37571"/>
                        <a:pt x="31433" y="40428"/>
                        <a:pt x="37148" y="35666"/>
                      </a:cubicBezTo>
                      <a:cubicBezTo>
                        <a:pt x="37148" y="34713"/>
                        <a:pt x="36195" y="32808"/>
                        <a:pt x="37148" y="30903"/>
                      </a:cubicBezTo>
                      <a:cubicBezTo>
                        <a:pt x="38100" y="33761"/>
                        <a:pt x="40958" y="30903"/>
                        <a:pt x="40005" y="36618"/>
                      </a:cubicBezTo>
                      <a:lnTo>
                        <a:pt x="39053" y="37571"/>
                      </a:lnTo>
                      <a:cubicBezTo>
                        <a:pt x="42863" y="35666"/>
                        <a:pt x="44768" y="48048"/>
                        <a:pt x="46673" y="48048"/>
                      </a:cubicBezTo>
                      <a:cubicBezTo>
                        <a:pt x="48578" y="41381"/>
                        <a:pt x="53340" y="51858"/>
                        <a:pt x="52388" y="39476"/>
                      </a:cubicBezTo>
                      <a:lnTo>
                        <a:pt x="54293" y="47096"/>
                      </a:lnTo>
                      <a:cubicBezTo>
                        <a:pt x="55245" y="43286"/>
                        <a:pt x="55245" y="36618"/>
                        <a:pt x="56198" y="34713"/>
                      </a:cubicBezTo>
                      <a:cubicBezTo>
                        <a:pt x="58103" y="35666"/>
                        <a:pt x="58103" y="40428"/>
                        <a:pt x="56198" y="43286"/>
                      </a:cubicBezTo>
                      <a:cubicBezTo>
                        <a:pt x="64770" y="49001"/>
                        <a:pt x="74295" y="48048"/>
                        <a:pt x="83820" y="45191"/>
                      </a:cubicBezTo>
                      <a:lnTo>
                        <a:pt x="80963" y="50906"/>
                      </a:lnTo>
                      <a:cubicBezTo>
                        <a:pt x="82868" y="53763"/>
                        <a:pt x="88583" y="41381"/>
                        <a:pt x="86678" y="55668"/>
                      </a:cubicBezTo>
                      <a:cubicBezTo>
                        <a:pt x="91440" y="49953"/>
                        <a:pt x="98108" y="60431"/>
                        <a:pt x="99060" y="45191"/>
                      </a:cubicBezTo>
                      <a:cubicBezTo>
                        <a:pt x="101918" y="60431"/>
                        <a:pt x="109538" y="51858"/>
                        <a:pt x="115253" y="49953"/>
                      </a:cubicBezTo>
                      <a:cubicBezTo>
                        <a:pt x="114300" y="36618"/>
                        <a:pt x="120015" y="46143"/>
                        <a:pt x="121920" y="40428"/>
                      </a:cubicBezTo>
                      <a:cubicBezTo>
                        <a:pt x="122873" y="50906"/>
                        <a:pt x="117158" y="50906"/>
                        <a:pt x="117158" y="57573"/>
                      </a:cubicBezTo>
                      <a:cubicBezTo>
                        <a:pt x="122873" y="41381"/>
                        <a:pt x="134303" y="69003"/>
                        <a:pt x="136208" y="42333"/>
                      </a:cubicBezTo>
                      <a:cubicBezTo>
                        <a:pt x="137160" y="43286"/>
                        <a:pt x="137160" y="44238"/>
                        <a:pt x="137160" y="45191"/>
                      </a:cubicBezTo>
                      <a:cubicBezTo>
                        <a:pt x="138113" y="45191"/>
                        <a:pt x="140018" y="49953"/>
                        <a:pt x="140970" y="50906"/>
                      </a:cubicBezTo>
                      <a:cubicBezTo>
                        <a:pt x="141923" y="46143"/>
                        <a:pt x="139065" y="44238"/>
                        <a:pt x="141923" y="42333"/>
                      </a:cubicBezTo>
                      <a:cubicBezTo>
                        <a:pt x="143828" y="43286"/>
                        <a:pt x="142875" y="50906"/>
                        <a:pt x="143828" y="53763"/>
                      </a:cubicBezTo>
                      <a:cubicBezTo>
                        <a:pt x="147638" y="48048"/>
                        <a:pt x="154305" y="45191"/>
                        <a:pt x="155258" y="34713"/>
                      </a:cubicBezTo>
                      <a:cubicBezTo>
                        <a:pt x="156210" y="37571"/>
                        <a:pt x="158115" y="43286"/>
                        <a:pt x="157163" y="45191"/>
                      </a:cubicBezTo>
                      <a:cubicBezTo>
                        <a:pt x="163830" y="36618"/>
                        <a:pt x="163830" y="46143"/>
                        <a:pt x="170498" y="40428"/>
                      </a:cubicBezTo>
                      <a:cubicBezTo>
                        <a:pt x="168593" y="41381"/>
                        <a:pt x="169545" y="51858"/>
                        <a:pt x="166688" y="47096"/>
                      </a:cubicBezTo>
                      <a:cubicBezTo>
                        <a:pt x="170498" y="61383"/>
                        <a:pt x="177165" y="43286"/>
                        <a:pt x="182880" y="50906"/>
                      </a:cubicBezTo>
                      <a:lnTo>
                        <a:pt x="184785" y="41381"/>
                      </a:lnTo>
                      <a:cubicBezTo>
                        <a:pt x="187643" y="39476"/>
                        <a:pt x="188595" y="48048"/>
                        <a:pt x="186690" y="51858"/>
                      </a:cubicBezTo>
                      <a:cubicBezTo>
                        <a:pt x="192405" y="56621"/>
                        <a:pt x="195263" y="50906"/>
                        <a:pt x="199073" y="49953"/>
                      </a:cubicBezTo>
                      <a:cubicBezTo>
                        <a:pt x="199073" y="50906"/>
                        <a:pt x="199073" y="52811"/>
                        <a:pt x="198120" y="52811"/>
                      </a:cubicBezTo>
                      <a:lnTo>
                        <a:pt x="203835" y="51858"/>
                      </a:lnTo>
                      <a:cubicBezTo>
                        <a:pt x="203835" y="49953"/>
                        <a:pt x="205740" y="45191"/>
                        <a:pt x="205740" y="39476"/>
                      </a:cubicBezTo>
                      <a:cubicBezTo>
                        <a:pt x="202883" y="49001"/>
                        <a:pt x="201930" y="51858"/>
                        <a:pt x="198120" y="49001"/>
                      </a:cubicBezTo>
                      <a:close/>
                    </a:path>
                  </a:pathLst>
                </a:custGeom>
                <a:grpFill/>
                <a:ln w="9525" cap="flat">
                  <a:noFill/>
                  <a:prstDash val="solid"/>
                  <a:miter/>
                </a:ln>
              </p:spPr>
              <p:txBody>
                <a:bodyPr rtlCol="0" anchor="ctr"/>
                <a:lstStyle/>
                <a:p>
                  <a:endParaRPr lang="zh-CN" altLang="en-US"/>
                </a:p>
              </p:txBody>
            </p:sp>
            <p:sp>
              <p:nvSpPr>
                <p:cNvPr id="89" name="任意多边形: 形状 88">
                  <a:extLst>
                    <a:ext uri="{FF2B5EF4-FFF2-40B4-BE49-F238E27FC236}">
                      <a16:creationId xmlns:a16="http://schemas.microsoft.com/office/drawing/2014/main" id="{1B13D113-BA98-4DDF-4795-74C73C217781}"/>
                    </a:ext>
                  </a:extLst>
                </p:cNvPr>
                <p:cNvSpPr/>
                <p:nvPr/>
              </p:nvSpPr>
              <p:spPr>
                <a:xfrm>
                  <a:off x="9231679" y="5108896"/>
                  <a:ext cx="9525" cy="952"/>
                </a:xfrm>
                <a:custGeom>
                  <a:avLst/>
                  <a:gdLst>
                    <a:gd name="connsiteX0" fmla="*/ 0 w 9525"/>
                    <a:gd name="connsiteY0" fmla="*/ 953 h 952"/>
                    <a:gd name="connsiteX1" fmla="*/ 0 w 9525"/>
                    <a:gd name="connsiteY1" fmla="*/ 0 h 952"/>
                    <a:gd name="connsiteX2" fmla="*/ 0 w 9525"/>
                    <a:gd name="connsiteY2" fmla="*/ 0 h 952"/>
                    <a:gd name="connsiteX3" fmla="*/ 0 w 9525"/>
                    <a:gd name="connsiteY3" fmla="*/ 953 h 952"/>
                  </a:gdLst>
                  <a:ahLst/>
                  <a:cxnLst>
                    <a:cxn ang="0">
                      <a:pos x="connsiteX0" y="connsiteY0"/>
                    </a:cxn>
                    <a:cxn ang="0">
                      <a:pos x="connsiteX1" y="connsiteY1"/>
                    </a:cxn>
                    <a:cxn ang="0">
                      <a:pos x="connsiteX2" y="connsiteY2"/>
                    </a:cxn>
                    <a:cxn ang="0">
                      <a:pos x="connsiteX3" y="connsiteY3"/>
                    </a:cxn>
                  </a:cxnLst>
                  <a:rect l="l" t="t" r="r" b="b"/>
                  <a:pathLst>
                    <a:path w="9525" h="952">
                      <a:moveTo>
                        <a:pt x="0" y="953"/>
                      </a:moveTo>
                      <a:lnTo>
                        <a:pt x="0" y="0"/>
                      </a:lnTo>
                      <a:lnTo>
                        <a:pt x="0" y="0"/>
                      </a:lnTo>
                      <a:cubicBezTo>
                        <a:pt x="0" y="0"/>
                        <a:pt x="0" y="0"/>
                        <a:pt x="0" y="953"/>
                      </a:cubicBezTo>
                      <a:close/>
                    </a:path>
                  </a:pathLst>
                </a:custGeom>
                <a:grpFill/>
                <a:ln w="9525" cap="flat">
                  <a:noFill/>
                  <a:prstDash val="solid"/>
                  <a:miter/>
                </a:ln>
              </p:spPr>
              <p:txBody>
                <a:bodyPr rtlCol="0" anchor="ctr"/>
                <a:lstStyle/>
                <a:p>
                  <a:endParaRPr lang="zh-CN" altLang="en-US"/>
                </a:p>
              </p:txBody>
            </p:sp>
            <p:sp>
              <p:nvSpPr>
                <p:cNvPr id="90" name="任意多边形: 形状 89">
                  <a:extLst>
                    <a:ext uri="{FF2B5EF4-FFF2-40B4-BE49-F238E27FC236}">
                      <a16:creationId xmlns:a16="http://schemas.microsoft.com/office/drawing/2014/main" id="{C2611AD1-D164-D156-6A9C-99AF98C547C6}"/>
                    </a:ext>
                  </a:extLst>
                </p:cNvPr>
                <p:cNvSpPr/>
                <p:nvPr/>
              </p:nvSpPr>
              <p:spPr>
                <a:xfrm>
                  <a:off x="9174529" y="5072702"/>
                  <a:ext cx="1904" cy="3809"/>
                </a:xfrm>
                <a:custGeom>
                  <a:avLst/>
                  <a:gdLst>
                    <a:gd name="connsiteX0" fmla="*/ 0 w 1904"/>
                    <a:gd name="connsiteY0" fmla="*/ 0 h 3809"/>
                    <a:gd name="connsiteX1" fmla="*/ 1905 w 1904"/>
                    <a:gd name="connsiteY1" fmla="*/ 3810 h 3809"/>
                    <a:gd name="connsiteX2" fmla="*/ 0 w 1904"/>
                    <a:gd name="connsiteY2" fmla="*/ 0 h 3809"/>
                  </a:gdLst>
                  <a:ahLst/>
                  <a:cxnLst>
                    <a:cxn ang="0">
                      <a:pos x="connsiteX0" y="connsiteY0"/>
                    </a:cxn>
                    <a:cxn ang="0">
                      <a:pos x="connsiteX1" y="connsiteY1"/>
                    </a:cxn>
                    <a:cxn ang="0">
                      <a:pos x="connsiteX2" y="connsiteY2"/>
                    </a:cxn>
                  </a:cxnLst>
                  <a:rect l="l" t="t" r="r" b="b"/>
                  <a:pathLst>
                    <a:path w="1904" h="3809">
                      <a:moveTo>
                        <a:pt x="0" y="0"/>
                      </a:moveTo>
                      <a:cubicBezTo>
                        <a:pt x="952" y="1905"/>
                        <a:pt x="952" y="3810"/>
                        <a:pt x="1905" y="3810"/>
                      </a:cubicBezTo>
                      <a:cubicBezTo>
                        <a:pt x="952" y="2857"/>
                        <a:pt x="952" y="1905"/>
                        <a:pt x="0" y="0"/>
                      </a:cubicBezTo>
                      <a:close/>
                    </a:path>
                  </a:pathLst>
                </a:custGeom>
                <a:grpFill/>
                <a:ln w="9525" cap="flat">
                  <a:noFill/>
                  <a:prstDash val="solid"/>
                  <a:miter/>
                </a:ln>
              </p:spPr>
              <p:txBody>
                <a:bodyPr rtlCol="0" anchor="ctr"/>
                <a:lstStyle/>
                <a:p>
                  <a:endParaRPr lang="zh-CN" altLang="en-US"/>
                </a:p>
              </p:txBody>
            </p:sp>
            <p:sp>
              <p:nvSpPr>
                <p:cNvPr id="91" name="任意多边形: 形状 90">
                  <a:extLst>
                    <a:ext uri="{FF2B5EF4-FFF2-40B4-BE49-F238E27FC236}">
                      <a16:creationId xmlns:a16="http://schemas.microsoft.com/office/drawing/2014/main" id="{1A250FD3-1B27-DEF7-AEF4-542C4CBB263A}"/>
                    </a:ext>
                  </a:extLst>
                </p:cNvPr>
                <p:cNvSpPr/>
                <p:nvPr/>
              </p:nvSpPr>
              <p:spPr>
                <a:xfrm>
                  <a:off x="9230726" y="5062224"/>
                  <a:ext cx="144779" cy="65722"/>
                </a:xfrm>
                <a:custGeom>
                  <a:avLst/>
                  <a:gdLst>
                    <a:gd name="connsiteX0" fmla="*/ 56198 w 144779"/>
                    <a:gd name="connsiteY0" fmla="*/ 25718 h 65722"/>
                    <a:gd name="connsiteX1" fmla="*/ 49530 w 144779"/>
                    <a:gd name="connsiteY1" fmla="*/ 25718 h 65722"/>
                    <a:gd name="connsiteX2" fmla="*/ 50483 w 144779"/>
                    <a:gd name="connsiteY2" fmla="*/ 15240 h 65722"/>
                    <a:gd name="connsiteX3" fmla="*/ 40958 w 144779"/>
                    <a:gd name="connsiteY3" fmla="*/ 16193 h 65722"/>
                    <a:gd name="connsiteX4" fmla="*/ 42863 w 144779"/>
                    <a:gd name="connsiteY4" fmla="*/ 5715 h 65722"/>
                    <a:gd name="connsiteX5" fmla="*/ 35242 w 144779"/>
                    <a:gd name="connsiteY5" fmla="*/ 19050 h 65722"/>
                    <a:gd name="connsiteX6" fmla="*/ 22860 w 144779"/>
                    <a:gd name="connsiteY6" fmla="*/ 18097 h 65722"/>
                    <a:gd name="connsiteX7" fmla="*/ 24765 w 144779"/>
                    <a:gd name="connsiteY7" fmla="*/ 1905 h 65722"/>
                    <a:gd name="connsiteX8" fmla="*/ 9525 w 144779"/>
                    <a:gd name="connsiteY8" fmla="*/ 38100 h 65722"/>
                    <a:gd name="connsiteX9" fmla="*/ 7620 w 144779"/>
                    <a:gd name="connsiteY9" fmla="*/ 18097 h 65722"/>
                    <a:gd name="connsiteX10" fmla="*/ 0 w 144779"/>
                    <a:gd name="connsiteY10" fmla="*/ 24765 h 65722"/>
                    <a:gd name="connsiteX11" fmla="*/ 2858 w 144779"/>
                    <a:gd name="connsiteY11" fmla="*/ 26670 h 65722"/>
                    <a:gd name="connsiteX12" fmla="*/ 0 w 144779"/>
                    <a:gd name="connsiteY12" fmla="*/ 46672 h 65722"/>
                    <a:gd name="connsiteX13" fmla="*/ 6667 w 144779"/>
                    <a:gd name="connsiteY13" fmla="*/ 44768 h 65722"/>
                    <a:gd name="connsiteX14" fmla="*/ 953 w 144779"/>
                    <a:gd name="connsiteY14" fmla="*/ 53340 h 65722"/>
                    <a:gd name="connsiteX15" fmla="*/ 4763 w 144779"/>
                    <a:gd name="connsiteY15" fmla="*/ 65722 h 65722"/>
                    <a:gd name="connsiteX16" fmla="*/ 10478 w 144779"/>
                    <a:gd name="connsiteY16" fmla="*/ 58103 h 65722"/>
                    <a:gd name="connsiteX17" fmla="*/ 11430 w 144779"/>
                    <a:gd name="connsiteY17" fmla="*/ 61913 h 65722"/>
                    <a:gd name="connsiteX18" fmla="*/ 19050 w 144779"/>
                    <a:gd name="connsiteY18" fmla="*/ 55245 h 65722"/>
                    <a:gd name="connsiteX19" fmla="*/ 19050 w 144779"/>
                    <a:gd name="connsiteY19" fmla="*/ 57150 h 65722"/>
                    <a:gd name="connsiteX20" fmla="*/ 21908 w 144779"/>
                    <a:gd name="connsiteY20" fmla="*/ 45720 h 65722"/>
                    <a:gd name="connsiteX21" fmla="*/ 20955 w 144779"/>
                    <a:gd name="connsiteY21" fmla="*/ 46672 h 65722"/>
                    <a:gd name="connsiteX22" fmla="*/ 23813 w 144779"/>
                    <a:gd name="connsiteY22" fmla="*/ 22860 h 65722"/>
                    <a:gd name="connsiteX23" fmla="*/ 31433 w 144779"/>
                    <a:gd name="connsiteY23" fmla="*/ 24765 h 65722"/>
                    <a:gd name="connsiteX24" fmla="*/ 26670 w 144779"/>
                    <a:gd name="connsiteY24" fmla="*/ 49530 h 65722"/>
                    <a:gd name="connsiteX25" fmla="*/ 26670 w 144779"/>
                    <a:gd name="connsiteY25" fmla="*/ 53340 h 65722"/>
                    <a:gd name="connsiteX26" fmla="*/ 32385 w 144779"/>
                    <a:gd name="connsiteY26" fmla="*/ 37147 h 65722"/>
                    <a:gd name="connsiteX27" fmla="*/ 47625 w 144779"/>
                    <a:gd name="connsiteY27" fmla="*/ 25718 h 65722"/>
                    <a:gd name="connsiteX28" fmla="*/ 44767 w 144779"/>
                    <a:gd name="connsiteY28" fmla="*/ 37147 h 65722"/>
                    <a:gd name="connsiteX29" fmla="*/ 41910 w 144779"/>
                    <a:gd name="connsiteY29" fmla="*/ 33338 h 65722"/>
                    <a:gd name="connsiteX30" fmla="*/ 37148 w 144779"/>
                    <a:gd name="connsiteY30" fmla="*/ 50483 h 65722"/>
                    <a:gd name="connsiteX31" fmla="*/ 35242 w 144779"/>
                    <a:gd name="connsiteY31" fmla="*/ 40958 h 65722"/>
                    <a:gd name="connsiteX32" fmla="*/ 32385 w 144779"/>
                    <a:gd name="connsiteY32" fmla="*/ 58103 h 65722"/>
                    <a:gd name="connsiteX33" fmla="*/ 40958 w 144779"/>
                    <a:gd name="connsiteY33" fmla="*/ 50483 h 65722"/>
                    <a:gd name="connsiteX34" fmla="*/ 59055 w 144779"/>
                    <a:gd name="connsiteY34" fmla="*/ 40958 h 65722"/>
                    <a:gd name="connsiteX35" fmla="*/ 66675 w 144779"/>
                    <a:gd name="connsiteY35" fmla="*/ 41910 h 65722"/>
                    <a:gd name="connsiteX36" fmla="*/ 133350 w 144779"/>
                    <a:gd name="connsiteY36" fmla="*/ 16193 h 65722"/>
                    <a:gd name="connsiteX37" fmla="*/ 144780 w 144779"/>
                    <a:gd name="connsiteY37" fmla="*/ 9525 h 65722"/>
                    <a:gd name="connsiteX38" fmla="*/ 140017 w 144779"/>
                    <a:gd name="connsiteY38" fmla="*/ 9525 h 65722"/>
                    <a:gd name="connsiteX39" fmla="*/ 133350 w 144779"/>
                    <a:gd name="connsiteY39" fmla="*/ 12383 h 65722"/>
                    <a:gd name="connsiteX40" fmla="*/ 135255 w 144779"/>
                    <a:gd name="connsiteY40" fmla="*/ 11430 h 65722"/>
                    <a:gd name="connsiteX41" fmla="*/ 134302 w 144779"/>
                    <a:gd name="connsiteY41" fmla="*/ 11430 h 65722"/>
                    <a:gd name="connsiteX42" fmla="*/ 136208 w 144779"/>
                    <a:gd name="connsiteY42" fmla="*/ 10478 h 65722"/>
                    <a:gd name="connsiteX43" fmla="*/ 120967 w 144779"/>
                    <a:gd name="connsiteY43" fmla="*/ 13335 h 65722"/>
                    <a:gd name="connsiteX44" fmla="*/ 124777 w 144779"/>
                    <a:gd name="connsiteY44" fmla="*/ 9525 h 65722"/>
                    <a:gd name="connsiteX45" fmla="*/ 92392 w 144779"/>
                    <a:gd name="connsiteY45" fmla="*/ 7620 h 65722"/>
                    <a:gd name="connsiteX46" fmla="*/ 90488 w 144779"/>
                    <a:gd name="connsiteY46" fmla="*/ 15240 h 65722"/>
                    <a:gd name="connsiteX47" fmla="*/ 89535 w 144779"/>
                    <a:gd name="connsiteY47" fmla="*/ 13335 h 65722"/>
                    <a:gd name="connsiteX48" fmla="*/ 91440 w 144779"/>
                    <a:gd name="connsiteY48" fmla="*/ 20003 h 65722"/>
                    <a:gd name="connsiteX49" fmla="*/ 80010 w 144779"/>
                    <a:gd name="connsiteY49" fmla="*/ 34290 h 65722"/>
                    <a:gd name="connsiteX50" fmla="*/ 80010 w 144779"/>
                    <a:gd name="connsiteY50" fmla="*/ 30480 h 65722"/>
                    <a:gd name="connsiteX51" fmla="*/ 72390 w 144779"/>
                    <a:gd name="connsiteY51" fmla="*/ 35243 h 65722"/>
                    <a:gd name="connsiteX52" fmla="*/ 75248 w 144779"/>
                    <a:gd name="connsiteY52" fmla="*/ 23813 h 65722"/>
                    <a:gd name="connsiteX53" fmla="*/ 73342 w 144779"/>
                    <a:gd name="connsiteY53" fmla="*/ 25718 h 65722"/>
                    <a:gd name="connsiteX54" fmla="*/ 76200 w 144779"/>
                    <a:gd name="connsiteY54" fmla="*/ 12383 h 65722"/>
                    <a:gd name="connsiteX55" fmla="*/ 60960 w 144779"/>
                    <a:gd name="connsiteY55" fmla="*/ 15240 h 65722"/>
                    <a:gd name="connsiteX56" fmla="*/ 68580 w 144779"/>
                    <a:gd name="connsiteY56" fmla="*/ 5715 h 65722"/>
                    <a:gd name="connsiteX57" fmla="*/ 61913 w 144779"/>
                    <a:gd name="connsiteY57" fmla="*/ 3810 h 65722"/>
                    <a:gd name="connsiteX58" fmla="*/ 61913 w 144779"/>
                    <a:gd name="connsiteY58" fmla="*/ 9525 h 65722"/>
                    <a:gd name="connsiteX59" fmla="*/ 60008 w 144779"/>
                    <a:gd name="connsiteY59" fmla="*/ 0 h 65722"/>
                    <a:gd name="connsiteX60" fmla="*/ 56198 w 144779"/>
                    <a:gd name="connsiteY60" fmla="*/ 25718 h 65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144779" h="65722">
                      <a:moveTo>
                        <a:pt x="56198" y="25718"/>
                      </a:moveTo>
                      <a:cubicBezTo>
                        <a:pt x="54292" y="15240"/>
                        <a:pt x="52388" y="27622"/>
                        <a:pt x="49530" y="25718"/>
                      </a:cubicBezTo>
                      <a:cubicBezTo>
                        <a:pt x="51435" y="23813"/>
                        <a:pt x="50483" y="18097"/>
                        <a:pt x="50483" y="15240"/>
                      </a:cubicBezTo>
                      <a:cubicBezTo>
                        <a:pt x="48577" y="28575"/>
                        <a:pt x="46673" y="12383"/>
                        <a:pt x="40958" y="16193"/>
                      </a:cubicBezTo>
                      <a:cubicBezTo>
                        <a:pt x="40005" y="11430"/>
                        <a:pt x="42863" y="10478"/>
                        <a:pt x="42863" y="5715"/>
                      </a:cubicBezTo>
                      <a:cubicBezTo>
                        <a:pt x="40005" y="9525"/>
                        <a:pt x="35242" y="11430"/>
                        <a:pt x="35242" y="19050"/>
                      </a:cubicBezTo>
                      <a:cubicBezTo>
                        <a:pt x="29527" y="19050"/>
                        <a:pt x="25717" y="16193"/>
                        <a:pt x="22860" y="18097"/>
                      </a:cubicBezTo>
                      <a:cubicBezTo>
                        <a:pt x="26670" y="14288"/>
                        <a:pt x="22860" y="9525"/>
                        <a:pt x="24765" y="1905"/>
                      </a:cubicBezTo>
                      <a:cubicBezTo>
                        <a:pt x="21908" y="11430"/>
                        <a:pt x="14288" y="24765"/>
                        <a:pt x="9525" y="38100"/>
                      </a:cubicBezTo>
                      <a:cubicBezTo>
                        <a:pt x="7620" y="27622"/>
                        <a:pt x="7620" y="26670"/>
                        <a:pt x="7620" y="18097"/>
                      </a:cubicBezTo>
                      <a:cubicBezTo>
                        <a:pt x="953" y="11430"/>
                        <a:pt x="6667" y="27622"/>
                        <a:pt x="0" y="24765"/>
                      </a:cubicBezTo>
                      <a:lnTo>
                        <a:pt x="2858" y="26670"/>
                      </a:lnTo>
                      <a:cubicBezTo>
                        <a:pt x="0" y="29528"/>
                        <a:pt x="953" y="40005"/>
                        <a:pt x="0" y="46672"/>
                      </a:cubicBezTo>
                      <a:lnTo>
                        <a:pt x="6667" y="44768"/>
                      </a:lnTo>
                      <a:cubicBezTo>
                        <a:pt x="6667" y="51435"/>
                        <a:pt x="2858" y="51435"/>
                        <a:pt x="953" y="53340"/>
                      </a:cubicBezTo>
                      <a:cubicBezTo>
                        <a:pt x="-952" y="61913"/>
                        <a:pt x="5715" y="59055"/>
                        <a:pt x="4763" y="65722"/>
                      </a:cubicBezTo>
                      <a:cubicBezTo>
                        <a:pt x="5715" y="60008"/>
                        <a:pt x="8573" y="60960"/>
                        <a:pt x="10478" y="58103"/>
                      </a:cubicBezTo>
                      <a:lnTo>
                        <a:pt x="11430" y="61913"/>
                      </a:lnTo>
                      <a:cubicBezTo>
                        <a:pt x="15240" y="64770"/>
                        <a:pt x="16192" y="55245"/>
                        <a:pt x="19050" y="55245"/>
                      </a:cubicBezTo>
                      <a:cubicBezTo>
                        <a:pt x="19050" y="56197"/>
                        <a:pt x="19050" y="57150"/>
                        <a:pt x="19050" y="57150"/>
                      </a:cubicBezTo>
                      <a:cubicBezTo>
                        <a:pt x="20002" y="53340"/>
                        <a:pt x="20955" y="47625"/>
                        <a:pt x="21908" y="45720"/>
                      </a:cubicBezTo>
                      <a:lnTo>
                        <a:pt x="20955" y="46672"/>
                      </a:lnTo>
                      <a:cubicBezTo>
                        <a:pt x="22860" y="38100"/>
                        <a:pt x="28575" y="31433"/>
                        <a:pt x="23813" y="22860"/>
                      </a:cubicBezTo>
                      <a:lnTo>
                        <a:pt x="31433" y="24765"/>
                      </a:lnTo>
                      <a:cubicBezTo>
                        <a:pt x="31433" y="33338"/>
                        <a:pt x="31433" y="47625"/>
                        <a:pt x="26670" y="49530"/>
                      </a:cubicBezTo>
                      <a:lnTo>
                        <a:pt x="26670" y="53340"/>
                      </a:lnTo>
                      <a:cubicBezTo>
                        <a:pt x="30480" y="58103"/>
                        <a:pt x="35242" y="44768"/>
                        <a:pt x="32385" y="37147"/>
                      </a:cubicBezTo>
                      <a:cubicBezTo>
                        <a:pt x="33338" y="16193"/>
                        <a:pt x="43815" y="35243"/>
                        <a:pt x="47625" y="25718"/>
                      </a:cubicBezTo>
                      <a:cubicBezTo>
                        <a:pt x="48577" y="30480"/>
                        <a:pt x="45720" y="33338"/>
                        <a:pt x="44767" y="37147"/>
                      </a:cubicBezTo>
                      <a:cubicBezTo>
                        <a:pt x="42863" y="38100"/>
                        <a:pt x="41910" y="38100"/>
                        <a:pt x="41910" y="33338"/>
                      </a:cubicBezTo>
                      <a:cubicBezTo>
                        <a:pt x="35242" y="37147"/>
                        <a:pt x="44767" y="50483"/>
                        <a:pt x="37148" y="50483"/>
                      </a:cubicBezTo>
                      <a:cubicBezTo>
                        <a:pt x="33338" y="48578"/>
                        <a:pt x="40958" y="40958"/>
                        <a:pt x="35242" y="40958"/>
                      </a:cubicBezTo>
                      <a:lnTo>
                        <a:pt x="32385" y="58103"/>
                      </a:lnTo>
                      <a:cubicBezTo>
                        <a:pt x="36195" y="57150"/>
                        <a:pt x="39052" y="53340"/>
                        <a:pt x="40958" y="50483"/>
                      </a:cubicBezTo>
                      <a:cubicBezTo>
                        <a:pt x="48577" y="43815"/>
                        <a:pt x="55245" y="41910"/>
                        <a:pt x="59055" y="40958"/>
                      </a:cubicBezTo>
                      <a:cubicBezTo>
                        <a:pt x="63817" y="40958"/>
                        <a:pt x="66675" y="41910"/>
                        <a:pt x="66675" y="41910"/>
                      </a:cubicBezTo>
                      <a:cubicBezTo>
                        <a:pt x="89535" y="34290"/>
                        <a:pt x="111442" y="25718"/>
                        <a:pt x="133350" y="16193"/>
                      </a:cubicBezTo>
                      <a:cubicBezTo>
                        <a:pt x="140017" y="13335"/>
                        <a:pt x="142875" y="11430"/>
                        <a:pt x="144780" y="9525"/>
                      </a:cubicBezTo>
                      <a:cubicBezTo>
                        <a:pt x="142875" y="9525"/>
                        <a:pt x="139065" y="10478"/>
                        <a:pt x="140017" y="9525"/>
                      </a:cubicBezTo>
                      <a:cubicBezTo>
                        <a:pt x="139065" y="10478"/>
                        <a:pt x="137160" y="11430"/>
                        <a:pt x="133350" y="12383"/>
                      </a:cubicBezTo>
                      <a:cubicBezTo>
                        <a:pt x="132398" y="11430"/>
                        <a:pt x="136208" y="11430"/>
                        <a:pt x="135255" y="11430"/>
                      </a:cubicBezTo>
                      <a:lnTo>
                        <a:pt x="134302" y="11430"/>
                      </a:lnTo>
                      <a:cubicBezTo>
                        <a:pt x="134302" y="10478"/>
                        <a:pt x="135255" y="10478"/>
                        <a:pt x="136208" y="10478"/>
                      </a:cubicBezTo>
                      <a:cubicBezTo>
                        <a:pt x="131445" y="9525"/>
                        <a:pt x="123825" y="9525"/>
                        <a:pt x="120967" y="13335"/>
                      </a:cubicBezTo>
                      <a:cubicBezTo>
                        <a:pt x="117158" y="11430"/>
                        <a:pt x="122873" y="10478"/>
                        <a:pt x="124777" y="9525"/>
                      </a:cubicBezTo>
                      <a:cubicBezTo>
                        <a:pt x="112395" y="7620"/>
                        <a:pt x="103823" y="7620"/>
                        <a:pt x="92392" y="7620"/>
                      </a:cubicBezTo>
                      <a:cubicBezTo>
                        <a:pt x="93345" y="13335"/>
                        <a:pt x="91440" y="11430"/>
                        <a:pt x="90488" y="15240"/>
                      </a:cubicBezTo>
                      <a:lnTo>
                        <a:pt x="89535" y="13335"/>
                      </a:lnTo>
                      <a:cubicBezTo>
                        <a:pt x="90488" y="14288"/>
                        <a:pt x="88583" y="19050"/>
                        <a:pt x="91440" y="20003"/>
                      </a:cubicBezTo>
                      <a:cubicBezTo>
                        <a:pt x="83820" y="16193"/>
                        <a:pt x="83820" y="29528"/>
                        <a:pt x="80010" y="34290"/>
                      </a:cubicBezTo>
                      <a:lnTo>
                        <a:pt x="80010" y="30480"/>
                      </a:lnTo>
                      <a:cubicBezTo>
                        <a:pt x="76200" y="32385"/>
                        <a:pt x="75248" y="32385"/>
                        <a:pt x="72390" y="35243"/>
                      </a:cubicBezTo>
                      <a:cubicBezTo>
                        <a:pt x="65723" y="28575"/>
                        <a:pt x="78105" y="32385"/>
                        <a:pt x="75248" y="23813"/>
                      </a:cubicBezTo>
                      <a:lnTo>
                        <a:pt x="73342" y="25718"/>
                      </a:lnTo>
                      <a:cubicBezTo>
                        <a:pt x="74295" y="21908"/>
                        <a:pt x="74295" y="15240"/>
                        <a:pt x="76200" y="12383"/>
                      </a:cubicBezTo>
                      <a:cubicBezTo>
                        <a:pt x="70485" y="19050"/>
                        <a:pt x="67627" y="10478"/>
                        <a:pt x="60960" y="15240"/>
                      </a:cubicBezTo>
                      <a:cubicBezTo>
                        <a:pt x="60960" y="10478"/>
                        <a:pt x="66675" y="6668"/>
                        <a:pt x="68580" y="5715"/>
                      </a:cubicBezTo>
                      <a:cubicBezTo>
                        <a:pt x="66675" y="4763"/>
                        <a:pt x="62865" y="8572"/>
                        <a:pt x="61913" y="3810"/>
                      </a:cubicBezTo>
                      <a:lnTo>
                        <a:pt x="61913" y="9525"/>
                      </a:lnTo>
                      <a:cubicBezTo>
                        <a:pt x="58102" y="10478"/>
                        <a:pt x="61913" y="3810"/>
                        <a:pt x="60008" y="0"/>
                      </a:cubicBezTo>
                      <a:cubicBezTo>
                        <a:pt x="53340" y="1905"/>
                        <a:pt x="63817" y="20955"/>
                        <a:pt x="56198" y="25718"/>
                      </a:cubicBezTo>
                      <a:close/>
                    </a:path>
                  </a:pathLst>
                </a:custGeom>
                <a:grpFill/>
                <a:ln w="9525" cap="flat">
                  <a:noFill/>
                  <a:prstDash val="solid"/>
                  <a:miter/>
                </a:ln>
              </p:spPr>
              <p:txBody>
                <a:bodyPr rtlCol="0" anchor="ctr"/>
                <a:lstStyle/>
                <a:p>
                  <a:endParaRPr lang="zh-CN" altLang="en-US"/>
                </a:p>
              </p:txBody>
            </p:sp>
            <p:sp>
              <p:nvSpPr>
                <p:cNvPr id="92" name="任意多边形: 形状 91">
                  <a:extLst>
                    <a:ext uri="{FF2B5EF4-FFF2-40B4-BE49-F238E27FC236}">
                      <a16:creationId xmlns:a16="http://schemas.microsoft.com/office/drawing/2014/main" id="{22104D44-4CCF-982F-5684-C8665E8E9042}"/>
                    </a:ext>
                  </a:extLst>
                </p:cNvPr>
                <p:cNvSpPr/>
                <p:nvPr/>
              </p:nvSpPr>
              <p:spPr>
                <a:xfrm>
                  <a:off x="9192626" y="5089846"/>
                  <a:ext cx="2857" cy="1347"/>
                </a:xfrm>
                <a:custGeom>
                  <a:avLst/>
                  <a:gdLst>
                    <a:gd name="connsiteX0" fmla="*/ 0 w 2857"/>
                    <a:gd name="connsiteY0" fmla="*/ 953 h 1347"/>
                    <a:gd name="connsiteX1" fmla="*/ 2858 w 2857"/>
                    <a:gd name="connsiteY1" fmla="*/ 0 h 1347"/>
                    <a:gd name="connsiteX2" fmla="*/ 0 w 2857"/>
                    <a:gd name="connsiteY2" fmla="*/ 953 h 1347"/>
                  </a:gdLst>
                  <a:ahLst/>
                  <a:cxnLst>
                    <a:cxn ang="0">
                      <a:pos x="connsiteX0" y="connsiteY0"/>
                    </a:cxn>
                    <a:cxn ang="0">
                      <a:pos x="connsiteX1" y="connsiteY1"/>
                    </a:cxn>
                    <a:cxn ang="0">
                      <a:pos x="connsiteX2" y="connsiteY2"/>
                    </a:cxn>
                  </a:cxnLst>
                  <a:rect l="l" t="t" r="r" b="b"/>
                  <a:pathLst>
                    <a:path w="2857" h="1347">
                      <a:moveTo>
                        <a:pt x="0" y="953"/>
                      </a:moveTo>
                      <a:cubicBezTo>
                        <a:pt x="953" y="1905"/>
                        <a:pt x="1905" y="953"/>
                        <a:pt x="2858" y="0"/>
                      </a:cubicBezTo>
                      <a:cubicBezTo>
                        <a:pt x="1905" y="953"/>
                        <a:pt x="953" y="953"/>
                        <a:pt x="0" y="953"/>
                      </a:cubicBezTo>
                      <a:close/>
                    </a:path>
                  </a:pathLst>
                </a:custGeom>
                <a:grpFill/>
                <a:ln w="9525" cap="flat">
                  <a:noFill/>
                  <a:prstDash val="solid"/>
                  <a:miter/>
                </a:ln>
              </p:spPr>
              <p:txBody>
                <a:bodyPr rtlCol="0" anchor="ctr"/>
                <a:lstStyle/>
                <a:p>
                  <a:endParaRPr lang="zh-CN" altLang="en-US"/>
                </a:p>
              </p:txBody>
            </p:sp>
            <p:sp>
              <p:nvSpPr>
                <p:cNvPr id="93" name="任意多边形: 形状 92">
                  <a:extLst>
                    <a:ext uri="{FF2B5EF4-FFF2-40B4-BE49-F238E27FC236}">
                      <a16:creationId xmlns:a16="http://schemas.microsoft.com/office/drawing/2014/main" id="{25D1AC06-5F0E-4BB1-87A3-605363854BFF}"/>
                    </a:ext>
                  </a:extLst>
                </p:cNvPr>
                <p:cNvSpPr/>
                <p:nvPr/>
              </p:nvSpPr>
              <p:spPr>
                <a:xfrm>
                  <a:off x="9210724" y="5070796"/>
                  <a:ext cx="9525" cy="2857"/>
                </a:xfrm>
                <a:custGeom>
                  <a:avLst/>
                  <a:gdLst>
                    <a:gd name="connsiteX0" fmla="*/ 0 w 9525"/>
                    <a:gd name="connsiteY0" fmla="*/ 2858 h 2857"/>
                    <a:gd name="connsiteX1" fmla="*/ 0 w 9525"/>
                    <a:gd name="connsiteY1" fmla="*/ 0 h 2857"/>
                    <a:gd name="connsiteX2" fmla="*/ 0 w 9525"/>
                    <a:gd name="connsiteY2" fmla="*/ 2858 h 2857"/>
                  </a:gdLst>
                  <a:ahLst/>
                  <a:cxnLst>
                    <a:cxn ang="0">
                      <a:pos x="connsiteX0" y="connsiteY0"/>
                    </a:cxn>
                    <a:cxn ang="0">
                      <a:pos x="connsiteX1" y="connsiteY1"/>
                    </a:cxn>
                    <a:cxn ang="0">
                      <a:pos x="connsiteX2" y="connsiteY2"/>
                    </a:cxn>
                  </a:cxnLst>
                  <a:rect l="l" t="t" r="r" b="b"/>
                  <a:pathLst>
                    <a:path w="9525" h="2857">
                      <a:moveTo>
                        <a:pt x="0" y="2858"/>
                      </a:moveTo>
                      <a:cubicBezTo>
                        <a:pt x="0" y="1905"/>
                        <a:pt x="0" y="953"/>
                        <a:pt x="0" y="0"/>
                      </a:cubicBezTo>
                      <a:cubicBezTo>
                        <a:pt x="0" y="0"/>
                        <a:pt x="0" y="1905"/>
                        <a:pt x="0" y="2858"/>
                      </a:cubicBezTo>
                      <a:close/>
                    </a:path>
                  </a:pathLst>
                </a:custGeom>
                <a:grpFill/>
                <a:ln w="9525" cap="flat">
                  <a:noFill/>
                  <a:prstDash val="solid"/>
                  <a:miter/>
                </a:ln>
              </p:spPr>
              <p:txBody>
                <a:bodyPr rtlCol="0" anchor="ctr"/>
                <a:lstStyle/>
                <a:p>
                  <a:endParaRPr lang="zh-CN" altLang="en-US"/>
                </a:p>
              </p:txBody>
            </p:sp>
            <p:sp>
              <p:nvSpPr>
                <p:cNvPr id="94" name="任意多边形: 形状 93">
                  <a:extLst>
                    <a:ext uri="{FF2B5EF4-FFF2-40B4-BE49-F238E27FC236}">
                      <a16:creationId xmlns:a16="http://schemas.microsoft.com/office/drawing/2014/main" id="{EE90649C-5C0E-ABE1-C110-4C44B3D866F6}"/>
                    </a:ext>
                  </a:extLst>
                </p:cNvPr>
                <p:cNvSpPr/>
                <p:nvPr/>
              </p:nvSpPr>
              <p:spPr>
                <a:xfrm>
                  <a:off x="9210724" y="5061271"/>
                  <a:ext cx="2189" cy="8572"/>
                </a:xfrm>
                <a:custGeom>
                  <a:avLst/>
                  <a:gdLst>
                    <a:gd name="connsiteX0" fmla="*/ 952 w 2189"/>
                    <a:gd name="connsiteY0" fmla="*/ 0 h 8572"/>
                    <a:gd name="connsiteX1" fmla="*/ 0 w 2189"/>
                    <a:gd name="connsiteY1" fmla="*/ 8573 h 8572"/>
                    <a:gd name="connsiteX2" fmla="*/ 952 w 2189"/>
                    <a:gd name="connsiteY2" fmla="*/ 0 h 8572"/>
                  </a:gdLst>
                  <a:ahLst/>
                  <a:cxnLst>
                    <a:cxn ang="0">
                      <a:pos x="connsiteX0" y="connsiteY0"/>
                    </a:cxn>
                    <a:cxn ang="0">
                      <a:pos x="connsiteX1" y="connsiteY1"/>
                    </a:cxn>
                    <a:cxn ang="0">
                      <a:pos x="connsiteX2" y="connsiteY2"/>
                    </a:cxn>
                  </a:cxnLst>
                  <a:rect l="l" t="t" r="r" b="b"/>
                  <a:pathLst>
                    <a:path w="2189" h="8572">
                      <a:moveTo>
                        <a:pt x="952" y="0"/>
                      </a:moveTo>
                      <a:cubicBezTo>
                        <a:pt x="1905" y="3810"/>
                        <a:pt x="0" y="3810"/>
                        <a:pt x="0" y="8573"/>
                      </a:cubicBezTo>
                      <a:cubicBezTo>
                        <a:pt x="952" y="6668"/>
                        <a:pt x="3810" y="6668"/>
                        <a:pt x="952" y="0"/>
                      </a:cubicBezTo>
                      <a:close/>
                    </a:path>
                  </a:pathLst>
                </a:custGeom>
                <a:grpFill/>
                <a:ln w="9525" cap="flat">
                  <a:noFill/>
                  <a:prstDash val="solid"/>
                  <a:miter/>
                </a:ln>
              </p:spPr>
              <p:txBody>
                <a:bodyPr rtlCol="0" anchor="ctr"/>
                <a:lstStyle/>
                <a:p>
                  <a:endParaRPr lang="zh-CN" altLang="en-US"/>
                </a:p>
              </p:txBody>
            </p:sp>
            <p:sp>
              <p:nvSpPr>
                <p:cNvPr id="95" name="任意多边形: 形状 94">
                  <a:extLst>
                    <a:ext uri="{FF2B5EF4-FFF2-40B4-BE49-F238E27FC236}">
                      <a16:creationId xmlns:a16="http://schemas.microsoft.com/office/drawing/2014/main" id="{AFB13AF6-95D4-5AE1-7F4E-BC2E5BD55EC0}"/>
                    </a:ext>
                  </a:extLst>
                </p:cNvPr>
                <p:cNvSpPr/>
                <p:nvPr/>
              </p:nvSpPr>
              <p:spPr>
                <a:xfrm>
                  <a:off x="8918306" y="5051746"/>
                  <a:ext cx="3810" cy="952"/>
                </a:xfrm>
                <a:custGeom>
                  <a:avLst/>
                  <a:gdLst>
                    <a:gd name="connsiteX0" fmla="*/ 2858 w 3810"/>
                    <a:gd name="connsiteY0" fmla="*/ 953 h 952"/>
                    <a:gd name="connsiteX1" fmla="*/ 0 w 3810"/>
                    <a:gd name="connsiteY1" fmla="*/ 0 h 952"/>
                    <a:gd name="connsiteX2" fmla="*/ 3810 w 3810"/>
                    <a:gd name="connsiteY2" fmla="*/ 953 h 952"/>
                    <a:gd name="connsiteX3" fmla="*/ 2858 w 3810"/>
                    <a:gd name="connsiteY3" fmla="*/ 953 h 952"/>
                  </a:gdLst>
                  <a:ahLst/>
                  <a:cxnLst>
                    <a:cxn ang="0">
                      <a:pos x="connsiteX0" y="connsiteY0"/>
                    </a:cxn>
                    <a:cxn ang="0">
                      <a:pos x="connsiteX1" y="connsiteY1"/>
                    </a:cxn>
                    <a:cxn ang="0">
                      <a:pos x="connsiteX2" y="connsiteY2"/>
                    </a:cxn>
                    <a:cxn ang="0">
                      <a:pos x="connsiteX3" y="connsiteY3"/>
                    </a:cxn>
                  </a:cxnLst>
                  <a:rect l="l" t="t" r="r" b="b"/>
                  <a:pathLst>
                    <a:path w="3810" h="952">
                      <a:moveTo>
                        <a:pt x="2858" y="953"/>
                      </a:moveTo>
                      <a:cubicBezTo>
                        <a:pt x="1905" y="953"/>
                        <a:pt x="0" y="0"/>
                        <a:pt x="0" y="0"/>
                      </a:cubicBezTo>
                      <a:cubicBezTo>
                        <a:pt x="953" y="0"/>
                        <a:pt x="1905" y="953"/>
                        <a:pt x="3810" y="953"/>
                      </a:cubicBezTo>
                      <a:lnTo>
                        <a:pt x="2858" y="953"/>
                      </a:lnTo>
                      <a:close/>
                    </a:path>
                  </a:pathLst>
                </a:custGeom>
                <a:grpFill/>
                <a:ln w="9525" cap="flat">
                  <a:noFill/>
                  <a:prstDash val="solid"/>
                  <a:miter/>
                </a:ln>
              </p:spPr>
              <p:txBody>
                <a:bodyPr rtlCol="0" anchor="ctr"/>
                <a:lstStyle/>
                <a:p>
                  <a:endParaRPr lang="zh-CN" altLang="en-US"/>
                </a:p>
              </p:txBody>
            </p:sp>
            <p:sp>
              <p:nvSpPr>
                <p:cNvPr id="96" name="任意多边形: 形状 95">
                  <a:extLst>
                    <a:ext uri="{FF2B5EF4-FFF2-40B4-BE49-F238E27FC236}">
                      <a16:creationId xmlns:a16="http://schemas.microsoft.com/office/drawing/2014/main" id="{EDFF2235-B231-9E3E-47C8-11EF9471DBD7}"/>
                    </a:ext>
                  </a:extLst>
                </p:cNvPr>
                <p:cNvSpPr/>
                <p:nvPr/>
              </p:nvSpPr>
              <p:spPr>
                <a:xfrm>
                  <a:off x="8927831" y="5055557"/>
                  <a:ext cx="5715" cy="1904"/>
                </a:xfrm>
                <a:custGeom>
                  <a:avLst/>
                  <a:gdLst>
                    <a:gd name="connsiteX0" fmla="*/ 0 w 5715"/>
                    <a:gd name="connsiteY0" fmla="*/ 0 h 1904"/>
                    <a:gd name="connsiteX1" fmla="*/ 2858 w 5715"/>
                    <a:gd name="connsiteY1" fmla="*/ 1905 h 1904"/>
                    <a:gd name="connsiteX2" fmla="*/ 5715 w 5715"/>
                    <a:gd name="connsiteY2" fmla="*/ 952 h 1904"/>
                    <a:gd name="connsiteX3" fmla="*/ 0 w 5715"/>
                    <a:gd name="connsiteY3" fmla="*/ 0 h 1904"/>
                  </a:gdLst>
                  <a:ahLst/>
                  <a:cxnLst>
                    <a:cxn ang="0">
                      <a:pos x="connsiteX0" y="connsiteY0"/>
                    </a:cxn>
                    <a:cxn ang="0">
                      <a:pos x="connsiteX1" y="connsiteY1"/>
                    </a:cxn>
                    <a:cxn ang="0">
                      <a:pos x="connsiteX2" y="connsiteY2"/>
                    </a:cxn>
                    <a:cxn ang="0">
                      <a:pos x="connsiteX3" y="connsiteY3"/>
                    </a:cxn>
                  </a:cxnLst>
                  <a:rect l="l" t="t" r="r" b="b"/>
                  <a:pathLst>
                    <a:path w="5715" h="1904">
                      <a:moveTo>
                        <a:pt x="0" y="0"/>
                      </a:moveTo>
                      <a:cubicBezTo>
                        <a:pt x="953" y="952"/>
                        <a:pt x="1905" y="952"/>
                        <a:pt x="2858" y="1905"/>
                      </a:cubicBezTo>
                      <a:cubicBezTo>
                        <a:pt x="3810" y="1905"/>
                        <a:pt x="4763" y="952"/>
                        <a:pt x="5715" y="952"/>
                      </a:cubicBezTo>
                      <a:cubicBezTo>
                        <a:pt x="1905" y="0"/>
                        <a:pt x="2858" y="952"/>
                        <a:pt x="0" y="0"/>
                      </a:cubicBezTo>
                      <a:close/>
                    </a:path>
                  </a:pathLst>
                </a:custGeom>
                <a:grpFill/>
                <a:ln w="9525" cap="flat">
                  <a:noFill/>
                  <a:prstDash val="solid"/>
                  <a:miter/>
                </a:ln>
              </p:spPr>
              <p:txBody>
                <a:bodyPr rtlCol="0" anchor="ctr"/>
                <a:lstStyle/>
                <a:p>
                  <a:endParaRPr lang="zh-CN" altLang="en-US"/>
                </a:p>
              </p:txBody>
            </p:sp>
            <p:sp>
              <p:nvSpPr>
                <p:cNvPr id="97" name="任意多边形: 形状 96">
                  <a:extLst>
                    <a:ext uri="{FF2B5EF4-FFF2-40B4-BE49-F238E27FC236}">
                      <a16:creationId xmlns:a16="http://schemas.microsoft.com/office/drawing/2014/main" id="{219B2F86-8DE6-0F8C-1414-7CDA7BAF9159}"/>
                    </a:ext>
                  </a:extLst>
                </p:cNvPr>
                <p:cNvSpPr/>
                <p:nvPr/>
              </p:nvSpPr>
              <p:spPr>
                <a:xfrm>
                  <a:off x="8935451" y="5060319"/>
                  <a:ext cx="952" cy="9525"/>
                </a:xfrm>
                <a:custGeom>
                  <a:avLst/>
                  <a:gdLst>
                    <a:gd name="connsiteX0" fmla="*/ 953 w 952"/>
                    <a:gd name="connsiteY0" fmla="*/ 0 h 9525"/>
                    <a:gd name="connsiteX1" fmla="*/ 0 w 952"/>
                    <a:gd name="connsiteY1" fmla="*/ 0 h 9525"/>
                    <a:gd name="connsiteX2" fmla="*/ 953 w 952"/>
                    <a:gd name="connsiteY2" fmla="*/ 0 h 9525"/>
                  </a:gdLst>
                  <a:ahLst/>
                  <a:cxnLst>
                    <a:cxn ang="0">
                      <a:pos x="connsiteX0" y="connsiteY0"/>
                    </a:cxn>
                    <a:cxn ang="0">
                      <a:pos x="connsiteX1" y="connsiteY1"/>
                    </a:cxn>
                    <a:cxn ang="0">
                      <a:pos x="connsiteX2" y="connsiteY2"/>
                    </a:cxn>
                  </a:cxnLst>
                  <a:rect l="l" t="t" r="r" b="b"/>
                  <a:pathLst>
                    <a:path w="952" h="9525">
                      <a:moveTo>
                        <a:pt x="953" y="0"/>
                      </a:moveTo>
                      <a:lnTo>
                        <a:pt x="0" y="0"/>
                      </a:lnTo>
                      <a:cubicBezTo>
                        <a:pt x="953" y="0"/>
                        <a:pt x="953" y="0"/>
                        <a:pt x="953" y="0"/>
                      </a:cubicBezTo>
                      <a:close/>
                    </a:path>
                  </a:pathLst>
                </a:custGeom>
                <a:grpFill/>
                <a:ln w="9525" cap="flat">
                  <a:noFill/>
                  <a:prstDash val="solid"/>
                  <a:miter/>
                </a:ln>
              </p:spPr>
              <p:txBody>
                <a:bodyPr rtlCol="0" anchor="ctr"/>
                <a:lstStyle/>
                <a:p>
                  <a:endParaRPr lang="zh-CN" altLang="en-US"/>
                </a:p>
              </p:txBody>
            </p:sp>
            <p:sp>
              <p:nvSpPr>
                <p:cNvPr id="98" name="任意多边形: 形状 97">
                  <a:extLst>
                    <a:ext uri="{FF2B5EF4-FFF2-40B4-BE49-F238E27FC236}">
                      <a16:creationId xmlns:a16="http://schemas.microsoft.com/office/drawing/2014/main" id="{95DF7378-9848-1360-5F0C-AEB753F8FC63}"/>
                    </a:ext>
                  </a:extLst>
                </p:cNvPr>
                <p:cNvSpPr/>
                <p:nvPr/>
              </p:nvSpPr>
              <p:spPr>
                <a:xfrm>
                  <a:off x="8934499" y="5058414"/>
                  <a:ext cx="4762" cy="952"/>
                </a:xfrm>
                <a:custGeom>
                  <a:avLst/>
                  <a:gdLst>
                    <a:gd name="connsiteX0" fmla="*/ 2857 w 4762"/>
                    <a:gd name="connsiteY0" fmla="*/ 953 h 952"/>
                    <a:gd name="connsiteX1" fmla="*/ 4763 w 4762"/>
                    <a:gd name="connsiteY1" fmla="*/ 0 h 952"/>
                    <a:gd name="connsiteX2" fmla="*/ 0 w 4762"/>
                    <a:gd name="connsiteY2" fmla="*/ 0 h 952"/>
                    <a:gd name="connsiteX3" fmla="*/ 1905 w 4762"/>
                    <a:gd name="connsiteY3" fmla="*/ 953 h 952"/>
                    <a:gd name="connsiteX4" fmla="*/ 2857 w 4762"/>
                    <a:gd name="connsiteY4" fmla="*/ 953 h 952"/>
                    <a:gd name="connsiteX5" fmla="*/ 4763 w 4762"/>
                    <a:gd name="connsiteY5" fmla="*/ 953 h 952"/>
                    <a:gd name="connsiteX6" fmla="*/ 2857 w 4762"/>
                    <a:gd name="connsiteY6" fmla="*/ 953 h 9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762" h="952">
                      <a:moveTo>
                        <a:pt x="2857" y="953"/>
                      </a:moveTo>
                      <a:lnTo>
                        <a:pt x="4763" y="0"/>
                      </a:lnTo>
                      <a:cubicBezTo>
                        <a:pt x="2857" y="0"/>
                        <a:pt x="1905" y="0"/>
                        <a:pt x="0" y="0"/>
                      </a:cubicBezTo>
                      <a:lnTo>
                        <a:pt x="1905" y="953"/>
                      </a:lnTo>
                      <a:cubicBezTo>
                        <a:pt x="952" y="953"/>
                        <a:pt x="1905" y="953"/>
                        <a:pt x="2857" y="953"/>
                      </a:cubicBezTo>
                      <a:lnTo>
                        <a:pt x="4763" y="953"/>
                      </a:lnTo>
                      <a:cubicBezTo>
                        <a:pt x="3810" y="953"/>
                        <a:pt x="2857" y="953"/>
                        <a:pt x="2857" y="953"/>
                      </a:cubicBezTo>
                      <a:close/>
                    </a:path>
                  </a:pathLst>
                </a:custGeom>
                <a:grpFill/>
                <a:ln w="9525" cap="flat">
                  <a:noFill/>
                  <a:prstDash val="solid"/>
                  <a:miter/>
                </a:ln>
              </p:spPr>
              <p:txBody>
                <a:bodyPr rtlCol="0" anchor="ctr"/>
                <a:lstStyle/>
                <a:p>
                  <a:endParaRPr lang="zh-CN" altLang="en-US"/>
                </a:p>
              </p:txBody>
            </p:sp>
            <p:sp>
              <p:nvSpPr>
                <p:cNvPr id="99" name="任意多边形: 形状 98">
                  <a:extLst>
                    <a:ext uri="{FF2B5EF4-FFF2-40B4-BE49-F238E27FC236}">
                      <a16:creationId xmlns:a16="http://schemas.microsoft.com/office/drawing/2014/main" id="{9A62F3EE-0744-84E3-5327-5A8B677824A4}"/>
                    </a:ext>
                  </a:extLst>
                </p:cNvPr>
                <p:cNvSpPr/>
                <p:nvPr/>
              </p:nvSpPr>
              <p:spPr>
                <a:xfrm>
                  <a:off x="8940452" y="5059605"/>
                  <a:ext cx="714" cy="714"/>
                </a:xfrm>
                <a:custGeom>
                  <a:avLst/>
                  <a:gdLst>
                    <a:gd name="connsiteX0" fmla="*/ 714 w 714"/>
                    <a:gd name="connsiteY0" fmla="*/ 714 h 714"/>
                    <a:gd name="connsiteX1" fmla="*/ 714 w 714"/>
                    <a:gd name="connsiteY1" fmla="*/ 714 h 714"/>
                    <a:gd name="connsiteX2" fmla="*/ 714 w 714"/>
                    <a:gd name="connsiteY2" fmla="*/ 714 h 714"/>
                  </a:gdLst>
                  <a:ahLst/>
                  <a:cxnLst>
                    <a:cxn ang="0">
                      <a:pos x="connsiteX0" y="connsiteY0"/>
                    </a:cxn>
                    <a:cxn ang="0">
                      <a:pos x="connsiteX1" y="connsiteY1"/>
                    </a:cxn>
                    <a:cxn ang="0">
                      <a:pos x="connsiteX2" y="connsiteY2"/>
                    </a:cxn>
                  </a:cxnLst>
                  <a:rect l="l" t="t" r="r" b="b"/>
                  <a:pathLst>
                    <a:path w="714" h="714">
                      <a:moveTo>
                        <a:pt x="714" y="714"/>
                      </a:moveTo>
                      <a:cubicBezTo>
                        <a:pt x="714" y="-238"/>
                        <a:pt x="-238" y="-238"/>
                        <a:pt x="714" y="714"/>
                      </a:cubicBezTo>
                      <a:cubicBezTo>
                        <a:pt x="-238" y="-238"/>
                        <a:pt x="-238" y="-238"/>
                        <a:pt x="714" y="714"/>
                      </a:cubicBezTo>
                      <a:close/>
                    </a:path>
                  </a:pathLst>
                </a:custGeom>
                <a:grpFill/>
                <a:ln w="9525" cap="flat">
                  <a:noFill/>
                  <a:prstDash val="solid"/>
                  <a:miter/>
                </a:ln>
              </p:spPr>
              <p:txBody>
                <a:bodyPr rtlCol="0" anchor="ctr"/>
                <a:lstStyle/>
                <a:p>
                  <a:endParaRPr lang="zh-CN" altLang="en-US"/>
                </a:p>
              </p:txBody>
            </p:sp>
            <p:sp>
              <p:nvSpPr>
                <p:cNvPr id="100" name="任意多边形: 形状 99">
                  <a:extLst>
                    <a:ext uri="{FF2B5EF4-FFF2-40B4-BE49-F238E27FC236}">
                      <a16:creationId xmlns:a16="http://schemas.microsoft.com/office/drawing/2014/main" id="{B8D6A212-5362-DE1F-850B-125C7C6A058E}"/>
                    </a:ext>
                  </a:extLst>
                </p:cNvPr>
                <p:cNvSpPr/>
                <p:nvPr/>
              </p:nvSpPr>
              <p:spPr>
                <a:xfrm>
                  <a:off x="8941167" y="5060319"/>
                  <a:ext cx="8572" cy="6667"/>
                </a:xfrm>
                <a:custGeom>
                  <a:avLst/>
                  <a:gdLst>
                    <a:gd name="connsiteX0" fmla="*/ 5715 w 8572"/>
                    <a:gd name="connsiteY0" fmla="*/ 6667 h 6667"/>
                    <a:gd name="connsiteX1" fmla="*/ 8572 w 8572"/>
                    <a:gd name="connsiteY1" fmla="*/ 3810 h 6667"/>
                    <a:gd name="connsiteX2" fmla="*/ 1905 w 8572"/>
                    <a:gd name="connsiteY2" fmla="*/ 3810 h 6667"/>
                    <a:gd name="connsiteX3" fmla="*/ 0 w 8572"/>
                    <a:gd name="connsiteY3" fmla="*/ 0 h 6667"/>
                    <a:gd name="connsiteX4" fmla="*/ 3810 w 8572"/>
                    <a:gd name="connsiteY4" fmla="*/ 5715 h 6667"/>
                    <a:gd name="connsiteX5" fmla="*/ 4763 w 8572"/>
                    <a:gd name="connsiteY5" fmla="*/ 4763 h 6667"/>
                    <a:gd name="connsiteX6" fmla="*/ 5715 w 8572"/>
                    <a:gd name="connsiteY6" fmla="*/ 6667 h 66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572" h="6667">
                      <a:moveTo>
                        <a:pt x="5715" y="6667"/>
                      </a:moveTo>
                      <a:cubicBezTo>
                        <a:pt x="5715" y="5715"/>
                        <a:pt x="7620" y="4763"/>
                        <a:pt x="8572" y="3810"/>
                      </a:cubicBezTo>
                      <a:cubicBezTo>
                        <a:pt x="5715" y="1905"/>
                        <a:pt x="3810" y="5715"/>
                        <a:pt x="1905" y="3810"/>
                      </a:cubicBezTo>
                      <a:cubicBezTo>
                        <a:pt x="6667" y="3810"/>
                        <a:pt x="952" y="1905"/>
                        <a:pt x="0" y="0"/>
                      </a:cubicBezTo>
                      <a:cubicBezTo>
                        <a:pt x="0" y="1905"/>
                        <a:pt x="952" y="3810"/>
                        <a:pt x="3810" y="5715"/>
                      </a:cubicBezTo>
                      <a:lnTo>
                        <a:pt x="4763" y="4763"/>
                      </a:lnTo>
                      <a:cubicBezTo>
                        <a:pt x="6667" y="4763"/>
                        <a:pt x="4763" y="5715"/>
                        <a:pt x="5715" y="6667"/>
                      </a:cubicBezTo>
                      <a:close/>
                    </a:path>
                  </a:pathLst>
                </a:custGeom>
                <a:grpFill/>
                <a:ln w="9525" cap="flat">
                  <a:noFill/>
                  <a:prstDash val="solid"/>
                  <a:miter/>
                </a:ln>
              </p:spPr>
              <p:txBody>
                <a:bodyPr rtlCol="0" anchor="ctr"/>
                <a:lstStyle/>
                <a:p>
                  <a:endParaRPr lang="zh-CN" altLang="en-US"/>
                </a:p>
              </p:txBody>
            </p:sp>
            <p:sp>
              <p:nvSpPr>
                <p:cNvPr id="101" name="任意多边形: 形状 100">
                  <a:extLst>
                    <a:ext uri="{FF2B5EF4-FFF2-40B4-BE49-F238E27FC236}">
                      <a16:creationId xmlns:a16="http://schemas.microsoft.com/office/drawing/2014/main" id="{B5832F49-E3A2-7AB1-BAF3-5EF111C3F536}"/>
                    </a:ext>
                  </a:extLst>
                </p:cNvPr>
                <p:cNvSpPr/>
                <p:nvPr/>
              </p:nvSpPr>
              <p:spPr>
                <a:xfrm>
                  <a:off x="8953549" y="5063755"/>
                  <a:ext cx="13780" cy="9898"/>
                </a:xfrm>
                <a:custGeom>
                  <a:avLst/>
                  <a:gdLst>
                    <a:gd name="connsiteX0" fmla="*/ 13335 w 13780"/>
                    <a:gd name="connsiteY0" fmla="*/ 3231 h 9898"/>
                    <a:gd name="connsiteX1" fmla="*/ 9525 w 13780"/>
                    <a:gd name="connsiteY1" fmla="*/ 6089 h 9898"/>
                    <a:gd name="connsiteX2" fmla="*/ 6667 w 13780"/>
                    <a:gd name="connsiteY2" fmla="*/ 374 h 9898"/>
                    <a:gd name="connsiteX3" fmla="*/ 2857 w 13780"/>
                    <a:gd name="connsiteY3" fmla="*/ 2279 h 9898"/>
                    <a:gd name="connsiteX4" fmla="*/ 0 w 13780"/>
                    <a:gd name="connsiteY4" fmla="*/ 374 h 9898"/>
                    <a:gd name="connsiteX5" fmla="*/ 8572 w 13780"/>
                    <a:gd name="connsiteY5" fmla="*/ 7041 h 9898"/>
                    <a:gd name="connsiteX6" fmla="*/ 6667 w 13780"/>
                    <a:gd name="connsiteY6" fmla="*/ 7041 h 9898"/>
                    <a:gd name="connsiteX7" fmla="*/ 9525 w 13780"/>
                    <a:gd name="connsiteY7" fmla="*/ 9899 h 9898"/>
                    <a:gd name="connsiteX8" fmla="*/ 13335 w 13780"/>
                    <a:gd name="connsiteY8" fmla="*/ 3231 h 98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780" h="9898">
                      <a:moveTo>
                        <a:pt x="13335" y="3231"/>
                      </a:moveTo>
                      <a:lnTo>
                        <a:pt x="9525" y="6089"/>
                      </a:lnTo>
                      <a:cubicBezTo>
                        <a:pt x="9525" y="4184"/>
                        <a:pt x="5715" y="3231"/>
                        <a:pt x="6667" y="374"/>
                      </a:cubicBezTo>
                      <a:cubicBezTo>
                        <a:pt x="4763" y="374"/>
                        <a:pt x="4763" y="1326"/>
                        <a:pt x="2857" y="2279"/>
                      </a:cubicBezTo>
                      <a:cubicBezTo>
                        <a:pt x="1905" y="374"/>
                        <a:pt x="1905" y="-579"/>
                        <a:pt x="0" y="374"/>
                      </a:cubicBezTo>
                      <a:cubicBezTo>
                        <a:pt x="5715" y="4184"/>
                        <a:pt x="3810" y="4184"/>
                        <a:pt x="8572" y="7041"/>
                      </a:cubicBezTo>
                      <a:cubicBezTo>
                        <a:pt x="8572" y="7994"/>
                        <a:pt x="7620" y="7041"/>
                        <a:pt x="6667" y="7041"/>
                      </a:cubicBezTo>
                      <a:lnTo>
                        <a:pt x="9525" y="9899"/>
                      </a:lnTo>
                      <a:cubicBezTo>
                        <a:pt x="10477" y="6089"/>
                        <a:pt x="15240" y="7041"/>
                        <a:pt x="13335" y="3231"/>
                      </a:cubicBezTo>
                      <a:close/>
                    </a:path>
                  </a:pathLst>
                </a:custGeom>
                <a:grpFill/>
                <a:ln w="9525" cap="flat">
                  <a:noFill/>
                  <a:prstDash val="solid"/>
                  <a:miter/>
                </a:ln>
              </p:spPr>
              <p:txBody>
                <a:bodyPr rtlCol="0" anchor="ctr"/>
                <a:lstStyle/>
                <a:p>
                  <a:endParaRPr lang="zh-CN" altLang="en-US"/>
                </a:p>
              </p:txBody>
            </p:sp>
            <p:sp>
              <p:nvSpPr>
                <p:cNvPr id="102" name="任意多边形: 形状 101">
                  <a:extLst>
                    <a:ext uri="{FF2B5EF4-FFF2-40B4-BE49-F238E27FC236}">
                      <a16:creationId xmlns:a16="http://schemas.microsoft.com/office/drawing/2014/main" id="{39FD0C96-2308-AF2C-5C4E-5B062C8A433A}"/>
                    </a:ext>
                  </a:extLst>
                </p:cNvPr>
                <p:cNvSpPr/>
                <p:nvPr/>
              </p:nvSpPr>
              <p:spPr>
                <a:xfrm>
                  <a:off x="8965745" y="5071749"/>
                  <a:ext cx="6854" cy="5715"/>
                </a:xfrm>
                <a:custGeom>
                  <a:avLst/>
                  <a:gdLst>
                    <a:gd name="connsiteX0" fmla="*/ 4949 w 6854"/>
                    <a:gd name="connsiteY0" fmla="*/ 0 h 5715"/>
                    <a:gd name="connsiteX1" fmla="*/ 187 w 6854"/>
                    <a:gd name="connsiteY1" fmla="*/ 5715 h 5715"/>
                    <a:gd name="connsiteX2" fmla="*/ 6854 w 6854"/>
                    <a:gd name="connsiteY2" fmla="*/ 4763 h 5715"/>
                    <a:gd name="connsiteX3" fmla="*/ 4949 w 6854"/>
                    <a:gd name="connsiteY3" fmla="*/ 0 h 5715"/>
                  </a:gdLst>
                  <a:ahLst/>
                  <a:cxnLst>
                    <a:cxn ang="0">
                      <a:pos x="connsiteX0" y="connsiteY0"/>
                    </a:cxn>
                    <a:cxn ang="0">
                      <a:pos x="connsiteX1" y="connsiteY1"/>
                    </a:cxn>
                    <a:cxn ang="0">
                      <a:pos x="connsiteX2" y="connsiteY2"/>
                    </a:cxn>
                    <a:cxn ang="0">
                      <a:pos x="connsiteX3" y="connsiteY3"/>
                    </a:cxn>
                  </a:cxnLst>
                  <a:rect l="l" t="t" r="r" b="b"/>
                  <a:pathLst>
                    <a:path w="6854" h="5715">
                      <a:moveTo>
                        <a:pt x="4949" y="0"/>
                      </a:moveTo>
                      <a:cubicBezTo>
                        <a:pt x="2092" y="0"/>
                        <a:pt x="-766" y="2858"/>
                        <a:pt x="187" y="5715"/>
                      </a:cubicBezTo>
                      <a:cubicBezTo>
                        <a:pt x="2092" y="5715"/>
                        <a:pt x="4949" y="4763"/>
                        <a:pt x="6854" y="4763"/>
                      </a:cubicBezTo>
                      <a:cubicBezTo>
                        <a:pt x="5902" y="3810"/>
                        <a:pt x="3044" y="2858"/>
                        <a:pt x="4949" y="0"/>
                      </a:cubicBezTo>
                      <a:close/>
                    </a:path>
                  </a:pathLst>
                </a:custGeom>
                <a:grpFill/>
                <a:ln w="9525" cap="flat">
                  <a:noFill/>
                  <a:prstDash val="solid"/>
                  <a:miter/>
                </a:ln>
              </p:spPr>
              <p:txBody>
                <a:bodyPr rtlCol="0" anchor="ctr"/>
                <a:lstStyle/>
                <a:p>
                  <a:endParaRPr lang="zh-CN" altLang="en-US"/>
                </a:p>
              </p:txBody>
            </p:sp>
            <p:sp>
              <p:nvSpPr>
                <p:cNvPr id="103" name="任意多边形: 形状 102">
                  <a:extLst>
                    <a:ext uri="{FF2B5EF4-FFF2-40B4-BE49-F238E27FC236}">
                      <a16:creationId xmlns:a16="http://schemas.microsoft.com/office/drawing/2014/main" id="{E82FB157-4736-CBBB-4681-105DDAD5098E}"/>
                    </a:ext>
                  </a:extLst>
                </p:cNvPr>
                <p:cNvSpPr/>
                <p:nvPr/>
              </p:nvSpPr>
              <p:spPr>
                <a:xfrm>
                  <a:off x="8975456" y="5071990"/>
                  <a:ext cx="4762" cy="5803"/>
                </a:xfrm>
                <a:custGeom>
                  <a:avLst/>
                  <a:gdLst>
                    <a:gd name="connsiteX0" fmla="*/ 0 w 4762"/>
                    <a:gd name="connsiteY0" fmla="*/ 712 h 5803"/>
                    <a:gd name="connsiteX1" fmla="*/ 4763 w 4762"/>
                    <a:gd name="connsiteY1" fmla="*/ 4522 h 5803"/>
                    <a:gd name="connsiteX2" fmla="*/ 0 w 4762"/>
                    <a:gd name="connsiteY2" fmla="*/ 712 h 5803"/>
                  </a:gdLst>
                  <a:ahLst/>
                  <a:cxnLst>
                    <a:cxn ang="0">
                      <a:pos x="connsiteX0" y="connsiteY0"/>
                    </a:cxn>
                    <a:cxn ang="0">
                      <a:pos x="connsiteX1" y="connsiteY1"/>
                    </a:cxn>
                    <a:cxn ang="0">
                      <a:pos x="connsiteX2" y="connsiteY2"/>
                    </a:cxn>
                  </a:cxnLst>
                  <a:rect l="l" t="t" r="r" b="b"/>
                  <a:pathLst>
                    <a:path w="4762" h="5803">
                      <a:moveTo>
                        <a:pt x="0" y="712"/>
                      </a:moveTo>
                      <a:cubicBezTo>
                        <a:pt x="953" y="2617"/>
                        <a:pt x="953" y="8332"/>
                        <a:pt x="4763" y="4522"/>
                      </a:cubicBezTo>
                      <a:cubicBezTo>
                        <a:pt x="953" y="4522"/>
                        <a:pt x="3810" y="-2146"/>
                        <a:pt x="0" y="712"/>
                      </a:cubicBezTo>
                      <a:close/>
                    </a:path>
                  </a:pathLst>
                </a:custGeom>
                <a:grpFill/>
                <a:ln w="9525" cap="flat">
                  <a:noFill/>
                  <a:prstDash val="solid"/>
                  <a:miter/>
                </a:ln>
              </p:spPr>
              <p:txBody>
                <a:bodyPr rtlCol="0" anchor="ctr"/>
                <a:lstStyle/>
                <a:p>
                  <a:endParaRPr lang="zh-CN" altLang="en-US"/>
                </a:p>
              </p:txBody>
            </p:sp>
            <p:sp>
              <p:nvSpPr>
                <p:cNvPr id="104" name="任意多边形: 形状 103">
                  <a:extLst>
                    <a:ext uri="{FF2B5EF4-FFF2-40B4-BE49-F238E27FC236}">
                      <a16:creationId xmlns:a16="http://schemas.microsoft.com/office/drawing/2014/main" id="{B1EDA398-6DB0-1006-5F00-A169F78B0004}"/>
                    </a:ext>
                  </a:extLst>
                </p:cNvPr>
                <p:cNvSpPr/>
                <p:nvPr/>
              </p:nvSpPr>
              <p:spPr>
                <a:xfrm>
                  <a:off x="8981172" y="5071132"/>
                  <a:ext cx="15240" cy="14260"/>
                </a:xfrm>
                <a:custGeom>
                  <a:avLst/>
                  <a:gdLst>
                    <a:gd name="connsiteX0" fmla="*/ 14288 w 15240"/>
                    <a:gd name="connsiteY0" fmla="*/ 10142 h 14260"/>
                    <a:gd name="connsiteX1" fmla="*/ 9525 w 15240"/>
                    <a:gd name="connsiteY1" fmla="*/ 5379 h 14260"/>
                    <a:gd name="connsiteX2" fmla="*/ 15240 w 15240"/>
                    <a:gd name="connsiteY2" fmla="*/ 617 h 14260"/>
                    <a:gd name="connsiteX3" fmla="*/ 6667 w 15240"/>
                    <a:gd name="connsiteY3" fmla="*/ 4427 h 14260"/>
                    <a:gd name="connsiteX4" fmla="*/ 0 w 15240"/>
                    <a:gd name="connsiteY4" fmla="*/ 7284 h 14260"/>
                    <a:gd name="connsiteX5" fmla="*/ 14288 w 15240"/>
                    <a:gd name="connsiteY5" fmla="*/ 10142 h 142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240" h="14260">
                      <a:moveTo>
                        <a:pt x="14288" y="10142"/>
                      </a:moveTo>
                      <a:lnTo>
                        <a:pt x="9525" y="5379"/>
                      </a:lnTo>
                      <a:cubicBezTo>
                        <a:pt x="9525" y="-1288"/>
                        <a:pt x="12383" y="3474"/>
                        <a:pt x="15240" y="617"/>
                      </a:cubicBezTo>
                      <a:cubicBezTo>
                        <a:pt x="10478" y="-1288"/>
                        <a:pt x="11430" y="1569"/>
                        <a:pt x="6667" y="4427"/>
                      </a:cubicBezTo>
                      <a:cubicBezTo>
                        <a:pt x="5715" y="3474"/>
                        <a:pt x="2858" y="6332"/>
                        <a:pt x="0" y="7284"/>
                      </a:cubicBezTo>
                      <a:cubicBezTo>
                        <a:pt x="8572" y="5379"/>
                        <a:pt x="5715" y="21572"/>
                        <a:pt x="14288" y="10142"/>
                      </a:cubicBezTo>
                      <a:close/>
                    </a:path>
                  </a:pathLst>
                </a:custGeom>
                <a:grpFill/>
                <a:ln w="9525" cap="flat">
                  <a:noFill/>
                  <a:prstDash val="solid"/>
                  <a:miter/>
                </a:ln>
              </p:spPr>
              <p:txBody>
                <a:bodyPr rtlCol="0" anchor="ctr"/>
                <a:lstStyle/>
                <a:p>
                  <a:endParaRPr lang="zh-CN" altLang="en-US"/>
                </a:p>
              </p:txBody>
            </p:sp>
            <p:sp>
              <p:nvSpPr>
                <p:cNvPr id="105" name="任意多边形: 形状 104">
                  <a:extLst>
                    <a:ext uri="{FF2B5EF4-FFF2-40B4-BE49-F238E27FC236}">
                      <a16:creationId xmlns:a16="http://schemas.microsoft.com/office/drawing/2014/main" id="{72D1117A-0C35-3507-2B81-563BBA342140}"/>
                    </a:ext>
                  </a:extLst>
                </p:cNvPr>
                <p:cNvSpPr/>
                <p:nvPr/>
              </p:nvSpPr>
              <p:spPr>
                <a:xfrm>
                  <a:off x="8984029" y="5072702"/>
                  <a:ext cx="2857" cy="2857"/>
                </a:xfrm>
                <a:custGeom>
                  <a:avLst/>
                  <a:gdLst>
                    <a:gd name="connsiteX0" fmla="*/ 952 w 2857"/>
                    <a:gd name="connsiteY0" fmla="*/ 0 h 2857"/>
                    <a:gd name="connsiteX1" fmla="*/ 0 w 2857"/>
                    <a:gd name="connsiteY1" fmla="*/ 2857 h 2857"/>
                    <a:gd name="connsiteX2" fmla="*/ 2858 w 2857"/>
                    <a:gd name="connsiteY2" fmla="*/ 953 h 2857"/>
                  </a:gdLst>
                  <a:ahLst/>
                  <a:cxnLst>
                    <a:cxn ang="0">
                      <a:pos x="connsiteX0" y="connsiteY0"/>
                    </a:cxn>
                    <a:cxn ang="0">
                      <a:pos x="connsiteX1" y="connsiteY1"/>
                    </a:cxn>
                    <a:cxn ang="0">
                      <a:pos x="connsiteX2" y="connsiteY2"/>
                    </a:cxn>
                  </a:cxnLst>
                  <a:rect l="l" t="t" r="r" b="b"/>
                  <a:pathLst>
                    <a:path w="2857" h="2857">
                      <a:moveTo>
                        <a:pt x="952" y="0"/>
                      </a:moveTo>
                      <a:lnTo>
                        <a:pt x="0" y="2857"/>
                      </a:lnTo>
                      <a:lnTo>
                        <a:pt x="2858" y="953"/>
                      </a:lnTo>
                      <a:close/>
                    </a:path>
                  </a:pathLst>
                </a:custGeom>
                <a:grpFill/>
                <a:ln w="9525" cap="flat">
                  <a:noFill/>
                  <a:prstDash val="solid"/>
                  <a:miter/>
                </a:ln>
              </p:spPr>
              <p:txBody>
                <a:bodyPr rtlCol="0" anchor="ctr"/>
                <a:lstStyle/>
                <a:p>
                  <a:endParaRPr lang="zh-CN" altLang="en-US"/>
                </a:p>
              </p:txBody>
            </p:sp>
            <p:sp>
              <p:nvSpPr>
                <p:cNvPr id="106" name="任意多边形: 形状 105">
                  <a:extLst>
                    <a:ext uri="{FF2B5EF4-FFF2-40B4-BE49-F238E27FC236}">
                      <a16:creationId xmlns:a16="http://schemas.microsoft.com/office/drawing/2014/main" id="{7ADDCCA9-1AAF-C4E7-DEAC-8E0785E1BD17}"/>
                    </a:ext>
                  </a:extLst>
                </p:cNvPr>
                <p:cNvSpPr/>
                <p:nvPr/>
              </p:nvSpPr>
              <p:spPr>
                <a:xfrm>
                  <a:off x="8994506" y="5074607"/>
                  <a:ext cx="34290" cy="22859"/>
                </a:xfrm>
                <a:custGeom>
                  <a:avLst/>
                  <a:gdLst>
                    <a:gd name="connsiteX0" fmla="*/ 13335 w 34290"/>
                    <a:gd name="connsiteY0" fmla="*/ 18097 h 22859"/>
                    <a:gd name="connsiteX1" fmla="*/ 24765 w 34290"/>
                    <a:gd name="connsiteY1" fmla="*/ 19050 h 22859"/>
                    <a:gd name="connsiteX2" fmla="*/ 23813 w 34290"/>
                    <a:gd name="connsiteY2" fmla="*/ 20955 h 22859"/>
                    <a:gd name="connsiteX3" fmla="*/ 27623 w 34290"/>
                    <a:gd name="connsiteY3" fmla="*/ 20955 h 22859"/>
                    <a:gd name="connsiteX4" fmla="*/ 27623 w 34290"/>
                    <a:gd name="connsiteY4" fmla="*/ 22860 h 22859"/>
                    <a:gd name="connsiteX5" fmla="*/ 34290 w 34290"/>
                    <a:gd name="connsiteY5" fmla="*/ 10477 h 22859"/>
                    <a:gd name="connsiteX6" fmla="*/ 29528 w 34290"/>
                    <a:gd name="connsiteY6" fmla="*/ 10477 h 22859"/>
                    <a:gd name="connsiteX7" fmla="*/ 32385 w 34290"/>
                    <a:gd name="connsiteY7" fmla="*/ 1905 h 22859"/>
                    <a:gd name="connsiteX8" fmla="*/ 27623 w 34290"/>
                    <a:gd name="connsiteY8" fmla="*/ 11430 h 22859"/>
                    <a:gd name="connsiteX9" fmla="*/ 26670 w 34290"/>
                    <a:gd name="connsiteY9" fmla="*/ 5715 h 22859"/>
                    <a:gd name="connsiteX10" fmla="*/ 19050 w 34290"/>
                    <a:gd name="connsiteY10" fmla="*/ 14288 h 22859"/>
                    <a:gd name="connsiteX11" fmla="*/ 17145 w 34290"/>
                    <a:gd name="connsiteY11" fmla="*/ 7620 h 22859"/>
                    <a:gd name="connsiteX12" fmla="*/ 10478 w 34290"/>
                    <a:gd name="connsiteY12" fmla="*/ 10477 h 22859"/>
                    <a:gd name="connsiteX13" fmla="*/ 7620 w 34290"/>
                    <a:gd name="connsiteY13" fmla="*/ 0 h 22859"/>
                    <a:gd name="connsiteX14" fmla="*/ 0 w 34290"/>
                    <a:gd name="connsiteY14" fmla="*/ 12382 h 22859"/>
                    <a:gd name="connsiteX15" fmla="*/ 6668 w 34290"/>
                    <a:gd name="connsiteY15" fmla="*/ 8572 h 22859"/>
                    <a:gd name="connsiteX16" fmla="*/ 6668 w 34290"/>
                    <a:gd name="connsiteY16" fmla="*/ 16192 h 22859"/>
                    <a:gd name="connsiteX17" fmla="*/ 13335 w 34290"/>
                    <a:gd name="connsiteY17" fmla="*/ 18097 h 22859"/>
                    <a:gd name="connsiteX18" fmla="*/ 13335 w 34290"/>
                    <a:gd name="connsiteY18" fmla="*/ 18097 h 22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4290" h="22859">
                      <a:moveTo>
                        <a:pt x="13335" y="18097"/>
                      </a:moveTo>
                      <a:cubicBezTo>
                        <a:pt x="15240" y="28575"/>
                        <a:pt x="20955" y="14288"/>
                        <a:pt x="24765" y="19050"/>
                      </a:cubicBezTo>
                      <a:cubicBezTo>
                        <a:pt x="23813" y="20002"/>
                        <a:pt x="24765" y="20002"/>
                        <a:pt x="23813" y="20955"/>
                      </a:cubicBezTo>
                      <a:lnTo>
                        <a:pt x="27623" y="20955"/>
                      </a:lnTo>
                      <a:lnTo>
                        <a:pt x="27623" y="22860"/>
                      </a:lnTo>
                      <a:cubicBezTo>
                        <a:pt x="28575" y="17145"/>
                        <a:pt x="32385" y="15240"/>
                        <a:pt x="34290" y="10477"/>
                      </a:cubicBezTo>
                      <a:cubicBezTo>
                        <a:pt x="31433" y="3810"/>
                        <a:pt x="31433" y="18097"/>
                        <a:pt x="29528" y="10477"/>
                      </a:cubicBezTo>
                      <a:cubicBezTo>
                        <a:pt x="30480" y="7620"/>
                        <a:pt x="31433" y="3810"/>
                        <a:pt x="32385" y="1905"/>
                      </a:cubicBezTo>
                      <a:cubicBezTo>
                        <a:pt x="29528" y="4763"/>
                        <a:pt x="28575" y="8572"/>
                        <a:pt x="27623" y="11430"/>
                      </a:cubicBezTo>
                      <a:cubicBezTo>
                        <a:pt x="25718" y="11430"/>
                        <a:pt x="26670" y="8572"/>
                        <a:pt x="26670" y="5715"/>
                      </a:cubicBezTo>
                      <a:cubicBezTo>
                        <a:pt x="23813" y="8572"/>
                        <a:pt x="21908" y="17145"/>
                        <a:pt x="19050" y="14288"/>
                      </a:cubicBezTo>
                      <a:cubicBezTo>
                        <a:pt x="17145" y="8572"/>
                        <a:pt x="21908" y="6667"/>
                        <a:pt x="17145" y="7620"/>
                      </a:cubicBezTo>
                      <a:cubicBezTo>
                        <a:pt x="18098" y="17145"/>
                        <a:pt x="13335" y="5715"/>
                        <a:pt x="10478" y="10477"/>
                      </a:cubicBezTo>
                      <a:cubicBezTo>
                        <a:pt x="7620" y="7620"/>
                        <a:pt x="6668" y="2857"/>
                        <a:pt x="7620" y="0"/>
                      </a:cubicBezTo>
                      <a:cubicBezTo>
                        <a:pt x="6668" y="6667"/>
                        <a:pt x="2858" y="11430"/>
                        <a:pt x="0" y="12382"/>
                      </a:cubicBezTo>
                      <a:cubicBezTo>
                        <a:pt x="1905" y="11430"/>
                        <a:pt x="3810" y="9525"/>
                        <a:pt x="6668" y="8572"/>
                      </a:cubicBezTo>
                      <a:lnTo>
                        <a:pt x="6668" y="16192"/>
                      </a:lnTo>
                      <a:cubicBezTo>
                        <a:pt x="9525" y="15240"/>
                        <a:pt x="11430" y="16192"/>
                        <a:pt x="13335" y="18097"/>
                      </a:cubicBezTo>
                      <a:lnTo>
                        <a:pt x="13335" y="18097"/>
                      </a:lnTo>
                      <a:close/>
                    </a:path>
                  </a:pathLst>
                </a:custGeom>
                <a:grpFill/>
                <a:ln w="9525" cap="flat">
                  <a:noFill/>
                  <a:prstDash val="solid"/>
                  <a:miter/>
                </a:ln>
              </p:spPr>
              <p:txBody>
                <a:bodyPr rtlCol="0" anchor="ctr"/>
                <a:lstStyle/>
                <a:p>
                  <a:endParaRPr lang="zh-CN" altLang="en-US"/>
                </a:p>
              </p:txBody>
            </p:sp>
            <p:sp>
              <p:nvSpPr>
                <p:cNvPr id="107" name="任意多边形: 形状 106">
                  <a:extLst>
                    <a:ext uri="{FF2B5EF4-FFF2-40B4-BE49-F238E27FC236}">
                      <a16:creationId xmlns:a16="http://schemas.microsoft.com/office/drawing/2014/main" id="{CA02A578-A979-F038-76D7-C52060F2C0AA}"/>
                    </a:ext>
                  </a:extLst>
                </p:cNvPr>
                <p:cNvSpPr/>
                <p:nvPr/>
              </p:nvSpPr>
              <p:spPr>
                <a:xfrm>
                  <a:off x="9025939" y="5075559"/>
                  <a:ext cx="952" cy="1905"/>
                </a:xfrm>
                <a:custGeom>
                  <a:avLst/>
                  <a:gdLst>
                    <a:gd name="connsiteX0" fmla="*/ 0 w 952"/>
                    <a:gd name="connsiteY0" fmla="*/ 1905 h 1905"/>
                    <a:gd name="connsiteX1" fmla="*/ 953 w 952"/>
                    <a:gd name="connsiteY1" fmla="*/ 0 h 1905"/>
                    <a:gd name="connsiteX2" fmla="*/ 0 w 952"/>
                    <a:gd name="connsiteY2" fmla="*/ 1905 h 1905"/>
                  </a:gdLst>
                  <a:ahLst/>
                  <a:cxnLst>
                    <a:cxn ang="0">
                      <a:pos x="connsiteX0" y="connsiteY0"/>
                    </a:cxn>
                    <a:cxn ang="0">
                      <a:pos x="connsiteX1" y="connsiteY1"/>
                    </a:cxn>
                    <a:cxn ang="0">
                      <a:pos x="connsiteX2" y="connsiteY2"/>
                    </a:cxn>
                  </a:cxnLst>
                  <a:rect l="l" t="t" r="r" b="b"/>
                  <a:pathLst>
                    <a:path w="952" h="1905">
                      <a:moveTo>
                        <a:pt x="0" y="1905"/>
                      </a:moveTo>
                      <a:cubicBezTo>
                        <a:pt x="0" y="953"/>
                        <a:pt x="953" y="953"/>
                        <a:pt x="953" y="0"/>
                      </a:cubicBezTo>
                      <a:cubicBezTo>
                        <a:pt x="953" y="0"/>
                        <a:pt x="953" y="0"/>
                        <a:pt x="0" y="1905"/>
                      </a:cubicBezTo>
                      <a:close/>
                    </a:path>
                  </a:pathLst>
                </a:custGeom>
                <a:grpFill/>
                <a:ln w="9525" cap="flat">
                  <a:noFill/>
                  <a:prstDash val="solid"/>
                  <a:miter/>
                </a:ln>
              </p:spPr>
              <p:txBody>
                <a:bodyPr rtlCol="0" anchor="ctr"/>
                <a:lstStyle/>
                <a:p>
                  <a:endParaRPr lang="zh-CN" altLang="en-US"/>
                </a:p>
              </p:txBody>
            </p:sp>
            <p:sp>
              <p:nvSpPr>
                <p:cNvPr id="108" name="任意多边形: 形状 107">
                  <a:extLst>
                    <a:ext uri="{FF2B5EF4-FFF2-40B4-BE49-F238E27FC236}">
                      <a16:creationId xmlns:a16="http://schemas.microsoft.com/office/drawing/2014/main" id="{FC0C6E17-D34C-3F88-AE79-A09889F6B4E4}"/>
                    </a:ext>
                  </a:extLst>
                </p:cNvPr>
                <p:cNvSpPr/>
                <p:nvPr/>
              </p:nvSpPr>
              <p:spPr>
                <a:xfrm>
                  <a:off x="9000222" y="5070796"/>
                  <a:ext cx="1904" cy="2857"/>
                </a:xfrm>
                <a:custGeom>
                  <a:avLst/>
                  <a:gdLst>
                    <a:gd name="connsiteX0" fmla="*/ 0 w 1904"/>
                    <a:gd name="connsiteY0" fmla="*/ 2858 h 2857"/>
                    <a:gd name="connsiteX1" fmla="*/ 1905 w 1904"/>
                    <a:gd name="connsiteY1" fmla="*/ 1905 h 2857"/>
                    <a:gd name="connsiteX2" fmla="*/ 953 w 1904"/>
                    <a:gd name="connsiteY2" fmla="*/ 0 h 2857"/>
                  </a:gdLst>
                  <a:ahLst/>
                  <a:cxnLst>
                    <a:cxn ang="0">
                      <a:pos x="connsiteX0" y="connsiteY0"/>
                    </a:cxn>
                    <a:cxn ang="0">
                      <a:pos x="connsiteX1" y="connsiteY1"/>
                    </a:cxn>
                    <a:cxn ang="0">
                      <a:pos x="connsiteX2" y="connsiteY2"/>
                    </a:cxn>
                  </a:cxnLst>
                  <a:rect l="l" t="t" r="r" b="b"/>
                  <a:pathLst>
                    <a:path w="1904" h="2857">
                      <a:moveTo>
                        <a:pt x="0" y="2858"/>
                      </a:moveTo>
                      <a:lnTo>
                        <a:pt x="1905" y="1905"/>
                      </a:lnTo>
                      <a:lnTo>
                        <a:pt x="953" y="0"/>
                      </a:lnTo>
                      <a:close/>
                    </a:path>
                  </a:pathLst>
                </a:custGeom>
                <a:grpFill/>
                <a:ln w="9525" cap="flat">
                  <a:noFill/>
                  <a:prstDash val="solid"/>
                  <a:miter/>
                </a:ln>
              </p:spPr>
              <p:txBody>
                <a:bodyPr rtlCol="0" anchor="ctr"/>
                <a:lstStyle/>
                <a:p>
                  <a:endParaRPr lang="zh-CN" altLang="en-US"/>
                </a:p>
              </p:txBody>
            </p:sp>
            <p:sp>
              <p:nvSpPr>
                <p:cNvPr id="109" name="任意多边形: 形状 108">
                  <a:extLst>
                    <a:ext uri="{FF2B5EF4-FFF2-40B4-BE49-F238E27FC236}">
                      <a16:creationId xmlns:a16="http://schemas.microsoft.com/office/drawing/2014/main" id="{F0D768E0-88C5-2D83-E114-85CE938B34BD}"/>
                    </a:ext>
                  </a:extLst>
                </p:cNvPr>
                <p:cNvSpPr/>
                <p:nvPr/>
              </p:nvSpPr>
              <p:spPr>
                <a:xfrm>
                  <a:off x="9028797" y="5069844"/>
                  <a:ext cx="1904" cy="3809"/>
                </a:xfrm>
                <a:custGeom>
                  <a:avLst/>
                  <a:gdLst>
                    <a:gd name="connsiteX0" fmla="*/ 953 w 1904"/>
                    <a:gd name="connsiteY0" fmla="*/ 952 h 3809"/>
                    <a:gd name="connsiteX1" fmla="*/ 0 w 1904"/>
                    <a:gd name="connsiteY1" fmla="*/ 3810 h 3809"/>
                    <a:gd name="connsiteX2" fmla="*/ 1905 w 1904"/>
                    <a:gd name="connsiteY2" fmla="*/ 0 h 3809"/>
                    <a:gd name="connsiteX3" fmla="*/ 953 w 1904"/>
                    <a:gd name="connsiteY3" fmla="*/ 952 h 3809"/>
                  </a:gdLst>
                  <a:ahLst/>
                  <a:cxnLst>
                    <a:cxn ang="0">
                      <a:pos x="connsiteX0" y="connsiteY0"/>
                    </a:cxn>
                    <a:cxn ang="0">
                      <a:pos x="connsiteX1" y="connsiteY1"/>
                    </a:cxn>
                    <a:cxn ang="0">
                      <a:pos x="connsiteX2" y="connsiteY2"/>
                    </a:cxn>
                    <a:cxn ang="0">
                      <a:pos x="connsiteX3" y="connsiteY3"/>
                    </a:cxn>
                  </a:cxnLst>
                  <a:rect l="l" t="t" r="r" b="b"/>
                  <a:pathLst>
                    <a:path w="1904" h="3809">
                      <a:moveTo>
                        <a:pt x="953" y="952"/>
                      </a:moveTo>
                      <a:cubicBezTo>
                        <a:pt x="0" y="952"/>
                        <a:pt x="0" y="3810"/>
                        <a:pt x="0" y="3810"/>
                      </a:cubicBezTo>
                      <a:lnTo>
                        <a:pt x="1905" y="0"/>
                      </a:lnTo>
                      <a:lnTo>
                        <a:pt x="953" y="952"/>
                      </a:lnTo>
                      <a:close/>
                    </a:path>
                  </a:pathLst>
                </a:custGeom>
                <a:grpFill/>
                <a:ln w="9525" cap="flat">
                  <a:noFill/>
                  <a:prstDash val="solid"/>
                  <a:miter/>
                </a:ln>
              </p:spPr>
              <p:txBody>
                <a:bodyPr rtlCol="0" anchor="ctr"/>
                <a:lstStyle/>
                <a:p>
                  <a:endParaRPr lang="zh-CN" altLang="en-US"/>
                </a:p>
              </p:txBody>
            </p:sp>
            <p:sp>
              <p:nvSpPr>
                <p:cNvPr id="110" name="任意多边形: 形状 109">
                  <a:extLst>
                    <a:ext uri="{FF2B5EF4-FFF2-40B4-BE49-F238E27FC236}">
                      <a16:creationId xmlns:a16="http://schemas.microsoft.com/office/drawing/2014/main" id="{56FD37B0-5473-FEE0-1186-DA78B76FE9A3}"/>
                    </a:ext>
                  </a:extLst>
                </p:cNvPr>
                <p:cNvSpPr/>
                <p:nvPr/>
              </p:nvSpPr>
              <p:spPr>
                <a:xfrm>
                  <a:off x="9031654" y="5076511"/>
                  <a:ext cx="2857" cy="5715"/>
                </a:xfrm>
                <a:custGeom>
                  <a:avLst/>
                  <a:gdLst>
                    <a:gd name="connsiteX0" fmla="*/ 0 w 2857"/>
                    <a:gd name="connsiteY0" fmla="*/ 0 h 5715"/>
                    <a:gd name="connsiteX1" fmla="*/ 1905 w 2857"/>
                    <a:gd name="connsiteY1" fmla="*/ 5715 h 5715"/>
                    <a:gd name="connsiteX2" fmla="*/ 2858 w 2857"/>
                    <a:gd name="connsiteY2" fmla="*/ 1905 h 5715"/>
                  </a:gdLst>
                  <a:ahLst/>
                  <a:cxnLst>
                    <a:cxn ang="0">
                      <a:pos x="connsiteX0" y="connsiteY0"/>
                    </a:cxn>
                    <a:cxn ang="0">
                      <a:pos x="connsiteX1" y="connsiteY1"/>
                    </a:cxn>
                    <a:cxn ang="0">
                      <a:pos x="connsiteX2" y="connsiteY2"/>
                    </a:cxn>
                  </a:cxnLst>
                  <a:rect l="l" t="t" r="r" b="b"/>
                  <a:pathLst>
                    <a:path w="2857" h="5715">
                      <a:moveTo>
                        <a:pt x="0" y="0"/>
                      </a:moveTo>
                      <a:lnTo>
                        <a:pt x="1905" y="5715"/>
                      </a:lnTo>
                      <a:lnTo>
                        <a:pt x="2858" y="1905"/>
                      </a:lnTo>
                      <a:close/>
                    </a:path>
                  </a:pathLst>
                </a:custGeom>
                <a:grpFill/>
                <a:ln w="9525" cap="flat">
                  <a:noFill/>
                  <a:prstDash val="solid"/>
                  <a:miter/>
                </a:ln>
              </p:spPr>
              <p:txBody>
                <a:bodyPr rtlCol="0" anchor="ctr"/>
                <a:lstStyle/>
                <a:p>
                  <a:endParaRPr lang="zh-CN" altLang="en-US"/>
                </a:p>
              </p:txBody>
            </p:sp>
            <p:sp>
              <p:nvSpPr>
                <p:cNvPr id="111" name="任意多边形: 形状 110">
                  <a:extLst>
                    <a:ext uri="{FF2B5EF4-FFF2-40B4-BE49-F238E27FC236}">
                      <a16:creationId xmlns:a16="http://schemas.microsoft.com/office/drawing/2014/main" id="{7B391F83-DA66-DD0F-5932-FF0904A887CD}"/>
                    </a:ext>
                  </a:extLst>
                </p:cNvPr>
                <p:cNvSpPr/>
                <p:nvPr/>
              </p:nvSpPr>
              <p:spPr>
                <a:xfrm>
                  <a:off x="9101187" y="5085011"/>
                  <a:ext cx="2857" cy="10823"/>
                </a:xfrm>
                <a:custGeom>
                  <a:avLst/>
                  <a:gdLst>
                    <a:gd name="connsiteX0" fmla="*/ 2857 w 2857"/>
                    <a:gd name="connsiteY0" fmla="*/ 1026 h 10823"/>
                    <a:gd name="connsiteX1" fmla="*/ 0 w 2857"/>
                    <a:gd name="connsiteY1" fmla="*/ 10551 h 10823"/>
                    <a:gd name="connsiteX2" fmla="*/ 2857 w 2857"/>
                    <a:gd name="connsiteY2" fmla="*/ 1026 h 10823"/>
                  </a:gdLst>
                  <a:ahLst/>
                  <a:cxnLst>
                    <a:cxn ang="0">
                      <a:pos x="connsiteX0" y="connsiteY0"/>
                    </a:cxn>
                    <a:cxn ang="0">
                      <a:pos x="connsiteX1" y="connsiteY1"/>
                    </a:cxn>
                    <a:cxn ang="0">
                      <a:pos x="connsiteX2" y="connsiteY2"/>
                    </a:cxn>
                  </a:cxnLst>
                  <a:rect l="l" t="t" r="r" b="b"/>
                  <a:pathLst>
                    <a:path w="2857" h="10823">
                      <a:moveTo>
                        <a:pt x="2857" y="1026"/>
                      </a:moveTo>
                      <a:cubicBezTo>
                        <a:pt x="952" y="-2784"/>
                        <a:pt x="952" y="4835"/>
                        <a:pt x="0" y="10551"/>
                      </a:cubicBezTo>
                      <a:cubicBezTo>
                        <a:pt x="3810" y="12456"/>
                        <a:pt x="952" y="3883"/>
                        <a:pt x="2857" y="1026"/>
                      </a:cubicBezTo>
                      <a:close/>
                    </a:path>
                  </a:pathLst>
                </a:custGeom>
                <a:grpFill/>
                <a:ln w="9525" cap="flat">
                  <a:noFill/>
                  <a:prstDash val="solid"/>
                  <a:miter/>
                </a:ln>
              </p:spPr>
              <p:txBody>
                <a:bodyPr rtlCol="0" anchor="ctr"/>
                <a:lstStyle/>
                <a:p>
                  <a:endParaRPr lang="zh-CN" altLang="en-US"/>
                </a:p>
              </p:txBody>
            </p:sp>
            <p:sp>
              <p:nvSpPr>
                <p:cNvPr id="112" name="任意多边形: 形状 111">
                  <a:extLst>
                    <a:ext uri="{FF2B5EF4-FFF2-40B4-BE49-F238E27FC236}">
                      <a16:creationId xmlns:a16="http://schemas.microsoft.com/office/drawing/2014/main" id="{4EE3490F-824D-92E1-5DE0-CDF29E937507}"/>
                    </a:ext>
                  </a:extLst>
                </p:cNvPr>
                <p:cNvSpPr/>
                <p:nvPr/>
              </p:nvSpPr>
              <p:spPr>
                <a:xfrm>
                  <a:off x="9142144" y="5074946"/>
                  <a:ext cx="7620" cy="6222"/>
                </a:xfrm>
                <a:custGeom>
                  <a:avLst/>
                  <a:gdLst>
                    <a:gd name="connsiteX0" fmla="*/ 7620 w 7620"/>
                    <a:gd name="connsiteY0" fmla="*/ 1566 h 6222"/>
                    <a:gd name="connsiteX1" fmla="*/ 0 w 7620"/>
                    <a:gd name="connsiteY1" fmla="*/ 4424 h 6222"/>
                    <a:gd name="connsiteX2" fmla="*/ 7620 w 7620"/>
                    <a:gd name="connsiteY2" fmla="*/ 1566 h 6222"/>
                  </a:gdLst>
                  <a:ahLst/>
                  <a:cxnLst>
                    <a:cxn ang="0">
                      <a:pos x="connsiteX0" y="connsiteY0"/>
                    </a:cxn>
                    <a:cxn ang="0">
                      <a:pos x="connsiteX1" y="connsiteY1"/>
                    </a:cxn>
                    <a:cxn ang="0">
                      <a:pos x="connsiteX2" y="connsiteY2"/>
                    </a:cxn>
                  </a:cxnLst>
                  <a:rect l="l" t="t" r="r" b="b"/>
                  <a:pathLst>
                    <a:path w="7620" h="6222">
                      <a:moveTo>
                        <a:pt x="7620" y="1566"/>
                      </a:moveTo>
                      <a:cubicBezTo>
                        <a:pt x="4763" y="-3197"/>
                        <a:pt x="2858" y="4424"/>
                        <a:pt x="0" y="4424"/>
                      </a:cubicBezTo>
                      <a:cubicBezTo>
                        <a:pt x="2858" y="8233"/>
                        <a:pt x="5715" y="5376"/>
                        <a:pt x="7620" y="1566"/>
                      </a:cubicBezTo>
                      <a:close/>
                    </a:path>
                  </a:pathLst>
                </a:custGeom>
                <a:grpFill/>
                <a:ln w="9525" cap="flat">
                  <a:noFill/>
                  <a:prstDash val="solid"/>
                  <a:miter/>
                </a:ln>
              </p:spPr>
              <p:txBody>
                <a:bodyPr rtlCol="0" anchor="ctr"/>
                <a:lstStyle/>
                <a:p>
                  <a:endParaRPr lang="zh-CN" altLang="en-US"/>
                </a:p>
              </p:txBody>
            </p:sp>
            <p:sp>
              <p:nvSpPr>
                <p:cNvPr id="113" name="任意多边形: 形状 112">
                  <a:extLst>
                    <a:ext uri="{FF2B5EF4-FFF2-40B4-BE49-F238E27FC236}">
                      <a16:creationId xmlns:a16="http://schemas.microsoft.com/office/drawing/2014/main" id="{B3A58DF6-ACAE-23D0-7C65-EFEADA99485D}"/>
                    </a:ext>
                  </a:extLst>
                </p:cNvPr>
                <p:cNvSpPr/>
                <p:nvPr/>
              </p:nvSpPr>
              <p:spPr>
                <a:xfrm>
                  <a:off x="9166909" y="5048889"/>
                  <a:ext cx="2381" cy="19874"/>
                </a:xfrm>
                <a:custGeom>
                  <a:avLst/>
                  <a:gdLst>
                    <a:gd name="connsiteX0" fmla="*/ 1905 w 2381"/>
                    <a:gd name="connsiteY0" fmla="*/ 0 h 19874"/>
                    <a:gd name="connsiteX1" fmla="*/ 1905 w 2381"/>
                    <a:gd name="connsiteY1" fmla="*/ 4763 h 19874"/>
                    <a:gd name="connsiteX2" fmla="*/ 0 w 2381"/>
                    <a:gd name="connsiteY2" fmla="*/ 19050 h 19874"/>
                    <a:gd name="connsiteX3" fmla="*/ 1905 w 2381"/>
                    <a:gd name="connsiteY3" fmla="*/ 0 h 19874"/>
                  </a:gdLst>
                  <a:ahLst/>
                  <a:cxnLst>
                    <a:cxn ang="0">
                      <a:pos x="connsiteX0" y="connsiteY0"/>
                    </a:cxn>
                    <a:cxn ang="0">
                      <a:pos x="connsiteX1" y="connsiteY1"/>
                    </a:cxn>
                    <a:cxn ang="0">
                      <a:pos x="connsiteX2" y="connsiteY2"/>
                    </a:cxn>
                    <a:cxn ang="0">
                      <a:pos x="connsiteX3" y="connsiteY3"/>
                    </a:cxn>
                  </a:cxnLst>
                  <a:rect l="l" t="t" r="r" b="b"/>
                  <a:pathLst>
                    <a:path w="2381" h="19874">
                      <a:moveTo>
                        <a:pt x="1905" y="0"/>
                      </a:moveTo>
                      <a:cubicBezTo>
                        <a:pt x="953" y="2857"/>
                        <a:pt x="953" y="3810"/>
                        <a:pt x="1905" y="4763"/>
                      </a:cubicBezTo>
                      <a:lnTo>
                        <a:pt x="0" y="19050"/>
                      </a:lnTo>
                      <a:cubicBezTo>
                        <a:pt x="3810" y="23813"/>
                        <a:pt x="1905" y="6668"/>
                        <a:pt x="1905" y="0"/>
                      </a:cubicBezTo>
                      <a:close/>
                    </a:path>
                  </a:pathLst>
                </a:custGeom>
                <a:grpFill/>
                <a:ln w="9525" cap="flat">
                  <a:noFill/>
                  <a:prstDash val="solid"/>
                  <a:miter/>
                </a:ln>
              </p:spPr>
              <p:txBody>
                <a:bodyPr rtlCol="0" anchor="ctr"/>
                <a:lstStyle/>
                <a:p>
                  <a:endParaRPr lang="zh-CN" altLang="en-US"/>
                </a:p>
              </p:txBody>
            </p:sp>
            <p:sp>
              <p:nvSpPr>
                <p:cNvPr id="114" name="任意多边形: 形状 113">
                  <a:extLst>
                    <a:ext uri="{FF2B5EF4-FFF2-40B4-BE49-F238E27FC236}">
                      <a16:creationId xmlns:a16="http://schemas.microsoft.com/office/drawing/2014/main" id="{3AF55367-F004-8854-FE8E-4C4CAF5B8B8B}"/>
                    </a:ext>
                  </a:extLst>
                </p:cNvPr>
                <p:cNvSpPr/>
                <p:nvPr/>
              </p:nvSpPr>
              <p:spPr>
                <a:xfrm>
                  <a:off x="9187864" y="5047936"/>
                  <a:ext cx="3049" cy="17145"/>
                </a:xfrm>
                <a:custGeom>
                  <a:avLst/>
                  <a:gdLst>
                    <a:gd name="connsiteX0" fmla="*/ 2858 w 3049"/>
                    <a:gd name="connsiteY0" fmla="*/ 0 h 17145"/>
                    <a:gd name="connsiteX1" fmla="*/ 0 w 3049"/>
                    <a:gd name="connsiteY1" fmla="*/ 4763 h 17145"/>
                    <a:gd name="connsiteX2" fmla="*/ 1905 w 3049"/>
                    <a:gd name="connsiteY2" fmla="*/ 4763 h 17145"/>
                    <a:gd name="connsiteX3" fmla="*/ 0 w 3049"/>
                    <a:gd name="connsiteY3" fmla="*/ 17145 h 17145"/>
                    <a:gd name="connsiteX4" fmla="*/ 2858 w 3049"/>
                    <a:gd name="connsiteY4" fmla="*/ 0 h 171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49" h="17145">
                      <a:moveTo>
                        <a:pt x="2858" y="0"/>
                      </a:moveTo>
                      <a:lnTo>
                        <a:pt x="0" y="4763"/>
                      </a:lnTo>
                      <a:lnTo>
                        <a:pt x="1905" y="4763"/>
                      </a:lnTo>
                      <a:cubicBezTo>
                        <a:pt x="953" y="10478"/>
                        <a:pt x="953" y="13335"/>
                        <a:pt x="0" y="17145"/>
                      </a:cubicBezTo>
                      <a:cubicBezTo>
                        <a:pt x="953" y="15240"/>
                        <a:pt x="3810" y="9525"/>
                        <a:pt x="2858" y="0"/>
                      </a:cubicBezTo>
                      <a:close/>
                    </a:path>
                  </a:pathLst>
                </a:custGeom>
                <a:grpFill/>
                <a:ln w="9525" cap="flat">
                  <a:noFill/>
                  <a:prstDash val="solid"/>
                  <a:miter/>
                </a:ln>
              </p:spPr>
              <p:txBody>
                <a:bodyPr rtlCol="0" anchor="ctr"/>
                <a:lstStyle/>
                <a:p>
                  <a:endParaRPr lang="zh-CN" altLang="en-US"/>
                </a:p>
              </p:txBody>
            </p:sp>
            <p:sp>
              <p:nvSpPr>
                <p:cNvPr id="115" name="任意多边形: 形状 114">
                  <a:extLst>
                    <a:ext uri="{FF2B5EF4-FFF2-40B4-BE49-F238E27FC236}">
                      <a16:creationId xmlns:a16="http://schemas.microsoft.com/office/drawing/2014/main" id="{F82BBED3-9F24-003C-320C-443C596EAD39}"/>
                    </a:ext>
                  </a:extLst>
                </p:cNvPr>
                <p:cNvSpPr/>
                <p:nvPr/>
              </p:nvSpPr>
              <p:spPr>
                <a:xfrm>
                  <a:off x="9183101" y="5065902"/>
                  <a:ext cx="952" cy="2989"/>
                </a:xfrm>
                <a:custGeom>
                  <a:avLst/>
                  <a:gdLst>
                    <a:gd name="connsiteX0" fmla="*/ 0 w 952"/>
                    <a:gd name="connsiteY0" fmla="*/ 2989 h 2989"/>
                    <a:gd name="connsiteX1" fmla="*/ 953 w 952"/>
                    <a:gd name="connsiteY1" fmla="*/ 2037 h 2989"/>
                    <a:gd name="connsiteX2" fmla="*/ 0 w 952"/>
                    <a:gd name="connsiteY2" fmla="*/ 2989 h 2989"/>
                  </a:gdLst>
                  <a:ahLst/>
                  <a:cxnLst>
                    <a:cxn ang="0">
                      <a:pos x="connsiteX0" y="connsiteY0"/>
                    </a:cxn>
                    <a:cxn ang="0">
                      <a:pos x="connsiteX1" y="connsiteY1"/>
                    </a:cxn>
                    <a:cxn ang="0">
                      <a:pos x="connsiteX2" y="connsiteY2"/>
                    </a:cxn>
                  </a:cxnLst>
                  <a:rect l="l" t="t" r="r" b="b"/>
                  <a:pathLst>
                    <a:path w="952" h="2989">
                      <a:moveTo>
                        <a:pt x="0" y="2989"/>
                      </a:moveTo>
                      <a:cubicBezTo>
                        <a:pt x="0" y="2989"/>
                        <a:pt x="953" y="2037"/>
                        <a:pt x="953" y="2037"/>
                      </a:cubicBezTo>
                      <a:cubicBezTo>
                        <a:pt x="953" y="131"/>
                        <a:pt x="953" y="-1773"/>
                        <a:pt x="0" y="2989"/>
                      </a:cubicBezTo>
                      <a:close/>
                    </a:path>
                  </a:pathLst>
                </a:custGeom>
                <a:grpFill/>
                <a:ln w="9525" cap="flat">
                  <a:noFill/>
                  <a:prstDash val="solid"/>
                  <a:miter/>
                </a:ln>
              </p:spPr>
              <p:txBody>
                <a:bodyPr rtlCol="0" anchor="ctr"/>
                <a:lstStyle/>
                <a:p>
                  <a:endParaRPr lang="zh-CN" altLang="en-US"/>
                </a:p>
              </p:txBody>
            </p:sp>
            <p:sp>
              <p:nvSpPr>
                <p:cNvPr id="116" name="任意多边形: 形状 115">
                  <a:extLst>
                    <a:ext uri="{FF2B5EF4-FFF2-40B4-BE49-F238E27FC236}">
                      <a16:creationId xmlns:a16="http://schemas.microsoft.com/office/drawing/2014/main" id="{C6A5836E-38EB-CAC6-F602-26DB97BA5532}"/>
                    </a:ext>
                  </a:extLst>
                </p:cNvPr>
                <p:cNvSpPr/>
                <p:nvPr/>
              </p:nvSpPr>
              <p:spPr>
                <a:xfrm>
                  <a:off x="9184054" y="5066034"/>
                  <a:ext cx="1904" cy="3005"/>
                </a:xfrm>
                <a:custGeom>
                  <a:avLst/>
                  <a:gdLst>
                    <a:gd name="connsiteX0" fmla="*/ 1905 w 1904"/>
                    <a:gd name="connsiteY0" fmla="*/ 1905 h 3005"/>
                    <a:gd name="connsiteX1" fmla="*/ 1905 w 1904"/>
                    <a:gd name="connsiteY1" fmla="*/ 0 h 3005"/>
                    <a:gd name="connsiteX2" fmla="*/ 0 w 1904"/>
                    <a:gd name="connsiteY2" fmla="*/ 1905 h 3005"/>
                    <a:gd name="connsiteX3" fmla="*/ 1905 w 1904"/>
                    <a:gd name="connsiteY3" fmla="*/ 1905 h 3005"/>
                  </a:gdLst>
                  <a:ahLst/>
                  <a:cxnLst>
                    <a:cxn ang="0">
                      <a:pos x="connsiteX0" y="connsiteY0"/>
                    </a:cxn>
                    <a:cxn ang="0">
                      <a:pos x="connsiteX1" y="connsiteY1"/>
                    </a:cxn>
                    <a:cxn ang="0">
                      <a:pos x="connsiteX2" y="connsiteY2"/>
                    </a:cxn>
                    <a:cxn ang="0">
                      <a:pos x="connsiteX3" y="connsiteY3"/>
                    </a:cxn>
                  </a:cxnLst>
                  <a:rect l="l" t="t" r="r" b="b"/>
                  <a:pathLst>
                    <a:path w="1904" h="3005">
                      <a:moveTo>
                        <a:pt x="1905" y="1905"/>
                      </a:moveTo>
                      <a:cubicBezTo>
                        <a:pt x="1905" y="953"/>
                        <a:pt x="1905" y="953"/>
                        <a:pt x="1905" y="0"/>
                      </a:cubicBezTo>
                      <a:cubicBezTo>
                        <a:pt x="952" y="953"/>
                        <a:pt x="952" y="953"/>
                        <a:pt x="0" y="1905"/>
                      </a:cubicBezTo>
                      <a:cubicBezTo>
                        <a:pt x="952" y="2858"/>
                        <a:pt x="1905" y="3810"/>
                        <a:pt x="1905" y="1905"/>
                      </a:cubicBezTo>
                      <a:close/>
                    </a:path>
                  </a:pathLst>
                </a:custGeom>
                <a:grpFill/>
                <a:ln w="9525" cap="flat">
                  <a:noFill/>
                  <a:prstDash val="solid"/>
                  <a:miter/>
                </a:ln>
              </p:spPr>
              <p:txBody>
                <a:bodyPr rtlCol="0" anchor="ctr"/>
                <a:lstStyle/>
                <a:p>
                  <a:endParaRPr lang="zh-CN" altLang="en-US"/>
                </a:p>
              </p:txBody>
            </p:sp>
            <p:sp>
              <p:nvSpPr>
                <p:cNvPr id="117" name="任意多边形: 形状 116">
                  <a:extLst>
                    <a:ext uri="{FF2B5EF4-FFF2-40B4-BE49-F238E27FC236}">
                      <a16:creationId xmlns:a16="http://schemas.microsoft.com/office/drawing/2014/main" id="{59319442-7C3E-2AA9-7C08-8A16091B0806}"/>
                    </a:ext>
                  </a:extLst>
                </p:cNvPr>
                <p:cNvSpPr/>
                <p:nvPr/>
              </p:nvSpPr>
              <p:spPr>
                <a:xfrm>
                  <a:off x="9193579" y="5050794"/>
                  <a:ext cx="5714" cy="3809"/>
                </a:xfrm>
                <a:custGeom>
                  <a:avLst/>
                  <a:gdLst>
                    <a:gd name="connsiteX0" fmla="*/ 0 w 5714"/>
                    <a:gd name="connsiteY0" fmla="*/ 3810 h 3809"/>
                    <a:gd name="connsiteX1" fmla="*/ 5715 w 5714"/>
                    <a:gd name="connsiteY1" fmla="*/ 2857 h 3809"/>
                    <a:gd name="connsiteX2" fmla="*/ 2858 w 5714"/>
                    <a:gd name="connsiteY2" fmla="*/ 0 h 3809"/>
                    <a:gd name="connsiteX3" fmla="*/ 0 w 5714"/>
                    <a:gd name="connsiteY3" fmla="*/ 3810 h 3809"/>
                  </a:gdLst>
                  <a:ahLst/>
                  <a:cxnLst>
                    <a:cxn ang="0">
                      <a:pos x="connsiteX0" y="connsiteY0"/>
                    </a:cxn>
                    <a:cxn ang="0">
                      <a:pos x="connsiteX1" y="connsiteY1"/>
                    </a:cxn>
                    <a:cxn ang="0">
                      <a:pos x="connsiteX2" y="connsiteY2"/>
                    </a:cxn>
                    <a:cxn ang="0">
                      <a:pos x="connsiteX3" y="connsiteY3"/>
                    </a:cxn>
                  </a:cxnLst>
                  <a:rect l="l" t="t" r="r" b="b"/>
                  <a:pathLst>
                    <a:path w="5714" h="3809">
                      <a:moveTo>
                        <a:pt x="0" y="3810"/>
                      </a:moveTo>
                      <a:lnTo>
                        <a:pt x="5715" y="2857"/>
                      </a:lnTo>
                      <a:lnTo>
                        <a:pt x="2858" y="0"/>
                      </a:lnTo>
                      <a:cubicBezTo>
                        <a:pt x="2858" y="7620"/>
                        <a:pt x="0" y="-5715"/>
                        <a:pt x="0" y="3810"/>
                      </a:cubicBezTo>
                      <a:close/>
                    </a:path>
                  </a:pathLst>
                </a:custGeom>
                <a:grpFill/>
                <a:ln w="9525" cap="flat">
                  <a:noFill/>
                  <a:prstDash val="solid"/>
                  <a:miter/>
                </a:ln>
              </p:spPr>
              <p:txBody>
                <a:bodyPr rtlCol="0" anchor="ctr"/>
                <a:lstStyle/>
                <a:p>
                  <a:endParaRPr lang="zh-CN" altLang="en-US"/>
                </a:p>
              </p:txBody>
            </p:sp>
            <p:sp>
              <p:nvSpPr>
                <p:cNvPr id="118" name="任意多边形: 形状 117">
                  <a:extLst>
                    <a:ext uri="{FF2B5EF4-FFF2-40B4-BE49-F238E27FC236}">
                      <a16:creationId xmlns:a16="http://schemas.microsoft.com/office/drawing/2014/main" id="{48172F80-B246-164D-4F28-201AE00CE805}"/>
                    </a:ext>
                  </a:extLst>
                </p:cNvPr>
                <p:cNvSpPr/>
                <p:nvPr/>
              </p:nvSpPr>
              <p:spPr>
                <a:xfrm>
                  <a:off x="9225964" y="5056509"/>
                  <a:ext cx="12673" cy="13493"/>
                </a:xfrm>
                <a:custGeom>
                  <a:avLst/>
                  <a:gdLst>
                    <a:gd name="connsiteX0" fmla="*/ 0 w 12673"/>
                    <a:gd name="connsiteY0" fmla="*/ 5715 h 13493"/>
                    <a:gd name="connsiteX1" fmla="*/ 953 w 12673"/>
                    <a:gd name="connsiteY1" fmla="*/ 13335 h 13493"/>
                    <a:gd name="connsiteX2" fmla="*/ 12383 w 12673"/>
                    <a:gd name="connsiteY2" fmla="*/ 10478 h 13493"/>
                    <a:gd name="connsiteX3" fmla="*/ 10478 w 12673"/>
                    <a:gd name="connsiteY3" fmla="*/ 0 h 13493"/>
                    <a:gd name="connsiteX4" fmla="*/ 0 w 12673"/>
                    <a:gd name="connsiteY4" fmla="*/ 5715 h 134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73" h="13493">
                      <a:moveTo>
                        <a:pt x="0" y="5715"/>
                      </a:moveTo>
                      <a:lnTo>
                        <a:pt x="953" y="13335"/>
                      </a:lnTo>
                      <a:cubicBezTo>
                        <a:pt x="4763" y="15240"/>
                        <a:pt x="8573" y="-952"/>
                        <a:pt x="12383" y="10478"/>
                      </a:cubicBezTo>
                      <a:cubicBezTo>
                        <a:pt x="10478" y="5715"/>
                        <a:pt x="15240" y="1905"/>
                        <a:pt x="10478" y="0"/>
                      </a:cubicBezTo>
                      <a:cubicBezTo>
                        <a:pt x="8573" y="6668"/>
                        <a:pt x="2858" y="7620"/>
                        <a:pt x="0" y="5715"/>
                      </a:cubicBezTo>
                      <a:close/>
                    </a:path>
                  </a:pathLst>
                </a:custGeom>
                <a:grpFill/>
                <a:ln w="9525" cap="flat">
                  <a:noFill/>
                  <a:prstDash val="solid"/>
                  <a:miter/>
                </a:ln>
              </p:spPr>
              <p:txBody>
                <a:bodyPr rtlCol="0" anchor="ctr"/>
                <a:lstStyle/>
                <a:p>
                  <a:endParaRPr lang="zh-CN" altLang="en-US"/>
                </a:p>
              </p:txBody>
            </p:sp>
            <p:sp>
              <p:nvSpPr>
                <p:cNvPr id="119" name="任意多边形: 形状 118">
                  <a:extLst>
                    <a:ext uri="{FF2B5EF4-FFF2-40B4-BE49-F238E27FC236}">
                      <a16:creationId xmlns:a16="http://schemas.microsoft.com/office/drawing/2014/main" id="{46952DE0-4FDD-817D-E0B2-A37132B93C88}"/>
                    </a:ext>
                  </a:extLst>
                </p:cNvPr>
                <p:cNvSpPr/>
                <p:nvPr/>
              </p:nvSpPr>
              <p:spPr>
                <a:xfrm>
                  <a:off x="9240937" y="5071442"/>
                  <a:ext cx="3497" cy="7124"/>
                </a:xfrm>
                <a:custGeom>
                  <a:avLst/>
                  <a:gdLst>
                    <a:gd name="connsiteX0" fmla="*/ 267 w 3497"/>
                    <a:gd name="connsiteY0" fmla="*/ 1260 h 7124"/>
                    <a:gd name="connsiteX1" fmla="*/ 1219 w 3497"/>
                    <a:gd name="connsiteY1" fmla="*/ 6975 h 7124"/>
                    <a:gd name="connsiteX2" fmla="*/ 3124 w 3497"/>
                    <a:gd name="connsiteY2" fmla="*/ 1260 h 7124"/>
                    <a:gd name="connsiteX3" fmla="*/ 267 w 3497"/>
                    <a:gd name="connsiteY3" fmla="*/ 1260 h 7124"/>
                  </a:gdLst>
                  <a:ahLst/>
                  <a:cxnLst>
                    <a:cxn ang="0">
                      <a:pos x="connsiteX0" y="connsiteY0"/>
                    </a:cxn>
                    <a:cxn ang="0">
                      <a:pos x="connsiteX1" y="connsiteY1"/>
                    </a:cxn>
                    <a:cxn ang="0">
                      <a:pos x="connsiteX2" y="connsiteY2"/>
                    </a:cxn>
                    <a:cxn ang="0">
                      <a:pos x="connsiteX3" y="connsiteY3"/>
                    </a:cxn>
                  </a:cxnLst>
                  <a:rect l="l" t="t" r="r" b="b"/>
                  <a:pathLst>
                    <a:path w="3497" h="7124">
                      <a:moveTo>
                        <a:pt x="267" y="1260"/>
                      </a:moveTo>
                      <a:cubicBezTo>
                        <a:pt x="-686" y="3165"/>
                        <a:pt x="1219" y="5070"/>
                        <a:pt x="1219" y="6975"/>
                      </a:cubicBezTo>
                      <a:cubicBezTo>
                        <a:pt x="3124" y="7927"/>
                        <a:pt x="4077" y="4117"/>
                        <a:pt x="3124" y="1260"/>
                      </a:cubicBezTo>
                      <a:cubicBezTo>
                        <a:pt x="3124" y="11737"/>
                        <a:pt x="1219" y="-4455"/>
                        <a:pt x="267" y="1260"/>
                      </a:cubicBezTo>
                      <a:close/>
                    </a:path>
                  </a:pathLst>
                </a:custGeom>
                <a:grpFill/>
                <a:ln w="9525" cap="flat">
                  <a:noFill/>
                  <a:prstDash val="solid"/>
                  <a:miter/>
                </a:ln>
              </p:spPr>
              <p:txBody>
                <a:bodyPr rtlCol="0" anchor="ctr"/>
                <a:lstStyle/>
                <a:p>
                  <a:endParaRPr lang="zh-CN" altLang="en-US"/>
                </a:p>
              </p:txBody>
            </p:sp>
            <p:sp>
              <p:nvSpPr>
                <p:cNvPr id="120" name="任意多边形: 形状 119">
                  <a:extLst>
                    <a:ext uri="{FF2B5EF4-FFF2-40B4-BE49-F238E27FC236}">
                      <a16:creationId xmlns:a16="http://schemas.microsoft.com/office/drawing/2014/main" id="{75C182AB-B7CF-E664-160A-9FA838275CE7}"/>
                    </a:ext>
                  </a:extLst>
                </p:cNvPr>
                <p:cNvSpPr/>
                <p:nvPr/>
              </p:nvSpPr>
              <p:spPr>
                <a:xfrm>
                  <a:off x="9257534" y="5061006"/>
                  <a:ext cx="3672" cy="13600"/>
                </a:xfrm>
                <a:custGeom>
                  <a:avLst/>
                  <a:gdLst>
                    <a:gd name="connsiteX0" fmla="*/ 1768 w 3672"/>
                    <a:gd name="connsiteY0" fmla="*/ 10743 h 13600"/>
                    <a:gd name="connsiteX1" fmla="*/ 815 w 3672"/>
                    <a:gd name="connsiteY1" fmla="*/ 13601 h 13600"/>
                    <a:gd name="connsiteX2" fmla="*/ 3673 w 3672"/>
                    <a:gd name="connsiteY2" fmla="*/ 1218 h 13600"/>
                    <a:gd name="connsiteX3" fmla="*/ 1768 w 3672"/>
                    <a:gd name="connsiteY3" fmla="*/ 10743 h 13600"/>
                  </a:gdLst>
                  <a:ahLst/>
                  <a:cxnLst>
                    <a:cxn ang="0">
                      <a:pos x="connsiteX0" y="connsiteY0"/>
                    </a:cxn>
                    <a:cxn ang="0">
                      <a:pos x="connsiteX1" y="connsiteY1"/>
                    </a:cxn>
                    <a:cxn ang="0">
                      <a:pos x="connsiteX2" y="connsiteY2"/>
                    </a:cxn>
                    <a:cxn ang="0">
                      <a:pos x="connsiteX3" y="connsiteY3"/>
                    </a:cxn>
                  </a:cxnLst>
                  <a:rect l="l" t="t" r="r" b="b"/>
                  <a:pathLst>
                    <a:path w="3672" h="13600">
                      <a:moveTo>
                        <a:pt x="1768" y="10743"/>
                      </a:moveTo>
                      <a:cubicBezTo>
                        <a:pt x="815" y="10743"/>
                        <a:pt x="-1090" y="11696"/>
                        <a:pt x="815" y="13601"/>
                      </a:cubicBezTo>
                      <a:cubicBezTo>
                        <a:pt x="4625" y="12648"/>
                        <a:pt x="2720" y="5028"/>
                        <a:pt x="3673" y="1218"/>
                      </a:cubicBezTo>
                      <a:cubicBezTo>
                        <a:pt x="815" y="-3544"/>
                        <a:pt x="-137" y="6933"/>
                        <a:pt x="1768" y="10743"/>
                      </a:cubicBezTo>
                      <a:close/>
                    </a:path>
                  </a:pathLst>
                </a:custGeom>
                <a:grpFill/>
                <a:ln w="9525" cap="flat">
                  <a:noFill/>
                  <a:prstDash val="solid"/>
                  <a:miter/>
                </a:ln>
              </p:spPr>
              <p:txBody>
                <a:bodyPr rtlCol="0" anchor="ctr"/>
                <a:lstStyle/>
                <a:p>
                  <a:endParaRPr lang="zh-CN" altLang="en-US"/>
                </a:p>
              </p:txBody>
            </p:sp>
            <p:sp>
              <p:nvSpPr>
                <p:cNvPr id="121" name="任意多边形: 形状 120">
                  <a:extLst>
                    <a:ext uri="{FF2B5EF4-FFF2-40B4-BE49-F238E27FC236}">
                      <a16:creationId xmlns:a16="http://schemas.microsoft.com/office/drawing/2014/main" id="{1599D14E-0121-9812-B3B9-9312C090FE54}"/>
                    </a:ext>
                  </a:extLst>
                </p:cNvPr>
                <p:cNvSpPr/>
                <p:nvPr/>
              </p:nvSpPr>
              <p:spPr>
                <a:xfrm>
                  <a:off x="9286924" y="5111146"/>
                  <a:ext cx="3809" cy="3465"/>
                </a:xfrm>
                <a:custGeom>
                  <a:avLst/>
                  <a:gdLst>
                    <a:gd name="connsiteX0" fmla="*/ 3810 w 3809"/>
                    <a:gd name="connsiteY0" fmla="*/ 3466 h 3465"/>
                    <a:gd name="connsiteX1" fmla="*/ 0 w 3809"/>
                    <a:gd name="connsiteY1" fmla="*/ 1561 h 3465"/>
                    <a:gd name="connsiteX2" fmla="*/ 3810 w 3809"/>
                    <a:gd name="connsiteY2" fmla="*/ 3466 h 3465"/>
                  </a:gdLst>
                  <a:ahLst/>
                  <a:cxnLst>
                    <a:cxn ang="0">
                      <a:pos x="connsiteX0" y="connsiteY0"/>
                    </a:cxn>
                    <a:cxn ang="0">
                      <a:pos x="connsiteX1" y="connsiteY1"/>
                    </a:cxn>
                    <a:cxn ang="0">
                      <a:pos x="connsiteX2" y="connsiteY2"/>
                    </a:cxn>
                  </a:cxnLst>
                  <a:rect l="l" t="t" r="r" b="b"/>
                  <a:pathLst>
                    <a:path w="3809" h="3465">
                      <a:moveTo>
                        <a:pt x="3810" y="3466"/>
                      </a:moveTo>
                      <a:cubicBezTo>
                        <a:pt x="2857" y="-1297"/>
                        <a:pt x="0" y="-344"/>
                        <a:pt x="0" y="1561"/>
                      </a:cubicBezTo>
                      <a:cubicBezTo>
                        <a:pt x="953" y="608"/>
                        <a:pt x="2857" y="2513"/>
                        <a:pt x="3810" y="3466"/>
                      </a:cubicBezTo>
                      <a:close/>
                    </a:path>
                  </a:pathLst>
                </a:custGeom>
                <a:grpFill/>
                <a:ln w="9525" cap="flat">
                  <a:noFill/>
                  <a:prstDash val="solid"/>
                  <a:miter/>
                </a:ln>
              </p:spPr>
              <p:txBody>
                <a:bodyPr rtlCol="0" anchor="ctr"/>
                <a:lstStyle/>
                <a:p>
                  <a:endParaRPr lang="zh-CN" altLang="en-US"/>
                </a:p>
              </p:txBody>
            </p:sp>
            <p:sp>
              <p:nvSpPr>
                <p:cNvPr id="122" name="任意多边形: 形状 121">
                  <a:extLst>
                    <a:ext uri="{FF2B5EF4-FFF2-40B4-BE49-F238E27FC236}">
                      <a16:creationId xmlns:a16="http://schemas.microsoft.com/office/drawing/2014/main" id="{E34869C9-A374-87C2-1B81-B1FF63DD4EBB}"/>
                    </a:ext>
                  </a:extLst>
                </p:cNvPr>
                <p:cNvSpPr/>
                <p:nvPr/>
              </p:nvSpPr>
              <p:spPr>
                <a:xfrm>
                  <a:off x="9285972" y="5071749"/>
                  <a:ext cx="1905" cy="7620"/>
                </a:xfrm>
                <a:custGeom>
                  <a:avLst/>
                  <a:gdLst>
                    <a:gd name="connsiteX0" fmla="*/ 1905 w 1905"/>
                    <a:gd name="connsiteY0" fmla="*/ 953 h 7620"/>
                    <a:gd name="connsiteX1" fmla="*/ 0 w 1905"/>
                    <a:gd name="connsiteY1" fmla="*/ 0 h 7620"/>
                    <a:gd name="connsiteX2" fmla="*/ 0 w 1905"/>
                    <a:gd name="connsiteY2" fmla="*/ 7620 h 7620"/>
                  </a:gdLst>
                  <a:ahLst/>
                  <a:cxnLst>
                    <a:cxn ang="0">
                      <a:pos x="connsiteX0" y="connsiteY0"/>
                    </a:cxn>
                    <a:cxn ang="0">
                      <a:pos x="connsiteX1" y="connsiteY1"/>
                    </a:cxn>
                    <a:cxn ang="0">
                      <a:pos x="connsiteX2" y="connsiteY2"/>
                    </a:cxn>
                  </a:cxnLst>
                  <a:rect l="l" t="t" r="r" b="b"/>
                  <a:pathLst>
                    <a:path w="1905" h="7620">
                      <a:moveTo>
                        <a:pt x="1905" y="953"/>
                      </a:moveTo>
                      <a:lnTo>
                        <a:pt x="0" y="0"/>
                      </a:lnTo>
                      <a:lnTo>
                        <a:pt x="0" y="7620"/>
                      </a:lnTo>
                      <a:close/>
                    </a:path>
                  </a:pathLst>
                </a:custGeom>
                <a:grpFill/>
                <a:ln w="9525" cap="flat">
                  <a:noFill/>
                  <a:prstDash val="solid"/>
                  <a:miter/>
                </a:ln>
              </p:spPr>
              <p:txBody>
                <a:bodyPr rtlCol="0" anchor="ctr"/>
                <a:lstStyle/>
                <a:p>
                  <a:endParaRPr lang="zh-CN" altLang="en-US"/>
                </a:p>
              </p:txBody>
            </p:sp>
            <p:sp>
              <p:nvSpPr>
                <p:cNvPr id="123" name="任意多边形: 形状 122">
                  <a:extLst>
                    <a:ext uri="{FF2B5EF4-FFF2-40B4-BE49-F238E27FC236}">
                      <a16:creationId xmlns:a16="http://schemas.microsoft.com/office/drawing/2014/main" id="{6DE7F8EE-87A0-4740-C438-640C2DC8CA31}"/>
                    </a:ext>
                  </a:extLst>
                </p:cNvPr>
                <p:cNvSpPr/>
                <p:nvPr/>
              </p:nvSpPr>
              <p:spPr>
                <a:xfrm>
                  <a:off x="9305974" y="5065082"/>
                  <a:ext cx="3809" cy="3809"/>
                </a:xfrm>
                <a:custGeom>
                  <a:avLst/>
                  <a:gdLst>
                    <a:gd name="connsiteX0" fmla="*/ 1905 w 3809"/>
                    <a:gd name="connsiteY0" fmla="*/ 3810 h 3809"/>
                    <a:gd name="connsiteX1" fmla="*/ 3810 w 3809"/>
                    <a:gd name="connsiteY1" fmla="*/ 0 h 3809"/>
                    <a:gd name="connsiteX2" fmla="*/ 0 w 3809"/>
                    <a:gd name="connsiteY2" fmla="*/ 0 h 3809"/>
                  </a:gdLst>
                  <a:ahLst/>
                  <a:cxnLst>
                    <a:cxn ang="0">
                      <a:pos x="connsiteX0" y="connsiteY0"/>
                    </a:cxn>
                    <a:cxn ang="0">
                      <a:pos x="connsiteX1" y="connsiteY1"/>
                    </a:cxn>
                    <a:cxn ang="0">
                      <a:pos x="connsiteX2" y="connsiteY2"/>
                    </a:cxn>
                  </a:cxnLst>
                  <a:rect l="l" t="t" r="r" b="b"/>
                  <a:pathLst>
                    <a:path w="3809" h="3809">
                      <a:moveTo>
                        <a:pt x="1905" y="3810"/>
                      </a:moveTo>
                      <a:lnTo>
                        <a:pt x="3810" y="0"/>
                      </a:lnTo>
                      <a:lnTo>
                        <a:pt x="0" y="0"/>
                      </a:lnTo>
                      <a:close/>
                    </a:path>
                  </a:pathLst>
                </a:custGeom>
                <a:grpFill/>
                <a:ln w="9525" cap="flat">
                  <a:noFill/>
                  <a:prstDash val="solid"/>
                  <a:miter/>
                </a:ln>
              </p:spPr>
              <p:txBody>
                <a:bodyPr rtlCol="0" anchor="ctr"/>
                <a:lstStyle/>
                <a:p>
                  <a:endParaRPr lang="zh-CN" altLang="en-US"/>
                </a:p>
              </p:txBody>
            </p:sp>
            <p:sp>
              <p:nvSpPr>
                <p:cNvPr id="124" name="任意多边形: 形状 123">
                  <a:extLst>
                    <a:ext uri="{FF2B5EF4-FFF2-40B4-BE49-F238E27FC236}">
                      <a16:creationId xmlns:a16="http://schemas.microsoft.com/office/drawing/2014/main" id="{39C8381C-779E-BFF7-2645-3D3D49EA81BF}"/>
                    </a:ext>
                  </a:extLst>
                </p:cNvPr>
                <p:cNvSpPr/>
                <p:nvPr/>
              </p:nvSpPr>
              <p:spPr>
                <a:xfrm>
                  <a:off x="9311689" y="5067745"/>
                  <a:ext cx="3809" cy="2099"/>
                </a:xfrm>
                <a:custGeom>
                  <a:avLst/>
                  <a:gdLst>
                    <a:gd name="connsiteX0" fmla="*/ 0 w 3809"/>
                    <a:gd name="connsiteY0" fmla="*/ 2100 h 2099"/>
                    <a:gd name="connsiteX1" fmla="*/ 3810 w 3809"/>
                    <a:gd name="connsiteY1" fmla="*/ 2100 h 2099"/>
                    <a:gd name="connsiteX2" fmla="*/ 2857 w 3809"/>
                    <a:gd name="connsiteY2" fmla="*/ 194 h 2099"/>
                    <a:gd name="connsiteX3" fmla="*/ 0 w 3809"/>
                    <a:gd name="connsiteY3" fmla="*/ 2100 h 2099"/>
                  </a:gdLst>
                  <a:ahLst/>
                  <a:cxnLst>
                    <a:cxn ang="0">
                      <a:pos x="connsiteX0" y="connsiteY0"/>
                    </a:cxn>
                    <a:cxn ang="0">
                      <a:pos x="connsiteX1" y="connsiteY1"/>
                    </a:cxn>
                    <a:cxn ang="0">
                      <a:pos x="connsiteX2" y="connsiteY2"/>
                    </a:cxn>
                    <a:cxn ang="0">
                      <a:pos x="connsiteX3" y="connsiteY3"/>
                    </a:cxn>
                  </a:cxnLst>
                  <a:rect l="l" t="t" r="r" b="b"/>
                  <a:pathLst>
                    <a:path w="3809" h="2099">
                      <a:moveTo>
                        <a:pt x="0" y="2100"/>
                      </a:moveTo>
                      <a:lnTo>
                        <a:pt x="3810" y="2100"/>
                      </a:lnTo>
                      <a:lnTo>
                        <a:pt x="2857" y="194"/>
                      </a:lnTo>
                      <a:cubicBezTo>
                        <a:pt x="952" y="-758"/>
                        <a:pt x="1905" y="2100"/>
                        <a:pt x="0" y="2100"/>
                      </a:cubicBezTo>
                      <a:close/>
                    </a:path>
                  </a:pathLst>
                </a:custGeom>
                <a:grpFill/>
                <a:ln w="9525" cap="flat">
                  <a:noFill/>
                  <a:prstDash val="solid"/>
                  <a:miter/>
                </a:ln>
              </p:spPr>
              <p:txBody>
                <a:bodyPr rtlCol="0" anchor="ctr"/>
                <a:lstStyle/>
                <a:p>
                  <a:endParaRPr lang="zh-CN" altLang="en-US"/>
                </a:p>
              </p:txBody>
            </p:sp>
            <p:sp>
              <p:nvSpPr>
                <p:cNvPr id="125" name="任意多边形: 形状 124">
                  <a:extLst>
                    <a:ext uri="{FF2B5EF4-FFF2-40B4-BE49-F238E27FC236}">
                      <a16:creationId xmlns:a16="http://schemas.microsoft.com/office/drawing/2014/main" id="{A586E076-F4F9-0CB9-BD8E-047C2D3B0B6B}"/>
                    </a:ext>
                  </a:extLst>
                </p:cNvPr>
                <p:cNvSpPr/>
                <p:nvPr/>
              </p:nvSpPr>
              <p:spPr>
                <a:xfrm>
                  <a:off x="9318356" y="5068892"/>
                  <a:ext cx="3809" cy="1904"/>
                </a:xfrm>
                <a:custGeom>
                  <a:avLst/>
                  <a:gdLst>
                    <a:gd name="connsiteX0" fmla="*/ 3810 w 3809"/>
                    <a:gd name="connsiteY0" fmla="*/ 953 h 1904"/>
                    <a:gd name="connsiteX1" fmla="*/ 2858 w 3809"/>
                    <a:gd name="connsiteY1" fmla="*/ 0 h 1904"/>
                    <a:gd name="connsiteX2" fmla="*/ 0 w 3809"/>
                    <a:gd name="connsiteY2" fmla="*/ 1905 h 1904"/>
                    <a:gd name="connsiteX3" fmla="*/ 3810 w 3809"/>
                    <a:gd name="connsiteY3" fmla="*/ 953 h 1904"/>
                  </a:gdLst>
                  <a:ahLst/>
                  <a:cxnLst>
                    <a:cxn ang="0">
                      <a:pos x="connsiteX0" y="connsiteY0"/>
                    </a:cxn>
                    <a:cxn ang="0">
                      <a:pos x="connsiteX1" y="connsiteY1"/>
                    </a:cxn>
                    <a:cxn ang="0">
                      <a:pos x="connsiteX2" y="connsiteY2"/>
                    </a:cxn>
                    <a:cxn ang="0">
                      <a:pos x="connsiteX3" y="connsiteY3"/>
                    </a:cxn>
                  </a:cxnLst>
                  <a:rect l="l" t="t" r="r" b="b"/>
                  <a:pathLst>
                    <a:path w="3809" h="1904">
                      <a:moveTo>
                        <a:pt x="3810" y="953"/>
                      </a:moveTo>
                      <a:cubicBezTo>
                        <a:pt x="3810" y="953"/>
                        <a:pt x="2858" y="953"/>
                        <a:pt x="2858" y="0"/>
                      </a:cubicBezTo>
                      <a:lnTo>
                        <a:pt x="0" y="1905"/>
                      </a:lnTo>
                      <a:lnTo>
                        <a:pt x="3810" y="953"/>
                      </a:lnTo>
                      <a:close/>
                    </a:path>
                  </a:pathLst>
                </a:custGeom>
                <a:grpFill/>
                <a:ln w="9525" cap="flat">
                  <a:noFill/>
                  <a:prstDash val="solid"/>
                  <a:miter/>
                </a:ln>
              </p:spPr>
              <p:txBody>
                <a:bodyPr rtlCol="0" anchor="ctr"/>
                <a:lstStyle/>
                <a:p>
                  <a:endParaRPr lang="zh-CN" altLang="en-US"/>
                </a:p>
              </p:txBody>
            </p:sp>
            <p:sp>
              <p:nvSpPr>
                <p:cNvPr id="126" name="任意多边形: 形状 125">
                  <a:extLst>
                    <a:ext uri="{FF2B5EF4-FFF2-40B4-BE49-F238E27FC236}">
                      <a16:creationId xmlns:a16="http://schemas.microsoft.com/office/drawing/2014/main" id="{AE8F7E1B-E5F7-A90E-79C3-68FEB6E290C8}"/>
                    </a:ext>
                  </a:extLst>
                </p:cNvPr>
                <p:cNvSpPr/>
                <p:nvPr/>
              </p:nvSpPr>
              <p:spPr>
                <a:xfrm>
                  <a:off x="9379125" y="5071749"/>
                  <a:ext cx="3049" cy="2164"/>
                </a:xfrm>
                <a:custGeom>
                  <a:avLst/>
                  <a:gdLst>
                    <a:gd name="connsiteX0" fmla="*/ 192 w 3049"/>
                    <a:gd name="connsiteY0" fmla="*/ 1905 h 2164"/>
                    <a:gd name="connsiteX1" fmla="*/ 3049 w 3049"/>
                    <a:gd name="connsiteY1" fmla="*/ 0 h 2164"/>
                    <a:gd name="connsiteX2" fmla="*/ 192 w 3049"/>
                    <a:gd name="connsiteY2" fmla="*/ 1905 h 2164"/>
                  </a:gdLst>
                  <a:ahLst/>
                  <a:cxnLst>
                    <a:cxn ang="0">
                      <a:pos x="connsiteX0" y="connsiteY0"/>
                    </a:cxn>
                    <a:cxn ang="0">
                      <a:pos x="connsiteX1" y="connsiteY1"/>
                    </a:cxn>
                    <a:cxn ang="0">
                      <a:pos x="connsiteX2" y="connsiteY2"/>
                    </a:cxn>
                  </a:cxnLst>
                  <a:rect l="l" t="t" r="r" b="b"/>
                  <a:pathLst>
                    <a:path w="3049" h="2164">
                      <a:moveTo>
                        <a:pt x="192" y="1905"/>
                      </a:moveTo>
                      <a:cubicBezTo>
                        <a:pt x="-761" y="2858"/>
                        <a:pt x="2097" y="953"/>
                        <a:pt x="3049" y="0"/>
                      </a:cubicBezTo>
                      <a:cubicBezTo>
                        <a:pt x="3049" y="0"/>
                        <a:pt x="1144" y="953"/>
                        <a:pt x="192" y="1905"/>
                      </a:cubicBezTo>
                      <a:close/>
                    </a:path>
                  </a:pathLst>
                </a:custGeom>
                <a:grpFill/>
                <a:ln w="9525" cap="flat">
                  <a:noFill/>
                  <a:prstDash val="solid"/>
                  <a:miter/>
                </a:ln>
              </p:spPr>
              <p:txBody>
                <a:bodyPr rtlCol="0" anchor="ctr"/>
                <a:lstStyle/>
                <a:p>
                  <a:endParaRPr lang="zh-CN" altLang="en-US"/>
                </a:p>
              </p:txBody>
            </p:sp>
          </p:grpSp>
        </p:grpSp>
        <p:sp>
          <p:nvSpPr>
            <p:cNvPr id="63" name="文本框 62">
              <a:extLst>
                <a:ext uri="{FF2B5EF4-FFF2-40B4-BE49-F238E27FC236}">
                  <a16:creationId xmlns:a16="http://schemas.microsoft.com/office/drawing/2014/main" id="{87C7267F-DB17-E0B6-D3D8-BE8EE5048BD0}"/>
                </a:ext>
              </a:extLst>
            </p:cNvPr>
            <p:cNvSpPr txBox="1"/>
            <p:nvPr/>
          </p:nvSpPr>
          <p:spPr>
            <a:xfrm>
              <a:off x="5420119" y="4189551"/>
              <a:ext cx="1356842" cy="307431"/>
            </a:xfrm>
            <a:prstGeom prst="rect">
              <a:avLst/>
            </a:prstGeom>
            <a:noFill/>
          </p:spPr>
          <p:txBody>
            <a:bodyPr wrap="square" rtlCol="0">
              <a:spAutoFit/>
            </a:bodyPr>
            <a:lstStyle/>
            <a:p>
              <a:pPr algn="ctr"/>
              <a:r>
                <a:rPr lang="en-US" altLang="zh-CN" sz="900">
                  <a:solidFill>
                    <a:srgbClr val="64635F"/>
                  </a:solidFill>
                  <a:latin typeface="Jumble" panose="02000503000000020004" pitchFamily="2" charset="0"/>
                </a:rPr>
                <a:t>Title Goes Here</a:t>
              </a:r>
              <a:endParaRPr lang="zh-CN" altLang="en-US" sz="900">
                <a:solidFill>
                  <a:srgbClr val="64635F"/>
                </a:solidFill>
                <a:latin typeface="Jumble" panose="02000503000000020004" pitchFamily="2" charset="0"/>
              </a:endParaRPr>
            </a:p>
          </p:txBody>
        </p:sp>
      </p:grpSp>
      <p:grpSp>
        <p:nvGrpSpPr>
          <p:cNvPr id="165" name="组合 164">
            <a:extLst>
              <a:ext uri="{FF2B5EF4-FFF2-40B4-BE49-F238E27FC236}">
                <a16:creationId xmlns:a16="http://schemas.microsoft.com/office/drawing/2014/main" id="{B38DF52E-47F1-CB74-F13B-C62BBCB91CC4}"/>
              </a:ext>
            </a:extLst>
          </p:cNvPr>
          <p:cNvGrpSpPr/>
          <p:nvPr/>
        </p:nvGrpSpPr>
        <p:grpSpPr>
          <a:xfrm rot="1339505">
            <a:off x="9892792" y="1427505"/>
            <a:ext cx="1369582" cy="1847594"/>
            <a:chOff x="5144770" y="2209798"/>
            <a:chExt cx="1943100" cy="2621281"/>
          </a:xfrm>
        </p:grpSpPr>
        <p:grpSp>
          <p:nvGrpSpPr>
            <p:cNvPr id="166" name="组合 165">
              <a:extLst>
                <a:ext uri="{FF2B5EF4-FFF2-40B4-BE49-F238E27FC236}">
                  <a16:creationId xmlns:a16="http://schemas.microsoft.com/office/drawing/2014/main" id="{2122969A-9435-AD0B-3AD5-1E4DD508A477}"/>
                </a:ext>
              </a:extLst>
            </p:cNvPr>
            <p:cNvGrpSpPr/>
            <p:nvPr/>
          </p:nvGrpSpPr>
          <p:grpSpPr>
            <a:xfrm>
              <a:off x="5144770" y="2209798"/>
              <a:ext cx="1943100" cy="2621281"/>
              <a:chOff x="5144770" y="2209798"/>
              <a:chExt cx="1943100" cy="2621281"/>
            </a:xfrm>
          </p:grpSpPr>
          <p:sp>
            <p:nvSpPr>
              <p:cNvPr id="291" name="矩形: 圆角 290">
                <a:extLst>
                  <a:ext uri="{FF2B5EF4-FFF2-40B4-BE49-F238E27FC236}">
                    <a16:creationId xmlns:a16="http://schemas.microsoft.com/office/drawing/2014/main" id="{4C60FAA5-D35B-6D0A-0869-FEACC30BCA48}"/>
                  </a:ext>
                </a:extLst>
              </p:cNvPr>
              <p:cNvSpPr/>
              <p:nvPr/>
            </p:nvSpPr>
            <p:spPr>
              <a:xfrm>
                <a:off x="5144770" y="2209798"/>
                <a:ext cx="1943100" cy="2621281"/>
              </a:xfrm>
              <a:prstGeom prst="roundRect">
                <a:avLst>
                  <a:gd name="adj" fmla="val 3857"/>
                </a:avLst>
              </a:prstGeom>
              <a:solidFill>
                <a:srgbClr val="FCFCFA"/>
              </a:solidFill>
              <a:ln>
                <a:noFill/>
              </a:ln>
              <a:effectLst>
                <a:outerShdw blurRad="254000" dist="38100" dir="8100000" sx="103000" sy="103000" algn="tr" rotWithShape="0">
                  <a:prstClr val="black">
                    <a:alpha val="1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2" name="矩形: 圆角 291">
                <a:extLst>
                  <a:ext uri="{FF2B5EF4-FFF2-40B4-BE49-F238E27FC236}">
                    <a16:creationId xmlns:a16="http://schemas.microsoft.com/office/drawing/2014/main" id="{820367AD-4F90-377B-A47D-1FD4446CC55F}"/>
                  </a:ext>
                </a:extLst>
              </p:cNvPr>
              <p:cNvSpPr/>
              <p:nvPr/>
            </p:nvSpPr>
            <p:spPr>
              <a:xfrm>
                <a:off x="5207000" y="2283460"/>
                <a:ext cx="1818640" cy="1953260"/>
              </a:xfrm>
              <a:prstGeom prst="roundRect">
                <a:avLst>
                  <a:gd name="adj" fmla="val 7768"/>
                </a:avLst>
              </a:prstGeom>
              <a:solidFill>
                <a:srgbClr val="DDE0D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67" name="组合 166">
              <a:extLst>
                <a:ext uri="{FF2B5EF4-FFF2-40B4-BE49-F238E27FC236}">
                  <a16:creationId xmlns:a16="http://schemas.microsoft.com/office/drawing/2014/main" id="{201C30FC-1492-5AE2-BA0D-B106AF6C1779}"/>
                </a:ext>
              </a:extLst>
            </p:cNvPr>
            <p:cNvGrpSpPr>
              <a:grpSpLocks noChangeAspect="1"/>
            </p:cNvGrpSpPr>
            <p:nvPr/>
          </p:nvGrpSpPr>
          <p:grpSpPr>
            <a:xfrm rot="4018057">
              <a:off x="5229509" y="2772804"/>
              <a:ext cx="1773622" cy="1073594"/>
              <a:chOff x="9268577" y="3599997"/>
              <a:chExt cx="1818900" cy="1101001"/>
            </a:xfrm>
          </p:grpSpPr>
          <p:sp>
            <p:nvSpPr>
              <p:cNvPr id="175" name="任意多边形: 形状 174">
                <a:extLst>
                  <a:ext uri="{FF2B5EF4-FFF2-40B4-BE49-F238E27FC236}">
                    <a16:creationId xmlns:a16="http://schemas.microsoft.com/office/drawing/2014/main" id="{F6F6174C-84BA-485B-1D30-2743BBFAE1A8}"/>
                  </a:ext>
                </a:extLst>
              </p:cNvPr>
              <p:cNvSpPr/>
              <p:nvPr/>
            </p:nvSpPr>
            <p:spPr>
              <a:xfrm>
                <a:off x="9663068" y="4510087"/>
                <a:ext cx="372621" cy="125189"/>
              </a:xfrm>
              <a:custGeom>
                <a:avLst/>
                <a:gdLst>
                  <a:gd name="connsiteX0" fmla="*/ 102112 w 372621"/>
                  <a:gd name="connsiteY0" fmla="*/ 412 h 125189"/>
                  <a:gd name="connsiteX1" fmla="*/ 55439 w 372621"/>
                  <a:gd name="connsiteY1" fmla="*/ 49942 h 125189"/>
                  <a:gd name="connsiteX2" fmla="*/ 1147 w 372621"/>
                  <a:gd name="connsiteY2" fmla="*/ 125189 h 125189"/>
                  <a:gd name="connsiteX3" fmla="*/ 156404 w 372621"/>
                  <a:gd name="connsiteY3" fmla="*/ 125189 h 125189"/>
                  <a:gd name="connsiteX4" fmla="*/ 372622 w 372621"/>
                  <a:gd name="connsiteY4" fmla="*/ 33749 h 125189"/>
                  <a:gd name="connsiteX5" fmla="*/ 102112 w 372621"/>
                  <a:gd name="connsiteY5" fmla="*/ 412 h 1251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72621" h="125189">
                    <a:moveTo>
                      <a:pt x="102112" y="412"/>
                    </a:moveTo>
                    <a:cubicBezTo>
                      <a:pt x="102112" y="412"/>
                      <a:pt x="86872" y="20414"/>
                      <a:pt x="55439" y="49942"/>
                    </a:cubicBezTo>
                    <a:cubicBezTo>
                      <a:pt x="55439" y="49942"/>
                      <a:pt x="-9331" y="90899"/>
                      <a:pt x="1147" y="125189"/>
                    </a:cubicBezTo>
                    <a:cubicBezTo>
                      <a:pt x="1147" y="125189"/>
                      <a:pt x="95444" y="125189"/>
                      <a:pt x="156404" y="125189"/>
                    </a:cubicBezTo>
                    <a:cubicBezTo>
                      <a:pt x="217364" y="125189"/>
                      <a:pt x="372622" y="33749"/>
                      <a:pt x="372622" y="33749"/>
                    </a:cubicBezTo>
                    <a:cubicBezTo>
                      <a:pt x="372622" y="33749"/>
                      <a:pt x="211649" y="-4351"/>
                      <a:pt x="102112" y="412"/>
                    </a:cubicBezTo>
                    <a:close/>
                  </a:path>
                </a:pathLst>
              </a:custGeom>
              <a:solidFill>
                <a:srgbClr val="E8C7A1"/>
              </a:solidFill>
              <a:ln w="9525" cap="flat">
                <a:noFill/>
                <a:prstDash val="solid"/>
                <a:miter/>
              </a:ln>
            </p:spPr>
            <p:txBody>
              <a:bodyPr rtlCol="0" anchor="ctr"/>
              <a:lstStyle/>
              <a:p>
                <a:endParaRPr lang="zh-CN" altLang="en-US"/>
              </a:p>
            </p:txBody>
          </p:sp>
          <p:sp>
            <p:nvSpPr>
              <p:cNvPr id="176" name="任意多边形: 形状 175">
                <a:extLst>
                  <a:ext uri="{FF2B5EF4-FFF2-40B4-BE49-F238E27FC236}">
                    <a16:creationId xmlns:a16="http://schemas.microsoft.com/office/drawing/2014/main" id="{F4497E01-851E-92B8-AAA5-144CB91A00CE}"/>
                  </a:ext>
                </a:extLst>
              </p:cNvPr>
              <p:cNvSpPr/>
              <p:nvPr/>
            </p:nvSpPr>
            <p:spPr>
              <a:xfrm>
                <a:off x="9434323" y="3599997"/>
                <a:ext cx="751579" cy="577214"/>
              </a:xfrm>
              <a:custGeom>
                <a:avLst/>
                <a:gdLst>
                  <a:gd name="connsiteX0" fmla="*/ 649945 w 751579"/>
                  <a:gd name="connsiteY0" fmla="*/ 427585 h 577214"/>
                  <a:gd name="connsiteX1" fmla="*/ 18437 w 751579"/>
                  <a:gd name="connsiteY1" fmla="*/ 459970 h 577214"/>
                  <a:gd name="connsiteX2" fmla="*/ 216557 w 751579"/>
                  <a:gd name="connsiteY2" fmla="*/ 43727 h 577214"/>
                  <a:gd name="connsiteX3" fmla="*/ 709000 w 751579"/>
                  <a:gd name="connsiteY3" fmla="*/ 37060 h 577214"/>
                  <a:gd name="connsiteX4" fmla="*/ 649945 w 751579"/>
                  <a:gd name="connsiteY4" fmla="*/ 427585 h 5772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51579" h="577214">
                    <a:moveTo>
                      <a:pt x="649945" y="427585"/>
                    </a:moveTo>
                    <a:cubicBezTo>
                      <a:pt x="521357" y="576175"/>
                      <a:pt x="111782" y="658090"/>
                      <a:pt x="18437" y="459970"/>
                    </a:cubicBezTo>
                    <a:cubicBezTo>
                      <a:pt x="-74908" y="261850"/>
                      <a:pt x="216557" y="43727"/>
                      <a:pt x="216557" y="43727"/>
                    </a:cubicBezTo>
                    <a:cubicBezTo>
                      <a:pt x="397532" y="-45808"/>
                      <a:pt x="492782" y="28487"/>
                      <a:pt x="709000" y="37060"/>
                    </a:cubicBezTo>
                    <a:cubicBezTo>
                      <a:pt x="709000" y="37060"/>
                      <a:pt x="836635" y="213272"/>
                      <a:pt x="649945" y="427585"/>
                    </a:cubicBezTo>
                    <a:close/>
                  </a:path>
                </a:pathLst>
              </a:custGeom>
              <a:solidFill>
                <a:srgbClr val="FFC176"/>
              </a:solidFill>
              <a:ln w="9525" cap="flat">
                <a:noFill/>
                <a:prstDash val="solid"/>
                <a:miter/>
              </a:ln>
            </p:spPr>
            <p:txBody>
              <a:bodyPr rtlCol="0" anchor="ctr"/>
              <a:lstStyle/>
              <a:p>
                <a:endParaRPr lang="zh-CN" altLang="en-US"/>
              </a:p>
            </p:txBody>
          </p:sp>
          <p:sp>
            <p:nvSpPr>
              <p:cNvPr id="177" name="任意多边形: 形状 176">
                <a:extLst>
                  <a:ext uri="{FF2B5EF4-FFF2-40B4-BE49-F238E27FC236}">
                    <a16:creationId xmlns:a16="http://schemas.microsoft.com/office/drawing/2014/main" id="{888ABA3D-6280-D6D2-96DD-D422D897C262}"/>
                  </a:ext>
                </a:extLst>
              </p:cNvPr>
              <p:cNvSpPr/>
              <p:nvPr/>
            </p:nvSpPr>
            <p:spPr>
              <a:xfrm>
                <a:off x="9268577" y="3621817"/>
                <a:ext cx="1283787" cy="971550"/>
              </a:xfrm>
              <a:custGeom>
                <a:avLst/>
                <a:gdLst>
                  <a:gd name="connsiteX0" fmla="*/ 1275748 w 1283787"/>
                  <a:gd name="connsiteY0" fmla="*/ 438150 h 971550"/>
                  <a:gd name="connsiteX1" fmla="*/ 670910 w 1283787"/>
                  <a:gd name="connsiteY1" fmla="*/ 971550 h 971550"/>
                  <a:gd name="connsiteX2" fmla="*/ 416593 w 1283787"/>
                  <a:gd name="connsiteY2" fmla="*/ 890588 h 971550"/>
                  <a:gd name="connsiteX3" fmla="*/ 350 w 1283787"/>
                  <a:gd name="connsiteY3" fmla="*/ 489585 h 971550"/>
                  <a:gd name="connsiteX4" fmla="*/ 361348 w 1283787"/>
                  <a:gd name="connsiteY4" fmla="*/ 32385 h 971550"/>
                  <a:gd name="connsiteX5" fmla="*/ 382303 w 1283787"/>
                  <a:gd name="connsiteY5" fmla="*/ 20955 h 971550"/>
                  <a:gd name="connsiteX6" fmla="*/ 184183 w 1283787"/>
                  <a:gd name="connsiteY6" fmla="*/ 437197 h 971550"/>
                  <a:gd name="connsiteX7" fmla="*/ 815690 w 1283787"/>
                  <a:gd name="connsiteY7" fmla="*/ 404813 h 971550"/>
                  <a:gd name="connsiteX8" fmla="*/ 874745 w 1283787"/>
                  <a:gd name="connsiteY8" fmla="*/ 14288 h 971550"/>
                  <a:gd name="connsiteX9" fmla="*/ 1046196 w 1283787"/>
                  <a:gd name="connsiteY9" fmla="*/ 6667 h 971550"/>
                  <a:gd name="connsiteX10" fmla="*/ 1127158 w 1283787"/>
                  <a:gd name="connsiteY10" fmla="*/ 0 h 971550"/>
                  <a:gd name="connsiteX11" fmla="*/ 1129063 w 1283787"/>
                  <a:gd name="connsiteY11" fmla="*/ 0 h 971550"/>
                  <a:gd name="connsiteX12" fmla="*/ 1275748 w 1283787"/>
                  <a:gd name="connsiteY12" fmla="*/ 438150 h 971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83787" h="971550">
                    <a:moveTo>
                      <a:pt x="1275748" y="438150"/>
                    </a:moveTo>
                    <a:cubicBezTo>
                      <a:pt x="1226218" y="733425"/>
                      <a:pt x="903320" y="908685"/>
                      <a:pt x="670910" y="971550"/>
                    </a:cubicBezTo>
                    <a:cubicBezTo>
                      <a:pt x="542323" y="955358"/>
                      <a:pt x="444215" y="932497"/>
                      <a:pt x="416593" y="890588"/>
                    </a:cubicBezTo>
                    <a:cubicBezTo>
                      <a:pt x="358490" y="803910"/>
                      <a:pt x="-12985" y="750570"/>
                      <a:pt x="350" y="489585"/>
                    </a:cubicBezTo>
                    <a:cubicBezTo>
                      <a:pt x="10828" y="282892"/>
                      <a:pt x="233713" y="101917"/>
                      <a:pt x="361348" y="32385"/>
                    </a:cubicBezTo>
                    <a:cubicBezTo>
                      <a:pt x="368968" y="28575"/>
                      <a:pt x="375635" y="24765"/>
                      <a:pt x="382303" y="20955"/>
                    </a:cubicBezTo>
                    <a:cubicBezTo>
                      <a:pt x="382303" y="20955"/>
                      <a:pt x="89885" y="239078"/>
                      <a:pt x="184183" y="437197"/>
                    </a:cubicBezTo>
                    <a:cubicBezTo>
                      <a:pt x="277528" y="635318"/>
                      <a:pt x="687103" y="553403"/>
                      <a:pt x="815690" y="404813"/>
                    </a:cubicBezTo>
                    <a:cubicBezTo>
                      <a:pt x="1002380" y="190500"/>
                      <a:pt x="874745" y="14288"/>
                      <a:pt x="874745" y="14288"/>
                    </a:cubicBezTo>
                    <a:cubicBezTo>
                      <a:pt x="924275" y="16192"/>
                      <a:pt x="980473" y="14288"/>
                      <a:pt x="1046196" y="6667"/>
                    </a:cubicBezTo>
                    <a:cubicBezTo>
                      <a:pt x="1072865" y="3810"/>
                      <a:pt x="1099535" y="953"/>
                      <a:pt x="1127158" y="0"/>
                    </a:cubicBezTo>
                    <a:cubicBezTo>
                      <a:pt x="1128110" y="0"/>
                      <a:pt x="1128110" y="0"/>
                      <a:pt x="1129063" y="0"/>
                    </a:cubicBezTo>
                    <a:cubicBezTo>
                      <a:pt x="1158590" y="24765"/>
                      <a:pt x="1321468" y="167640"/>
                      <a:pt x="1275748" y="438150"/>
                    </a:cubicBezTo>
                    <a:close/>
                  </a:path>
                </a:pathLst>
              </a:custGeom>
              <a:solidFill>
                <a:srgbClr val="F7EDE1"/>
              </a:solidFill>
              <a:ln w="9525" cap="flat">
                <a:noFill/>
                <a:prstDash val="solid"/>
                <a:miter/>
              </a:ln>
            </p:spPr>
            <p:txBody>
              <a:bodyPr rtlCol="0" anchor="ctr"/>
              <a:lstStyle/>
              <a:p>
                <a:endParaRPr lang="zh-CN" altLang="en-US"/>
              </a:p>
            </p:txBody>
          </p:sp>
          <p:sp>
            <p:nvSpPr>
              <p:cNvPr id="178" name="任意多边形: 形状 177">
                <a:extLst>
                  <a:ext uri="{FF2B5EF4-FFF2-40B4-BE49-F238E27FC236}">
                    <a16:creationId xmlns:a16="http://schemas.microsoft.com/office/drawing/2014/main" id="{8BC6748C-8108-E373-CA81-4EDDBDB7E820}"/>
                  </a:ext>
                </a:extLst>
              </p:cNvPr>
              <p:cNvSpPr/>
              <p:nvPr/>
            </p:nvSpPr>
            <p:spPr>
              <a:xfrm>
                <a:off x="9939488" y="3621816"/>
                <a:ext cx="1146810" cy="1038485"/>
              </a:xfrm>
              <a:custGeom>
                <a:avLst/>
                <a:gdLst>
                  <a:gd name="connsiteX0" fmla="*/ 1146810 w 1146810"/>
                  <a:gd name="connsiteY0" fmla="*/ 617220 h 1038485"/>
                  <a:gd name="connsiteX1" fmla="*/ 474345 w 1146810"/>
                  <a:gd name="connsiteY1" fmla="*/ 1018222 h 1038485"/>
                  <a:gd name="connsiteX2" fmla="*/ 0 w 1146810"/>
                  <a:gd name="connsiteY2" fmla="*/ 971550 h 1038485"/>
                  <a:gd name="connsiteX3" fmla="*/ 604837 w 1146810"/>
                  <a:gd name="connsiteY3" fmla="*/ 438150 h 1038485"/>
                  <a:gd name="connsiteX4" fmla="*/ 457200 w 1146810"/>
                  <a:gd name="connsiteY4" fmla="*/ 953 h 1038485"/>
                  <a:gd name="connsiteX5" fmla="*/ 581977 w 1146810"/>
                  <a:gd name="connsiteY5" fmla="*/ 3810 h 1038485"/>
                  <a:gd name="connsiteX6" fmla="*/ 581977 w 1146810"/>
                  <a:gd name="connsiteY6" fmla="*/ 3810 h 1038485"/>
                  <a:gd name="connsiteX7" fmla="*/ 813435 w 1146810"/>
                  <a:gd name="connsiteY7" fmla="*/ 383858 h 1038485"/>
                  <a:gd name="connsiteX8" fmla="*/ 916305 w 1146810"/>
                  <a:gd name="connsiteY8" fmla="*/ 863918 h 1038485"/>
                  <a:gd name="connsiteX9" fmla="*/ 1146810 w 1146810"/>
                  <a:gd name="connsiteY9" fmla="*/ 617220 h 1038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46810" h="1038485">
                    <a:moveTo>
                      <a:pt x="1146810" y="617220"/>
                    </a:moveTo>
                    <a:cubicBezTo>
                      <a:pt x="1122045" y="1091565"/>
                      <a:pt x="788670" y="1056323"/>
                      <a:pt x="474345" y="1018222"/>
                    </a:cubicBezTo>
                    <a:cubicBezTo>
                      <a:pt x="311467" y="999172"/>
                      <a:pt x="138113" y="988695"/>
                      <a:pt x="0" y="971550"/>
                    </a:cubicBezTo>
                    <a:cubicBezTo>
                      <a:pt x="232410" y="907733"/>
                      <a:pt x="555308" y="732472"/>
                      <a:pt x="604837" y="438150"/>
                    </a:cubicBezTo>
                    <a:cubicBezTo>
                      <a:pt x="649605" y="167640"/>
                      <a:pt x="487680" y="24765"/>
                      <a:pt x="457200" y="953"/>
                    </a:cubicBezTo>
                    <a:cubicBezTo>
                      <a:pt x="498158" y="-953"/>
                      <a:pt x="540068" y="0"/>
                      <a:pt x="581977" y="3810"/>
                    </a:cubicBezTo>
                    <a:cubicBezTo>
                      <a:pt x="581977" y="3810"/>
                      <a:pt x="581977" y="3810"/>
                      <a:pt x="581977" y="3810"/>
                    </a:cubicBezTo>
                    <a:cubicBezTo>
                      <a:pt x="611505" y="20003"/>
                      <a:pt x="757237" y="115253"/>
                      <a:pt x="813435" y="383858"/>
                    </a:cubicBezTo>
                    <a:cubicBezTo>
                      <a:pt x="875348" y="682943"/>
                      <a:pt x="766762" y="891540"/>
                      <a:pt x="916305" y="863918"/>
                    </a:cubicBezTo>
                    <a:cubicBezTo>
                      <a:pt x="1065848" y="835343"/>
                      <a:pt x="1146810" y="617220"/>
                      <a:pt x="1146810" y="617220"/>
                    </a:cubicBezTo>
                    <a:close/>
                  </a:path>
                </a:pathLst>
              </a:custGeom>
              <a:solidFill>
                <a:srgbClr val="FFC176"/>
              </a:solidFill>
              <a:ln w="9525" cap="flat">
                <a:noFill/>
                <a:prstDash val="solid"/>
                <a:miter/>
              </a:ln>
            </p:spPr>
            <p:txBody>
              <a:bodyPr rtlCol="0" anchor="ctr"/>
              <a:lstStyle/>
              <a:p>
                <a:endParaRPr lang="zh-CN" altLang="en-US"/>
              </a:p>
            </p:txBody>
          </p:sp>
          <p:sp>
            <p:nvSpPr>
              <p:cNvPr id="179" name="任意多边形: 形状 178">
                <a:extLst>
                  <a:ext uri="{FF2B5EF4-FFF2-40B4-BE49-F238E27FC236}">
                    <a16:creationId xmlns:a16="http://schemas.microsoft.com/office/drawing/2014/main" id="{19EDF8DE-A4DA-FAF8-4D72-96964FEA06B5}"/>
                  </a:ext>
                </a:extLst>
              </p:cNvPr>
              <p:cNvSpPr/>
              <p:nvPr/>
            </p:nvSpPr>
            <p:spPr>
              <a:xfrm>
                <a:off x="10521465" y="3624674"/>
                <a:ext cx="566012" cy="862560"/>
              </a:xfrm>
              <a:custGeom>
                <a:avLst/>
                <a:gdLst>
                  <a:gd name="connsiteX0" fmla="*/ 564833 w 566012"/>
                  <a:gd name="connsiteY0" fmla="*/ 614363 h 862560"/>
                  <a:gd name="connsiteX1" fmla="*/ 334328 w 566012"/>
                  <a:gd name="connsiteY1" fmla="*/ 860108 h 862560"/>
                  <a:gd name="connsiteX2" fmla="*/ 231458 w 566012"/>
                  <a:gd name="connsiteY2" fmla="*/ 380047 h 862560"/>
                  <a:gd name="connsiteX3" fmla="*/ 0 w 566012"/>
                  <a:gd name="connsiteY3" fmla="*/ 0 h 862560"/>
                  <a:gd name="connsiteX4" fmla="*/ 564833 w 566012"/>
                  <a:gd name="connsiteY4" fmla="*/ 614363 h 8625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6012" h="862560">
                    <a:moveTo>
                      <a:pt x="564833" y="614363"/>
                    </a:moveTo>
                    <a:cubicBezTo>
                      <a:pt x="564833" y="614363"/>
                      <a:pt x="483870" y="832485"/>
                      <a:pt x="334328" y="860108"/>
                    </a:cubicBezTo>
                    <a:cubicBezTo>
                      <a:pt x="184785" y="887730"/>
                      <a:pt x="294322" y="679133"/>
                      <a:pt x="231458" y="380047"/>
                    </a:cubicBezTo>
                    <a:cubicBezTo>
                      <a:pt x="175260" y="111442"/>
                      <a:pt x="29528" y="17145"/>
                      <a:pt x="0" y="0"/>
                    </a:cubicBezTo>
                    <a:cubicBezTo>
                      <a:pt x="300038" y="26670"/>
                      <a:pt x="586740" y="197167"/>
                      <a:pt x="564833" y="614363"/>
                    </a:cubicBezTo>
                    <a:close/>
                  </a:path>
                </a:pathLst>
              </a:custGeom>
              <a:solidFill>
                <a:srgbClr val="FFE9B3"/>
              </a:solidFill>
              <a:ln w="9525" cap="flat">
                <a:noFill/>
                <a:prstDash val="solid"/>
                <a:miter/>
              </a:ln>
            </p:spPr>
            <p:txBody>
              <a:bodyPr rtlCol="0" anchor="ctr"/>
              <a:lstStyle/>
              <a:p>
                <a:endParaRPr lang="zh-CN" altLang="en-US"/>
              </a:p>
            </p:txBody>
          </p:sp>
          <p:sp>
            <p:nvSpPr>
              <p:cNvPr id="180" name="任意多边形: 形状 179">
                <a:extLst>
                  <a:ext uri="{FF2B5EF4-FFF2-40B4-BE49-F238E27FC236}">
                    <a16:creationId xmlns:a16="http://schemas.microsoft.com/office/drawing/2014/main" id="{4091C7CB-FBF5-1CAE-FD5C-AE860BC599FB}"/>
                  </a:ext>
                </a:extLst>
              </p:cNvPr>
              <p:cNvSpPr/>
              <p:nvPr/>
            </p:nvSpPr>
            <p:spPr>
              <a:xfrm>
                <a:off x="9516577" y="3894292"/>
                <a:ext cx="133891" cy="166124"/>
              </a:xfrm>
              <a:custGeom>
                <a:avLst/>
                <a:gdLst>
                  <a:gd name="connsiteX0" fmla="*/ 57150 w 133891"/>
                  <a:gd name="connsiteY0" fmla="*/ 892 h 166124"/>
                  <a:gd name="connsiteX1" fmla="*/ 0 w 133891"/>
                  <a:gd name="connsiteY1" fmla="*/ 88522 h 166124"/>
                  <a:gd name="connsiteX2" fmla="*/ 89535 w 133891"/>
                  <a:gd name="connsiteY2" fmla="*/ 161864 h 166124"/>
                  <a:gd name="connsiteX3" fmla="*/ 130493 w 133891"/>
                  <a:gd name="connsiteY3" fmla="*/ 66614 h 166124"/>
                  <a:gd name="connsiteX4" fmla="*/ 57150 w 133891"/>
                  <a:gd name="connsiteY4" fmla="*/ 892 h 1661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3891" h="166124">
                    <a:moveTo>
                      <a:pt x="57150" y="892"/>
                    </a:moveTo>
                    <a:cubicBezTo>
                      <a:pt x="31433" y="6607"/>
                      <a:pt x="0" y="43754"/>
                      <a:pt x="0" y="88522"/>
                    </a:cubicBezTo>
                    <a:cubicBezTo>
                      <a:pt x="0" y="155197"/>
                      <a:pt x="48578" y="176152"/>
                      <a:pt x="89535" y="161864"/>
                    </a:cubicBezTo>
                    <a:cubicBezTo>
                      <a:pt x="130493" y="147577"/>
                      <a:pt x="140018" y="100904"/>
                      <a:pt x="130493" y="66614"/>
                    </a:cubicBezTo>
                    <a:cubicBezTo>
                      <a:pt x="122873" y="36134"/>
                      <a:pt x="88583" y="-6728"/>
                      <a:pt x="57150" y="892"/>
                    </a:cubicBezTo>
                    <a:close/>
                  </a:path>
                </a:pathLst>
              </a:custGeom>
              <a:solidFill>
                <a:srgbClr val="686763"/>
              </a:solidFill>
              <a:ln w="9525" cap="flat">
                <a:noFill/>
                <a:prstDash val="solid"/>
                <a:miter/>
              </a:ln>
            </p:spPr>
            <p:txBody>
              <a:bodyPr rtlCol="0" anchor="ctr"/>
              <a:lstStyle/>
              <a:p>
                <a:endParaRPr lang="zh-CN" altLang="en-US"/>
              </a:p>
            </p:txBody>
          </p:sp>
          <p:sp>
            <p:nvSpPr>
              <p:cNvPr id="181" name="任意多边形: 形状 180">
                <a:extLst>
                  <a:ext uri="{FF2B5EF4-FFF2-40B4-BE49-F238E27FC236}">
                    <a16:creationId xmlns:a16="http://schemas.microsoft.com/office/drawing/2014/main" id="{26E15456-655D-0A09-E92A-7D4F52EE77CC}"/>
                  </a:ext>
                </a:extLst>
              </p:cNvPr>
              <p:cNvSpPr/>
              <p:nvPr/>
            </p:nvSpPr>
            <p:spPr>
              <a:xfrm>
                <a:off x="9726127" y="3638881"/>
                <a:ext cx="230545" cy="281837"/>
              </a:xfrm>
              <a:custGeom>
                <a:avLst/>
                <a:gdLst>
                  <a:gd name="connsiteX0" fmla="*/ 0 w 230545"/>
                  <a:gd name="connsiteY0" fmla="*/ 63898 h 281837"/>
                  <a:gd name="connsiteX1" fmla="*/ 120015 w 230545"/>
                  <a:gd name="connsiteY1" fmla="*/ 6748 h 281837"/>
                  <a:gd name="connsiteX2" fmla="*/ 225743 w 230545"/>
                  <a:gd name="connsiteY2" fmla="*/ 264875 h 281837"/>
                  <a:gd name="connsiteX3" fmla="*/ 78105 w 230545"/>
                  <a:gd name="connsiteY3" fmla="*/ 178198 h 281837"/>
                  <a:gd name="connsiteX4" fmla="*/ 0 w 230545"/>
                  <a:gd name="connsiteY4" fmla="*/ 63898 h 2818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0545" h="281837">
                    <a:moveTo>
                      <a:pt x="0" y="63898"/>
                    </a:moveTo>
                    <a:cubicBezTo>
                      <a:pt x="0" y="63898"/>
                      <a:pt x="32385" y="-24685"/>
                      <a:pt x="120015" y="6748"/>
                    </a:cubicBezTo>
                    <a:cubicBezTo>
                      <a:pt x="206693" y="38180"/>
                      <a:pt x="244793" y="210583"/>
                      <a:pt x="225743" y="264875"/>
                    </a:cubicBezTo>
                    <a:cubicBezTo>
                      <a:pt x="214313" y="299165"/>
                      <a:pt x="146685" y="286783"/>
                      <a:pt x="78105" y="178198"/>
                    </a:cubicBezTo>
                    <a:cubicBezTo>
                      <a:pt x="27623" y="97235"/>
                      <a:pt x="0" y="63898"/>
                      <a:pt x="0" y="63898"/>
                    </a:cubicBezTo>
                    <a:close/>
                  </a:path>
                </a:pathLst>
              </a:custGeom>
              <a:solidFill>
                <a:srgbClr val="FFE9B3"/>
              </a:solidFill>
              <a:ln w="9525" cap="flat">
                <a:noFill/>
                <a:prstDash val="solid"/>
                <a:miter/>
              </a:ln>
            </p:spPr>
            <p:txBody>
              <a:bodyPr rtlCol="0" anchor="ctr"/>
              <a:lstStyle/>
              <a:p>
                <a:endParaRPr lang="zh-CN" altLang="en-US"/>
              </a:p>
            </p:txBody>
          </p:sp>
          <p:sp>
            <p:nvSpPr>
              <p:cNvPr id="182" name="任意多边形: 形状 181">
                <a:extLst>
                  <a:ext uri="{FF2B5EF4-FFF2-40B4-BE49-F238E27FC236}">
                    <a16:creationId xmlns:a16="http://schemas.microsoft.com/office/drawing/2014/main" id="{2289A1CC-BCA7-4BDC-DAFD-BF0CFE4451B1}"/>
                  </a:ext>
                </a:extLst>
              </p:cNvPr>
              <p:cNvSpPr/>
              <p:nvPr/>
            </p:nvSpPr>
            <p:spPr>
              <a:xfrm>
                <a:off x="9274643" y="4130451"/>
                <a:ext cx="88582" cy="111357"/>
              </a:xfrm>
              <a:custGeom>
                <a:avLst/>
                <a:gdLst>
                  <a:gd name="connsiteX0" fmla="*/ 88583 w 88582"/>
                  <a:gd name="connsiteY0" fmla="*/ 109538 h 111357"/>
                  <a:gd name="connsiteX1" fmla="*/ 0 w 88582"/>
                  <a:gd name="connsiteY1" fmla="*/ 28575 h 111357"/>
                  <a:gd name="connsiteX2" fmla="*/ 58103 w 88582"/>
                  <a:gd name="connsiteY2" fmla="*/ 0 h 111357"/>
                </a:gdLst>
                <a:ahLst/>
                <a:cxnLst>
                  <a:cxn ang="0">
                    <a:pos x="connsiteX0" y="connsiteY0"/>
                  </a:cxn>
                  <a:cxn ang="0">
                    <a:pos x="connsiteX1" y="connsiteY1"/>
                  </a:cxn>
                  <a:cxn ang="0">
                    <a:pos x="connsiteX2" y="connsiteY2"/>
                  </a:cxn>
                </a:cxnLst>
                <a:rect l="l" t="t" r="r" b="b"/>
                <a:pathLst>
                  <a:path w="88582" h="111357">
                    <a:moveTo>
                      <a:pt x="88583" y="109538"/>
                    </a:moveTo>
                    <a:cubicBezTo>
                      <a:pt x="0" y="125730"/>
                      <a:pt x="0" y="28575"/>
                      <a:pt x="0" y="28575"/>
                    </a:cubicBezTo>
                    <a:cubicBezTo>
                      <a:pt x="15240" y="25718"/>
                      <a:pt x="37147" y="19050"/>
                      <a:pt x="58103" y="0"/>
                    </a:cubicBezTo>
                  </a:path>
                </a:pathLst>
              </a:custGeom>
              <a:noFill/>
              <a:ln w="9525" cap="flat">
                <a:solidFill>
                  <a:srgbClr val="686763"/>
                </a:solidFill>
                <a:prstDash val="solid"/>
                <a:miter/>
              </a:ln>
            </p:spPr>
            <p:txBody>
              <a:bodyPr rtlCol="0" anchor="ctr"/>
              <a:lstStyle/>
              <a:p>
                <a:endParaRPr lang="zh-CN" altLang="en-US"/>
              </a:p>
            </p:txBody>
          </p:sp>
          <p:sp>
            <p:nvSpPr>
              <p:cNvPr id="183" name="任意多边形: 形状 182">
                <a:extLst>
                  <a:ext uri="{FF2B5EF4-FFF2-40B4-BE49-F238E27FC236}">
                    <a16:creationId xmlns:a16="http://schemas.microsoft.com/office/drawing/2014/main" id="{C8AA9608-0A32-9D83-C8B5-45EFDF958211}"/>
                  </a:ext>
                </a:extLst>
              </p:cNvPr>
              <p:cNvSpPr/>
              <p:nvPr/>
            </p:nvSpPr>
            <p:spPr>
              <a:xfrm>
                <a:off x="9542295" y="3944714"/>
                <a:ext cx="24765" cy="24765"/>
              </a:xfrm>
              <a:custGeom>
                <a:avLst/>
                <a:gdLst>
                  <a:gd name="connsiteX0" fmla="*/ 24765 w 24765"/>
                  <a:gd name="connsiteY0" fmla="*/ 12382 h 24765"/>
                  <a:gd name="connsiteX1" fmla="*/ 12382 w 24765"/>
                  <a:gd name="connsiteY1" fmla="*/ 24765 h 24765"/>
                  <a:gd name="connsiteX2" fmla="*/ 0 w 24765"/>
                  <a:gd name="connsiteY2" fmla="*/ 12382 h 24765"/>
                  <a:gd name="connsiteX3" fmla="*/ 12382 w 24765"/>
                  <a:gd name="connsiteY3" fmla="*/ 0 h 24765"/>
                  <a:gd name="connsiteX4" fmla="*/ 24765 w 24765"/>
                  <a:gd name="connsiteY4" fmla="*/ 12382 h 247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765" h="24765">
                    <a:moveTo>
                      <a:pt x="24765" y="12382"/>
                    </a:moveTo>
                    <a:cubicBezTo>
                      <a:pt x="24765" y="19221"/>
                      <a:pt x="19221" y="24765"/>
                      <a:pt x="12382" y="24765"/>
                    </a:cubicBezTo>
                    <a:cubicBezTo>
                      <a:pt x="5544" y="24765"/>
                      <a:pt x="0" y="19221"/>
                      <a:pt x="0" y="12382"/>
                    </a:cubicBezTo>
                    <a:cubicBezTo>
                      <a:pt x="0" y="5544"/>
                      <a:pt x="5544" y="0"/>
                      <a:pt x="12382" y="0"/>
                    </a:cubicBezTo>
                    <a:cubicBezTo>
                      <a:pt x="19221" y="0"/>
                      <a:pt x="24765" y="5544"/>
                      <a:pt x="24765" y="12382"/>
                    </a:cubicBezTo>
                    <a:close/>
                  </a:path>
                </a:pathLst>
              </a:custGeom>
              <a:solidFill>
                <a:srgbClr val="F7EDE1"/>
              </a:solidFill>
              <a:ln w="9525" cap="flat">
                <a:noFill/>
                <a:prstDash val="solid"/>
                <a:miter/>
              </a:ln>
            </p:spPr>
            <p:txBody>
              <a:bodyPr rtlCol="0" anchor="ctr"/>
              <a:lstStyle/>
              <a:p>
                <a:endParaRPr lang="zh-CN" altLang="en-US"/>
              </a:p>
            </p:txBody>
          </p:sp>
          <p:grpSp>
            <p:nvGrpSpPr>
              <p:cNvPr id="184" name="图形 206">
                <a:extLst>
                  <a:ext uri="{FF2B5EF4-FFF2-40B4-BE49-F238E27FC236}">
                    <a16:creationId xmlns:a16="http://schemas.microsoft.com/office/drawing/2014/main" id="{7CF4B676-5EB9-7035-AE98-94587EFD8438}"/>
                  </a:ext>
                </a:extLst>
              </p:cNvPr>
              <p:cNvGrpSpPr/>
              <p:nvPr/>
            </p:nvGrpSpPr>
            <p:grpSpPr>
              <a:xfrm>
                <a:off x="10342395" y="4611464"/>
                <a:ext cx="435292" cy="64770"/>
                <a:chOff x="6258877" y="3961447"/>
                <a:chExt cx="435292" cy="64770"/>
              </a:xfrm>
              <a:solidFill>
                <a:srgbClr val="686763"/>
              </a:solidFill>
            </p:grpSpPr>
            <p:sp>
              <p:nvSpPr>
                <p:cNvPr id="239" name="任意多边形: 形状 238">
                  <a:extLst>
                    <a:ext uri="{FF2B5EF4-FFF2-40B4-BE49-F238E27FC236}">
                      <a16:creationId xmlns:a16="http://schemas.microsoft.com/office/drawing/2014/main" id="{4AC6F95B-1795-5692-A97D-6A7A0721E26A}"/>
                    </a:ext>
                  </a:extLst>
                </p:cNvPr>
                <p:cNvSpPr/>
                <p:nvPr/>
              </p:nvSpPr>
              <p:spPr>
                <a:xfrm>
                  <a:off x="6489382" y="4012882"/>
                  <a:ext cx="952" cy="2857"/>
                </a:xfrm>
                <a:custGeom>
                  <a:avLst/>
                  <a:gdLst>
                    <a:gd name="connsiteX0" fmla="*/ 0 w 952"/>
                    <a:gd name="connsiteY0" fmla="*/ 2858 h 2857"/>
                    <a:gd name="connsiteX1" fmla="*/ 953 w 952"/>
                    <a:gd name="connsiteY1" fmla="*/ 0 h 2857"/>
                    <a:gd name="connsiteX2" fmla="*/ 0 w 952"/>
                    <a:gd name="connsiteY2" fmla="*/ 2858 h 2857"/>
                  </a:gdLst>
                  <a:ahLst/>
                  <a:cxnLst>
                    <a:cxn ang="0">
                      <a:pos x="connsiteX0" y="connsiteY0"/>
                    </a:cxn>
                    <a:cxn ang="0">
                      <a:pos x="connsiteX1" y="connsiteY1"/>
                    </a:cxn>
                    <a:cxn ang="0">
                      <a:pos x="connsiteX2" y="connsiteY2"/>
                    </a:cxn>
                  </a:cxnLst>
                  <a:rect l="l" t="t" r="r" b="b"/>
                  <a:pathLst>
                    <a:path w="952" h="2857">
                      <a:moveTo>
                        <a:pt x="0" y="2858"/>
                      </a:moveTo>
                      <a:cubicBezTo>
                        <a:pt x="0" y="1905"/>
                        <a:pt x="953" y="952"/>
                        <a:pt x="953" y="0"/>
                      </a:cubicBezTo>
                      <a:cubicBezTo>
                        <a:pt x="953" y="0"/>
                        <a:pt x="0" y="952"/>
                        <a:pt x="0" y="2858"/>
                      </a:cubicBezTo>
                      <a:close/>
                    </a:path>
                  </a:pathLst>
                </a:custGeom>
                <a:grpFill/>
                <a:ln w="9525" cap="flat">
                  <a:noFill/>
                  <a:prstDash val="solid"/>
                  <a:miter/>
                </a:ln>
              </p:spPr>
              <p:txBody>
                <a:bodyPr rtlCol="0" anchor="ctr"/>
                <a:lstStyle/>
                <a:p>
                  <a:endParaRPr lang="zh-CN" altLang="en-US"/>
                </a:p>
              </p:txBody>
            </p:sp>
            <p:sp>
              <p:nvSpPr>
                <p:cNvPr id="240" name="任意多边形: 形状 239">
                  <a:extLst>
                    <a:ext uri="{FF2B5EF4-FFF2-40B4-BE49-F238E27FC236}">
                      <a16:creationId xmlns:a16="http://schemas.microsoft.com/office/drawing/2014/main" id="{D7EA3D98-0E40-6065-6FD1-B898D451D3C9}"/>
                    </a:ext>
                  </a:extLst>
                </p:cNvPr>
                <p:cNvSpPr/>
                <p:nvPr/>
              </p:nvSpPr>
              <p:spPr>
                <a:xfrm>
                  <a:off x="6400800" y="4011929"/>
                  <a:ext cx="9525" cy="714"/>
                </a:xfrm>
                <a:custGeom>
                  <a:avLst/>
                  <a:gdLst>
                    <a:gd name="connsiteX0" fmla="*/ 0 w 9525"/>
                    <a:gd name="connsiteY0" fmla="*/ 0 h 714"/>
                    <a:gd name="connsiteX1" fmla="*/ 0 w 9525"/>
                    <a:gd name="connsiteY1" fmla="*/ 0 h 714"/>
                    <a:gd name="connsiteX2" fmla="*/ 0 w 9525"/>
                    <a:gd name="connsiteY2" fmla="*/ 0 h 714"/>
                    <a:gd name="connsiteX3" fmla="*/ 0 w 9525"/>
                    <a:gd name="connsiteY3" fmla="*/ 0 h 714"/>
                  </a:gdLst>
                  <a:ahLst/>
                  <a:cxnLst>
                    <a:cxn ang="0">
                      <a:pos x="connsiteX0" y="connsiteY0"/>
                    </a:cxn>
                    <a:cxn ang="0">
                      <a:pos x="connsiteX1" y="connsiteY1"/>
                    </a:cxn>
                    <a:cxn ang="0">
                      <a:pos x="connsiteX2" y="connsiteY2"/>
                    </a:cxn>
                    <a:cxn ang="0">
                      <a:pos x="connsiteX3" y="connsiteY3"/>
                    </a:cxn>
                  </a:cxnLst>
                  <a:rect l="l" t="t" r="r" b="b"/>
                  <a:pathLst>
                    <a:path w="9525" h="714">
                      <a:moveTo>
                        <a:pt x="0" y="0"/>
                      </a:moveTo>
                      <a:cubicBezTo>
                        <a:pt x="0" y="953"/>
                        <a:pt x="0" y="953"/>
                        <a:pt x="0" y="0"/>
                      </a:cubicBezTo>
                      <a:lnTo>
                        <a:pt x="0" y="0"/>
                      </a:lnTo>
                      <a:lnTo>
                        <a:pt x="0" y="0"/>
                      </a:lnTo>
                      <a:close/>
                    </a:path>
                  </a:pathLst>
                </a:custGeom>
                <a:grpFill/>
                <a:ln w="9525" cap="flat">
                  <a:noFill/>
                  <a:prstDash val="solid"/>
                  <a:miter/>
                </a:ln>
              </p:spPr>
              <p:txBody>
                <a:bodyPr rtlCol="0" anchor="ctr"/>
                <a:lstStyle/>
                <a:p>
                  <a:endParaRPr lang="zh-CN" altLang="en-US"/>
                </a:p>
              </p:txBody>
            </p:sp>
            <p:sp>
              <p:nvSpPr>
                <p:cNvPr id="241" name="任意多边形: 形状 240">
                  <a:extLst>
                    <a:ext uri="{FF2B5EF4-FFF2-40B4-BE49-F238E27FC236}">
                      <a16:creationId xmlns:a16="http://schemas.microsoft.com/office/drawing/2014/main" id="{AF30E373-91C3-0104-53F3-CB32E70A298F}"/>
                    </a:ext>
                  </a:extLst>
                </p:cNvPr>
                <p:cNvSpPr/>
                <p:nvPr/>
              </p:nvSpPr>
              <p:spPr>
                <a:xfrm>
                  <a:off x="6399847" y="4012882"/>
                  <a:ext cx="952" cy="2857"/>
                </a:xfrm>
                <a:custGeom>
                  <a:avLst/>
                  <a:gdLst>
                    <a:gd name="connsiteX0" fmla="*/ 953 w 952"/>
                    <a:gd name="connsiteY0" fmla="*/ 0 h 2857"/>
                    <a:gd name="connsiteX1" fmla="*/ 0 w 952"/>
                    <a:gd name="connsiteY1" fmla="*/ 2858 h 2857"/>
                    <a:gd name="connsiteX2" fmla="*/ 953 w 952"/>
                    <a:gd name="connsiteY2" fmla="*/ 0 h 2857"/>
                  </a:gdLst>
                  <a:ahLst/>
                  <a:cxnLst>
                    <a:cxn ang="0">
                      <a:pos x="connsiteX0" y="connsiteY0"/>
                    </a:cxn>
                    <a:cxn ang="0">
                      <a:pos x="connsiteX1" y="connsiteY1"/>
                    </a:cxn>
                    <a:cxn ang="0">
                      <a:pos x="connsiteX2" y="connsiteY2"/>
                    </a:cxn>
                  </a:cxnLst>
                  <a:rect l="l" t="t" r="r" b="b"/>
                  <a:pathLst>
                    <a:path w="952" h="2857">
                      <a:moveTo>
                        <a:pt x="953" y="0"/>
                      </a:moveTo>
                      <a:lnTo>
                        <a:pt x="0" y="2858"/>
                      </a:lnTo>
                      <a:cubicBezTo>
                        <a:pt x="953" y="1905"/>
                        <a:pt x="953" y="952"/>
                        <a:pt x="953" y="0"/>
                      </a:cubicBezTo>
                      <a:close/>
                    </a:path>
                  </a:pathLst>
                </a:custGeom>
                <a:grpFill/>
                <a:ln w="9525" cap="flat">
                  <a:noFill/>
                  <a:prstDash val="solid"/>
                  <a:miter/>
                </a:ln>
              </p:spPr>
              <p:txBody>
                <a:bodyPr rtlCol="0" anchor="ctr"/>
                <a:lstStyle/>
                <a:p>
                  <a:endParaRPr lang="zh-CN" altLang="en-US"/>
                </a:p>
              </p:txBody>
            </p:sp>
            <p:sp>
              <p:nvSpPr>
                <p:cNvPr id="242" name="任意多边形: 形状 241">
                  <a:extLst>
                    <a:ext uri="{FF2B5EF4-FFF2-40B4-BE49-F238E27FC236}">
                      <a16:creationId xmlns:a16="http://schemas.microsoft.com/office/drawing/2014/main" id="{D85E04F9-27D3-7B1D-D088-F8F20FD5A9B4}"/>
                    </a:ext>
                  </a:extLst>
                </p:cNvPr>
                <p:cNvSpPr/>
                <p:nvPr/>
              </p:nvSpPr>
              <p:spPr>
                <a:xfrm>
                  <a:off x="6496050" y="3990975"/>
                  <a:ext cx="1905" cy="3809"/>
                </a:xfrm>
                <a:custGeom>
                  <a:avLst/>
                  <a:gdLst>
                    <a:gd name="connsiteX0" fmla="*/ 0 w 1905"/>
                    <a:gd name="connsiteY0" fmla="*/ 3810 h 3809"/>
                    <a:gd name="connsiteX1" fmla="*/ 1905 w 1905"/>
                    <a:gd name="connsiteY1" fmla="*/ 0 h 3809"/>
                    <a:gd name="connsiteX2" fmla="*/ 0 w 1905"/>
                    <a:gd name="connsiteY2" fmla="*/ 3810 h 3809"/>
                  </a:gdLst>
                  <a:ahLst/>
                  <a:cxnLst>
                    <a:cxn ang="0">
                      <a:pos x="connsiteX0" y="connsiteY0"/>
                    </a:cxn>
                    <a:cxn ang="0">
                      <a:pos x="connsiteX1" y="connsiteY1"/>
                    </a:cxn>
                    <a:cxn ang="0">
                      <a:pos x="connsiteX2" y="connsiteY2"/>
                    </a:cxn>
                  </a:cxnLst>
                  <a:rect l="l" t="t" r="r" b="b"/>
                  <a:pathLst>
                    <a:path w="1905" h="3809">
                      <a:moveTo>
                        <a:pt x="0" y="3810"/>
                      </a:moveTo>
                      <a:cubicBezTo>
                        <a:pt x="953" y="2858"/>
                        <a:pt x="1905" y="1905"/>
                        <a:pt x="1905" y="0"/>
                      </a:cubicBezTo>
                      <a:lnTo>
                        <a:pt x="0" y="3810"/>
                      </a:lnTo>
                      <a:close/>
                    </a:path>
                  </a:pathLst>
                </a:custGeom>
                <a:grpFill/>
                <a:ln w="9525" cap="flat">
                  <a:noFill/>
                  <a:prstDash val="solid"/>
                  <a:miter/>
                </a:ln>
              </p:spPr>
              <p:txBody>
                <a:bodyPr rtlCol="0" anchor="ctr"/>
                <a:lstStyle/>
                <a:p>
                  <a:endParaRPr lang="zh-CN" altLang="en-US"/>
                </a:p>
              </p:txBody>
            </p:sp>
            <p:sp>
              <p:nvSpPr>
                <p:cNvPr id="243" name="任意多边形: 形状 242">
                  <a:extLst>
                    <a:ext uri="{FF2B5EF4-FFF2-40B4-BE49-F238E27FC236}">
                      <a16:creationId xmlns:a16="http://schemas.microsoft.com/office/drawing/2014/main" id="{E0AD6492-67A7-D300-58D6-E70CA483897C}"/>
                    </a:ext>
                  </a:extLst>
                </p:cNvPr>
                <p:cNvSpPr/>
                <p:nvPr/>
              </p:nvSpPr>
              <p:spPr>
                <a:xfrm>
                  <a:off x="6486525" y="3980497"/>
                  <a:ext cx="952" cy="1905"/>
                </a:xfrm>
                <a:custGeom>
                  <a:avLst/>
                  <a:gdLst>
                    <a:gd name="connsiteX0" fmla="*/ 953 w 952"/>
                    <a:gd name="connsiteY0" fmla="*/ 1905 h 1905"/>
                    <a:gd name="connsiteX1" fmla="*/ 0 w 952"/>
                    <a:gd name="connsiteY1" fmla="*/ 0 h 1905"/>
                    <a:gd name="connsiteX2" fmla="*/ 953 w 952"/>
                    <a:gd name="connsiteY2" fmla="*/ 1905 h 1905"/>
                  </a:gdLst>
                  <a:ahLst/>
                  <a:cxnLst>
                    <a:cxn ang="0">
                      <a:pos x="connsiteX0" y="connsiteY0"/>
                    </a:cxn>
                    <a:cxn ang="0">
                      <a:pos x="connsiteX1" y="connsiteY1"/>
                    </a:cxn>
                    <a:cxn ang="0">
                      <a:pos x="connsiteX2" y="connsiteY2"/>
                    </a:cxn>
                  </a:cxnLst>
                  <a:rect l="l" t="t" r="r" b="b"/>
                  <a:pathLst>
                    <a:path w="952" h="1905">
                      <a:moveTo>
                        <a:pt x="953" y="1905"/>
                      </a:moveTo>
                      <a:cubicBezTo>
                        <a:pt x="953" y="953"/>
                        <a:pt x="953" y="953"/>
                        <a:pt x="0" y="0"/>
                      </a:cubicBezTo>
                      <a:cubicBezTo>
                        <a:pt x="0" y="953"/>
                        <a:pt x="0" y="1905"/>
                        <a:pt x="953" y="1905"/>
                      </a:cubicBezTo>
                      <a:close/>
                    </a:path>
                  </a:pathLst>
                </a:custGeom>
                <a:grpFill/>
                <a:ln w="9525" cap="flat">
                  <a:noFill/>
                  <a:prstDash val="solid"/>
                  <a:miter/>
                </a:ln>
              </p:spPr>
              <p:txBody>
                <a:bodyPr rtlCol="0" anchor="ctr"/>
                <a:lstStyle/>
                <a:p>
                  <a:endParaRPr lang="zh-CN" altLang="en-US"/>
                </a:p>
              </p:txBody>
            </p:sp>
            <p:sp>
              <p:nvSpPr>
                <p:cNvPr id="244" name="任意多边形: 形状 243">
                  <a:extLst>
                    <a:ext uri="{FF2B5EF4-FFF2-40B4-BE49-F238E27FC236}">
                      <a16:creationId xmlns:a16="http://schemas.microsoft.com/office/drawing/2014/main" id="{3B48B83E-B773-4F24-9B62-3BD8DE1197AC}"/>
                    </a:ext>
                  </a:extLst>
                </p:cNvPr>
                <p:cNvSpPr/>
                <p:nvPr/>
              </p:nvSpPr>
              <p:spPr>
                <a:xfrm>
                  <a:off x="6571297" y="4017645"/>
                  <a:ext cx="9525" cy="952"/>
                </a:xfrm>
                <a:custGeom>
                  <a:avLst/>
                  <a:gdLst>
                    <a:gd name="connsiteX0" fmla="*/ 0 w 9525"/>
                    <a:gd name="connsiteY0" fmla="*/ 0 h 952"/>
                    <a:gd name="connsiteX1" fmla="*/ 0 w 9525"/>
                    <a:gd name="connsiteY1" fmla="*/ 952 h 952"/>
                    <a:gd name="connsiteX2" fmla="*/ 0 w 9525"/>
                    <a:gd name="connsiteY2" fmla="*/ 0 h 952"/>
                  </a:gdLst>
                  <a:ahLst/>
                  <a:cxnLst>
                    <a:cxn ang="0">
                      <a:pos x="connsiteX0" y="connsiteY0"/>
                    </a:cxn>
                    <a:cxn ang="0">
                      <a:pos x="connsiteX1" y="connsiteY1"/>
                    </a:cxn>
                    <a:cxn ang="0">
                      <a:pos x="connsiteX2" y="connsiteY2"/>
                    </a:cxn>
                  </a:cxnLst>
                  <a:rect l="l" t="t" r="r" b="b"/>
                  <a:pathLst>
                    <a:path w="9525" h="952">
                      <a:moveTo>
                        <a:pt x="0" y="0"/>
                      </a:moveTo>
                      <a:cubicBezTo>
                        <a:pt x="0" y="0"/>
                        <a:pt x="0" y="952"/>
                        <a:pt x="0" y="952"/>
                      </a:cubicBezTo>
                      <a:cubicBezTo>
                        <a:pt x="0" y="952"/>
                        <a:pt x="0" y="0"/>
                        <a:pt x="0" y="0"/>
                      </a:cubicBezTo>
                      <a:close/>
                    </a:path>
                  </a:pathLst>
                </a:custGeom>
                <a:grpFill/>
                <a:ln w="9525" cap="flat">
                  <a:noFill/>
                  <a:prstDash val="solid"/>
                  <a:miter/>
                </a:ln>
              </p:spPr>
              <p:txBody>
                <a:bodyPr rtlCol="0" anchor="ctr"/>
                <a:lstStyle/>
                <a:p>
                  <a:endParaRPr lang="zh-CN" altLang="en-US"/>
                </a:p>
              </p:txBody>
            </p:sp>
            <p:sp>
              <p:nvSpPr>
                <p:cNvPr id="245" name="任意多边形: 形状 244">
                  <a:extLst>
                    <a:ext uri="{FF2B5EF4-FFF2-40B4-BE49-F238E27FC236}">
                      <a16:creationId xmlns:a16="http://schemas.microsoft.com/office/drawing/2014/main" id="{B4EF55F1-AED5-5FEC-8E25-C43A7BAF2211}"/>
                    </a:ext>
                  </a:extLst>
                </p:cNvPr>
                <p:cNvSpPr/>
                <p:nvPr/>
              </p:nvSpPr>
              <p:spPr>
                <a:xfrm>
                  <a:off x="6577012" y="4010582"/>
                  <a:ext cx="952" cy="1346"/>
                </a:xfrm>
                <a:custGeom>
                  <a:avLst/>
                  <a:gdLst>
                    <a:gd name="connsiteX0" fmla="*/ 0 w 952"/>
                    <a:gd name="connsiteY0" fmla="*/ 1347 h 1346"/>
                    <a:gd name="connsiteX1" fmla="*/ 953 w 952"/>
                    <a:gd name="connsiteY1" fmla="*/ 1347 h 1346"/>
                    <a:gd name="connsiteX2" fmla="*/ 953 w 952"/>
                    <a:gd name="connsiteY2" fmla="*/ 395 h 1346"/>
                    <a:gd name="connsiteX3" fmla="*/ 0 w 952"/>
                    <a:gd name="connsiteY3" fmla="*/ 1347 h 1346"/>
                  </a:gdLst>
                  <a:ahLst/>
                  <a:cxnLst>
                    <a:cxn ang="0">
                      <a:pos x="connsiteX0" y="connsiteY0"/>
                    </a:cxn>
                    <a:cxn ang="0">
                      <a:pos x="connsiteX1" y="connsiteY1"/>
                    </a:cxn>
                    <a:cxn ang="0">
                      <a:pos x="connsiteX2" y="connsiteY2"/>
                    </a:cxn>
                    <a:cxn ang="0">
                      <a:pos x="connsiteX3" y="connsiteY3"/>
                    </a:cxn>
                  </a:cxnLst>
                  <a:rect l="l" t="t" r="r" b="b"/>
                  <a:pathLst>
                    <a:path w="952" h="1346">
                      <a:moveTo>
                        <a:pt x="0" y="1347"/>
                      </a:moveTo>
                      <a:cubicBezTo>
                        <a:pt x="953" y="1347"/>
                        <a:pt x="953" y="1347"/>
                        <a:pt x="953" y="1347"/>
                      </a:cubicBezTo>
                      <a:lnTo>
                        <a:pt x="953" y="395"/>
                      </a:lnTo>
                      <a:cubicBezTo>
                        <a:pt x="953" y="-558"/>
                        <a:pt x="0" y="395"/>
                        <a:pt x="0" y="1347"/>
                      </a:cubicBezTo>
                      <a:close/>
                    </a:path>
                  </a:pathLst>
                </a:custGeom>
                <a:grpFill/>
                <a:ln w="9525" cap="flat">
                  <a:noFill/>
                  <a:prstDash val="solid"/>
                  <a:miter/>
                </a:ln>
              </p:spPr>
              <p:txBody>
                <a:bodyPr rtlCol="0" anchor="ctr"/>
                <a:lstStyle/>
                <a:p>
                  <a:endParaRPr lang="zh-CN" altLang="en-US"/>
                </a:p>
              </p:txBody>
            </p:sp>
            <p:sp>
              <p:nvSpPr>
                <p:cNvPr id="246" name="任意多边形: 形状 245">
                  <a:extLst>
                    <a:ext uri="{FF2B5EF4-FFF2-40B4-BE49-F238E27FC236}">
                      <a16:creationId xmlns:a16="http://schemas.microsoft.com/office/drawing/2014/main" id="{D59C09C9-BE0C-1B81-9454-682EB1318CE5}"/>
                    </a:ext>
                  </a:extLst>
                </p:cNvPr>
                <p:cNvSpPr/>
                <p:nvPr/>
              </p:nvSpPr>
              <p:spPr>
                <a:xfrm>
                  <a:off x="6574155" y="4007405"/>
                  <a:ext cx="952" cy="714"/>
                </a:xfrm>
                <a:custGeom>
                  <a:avLst/>
                  <a:gdLst>
                    <a:gd name="connsiteX0" fmla="*/ 0 w 952"/>
                    <a:gd name="connsiteY0" fmla="*/ 714 h 714"/>
                    <a:gd name="connsiteX1" fmla="*/ 952 w 952"/>
                    <a:gd name="connsiteY1" fmla="*/ 714 h 714"/>
                    <a:gd name="connsiteX2" fmla="*/ 0 w 952"/>
                    <a:gd name="connsiteY2" fmla="*/ 714 h 714"/>
                  </a:gdLst>
                  <a:ahLst/>
                  <a:cxnLst>
                    <a:cxn ang="0">
                      <a:pos x="connsiteX0" y="connsiteY0"/>
                    </a:cxn>
                    <a:cxn ang="0">
                      <a:pos x="connsiteX1" y="connsiteY1"/>
                    </a:cxn>
                    <a:cxn ang="0">
                      <a:pos x="connsiteX2" y="connsiteY2"/>
                    </a:cxn>
                  </a:cxnLst>
                  <a:rect l="l" t="t" r="r" b="b"/>
                  <a:pathLst>
                    <a:path w="952" h="714">
                      <a:moveTo>
                        <a:pt x="0" y="714"/>
                      </a:moveTo>
                      <a:lnTo>
                        <a:pt x="952" y="714"/>
                      </a:lnTo>
                      <a:cubicBezTo>
                        <a:pt x="0" y="-238"/>
                        <a:pt x="0" y="-238"/>
                        <a:pt x="0" y="714"/>
                      </a:cubicBezTo>
                      <a:close/>
                    </a:path>
                  </a:pathLst>
                </a:custGeom>
                <a:grpFill/>
                <a:ln w="9525" cap="flat">
                  <a:noFill/>
                  <a:prstDash val="solid"/>
                  <a:miter/>
                </a:ln>
              </p:spPr>
              <p:txBody>
                <a:bodyPr rtlCol="0" anchor="ctr"/>
                <a:lstStyle/>
                <a:p>
                  <a:endParaRPr lang="zh-CN" altLang="en-US"/>
                </a:p>
              </p:txBody>
            </p:sp>
            <p:sp>
              <p:nvSpPr>
                <p:cNvPr id="247" name="任意多边形: 形状 246">
                  <a:extLst>
                    <a:ext uri="{FF2B5EF4-FFF2-40B4-BE49-F238E27FC236}">
                      <a16:creationId xmlns:a16="http://schemas.microsoft.com/office/drawing/2014/main" id="{3495E728-5CB2-53EA-D71D-DC390591933D}"/>
                    </a:ext>
                  </a:extLst>
                </p:cNvPr>
                <p:cNvSpPr/>
                <p:nvPr/>
              </p:nvSpPr>
              <p:spPr>
                <a:xfrm>
                  <a:off x="6609397" y="3964304"/>
                  <a:ext cx="9525" cy="2857"/>
                </a:xfrm>
                <a:custGeom>
                  <a:avLst/>
                  <a:gdLst>
                    <a:gd name="connsiteX0" fmla="*/ 0 w 9525"/>
                    <a:gd name="connsiteY0" fmla="*/ 2858 h 2857"/>
                    <a:gd name="connsiteX1" fmla="*/ 0 w 9525"/>
                    <a:gd name="connsiteY1" fmla="*/ 0 h 2857"/>
                    <a:gd name="connsiteX2" fmla="*/ 0 w 9525"/>
                    <a:gd name="connsiteY2" fmla="*/ 2858 h 2857"/>
                  </a:gdLst>
                  <a:ahLst/>
                  <a:cxnLst>
                    <a:cxn ang="0">
                      <a:pos x="connsiteX0" y="connsiteY0"/>
                    </a:cxn>
                    <a:cxn ang="0">
                      <a:pos x="connsiteX1" y="connsiteY1"/>
                    </a:cxn>
                    <a:cxn ang="0">
                      <a:pos x="connsiteX2" y="connsiteY2"/>
                    </a:cxn>
                  </a:cxnLst>
                  <a:rect l="l" t="t" r="r" b="b"/>
                  <a:pathLst>
                    <a:path w="9525" h="2857">
                      <a:moveTo>
                        <a:pt x="0" y="2858"/>
                      </a:moveTo>
                      <a:lnTo>
                        <a:pt x="0" y="0"/>
                      </a:lnTo>
                      <a:cubicBezTo>
                        <a:pt x="0" y="953"/>
                        <a:pt x="0" y="1905"/>
                        <a:pt x="0" y="2858"/>
                      </a:cubicBezTo>
                      <a:close/>
                    </a:path>
                  </a:pathLst>
                </a:custGeom>
                <a:grpFill/>
                <a:ln w="9525" cap="flat">
                  <a:noFill/>
                  <a:prstDash val="solid"/>
                  <a:miter/>
                </a:ln>
              </p:spPr>
              <p:txBody>
                <a:bodyPr rtlCol="0" anchor="ctr"/>
                <a:lstStyle/>
                <a:p>
                  <a:endParaRPr lang="zh-CN" altLang="en-US"/>
                </a:p>
              </p:txBody>
            </p:sp>
            <p:sp>
              <p:nvSpPr>
                <p:cNvPr id="248" name="任意多边形: 形状 247">
                  <a:extLst>
                    <a:ext uri="{FF2B5EF4-FFF2-40B4-BE49-F238E27FC236}">
                      <a16:creationId xmlns:a16="http://schemas.microsoft.com/office/drawing/2014/main" id="{6585D79B-8FF5-0ECA-BCE8-246563C7FC5A}"/>
                    </a:ext>
                  </a:extLst>
                </p:cNvPr>
                <p:cNvSpPr/>
                <p:nvPr/>
              </p:nvSpPr>
              <p:spPr>
                <a:xfrm>
                  <a:off x="6569950" y="4018597"/>
                  <a:ext cx="1346" cy="2857"/>
                </a:xfrm>
                <a:custGeom>
                  <a:avLst/>
                  <a:gdLst>
                    <a:gd name="connsiteX0" fmla="*/ 394 w 1346"/>
                    <a:gd name="connsiteY0" fmla="*/ 2858 h 2857"/>
                    <a:gd name="connsiteX1" fmla="*/ 1347 w 1346"/>
                    <a:gd name="connsiteY1" fmla="*/ 0 h 2857"/>
                    <a:gd name="connsiteX2" fmla="*/ 394 w 1346"/>
                    <a:gd name="connsiteY2" fmla="*/ 2858 h 2857"/>
                  </a:gdLst>
                  <a:ahLst/>
                  <a:cxnLst>
                    <a:cxn ang="0">
                      <a:pos x="connsiteX0" y="connsiteY0"/>
                    </a:cxn>
                    <a:cxn ang="0">
                      <a:pos x="connsiteX1" y="connsiteY1"/>
                    </a:cxn>
                    <a:cxn ang="0">
                      <a:pos x="connsiteX2" y="connsiteY2"/>
                    </a:cxn>
                  </a:cxnLst>
                  <a:rect l="l" t="t" r="r" b="b"/>
                  <a:pathLst>
                    <a:path w="1346" h="2857">
                      <a:moveTo>
                        <a:pt x="394" y="2858"/>
                      </a:moveTo>
                      <a:cubicBezTo>
                        <a:pt x="394" y="1905"/>
                        <a:pt x="1347" y="953"/>
                        <a:pt x="1347" y="0"/>
                      </a:cubicBezTo>
                      <a:cubicBezTo>
                        <a:pt x="394" y="953"/>
                        <a:pt x="-558" y="953"/>
                        <a:pt x="394" y="2858"/>
                      </a:cubicBezTo>
                      <a:close/>
                    </a:path>
                  </a:pathLst>
                </a:custGeom>
                <a:grpFill/>
                <a:ln w="9525" cap="flat">
                  <a:noFill/>
                  <a:prstDash val="solid"/>
                  <a:miter/>
                </a:ln>
              </p:spPr>
              <p:txBody>
                <a:bodyPr rtlCol="0" anchor="ctr"/>
                <a:lstStyle/>
                <a:p>
                  <a:endParaRPr lang="zh-CN" altLang="en-US"/>
                </a:p>
              </p:txBody>
            </p:sp>
            <p:sp>
              <p:nvSpPr>
                <p:cNvPr id="249" name="任意多边形: 形状 248">
                  <a:extLst>
                    <a:ext uri="{FF2B5EF4-FFF2-40B4-BE49-F238E27FC236}">
                      <a16:creationId xmlns:a16="http://schemas.microsoft.com/office/drawing/2014/main" id="{D0A1ABE1-E8EF-C0B7-58F1-AC9E8588B319}"/>
                    </a:ext>
                  </a:extLst>
                </p:cNvPr>
                <p:cNvSpPr/>
                <p:nvPr/>
              </p:nvSpPr>
              <p:spPr>
                <a:xfrm>
                  <a:off x="6489382" y="4015740"/>
                  <a:ext cx="9525" cy="952"/>
                </a:xfrm>
                <a:custGeom>
                  <a:avLst/>
                  <a:gdLst>
                    <a:gd name="connsiteX0" fmla="*/ 0 w 9525"/>
                    <a:gd name="connsiteY0" fmla="*/ 952 h 952"/>
                    <a:gd name="connsiteX1" fmla="*/ 0 w 9525"/>
                    <a:gd name="connsiteY1" fmla="*/ 0 h 952"/>
                    <a:gd name="connsiteX2" fmla="*/ 0 w 9525"/>
                    <a:gd name="connsiteY2" fmla="*/ 952 h 952"/>
                  </a:gdLst>
                  <a:ahLst/>
                  <a:cxnLst>
                    <a:cxn ang="0">
                      <a:pos x="connsiteX0" y="connsiteY0"/>
                    </a:cxn>
                    <a:cxn ang="0">
                      <a:pos x="connsiteX1" y="connsiteY1"/>
                    </a:cxn>
                    <a:cxn ang="0">
                      <a:pos x="connsiteX2" y="connsiteY2"/>
                    </a:cxn>
                  </a:cxnLst>
                  <a:rect l="l" t="t" r="r" b="b"/>
                  <a:pathLst>
                    <a:path w="9525" h="952">
                      <a:moveTo>
                        <a:pt x="0" y="952"/>
                      </a:moveTo>
                      <a:cubicBezTo>
                        <a:pt x="0" y="0"/>
                        <a:pt x="0" y="0"/>
                        <a:pt x="0" y="0"/>
                      </a:cubicBezTo>
                      <a:cubicBezTo>
                        <a:pt x="0" y="952"/>
                        <a:pt x="0" y="952"/>
                        <a:pt x="0" y="952"/>
                      </a:cubicBezTo>
                      <a:close/>
                    </a:path>
                  </a:pathLst>
                </a:custGeom>
                <a:grpFill/>
                <a:ln w="9525" cap="flat">
                  <a:noFill/>
                  <a:prstDash val="solid"/>
                  <a:miter/>
                </a:ln>
              </p:spPr>
              <p:txBody>
                <a:bodyPr rtlCol="0" anchor="ctr"/>
                <a:lstStyle/>
                <a:p>
                  <a:endParaRPr lang="zh-CN" altLang="en-US"/>
                </a:p>
              </p:txBody>
            </p:sp>
            <p:sp>
              <p:nvSpPr>
                <p:cNvPr id="250" name="任意多边形: 形状 249">
                  <a:extLst>
                    <a:ext uri="{FF2B5EF4-FFF2-40B4-BE49-F238E27FC236}">
                      <a16:creationId xmlns:a16="http://schemas.microsoft.com/office/drawing/2014/main" id="{A2FA70EC-2C06-B5FE-8068-0F917C10EC42}"/>
                    </a:ext>
                  </a:extLst>
                </p:cNvPr>
                <p:cNvSpPr/>
                <p:nvPr/>
              </p:nvSpPr>
              <p:spPr>
                <a:xfrm>
                  <a:off x="6502003" y="3994784"/>
                  <a:ext cx="714" cy="9525"/>
                </a:xfrm>
                <a:custGeom>
                  <a:avLst/>
                  <a:gdLst>
                    <a:gd name="connsiteX0" fmla="*/ 714 w 714"/>
                    <a:gd name="connsiteY0" fmla="*/ 0 h 9525"/>
                    <a:gd name="connsiteX1" fmla="*/ 714 w 714"/>
                    <a:gd name="connsiteY1" fmla="*/ 0 h 9525"/>
                    <a:gd name="connsiteX2" fmla="*/ 714 w 714"/>
                    <a:gd name="connsiteY2" fmla="*/ 0 h 9525"/>
                  </a:gdLst>
                  <a:ahLst/>
                  <a:cxnLst>
                    <a:cxn ang="0">
                      <a:pos x="connsiteX0" y="connsiteY0"/>
                    </a:cxn>
                    <a:cxn ang="0">
                      <a:pos x="connsiteX1" y="connsiteY1"/>
                    </a:cxn>
                    <a:cxn ang="0">
                      <a:pos x="connsiteX2" y="connsiteY2"/>
                    </a:cxn>
                  </a:cxnLst>
                  <a:rect l="l" t="t" r="r" b="b"/>
                  <a:pathLst>
                    <a:path w="714" h="9525">
                      <a:moveTo>
                        <a:pt x="714" y="0"/>
                      </a:moveTo>
                      <a:lnTo>
                        <a:pt x="714" y="0"/>
                      </a:lnTo>
                      <a:cubicBezTo>
                        <a:pt x="-238" y="0"/>
                        <a:pt x="-238" y="0"/>
                        <a:pt x="714" y="0"/>
                      </a:cubicBezTo>
                      <a:close/>
                    </a:path>
                  </a:pathLst>
                </a:custGeom>
                <a:grpFill/>
                <a:ln w="9525" cap="flat">
                  <a:noFill/>
                  <a:prstDash val="solid"/>
                  <a:miter/>
                </a:ln>
              </p:spPr>
              <p:txBody>
                <a:bodyPr rtlCol="0" anchor="ctr"/>
                <a:lstStyle/>
                <a:p>
                  <a:endParaRPr lang="zh-CN" altLang="en-US"/>
                </a:p>
              </p:txBody>
            </p:sp>
            <p:sp>
              <p:nvSpPr>
                <p:cNvPr id="251" name="任意多边形: 形状 250">
                  <a:extLst>
                    <a:ext uri="{FF2B5EF4-FFF2-40B4-BE49-F238E27FC236}">
                      <a16:creationId xmlns:a16="http://schemas.microsoft.com/office/drawing/2014/main" id="{AB48520C-5459-F3D0-3FDE-ED54061A9D91}"/>
                    </a:ext>
                  </a:extLst>
                </p:cNvPr>
                <p:cNvSpPr/>
                <p:nvPr/>
              </p:nvSpPr>
              <p:spPr>
                <a:xfrm>
                  <a:off x="6364605" y="4013834"/>
                  <a:ext cx="2857" cy="1578"/>
                </a:xfrm>
                <a:custGeom>
                  <a:avLst/>
                  <a:gdLst>
                    <a:gd name="connsiteX0" fmla="*/ 2857 w 2857"/>
                    <a:gd name="connsiteY0" fmla="*/ 0 h 1578"/>
                    <a:gd name="connsiteX1" fmla="*/ 0 w 2857"/>
                    <a:gd name="connsiteY1" fmla="*/ 953 h 1578"/>
                    <a:gd name="connsiteX2" fmla="*/ 2857 w 2857"/>
                    <a:gd name="connsiteY2" fmla="*/ 0 h 1578"/>
                  </a:gdLst>
                  <a:ahLst/>
                  <a:cxnLst>
                    <a:cxn ang="0">
                      <a:pos x="connsiteX0" y="connsiteY0"/>
                    </a:cxn>
                    <a:cxn ang="0">
                      <a:pos x="connsiteX1" y="connsiteY1"/>
                    </a:cxn>
                    <a:cxn ang="0">
                      <a:pos x="connsiteX2" y="connsiteY2"/>
                    </a:cxn>
                  </a:cxnLst>
                  <a:rect l="l" t="t" r="r" b="b"/>
                  <a:pathLst>
                    <a:path w="2857" h="1578">
                      <a:moveTo>
                        <a:pt x="2857" y="0"/>
                      </a:moveTo>
                      <a:cubicBezTo>
                        <a:pt x="1905" y="0"/>
                        <a:pt x="952" y="953"/>
                        <a:pt x="0" y="953"/>
                      </a:cubicBezTo>
                      <a:cubicBezTo>
                        <a:pt x="1905" y="1905"/>
                        <a:pt x="2857" y="1905"/>
                        <a:pt x="2857" y="0"/>
                      </a:cubicBezTo>
                      <a:close/>
                    </a:path>
                  </a:pathLst>
                </a:custGeom>
                <a:grpFill/>
                <a:ln w="9525" cap="flat">
                  <a:noFill/>
                  <a:prstDash val="solid"/>
                  <a:miter/>
                </a:ln>
              </p:spPr>
              <p:txBody>
                <a:bodyPr rtlCol="0" anchor="ctr"/>
                <a:lstStyle/>
                <a:p>
                  <a:endParaRPr lang="zh-CN" altLang="en-US"/>
                </a:p>
              </p:txBody>
            </p:sp>
            <p:sp>
              <p:nvSpPr>
                <p:cNvPr id="252" name="任意多边形: 形状 251">
                  <a:extLst>
                    <a:ext uri="{FF2B5EF4-FFF2-40B4-BE49-F238E27FC236}">
                      <a16:creationId xmlns:a16="http://schemas.microsoft.com/office/drawing/2014/main" id="{E16DDE9C-2BE6-2BEF-BC21-66F35719D7BD}"/>
                    </a:ext>
                  </a:extLst>
                </p:cNvPr>
                <p:cNvSpPr/>
                <p:nvPr/>
              </p:nvSpPr>
              <p:spPr>
                <a:xfrm>
                  <a:off x="6362700" y="3973683"/>
                  <a:ext cx="188594" cy="52534"/>
                </a:xfrm>
                <a:custGeom>
                  <a:avLst/>
                  <a:gdLst>
                    <a:gd name="connsiteX0" fmla="*/ 184785 w 188594"/>
                    <a:gd name="connsiteY0" fmla="*/ 39199 h 52534"/>
                    <a:gd name="connsiteX1" fmla="*/ 186690 w 188594"/>
                    <a:gd name="connsiteY1" fmla="*/ 29674 h 52534"/>
                    <a:gd name="connsiteX2" fmla="*/ 182880 w 188594"/>
                    <a:gd name="connsiteY2" fmla="*/ 28722 h 52534"/>
                    <a:gd name="connsiteX3" fmla="*/ 186690 w 188594"/>
                    <a:gd name="connsiteY3" fmla="*/ 21102 h 52534"/>
                    <a:gd name="connsiteX4" fmla="*/ 184785 w 188594"/>
                    <a:gd name="connsiteY4" fmla="*/ 23959 h 52534"/>
                    <a:gd name="connsiteX5" fmla="*/ 182880 w 188594"/>
                    <a:gd name="connsiteY5" fmla="*/ 14434 h 52534"/>
                    <a:gd name="connsiteX6" fmla="*/ 173355 w 188594"/>
                    <a:gd name="connsiteY6" fmla="*/ 12529 h 52534"/>
                    <a:gd name="connsiteX7" fmla="*/ 174307 w 188594"/>
                    <a:gd name="connsiteY7" fmla="*/ 11577 h 52534"/>
                    <a:gd name="connsiteX8" fmla="*/ 170497 w 188594"/>
                    <a:gd name="connsiteY8" fmla="*/ 6814 h 52534"/>
                    <a:gd name="connsiteX9" fmla="*/ 170497 w 188594"/>
                    <a:gd name="connsiteY9" fmla="*/ 5862 h 52534"/>
                    <a:gd name="connsiteX10" fmla="*/ 170497 w 188594"/>
                    <a:gd name="connsiteY10" fmla="*/ 7767 h 52534"/>
                    <a:gd name="connsiteX11" fmla="*/ 162878 w 188594"/>
                    <a:gd name="connsiteY11" fmla="*/ 147 h 52534"/>
                    <a:gd name="connsiteX12" fmla="*/ 152400 w 188594"/>
                    <a:gd name="connsiteY12" fmla="*/ 7767 h 52534"/>
                    <a:gd name="connsiteX13" fmla="*/ 156210 w 188594"/>
                    <a:gd name="connsiteY13" fmla="*/ 7767 h 52534"/>
                    <a:gd name="connsiteX14" fmla="*/ 156210 w 188594"/>
                    <a:gd name="connsiteY14" fmla="*/ 15387 h 52534"/>
                    <a:gd name="connsiteX15" fmla="*/ 153353 w 188594"/>
                    <a:gd name="connsiteY15" fmla="*/ 13482 h 52534"/>
                    <a:gd name="connsiteX16" fmla="*/ 159068 w 188594"/>
                    <a:gd name="connsiteY16" fmla="*/ 14434 h 52534"/>
                    <a:gd name="connsiteX17" fmla="*/ 156210 w 188594"/>
                    <a:gd name="connsiteY17" fmla="*/ 20149 h 52534"/>
                    <a:gd name="connsiteX18" fmla="*/ 165735 w 188594"/>
                    <a:gd name="connsiteY18" fmla="*/ 13482 h 52534"/>
                    <a:gd name="connsiteX19" fmla="*/ 165735 w 188594"/>
                    <a:gd name="connsiteY19" fmla="*/ 21102 h 52534"/>
                    <a:gd name="connsiteX20" fmla="*/ 170497 w 188594"/>
                    <a:gd name="connsiteY20" fmla="*/ 21102 h 52534"/>
                    <a:gd name="connsiteX21" fmla="*/ 162878 w 188594"/>
                    <a:gd name="connsiteY21" fmla="*/ 31579 h 52534"/>
                    <a:gd name="connsiteX22" fmla="*/ 150495 w 188594"/>
                    <a:gd name="connsiteY22" fmla="*/ 33484 h 52534"/>
                    <a:gd name="connsiteX23" fmla="*/ 150495 w 188594"/>
                    <a:gd name="connsiteY23" fmla="*/ 17292 h 52534"/>
                    <a:gd name="connsiteX24" fmla="*/ 144780 w 188594"/>
                    <a:gd name="connsiteY24" fmla="*/ 24912 h 52534"/>
                    <a:gd name="connsiteX25" fmla="*/ 139065 w 188594"/>
                    <a:gd name="connsiteY25" fmla="*/ 13482 h 52534"/>
                    <a:gd name="connsiteX26" fmla="*/ 140970 w 188594"/>
                    <a:gd name="connsiteY26" fmla="*/ 8719 h 52534"/>
                    <a:gd name="connsiteX27" fmla="*/ 136207 w 188594"/>
                    <a:gd name="connsiteY27" fmla="*/ 10624 h 52534"/>
                    <a:gd name="connsiteX28" fmla="*/ 139065 w 188594"/>
                    <a:gd name="connsiteY28" fmla="*/ 15387 h 52534"/>
                    <a:gd name="connsiteX29" fmla="*/ 137160 w 188594"/>
                    <a:gd name="connsiteY29" fmla="*/ 21102 h 52534"/>
                    <a:gd name="connsiteX30" fmla="*/ 138113 w 188594"/>
                    <a:gd name="connsiteY30" fmla="*/ 21102 h 52534"/>
                    <a:gd name="connsiteX31" fmla="*/ 134303 w 188594"/>
                    <a:gd name="connsiteY31" fmla="*/ 28722 h 52534"/>
                    <a:gd name="connsiteX32" fmla="*/ 130493 w 188594"/>
                    <a:gd name="connsiteY32" fmla="*/ 22054 h 52534"/>
                    <a:gd name="connsiteX33" fmla="*/ 131445 w 188594"/>
                    <a:gd name="connsiteY33" fmla="*/ 21102 h 52534"/>
                    <a:gd name="connsiteX34" fmla="*/ 125730 w 188594"/>
                    <a:gd name="connsiteY34" fmla="*/ 23959 h 52534"/>
                    <a:gd name="connsiteX35" fmla="*/ 125730 w 188594"/>
                    <a:gd name="connsiteY35" fmla="*/ 23007 h 52534"/>
                    <a:gd name="connsiteX36" fmla="*/ 121920 w 188594"/>
                    <a:gd name="connsiteY36" fmla="*/ 30627 h 52534"/>
                    <a:gd name="connsiteX37" fmla="*/ 121920 w 188594"/>
                    <a:gd name="connsiteY37" fmla="*/ 21102 h 52534"/>
                    <a:gd name="connsiteX38" fmla="*/ 126682 w 188594"/>
                    <a:gd name="connsiteY38" fmla="*/ 17292 h 52534"/>
                    <a:gd name="connsiteX39" fmla="*/ 125730 w 188594"/>
                    <a:gd name="connsiteY39" fmla="*/ 8719 h 52534"/>
                    <a:gd name="connsiteX40" fmla="*/ 121920 w 188594"/>
                    <a:gd name="connsiteY40" fmla="*/ 8719 h 52534"/>
                    <a:gd name="connsiteX41" fmla="*/ 121920 w 188594"/>
                    <a:gd name="connsiteY41" fmla="*/ 13482 h 52534"/>
                    <a:gd name="connsiteX42" fmla="*/ 117157 w 188594"/>
                    <a:gd name="connsiteY42" fmla="*/ 18244 h 52534"/>
                    <a:gd name="connsiteX43" fmla="*/ 120015 w 188594"/>
                    <a:gd name="connsiteY43" fmla="*/ 14434 h 52534"/>
                    <a:gd name="connsiteX44" fmla="*/ 119063 w 188594"/>
                    <a:gd name="connsiteY44" fmla="*/ 27769 h 52534"/>
                    <a:gd name="connsiteX45" fmla="*/ 110490 w 188594"/>
                    <a:gd name="connsiteY45" fmla="*/ 24912 h 52534"/>
                    <a:gd name="connsiteX46" fmla="*/ 111443 w 188594"/>
                    <a:gd name="connsiteY46" fmla="*/ 29674 h 52534"/>
                    <a:gd name="connsiteX47" fmla="*/ 96203 w 188594"/>
                    <a:gd name="connsiteY47" fmla="*/ 40152 h 52534"/>
                    <a:gd name="connsiteX48" fmla="*/ 100965 w 188594"/>
                    <a:gd name="connsiteY48" fmla="*/ 30627 h 52534"/>
                    <a:gd name="connsiteX49" fmla="*/ 97155 w 188594"/>
                    <a:gd name="connsiteY49" fmla="*/ 16339 h 52534"/>
                    <a:gd name="connsiteX50" fmla="*/ 94297 w 188594"/>
                    <a:gd name="connsiteY50" fmla="*/ 28722 h 52534"/>
                    <a:gd name="connsiteX51" fmla="*/ 97155 w 188594"/>
                    <a:gd name="connsiteY51" fmla="*/ 26817 h 52534"/>
                    <a:gd name="connsiteX52" fmla="*/ 80963 w 188594"/>
                    <a:gd name="connsiteY52" fmla="*/ 32532 h 52534"/>
                    <a:gd name="connsiteX53" fmla="*/ 82868 w 188594"/>
                    <a:gd name="connsiteY53" fmla="*/ 29674 h 52534"/>
                    <a:gd name="connsiteX54" fmla="*/ 79057 w 188594"/>
                    <a:gd name="connsiteY54" fmla="*/ 33484 h 52534"/>
                    <a:gd name="connsiteX55" fmla="*/ 74295 w 188594"/>
                    <a:gd name="connsiteY55" fmla="*/ 23007 h 52534"/>
                    <a:gd name="connsiteX56" fmla="*/ 73343 w 188594"/>
                    <a:gd name="connsiteY56" fmla="*/ 29674 h 52534"/>
                    <a:gd name="connsiteX57" fmla="*/ 72390 w 188594"/>
                    <a:gd name="connsiteY57" fmla="*/ 27769 h 52534"/>
                    <a:gd name="connsiteX58" fmla="*/ 69532 w 188594"/>
                    <a:gd name="connsiteY58" fmla="*/ 36342 h 52534"/>
                    <a:gd name="connsiteX59" fmla="*/ 61913 w 188594"/>
                    <a:gd name="connsiteY59" fmla="*/ 23007 h 52534"/>
                    <a:gd name="connsiteX60" fmla="*/ 56197 w 188594"/>
                    <a:gd name="connsiteY60" fmla="*/ 42057 h 52534"/>
                    <a:gd name="connsiteX61" fmla="*/ 57150 w 188594"/>
                    <a:gd name="connsiteY61" fmla="*/ 33484 h 52534"/>
                    <a:gd name="connsiteX62" fmla="*/ 53340 w 188594"/>
                    <a:gd name="connsiteY62" fmla="*/ 34437 h 52534"/>
                    <a:gd name="connsiteX63" fmla="*/ 57150 w 188594"/>
                    <a:gd name="connsiteY63" fmla="*/ 21102 h 52534"/>
                    <a:gd name="connsiteX64" fmla="*/ 48578 w 188594"/>
                    <a:gd name="connsiteY64" fmla="*/ 30627 h 52534"/>
                    <a:gd name="connsiteX65" fmla="*/ 48578 w 188594"/>
                    <a:gd name="connsiteY65" fmla="*/ 31579 h 52534"/>
                    <a:gd name="connsiteX66" fmla="*/ 40005 w 188594"/>
                    <a:gd name="connsiteY66" fmla="*/ 35389 h 52534"/>
                    <a:gd name="connsiteX67" fmla="*/ 45720 w 188594"/>
                    <a:gd name="connsiteY67" fmla="*/ 29674 h 52534"/>
                    <a:gd name="connsiteX68" fmla="*/ 33338 w 188594"/>
                    <a:gd name="connsiteY68" fmla="*/ 38247 h 52534"/>
                    <a:gd name="connsiteX69" fmla="*/ 30480 w 188594"/>
                    <a:gd name="connsiteY69" fmla="*/ 29674 h 52534"/>
                    <a:gd name="connsiteX70" fmla="*/ 22860 w 188594"/>
                    <a:gd name="connsiteY70" fmla="*/ 39199 h 52534"/>
                    <a:gd name="connsiteX71" fmla="*/ 22860 w 188594"/>
                    <a:gd name="connsiteY71" fmla="*/ 32532 h 52534"/>
                    <a:gd name="connsiteX72" fmla="*/ 6668 w 188594"/>
                    <a:gd name="connsiteY72" fmla="*/ 32532 h 52534"/>
                    <a:gd name="connsiteX73" fmla="*/ 6668 w 188594"/>
                    <a:gd name="connsiteY73" fmla="*/ 40152 h 52534"/>
                    <a:gd name="connsiteX74" fmla="*/ 2857 w 188594"/>
                    <a:gd name="connsiteY74" fmla="*/ 32532 h 52534"/>
                    <a:gd name="connsiteX75" fmla="*/ 5715 w 188594"/>
                    <a:gd name="connsiteY75" fmla="*/ 29674 h 52534"/>
                    <a:gd name="connsiteX76" fmla="*/ 0 w 188594"/>
                    <a:gd name="connsiteY76" fmla="*/ 31579 h 52534"/>
                    <a:gd name="connsiteX77" fmla="*/ 1905 w 188594"/>
                    <a:gd name="connsiteY77" fmla="*/ 42057 h 52534"/>
                    <a:gd name="connsiteX78" fmla="*/ 35243 w 188594"/>
                    <a:gd name="connsiteY78" fmla="*/ 41104 h 52534"/>
                    <a:gd name="connsiteX79" fmla="*/ 34290 w 188594"/>
                    <a:gd name="connsiteY79" fmla="*/ 37295 h 52534"/>
                    <a:gd name="connsiteX80" fmla="*/ 37147 w 188594"/>
                    <a:gd name="connsiteY80" fmla="*/ 41104 h 52534"/>
                    <a:gd name="connsiteX81" fmla="*/ 37147 w 188594"/>
                    <a:gd name="connsiteY81" fmla="*/ 42057 h 52534"/>
                    <a:gd name="connsiteX82" fmla="*/ 44768 w 188594"/>
                    <a:gd name="connsiteY82" fmla="*/ 49677 h 52534"/>
                    <a:gd name="connsiteX83" fmla="*/ 49530 w 188594"/>
                    <a:gd name="connsiteY83" fmla="*/ 43009 h 52534"/>
                    <a:gd name="connsiteX84" fmla="*/ 51435 w 188594"/>
                    <a:gd name="connsiteY84" fmla="*/ 48724 h 52534"/>
                    <a:gd name="connsiteX85" fmla="*/ 52388 w 188594"/>
                    <a:gd name="connsiteY85" fmla="*/ 39199 h 52534"/>
                    <a:gd name="connsiteX86" fmla="*/ 53340 w 188594"/>
                    <a:gd name="connsiteY86" fmla="*/ 45867 h 52534"/>
                    <a:gd name="connsiteX87" fmla="*/ 78105 w 188594"/>
                    <a:gd name="connsiteY87" fmla="*/ 44914 h 52534"/>
                    <a:gd name="connsiteX88" fmla="*/ 76200 w 188594"/>
                    <a:gd name="connsiteY88" fmla="*/ 49677 h 52534"/>
                    <a:gd name="connsiteX89" fmla="*/ 81915 w 188594"/>
                    <a:gd name="connsiteY89" fmla="*/ 52534 h 52534"/>
                    <a:gd name="connsiteX90" fmla="*/ 92393 w 188594"/>
                    <a:gd name="connsiteY90" fmla="*/ 43962 h 52534"/>
                    <a:gd name="connsiteX91" fmla="*/ 106680 w 188594"/>
                    <a:gd name="connsiteY91" fmla="*/ 46820 h 52534"/>
                    <a:gd name="connsiteX92" fmla="*/ 112395 w 188594"/>
                    <a:gd name="connsiteY92" fmla="*/ 39199 h 52534"/>
                    <a:gd name="connsiteX93" fmla="*/ 108585 w 188594"/>
                    <a:gd name="connsiteY93" fmla="*/ 52534 h 52534"/>
                    <a:gd name="connsiteX94" fmla="*/ 125730 w 188594"/>
                    <a:gd name="connsiteY94" fmla="*/ 41104 h 52534"/>
                    <a:gd name="connsiteX95" fmla="*/ 126682 w 188594"/>
                    <a:gd name="connsiteY95" fmla="*/ 43009 h 52534"/>
                    <a:gd name="connsiteX96" fmla="*/ 130493 w 188594"/>
                    <a:gd name="connsiteY96" fmla="*/ 46820 h 52534"/>
                    <a:gd name="connsiteX97" fmla="*/ 131445 w 188594"/>
                    <a:gd name="connsiteY97" fmla="*/ 41104 h 52534"/>
                    <a:gd name="connsiteX98" fmla="*/ 133350 w 188594"/>
                    <a:gd name="connsiteY98" fmla="*/ 49677 h 52534"/>
                    <a:gd name="connsiteX99" fmla="*/ 142875 w 188594"/>
                    <a:gd name="connsiteY99" fmla="*/ 35389 h 52534"/>
                    <a:gd name="connsiteX100" fmla="*/ 144780 w 188594"/>
                    <a:gd name="connsiteY100" fmla="*/ 43009 h 52534"/>
                    <a:gd name="connsiteX101" fmla="*/ 156210 w 188594"/>
                    <a:gd name="connsiteY101" fmla="*/ 39199 h 52534"/>
                    <a:gd name="connsiteX102" fmla="*/ 152400 w 188594"/>
                    <a:gd name="connsiteY102" fmla="*/ 44914 h 52534"/>
                    <a:gd name="connsiteX103" fmla="*/ 166688 w 188594"/>
                    <a:gd name="connsiteY103" fmla="*/ 47772 h 52534"/>
                    <a:gd name="connsiteX104" fmla="*/ 167640 w 188594"/>
                    <a:gd name="connsiteY104" fmla="*/ 41104 h 52534"/>
                    <a:gd name="connsiteX105" fmla="*/ 169545 w 188594"/>
                    <a:gd name="connsiteY105" fmla="*/ 48724 h 52534"/>
                    <a:gd name="connsiteX106" fmla="*/ 180975 w 188594"/>
                    <a:gd name="connsiteY106" fmla="*/ 47772 h 52534"/>
                    <a:gd name="connsiteX107" fmla="*/ 180975 w 188594"/>
                    <a:gd name="connsiteY107" fmla="*/ 49677 h 52534"/>
                    <a:gd name="connsiteX108" fmla="*/ 186690 w 188594"/>
                    <a:gd name="connsiteY108" fmla="*/ 49677 h 52534"/>
                    <a:gd name="connsiteX109" fmla="*/ 187643 w 188594"/>
                    <a:gd name="connsiteY109" fmla="*/ 40152 h 52534"/>
                    <a:gd name="connsiteX110" fmla="*/ 184785 w 188594"/>
                    <a:gd name="connsiteY110" fmla="*/ 39199 h 525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Lst>
                  <a:rect l="l" t="t" r="r" b="b"/>
                  <a:pathLst>
                    <a:path w="188594" h="52534">
                      <a:moveTo>
                        <a:pt x="184785" y="39199"/>
                      </a:moveTo>
                      <a:cubicBezTo>
                        <a:pt x="182880" y="29674"/>
                        <a:pt x="187643" y="38247"/>
                        <a:pt x="186690" y="29674"/>
                      </a:cubicBezTo>
                      <a:cubicBezTo>
                        <a:pt x="184785" y="31579"/>
                        <a:pt x="183832" y="33484"/>
                        <a:pt x="182880" y="28722"/>
                      </a:cubicBezTo>
                      <a:cubicBezTo>
                        <a:pt x="183832" y="23959"/>
                        <a:pt x="186690" y="28722"/>
                        <a:pt x="186690" y="21102"/>
                      </a:cubicBezTo>
                      <a:lnTo>
                        <a:pt x="184785" y="23959"/>
                      </a:lnTo>
                      <a:cubicBezTo>
                        <a:pt x="182880" y="20149"/>
                        <a:pt x="184785" y="14434"/>
                        <a:pt x="182880" y="14434"/>
                      </a:cubicBezTo>
                      <a:cubicBezTo>
                        <a:pt x="181928" y="24912"/>
                        <a:pt x="175260" y="10624"/>
                        <a:pt x="173355" y="12529"/>
                      </a:cubicBezTo>
                      <a:lnTo>
                        <a:pt x="174307" y="11577"/>
                      </a:lnTo>
                      <a:lnTo>
                        <a:pt x="170497" y="6814"/>
                      </a:lnTo>
                      <a:cubicBezTo>
                        <a:pt x="170497" y="6814"/>
                        <a:pt x="170497" y="6814"/>
                        <a:pt x="170497" y="5862"/>
                      </a:cubicBezTo>
                      <a:cubicBezTo>
                        <a:pt x="170497" y="6814"/>
                        <a:pt x="170497" y="6814"/>
                        <a:pt x="170497" y="7767"/>
                      </a:cubicBezTo>
                      <a:cubicBezTo>
                        <a:pt x="168593" y="3004"/>
                        <a:pt x="165735" y="-806"/>
                        <a:pt x="162878" y="147"/>
                      </a:cubicBezTo>
                      <a:cubicBezTo>
                        <a:pt x="161925" y="5862"/>
                        <a:pt x="153353" y="3004"/>
                        <a:pt x="152400" y="7767"/>
                      </a:cubicBezTo>
                      <a:cubicBezTo>
                        <a:pt x="153353" y="5862"/>
                        <a:pt x="154305" y="5862"/>
                        <a:pt x="156210" y="7767"/>
                      </a:cubicBezTo>
                      <a:lnTo>
                        <a:pt x="156210" y="15387"/>
                      </a:lnTo>
                      <a:cubicBezTo>
                        <a:pt x="153353" y="15387"/>
                        <a:pt x="155257" y="8719"/>
                        <a:pt x="153353" y="13482"/>
                      </a:cubicBezTo>
                      <a:cubicBezTo>
                        <a:pt x="154305" y="23007"/>
                        <a:pt x="157163" y="13482"/>
                        <a:pt x="159068" y="14434"/>
                      </a:cubicBezTo>
                      <a:cubicBezTo>
                        <a:pt x="158115" y="16339"/>
                        <a:pt x="158115" y="19197"/>
                        <a:pt x="156210" y="20149"/>
                      </a:cubicBezTo>
                      <a:cubicBezTo>
                        <a:pt x="160020" y="20149"/>
                        <a:pt x="163830" y="23007"/>
                        <a:pt x="165735" y="13482"/>
                      </a:cubicBezTo>
                      <a:cubicBezTo>
                        <a:pt x="166688" y="15387"/>
                        <a:pt x="166688" y="19197"/>
                        <a:pt x="165735" y="21102"/>
                      </a:cubicBezTo>
                      <a:cubicBezTo>
                        <a:pt x="167640" y="15387"/>
                        <a:pt x="168593" y="26817"/>
                        <a:pt x="170497" y="21102"/>
                      </a:cubicBezTo>
                      <a:cubicBezTo>
                        <a:pt x="170497" y="30627"/>
                        <a:pt x="164782" y="25864"/>
                        <a:pt x="162878" y="31579"/>
                      </a:cubicBezTo>
                      <a:cubicBezTo>
                        <a:pt x="159068" y="24912"/>
                        <a:pt x="154305" y="31579"/>
                        <a:pt x="150495" y="33484"/>
                      </a:cubicBezTo>
                      <a:cubicBezTo>
                        <a:pt x="149543" y="26817"/>
                        <a:pt x="152400" y="21102"/>
                        <a:pt x="150495" y="17292"/>
                      </a:cubicBezTo>
                      <a:cubicBezTo>
                        <a:pt x="146685" y="13482"/>
                        <a:pt x="146685" y="21102"/>
                        <a:pt x="144780" y="24912"/>
                      </a:cubicBezTo>
                      <a:cubicBezTo>
                        <a:pt x="141922" y="23007"/>
                        <a:pt x="143828" y="13482"/>
                        <a:pt x="139065" y="13482"/>
                      </a:cubicBezTo>
                      <a:lnTo>
                        <a:pt x="140970" y="8719"/>
                      </a:lnTo>
                      <a:cubicBezTo>
                        <a:pt x="138113" y="-806"/>
                        <a:pt x="139065" y="12529"/>
                        <a:pt x="136207" y="10624"/>
                      </a:cubicBezTo>
                      <a:cubicBezTo>
                        <a:pt x="137160" y="13482"/>
                        <a:pt x="137160" y="15387"/>
                        <a:pt x="139065" y="15387"/>
                      </a:cubicBezTo>
                      <a:cubicBezTo>
                        <a:pt x="139065" y="19197"/>
                        <a:pt x="138113" y="20149"/>
                        <a:pt x="137160" y="21102"/>
                      </a:cubicBezTo>
                      <a:lnTo>
                        <a:pt x="138113" y="21102"/>
                      </a:lnTo>
                      <a:cubicBezTo>
                        <a:pt x="137160" y="25864"/>
                        <a:pt x="137160" y="30627"/>
                        <a:pt x="134303" y="28722"/>
                      </a:cubicBezTo>
                      <a:cubicBezTo>
                        <a:pt x="135255" y="23007"/>
                        <a:pt x="131445" y="24912"/>
                        <a:pt x="130493" y="22054"/>
                      </a:cubicBezTo>
                      <a:lnTo>
                        <a:pt x="131445" y="21102"/>
                      </a:lnTo>
                      <a:cubicBezTo>
                        <a:pt x="129540" y="23007"/>
                        <a:pt x="127635" y="22054"/>
                        <a:pt x="125730" y="23959"/>
                      </a:cubicBezTo>
                      <a:lnTo>
                        <a:pt x="125730" y="23007"/>
                      </a:lnTo>
                      <a:cubicBezTo>
                        <a:pt x="124778" y="25864"/>
                        <a:pt x="123825" y="32532"/>
                        <a:pt x="121920" y="30627"/>
                      </a:cubicBezTo>
                      <a:cubicBezTo>
                        <a:pt x="121920" y="27769"/>
                        <a:pt x="123825" y="20149"/>
                        <a:pt x="121920" y="21102"/>
                      </a:cubicBezTo>
                      <a:cubicBezTo>
                        <a:pt x="121920" y="17292"/>
                        <a:pt x="124778" y="16339"/>
                        <a:pt x="126682" y="17292"/>
                      </a:cubicBezTo>
                      <a:cubicBezTo>
                        <a:pt x="124778" y="16339"/>
                        <a:pt x="122872" y="8719"/>
                        <a:pt x="125730" y="8719"/>
                      </a:cubicBezTo>
                      <a:cubicBezTo>
                        <a:pt x="124778" y="3004"/>
                        <a:pt x="122872" y="11577"/>
                        <a:pt x="121920" y="8719"/>
                      </a:cubicBezTo>
                      <a:cubicBezTo>
                        <a:pt x="121920" y="10624"/>
                        <a:pt x="121920" y="12529"/>
                        <a:pt x="121920" y="13482"/>
                      </a:cubicBezTo>
                      <a:cubicBezTo>
                        <a:pt x="120968" y="5862"/>
                        <a:pt x="116205" y="13482"/>
                        <a:pt x="117157" y="18244"/>
                      </a:cubicBezTo>
                      <a:lnTo>
                        <a:pt x="120015" y="14434"/>
                      </a:lnTo>
                      <a:cubicBezTo>
                        <a:pt x="120968" y="20149"/>
                        <a:pt x="117157" y="23959"/>
                        <a:pt x="119063" y="27769"/>
                      </a:cubicBezTo>
                      <a:cubicBezTo>
                        <a:pt x="117157" y="19197"/>
                        <a:pt x="112395" y="32532"/>
                        <a:pt x="110490" y="24912"/>
                      </a:cubicBezTo>
                      <a:lnTo>
                        <a:pt x="111443" y="29674"/>
                      </a:lnTo>
                      <a:cubicBezTo>
                        <a:pt x="105728" y="26817"/>
                        <a:pt x="101918" y="38247"/>
                        <a:pt x="96203" y="40152"/>
                      </a:cubicBezTo>
                      <a:cubicBezTo>
                        <a:pt x="98107" y="37295"/>
                        <a:pt x="98107" y="26817"/>
                        <a:pt x="100965" y="30627"/>
                      </a:cubicBezTo>
                      <a:cubicBezTo>
                        <a:pt x="95250" y="28722"/>
                        <a:pt x="99060" y="21102"/>
                        <a:pt x="97155" y="16339"/>
                      </a:cubicBezTo>
                      <a:cubicBezTo>
                        <a:pt x="92393" y="12529"/>
                        <a:pt x="95250" y="25864"/>
                        <a:pt x="94297" y="28722"/>
                      </a:cubicBezTo>
                      <a:lnTo>
                        <a:pt x="97155" y="26817"/>
                      </a:lnTo>
                      <a:cubicBezTo>
                        <a:pt x="94297" y="38247"/>
                        <a:pt x="86678" y="24912"/>
                        <a:pt x="80963" y="32532"/>
                      </a:cubicBezTo>
                      <a:cubicBezTo>
                        <a:pt x="80010" y="29674"/>
                        <a:pt x="81915" y="30627"/>
                        <a:pt x="82868" y="29674"/>
                      </a:cubicBezTo>
                      <a:cubicBezTo>
                        <a:pt x="80010" y="23959"/>
                        <a:pt x="80010" y="30627"/>
                        <a:pt x="79057" y="33484"/>
                      </a:cubicBezTo>
                      <a:cubicBezTo>
                        <a:pt x="76200" y="32532"/>
                        <a:pt x="73343" y="29674"/>
                        <a:pt x="74295" y="23007"/>
                      </a:cubicBezTo>
                      <a:cubicBezTo>
                        <a:pt x="71438" y="21102"/>
                        <a:pt x="74295" y="27769"/>
                        <a:pt x="73343" y="29674"/>
                      </a:cubicBezTo>
                      <a:lnTo>
                        <a:pt x="72390" y="27769"/>
                      </a:lnTo>
                      <a:lnTo>
                        <a:pt x="69532" y="36342"/>
                      </a:lnTo>
                      <a:cubicBezTo>
                        <a:pt x="66675" y="34437"/>
                        <a:pt x="63818" y="29674"/>
                        <a:pt x="61913" y="23007"/>
                      </a:cubicBezTo>
                      <a:cubicBezTo>
                        <a:pt x="56197" y="24912"/>
                        <a:pt x="60007" y="39199"/>
                        <a:pt x="56197" y="42057"/>
                      </a:cubicBezTo>
                      <a:cubicBezTo>
                        <a:pt x="53340" y="38247"/>
                        <a:pt x="56197" y="36342"/>
                        <a:pt x="57150" y="33484"/>
                      </a:cubicBezTo>
                      <a:lnTo>
                        <a:pt x="53340" y="34437"/>
                      </a:lnTo>
                      <a:cubicBezTo>
                        <a:pt x="54293" y="25864"/>
                        <a:pt x="58103" y="30627"/>
                        <a:pt x="57150" y="21102"/>
                      </a:cubicBezTo>
                      <a:cubicBezTo>
                        <a:pt x="54293" y="30627"/>
                        <a:pt x="53340" y="23959"/>
                        <a:pt x="48578" y="30627"/>
                      </a:cubicBezTo>
                      <a:lnTo>
                        <a:pt x="48578" y="31579"/>
                      </a:lnTo>
                      <a:cubicBezTo>
                        <a:pt x="46672" y="38247"/>
                        <a:pt x="41910" y="33484"/>
                        <a:pt x="40005" y="35389"/>
                      </a:cubicBezTo>
                      <a:cubicBezTo>
                        <a:pt x="40957" y="31579"/>
                        <a:pt x="43815" y="30627"/>
                        <a:pt x="45720" y="29674"/>
                      </a:cubicBezTo>
                      <a:cubicBezTo>
                        <a:pt x="42863" y="26817"/>
                        <a:pt x="36195" y="29674"/>
                        <a:pt x="33338" y="38247"/>
                      </a:cubicBezTo>
                      <a:cubicBezTo>
                        <a:pt x="31432" y="37295"/>
                        <a:pt x="28575" y="33484"/>
                        <a:pt x="30480" y="29674"/>
                      </a:cubicBezTo>
                      <a:cubicBezTo>
                        <a:pt x="24765" y="28722"/>
                        <a:pt x="28575" y="42057"/>
                        <a:pt x="22860" y="39199"/>
                      </a:cubicBezTo>
                      <a:lnTo>
                        <a:pt x="22860" y="32532"/>
                      </a:lnTo>
                      <a:cubicBezTo>
                        <a:pt x="17145" y="23007"/>
                        <a:pt x="12382" y="41104"/>
                        <a:pt x="6668" y="32532"/>
                      </a:cubicBezTo>
                      <a:lnTo>
                        <a:pt x="6668" y="40152"/>
                      </a:lnTo>
                      <a:cubicBezTo>
                        <a:pt x="5715" y="37295"/>
                        <a:pt x="2857" y="35389"/>
                        <a:pt x="2857" y="32532"/>
                      </a:cubicBezTo>
                      <a:lnTo>
                        <a:pt x="5715" y="29674"/>
                      </a:lnTo>
                      <a:cubicBezTo>
                        <a:pt x="3810" y="23007"/>
                        <a:pt x="2857" y="36342"/>
                        <a:pt x="0" y="31579"/>
                      </a:cubicBezTo>
                      <a:cubicBezTo>
                        <a:pt x="0" y="33484"/>
                        <a:pt x="1905" y="39199"/>
                        <a:pt x="1905" y="42057"/>
                      </a:cubicBezTo>
                      <a:cubicBezTo>
                        <a:pt x="13335" y="37295"/>
                        <a:pt x="23813" y="48724"/>
                        <a:pt x="35243" y="41104"/>
                      </a:cubicBezTo>
                      <a:cubicBezTo>
                        <a:pt x="35243" y="40152"/>
                        <a:pt x="34290" y="39199"/>
                        <a:pt x="34290" y="37295"/>
                      </a:cubicBezTo>
                      <a:cubicBezTo>
                        <a:pt x="35243" y="39199"/>
                        <a:pt x="38100" y="37295"/>
                        <a:pt x="37147" y="41104"/>
                      </a:cubicBezTo>
                      <a:lnTo>
                        <a:pt x="37147" y="42057"/>
                      </a:lnTo>
                      <a:cubicBezTo>
                        <a:pt x="40005" y="40152"/>
                        <a:pt x="42863" y="49677"/>
                        <a:pt x="44768" y="49677"/>
                      </a:cubicBezTo>
                      <a:cubicBezTo>
                        <a:pt x="45720" y="43962"/>
                        <a:pt x="50482" y="51582"/>
                        <a:pt x="49530" y="43009"/>
                      </a:cubicBezTo>
                      <a:lnTo>
                        <a:pt x="51435" y="48724"/>
                      </a:lnTo>
                      <a:cubicBezTo>
                        <a:pt x="52388" y="44914"/>
                        <a:pt x="51435" y="41104"/>
                        <a:pt x="52388" y="39199"/>
                      </a:cubicBezTo>
                      <a:cubicBezTo>
                        <a:pt x="54293" y="40152"/>
                        <a:pt x="54293" y="43962"/>
                        <a:pt x="53340" y="45867"/>
                      </a:cubicBezTo>
                      <a:cubicBezTo>
                        <a:pt x="60960" y="48724"/>
                        <a:pt x="70485" y="47772"/>
                        <a:pt x="78105" y="44914"/>
                      </a:cubicBezTo>
                      <a:lnTo>
                        <a:pt x="76200" y="49677"/>
                      </a:lnTo>
                      <a:cubicBezTo>
                        <a:pt x="78105" y="51582"/>
                        <a:pt x="82868" y="42057"/>
                        <a:pt x="81915" y="52534"/>
                      </a:cubicBezTo>
                      <a:cubicBezTo>
                        <a:pt x="85725" y="47772"/>
                        <a:pt x="92393" y="55392"/>
                        <a:pt x="92393" y="43962"/>
                      </a:cubicBezTo>
                      <a:cubicBezTo>
                        <a:pt x="95250" y="54439"/>
                        <a:pt x="101918" y="48724"/>
                        <a:pt x="106680" y="46820"/>
                      </a:cubicBezTo>
                      <a:cubicBezTo>
                        <a:pt x="105728" y="37295"/>
                        <a:pt x="110490" y="43962"/>
                        <a:pt x="112395" y="39199"/>
                      </a:cubicBezTo>
                      <a:cubicBezTo>
                        <a:pt x="113347" y="46820"/>
                        <a:pt x="108585" y="46820"/>
                        <a:pt x="108585" y="52534"/>
                      </a:cubicBezTo>
                      <a:cubicBezTo>
                        <a:pt x="113347" y="41104"/>
                        <a:pt x="124778" y="60154"/>
                        <a:pt x="125730" y="41104"/>
                      </a:cubicBezTo>
                      <a:cubicBezTo>
                        <a:pt x="126682" y="42057"/>
                        <a:pt x="126682" y="43009"/>
                        <a:pt x="126682" y="43009"/>
                      </a:cubicBezTo>
                      <a:cubicBezTo>
                        <a:pt x="127635" y="43009"/>
                        <a:pt x="129540" y="45867"/>
                        <a:pt x="130493" y="46820"/>
                      </a:cubicBezTo>
                      <a:cubicBezTo>
                        <a:pt x="130493" y="43009"/>
                        <a:pt x="128588" y="42057"/>
                        <a:pt x="131445" y="41104"/>
                      </a:cubicBezTo>
                      <a:cubicBezTo>
                        <a:pt x="133350" y="42057"/>
                        <a:pt x="132397" y="46820"/>
                        <a:pt x="133350" y="49677"/>
                      </a:cubicBezTo>
                      <a:cubicBezTo>
                        <a:pt x="137160" y="44914"/>
                        <a:pt x="142875" y="43009"/>
                        <a:pt x="142875" y="35389"/>
                      </a:cubicBezTo>
                      <a:cubicBezTo>
                        <a:pt x="143828" y="37295"/>
                        <a:pt x="145732" y="42057"/>
                        <a:pt x="144780" y="43009"/>
                      </a:cubicBezTo>
                      <a:cubicBezTo>
                        <a:pt x="150495" y="36342"/>
                        <a:pt x="150495" y="43962"/>
                        <a:pt x="156210" y="39199"/>
                      </a:cubicBezTo>
                      <a:cubicBezTo>
                        <a:pt x="154305" y="39199"/>
                        <a:pt x="156210" y="47772"/>
                        <a:pt x="152400" y="44914"/>
                      </a:cubicBezTo>
                      <a:cubicBezTo>
                        <a:pt x="155257" y="55392"/>
                        <a:pt x="161925" y="42057"/>
                        <a:pt x="166688" y="47772"/>
                      </a:cubicBezTo>
                      <a:lnTo>
                        <a:pt x="167640" y="41104"/>
                      </a:lnTo>
                      <a:cubicBezTo>
                        <a:pt x="170497" y="39199"/>
                        <a:pt x="171450" y="45867"/>
                        <a:pt x="169545" y="48724"/>
                      </a:cubicBezTo>
                      <a:cubicBezTo>
                        <a:pt x="175260" y="52534"/>
                        <a:pt x="177165" y="47772"/>
                        <a:pt x="180975" y="47772"/>
                      </a:cubicBezTo>
                      <a:cubicBezTo>
                        <a:pt x="180975" y="48724"/>
                        <a:pt x="180975" y="49677"/>
                        <a:pt x="180975" y="49677"/>
                      </a:cubicBezTo>
                      <a:lnTo>
                        <a:pt x="186690" y="49677"/>
                      </a:lnTo>
                      <a:cubicBezTo>
                        <a:pt x="186690" y="47772"/>
                        <a:pt x="188595" y="43962"/>
                        <a:pt x="187643" y="40152"/>
                      </a:cubicBezTo>
                      <a:cubicBezTo>
                        <a:pt x="189547" y="39199"/>
                        <a:pt x="188595" y="41104"/>
                        <a:pt x="184785" y="39199"/>
                      </a:cubicBezTo>
                      <a:close/>
                    </a:path>
                  </a:pathLst>
                </a:custGeom>
                <a:grpFill/>
                <a:ln w="9525" cap="flat">
                  <a:noFill/>
                  <a:prstDash val="solid"/>
                  <a:miter/>
                </a:ln>
              </p:spPr>
              <p:txBody>
                <a:bodyPr rtlCol="0" anchor="ctr"/>
                <a:lstStyle/>
                <a:p>
                  <a:endParaRPr lang="zh-CN" altLang="en-US"/>
                </a:p>
              </p:txBody>
            </p:sp>
            <p:sp>
              <p:nvSpPr>
                <p:cNvPr id="253" name="任意多边形: 形状 252">
                  <a:extLst>
                    <a:ext uri="{FF2B5EF4-FFF2-40B4-BE49-F238E27FC236}">
                      <a16:creationId xmlns:a16="http://schemas.microsoft.com/office/drawing/2014/main" id="{403F0A69-7918-D3FF-2E06-E652FBD1AD23}"/>
                    </a:ext>
                  </a:extLst>
                </p:cNvPr>
                <p:cNvSpPr/>
                <p:nvPr/>
              </p:nvSpPr>
              <p:spPr>
                <a:xfrm>
                  <a:off x="6552247" y="4008120"/>
                  <a:ext cx="9525" cy="9525"/>
                </a:xfrm>
                <a:custGeom>
                  <a:avLst/>
                  <a:gdLst>
                    <a:gd name="connsiteX0" fmla="*/ 0 w 9525"/>
                    <a:gd name="connsiteY0" fmla="*/ 0 h 9525"/>
                    <a:gd name="connsiteX1" fmla="*/ 0 w 9525"/>
                    <a:gd name="connsiteY1" fmla="*/ 0 h 9525"/>
                    <a:gd name="connsiteX2" fmla="*/ 0 w 9525"/>
                    <a:gd name="connsiteY2" fmla="*/ 0 h 9525"/>
                    <a:gd name="connsiteX3" fmla="*/ 0 w 9525"/>
                    <a:gd name="connsiteY3" fmla="*/ 0 h 9525"/>
                  </a:gdLst>
                  <a:ahLst/>
                  <a:cxnLst>
                    <a:cxn ang="0">
                      <a:pos x="connsiteX0" y="connsiteY0"/>
                    </a:cxn>
                    <a:cxn ang="0">
                      <a:pos x="connsiteX1" y="connsiteY1"/>
                    </a:cxn>
                    <a:cxn ang="0">
                      <a:pos x="connsiteX2" y="connsiteY2"/>
                    </a:cxn>
                    <a:cxn ang="0">
                      <a:pos x="connsiteX3" y="connsiteY3"/>
                    </a:cxn>
                  </a:cxnLst>
                  <a:rect l="l" t="t" r="r" b="b"/>
                  <a:pathLst>
                    <a:path w="9525" h="9525">
                      <a:moveTo>
                        <a:pt x="0" y="0"/>
                      </a:moveTo>
                      <a:lnTo>
                        <a:pt x="0" y="0"/>
                      </a:lnTo>
                      <a:lnTo>
                        <a:pt x="0" y="0"/>
                      </a:lnTo>
                      <a:cubicBezTo>
                        <a:pt x="0" y="0"/>
                        <a:pt x="0" y="0"/>
                        <a:pt x="0" y="0"/>
                      </a:cubicBezTo>
                      <a:close/>
                    </a:path>
                  </a:pathLst>
                </a:custGeom>
                <a:grpFill/>
                <a:ln w="9525" cap="flat">
                  <a:noFill/>
                  <a:prstDash val="solid"/>
                  <a:miter/>
                </a:ln>
              </p:spPr>
              <p:txBody>
                <a:bodyPr rtlCol="0" anchor="ctr"/>
                <a:lstStyle/>
                <a:p>
                  <a:endParaRPr lang="zh-CN" altLang="en-US"/>
                </a:p>
              </p:txBody>
            </p:sp>
            <p:sp>
              <p:nvSpPr>
                <p:cNvPr id="254" name="任意多边形: 形状 253">
                  <a:extLst>
                    <a:ext uri="{FF2B5EF4-FFF2-40B4-BE49-F238E27FC236}">
                      <a16:creationId xmlns:a16="http://schemas.microsoft.com/office/drawing/2014/main" id="{07777CC8-2AE5-C2FD-1B35-36C6F3AFBC80}"/>
                    </a:ext>
                  </a:extLst>
                </p:cNvPr>
                <p:cNvSpPr/>
                <p:nvPr/>
              </p:nvSpPr>
              <p:spPr>
                <a:xfrm>
                  <a:off x="6499859" y="3982402"/>
                  <a:ext cx="1905" cy="2857"/>
                </a:xfrm>
                <a:custGeom>
                  <a:avLst/>
                  <a:gdLst>
                    <a:gd name="connsiteX0" fmla="*/ 0 w 1905"/>
                    <a:gd name="connsiteY0" fmla="*/ 0 h 2857"/>
                    <a:gd name="connsiteX1" fmla="*/ 1905 w 1905"/>
                    <a:gd name="connsiteY1" fmla="*/ 2857 h 2857"/>
                    <a:gd name="connsiteX2" fmla="*/ 0 w 1905"/>
                    <a:gd name="connsiteY2" fmla="*/ 0 h 2857"/>
                  </a:gdLst>
                  <a:ahLst/>
                  <a:cxnLst>
                    <a:cxn ang="0">
                      <a:pos x="connsiteX0" y="connsiteY0"/>
                    </a:cxn>
                    <a:cxn ang="0">
                      <a:pos x="connsiteX1" y="connsiteY1"/>
                    </a:cxn>
                    <a:cxn ang="0">
                      <a:pos x="connsiteX2" y="connsiteY2"/>
                    </a:cxn>
                  </a:cxnLst>
                  <a:rect l="l" t="t" r="r" b="b"/>
                  <a:pathLst>
                    <a:path w="1905" h="2857">
                      <a:moveTo>
                        <a:pt x="0" y="0"/>
                      </a:moveTo>
                      <a:cubicBezTo>
                        <a:pt x="953" y="1905"/>
                        <a:pt x="953" y="2857"/>
                        <a:pt x="1905" y="2857"/>
                      </a:cubicBezTo>
                      <a:cubicBezTo>
                        <a:pt x="953" y="1905"/>
                        <a:pt x="0" y="0"/>
                        <a:pt x="0" y="0"/>
                      </a:cubicBezTo>
                      <a:close/>
                    </a:path>
                  </a:pathLst>
                </a:custGeom>
                <a:grpFill/>
                <a:ln w="9525" cap="flat">
                  <a:noFill/>
                  <a:prstDash val="solid"/>
                  <a:miter/>
                </a:ln>
              </p:spPr>
              <p:txBody>
                <a:bodyPr rtlCol="0" anchor="ctr"/>
                <a:lstStyle/>
                <a:p>
                  <a:endParaRPr lang="zh-CN" altLang="en-US"/>
                </a:p>
              </p:txBody>
            </p:sp>
            <p:sp>
              <p:nvSpPr>
                <p:cNvPr id="255" name="任意多边形: 形状 254">
                  <a:extLst>
                    <a:ext uri="{FF2B5EF4-FFF2-40B4-BE49-F238E27FC236}">
                      <a16:creationId xmlns:a16="http://schemas.microsoft.com/office/drawing/2014/main" id="{694D30E2-2D5D-E91C-07D0-226D9FC2295F}"/>
                    </a:ext>
                  </a:extLst>
                </p:cNvPr>
                <p:cNvSpPr/>
                <p:nvPr/>
              </p:nvSpPr>
              <p:spPr>
                <a:xfrm>
                  <a:off x="6553200" y="3962400"/>
                  <a:ext cx="138112" cy="60007"/>
                </a:xfrm>
                <a:custGeom>
                  <a:avLst/>
                  <a:gdLst>
                    <a:gd name="connsiteX0" fmla="*/ 50482 w 138112"/>
                    <a:gd name="connsiteY0" fmla="*/ 27622 h 60007"/>
                    <a:gd name="connsiteX1" fmla="*/ 44768 w 138112"/>
                    <a:gd name="connsiteY1" fmla="*/ 27622 h 60007"/>
                    <a:gd name="connsiteX2" fmla="*/ 44768 w 138112"/>
                    <a:gd name="connsiteY2" fmla="*/ 16192 h 60007"/>
                    <a:gd name="connsiteX3" fmla="*/ 36195 w 138112"/>
                    <a:gd name="connsiteY3" fmla="*/ 17145 h 60007"/>
                    <a:gd name="connsiteX4" fmla="*/ 38100 w 138112"/>
                    <a:gd name="connsiteY4" fmla="*/ 6667 h 60007"/>
                    <a:gd name="connsiteX5" fmla="*/ 31432 w 138112"/>
                    <a:gd name="connsiteY5" fmla="*/ 20955 h 60007"/>
                    <a:gd name="connsiteX6" fmla="*/ 20003 w 138112"/>
                    <a:gd name="connsiteY6" fmla="*/ 20955 h 60007"/>
                    <a:gd name="connsiteX7" fmla="*/ 21907 w 138112"/>
                    <a:gd name="connsiteY7" fmla="*/ 6667 h 60007"/>
                    <a:gd name="connsiteX8" fmla="*/ 8572 w 138112"/>
                    <a:gd name="connsiteY8" fmla="*/ 39053 h 60007"/>
                    <a:gd name="connsiteX9" fmla="*/ 6668 w 138112"/>
                    <a:gd name="connsiteY9" fmla="*/ 21908 h 60007"/>
                    <a:gd name="connsiteX10" fmla="*/ 0 w 138112"/>
                    <a:gd name="connsiteY10" fmla="*/ 27622 h 60007"/>
                    <a:gd name="connsiteX11" fmla="*/ 2857 w 138112"/>
                    <a:gd name="connsiteY11" fmla="*/ 28575 h 60007"/>
                    <a:gd name="connsiteX12" fmla="*/ 953 w 138112"/>
                    <a:gd name="connsiteY12" fmla="*/ 44767 h 60007"/>
                    <a:gd name="connsiteX13" fmla="*/ 7620 w 138112"/>
                    <a:gd name="connsiteY13" fmla="*/ 42863 h 60007"/>
                    <a:gd name="connsiteX14" fmla="*/ 2857 w 138112"/>
                    <a:gd name="connsiteY14" fmla="*/ 49530 h 60007"/>
                    <a:gd name="connsiteX15" fmla="*/ 6668 w 138112"/>
                    <a:gd name="connsiteY15" fmla="*/ 60008 h 60007"/>
                    <a:gd name="connsiteX16" fmla="*/ 11430 w 138112"/>
                    <a:gd name="connsiteY16" fmla="*/ 54292 h 60007"/>
                    <a:gd name="connsiteX17" fmla="*/ 12382 w 138112"/>
                    <a:gd name="connsiteY17" fmla="*/ 57150 h 60007"/>
                    <a:gd name="connsiteX18" fmla="*/ 20003 w 138112"/>
                    <a:gd name="connsiteY18" fmla="*/ 52388 h 60007"/>
                    <a:gd name="connsiteX19" fmla="*/ 20003 w 138112"/>
                    <a:gd name="connsiteY19" fmla="*/ 54292 h 60007"/>
                    <a:gd name="connsiteX20" fmla="*/ 22860 w 138112"/>
                    <a:gd name="connsiteY20" fmla="*/ 44767 h 60007"/>
                    <a:gd name="connsiteX21" fmla="*/ 21907 w 138112"/>
                    <a:gd name="connsiteY21" fmla="*/ 45720 h 60007"/>
                    <a:gd name="connsiteX22" fmla="*/ 23813 w 138112"/>
                    <a:gd name="connsiteY22" fmla="*/ 24765 h 60007"/>
                    <a:gd name="connsiteX23" fmla="*/ 30480 w 138112"/>
                    <a:gd name="connsiteY23" fmla="*/ 26670 h 60007"/>
                    <a:gd name="connsiteX24" fmla="*/ 26670 w 138112"/>
                    <a:gd name="connsiteY24" fmla="*/ 48578 h 60007"/>
                    <a:gd name="connsiteX25" fmla="*/ 26670 w 138112"/>
                    <a:gd name="connsiteY25" fmla="*/ 52388 h 60007"/>
                    <a:gd name="connsiteX26" fmla="*/ 31432 w 138112"/>
                    <a:gd name="connsiteY26" fmla="*/ 38100 h 60007"/>
                    <a:gd name="connsiteX27" fmla="*/ 45720 w 138112"/>
                    <a:gd name="connsiteY27" fmla="*/ 27622 h 60007"/>
                    <a:gd name="connsiteX28" fmla="*/ 43815 w 138112"/>
                    <a:gd name="connsiteY28" fmla="*/ 39053 h 60007"/>
                    <a:gd name="connsiteX29" fmla="*/ 40957 w 138112"/>
                    <a:gd name="connsiteY29" fmla="*/ 35242 h 60007"/>
                    <a:gd name="connsiteX30" fmla="*/ 37147 w 138112"/>
                    <a:gd name="connsiteY30" fmla="*/ 50483 h 60007"/>
                    <a:gd name="connsiteX31" fmla="*/ 35243 w 138112"/>
                    <a:gd name="connsiteY31" fmla="*/ 40958 h 60007"/>
                    <a:gd name="connsiteX32" fmla="*/ 33338 w 138112"/>
                    <a:gd name="connsiteY32" fmla="*/ 56197 h 60007"/>
                    <a:gd name="connsiteX33" fmla="*/ 41910 w 138112"/>
                    <a:gd name="connsiteY33" fmla="*/ 50483 h 60007"/>
                    <a:gd name="connsiteX34" fmla="*/ 66675 w 138112"/>
                    <a:gd name="connsiteY34" fmla="*/ 45720 h 60007"/>
                    <a:gd name="connsiteX35" fmla="*/ 129540 w 138112"/>
                    <a:gd name="connsiteY35" fmla="*/ 30480 h 60007"/>
                    <a:gd name="connsiteX36" fmla="*/ 138113 w 138112"/>
                    <a:gd name="connsiteY36" fmla="*/ 12383 h 60007"/>
                    <a:gd name="connsiteX37" fmla="*/ 132397 w 138112"/>
                    <a:gd name="connsiteY37" fmla="*/ 6667 h 60007"/>
                    <a:gd name="connsiteX38" fmla="*/ 127635 w 138112"/>
                    <a:gd name="connsiteY38" fmla="*/ 16192 h 60007"/>
                    <a:gd name="connsiteX39" fmla="*/ 129540 w 138112"/>
                    <a:gd name="connsiteY39" fmla="*/ 12383 h 60007"/>
                    <a:gd name="connsiteX40" fmla="*/ 128588 w 138112"/>
                    <a:gd name="connsiteY40" fmla="*/ 12383 h 60007"/>
                    <a:gd name="connsiteX41" fmla="*/ 129540 w 138112"/>
                    <a:gd name="connsiteY41" fmla="*/ 7620 h 60007"/>
                    <a:gd name="connsiteX42" fmla="*/ 117157 w 138112"/>
                    <a:gd name="connsiteY42" fmla="*/ 14288 h 60007"/>
                    <a:gd name="connsiteX43" fmla="*/ 118110 w 138112"/>
                    <a:gd name="connsiteY43" fmla="*/ 953 h 60007"/>
                    <a:gd name="connsiteX44" fmla="*/ 88582 w 138112"/>
                    <a:gd name="connsiteY44" fmla="*/ 1905 h 60007"/>
                    <a:gd name="connsiteX45" fmla="*/ 87630 w 138112"/>
                    <a:gd name="connsiteY45" fmla="*/ 14288 h 60007"/>
                    <a:gd name="connsiteX46" fmla="*/ 85725 w 138112"/>
                    <a:gd name="connsiteY46" fmla="*/ 11430 h 60007"/>
                    <a:gd name="connsiteX47" fmla="*/ 88582 w 138112"/>
                    <a:gd name="connsiteY47" fmla="*/ 20955 h 60007"/>
                    <a:gd name="connsiteX48" fmla="*/ 79057 w 138112"/>
                    <a:gd name="connsiteY48" fmla="*/ 39053 h 60007"/>
                    <a:gd name="connsiteX49" fmla="*/ 79057 w 138112"/>
                    <a:gd name="connsiteY49" fmla="*/ 34290 h 60007"/>
                    <a:gd name="connsiteX50" fmla="*/ 71438 w 138112"/>
                    <a:gd name="connsiteY50" fmla="*/ 39053 h 60007"/>
                    <a:gd name="connsiteX51" fmla="*/ 73343 w 138112"/>
                    <a:gd name="connsiteY51" fmla="*/ 25717 h 60007"/>
                    <a:gd name="connsiteX52" fmla="*/ 72390 w 138112"/>
                    <a:gd name="connsiteY52" fmla="*/ 27622 h 60007"/>
                    <a:gd name="connsiteX53" fmla="*/ 74295 w 138112"/>
                    <a:gd name="connsiteY53" fmla="*/ 11430 h 60007"/>
                    <a:gd name="connsiteX54" fmla="*/ 60960 w 138112"/>
                    <a:gd name="connsiteY54" fmla="*/ 16192 h 60007"/>
                    <a:gd name="connsiteX55" fmla="*/ 66675 w 138112"/>
                    <a:gd name="connsiteY55" fmla="*/ 4763 h 60007"/>
                    <a:gd name="connsiteX56" fmla="*/ 60960 w 138112"/>
                    <a:gd name="connsiteY56" fmla="*/ 3810 h 60007"/>
                    <a:gd name="connsiteX57" fmla="*/ 61913 w 138112"/>
                    <a:gd name="connsiteY57" fmla="*/ 10478 h 60007"/>
                    <a:gd name="connsiteX58" fmla="*/ 60007 w 138112"/>
                    <a:gd name="connsiteY58" fmla="*/ 0 h 60007"/>
                    <a:gd name="connsiteX59" fmla="*/ 50482 w 138112"/>
                    <a:gd name="connsiteY59" fmla="*/ 27622 h 60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138112" h="60007">
                      <a:moveTo>
                        <a:pt x="50482" y="27622"/>
                      </a:moveTo>
                      <a:cubicBezTo>
                        <a:pt x="48578" y="17145"/>
                        <a:pt x="47625" y="29528"/>
                        <a:pt x="44768" y="27622"/>
                      </a:cubicBezTo>
                      <a:cubicBezTo>
                        <a:pt x="46672" y="25717"/>
                        <a:pt x="45720" y="20003"/>
                        <a:pt x="44768" y="16192"/>
                      </a:cubicBezTo>
                      <a:cubicBezTo>
                        <a:pt x="43815" y="30480"/>
                        <a:pt x="40957" y="14288"/>
                        <a:pt x="36195" y="17145"/>
                      </a:cubicBezTo>
                      <a:cubicBezTo>
                        <a:pt x="35243" y="12383"/>
                        <a:pt x="38100" y="11430"/>
                        <a:pt x="38100" y="6667"/>
                      </a:cubicBezTo>
                      <a:cubicBezTo>
                        <a:pt x="35243" y="10478"/>
                        <a:pt x="31432" y="12383"/>
                        <a:pt x="31432" y="20955"/>
                      </a:cubicBezTo>
                      <a:cubicBezTo>
                        <a:pt x="26670" y="21908"/>
                        <a:pt x="22860" y="19050"/>
                        <a:pt x="20003" y="20955"/>
                      </a:cubicBezTo>
                      <a:cubicBezTo>
                        <a:pt x="22860" y="17145"/>
                        <a:pt x="20003" y="13335"/>
                        <a:pt x="21907" y="6667"/>
                      </a:cubicBezTo>
                      <a:cubicBezTo>
                        <a:pt x="19050" y="16192"/>
                        <a:pt x="12382" y="27622"/>
                        <a:pt x="8572" y="39053"/>
                      </a:cubicBezTo>
                      <a:cubicBezTo>
                        <a:pt x="6668" y="30480"/>
                        <a:pt x="6668" y="29528"/>
                        <a:pt x="6668" y="21908"/>
                      </a:cubicBezTo>
                      <a:cubicBezTo>
                        <a:pt x="0" y="17145"/>
                        <a:pt x="5715" y="29528"/>
                        <a:pt x="0" y="27622"/>
                      </a:cubicBezTo>
                      <a:lnTo>
                        <a:pt x="2857" y="28575"/>
                      </a:lnTo>
                      <a:cubicBezTo>
                        <a:pt x="0" y="31433"/>
                        <a:pt x="953" y="39053"/>
                        <a:pt x="953" y="44767"/>
                      </a:cubicBezTo>
                      <a:lnTo>
                        <a:pt x="7620" y="42863"/>
                      </a:lnTo>
                      <a:cubicBezTo>
                        <a:pt x="8572" y="48578"/>
                        <a:pt x="3810" y="48578"/>
                        <a:pt x="2857" y="49530"/>
                      </a:cubicBezTo>
                      <a:cubicBezTo>
                        <a:pt x="1905" y="56197"/>
                        <a:pt x="6668" y="54292"/>
                        <a:pt x="6668" y="60008"/>
                      </a:cubicBezTo>
                      <a:cubicBezTo>
                        <a:pt x="7620" y="55245"/>
                        <a:pt x="9525" y="56197"/>
                        <a:pt x="11430" y="54292"/>
                      </a:cubicBezTo>
                      <a:lnTo>
                        <a:pt x="12382" y="57150"/>
                      </a:lnTo>
                      <a:cubicBezTo>
                        <a:pt x="16193" y="60008"/>
                        <a:pt x="17145" y="52388"/>
                        <a:pt x="20003" y="52388"/>
                      </a:cubicBezTo>
                      <a:cubicBezTo>
                        <a:pt x="20003" y="53340"/>
                        <a:pt x="20003" y="54292"/>
                        <a:pt x="20003" y="54292"/>
                      </a:cubicBezTo>
                      <a:cubicBezTo>
                        <a:pt x="20955" y="50483"/>
                        <a:pt x="20955" y="46672"/>
                        <a:pt x="22860" y="44767"/>
                      </a:cubicBezTo>
                      <a:lnTo>
                        <a:pt x="21907" y="45720"/>
                      </a:lnTo>
                      <a:cubicBezTo>
                        <a:pt x="23813" y="38100"/>
                        <a:pt x="28575" y="32385"/>
                        <a:pt x="23813" y="24765"/>
                      </a:cubicBezTo>
                      <a:lnTo>
                        <a:pt x="30480" y="26670"/>
                      </a:lnTo>
                      <a:cubicBezTo>
                        <a:pt x="30480" y="35242"/>
                        <a:pt x="30480" y="47625"/>
                        <a:pt x="26670" y="48578"/>
                      </a:cubicBezTo>
                      <a:lnTo>
                        <a:pt x="26670" y="52388"/>
                      </a:lnTo>
                      <a:cubicBezTo>
                        <a:pt x="30480" y="56197"/>
                        <a:pt x="34290" y="44767"/>
                        <a:pt x="31432" y="38100"/>
                      </a:cubicBezTo>
                      <a:cubicBezTo>
                        <a:pt x="32385" y="18097"/>
                        <a:pt x="41910" y="36195"/>
                        <a:pt x="45720" y="27622"/>
                      </a:cubicBezTo>
                      <a:cubicBezTo>
                        <a:pt x="46672" y="33338"/>
                        <a:pt x="43815" y="35242"/>
                        <a:pt x="43815" y="39053"/>
                      </a:cubicBezTo>
                      <a:cubicBezTo>
                        <a:pt x="42863" y="40005"/>
                        <a:pt x="40957" y="40005"/>
                        <a:pt x="40957" y="35242"/>
                      </a:cubicBezTo>
                      <a:cubicBezTo>
                        <a:pt x="35243" y="39053"/>
                        <a:pt x="43815" y="51435"/>
                        <a:pt x="37147" y="50483"/>
                      </a:cubicBezTo>
                      <a:cubicBezTo>
                        <a:pt x="33338" y="48578"/>
                        <a:pt x="40005" y="41910"/>
                        <a:pt x="35243" y="40958"/>
                      </a:cubicBezTo>
                      <a:lnTo>
                        <a:pt x="33338" y="56197"/>
                      </a:lnTo>
                      <a:cubicBezTo>
                        <a:pt x="36195" y="55245"/>
                        <a:pt x="39053" y="52388"/>
                        <a:pt x="41910" y="50483"/>
                      </a:cubicBezTo>
                      <a:cubicBezTo>
                        <a:pt x="55245" y="39053"/>
                        <a:pt x="66675" y="45720"/>
                        <a:pt x="66675" y="45720"/>
                      </a:cubicBezTo>
                      <a:cubicBezTo>
                        <a:pt x="87630" y="40958"/>
                        <a:pt x="108585" y="36195"/>
                        <a:pt x="129540" y="30480"/>
                      </a:cubicBezTo>
                      <a:cubicBezTo>
                        <a:pt x="136207" y="26670"/>
                        <a:pt x="138113" y="27622"/>
                        <a:pt x="138113" y="12383"/>
                      </a:cubicBezTo>
                      <a:cubicBezTo>
                        <a:pt x="136207" y="9525"/>
                        <a:pt x="132397" y="12383"/>
                        <a:pt x="132397" y="6667"/>
                      </a:cubicBezTo>
                      <a:cubicBezTo>
                        <a:pt x="132397" y="12383"/>
                        <a:pt x="130493" y="15240"/>
                        <a:pt x="127635" y="16192"/>
                      </a:cubicBezTo>
                      <a:cubicBezTo>
                        <a:pt x="126682" y="11430"/>
                        <a:pt x="130493" y="13335"/>
                        <a:pt x="129540" y="12383"/>
                      </a:cubicBezTo>
                      <a:lnTo>
                        <a:pt x="128588" y="12383"/>
                      </a:lnTo>
                      <a:cubicBezTo>
                        <a:pt x="128588" y="9525"/>
                        <a:pt x="128588" y="7620"/>
                        <a:pt x="129540" y="7620"/>
                      </a:cubicBezTo>
                      <a:cubicBezTo>
                        <a:pt x="123825" y="0"/>
                        <a:pt x="117157" y="3810"/>
                        <a:pt x="117157" y="14288"/>
                      </a:cubicBezTo>
                      <a:cubicBezTo>
                        <a:pt x="113347" y="9525"/>
                        <a:pt x="118110" y="5715"/>
                        <a:pt x="118110" y="953"/>
                      </a:cubicBezTo>
                      <a:cubicBezTo>
                        <a:pt x="106680" y="-953"/>
                        <a:pt x="100013" y="953"/>
                        <a:pt x="88582" y="1905"/>
                      </a:cubicBezTo>
                      <a:cubicBezTo>
                        <a:pt x="89535" y="11430"/>
                        <a:pt x="88582" y="7620"/>
                        <a:pt x="87630" y="14288"/>
                      </a:cubicBezTo>
                      <a:lnTo>
                        <a:pt x="85725" y="11430"/>
                      </a:lnTo>
                      <a:cubicBezTo>
                        <a:pt x="86678" y="13335"/>
                        <a:pt x="85725" y="20003"/>
                        <a:pt x="88582" y="20955"/>
                      </a:cubicBezTo>
                      <a:cubicBezTo>
                        <a:pt x="80963" y="14288"/>
                        <a:pt x="82868" y="34290"/>
                        <a:pt x="79057" y="39053"/>
                      </a:cubicBezTo>
                      <a:lnTo>
                        <a:pt x="79057" y="34290"/>
                      </a:lnTo>
                      <a:cubicBezTo>
                        <a:pt x="75247" y="35242"/>
                        <a:pt x="74295" y="36195"/>
                        <a:pt x="71438" y="39053"/>
                      </a:cubicBezTo>
                      <a:cubicBezTo>
                        <a:pt x="64770" y="30480"/>
                        <a:pt x="76200" y="37147"/>
                        <a:pt x="73343" y="25717"/>
                      </a:cubicBezTo>
                      <a:lnTo>
                        <a:pt x="72390" y="27622"/>
                      </a:lnTo>
                      <a:cubicBezTo>
                        <a:pt x="72390" y="22860"/>
                        <a:pt x="72390" y="14288"/>
                        <a:pt x="74295" y="11430"/>
                      </a:cubicBezTo>
                      <a:cubicBezTo>
                        <a:pt x="69532" y="20003"/>
                        <a:pt x="65722" y="9525"/>
                        <a:pt x="60960" y="16192"/>
                      </a:cubicBezTo>
                      <a:cubicBezTo>
                        <a:pt x="60960" y="10478"/>
                        <a:pt x="65722" y="5715"/>
                        <a:pt x="66675" y="4763"/>
                      </a:cubicBezTo>
                      <a:cubicBezTo>
                        <a:pt x="64770" y="4763"/>
                        <a:pt x="61913" y="8572"/>
                        <a:pt x="60960" y="3810"/>
                      </a:cubicBezTo>
                      <a:lnTo>
                        <a:pt x="61913" y="10478"/>
                      </a:lnTo>
                      <a:cubicBezTo>
                        <a:pt x="58103" y="11430"/>
                        <a:pt x="61913" y="3810"/>
                        <a:pt x="60007" y="0"/>
                      </a:cubicBezTo>
                      <a:cubicBezTo>
                        <a:pt x="46672" y="2858"/>
                        <a:pt x="57150" y="22860"/>
                        <a:pt x="50482" y="27622"/>
                      </a:cubicBezTo>
                      <a:close/>
                    </a:path>
                  </a:pathLst>
                </a:custGeom>
                <a:grpFill/>
                <a:ln w="9525" cap="flat">
                  <a:noFill/>
                  <a:prstDash val="solid"/>
                  <a:miter/>
                </a:ln>
              </p:spPr>
              <p:txBody>
                <a:bodyPr rtlCol="0" anchor="ctr"/>
                <a:lstStyle/>
                <a:p>
                  <a:endParaRPr lang="zh-CN" altLang="en-US"/>
                </a:p>
              </p:txBody>
            </p:sp>
            <p:sp>
              <p:nvSpPr>
                <p:cNvPr id="256" name="任意多边形: 形状 255">
                  <a:extLst>
                    <a:ext uri="{FF2B5EF4-FFF2-40B4-BE49-F238E27FC236}">
                      <a16:creationId xmlns:a16="http://schemas.microsoft.com/office/drawing/2014/main" id="{53E0952C-53A2-F4B6-7D83-9E79972C8EC2}"/>
                    </a:ext>
                  </a:extLst>
                </p:cNvPr>
                <p:cNvSpPr/>
                <p:nvPr/>
              </p:nvSpPr>
              <p:spPr>
                <a:xfrm>
                  <a:off x="6517005" y="3993832"/>
                  <a:ext cx="2857" cy="1346"/>
                </a:xfrm>
                <a:custGeom>
                  <a:avLst/>
                  <a:gdLst>
                    <a:gd name="connsiteX0" fmla="*/ 0 w 2857"/>
                    <a:gd name="connsiteY0" fmla="*/ 952 h 1346"/>
                    <a:gd name="connsiteX1" fmla="*/ 2857 w 2857"/>
                    <a:gd name="connsiteY1" fmla="*/ 0 h 1346"/>
                    <a:gd name="connsiteX2" fmla="*/ 0 w 2857"/>
                    <a:gd name="connsiteY2" fmla="*/ 952 h 1346"/>
                  </a:gdLst>
                  <a:ahLst/>
                  <a:cxnLst>
                    <a:cxn ang="0">
                      <a:pos x="connsiteX0" y="connsiteY0"/>
                    </a:cxn>
                    <a:cxn ang="0">
                      <a:pos x="connsiteX1" y="connsiteY1"/>
                    </a:cxn>
                    <a:cxn ang="0">
                      <a:pos x="connsiteX2" y="connsiteY2"/>
                    </a:cxn>
                  </a:cxnLst>
                  <a:rect l="l" t="t" r="r" b="b"/>
                  <a:pathLst>
                    <a:path w="2857" h="1346">
                      <a:moveTo>
                        <a:pt x="0" y="952"/>
                      </a:moveTo>
                      <a:cubicBezTo>
                        <a:pt x="952" y="1905"/>
                        <a:pt x="1905" y="952"/>
                        <a:pt x="2857" y="0"/>
                      </a:cubicBezTo>
                      <a:cubicBezTo>
                        <a:pt x="1905" y="0"/>
                        <a:pt x="952" y="0"/>
                        <a:pt x="0" y="952"/>
                      </a:cubicBezTo>
                      <a:close/>
                    </a:path>
                  </a:pathLst>
                </a:custGeom>
                <a:grpFill/>
                <a:ln w="9525" cap="flat">
                  <a:noFill/>
                  <a:prstDash val="solid"/>
                  <a:miter/>
                </a:ln>
              </p:spPr>
              <p:txBody>
                <a:bodyPr rtlCol="0" anchor="ctr"/>
                <a:lstStyle/>
                <a:p>
                  <a:endParaRPr lang="zh-CN" altLang="en-US"/>
                </a:p>
              </p:txBody>
            </p:sp>
            <p:sp>
              <p:nvSpPr>
                <p:cNvPr id="257" name="任意多边形: 形状 256">
                  <a:extLst>
                    <a:ext uri="{FF2B5EF4-FFF2-40B4-BE49-F238E27FC236}">
                      <a16:creationId xmlns:a16="http://schemas.microsoft.com/office/drawing/2014/main" id="{40FA2A28-C1D3-46D0-CCF9-2E9786CD028E}"/>
                    </a:ext>
                  </a:extLst>
                </p:cNvPr>
                <p:cNvSpPr/>
                <p:nvPr/>
              </p:nvSpPr>
              <p:spPr>
                <a:xfrm>
                  <a:off x="6532244" y="3977640"/>
                  <a:ext cx="9525" cy="2857"/>
                </a:xfrm>
                <a:custGeom>
                  <a:avLst/>
                  <a:gdLst>
                    <a:gd name="connsiteX0" fmla="*/ 0 w 9525"/>
                    <a:gd name="connsiteY0" fmla="*/ 2857 h 2857"/>
                    <a:gd name="connsiteX1" fmla="*/ 0 w 9525"/>
                    <a:gd name="connsiteY1" fmla="*/ 0 h 2857"/>
                    <a:gd name="connsiteX2" fmla="*/ 0 w 9525"/>
                    <a:gd name="connsiteY2" fmla="*/ 2857 h 2857"/>
                  </a:gdLst>
                  <a:ahLst/>
                  <a:cxnLst>
                    <a:cxn ang="0">
                      <a:pos x="connsiteX0" y="connsiteY0"/>
                    </a:cxn>
                    <a:cxn ang="0">
                      <a:pos x="connsiteX1" y="connsiteY1"/>
                    </a:cxn>
                    <a:cxn ang="0">
                      <a:pos x="connsiteX2" y="connsiteY2"/>
                    </a:cxn>
                  </a:cxnLst>
                  <a:rect l="l" t="t" r="r" b="b"/>
                  <a:pathLst>
                    <a:path w="9525" h="2857">
                      <a:moveTo>
                        <a:pt x="0" y="2857"/>
                      </a:moveTo>
                      <a:cubicBezTo>
                        <a:pt x="0" y="1905"/>
                        <a:pt x="0" y="952"/>
                        <a:pt x="0" y="0"/>
                      </a:cubicBezTo>
                      <a:cubicBezTo>
                        <a:pt x="0" y="952"/>
                        <a:pt x="0" y="1905"/>
                        <a:pt x="0" y="2857"/>
                      </a:cubicBezTo>
                      <a:close/>
                    </a:path>
                  </a:pathLst>
                </a:custGeom>
                <a:grpFill/>
                <a:ln w="9525" cap="flat">
                  <a:noFill/>
                  <a:prstDash val="solid"/>
                  <a:miter/>
                </a:ln>
              </p:spPr>
              <p:txBody>
                <a:bodyPr rtlCol="0" anchor="ctr"/>
                <a:lstStyle/>
                <a:p>
                  <a:endParaRPr lang="zh-CN" altLang="en-US"/>
                </a:p>
              </p:txBody>
            </p:sp>
            <p:sp>
              <p:nvSpPr>
                <p:cNvPr id="258" name="任意多边形: 形状 257">
                  <a:extLst>
                    <a:ext uri="{FF2B5EF4-FFF2-40B4-BE49-F238E27FC236}">
                      <a16:creationId xmlns:a16="http://schemas.microsoft.com/office/drawing/2014/main" id="{ED667BB1-6335-AD9D-E5BA-C19245308C87}"/>
                    </a:ext>
                  </a:extLst>
                </p:cNvPr>
                <p:cNvSpPr/>
                <p:nvPr/>
              </p:nvSpPr>
              <p:spPr>
                <a:xfrm>
                  <a:off x="6532244" y="3970972"/>
                  <a:ext cx="2409" cy="6667"/>
                </a:xfrm>
                <a:custGeom>
                  <a:avLst/>
                  <a:gdLst>
                    <a:gd name="connsiteX0" fmla="*/ 953 w 2409"/>
                    <a:gd name="connsiteY0" fmla="*/ 0 h 6667"/>
                    <a:gd name="connsiteX1" fmla="*/ 0 w 2409"/>
                    <a:gd name="connsiteY1" fmla="*/ 6668 h 6667"/>
                    <a:gd name="connsiteX2" fmla="*/ 953 w 2409"/>
                    <a:gd name="connsiteY2" fmla="*/ 0 h 6667"/>
                  </a:gdLst>
                  <a:ahLst/>
                  <a:cxnLst>
                    <a:cxn ang="0">
                      <a:pos x="connsiteX0" y="connsiteY0"/>
                    </a:cxn>
                    <a:cxn ang="0">
                      <a:pos x="connsiteX1" y="connsiteY1"/>
                    </a:cxn>
                    <a:cxn ang="0">
                      <a:pos x="connsiteX2" y="connsiteY2"/>
                    </a:cxn>
                  </a:cxnLst>
                  <a:rect l="l" t="t" r="r" b="b"/>
                  <a:pathLst>
                    <a:path w="2409" h="6667">
                      <a:moveTo>
                        <a:pt x="953" y="0"/>
                      </a:moveTo>
                      <a:cubicBezTo>
                        <a:pt x="1905" y="2858"/>
                        <a:pt x="953" y="2858"/>
                        <a:pt x="0" y="6668"/>
                      </a:cubicBezTo>
                      <a:cubicBezTo>
                        <a:pt x="1905" y="4763"/>
                        <a:pt x="3810" y="4763"/>
                        <a:pt x="953" y="0"/>
                      </a:cubicBezTo>
                      <a:close/>
                    </a:path>
                  </a:pathLst>
                </a:custGeom>
                <a:grpFill/>
                <a:ln w="9525" cap="flat">
                  <a:noFill/>
                  <a:prstDash val="solid"/>
                  <a:miter/>
                </a:ln>
              </p:spPr>
              <p:txBody>
                <a:bodyPr rtlCol="0" anchor="ctr"/>
                <a:lstStyle/>
                <a:p>
                  <a:endParaRPr lang="zh-CN" altLang="en-US"/>
                </a:p>
              </p:txBody>
            </p:sp>
            <p:sp>
              <p:nvSpPr>
                <p:cNvPr id="259" name="任意多边形: 形状 258">
                  <a:extLst>
                    <a:ext uri="{FF2B5EF4-FFF2-40B4-BE49-F238E27FC236}">
                      <a16:creationId xmlns:a16="http://schemas.microsoft.com/office/drawing/2014/main" id="{DCF1A7AA-A4D0-C8FF-A50E-0EF178F2E1AC}"/>
                    </a:ext>
                  </a:extLst>
                </p:cNvPr>
                <p:cNvSpPr/>
                <p:nvPr/>
              </p:nvSpPr>
              <p:spPr>
                <a:xfrm>
                  <a:off x="6258877" y="3976687"/>
                  <a:ext cx="3809" cy="5715"/>
                </a:xfrm>
                <a:custGeom>
                  <a:avLst/>
                  <a:gdLst>
                    <a:gd name="connsiteX0" fmla="*/ 2857 w 3809"/>
                    <a:gd name="connsiteY0" fmla="*/ 0 h 5715"/>
                    <a:gd name="connsiteX1" fmla="*/ 0 w 3809"/>
                    <a:gd name="connsiteY1" fmla="*/ 5715 h 5715"/>
                    <a:gd name="connsiteX2" fmla="*/ 3810 w 3809"/>
                    <a:gd name="connsiteY2" fmla="*/ 3810 h 5715"/>
                    <a:gd name="connsiteX3" fmla="*/ 2857 w 3809"/>
                    <a:gd name="connsiteY3" fmla="*/ 0 h 5715"/>
                  </a:gdLst>
                  <a:ahLst/>
                  <a:cxnLst>
                    <a:cxn ang="0">
                      <a:pos x="connsiteX0" y="connsiteY0"/>
                    </a:cxn>
                    <a:cxn ang="0">
                      <a:pos x="connsiteX1" y="connsiteY1"/>
                    </a:cxn>
                    <a:cxn ang="0">
                      <a:pos x="connsiteX2" y="connsiteY2"/>
                    </a:cxn>
                    <a:cxn ang="0">
                      <a:pos x="connsiteX3" y="connsiteY3"/>
                    </a:cxn>
                  </a:cxnLst>
                  <a:rect l="l" t="t" r="r" b="b"/>
                  <a:pathLst>
                    <a:path w="3809" h="5715">
                      <a:moveTo>
                        <a:pt x="2857" y="0"/>
                      </a:moveTo>
                      <a:cubicBezTo>
                        <a:pt x="1905" y="1905"/>
                        <a:pt x="0" y="3810"/>
                        <a:pt x="0" y="5715"/>
                      </a:cubicBezTo>
                      <a:lnTo>
                        <a:pt x="3810" y="3810"/>
                      </a:lnTo>
                      <a:lnTo>
                        <a:pt x="2857" y="0"/>
                      </a:lnTo>
                      <a:close/>
                    </a:path>
                  </a:pathLst>
                </a:custGeom>
                <a:grpFill/>
                <a:ln w="9525" cap="flat">
                  <a:noFill/>
                  <a:prstDash val="solid"/>
                  <a:miter/>
                </a:ln>
              </p:spPr>
              <p:txBody>
                <a:bodyPr rtlCol="0" anchor="ctr"/>
                <a:lstStyle/>
                <a:p>
                  <a:endParaRPr lang="zh-CN" altLang="en-US"/>
                </a:p>
              </p:txBody>
            </p:sp>
            <p:sp>
              <p:nvSpPr>
                <p:cNvPr id="260" name="任意多边形: 形状 259">
                  <a:extLst>
                    <a:ext uri="{FF2B5EF4-FFF2-40B4-BE49-F238E27FC236}">
                      <a16:creationId xmlns:a16="http://schemas.microsoft.com/office/drawing/2014/main" id="{AD61297C-FD94-559B-DBDE-B6276C07DDD9}"/>
                    </a:ext>
                  </a:extLst>
                </p:cNvPr>
                <p:cNvSpPr/>
                <p:nvPr/>
              </p:nvSpPr>
              <p:spPr>
                <a:xfrm>
                  <a:off x="6268402" y="3977640"/>
                  <a:ext cx="5715" cy="9525"/>
                </a:xfrm>
                <a:custGeom>
                  <a:avLst/>
                  <a:gdLst>
                    <a:gd name="connsiteX0" fmla="*/ 0 w 5715"/>
                    <a:gd name="connsiteY0" fmla="*/ 6667 h 9525"/>
                    <a:gd name="connsiteX1" fmla="*/ 2857 w 5715"/>
                    <a:gd name="connsiteY1" fmla="*/ 9525 h 9525"/>
                    <a:gd name="connsiteX2" fmla="*/ 5715 w 5715"/>
                    <a:gd name="connsiteY2" fmla="*/ 0 h 9525"/>
                    <a:gd name="connsiteX3" fmla="*/ 0 w 5715"/>
                    <a:gd name="connsiteY3" fmla="*/ 6667 h 9525"/>
                  </a:gdLst>
                  <a:ahLst/>
                  <a:cxnLst>
                    <a:cxn ang="0">
                      <a:pos x="connsiteX0" y="connsiteY0"/>
                    </a:cxn>
                    <a:cxn ang="0">
                      <a:pos x="connsiteX1" y="connsiteY1"/>
                    </a:cxn>
                    <a:cxn ang="0">
                      <a:pos x="connsiteX2" y="connsiteY2"/>
                    </a:cxn>
                    <a:cxn ang="0">
                      <a:pos x="connsiteX3" y="connsiteY3"/>
                    </a:cxn>
                  </a:cxnLst>
                  <a:rect l="l" t="t" r="r" b="b"/>
                  <a:pathLst>
                    <a:path w="5715" h="9525">
                      <a:moveTo>
                        <a:pt x="0" y="6667"/>
                      </a:moveTo>
                      <a:lnTo>
                        <a:pt x="2857" y="9525"/>
                      </a:lnTo>
                      <a:lnTo>
                        <a:pt x="5715" y="0"/>
                      </a:lnTo>
                      <a:cubicBezTo>
                        <a:pt x="1905" y="952"/>
                        <a:pt x="3810" y="6667"/>
                        <a:pt x="0" y="6667"/>
                      </a:cubicBezTo>
                      <a:close/>
                    </a:path>
                  </a:pathLst>
                </a:custGeom>
                <a:grpFill/>
                <a:ln w="9525" cap="flat">
                  <a:noFill/>
                  <a:prstDash val="solid"/>
                  <a:miter/>
                </a:ln>
              </p:spPr>
              <p:txBody>
                <a:bodyPr rtlCol="0" anchor="ctr"/>
                <a:lstStyle/>
                <a:p>
                  <a:endParaRPr lang="zh-CN" altLang="en-US"/>
                </a:p>
              </p:txBody>
            </p:sp>
            <p:sp>
              <p:nvSpPr>
                <p:cNvPr id="261" name="任意多边形: 形状 260">
                  <a:extLst>
                    <a:ext uri="{FF2B5EF4-FFF2-40B4-BE49-F238E27FC236}">
                      <a16:creationId xmlns:a16="http://schemas.microsoft.com/office/drawing/2014/main" id="{FA4F17EB-8E5F-BB49-604D-83D3FF61D217}"/>
                    </a:ext>
                  </a:extLst>
                </p:cNvPr>
                <p:cNvSpPr/>
                <p:nvPr/>
              </p:nvSpPr>
              <p:spPr>
                <a:xfrm>
                  <a:off x="6276022" y="3990022"/>
                  <a:ext cx="952" cy="1905"/>
                </a:xfrm>
                <a:custGeom>
                  <a:avLst/>
                  <a:gdLst>
                    <a:gd name="connsiteX0" fmla="*/ 953 w 952"/>
                    <a:gd name="connsiteY0" fmla="*/ 0 h 1905"/>
                    <a:gd name="connsiteX1" fmla="*/ 0 w 952"/>
                    <a:gd name="connsiteY1" fmla="*/ 1905 h 1905"/>
                    <a:gd name="connsiteX2" fmla="*/ 953 w 952"/>
                    <a:gd name="connsiteY2" fmla="*/ 0 h 1905"/>
                  </a:gdLst>
                  <a:ahLst/>
                  <a:cxnLst>
                    <a:cxn ang="0">
                      <a:pos x="connsiteX0" y="connsiteY0"/>
                    </a:cxn>
                    <a:cxn ang="0">
                      <a:pos x="connsiteX1" y="connsiteY1"/>
                    </a:cxn>
                    <a:cxn ang="0">
                      <a:pos x="connsiteX2" y="connsiteY2"/>
                    </a:cxn>
                  </a:cxnLst>
                  <a:rect l="l" t="t" r="r" b="b"/>
                  <a:pathLst>
                    <a:path w="952" h="1905">
                      <a:moveTo>
                        <a:pt x="953" y="0"/>
                      </a:moveTo>
                      <a:lnTo>
                        <a:pt x="0" y="1905"/>
                      </a:lnTo>
                      <a:cubicBezTo>
                        <a:pt x="953" y="1905"/>
                        <a:pt x="953" y="953"/>
                        <a:pt x="953" y="0"/>
                      </a:cubicBezTo>
                      <a:close/>
                    </a:path>
                  </a:pathLst>
                </a:custGeom>
                <a:grpFill/>
                <a:ln w="9525" cap="flat">
                  <a:noFill/>
                  <a:prstDash val="solid"/>
                  <a:miter/>
                </a:ln>
              </p:spPr>
              <p:txBody>
                <a:bodyPr rtlCol="0" anchor="ctr"/>
                <a:lstStyle/>
                <a:p>
                  <a:endParaRPr lang="zh-CN" altLang="en-US"/>
                </a:p>
              </p:txBody>
            </p:sp>
            <p:sp>
              <p:nvSpPr>
                <p:cNvPr id="262" name="任意多边形: 形状 261">
                  <a:extLst>
                    <a:ext uri="{FF2B5EF4-FFF2-40B4-BE49-F238E27FC236}">
                      <a16:creationId xmlns:a16="http://schemas.microsoft.com/office/drawing/2014/main" id="{6AFE28A4-816B-DD4E-98A4-C9D15BB8491A}"/>
                    </a:ext>
                  </a:extLst>
                </p:cNvPr>
                <p:cNvSpPr/>
                <p:nvPr/>
              </p:nvSpPr>
              <p:spPr>
                <a:xfrm>
                  <a:off x="6274117" y="3979545"/>
                  <a:ext cx="4762" cy="10477"/>
                </a:xfrm>
                <a:custGeom>
                  <a:avLst/>
                  <a:gdLst>
                    <a:gd name="connsiteX0" fmla="*/ 2857 w 4762"/>
                    <a:gd name="connsiteY0" fmla="*/ 6667 h 10477"/>
                    <a:gd name="connsiteX1" fmla="*/ 4763 w 4762"/>
                    <a:gd name="connsiteY1" fmla="*/ 0 h 10477"/>
                    <a:gd name="connsiteX2" fmla="*/ 0 w 4762"/>
                    <a:gd name="connsiteY2" fmla="*/ 4763 h 10477"/>
                    <a:gd name="connsiteX3" fmla="*/ 1905 w 4762"/>
                    <a:gd name="connsiteY3" fmla="*/ 5715 h 10477"/>
                    <a:gd name="connsiteX4" fmla="*/ 2857 w 4762"/>
                    <a:gd name="connsiteY4" fmla="*/ 10477 h 10477"/>
                    <a:gd name="connsiteX5" fmla="*/ 4763 w 4762"/>
                    <a:gd name="connsiteY5" fmla="*/ 5715 h 10477"/>
                    <a:gd name="connsiteX6" fmla="*/ 2857 w 4762"/>
                    <a:gd name="connsiteY6" fmla="*/ 6667 h 10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762" h="10477">
                      <a:moveTo>
                        <a:pt x="2857" y="6667"/>
                      </a:moveTo>
                      <a:lnTo>
                        <a:pt x="4763" y="0"/>
                      </a:lnTo>
                      <a:lnTo>
                        <a:pt x="0" y="4763"/>
                      </a:lnTo>
                      <a:lnTo>
                        <a:pt x="1905" y="5715"/>
                      </a:lnTo>
                      <a:cubicBezTo>
                        <a:pt x="1905" y="7620"/>
                        <a:pt x="2857" y="8572"/>
                        <a:pt x="2857" y="10477"/>
                      </a:cubicBezTo>
                      <a:lnTo>
                        <a:pt x="4763" y="5715"/>
                      </a:lnTo>
                      <a:cubicBezTo>
                        <a:pt x="4763" y="6667"/>
                        <a:pt x="3810" y="7620"/>
                        <a:pt x="2857" y="6667"/>
                      </a:cubicBezTo>
                      <a:close/>
                    </a:path>
                  </a:pathLst>
                </a:custGeom>
                <a:grpFill/>
                <a:ln w="9525" cap="flat">
                  <a:noFill/>
                  <a:prstDash val="solid"/>
                  <a:miter/>
                </a:ln>
              </p:spPr>
              <p:txBody>
                <a:bodyPr rtlCol="0" anchor="ctr"/>
                <a:lstStyle/>
                <a:p>
                  <a:endParaRPr lang="zh-CN" altLang="en-US"/>
                </a:p>
              </p:txBody>
            </p:sp>
            <p:sp>
              <p:nvSpPr>
                <p:cNvPr id="263" name="任意多边形: 形状 262">
                  <a:extLst>
                    <a:ext uri="{FF2B5EF4-FFF2-40B4-BE49-F238E27FC236}">
                      <a16:creationId xmlns:a16="http://schemas.microsoft.com/office/drawing/2014/main" id="{27E59825-5EF2-F1E3-A20E-7A56444FF105}"/>
                    </a:ext>
                  </a:extLst>
                </p:cNvPr>
                <p:cNvSpPr/>
                <p:nvPr/>
              </p:nvSpPr>
              <p:spPr>
                <a:xfrm>
                  <a:off x="6280784" y="3984307"/>
                  <a:ext cx="9525" cy="1904"/>
                </a:xfrm>
                <a:custGeom>
                  <a:avLst/>
                  <a:gdLst>
                    <a:gd name="connsiteX0" fmla="*/ 0 w 9525"/>
                    <a:gd name="connsiteY0" fmla="*/ 1905 h 1904"/>
                    <a:gd name="connsiteX1" fmla="*/ 0 w 9525"/>
                    <a:gd name="connsiteY1" fmla="*/ 0 h 1904"/>
                    <a:gd name="connsiteX2" fmla="*/ 0 w 9525"/>
                    <a:gd name="connsiteY2" fmla="*/ 1905 h 1904"/>
                  </a:gdLst>
                  <a:ahLst/>
                  <a:cxnLst>
                    <a:cxn ang="0">
                      <a:pos x="connsiteX0" y="connsiteY0"/>
                    </a:cxn>
                    <a:cxn ang="0">
                      <a:pos x="connsiteX1" y="connsiteY1"/>
                    </a:cxn>
                    <a:cxn ang="0">
                      <a:pos x="connsiteX2" y="connsiteY2"/>
                    </a:cxn>
                  </a:cxnLst>
                  <a:rect l="l" t="t" r="r" b="b"/>
                  <a:pathLst>
                    <a:path w="9525" h="1904">
                      <a:moveTo>
                        <a:pt x="0" y="1905"/>
                      </a:moveTo>
                      <a:cubicBezTo>
                        <a:pt x="0" y="952"/>
                        <a:pt x="0" y="952"/>
                        <a:pt x="0" y="0"/>
                      </a:cubicBezTo>
                      <a:cubicBezTo>
                        <a:pt x="0" y="952"/>
                        <a:pt x="0" y="952"/>
                        <a:pt x="0" y="1905"/>
                      </a:cubicBezTo>
                      <a:close/>
                    </a:path>
                  </a:pathLst>
                </a:custGeom>
                <a:grpFill/>
                <a:ln w="9525" cap="flat">
                  <a:noFill/>
                  <a:prstDash val="solid"/>
                  <a:miter/>
                </a:ln>
              </p:spPr>
              <p:txBody>
                <a:bodyPr rtlCol="0" anchor="ctr"/>
                <a:lstStyle/>
                <a:p>
                  <a:endParaRPr lang="zh-CN" altLang="en-US"/>
                </a:p>
              </p:txBody>
            </p:sp>
            <p:sp>
              <p:nvSpPr>
                <p:cNvPr id="264" name="任意多边形: 形状 263">
                  <a:extLst>
                    <a:ext uri="{FF2B5EF4-FFF2-40B4-BE49-F238E27FC236}">
                      <a16:creationId xmlns:a16="http://schemas.microsoft.com/office/drawing/2014/main" id="{E447BD30-E29F-A82F-A080-2ACA88D8B17A}"/>
                    </a:ext>
                  </a:extLst>
                </p:cNvPr>
                <p:cNvSpPr/>
                <p:nvPr/>
              </p:nvSpPr>
              <p:spPr>
                <a:xfrm>
                  <a:off x="6279832" y="3986212"/>
                  <a:ext cx="9525" cy="12382"/>
                </a:xfrm>
                <a:custGeom>
                  <a:avLst/>
                  <a:gdLst>
                    <a:gd name="connsiteX0" fmla="*/ 8573 w 9525"/>
                    <a:gd name="connsiteY0" fmla="*/ 12383 h 12382"/>
                    <a:gd name="connsiteX1" fmla="*/ 9525 w 9525"/>
                    <a:gd name="connsiteY1" fmla="*/ 3810 h 12382"/>
                    <a:gd name="connsiteX2" fmla="*/ 2858 w 9525"/>
                    <a:gd name="connsiteY2" fmla="*/ 7620 h 12382"/>
                    <a:gd name="connsiteX3" fmla="*/ 0 w 9525"/>
                    <a:gd name="connsiteY3" fmla="*/ 0 h 12382"/>
                    <a:gd name="connsiteX4" fmla="*/ 4763 w 9525"/>
                    <a:gd name="connsiteY4" fmla="*/ 12383 h 12382"/>
                    <a:gd name="connsiteX5" fmla="*/ 5715 w 9525"/>
                    <a:gd name="connsiteY5" fmla="*/ 8572 h 12382"/>
                    <a:gd name="connsiteX6" fmla="*/ 8573 w 9525"/>
                    <a:gd name="connsiteY6" fmla="*/ 12383 h 123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525" h="12382">
                      <a:moveTo>
                        <a:pt x="8573" y="12383"/>
                      </a:moveTo>
                      <a:cubicBezTo>
                        <a:pt x="7620" y="9525"/>
                        <a:pt x="9525" y="6667"/>
                        <a:pt x="9525" y="3810"/>
                      </a:cubicBezTo>
                      <a:cubicBezTo>
                        <a:pt x="6668" y="953"/>
                        <a:pt x="5715" y="11430"/>
                        <a:pt x="2858" y="7620"/>
                      </a:cubicBezTo>
                      <a:cubicBezTo>
                        <a:pt x="7620" y="2858"/>
                        <a:pt x="1905" y="3810"/>
                        <a:pt x="0" y="0"/>
                      </a:cubicBezTo>
                      <a:cubicBezTo>
                        <a:pt x="953" y="6667"/>
                        <a:pt x="1905" y="10478"/>
                        <a:pt x="4763" y="12383"/>
                      </a:cubicBezTo>
                      <a:lnTo>
                        <a:pt x="5715" y="8572"/>
                      </a:lnTo>
                      <a:cubicBezTo>
                        <a:pt x="8573" y="8572"/>
                        <a:pt x="7620" y="10478"/>
                        <a:pt x="8573" y="12383"/>
                      </a:cubicBezTo>
                      <a:close/>
                    </a:path>
                  </a:pathLst>
                </a:custGeom>
                <a:grpFill/>
                <a:ln w="9525" cap="flat">
                  <a:noFill/>
                  <a:prstDash val="solid"/>
                  <a:miter/>
                </a:ln>
              </p:spPr>
              <p:txBody>
                <a:bodyPr rtlCol="0" anchor="ctr"/>
                <a:lstStyle/>
                <a:p>
                  <a:endParaRPr lang="zh-CN" altLang="en-US"/>
                </a:p>
              </p:txBody>
            </p:sp>
            <p:sp>
              <p:nvSpPr>
                <p:cNvPr id="265" name="任意多边形: 形状 264">
                  <a:extLst>
                    <a:ext uri="{FF2B5EF4-FFF2-40B4-BE49-F238E27FC236}">
                      <a16:creationId xmlns:a16="http://schemas.microsoft.com/office/drawing/2014/main" id="{E64B682C-7380-4B6B-07D4-B0B40D583472}"/>
                    </a:ext>
                  </a:extLst>
                </p:cNvPr>
                <p:cNvSpPr/>
                <p:nvPr/>
              </p:nvSpPr>
              <p:spPr>
                <a:xfrm>
                  <a:off x="6293167" y="3985259"/>
                  <a:ext cx="13859" cy="18097"/>
                </a:xfrm>
                <a:custGeom>
                  <a:avLst/>
                  <a:gdLst>
                    <a:gd name="connsiteX0" fmla="*/ 12382 w 13859"/>
                    <a:gd name="connsiteY0" fmla="*/ 3810 h 18097"/>
                    <a:gd name="connsiteX1" fmla="*/ 9525 w 13859"/>
                    <a:gd name="connsiteY1" fmla="*/ 9525 h 18097"/>
                    <a:gd name="connsiteX2" fmla="*/ 5715 w 13859"/>
                    <a:gd name="connsiteY2" fmla="*/ 0 h 18097"/>
                    <a:gd name="connsiteX3" fmla="*/ 2857 w 13859"/>
                    <a:gd name="connsiteY3" fmla="*/ 5715 h 18097"/>
                    <a:gd name="connsiteX4" fmla="*/ 0 w 13859"/>
                    <a:gd name="connsiteY4" fmla="*/ 4763 h 18097"/>
                    <a:gd name="connsiteX5" fmla="*/ 9525 w 13859"/>
                    <a:gd name="connsiteY5" fmla="*/ 13335 h 18097"/>
                    <a:gd name="connsiteX6" fmla="*/ 7620 w 13859"/>
                    <a:gd name="connsiteY6" fmla="*/ 14288 h 18097"/>
                    <a:gd name="connsiteX7" fmla="*/ 11430 w 13859"/>
                    <a:gd name="connsiteY7" fmla="*/ 18098 h 18097"/>
                    <a:gd name="connsiteX8" fmla="*/ 12382 w 13859"/>
                    <a:gd name="connsiteY8" fmla="*/ 3810 h 180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859" h="18097">
                      <a:moveTo>
                        <a:pt x="12382" y="3810"/>
                      </a:moveTo>
                      <a:lnTo>
                        <a:pt x="9525" y="9525"/>
                      </a:lnTo>
                      <a:cubicBezTo>
                        <a:pt x="9525" y="6668"/>
                        <a:pt x="4763" y="6668"/>
                        <a:pt x="5715" y="0"/>
                      </a:cubicBezTo>
                      <a:cubicBezTo>
                        <a:pt x="3810" y="953"/>
                        <a:pt x="3810" y="3810"/>
                        <a:pt x="2857" y="5715"/>
                      </a:cubicBezTo>
                      <a:cubicBezTo>
                        <a:pt x="1905" y="2858"/>
                        <a:pt x="952" y="0"/>
                        <a:pt x="0" y="4763"/>
                      </a:cubicBezTo>
                      <a:cubicBezTo>
                        <a:pt x="5715" y="9525"/>
                        <a:pt x="3810" y="10478"/>
                        <a:pt x="9525" y="13335"/>
                      </a:cubicBezTo>
                      <a:cubicBezTo>
                        <a:pt x="9525" y="14288"/>
                        <a:pt x="8572" y="14288"/>
                        <a:pt x="7620" y="14288"/>
                      </a:cubicBezTo>
                      <a:lnTo>
                        <a:pt x="11430" y="18098"/>
                      </a:lnTo>
                      <a:cubicBezTo>
                        <a:pt x="11430" y="9525"/>
                        <a:pt x="16192" y="9525"/>
                        <a:pt x="12382" y="3810"/>
                      </a:cubicBezTo>
                      <a:close/>
                    </a:path>
                  </a:pathLst>
                </a:custGeom>
                <a:grpFill/>
                <a:ln w="9525" cap="flat">
                  <a:noFill/>
                  <a:prstDash val="solid"/>
                  <a:miter/>
                </a:ln>
              </p:spPr>
              <p:txBody>
                <a:bodyPr rtlCol="0" anchor="ctr"/>
                <a:lstStyle/>
                <a:p>
                  <a:endParaRPr lang="zh-CN" altLang="en-US"/>
                </a:p>
              </p:txBody>
            </p:sp>
            <p:sp>
              <p:nvSpPr>
                <p:cNvPr id="266" name="任意多边形: 形状 265">
                  <a:extLst>
                    <a:ext uri="{FF2B5EF4-FFF2-40B4-BE49-F238E27FC236}">
                      <a16:creationId xmlns:a16="http://schemas.microsoft.com/office/drawing/2014/main" id="{509A2B20-3BCD-DECA-CCA7-68EF8F3AA1AC}"/>
                    </a:ext>
                  </a:extLst>
                </p:cNvPr>
                <p:cNvSpPr/>
                <p:nvPr/>
              </p:nvSpPr>
              <p:spPr>
                <a:xfrm>
                  <a:off x="6306688" y="3994784"/>
                  <a:ext cx="6481" cy="10477"/>
                </a:xfrm>
                <a:custGeom>
                  <a:avLst/>
                  <a:gdLst>
                    <a:gd name="connsiteX0" fmla="*/ 3624 w 6481"/>
                    <a:gd name="connsiteY0" fmla="*/ 0 h 10477"/>
                    <a:gd name="connsiteX1" fmla="*/ 767 w 6481"/>
                    <a:gd name="connsiteY1" fmla="*/ 10478 h 10477"/>
                    <a:gd name="connsiteX2" fmla="*/ 6482 w 6481"/>
                    <a:gd name="connsiteY2" fmla="*/ 5715 h 10477"/>
                    <a:gd name="connsiteX3" fmla="*/ 3624 w 6481"/>
                    <a:gd name="connsiteY3" fmla="*/ 0 h 10477"/>
                  </a:gdLst>
                  <a:ahLst/>
                  <a:cxnLst>
                    <a:cxn ang="0">
                      <a:pos x="connsiteX0" y="connsiteY0"/>
                    </a:cxn>
                    <a:cxn ang="0">
                      <a:pos x="connsiteX1" y="connsiteY1"/>
                    </a:cxn>
                    <a:cxn ang="0">
                      <a:pos x="connsiteX2" y="connsiteY2"/>
                    </a:cxn>
                    <a:cxn ang="0">
                      <a:pos x="connsiteX3" y="connsiteY3"/>
                    </a:cxn>
                  </a:cxnLst>
                  <a:rect l="l" t="t" r="r" b="b"/>
                  <a:pathLst>
                    <a:path w="6481" h="10477">
                      <a:moveTo>
                        <a:pt x="3624" y="0"/>
                      </a:moveTo>
                      <a:cubicBezTo>
                        <a:pt x="767" y="0"/>
                        <a:pt x="-1138" y="6668"/>
                        <a:pt x="767" y="10478"/>
                      </a:cubicBezTo>
                      <a:lnTo>
                        <a:pt x="6482" y="5715"/>
                      </a:lnTo>
                      <a:cubicBezTo>
                        <a:pt x="5529" y="4763"/>
                        <a:pt x="2672" y="5715"/>
                        <a:pt x="3624" y="0"/>
                      </a:cubicBezTo>
                      <a:close/>
                    </a:path>
                  </a:pathLst>
                </a:custGeom>
                <a:grpFill/>
                <a:ln w="9525" cap="flat">
                  <a:noFill/>
                  <a:prstDash val="solid"/>
                  <a:miter/>
                </a:ln>
              </p:spPr>
              <p:txBody>
                <a:bodyPr rtlCol="0" anchor="ctr"/>
                <a:lstStyle/>
                <a:p>
                  <a:endParaRPr lang="zh-CN" altLang="en-US"/>
                </a:p>
              </p:txBody>
            </p:sp>
            <p:sp>
              <p:nvSpPr>
                <p:cNvPr id="267" name="任意多边形: 形状 266">
                  <a:extLst>
                    <a:ext uri="{FF2B5EF4-FFF2-40B4-BE49-F238E27FC236}">
                      <a16:creationId xmlns:a16="http://schemas.microsoft.com/office/drawing/2014/main" id="{AA77E8A1-3309-3AC6-A62F-F0CEA6C827AC}"/>
                    </a:ext>
                  </a:extLst>
                </p:cNvPr>
                <p:cNvSpPr/>
                <p:nvPr/>
              </p:nvSpPr>
              <p:spPr>
                <a:xfrm>
                  <a:off x="6315075" y="3993443"/>
                  <a:ext cx="4762" cy="7811"/>
                </a:xfrm>
                <a:custGeom>
                  <a:avLst/>
                  <a:gdLst>
                    <a:gd name="connsiteX0" fmla="*/ 0 w 4762"/>
                    <a:gd name="connsiteY0" fmla="*/ 1341 h 7811"/>
                    <a:gd name="connsiteX1" fmla="*/ 4763 w 4762"/>
                    <a:gd name="connsiteY1" fmla="*/ 5151 h 7811"/>
                    <a:gd name="connsiteX2" fmla="*/ 0 w 4762"/>
                    <a:gd name="connsiteY2" fmla="*/ 1341 h 7811"/>
                  </a:gdLst>
                  <a:ahLst/>
                  <a:cxnLst>
                    <a:cxn ang="0">
                      <a:pos x="connsiteX0" y="connsiteY0"/>
                    </a:cxn>
                    <a:cxn ang="0">
                      <a:pos x="connsiteX1" y="connsiteY1"/>
                    </a:cxn>
                    <a:cxn ang="0">
                      <a:pos x="connsiteX2" y="connsiteY2"/>
                    </a:cxn>
                  </a:cxnLst>
                  <a:rect l="l" t="t" r="r" b="b"/>
                  <a:pathLst>
                    <a:path w="4762" h="7811">
                      <a:moveTo>
                        <a:pt x="0" y="1341"/>
                      </a:moveTo>
                      <a:cubicBezTo>
                        <a:pt x="953" y="4199"/>
                        <a:pt x="2857" y="11819"/>
                        <a:pt x="4763" y="5151"/>
                      </a:cubicBezTo>
                      <a:cubicBezTo>
                        <a:pt x="953" y="6104"/>
                        <a:pt x="2857" y="-3421"/>
                        <a:pt x="0" y="1341"/>
                      </a:cubicBezTo>
                      <a:close/>
                    </a:path>
                  </a:pathLst>
                </a:custGeom>
                <a:grpFill/>
                <a:ln w="9525" cap="flat">
                  <a:noFill/>
                  <a:prstDash val="solid"/>
                  <a:miter/>
                </a:ln>
              </p:spPr>
              <p:txBody>
                <a:bodyPr rtlCol="0" anchor="ctr"/>
                <a:lstStyle/>
                <a:p>
                  <a:endParaRPr lang="zh-CN" altLang="en-US"/>
                </a:p>
              </p:txBody>
            </p:sp>
            <p:sp>
              <p:nvSpPr>
                <p:cNvPr id="268" name="任意多边形: 形状 267">
                  <a:extLst>
                    <a:ext uri="{FF2B5EF4-FFF2-40B4-BE49-F238E27FC236}">
                      <a16:creationId xmlns:a16="http://schemas.microsoft.com/office/drawing/2014/main" id="{7C7C0EAF-83C2-2265-BD64-8C2CF60AEFB4}"/>
                    </a:ext>
                  </a:extLst>
                </p:cNvPr>
                <p:cNvSpPr/>
                <p:nvPr/>
              </p:nvSpPr>
              <p:spPr>
                <a:xfrm>
                  <a:off x="6322694" y="3988473"/>
                  <a:ext cx="12382" cy="17858"/>
                </a:xfrm>
                <a:custGeom>
                  <a:avLst/>
                  <a:gdLst>
                    <a:gd name="connsiteX0" fmla="*/ 12383 w 12382"/>
                    <a:gd name="connsiteY0" fmla="*/ 12027 h 17858"/>
                    <a:gd name="connsiteX1" fmla="*/ 6668 w 12382"/>
                    <a:gd name="connsiteY1" fmla="*/ 7264 h 17858"/>
                    <a:gd name="connsiteX2" fmla="*/ 11430 w 12382"/>
                    <a:gd name="connsiteY2" fmla="*/ 597 h 17858"/>
                    <a:gd name="connsiteX3" fmla="*/ 4763 w 12382"/>
                    <a:gd name="connsiteY3" fmla="*/ 6312 h 17858"/>
                    <a:gd name="connsiteX4" fmla="*/ 0 w 12382"/>
                    <a:gd name="connsiteY4" fmla="*/ 12027 h 17858"/>
                    <a:gd name="connsiteX5" fmla="*/ 12383 w 12382"/>
                    <a:gd name="connsiteY5" fmla="*/ 12027 h 178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382" h="17858">
                      <a:moveTo>
                        <a:pt x="12383" y="12027"/>
                      </a:moveTo>
                      <a:lnTo>
                        <a:pt x="6668" y="7264"/>
                      </a:lnTo>
                      <a:cubicBezTo>
                        <a:pt x="5715" y="-1308"/>
                        <a:pt x="9525" y="4407"/>
                        <a:pt x="11430" y="597"/>
                      </a:cubicBezTo>
                      <a:cubicBezTo>
                        <a:pt x="6668" y="-1308"/>
                        <a:pt x="8573" y="1549"/>
                        <a:pt x="4763" y="6312"/>
                      </a:cubicBezTo>
                      <a:cubicBezTo>
                        <a:pt x="3810" y="5359"/>
                        <a:pt x="953" y="10122"/>
                        <a:pt x="0" y="12027"/>
                      </a:cubicBezTo>
                      <a:cubicBezTo>
                        <a:pt x="6668" y="7264"/>
                        <a:pt x="6668" y="27267"/>
                        <a:pt x="12383" y="12027"/>
                      </a:cubicBezTo>
                      <a:close/>
                    </a:path>
                  </a:pathLst>
                </a:custGeom>
                <a:grpFill/>
                <a:ln w="9525" cap="flat">
                  <a:noFill/>
                  <a:prstDash val="solid"/>
                  <a:miter/>
                </a:ln>
              </p:spPr>
              <p:txBody>
                <a:bodyPr rtlCol="0" anchor="ctr"/>
                <a:lstStyle/>
                <a:p>
                  <a:endParaRPr lang="zh-CN" altLang="en-US"/>
                </a:p>
              </p:txBody>
            </p:sp>
            <p:sp>
              <p:nvSpPr>
                <p:cNvPr id="269" name="任意多边形: 形状 268">
                  <a:extLst>
                    <a:ext uri="{FF2B5EF4-FFF2-40B4-BE49-F238E27FC236}">
                      <a16:creationId xmlns:a16="http://schemas.microsoft.com/office/drawing/2014/main" id="{75845359-3707-1D83-BFBD-2BB8CEC0B817}"/>
                    </a:ext>
                  </a:extLst>
                </p:cNvPr>
                <p:cNvSpPr/>
                <p:nvPr/>
              </p:nvSpPr>
              <p:spPr>
                <a:xfrm>
                  <a:off x="6323647" y="3991927"/>
                  <a:ext cx="1905" cy="3809"/>
                </a:xfrm>
                <a:custGeom>
                  <a:avLst/>
                  <a:gdLst>
                    <a:gd name="connsiteX0" fmla="*/ 0 w 1905"/>
                    <a:gd name="connsiteY0" fmla="*/ 0 h 3809"/>
                    <a:gd name="connsiteX1" fmla="*/ 0 w 1905"/>
                    <a:gd name="connsiteY1" fmla="*/ 3810 h 3809"/>
                    <a:gd name="connsiteX2" fmla="*/ 1905 w 1905"/>
                    <a:gd name="connsiteY2" fmla="*/ 952 h 3809"/>
                  </a:gdLst>
                  <a:ahLst/>
                  <a:cxnLst>
                    <a:cxn ang="0">
                      <a:pos x="connsiteX0" y="connsiteY0"/>
                    </a:cxn>
                    <a:cxn ang="0">
                      <a:pos x="connsiteX1" y="connsiteY1"/>
                    </a:cxn>
                    <a:cxn ang="0">
                      <a:pos x="connsiteX2" y="connsiteY2"/>
                    </a:cxn>
                  </a:cxnLst>
                  <a:rect l="l" t="t" r="r" b="b"/>
                  <a:pathLst>
                    <a:path w="1905" h="3809">
                      <a:moveTo>
                        <a:pt x="0" y="0"/>
                      </a:moveTo>
                      <a:lnTo>
                        <a:pt x="0" y="3810"/>
                      </a:lnTo>
                      <a:lnTo>
                        <a:pt x="1905" y="952"/>
                      </a:lnTo>
                      <a:close/>
                    </a:path>
                  </a:pathLst>
                </a:custGeom>
                <a:grpFill/>
                <a:ln w="9525" cap="flat">
                  <a:noFill/>
                  <a:prstDash val="solid"/>
                  <a:miter/>
                </a:ln>
              </p:spPr>
              <p:txBody>
                <a:bodyPr rtlCol="0" anchor="ctr"/>
                <a:lstStyle/>
                <a:p>
                  <a:endParaRPr lang="zh-CN" altLang="en-US"/>
                </a:p>
              </p:txBody>
            </p:sp>
            <p:sp>
              <p:nvSpPr>
                <p:cNvPr id="270" name="任意多边形: 形状 269">
                  <a:extLst>
                    <a:ext uri="{FF2B5EF4-FFF2-40B4-BE49-F238E27FC236}">
                      <a16:creationId xmlns:a16="http://schemas.microsoft.com/office/drawing/2014/main" id="{D6B63E19-CCFC-86E1-65B0-C042DA6ECA62}"/>
                    </a:ext>
                  </a:extLst>
                </p:cNvPr>
                <p:cNvSpPr/>
                <p:nvPr/>
              </p:nvSpPr>
              <p:spPr>
                <a:xfrm>
                  <a:off x="6333172" y="3992879"/>
                  <a:ext cx="31432" cy="20345"/>
                </a:xfrm>
                <a:custGeom>
                  <a:avLst/>
                  <a:gdLst>
                    <a:gd name="connsiteX0" fmla="*/ 14288 w 31432"/>
                    <a:gd name="connsiteY0" fmla="*/ 17145 h 20345"/>
                    <a:gd name="connsiteX1" fmla="*/ 24765 w 31432"/>
                    <a:gd name="connsiteY1" fmla="*/ 16192 h 20345"/>
                    <a:gd name="connsiteX2" fmla="*/ 23813 w 31432"/>
                    <a:gd name="connsiteY2" fmla="*/ 19050 h 20345"/>
                    <a:gd name="connsiteX3" fmla="*/ 26670 w 31432"/>
                    <a:gd name="connsiteY3" fmla="*/ 18098 h 20345"/>
                    <a:gd name="connsiteX4" fmla="*/ 26670 w 31432"/>
                    <a:gd name="connsiteY4" fmla="*/ 20003 h 20345"/>
                    <a:gd name="connsiteX5" fmla="*/ 31433 w 31432"/>
                    <a:gd name="connsiteY5" fmla="*/ 7620 h 20345"/>
                    <a:gd name="connsiteX6" fmla="*/ 26670 w 31432"/>
                    <a:gd name="connsiteY6" fmla="*/ 8573 h 20345"/>
                    <a:gd name="connsiteX7" fmla="*/ 28575 w 31432"/>
                    <a:gd name="connsiteY7" fmla="*/ 0 h 20345"/>
                    <a:gd name="connsiteX8" fmla="*/ 24765 w 31432"/>
                    <a:gd name="connsiteY8" fmla="*/ 9525 h 20345"/>
                    <a:gd name="connsiteX9" fmla="*/ 22860 w 31432"/>
                    <a:gd name="connsiteY9" fmla="*/ 4763 h 20345"/>
                    <a:gd name="connsiteX10" fmla="*/ 17145 w 31432"/>
                    <a:gd name="connsiteY10" fmla="*/ 14288 h 20345"/>
                    <a:gd name="connsiteX11" fmla="*/ 14288 w 31432"/>
                    <a:gd name="connsiteY11" fmla="*/ 8573 h 20345"/>
                    <a:gd name="connsiteX12" fmla="*/ 8572 w 31432"/>
                    <a:gd name="connsiteY12" fmla="*/ 13335 h 20345"/>
                    <a:gd name="connsiteX13" fmla="*/ 4763 w 31432"/>
                    <a:gd name="connsiteY13" fmla="*/ 1905 h 20345"/>
                    <a:gd name="connsiteX14" fmla="*/ 0 w 31432"/>
                    <a:gd name="connsiteY14" fmla="*/ 17145 h 20345"/>
                    <a:gd name="connsiteX15" fmla="*/ 4763 w 31432"/>
                    <a:gd name="connsiteY15" fmla="*/ 11430 h 20345"/>
                    <a:gd name="connsiteX16" fmla="*/ 6668 w 31432"/>
                    <a:gd name="connsiteY16" fmla="*/ 20003 h 20345"/>
                    <a:gd name="connsiteX17" fmla="*/ 14288 w 31432"/>
                    <a:gd name="connsiteY17" fmla="*/ 17145 h 20345"/>
                    <a:gd name="connsiteX18" fmla="*/ 14288 w 31432"/>
                    <a:gd name="connsiteY18" fmla="*/ 17145 h 20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1432" h="20345">
                      <a:moveTo>
                        <a:pt x="14288" y="17145"/>
                      </a:moveTo>
                      <a:cubicBezTo>
                        <a:pt x="17145" y="26670"/>
                        <a:pt x="20955" y="11430"/>
                        <a:pt x="24765" y="16192"/>
                      </a:cubicBezTo>
                      <a:cubicBezTo>
                        <a:pt x="24765" y="17145"/>
                        <a:pt x="24765" y="17145"/>
                        <a:pt x="23813" y="19050"/>
                      </a:cubicBezTo>
                      <a:lnTo>
                        <a:pt x="26670" y="18098"/>
                      </a:lnTo>
                      <a:lnTo>
                        <a:pt x="26670" y="20003"/>
                      </a:lnTo>
                      <a:cubicBezTo>
                        <a:pt x="26670" y="14288"/>
                        <a:pt x="29528" y="11430"/>
                        <a:pt x="31433" y="7620"/>
                      </a:cubicBezTo>
                      <a:cubicBezTo>
                        <a:pt x="28575" y="953"/>
                        <a:pt x="29528" y="15240"/>
                        <a:pt x="26670" y="8573"/>
                      </a:cubicBezTo>
                      <a:cubicBezTo>
                        <a:pt x="27622" y="5715"/>
                        <a:pt x="27622" y="1905"/>
                        <a:pt x="28575" y="0"/>
                      </a:cubicBezTo>
                      <a:cubicBezTo>
                        <a:pt x="26670" y="2858"/>
                        <a:pt x="25718" y="6667"/>
                        <a:pt x="24765" y="9525"/>
                      </a:cubicBezTo>
                      <a:cubicBezTo>
                        <a:pt x="22860" y="10478"/>
                        <a:pt x="22860" y="6667"/>
                        <a:pt x="22860" y="4763"/>
                      </a:cubicBezTo>
                      <a:cubicBezTo>
                        <a:pt x="20955" y="8573"/>
                        <a:pt x="20003" y="17145"/>
                        <a:pt x="17145" y="14288"/>
                      </a:cubicBezTo>
                      <a:cubicBezTo>
                        <a:pt x="15240" y="9525"/>
                        <a:pt x="19050" y="5715"/>
                        <a:pt x="14288" y="8573"/>
                      </a:cubicBezTo>
                      <a:cubicBezTo>
                        <a:pt x="16193" y="18098"/>
                        <a:pt x="10478" y="6667"/>
                        <a:pt x="8572" y="13335"/>
                      </a:cubicBezTo>
                      <a:cubicBezTo>
                        <a:pt x="5715" y="11430"/>
                        <a:pt x="3810" y="5715"/>
                        <a:pt x="4763" y="1905"/>
                      </a:cubicBezTo>
                      <a:cubicBezTo>
                        <a:pt x="4763" y="9525"/>
                        <a:pt x="1905" y="15240"/>
                        <a:pt x="0" y="17145"/>
                      </a:cubicBezTo>
                      <a:lnTo>
                        <a:pt x="4763" y="11430"/>
                      </a:lnTo>
                      <a:lnTo>
                        <a:pt x="6668" y="20003"/>
                      </a:lnTo>
                      <a:cubicBezTo>
                        <a:pt x="10478" y="15240"/>
                        <a:pt x="12383" y="15240"/>
                        <a:pt x="14288" y="17145"/>
                      </a:cubicBezTo>
                      <a:lnTo>
                        <a:pt x="14288" y="17145"/>
                      </a:lnTo>
                      <a:close/>
                    </a:path>
                  </a:pathLst>
                </a:custGeom>
                <a:grpFill/>
                <a:ln w="9525" cap="flat">
                  <a:noFill/>
                  <a:prstDash val="solid"/>
                  <a:miter/>
                </a:ln>
              </p:spPr>
              <p:txBody>
                <a:bodyPr rtlCol="0" anchor="ctr"/>
                <a:lstStyle/>
                <a:p>
                  <a:endParaRPr lang="zh-CN" altLang="en-US"/>
                </a:p>
              </p:txBody>
            </p:sp>
            <p:sp>
              <p:nvSpPr>
                <p:cNvPr id="271" name="任意多边形: 形状 270">
                  <a:extLst>
                    <a:ext uri="{FF2B5EF4-FFF2-40B4-BE49-F238E27FC236}">
                      <a16:creationId xmlns:a16="http://schemas.microsoft.com/office/drawing/2014/main" id="{AF634B77-8350-D738-998A-3E5157B5A530}"/>
                    </a:ext>
                  </a:extLst>
                </p:cNvPr>
                <p:cNvSpPr/>
                <p:nvPr/>
              </p:nvSpPr>
              <p:spPr>
                <a:xfrm>
                  <a:off x="6361747" y="3990022"/>
                  <a:ext cx="952" cy="1905"/>
                </a:xfrm>
                <a:custGeom>
                  <a:avLst/>
                  <a:gdLst>
                    <a:gd name="connsiteX0" fmla="*/ 0 w 952"/>
                    <a:gd name="connsiteY0" fmla="*/ 1905 h 1905"/>
                    <a:gd name="connsiteX1" fmla="*/ 953 w 952"/>
                    <a:gd name="connsiteY1" fmla="*/ 0 h 1905"/>
                    <a:gd name="connsiteX2" fmla="*/ 0 w 952"/>
                    <a:gd name="connsiteY2" fmla="*/ 1905 h 1905"/>
                  </a:gdLst>
                  <a:ahLst/>
                  <a:cxnLst>
                    <a:cxn ang="0">
                      <a:pos x="connsiteX0" y="connsiteY0"/>
                    </a:cxn>
                    <a:cxn ang="0">
                      <a:pos x="connsiteX1" y="connsiteY1"/>
                    </a:cxn>
                    <a:cxn ang="0">
                      <a:pos x="connsiteX2" y="connsiteY2"/>
                    </a:cxn>
                  </a:cxnLst>
                  <a:rect l="l" t="t" r="r" b="b"/>
                  <a:pathLst>
                    <a:path w="952" h="1905">
                      <a:moveTo>
                        <a:pt x="0" y="1905"/>
                      </a:moveTo>
                      <a:cubicBezTo>
                        <a:pt x="0" y="953"/>
                        <a:pt x="953" y="953"/>
                        <a:pt x="953" y="0"/>
                      </a:cubicBezTo>
                      <a:cubicBezTo>
                        <a:pt x="953" y="0"/>
                        <a:pt x="953" y="953"/>
                        <a:pt x="0" y="1905"/>
                      </a:cubicBezTo>
                      <a:close/>
                    </a:path>
                  </a:pathLst>
                </a:custGeom>
                <a:grpFill/>
                <a:ln w="9525" cap="flat">
                  <a:noFill/>
                  <a:prstDash val="solid"/>
                  <a:miter/>
                </a:ln>
              </p:spPr>
              <p:txBody>
                <a:bodyPr rtlCol="0" anchor="ctr"/>
                <a:lstStyle/>
                <a:p>
                  <a:endParaRPr lang="zh-CN" altLang="en-US"/>
                </a:p>
              </p:txBody>
            </p:sp>
            <p:sp>
              <p:nvSpPr>
                <p:cNvPr id="272" name="任意多边形: 形状 271">
                  <a:extLst>
                    <a:ext uri="{FF2B5EF4-FFF2-40B4-BE49-F238E27FC236}">
                      <a16:creationId xmlns:a16="http://schemas.microsoft.com/office/drawing/2014/main" id="{64A4E3CE-A1D4-4AD9-6A16-1E97F7A78A5D}"/>
                    </a:ext>
                  </a:extLst>
                </p:cNvPr>
                <p:cNvSpPr/>
                <p:nvPr/>
              </p:nvSpPr>
              <p:spPr>
                <a:xfrm>
                  <a:off x="6337934" y="3987165"/>
                  <a:ext cx="1905" cy="3809"/>
                </a:xfrm>
                <a:custGeom>
                  <a:avLst/>
                  <a:gdLst>
                    <a:gd name="connsiteX0" fmla="*/ 0 w 1905"/>
                    <a:gd name="connsiteY0" fmla="*/ 3810 h 3809"/>
                    <a:gd name="connsiteX1" fmla="*/ 1905 w 1905"/>
                    <a:gd name="connsiteY1" fmla="*/ 2857 h 3809"/>
                    <a:gd name="connsiteX2" fmla="*/ 953 w 1905"/>
                    <a:gd name="connsiteY2" fmla="*/ 0 h 3809"/>
                  </a:gdLst>
                  <a:ahLst/>
                  <a:cxnLst>
                    <a:cxn ang="0">
                      <a:pos x="connsiteX0" y="connsiteY0"/>
                    </a:cxn>
                    <a:cxn ang="0">
                      <a:pos x="connsiteX1" y="connsiteY1"/>
                    </a:cxn>
                    <a:cxn ang="0">
                      <a:pos x="connsiteX2" y="connsiteY2"/>
                    </a:cxn>
                  </a:cxnLst>
                  <a:rect l="l" t="t" r="r" b="b"/>
                  <a:pathLst>
                    <a:path w="1905" h="3809">
                      <a:moveTo>
                        <a:pt x="0" y="3810"/>
                      </a:moveTo>
                      <a:lnTo>
                        <a:pt x="1905" y="2857"/>
                      </a:lnTo>
                      <a:lnTo>
                        <a:pt x="953" y="0"/>
                      </a:lnTo>
                      <a:close/>
                    </a:path>
                  </a:pathLst>
                </a:custGeom>
                <a:grpFill/>
                <a:ln w="9525" cap="flat">
                  <a:noFill/>
                  <a:prstDash val="solid"/>
                  <a:miter/>
                </a:ln>
              </p:spPr>
              <p:txBody>
                <a:bodyPr rtlCol="0" anchor="ctr"/>
                <a:lstStyle/>
                <a:p>
                  <a:endParaRPr lang="zh-CN" altLang="en-US"/>
                </a:p>
              </p:txBody>
            </p:sp>
            <p:sp>
              <p:nvSpPr>
                <p:cNvPr id="273" name="任意多边形: 形状 272">
                  <a:extLst>
                    <a:ext uri="{FF2B5EF4-FFF2-40B4-BE49-F238E27FC236}">
                      <a16:creationId xmlns:a16="http://schemas.microsoft.com/office/drawing/2014/main" id="{B3885F77-E285-E027-D249-36E17F45F78B}"/>
                    </a:ext>
                  </a:extLst>
                </p:cNvPr>
                <p:cNvSpPr/>
                <p:nvPr/>
              </p:nvSpPr>
              <p:spPr>
                <a:xfrm>
                  <a:off x="6363890" y="3984307"/>
                  <a:ext cx="1666" cy="3809"/>
                </a:xfrm>
                <a:custGeom>
                  <a:avLst/>
                  <a:gdLst>
                    <a:gd name="connsiteX0" fmla="*/ 714 w 1666"/>
                    <a:gd name="connsiteY0" fmla="*/ 952 h 3809"/>
                    <a:gd name="connsiteX1" fmla="*/ 714 w 1666"/>
                    <a:gd name="connsiteY1" fmla="*/ 3810 h 3809"/>
                    <a:gd name="connsiteX2" fmla="*/ 1667 w 1666"/>
                    <a:gd name="connsiteY2" fmla="*/ 0 h 3809"/>
                    <a:gd name="connsiteX3" fmla="*/ 714 w 1666"/>
                    <a:gd name="connsiteY3" fmla="*/ 952 h 3809"/>
                  </a:gdLst>
                  <a:ahLst/>
                  <a:cxnLst>
                    <a:cxn ang="0">
                      <a:pos x="connsiteX0" y="connsiteY0"/>
                    </a:cxn>
                    <a:cxn ang="0">
                      <a:pos x="connsiteX1" y="connsiteY1"/>
                    </a:cxn>
                    <a:cxn ang="0">
                      <a:pos x="connsiteX2" y="connsiteY2"/>
                    </a:cxn>
                    <a:cxn ang="0">
                      <a:pos x="connsiteX3" y="connsiteY3"/>
                    </a:cxn>
                  </a:cxnLst>
                  <a:rect l="l" t="t" r="r" b="b"/>
                  <a:pathLst>
                    <a:path w="1666" h="3809">
                      <a:moveTo>
                        <a:pt x="714" y="952"/>
                      </a:moveTo>
                      <a:cubicBezTo>
                        <a:pt x="-238" y="952"/>
                        <a:pt x="-238" y="3810"/>
                        <a:pt x="714" y="3810"/>
                      </a:cubicBezTo>
                      <a:lnTo>
                        <a:pt x="1667" y="0"/>
                      </a:lnTo>
                      <a:lnTo>
                        <a:pt x="714" y="952"/>
                      </a:lnTo>
                      <a:close/>
                    </a:path>
                  </a:pathLst>
                </a:custGeom>
                <a:grpFill/>
                <a:ln w="9525" cap="flat">
                  <a:noFill/>
                  <a:prstDash val="solid"/>
                  <a:miter/>
                </a:ln>
              </p:spPr>
              <p:txBody>
                <a:bodyPr rtlCol="0" anchor="ctr"/>
                <a:lstStyle/>
                <a:p>
                  <a:endParaRPr lang="zh-CN" altLang="en-US"/>
                </a:p>
              </p:txBody>
            </p:sp>
            <p:sp>
              <p:nvSpPr>
                <p:cNvPr id="274" name="任意多边形: 形状 273">
                  <a:extLst>
                    <a:ext uri="{FF2B5EF4-FFF2-40B4-BE49-F238E27FC236}">
                      <a16:creationId xmlns:a16="http://schemas.microsoft.com/office/drawing/2014/main" id="{248A8327-B9E1-C3DC-6910-A4D0F622D98B}"/>
                    </a:ext>
                  </a:extLst>
                </p:cNvPr>
                <p:cNvSpPr/>
                <p:nvPr/>
              </p:nvSpPr>
              <p:spPr>
                <a:xfrm>
                  <a:off x="6367462" y="3990975"/>
                  <a:ext cx="2857" cy="4762"/>
                </a:xfrm>
                <a:custGeom>
                  <a:avLst/>
                  <a:gdLst>
                    <a:gd name="connsiteX0" fmla="*/ 0 w 2857"/>
                    <a:gd name="connsiteY0" fmla="*/ 0 h 4762"/>
                    <a:gd name="connsiteX1" fmla="*/ 1905 w 2857"/>
                    <a:gd name="connsiteY1" fmla="*/ 4763 h 4762"/>
                    <a:gd name="connsiteX2" fmla="*/ 2857 w 2857"/>
                    <a:gd name="connsiteY2" fmla="*/ 953 h 4762"/>
                  </a:gdLst>
                  <a:ahLst/>
                  <a:cxnLst>
                    <a:cxn ang="0">
                      <a:pos x="connsiteX0" y="connsiteY0"/>
                    </a:cxn>
                    <a:cxn ang="0">
                      <a:pos x="connsiteX1" y="connsiteY1"/>
                    </a:cxn>
                    <a:cxn ang="0">
                      <a:pos x="connsiteX2" y="connsiteY2"/>
                    </a:cxn>
                  </a:cxnLst>
                  <a:rect l="l" t="t" r="r" b="b"/>
                  <a:pathLst>
                    <a:path w="2857" h="4762">
                      <a:moveTo>
                        <a:pt x="0" y="0"/>
                      </a:moveTo>
                      <a:lnTo>
                        <a:pt x="1905" y="4763"/>
                      </a:lnTo>
                      <a:lnTo>
                        <a:pt x="2857" y="953"/>
                      </a:lnTo>
                      <a:close/>
                    </a:path>
                  </a:pathLst>
                </a:custGeom>
                <a:grpFill/>
                <a:ln w="9525" cap="flat">
                  <a:noFill/>
                  <a:prstDash val="solid"/>
                  <a:miter/>
                </a:ln>
              </p:spPr>
              <p:txBody>
                <a:bodyPr rtlCol="0" anchor="ctr"/>
                <a:lstStyle/>
                <a:p>
                  <a:endParaRPr lang="zh-CN" altLang="en-US"/>
                </a:p>
              </p:txBody>
            </p:sp>
            <p:sp>
              <p:nvSpPr>
                <p:cNvPr id="275" name="任意多边形: 形状 274">
                  <a:extLst>
                    <a:ext uri="{FF2B5EF4-FFF2-40B4-BE49-F238E27FC236}">
                      <a16:creationId xmlns:a16="http://schemas.microsoft.com/office/drawing/2014/main" id="{5F0E80D3-1CF4-057D-AFD2-FD0705D635BE}"/>
                    </a:ext>
                  </a:extLst>
                </p:cNvPr>
                <p:cNvSpPr/>
                <p:nvPr/>
              </p:nvSpPr>
              <p:spPr>
                <a:xfrm>
                  <a:off x="6433184" y="3994012"/>
                  <a:ext cx="1905" cy="7778"/>
                </a:xfrm>
                <a:custGeom>
                  <a:avLst/>
                  <a:gdLst>
                    <a:gd name="connsiteX0" fmla="*/ 1905 w 1905"/>
                    <a:gd name="connsiteY0" fmla="*/ 772 h 7778"/>
                    <a:gd name="connsiteX1" fmla="*/ 0 w 1905"/>
                    <a:gd name="connsiteY1" fmla="*/ 7440 h 7778"/>
                    <a:gd name="connsiteX2" fmla="*/ 1905 w 1905"/>
                    <a:gd name="connsiteY2" fmla="*/ 772 h 7778"/>
                  </a:gdLst>
                  <a:ahLst/>
                  <a:cxnLst>
                    <a:cxn ang="0">
                      <a:pos x="connsiteX0" y="connsiteY0"/>
                    </a:cxn>
                    <a:cxn ang="0">
                      <a:pos x="connsiteX1" y="connsiteY1"/>
                    </a:cxn>
                    <a:cxn ang="0">
                      <a:pos x="connsiteX2" y="connsiteY2"/>
                    </a:cxn>
                  </a:cxnLst>
                  <a:rect l="l" t="t" r="r" b="b"/>
                  <a:pathLst>
                    <a:path w="1905" h="7778">
                      <a:moveTo>
                        <a:pt x="1905" y="772"/>
                      </a:moveTo>
                      <a:cubicBezTo>
                        <a:pt x="0" y="-2085"/>
                        <a:pt x="0" y="3630"/>
                        <a:pt x="0" y="7440"/>
                      </a:cubicBezTo>
                      <a:cubicBezTo>
                        <a:pt x="2858" y="9345"/>
                        <a:pt x="0" y="2677"/>
                        <a:pt x="1905" y="772"/>
                      </a:cubicBezTo>
                      <a:close/>
                    </a:path>
                  </a:pathLst>
                </a:custGeom>
                <a:grpFill/>
                <a:ln w="9525" cap="flat">
                  <a:noFill/>
                  <a:prstDash val="solid"/>
                  <a:miter/>
                </a:ln>
              </p:spPr>
              <p:txBody>
                <a:bodyPr rtlCol="0" anchor="ctr"/>
                <a:lstStyle/>
                <a:p>
                  <a:endParaRPr lang="zh-CN" altLang="en-US"/>
                </a:p>
              </p:txBody>
            </p:sp>
            <p:sp>
              <p:nvSpPr>
                <p:cNvPr id="276" name="任意多边形: 形状 275">
                  <a:extLst>
                    <a:ext uri="{FF2B5EF4-FFF2-40B4-BE49-F238E27FC236}">
                      <a16:creationId xmlns:a16="http://schemas.microsoft.com/office/drawing/2014/main" id="{55525F71-B1D9-A0FD-BD15-865087119D1C}"/>
                    </a:ext>
                  </a:extLst>
                </p:cNvPr>
                <p:cNvSpPr/>
                <p:nvPr/>
              </p:nvSpPr>
              <p:spPr>
                <a:xfrm>
                  <a:off x="6470332" y="3984902"/>
                  <a:ext cx="6667" cy="4628"/>
                </a:xfrm>
                <a:custGeom>
                  <a:avLst/>
                  <a:gdLst>
                    <a:gd name="connsiteX0" fmla="*/ 6668 w 6667"/>
                    <a:gd name="connsiteY0" fmla="*/ 1310 h 4628"/>
                    <a:gd name="connsiteX1" fmla="*/ 0 w 6667"/>
                    <a:gd name="connsiteY1" fmla="*/ 3215 h 4628"/>
                    <a:gd name="connsiteX2" fmla="*/ 6668 w 6667"/>
                    <a:gd name="connsiteY2" fmla="*/ 1310 h 4628"/>
                  </a:gdLst>
                  <a:ahLst/>
                  <a:cxnLst>
                    <a:cxn ang="0">
                      <a:pos x="connsiteX0" y="connsiteY0"/>
                    </a:cxn>
                    <a:cxn ang="0">
                      <a:pos x="connsiteX1" y="connsiteY1"/>
                    </a:cxn>
                    <a:cxn ang="0">
                      <a:pos x="connsiteX2" y="connsiteY2"/>
                    </a:cxn>
                  </a:cxnLst>
                  <a:rect l="l" t="t" r="r" b="b"/>
                  <a:pathLst>
                    <a:path w="6667" h="4628">
                      <a:moveTo>
                        <a:pt x="6668" y="1310"/>
                      </a:moveTo>
                      <a:cubicBezTo>
                        <a:pt x="3810" y="-2500"/>
                        <a:pt x="1905" y="3215"/>
                        <a:pt x="0" y="3215"/>
                      </a:cubicBezTo>
                      <a:cubicBezTo>
                        <a:pt x="1905" y="6072"/>
                        <a:pt x="4763" y="4167"/>
                        <a:pt x="6668" y="1310"/>
                      </a:cubicBezTo>
                      <a:close/>
                    </a:path>
                  </a:pathLst>
                </a:custGeom>
                <a:grpFill/>
                <a:ln w="9525" cap="flat">
                  <a:noFill/>
                  <a:prstDash val="solid"/>
                  <a:miter/>
                </a:ln>
              </p:spPr>
              <p:txBody>
                <a:bodyPr rtlCol="0" anchor="ctr"/>
                <a:lstStyle/>
                <a:p>
                  <a:endParaRPr lang="zh-CN" altLang="en-US"/>
                </a:p>
              </p:txBody>
            </p:sp>
            <p:sp>
              <p:nvSpPr>
                <p:cNvPr id="277" name="任意多边形: 形状 276">
                  <a:extLst>
                    <a:ext uri="{FF2B5EF4-FFF2-40B4-BE49-F238E27FC236}">
                      <a16:creationId xmlns:a16="http://schemas.microsoft.com/office/drawing/2014/main" id="{F30AB1E2-D685-F03F-90EC-FF5FE2971A98}"/>
                    </a:ext>
                  </a:extLst>
                </p:cNvPr>
                <p:cNvSpPr/>
                <p:nvPr/>
              </p:nvSpPr>
              <p:spPr>
                <a:xfrm>
                  <a:off x="6492240" y="3965257"/>
                  <a:ext cx="2381" cy="14685"/>
                </a:xfrm>
                <a:custGeom>
                  <a:avLst/>
                  <a:gdLst>
                    <a:gd name="connsiteX0" fmla="*/ 1905 w 2381"/>
                    <a:gd name="connsiteY0" fmla="*/ 0 h 14685"/>
                    <a:gd name="connsiteX1" fmla="*/ 1905 w 2381"/>
                    <a:gd name="connsiteY1" fmla="*/ 3810 h 14685"/>
                    <a:gd name="connsiteX2" fmla="*/ 0 w 2381"/>
                    <a:gd name="connsiteY2" fmla="*/ 14288 h 14685"/>
                    <a:gd name="connsiteX3" fmla="*/ 1905 w 2381"/>
                    <a:gd name="connsiteY3" fmla="*/ 0 h 14685"/>
                  </a:gdLst>
                  <a:ahLst/>
                  <a:cxnLst>
                    <a:cxn ang="0">
                      <a:pos x="connsiteX0" y="connsiteY0"/>
                    </a:cxn>
                    <a:cxn ang="0">
                      <a:pos x="connsiteX1" y="connsiteY1"/>
                    </a:cxn>
                    <a:cxn ang="0">
                      <a:pos x="connsiteX2" y="connsiteY2"/>
                    </a:cxn>
                    <a:cxn ang="0">
                      <a:pos x="connsiteX3" y="connsiteY3"/>
                    </a:cxn>
                  </a:cxnLst>
                  <a:rect l="l" t="t" r="r" b="b"/>
                  <a:pathLst>
                    <a:path w="2381" h="14685">
                      <a:moveTo>
                        <a:pt x="1905" y="0"/>
                      </a:moveTo>
                      <a:cubicBezTo>
                        <a:pt x="1905" y="1905"/>
                        <a:pt x="953" y="2858"/>
                        <a:pt x="1905" y="3810"/>
                      </a:cubicBezTo>
                      <a:lnTo>
                        <a:pt x="0" y="14288"/>
                      </a:lnTo>
                      <a:cubicBezTo>
                        <a:pt x="3810" y="17145"/>
                        <a:pt x="1905" y="3810"/>
                        <a:pt x="1905" y="0"/>
                      </a:cubicBezTo>
                      <a:close/>
                    </a:path>
                  </a:pathLst>
                </a:custGeom>
                <a:grpFill/>
                <a:ln w="9525" cap="flat">
                  <a:noFill/>
                  <a:prstDash val="solid"/>
                  <a:miter/>
                </a:ln>
              </p:spPr>
              <p:txBody>
                <a:bodyPr rtlCol="0" anchor="ctr"/>
                <a:lstStyle/>
                <a:p>
                  <a:endParaRPr lang="zh-CN" altLang="en-US"/>
                </a:p>
              </p:txBody>
            </p:sp>
            <p:sp>
              <p:nvSpPr>
                <p:cNvPr id="278" name="任意多边形: 形状 277">
                  <a:extLst>
                    <a:ext uri="{FF2B5EF4-FFF2-40B4-BE49-F238E27FC236}">
                      <a16:creationId xmlns:a16="http://schemas.microsoft.com/office/drawing/2014/main" id="{20D07517-50CE-953E-0659-78569368181F}"/>
                    </a:ext>
                  </a:extLst>
                </p:cNvPr>
                <p:cNvSpPr/>
                <p:nvPr/>
              </p:nvSpPr>
              <p:spPr>
                <a:xfrm>
                  <a:off x="6511290" y="3962400"/>
                  <a:ext cx="3110" cy="13334"/>
                </a:xfrm>
                <a:custGeom>
                  <a:avLst/>
                  <a:gdLst>
                    <a:gd name="connsiteX0" fmla="*/ 2857 w 3110"/>
                    <a:gd name="connsiteY0" fmla="*/ 0 h 13334"/>
                    <a:gd name="connsiteX1" fmla="*/ 0 w 3110"/>
                    <a:gd name="connsiteY1" fmla="*/ 3810 h 13334"/>
                    <a:gd name="connsiteX2" fmla="*/ 1905 w 3110"/>
                    <a:gd name="connsiteY2" fmla="*/ 3810 h 13334"/>
                    <a:gd name="connsiteX3" fmla="*/ 0 w 3110"/>
                    <a:gd name="connsiteY3" fmla="*/ 13335 h 13334"/>
                    <a:gd name="connsiteX4" fmla="*/ 2857 w 3110"/>
                    <a:gd name="connsiteY4" fmla="*/ 0 h 133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10" h="13334">
                      <a:moveTo>
                        <a:pt x="2857" y="0"/>
                      </a:moveTo>
                      <a:lnTo>
                        <a:pt x="0" y="3810"/>
                      </a:lnTo>
                      <a:lnTo>
                        <a:pt x="1905" y="3810"/>
                      </a:lnTo>
                      <a:cubicBezTo>
                        <a:pt x="953" y="7620"/>
                        <a:pt x="953" y="10478"/>
                        <a:pt x="0" y="13335"/>
                      </a:cubicBezTo>
                      <a:cubicBezTo>
                        <a:pt x="1905" y="11430"/>
                        <a:pt x="3810" y="7620"/>
                        <a:pt x="2857" y="0"/>
                      </a:cubicBezTo>
                      <a:close/>
                    </a:path>
                  </a:pathLst>
                </a:custGeom>
                <a:grpFill/>
                <a:ln w="9525" cap="flat">
                  <a:noFill/>
                  <a:prstDash val="solid"/>
                  <a:miter/>
                </a:ln>
              </p:spPr>
              <p:txBody>
                <a:bodyPr rtlCol="0" anchor="ctr"/>
                <a:lstStyle/>
                <a:p>
                  <a:endParaRPr lang="zh-CN" altLang="en-US"/>
                </a:p>
              </p:txBody>
            </p:sp>
            <p:sp>
              <p:nvSpPr>
                <p:cNvPr id="279" name="任意多边形: 形状 278">
                  <a:extLst>
                    <a:ext uri="{FF2B5EF4-FFF2-40B4-BE49-F238E27FC236}">
                      <a16:creationId xmlns:a16="http://schemas.microsoft.com/office/drawing/2014/main" id="{DBA42F90-9FFF-E87D-C7EF-3C9C4B1B29EC}"/>
                    </a:ext>
                  </a:extLst>
                </p:cNvPr>
                <p:cNvSpPr/>
                <p:nvPr/>
              </p:nvSpPr>
              <p:spPr>
                <a:xfrm>
                  <a:off x="6507480" y="3976313"/>
                  <a:ext cx="952" cy="2279"/>
                </a:xfrm>
                <a:custGeom>
                  <a:avLst/>
                  <a:gdLst>
                    <a:gd name="connsiteX0" fmla="*/ 0 w 952"/>
                    <a:gd name="connsiteY0" fmla="*/ 2279 h 2279"/>
                    <a:gd name="connsiteX1" fmla="*/ 952 w 952"/>
                    <a:gd name="connsiteY1" fmla="*/ 1327 h 2279"/>
                    <a:gd name="connsiteX2" fmla="*/ 0 w 952"/>
                    <a:gd name="connsiteY2" fmla="*/ 2279 h 2279"/>
                  </a:gdLst>
                  <a:ahLst/>
                  <a:cxnLst>
                    <a:cxn ang="0">
                      <a:pos x="connsiteX0" y="connsiteY0"/>
                    </a:cxn>
                    <a:cxn ang="0">
                      <a:pos x="connsiteX1" y="connsiteY1"/>
                    </a:cxn>
                    <a:cxn ang="0">
                      <a:pos x="connsiteX2" y="connsiteY2"/>
                    </a:cxn>
                  </a:cxnLst>
                  <a:rect l="l" t="t" r="r" b="b"/>
                  <a:pathLst>
                    <a:path w="952" h="2279">
                      <a:moveTo>
                        <a:pt x="0" y="2279"/>
                      </a:moveTo>
                      <a:cubicBezTo>
                        <a:pt x="0" y="2279"/>
                        <a:pt x="952" y="2279"/>
                        <a:pt x="952" y="1327"/>
                      </a:cubicBezTo>
                      <a:cubicBezTo>
                        <a:pt x="952" y="374"/>
                        <a:pt x="952" y="-1531"/>
                        <a:pt x="0" y="2279"/>
                      </a:cubicBezTo>
                      <a:close/>
                    </a:path>
                  </a:pathLst>
                </a:custGeom>
                <a:grpFill/>
                <a:ln w="9525" cap="flat">
                  <a:noFill/>
                  <a:prstDash val="solid"/>
                  <a:miter/>
                </a:ln>
              </p:spPr>
              <p:txBody>
                <a:bodyPr rtlCol="0" anchor="ctr"/>
                <a:lstStyle/>
                <a:p>
                  <a:endParaRPr lang="zh-CN" altLang="en-US"/>
                </a:p>
              </p:txBody>
            </p:sp>
            <p:sp>
              <p:nvSpPr>
                <p:cNvPr id="280" name="任意多边形: 形状 279">
                  <a:extLst>
                    <a:ext uri="{FF2B5EF4-FFF2-40B4-BE49-F238E27FC236}">
                      <a16:creationId xmlns:a16="http://schemas.microsoft.com/office/drawing/2014/main" id="{C9F2A0D4-343A-1928-5444-A15F1F4F7418}"/>
                    </a:ext>
                  </a:extLst>
                </p:cNvPr>
                <p:cNvSpPr/>
                <p:nvPr/>
              </p:nvSpPr>
              <p:spPr>
                <a:xfrm>
                  <a:off x="6508432" y="3976687"/>
                  <a:ext cx="1905" cy="2052"/>
                </a:xfrm>
                <a:custGeom>
                  <a:avLst/>
                  <a:gdLst>
                    <a:gd name="connsiteX0" fmla="*/ 1905 w 1905"/>
                    <a:gd name="connsiteY0" fmla="*/ 953 h 2052"/>
                    <a:gd name="connsiteX1" fmla="*/ 1905 w 1905"/>
                    <a:gd name="connsiteY1" fmla="*/ 0 h 2052"/>
                    <a:gd name="connsiteX2" fmla="*/ 0 w 1905"/>
                    <a:gd name="connsiteY2" fmla="*/ 953 h 2052"/>
                    <a:gd name="connsiteX3" fmla="*/ 1905 w 1905"/>
                    <a:gd name="connsiteY3" fmla="*/ 953 h 2052"/>
                  </a:gdLst>
                  <a:ahLst/>
                  <a:cxnLst>
                    <a:cxn ang="0">
                      <a:pos x="connsiteX0" y="connsiteY0"/>
                    </a:cxn>
                    <a:cxn ang="0">
                      <a:pos x="connsiteX1" y="connsiteY1"/>
                    </a:cxn>
                    <a:cxn ang="0">
                      <a:pos x="connsiteX2" y="connsiteY2"/>
                    </a:cxn>
                    <a:cxn ang="0">
                      <a:pos x="connsiteX3" y="connsiteY3"/>
                    </a:cxn>
                  </a:cxnLst>
                  <a:rect l="l" t="t" r="r" b="b"/>
                  <a:pathLst>
                    <a:path w="1905" h="2052">
                      <a:moveTo>
                        <a:pt x="1905" y="953"/>
                      </a:moveTo>
                      <a:cubicBezTo>
                        <a:pt x="1905" y="953"/>
                        <a:pt x="1905" y="0"/>
                        <a:pt x="1905" y="0"/>
                      </a:cubicBezTo>
                      <a:cubicBezTo>
                        <a:pt x="953" y="953"/>
                        <a:pt x="953" y="953"/>
                        <a:pt x="0" y="953"/>
                      </a:cubicBezTo>
                      <a:cubicBezTo>
                        <a:pt x="953" y="1905"/>
                        <a:pt x="953" y="2858"/>
                        <a:pt x="1905" y="953"/>
                      </a:cubicBezTo>
                      <a:close/>
                    </a:path>
                  </a:pathLst>
                </a:custGeom>
                <a:grpFill/>
                <a:ln w="9525" cap="flat">
                  <a:noFill/>
                  <a:prstDash val="solid"/>
                  <a:miter/>
                </a:ln>
              </p:spPr>
              <p:txBody>
                <a:bodyPr rtlCol="0" anchor="ctr"/>
                <a:lstStyle/>
                <a:p>
                  <a:endParaRPr lang="zh-CN" altLang="en-US"/>
                </a:p>
              </p:txBody>
            </p:sp>
            <p:sp>
              <p:nvSpPr>
                <p:cNvPr id="281" name="任意多边形: 形状 280">
                  <a:extLst>
                    <a:ext uri="{FF2B5EF4-FFF2-40B4-BE49-F238E27FC236}">
                      <a16:creationId xmlns:a16="http://schemas.microsoft.com/office/drawing/2014/main" id="{624E8EFE-CA14-9407-B33C-3E6FA7E08C97}"/>
                    </a:ext>
                  </a:extLst>
                </p:cNvPr>
                <p:cNvSpPr/>
                <p:nvPr/>
              </p:nvSpPr>
              <p:spPr>
                <a:xfrm>
                  <a:off x="6517005" y="3963352"/>
                  <a:ext cx="5714" cy="3809"/>
                </a:xfrm>
                <a:custGeom>
                  <a:avLst/>
                  <a:gdLst>
                    <a:gd name="connsiteX0" fmla="*/ 0 w 5714"/>
                    <a:gd name="connsiteY0" fmla="*/ 3810 h 3809"/>
                    <a:gd name="connsiteX1" fmla="*/ 5715 w 5714"/>
                    <a:gd name="connsiteY1" fmla="*/ 1905 h 3809"/>
                    <a:gd name="connsiteX2" fmla="*/ 3810 w 5714"/>
                    <a:gd name="connsiteY2" fmla="*/ 0 h 3809"/>
                    <a:gd name="connsiteX3" fmla="*/ 0 w 5714"/>
                    <a:gd name="connsiteY3" fmla="*/ 3810 h 3809"/>
                  </a:gdLst>
                  <a:ahLst/>
                  <a:cxnLst>
                    <a:cxn ang="0">
                      <a:pos x="connsiteX0" y="connsiteY0"/>
                    </a:cxn>
                    <a:cxn ang="0">
                      <a:pos x="connsiteX1" y="connsiteY1"/>
                    </a:cxn>
                    <a:cxn ang="0">
                      <a:pos x="connsiteX2" y="connsiteY2"/>
                    </a:cxn>
                    <a:cxn ang="0">
                      <a:pos x="connsiteX3" y="connsiteY3"/>
                    </a:cxn>
                  </a:cxnLst>
                  <a:rect l="l" t="t" r="r" b="b"/>
                  <a:pathLst>
                    <a:path w="5714" h="3809">
                      <a:moveTo>
                        <a:pt x="0" y="3810"/>
                      </a:moveTo>
                      <a:lnTo>
                        <a:pt x="5715" y="1905"/>
                      </a:lnTo>
                      <a:lnTo>
                        <a:pt x="3810" y="0"/>
                      </a:lnTo>
                      <a:cubicBezTo>
                        <a:pt x="2857" y="6667"/>
                        <a:pt x="0" y="-2858"/>
                        <a:pt x="0" y="3810"/>
                      </a:cubicBezTo>
                      <a:close/>
                    </a:path>
                  </a:pathLst>
                </a:custGeom>
                <a:grpFill/>
                <a:ln w="9525" cap="flat">
                  <a:noFill/>
                  <a:prstDash val="solid"/>
                  <a:miter/>
                </a:ln>
              </p:spPr>
              <p:txBody>
                <a:bodyPr rtlCol="0" anchor="ctr"/>
                <a:lstStyle/>
                <a:p>
                  <a:endParaRPr lang="zh-CN" altLang="en-US"/>
                </a:p>
              </p:txBody>
            </p:sp>
            <p:sp>
              <p:nvSpPr>
                <p:cNvPr id="282" name="任意多边形: 形状 281">
                  <a:extLst>
                    <a:ext uri="{FF2B5EF4-FFF2-40B4-BE49-F238E27FC236}">
                      <a16:creationId xmlns:a16="http://schemas.microsoft.com/office/drawing/2014/main" id="{4C1A62B8-F475-646B-BDAA-392171240594}"/>
                    </a:ext>
                  </a:extLst>
                </p:cNvPr>
                <p:cNvSpPr/>
                <p:nvPr/>
              </p:nvSpPr>
              <p:spPr>
                <a:xfrm>
                  <a:off x="6546532" y="3964304"/>
                  <a:ext cx="11430" cy="11475"/>
                </a:xfrm>
                <a:custGeom>
                  <a:avLst/>
                  <a:gdLst>
                    <a:gd name="connsiteX0" fmla="*/ 0 w 11430"/>
                    <a:gd name="connsiteY0" fmla="*/ 5715 h 11475"/>
                    <a:gd name="connsiteX1" fmla="*/ 953 w 11430"/>
                    <a:gd name="connsiteY1" fmla="*/ 11430 h 11475"/>
                    <a:gd name="connsiteX2" fmla="*/ 11430 w 11430"/>
                    <a:gd name="connsiteY2" fmla="*/ 8573 h 11475"/>
                    <a:gd name="connsiteX3" fmla="*/ 9525 w 11430"/>
                    <a:gd name="connsiteY3" fmla="*/ 0 h 11475"/>
                    <a:gd name="connsiteX4" fmla="*/ 0 w 11430"/>
                    <a:gd name="connsiteY4" fmla="*/ 5715 h 114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430" h="11475">
                      <a:moveTo>
                        <a:pt x="0" y="5715"/>
                      </a:moveTo>
                      <a:lnTo>
                        <a:pt x="953" y="11430"/>
                      </a:lnTo>
                      <a:cubicBezTo>
                        <a:pt x="4763" y="12383"/>
                        <a:pt x="7620" y="-1905"/>
                        <a:pt x="11430" y="8573"/>
                      </a:cubicBezTo>
                      <a:cubicBezTo>
                        <a:pt x="9525" y="4763"/>
                        <a:pt x="13335" y="953"/>
                        <a:pt x="9525" y="0"/>
                      </a:cubicBezTo>
                      <a:cubicBezTo>
                        <a:pt x="7620" y="5715"/>
                        <a:pt x="2858" y="6667"/>
                        <a:pt x="0" y="5715"/>
                      </a:cubicBezTo>
                      <a:close/>
                    </a:path>
                  </a:pathLst>
                </a:custGeom>
                <a:grpFill/>
                <a:ln w="9525" cap="flat">
                  <a:noFill/>
                  <a:prstDash val="solid"/>
                  <a:miter/>
                </a:ln>
              </p:spPr>
              <p:txBody>
                <a:bodyPr rtlCol="0" anchor="ctr"/>
                <a:lstStyle/>
                <a:p>
                  <a:endParaRPr lang="zh-CN" altLang="en-US"/>
                </a:p>
              </p:txBody>
            </p:sp>
            <p:sp>
              <p:nvSpPr>
                <p:cNvPr id="283" name="任意多边形: 形状 282">
                  <a:extLst>
                    <a:ext uri="{FF2B5EF4-FFF2-40B4-BE49-F238E27FC236}">
                      <a16:creationId xmlns:a16="http://schemas.microsoft.com/office/drawing/2014/main" id="{C9BFE8B5-ED44-8890-8F48-B59DBF441F62}"/>
                    </a:ext>
                  </a:extLst>
                </p:cNvPr>
                <p:cNvSpPr/>
                <p:nvPr/>
              </p:nvSpPr>
              <p:spPr>
                <a:xfrm>
                  <a:off x="6560819" y="3976580"/>
                  <a:ext cx="3117" cy="6009"/>
                </a:xfrm>
                <a:custGeom>
                  <a:avLst/>
                  <a:gdLst>
                    <a:gd name="connsiteX0" fmla="*/ 0 w 3117"/>
                    <a:gd name="connsiteY0" fmla="*/ 1060 h 6009"/>
                    <a:gd name="connsiteX1" fmla="*/ 953 w 3117"/>
                    <a:gd name="connsiteY1" fmla="*/ 5822 h 6009"/>
                    <a:gd name="connsiteX2" fmla="*/ 2858 w 3117"/>
                    <a:gd name="connsiteY2" fmla="*/ 1060 h 6009"/>
                    <a:gd name="connsiteX3" fmla="*/ 0 w 3117"/>
                    <a:gd name="connsiteY3" fmla="*/ 1060 h 6009"/>
                  </a:gdLst>
                  <a:ahLst/>
                  <a:cxnLst>
                    <a:cxn ang="0">
                      <a:pos x="connsiteX0" y="connsiteY0"/>
                    </a:cxn>
                    <a:cxn ang="0">
                      <a:pos x="connsiteX1" y="connsiteY1"/>
                    </a:cxn>
                    <a:cxn ang="0">
                      <a:pos x="connsiteX2" y="connsiteY2"/>
                    </a:cxn>
                    <a:cxn ang="0">
                      <a:pos x="connsiteX3" y="connsiteY3"/>
                    </a:cxn>
                  </a:cxnLst>
                  <a:rect l="l" t="t" r="r" b="b"/>
                  <a:pathLst>
                    <a:path w="3117" h="6009">
                      <a:moveTo>
                        <a:pt x="0" y="1060"/>
                      </a:moveTo>
                      <a:cubicBezTo>
                        <a:pt x="0" y="2965"/>
                        <a:pt x="953" y="3917"/>
                        <a:pt x="953" y="5822"/>
                      </a:cubicBezTo>
                      <a:cubicBezTo>
                        <a:pt x="1905" y="6775"/>
                        <a:pt x="3810" y="3917"/>
                        <a:pt x="2858" y="1060"/>
                      </a:cubicBezTo>
                      <a:cubicBezTo>
                        <a:pt x="2858" y="9632"/>
                        <a:pt x="953" y="-3703"/>
                        <a:pt x="0" y="1060"/>
                      </a:cubicBezTo>
                      <a:close/>
                    </a:path>
                  </a:pathLst>
                </a:custGeom>
                <a:grpFill/>
                <a:ln w="9525" cap="flat">
                  <a:noFill/>
                  <a:prstDash val="solid"/>
                  <a:miter/>
                </a:ln>
              </p:spPr>
              <p:txBody>
                <a:bodyPr rtlCol="0" anchor="ctr"/>
                <a:lstStyle/>
                <a:p>
                  <a:endParaRPr lang="zh-CN" altLang="en-US"/>
                </a:p>
              </p:txBody>
            </p:sp>
            <p:sp>
              <p:nvSpPr>
                <p:cNvPr id="284" name="任意多边形: 形状 283">
                  <a:extLst>
                    <a:ext uri="{FF2B5EF4-FFF2-40B4-BE49-F238E27FC236}">
                      <a16:creationId xmlns:a16="http://schemas.microsoft.com/office/drawing/2014/main" id="{026DE02D-576D-E0EC-3742-F283AB3C92EC}"/>
                    </a:ext>
                  </a:extLst>
                </p:cNvPr>
                <p:cNvSpPr/>
                <p:nvPr/>
              </p:nvSpPr>
              <p:spPr>
                <a:xfrm>
                  <a:off x="6575244" y="3965385"/>
                  <a:ext cx="3672" cy="13206"/>
                </a:xfrm>
                <a:custGeom>
                  <a:avLst/>
                  <a:gdLst>
                    <a:gd name="connsiteX0" fmla="*/ 1768 w 3672"/>
                    <a:gd name="connsiteY0" fmla="*/ 10349 h 13206"/>
                    <a:gd name="connsiteX1" fmla="*/ 815 w 3672"/>
                    <a:gd name="connsiteY1" fmla="*/ 13207 h 13206"/>
                    <a:gd name="connsiteX2" fmla="*/ 3673 w 3672"/>
                    <a:gd name="connsiteY2" fmla="*/ 824 h 13206"/>
                    <a:gd name="connsiteX3" fmla="*/ 1768 w 3672"/>
                    <a:gd name="connsiteY3" fmla="*/ 10349 h 13206"/>
                  </a:gdLst>
                  <a:ahLst/>
                  <a:cxnLst>
                    <a:cxn ang="0">
                      <a:pos x="connsiteX0" y="connsiteY0"/>
                    </a:cxn>
                    <a:cxn ang="0">
                      <a:pos x="connsiteX1" y="connsiteY1"/>
                    </a:cxn>
                    <a:cxn ang="0">
                      <a:pos x="connsiteX2" y="connsiteY2"/>
                    </a:cxn>
                    <a:cxn ang="0">
                      <a:pos x="connsiteX3" y="connsiteY3"/>
                    </a:cxn>
                  </a:cxnLst>
                  <a:rect l="l" t="t" r="r" b="b"/>
                  <a:pathLst>
                    <a:path w="3672" h="13206">
                      <a:moveTo>
                        <a:pt x="1768" y="10349"/>
                      </a:moveTo>
                      <a:cubicBezTo>
                        <a:pt x="815" y="10349"/>
                        <a:pt x="-1090" y="11302"/>
                        <a:pt x="815" y="13207"/>
                      </a:cubicBezTo>
                      <a:cubicBezTo>
                        <a:pt x="3673" y="12254"/>
                        <a:pt x="2720" y="5587"/>
                        <a:pt x="3673" y="824"/>
                      </a:cubicBezTo>
                      <a:cubicBezTo>
                        <a:pt x="815" y="-2986"/>
                        <a:pt x="-138" y="7492"/>
                        <a:pt x="1768" y="10349"/>
                      </a:cubicBezTo>
                      <a:close/>
                    </a:path>
                  </a:pathLst>
                </a:custGeom>
                <a:grpFill/>
                <a:ln w="9525" cap="flat">
                  <a:noFill/>
                  <a:prstDash val="solid"/>
                  <a:miter/>
                </a:ln>
              </p:spPr>
              <p:txBody>
                <a:bodyPr rtlCol="0" anchor="ctr"/>
                <a:lstStyle/>
                <a:p>
                  <a:endParaRPr lang="zh-CN" altLang="en-US"/>
                </a:p>
              </p:txBody>
            </p:sp>
            <p:sp>
              <p:nvSpPr>
                <p:cNvPr id="285" name="任意多边形: 形状 284">
                  <a:extLst>
                    <a:ext uri="{FF2B5EF4-FFF2-40B4-BE49-F238E27FC236}">
                      <a16:creationId xmlns:a16="http://schemas.microsoft.com/office/drawing/2014/main" id="{862D4E24-2F8F-25B0-F832-EB426BB1D617}"/>
                    </a:ext>
                  </a:extLst>
                </p:cNvPr>
                <p:cNvSpPr/>
                <p:nvPr/>
              </p:nvSpPr>
              <p:spPr>
                <a:xfrm>
                  <a:off x="6604634" y="4014787"/>
                  <a:ext cx="3809" cy="3809"/>
                </a:xfrm>
                <a:custGeom>
                  <a:avLst/>
                  <a:gdLst>
                    <a:gd name="connsiteX0" fmla="*/ 3810 w 3809"/>
                    <a:gd name="connsiteY0" fmla="*/ 3810 h 3809"/>
                    <a:gd name="connsiteX1" fmla="*/ 0 w 3809"/>
                    <a:gd name="connsiteY1" fmla="*/ 1905 h 3809"/>
                    <a:gd name="connsiteX2" fmla="*/ 3810 w 3809"/>
                    <a:gd name="connsiteY2" fmla="*/ 3810 h 3809"/>
                  </a:gdLst>
                  <a:ahLst/>
                  <a:cxnLst>
                    <a:cxn ang="0">
                      <a:pos x="connsiteX0" y="connsiteY0"/>
                    </a:cxn>
                    <a:cxn ang="0">
                      <a:pos x="connsiteX1" y="connsiteY1"/>
                    </a:cxn>
                    <a:cxn ang="0">
                      <a:pos x="connsiteX2" y="connsiteY2"/>
                    </a:cxn>
                  </a:cxnLst>
                  <a:rect l="l" t="t" r="r" b="b"/>
                  <a:pathLst>
                    <a:path w="3809" h="3809">
                      <a:moveTo>
                        <a:pt x="3810" y="3810"/>
                      </a:moveTo>
                      <a:cubicBezTo>
                        <a:pt x="2858" y="-1905"/>
                        <a:pt x="0" y="0"/>
                        <a:pt x="0" y="1905"/>
                      </a:cubicBezTo>
                      <a:cubicBezTo>
                        <a:pt x="0" y="0"/>
                        <a:pt x="1905" y="1905"/>
                        <a:pt x="3810" y="3810"/>
                      </a:cubicBezTo>
                      <a:close/>
                    </a:path>
                  </a:pathLst>
                </a:custGeom>
                <a:grpFill/>
                <a:ln w="9525" cap="flat">
                  <a:noFill/>
                  <a:prstDash val="solid"/>
                  <a:miter/>
                </a:ln>
              </p:spPr>
              <p:txBody>
                <a:bodyPr rtlCol="0" anchor="ctr"/>
                <a:lstStyle/>
                <a:p>
                  <a:endParaRPr lang="zh-CN" altLang="en-US"/>
                </a:p>
              </p:txBody>
            </p:sp>
            <p:sp>
              <p:nvSpPr>
                <p:cNvPr id="286" name="任意多边形: 形状 285">
                  <a:extLst>
                    <a:ext uri="{FF2B5EF4-FFF2-40B4-BE49-F238E27FC236}">
                      <a16:creationId xmlns:a16="http://schemas.microsoft.com/office/drawing/2014/main" id="{4C0F76E8-825D-A5DC-8A60-9297FC394C0B}"/>
                    </a:ext>
                  </a:extLst>
                </p:cNvPr>
                <p:cNvSpPr/>
                <p:nvPr/>
              </p:nvSpPr>
              <p:spPr>
                <a:xfrm>
                  <a:off x="6601777" y="3972877"/>
                  <a:ext cx="952" cy="8572"/>
                </a:xfrm>
                <a:custGeom>
                  <a:avLst/>
                  <a:gdLst>
                    <a:gd name="connsiteX0" fmla="*/ 953 w 952"/>
                    <a:gd name="connsiteY0" fmla="*/ 952 h 8572"/>
                    <a:gd name="connsiteX1" fmla="*/ 0 w 952"/>
                    <a:gd name="connsiteY1" fmla="*/ 0 h 8572"/>
                    <a:gd name="connsiteX2" fmla="*/ 0 w 952"/>
                    <a:gd name="connsiteY2" fmla="*/ 8572 h 8572"/>
                  </a:gdLst>
                  <a:ahLst/>
                  <a:cxnLst>
                    <a:cxn ang="0">
                      <a:pos x="connsiteX0" y="connsiteY0"/>
                    </a:cxn>
                    <a:cxn ang="0">
                      <a:pos x="connsiteX1" y="connsiteY1"/>
                    </a:cxn>
                    <a:cxn ang="0">
                      <a:pos x="connsiteX2" y="connsiteY2"/>
                    </a:cxn>
                  </a:cxnLst>
                  <a:rect l="l" t="t" r="r" b="b"/>
                  <a:pathLst>
                    <a:path w="952" h="8572">
                      <a:moveTo>
                        <a:pt x="953" y="952"/>
                      </a:moveTo>
                      <a:lnTo>
                        <a:pt x="0" y="0"/>
                      </a:lnTo>
                      <a:lnTo>
                        <a:pt x="0" y="8572"/>
                      </a:lnTo>
                      <a:close/>
                    </a:path>
                  </a:pathLst>
                </a:custGeom>
                <a:grpFill/>
                <a:ln w="9525" cap="flat">
                  <a:noFill/>
                  <a:prstDash val="solid"/>
                  <a:miter/>
                </a:ln>
              </p:spPr>
              <p:txBody>
                <a:bodyPr rtlCol="0" anchor="ctr"/>
                <a:lstStyle/>
                <a:p>
                  <a:endParaRPr lang="zh-CN" altLang="en-US"/>
                </a:p>
              </p:txBody>
            </p:sp>
            <p:sp>
              <p:nvSpPr>
                <p:cNvPr id="287" name="任意多边形: 形状 286">
                  <a:extLst>
                    <a:ext uri="{FF2B5EF4-FFF2-40B4-BE49-F238E27FC236}">
                      <a16:creationId xmlns:a16="http://schemas.microsoft.com/office/drawing/2014/main" id="{BD763C1F-6C17-C0BB-C4CF-4C8F83745768}"/>
                    </a:ext>
                  </a:extLst>
                </p:cNvPr>
                <p:cNvSpPr/>
                <p:nvPr/>
              </p:nvSpPr>
              <p:spPr>
                <a:xfrm>
                  <a:off x="6619875" y="3961447"/>
                  <a:ext cx="2857" cy="5715"/>
                </a:xfrm>
                <a:custGeom>
                  <a:avLst/>
                  <a:gdLst>
                    <a:gd name="connsiteX0" fmla="*/ 953 w 2857"/>
                    <a:gd name="connsiteY0" fmla="*/ 5715 h 5715"/>
                    <a:gd name="connsiteX1" fmla="*/ 2857 w 2857"/>
                    <a:gd name="connsiteY1" fmla="*/ 0 h 5715"/>
                    <a:gd name="connsiteX2" fmla="*/ 0 w 2857"/>
                    <a:gd name="connsiteY2" fmla="*/ 1905 h 5715"/>
                  </a:gdLst>
                  <a:ahLst/>
                  <a:cxnLst>
                    <a:cxn ang="0">
                      <a:pos x="connsiteX0" y="connsiteY0"/>
                    </a:cxn>
                    <a:cxn ang="0">
                      <a:pos x="connsiteX1" y="connsiteY1"/>
                    </a:cxn>
                    <a:cxn ang="0">
                      <a:pos x="connsiteX2" y="connsiteY2"/>
                    </a:cxn>
                  </a:cxnLst>
                  <a:rect l="l" t="t" r="r" b="b"/>
                  <a:pathLst>
                    <a:path w="2857" h="5715">
                      <a:moveTo>
                        <a:pt x="953" y="5715"/>
                      </a:moveTo>
                      <a:lnTo>
                        <a:pt x="2857" y="0"/>
                      </a:lnTo>
                      <a:lnTo>
                        <a:pt x="0" y="1905"/>
                      </a:lnTo>
                      <a:close/>
                    </a:path>
                  </a:pathLst>
                </a:custGeom>
                <a:grpFill/>
                <a:ln w="9525" cap="flat">
                  <a:noFill/>
                  <a:prstDash val="solid"/>
                  <a:miter/>
                </a:ln>
              </p:spPr>
              <p:txBody>
                <a:bodyPr rtlCol="0" anchor="ctr"/>
                <a:lstStyle/>
                <a:p>
                  <a:endParaRPr lang="zh-CN" altLang="en-US"/>
                </a:p>
              </p:txBody>
            </p:sp>
            <p:sp>
              <p:nvSpPr>
                <p:cNvPr id="288" name="任意多边形: 形状 287">
                  <a:extLst>
                    <a:ext uri="{FF2B5EF4-FFF2-40B4-BE49-F238E27FC236}">
                      <a16:creationId xmlns:a16="http://schemas.microsoft.com/office/drawing/2014/main" id="{DF33CD19-DA8A-B2E1-6431-34910DE8D412}"/>
                    </a:ext>
                  </a:extLst>
                </p:cNvPr>
                <p:cNvSpPr/>
                <p:nvPr/>
              </p:nvSpPr>
              <p:spPr>
                <a:xfrm>
                  <a:off x="6624637" y="3965104"/>
                  <a:ext cx="2857" cy="3010"/>
                </a:xfrm>
                <a:custGeom>
                  <a:avLst/>
                  <a:gdLst>
                    <a:gd name="connsiteX0" fmla="*/ 0 w 2857"/>
                    <a:gd name="connsiteY0" fmla="*/ 3010 h 3010"/>
                    <a:gd name="connsiteX1" fmla="*/ 2857 w 2857"/>
                    <a:gd name="connsiteY1" fmla="*/ 2058 h 3010"/>
                    <a:gd name="connsiteX2" fmla="*/ 1905 w 2857"/>
                    <a:gd name="connsiteY2" fmla="*/ 153 h 3010"/>
                    <a:gd name="connsiteX3" fmla="*/ 0 w 2857"/>
                    <a:gd name="connsiteY3" fmla="*/ 3010 h 3010"/>
                  </a:gdLst>
                  <a:ahLst/>
                  <a:cxnLst>
                    <a:cxn ang="0">
                      <a:pos x="connsiteX0" y="connsiteY0"/>
                    </a:cxn>
                    <a:cxn ang="0">
                      <a:pos x="connsiteX1" y="connsiteY1"/>
                    </a:cxn>
                    <a:cxn ang="0">
                      <a:pos x="connsiteX2" y="connsiteY2"/>
                    </a:cxn>
                    <a:cxn ang="0">
                      <a:pos x="connsiteX3" y="connsiteY3"/>
                    </a:cxn>
                  </a:cxnLst>
                  <a:rect l="l" t="t" r="r" b="b"/>
                  <a:pathLst>
                    <a:path w="2857" h="3010">
                      <a:moveTo>
                        <a:pt x="0" y="3010"/>
                      </a:moveTo>
                      <a:lnTo>
                        <a:pt x="2857" y="2058"/>
                      </a:lnTo>
                      <a:lnTo>
                        <a:pt x="1905" y="153"/>
                      </a:lnTo>
                      <a:cubicBezTo>
                        <a:pt x="0" y="-800"/>
                        <a:pt x="953" y="3010"/>
                        <a:pt x="0" y="3010"/>
                      </a:cubicBezTo>
                      <a:close/>
                    </a:path>
                  </a:pathLst>
                </a:custGeom>
                <a:grpFill/>
                <a:ln w="9525" cap="flat">
                  <a:noFill/>
                  <a:prstDash val="solid"/>
                  <a:miter/>
                </a:ln>
              </p:spPr>
              <p:txBody>
                <a:bodyPr rtlCol="0" anchor="ctr"/>
                <a:lstStyle/>
                <a:p>
                  <a:endParaRPr lang="zh-CN" altLang="en-US"/>
                </a:p>
              </p:txBody>
            </p:sp>
            <p:sp>
              <p:nvSpPr>
                <p:cNvPr id="289" name="任意多边形: 形状 288">
                  <a:extLst>
                    <a:ext uri="{FF2B5EF4-FFF2-40B4-BE49-F238E27FC236}">
                      <a16:creationId xmlns:a16="http://schemas.microsoft.com/office/drawing/2014/main" id="{C3901BB0-583C-4B7F-6CCD-5064F7ACA1E6}"/>
                    </a:ext>
                  </a:extLst>
                </p:cNvPr>
                <p:cNvSpPr/>
                <p:nvPr/>
              </p:nvSpPr>
              <p:spPr>
                <a:xfrm>
                  <a:off x="6631305" y="3964304"/>
                  <a:ext cx="2857" cy="3810"/>
                </a:xfrm>
                <a:custGeom>
                  <a:avLst/>
                  <a:gdLst>
                    <a:gd name="connsiteX0" fmla="*/ 2857 w 2857"/>
                    <a:gd name="connsiteY0" fmla="*/ 953 h 3810"/>
                    <a:gd name="connsiteX1" fmla="*/ 1905 w 2857"/>
                    <a:gd name="connsiteY1" fmla="*/ 0 h 3810"/>
                    <a:gd name="connsiteX2" fmla="*/ 0 w 2857"/>
                    <a:gd name="connsiteY2" fmla="*/ 3810 h 3810"/>
                    <a:gd name="connsiteX3" fmla="*/ 2857 w 2857"/>
                    <a:gd name="connsiteY3" fmla="*/ 953 h 3810"/>
                  </a:gdLst>
                  <a:ahLst/>
                  <a:cxnLst>
                    <a:cxn ang="0">
                      <a:pos x="connsiteX0" y="connsiteY0"/>
                    </a:cxn>
                    <a:cxn ang="0">
                      <a:pos x="connsiteX1" y="connsiteY1"/>
                    </a:cxn>
                    <a:cxn ang="0">
                      <a:pos x="connsiteX2" y="connsiteY2"/>
                    </a:cxn>
                    <a:cxn ang="0">
                      <a:pos x="connsiteX3" y="connsiteY3"/>
                    </a:cxn>
                  </a:cxnLst>
                  <a:rect l="l" t="t" r="r" b="b"/>
                  <a:pathLst>
                    <a:path w="2857" h="3810">
                      <a:moveTo>
                        <a:pt x="2857" y="953"/>
                      </a:moveTo>
                      <a:cubicBezTo>
                        <a:pt x="2857" y="1905"/>
                        <a:pt x="1905" y="953"/>
                        <a:pt x="1905" y="0"/>
                      </a:cubicBezTo>
                      <a:lnTo>
                        <a:pt x="0" y="3810"/>
                      </a:lnTo>
                      <a:lnTo>
                        <a:pt x="2857" y="953"/>
                      </a:lnTo>
                      <a:close/>
                    </a:path>
                  </a:pathLst>
                </a:custGeom>
                <a:grpFill/>
                <a:ln w="9525" cap="flat">
                  <a:noFill/>
                  <a:prstDash val="solid"/>
                  <a:miter/>
                </a:ln>
              </p:spPr>
              <p:txBody>
                <a:bodyPr rtlCol="0" anchor="ctr"/>
                <a:lstStyle/>
                <a:p>
                  <a:endParaRPr lang="zh-CN" altLang="en-US"/>
                </a:p>
              </p:txBody>
            </p:sp>
            <p:sp>
              <p:nvSpPr>
                <p:cNvPr id="290" name="任意多边形: 形状 289">
                  <a:extLst>
                    <a:ext uri="{FF2B5EF4-FFF2-40B4-BE49-F238E27FC236}">
                      <a16:creationId xmlns:a16="http://schemas.microsoft.com/office/drawing/2014/main" id="{CF2084F0-1001-D61E-8E88-6A803BB370B6}"/>
                    </a:ext>
                  </a:extLst>
                </p:cNvPr>
                <p:cNvSpPr/>
                <p:nvPr/>
              </p:nvSpPr>
              <p:spPr>
                <a:xfrm>
                  <a:off x="6690359" y="3987756"/>
                  <a:ext cx="3809" cy="5497"/>
                </a:xfrm>
                <a:custGeom>
                  <a:avLst/>
                  <a:gdLst>
                    <a:gd name="connsiteX0" fmla="*/ 0 w 3809"/>
                    <a:gd name="connsiteY0" fmla="*/ 2266 h 5497"/>
                    <a:gd name="connsiteX1" fmla="*/ 3810 w 3809"/>
                    <a:gd name="connsiteY1" fmla="*/ 5124 h 5497"/>
                    <a:gd name="connsiteX2" fmla="*/ 0 w 3809"/>
                    <a:gd name="connsiteY2" fmla="*/ 2266 h 5497"/>
                  </a:gdLst>
                  <a:ahLst/>
                  <a:cxnLst>
                    <a:cxn ang="0">
                      <a:pos x="connsiteX0" y="connsiteY0"/>
                    </a:cxn>
                    <a:cxn ang="0">
                      <a:pos x="connsiteX1" y="connsiteY1"/>
                    </a:cxn>
                    <a:cxn ang="0">
                      <a:pos x="connsiteX2" y="connsiteY2"/>
                    </a:cxn>
                  </a:cxnLst>
                  <a:rect l="l" t="t" r="r" b="b"/>
                  <a:pathLst>
                    <a:path w="3809" h="5497">
                      <a:moveTo>
                        <a:pt x="0" y="2266"/>
                      </a:moveTo>
                      <a:cubicBezTo>
                        <a:pt x="0" y="7981"/>
                        <a:pt x="2858" y="4171"/>
                        <a:pt x="3810" y="5124"/>
                      </a:cubicBezTo>
                      <a:cubicBezTo>
                        <a:pt x="3810" y="3219"/>
                        <a:pt x="953" y="-3449"/>
                        <a:pt x="0" y="2266"/>
                      </a:cubicBezTo>
                      <a:close/>
                    </a:path>
                  </a:pathLst>
                </a:custGeom>
                <a:grpFill/>
                <a:ln w="9525" cap="flat">
                  <a:noFill/>
                  <a:prstDash val="solid"/>
                  <a:miter/>
                </a:ln>
              </p:spPr>
              <p:txBody>
                <a:bodyPr rtlCol="0" anchor="ctr"/>
                <a:lstStyle/>
                <a:p>
                  <a:endParaRPr lang="zh-CN" altLang="en-US"/>
                </a:p>
              </p:txBody>
            </p:sp>
          </p:grpSp>
          <p:grpSp>
            <p:nvGrpSpPr>
              <p:cNvPr id="185" name="图形 206">
                <a:extLst>
                  <a:ext uri="{FF2B5EF4-FFF2-40B4-BE49-F238E27FC236}">
                    <a16:creationId xmlns:a16="http://schemas.microsoft.com/office/drawing/2014/main" id="{25926392-6F80-FC08-9155-AAD0CCEAE969}"/>
                  </a:ext>
                </a:extLst>
              </p:cNvPr>
              <p:cNvGrpSpPr/>
              <p:nvPr/>
            </p:nvGrpSpPr>
            <p:grpSpPr>
              <a:xfrm>
                <a:off x="10700294" y="4582672"/>
                <a:ext cx="244080" cy="78321"/>
                <a:chOff x="6616776" y="3932655"/>
                <a:chExt cx="244080" cy="78321"/>
              </a:xfrm>
            </p:grpSpPr>
            <p:sp>
              <p:nvSpPr>
                <p:cNvPr id="236" name="任意多边形: 形状 235">
                  <a:extLst>
                    <a:ext uri="{FF2B5EF4-FFF2-40B4-BE49-F238E27FC236}">
                      <a16:creationId xmlns:a16="http://schemas.microsoft.com/office/drawing/2014/main" id="{D633203B-DFBC-C60C-0FD9-74E69BE378F9}"/>
                    </a:ext>
                  </a:extLst>
                </p:cNvPr>
                <p:cNvSpPr/>
                <p:nvPr/>
              </p:nvSpPr>
              <p:spPr>
                <a:xfrm>
                  <a:off x="6616776" y="3932655"/>
                  <a:ext cx="244080" cy="78321"/>
                </a:xfrm>
                <a:custGeom>
                  <a:avLst/>
                  <a:gdLst>
                    <a:gd name="connsiteX0" fmla="*/ 244081 w 244080"/>
                    <a:gd name="connsiteY0" fmla="*/ 3074 h 78321"/>
                    <a:gd name="connsiteX1" fmla="*/ 128828 w 244080"/>
                    <a:gd name="connsiteY1" fmla="*/ 78322 h 78321"/>
                    <a:gd name="connsiteX2" fmla="*/ 241 w 244080"/>
                    <a:gd name="connsiteY2" fmla="*/ 78322 h 78321"/>
                    <a:gd name="connsiteX3" fmla="*/ 63106 w 244080"/>
                    <a:gd name="connsiteY3" fmla="*/ 11647 h 78321"/>
                    <a:gd name="connsiteX4" fmla="*/ 176453 w 244080"/>
                    <a:gd name="connsiteY4" fmla="*/ 217 h 78321"/>
                    <a:gd name="connsiteX5" fmla="*/ 244081 w 244080"/>
                    <a:gd name="connsiteY5" fmla="*/ 3074 h 783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44080" h="78321">
                      <a:moveTo>
                        <a:pt x="244081" y="3074"/>
                      </a:moveTo>
                      <a:cubicBezTo>
                        <a:pt x="216458" y="42127"/>
                        <a:pt x="176453" y="78322"/>
                        <a:pt x="128828" y="78322"/>
                      </a:cubicBezTo>
                      <a:lnTo>
                        <a:pt x="241" y="78322"/>
                      </a:lnTo>
                      <a:cubicBezTo>
                        <a:pt x="241" y="78322"/>
                        <a:pt x="-7379" y="35459"/>
                        <a:pt x="63106" y="11647"/>
                      </a:cubicBezTo>
                      <a:cubicBezTo>
                        <a:pt x="95491" y="1169"/>
                        <a:pt x="131686" y="-736"/>
                        <a:pt x="176453" y="217"/>
                      </a:cubicBezTo>
                      <a:cubicBezTo>
                        <a:pt x="199313" y="217"/>
                        <a:pt x="244081" y="3074"/>
                        <a:pt x="244081" y="3074"/>
                      </a:cubicBezTo>
                      <a:close/>
                    </a:path>
                  </a:pathLst>
                </a:custGeom>
                <a:solidFill>
                  <a:srgbClr val="E8C7A1"/>
                </a:solidFill>
                <a:ln w="9525" cap="flat">
                  <a:noFill/>
                  <a:prstDash val="solid"/>
                  <a:miter/>
                </a:ln>
              </p:spPr>
              <p:txBody>
                <a:bodyPr rtlCol="0" anchor="ctr"/>
                <a:lstStyle/>
                <a:p>
                  <a:endParaRPr lang="zh-CN" altLang="en-US"/>
                </a:p>
              </p:txBody>
            </p:sp>
            <p:sp>
              <p:nvSpPr>
                <p:cNvPr id="237" name="任意多边形: 形状 236">
                  <a:extLst>
                    <a:ext uri="{FF2B5EF4-FFF2-40B4-BE49-F238E27FC236}">
                      <a16:creationId xmlns:a16="http://schemas.microsoft.com/office/drawing/2014/main" id="{5E3BA928-A9F7-F7A0-D804-53283CE7FC7C}"/>
                    </a:ext>
                  </a:extLst>
                </p:cNvPr>
                <p:cNvSpPr/>
                <p:nvPr/>
              </p:nvSpPr>
              <p:spPr>
                <a:xfrm>
                  <a:off x="6647497" y="3989070"/>
                  <a:ext cx="11430" cy="21907"/>
                </a:xfrm>
                <a:custGeom>
                  <a:avLst/>
                  <a:gdLst>
                    <a:gd name="connsiteX0" fmla="*/ 0 w 11430"/>
                    <a:gd name="connsiteY0" fmla="*/ 21908 h 21907"/>
                    <a:gd name="connsiteX1" fmla="*/ 11430 w 11430"/>
                    <a:gd name="connsiteY1" fmla="*/ 0 h 21907"/>
                  </a:gdLst>
                  <a:ahLst/>
                  <a:cxnLst>
                    <a:cxn ang="0">
                      <a:pos x="connsiteX0" y="connsiteY0"/>
                    </a:cxn>
                    <a:cxn ang="0">
                      <a:pos x="connsiteX1" y="connsiteY1"/>
                    </a:cxn>
                  </a:cxnLst>
                  <a:rect l="l" t="t" r="r" b="b"/>
                  <a:pathLst>
                    <a:path w="11430" h="21907">
                      <a:moveTo>
                        <a:pt x="0" y="21908"/>
                      </a:moveTo>
                      <a:cubicBezTo>
                        <a:pt x="0" y="21908"/>
                        <a:pt x="3810" y="4763"/>
                        <a:pt x="11430" y="0"/>
                      </a:cubicBezTo>
                    </a:path>
                  </a:pathLst>
                </a:custGeom>
                <a:noFill/>
                <a:ln w="9525" cap="flat">
                  <a:solidFill>
                    <a:srgbClr val="686763"/>
                  </a:solidFill>
                  <a:prstDash val="solid"/>
                  <a:miter/>
                </a:ln>
              </p:spPr>
              <p:txBody>
                <a:bodyPr rtlCol="0" anchor="ctr"/>
                <a:lstStyle/>
                <a:p>
                  <a:endParaRPr lang="zh-CN" altLang="en-US"/>
                </a:p>
              </p:txBody>
            </p:sp>
            <p:sp>
              <p:nvSpPr>
                <p:cNvPr id="238" name="任意多边形: 形状 237">
                  <a:extLst>
                    <a:ext uri="{FF2B5EF4-FFF2-40B4-BE49-F238E27FC236}">
                      <a16:creationId xmlns:a16="http://schemas.microsoft.com/office/drawing/2014/main" id="{7A4A5FD7-032F-3D85-BB6E-F7FB06A0A8A0}"/>
                    </a:ext>
                  </a:extLst>
                </p:cNvPr>
                <p:cNvSpPr/>
                <p:nvPr/>
              </p:nvSpPr>
              <p:spPr>
                <a:xfrm>
                  <a:off x="6688455" y="3994784"/>
                  <a:ext cx="11429" cy="16192"/>
                </a:xfrm>
                <a:custGeom>
                  <a:avLst/>
                  <a:gdLst>
                    <a:gd name="connsiteX0" fmla="*/ 0 w 11429"/>
                    <a:gd name="connsiteY0" fmla="*/ 16193 h 16192"/>
                    <a:gd name="connsiteX1" fmla="*/ 11430 w 11429"/>
                    <a:gd name="connsiteY1" fmla="*/ 0 h 16192"/>
                  </a:gdLst>
                  <a:ahLst/>
                  <a:cxnLst>
                    <a:cxn ang="0">
                      <a:pos x="connsiteX0" y="connsiteY0"/>
                    </a:cxn>
                    <a:cxn ang="0">
                      <a:pos x="connsiteX1" y="connsiteY1"/>
                    </a:cxn>
                  </a:cxnLst>
                  <a:rect l="l" t="t" r="r" b="b"/>
                  <a:pathLst>
                    <a:path w="11429" h="16192">
                      <a:moveTo>
                        <a:pt x="0" y="16193"/>
                      </a:moveTo>
                      <a:cubicBezTo>
                        <a:pt x="0" y="16193"/>
                        <a:pt x="5715" y="953"/>
                        <a:pt x="11430" y="0"/>
                      </a:cubicBezTo>
                    </a:path>
                  </a:pathLst>
                </a:custGeom>
                <a:noFill/>
                <a:ln w="9525" cap="flat">
                  <a:solidFill>
                    <a:srgbClr val="686763"/>
                  </a:solidFill>
                  <a:prstDash val="solid"/>
                  <a:miter/>
                </a:ln>
              </p:spPr>
              <p:txBody>
                <a:bodyPr rtlCol="0" anchor="ctr"/>
                <a:lstStyle/>
                <a:p>
                  <a:endParaRPr lang="zh-CN" altLang="en-US"/>
                </a:p>
              </p:txBody>
            </p:sp>
          </p:grpSp>
          <p:grpSp>
            <p:nvGrpSpPr>
              <p:cNvPr id="186" name="图形 206">
                <a:extLst>
                  <a:ext uri="{FF2B5EF4-FFF2-40B4-BE49-F238E27FC236}">
                    <a16:creationId xmlns:a16="http://schemas.microsoft.com/office/drawing/2014/main" id="{092F79C3-9B56-BA1F-52D3-C376A2C49E89}"/>
                  </a:ext>
                </a:extLst>
              </p:cNvPr>
              <p:cNvGrpSpPr/>
              <p:nvPr/>
            </p:nvGrpSpPr>
            <p:grpSpPr>
              <a:xfrm>
                <a:off x="9524197" y="4387626"/>
                <a:ext cx="367665" cy="313372"/>
                <a:chOff x="5440679" y="3737609"/>
                <a:chExt cx="367665" cy="313372"/>
              </a:xfrm>
              <a:solidFill>
                <a:srgbClr val="686763"/>
              </a:solidFill>
            </p:grpSpPr>
            <p:sp>
              <p:nvSpPr>
                <p:cNvPr id="187" name="任意多边形: 形状 186">
                  <a:extLst>
                    <a:ext uri="{FF2B5EF4-FFF2-40B4-BE49-F238E27FC236}">
                      <a16:creationId xmlns:a16="http://schemas.microsoft.com/office/drawing/2014/main" id="{29B14134-241F-FAFC-F1A4-6D51A5F5F7C6}"/>
                    </a:ext>
                  </a:extLst>
                </p:cNvPr>
                <p:cNvSpPr/>
                <p:nvPr/>
              </p:nvSpPr>
              <p:spPr>
                <a:xfrm>
                  <a:off x="5674042" y="3895725"/>
                  <a:ext cx="7620" cy="4762"/>
                </a:xfrm>
                <a:custGeom>
                  <a:avLst/>
                  <a:gdLst>
                    <a:gd name="connsiteX0" fmla="*/ 0 w 7620"/>
                    <a:gd name="connsiteY0" fmla="*/ 4763 h 4762"/>
                    <a:gd name="connsiteX1" fmla="*/ 7620 w 7620"/>
                    <a:gd name="connsiteY1" fmla="*/ 0 h 4762"/>
                    <a:gd name="connsiteX2" fmla="*/ 0 w 7620"/>
                    <a:gd name="connsiteY2" fmla="*/ 4763 h 4762"/>
                  </a:gdLst>
                  <a:ahLst/>
                  <a:cxnLst>
                    <a:cxn ang="0">
                      <a:pos x="connsiteX0" y="connsiteY0"/>
                    </a:cxn>
                    <a:cxn ang="0">
                      <a:pos x="connsiteX1" y="connsiteY1"/>
                    </a:cxn>
                    <a:cxn ang="0">
                      <a:pos x="connsiteX2" y="connsiteY2"/>
                    </a:cxn>
                  </a:cxnLst>
                  <a:rect l="l" t="t" r="r" b="b"/>
                  <a:pathLst>
                    <a:path w="7620" h="4762">
                      <a:moveTo>
                        <a:pt x="0" y="4763"/>
                      </a:moveTo>
                      <a:cubicBezTo>
                        <a:pt x="1905" y="2858"/>
                        <a:pt x="4763" y="953"/>
                        <a:pt x="7620" y="0"/>
                      </a:cubicBezTo>
                      <a:cubicBezTo>
                        <a:pt x="6667" y="0"/>
                        <a:pt x="4763" y="1905"/>
                        <a:pt x="0" y="4763"/>
                      </a:cubicBezTo>
                      <a:close/>
                    </a:path>
                  </a:pathLst>
                </a:custGeom>
                <a:grpFill/>
                <a:ln w="9525" cap="flat">
                  <a:noFill/>
                  <a:prstDash val="solid"/>
                  <a:miter/>
                </a:ln>
              </p:spPr>
              <p:txBody>
                <a:bodyPr rtlCol="0" anchor="ctr"/>
                <a:lstStyle/>
                <a:p>
                  <a:endParaRPr lang="zh-CN" altLang="en-US"/>
                </a:p>
              </p:txBody>
            </p:sp>
            <p:sp>
              <p:nvSpPr>
                <p:cNvPr id="188" name="任意多边形: 形状 187">
                  <a:extLst>
                    <a:ext uri="{FF2B5EF4-FFF2-40B4-BE49-F238E27FC236}">
                      <a16:creationId xmlns:a16="http://schemas.microsoft.com/office/drawing/2014/main" id="{17D71496-7F9A-83BD-834C-9697E8CC37B4}"/>
                    </a:ext>
                  </a:extLst>
                </p:cNvPr>
                <p:cNvSpPr/>
                <p:nvPr/>
              </p:nvSpPr>
              <p:spPr>
                <a:xfrm>
                  <a:off x="5595937" y="3880484"/>
                  <a:ext cx="952" cy="1905"/>
                </a:xfrm>
                <a:custGeom>
                  <a:avLst/>
                  <a:gdLst>
                    <a:gd name="connsiteX0" fmla="*/ 953 w 952"/>
                    <a:gd name="connsiteY0" fmla="*/ 0 h 1905"/>
                    <a:gd name="connsiteX1" fmla="*/ 953 w 952"/>
                    <a:gd name="connsiteY1" fmla="*/ 0 h 1905"/>
                    <a:gd name="connsiteX2" fmla="*/ 0 w 952"/>
                    <a:gd name="connsiteY2" fmla="*/ 1905 h 1905"/>
                    <a:gd name="connsiteX3" fmla="*/ 953 w 952"/>
                    <a:gd name="connsiteY3" fmla="*/ 0 h 1905"/>
                  </a:gdLst>
                  <a:ahLst/>
                  <a:cxnLst>
                    <a:cxn ang="0">
                      <a:pos x="connsiteX0" y="connsiteY0"/>
                    </a:cxn>
                    <a:cxn ang="0">
                      <a:pos x="connsiteX1" y="connsiteY1"/>
                    </a:cxn>
                    <a:cxn ang="0">
                      <a:pos x="connsiteX2" y="connsiteY2"/>
                    </a:cxn>
                    <a:cxn ang="0">
                      <a:pos x="connsiteX3" y="connsiteY3"/>
                    </a:cxn>
                  </a:cxnLst>
                  <a:rect l="l" t="t" r="r" b="b"/>
                  <a:pathLst>
                    <a:path w="952" h="1905">
                      <a:moveTo>
                        <a:pt x="953" y="0"/>
                      </a:moveTo>
                      <a:cubicBezTo>
                        <a:pt x="953" y="0"/>
                        <a:pt x="953" y="0"/>
                        <a:pt x="953" y="0"/>
                      </a:cubicBezTo>
                      <a:cubicBezTo>
                        <a:pt x="0" y="953"/>
                        <a:pt x="0" y="953"/>
                        <a:pt x="0" y="1905"/>
                      </a:cubicBezTo>
                      <a:lnTo>
                        <a:pt x="953" y="0"/>
                      </a:lnTo>
                      <a:close/>
                    </a:path>
                  </a:pathLst>
                </a:custGeom>
                <a:grpFill/>
                <a:ln w="9525" cap="flat">
                  <a:noFill/>
                  <a:prstDash val="solid"/>
                  <a:miter/>
                </a:ln>
              </p:spPr>
              <p:txBody>
                <a:bodyPr rtlCol="0" anchor="ctr"/>
                <a:lstStyle/>
                <a:p>
                  <a:endParaRPr lang="zh-CN" altLang="en-US"/>
                </a:p>
              </p:txBody>
            </p:sp>
            <p:sp>
              <p:nvSpPr>
                <p:cNvPr id="189" name="任意多边形: 形状 188">
                  <a:extLst>
                    <a:ext uri="{FF2B5EF4-FFF2-40B4-BE49-F238E27FC236}">
                      <a16:creationId xmlns:a16="http://schemas.microsoft.com/office/drawing/2014/main" id="{BE202133-77F9-BAEF-89E6-31370933A5D8}"/>
                    </a:ext>
                  </a:extLst>
                </p:cNvPr>
                <p:cNvSpPr/>
                <p:nvPr/>
              </p:nvSpPr>
              <p:spPr>
                <a:xfrm>
                  <a:off x="5593079" y="3882390"/>
                  <a:ext cx="3214" cy="6667"/>
                </a:xfrm>
                <a:custGeom>
                  <a:avLst/>
                  <a:gdLst>
                    <a:gd name="connsiteX0" fmla="*/ 2858 w 3214"/>
                    <a:gd name="connsiteY0" fmla="*/ 0 h 6667"/>
                    <a:gd name="connsiteX1" fmla="*/ 0 w 3214"/>
                    <a:gd name="connsiteY1" fmla="*/ 6667 h 6667"/>
                    <a:gd name="connsiteX2" fmla="*/ 2858 w 3214"/>
                    <a:gd name="connsiteY2" fmla="*/ 0 h 6667"/>
                  </a:gdLst>
                  <a:ahLst/>
                  <a:cxnLst>
                    <a:cxn ang="0">
                      <a:pos x="connsiteX0" y="connsiteY0"/>
                    </a:cxn>
                    <a:cxn ang="0">
                      <a:pos x="connsiteX1" y="connsiteY1"/>
                    </a:cxn>
                    <a:cxn ang="0">
                      <a:pos x="connsiteX2" y="connsiteY2"/>
                    </a:cxn>
                  </a:cxnLst>
                  <a:rect l="l" t="t" r="r" b="b"/>
                  <a:pathLst>
                    <a:path w="3214" h="6667">
                      <a:moveTo>
                        <a:pt x="2858" y="0"/>
                      </a:moveTo>
                      <a:lnTo>
                        <a:pt x="0" y="6667"/>
                      </a:lnTo>
                      <a:cubicBezTo>
                        <a:pt x="2858" y="3810"/>
                        <a:pt x="3810" y="1905"/>
                        <a:pt x="2858" y="0"/>
                      </a:cubicBezTo>
                      <a:close/>
                    </a:path>
                  </a:pathLst>
                </a:custGeom>
                <a:grpFill/>
                <a:ln w="9525" cap="flat">
                  <a:noFill/>
                  <a:prstDash val="solid"/>
                  <a:miter/>
                </a:ln>
              </p:spPr>
              <p:txBody>
                <a:bodyPr rtlCol="0" anchor="ctr"/>
                <a:lstStyle/>
                <a:p>
                  <a:endParaRPr lang="zh-CN" altLang="en-US"/>
                </a:p>
              </p:txBody>
            </p:sp>
            <p:sp>
              <p:nvSpPr>
                <p:cNvPr id="190" name="任意多边形: 形状 189">
                  <a:extLst>
                    <a:ext uri="{FF2B5EF4-FFF2-40B4-BE49-F238E27FC236}">
                      <a16:creationId xmlns:a16="http://schemas.microsoft.com/office/drawing/2014/main" id="{A26514B0-6A9A-003F-0854-249C21073B09}"/>
                    </a:ext>
                  </a:extLst>
                </p:cNvPr>
                <p:cNvSpPr/>
                <p:nvPr/>
              </p:nvSpPr>
              <p:spPr>
                <a:xfrm>
                  <a:off x="5736907" y="3865245"/>
                  <a:ext cx="8572" cy="952"/>
                </a:xfrm>
                <a:custGeom>
                  <a:avLst/>
                  <a:gdLst>
                    <a:gd name="connsiteX0" fmla="*/ 0 w 8572"/>
                    <a:gd name="connsiteY0" fmla="*/ 952 h 952"/>
                    <a:gd name="connsiteX1" fmla="*/ 8572 w 8572"/>
                    <a:gd name="connsiteY1" fmla="*/ 0 h 952"/>
                    <a:gd name="connsiteX2" fmla="*/ 0 w 8572"/>
                    <a:gd name="connsiteY2" fmla="*/ 952 h 952"/>
                  </a:gdLst>
                  <a:ahLst/>
                  <a:cxnLst>
                    <a:cxn ang="0">
                      <a:pos x="connsiteX0" y="connsiteY0"/>
                    </a:cxn>
                    <a:cxn ang="0">
                      <a:pos x="connsiteX1" y="connsiteY1"/>
                    </a:cxn>
                    <a:cxn ang="0">
                      <a:pos x="connsiteX2" y="connsiteY2"/>
                    </a:cxn>
                  </a:cxnLst>
                  <a:rect l="l" t="t" r="r" b="b"/>
                  <a:pathLst>
                    <a:path w="8572" h="952">
                      <a:moveTo>
                        <a:pt x="0" y="952"/>
                      </a:moveTo>
                      <a:cubicBezTo>
                        <a:pt x="1905" y="952"/>
                        <a:pt x="4763" y="952"/>
                        <a:pt x="8572" y="0"/>
                      </a:cubicBezTo>
                      <a:cubicBezTo>
                        <a:pt x="5715" y="0"/>
                        <a:pt x="2858" y="0"/>
                        <a:pt x="0" y="952"/>
                      </a:cubicBezTo>
                      <a:close/>
                    </a:path>
                  </a:pathLst>
                </a:custGeom>
                <a:grpFill/>
                <a:ln w="9525" cap="flat">
                  <a:noFill/>
                  <a:prstDash val="solid"/>
                  <a:miter/>
                </a:ln>
              </p:spPr>
              <p:txBody>
                <a:bodyPr rtlCol="0" anchor="ctr"/>
                <a:lstStyle/>
                <a:p>
                  <a:endParaRPr lang="zh-CN" altLang="en-US"/>
                </a:p>
              </p:txBody>
            </p:sp>
            <p:sp>
              <p:nvSpPr>
                <p:cNvPr id="191" name="任意多边形: 形状 190">
                  <a:extLst>
                    <a:ext uri="{FF2B5EF4-FFF2-40B4-BE49-F238E27FC236}">
                      <a16:creationId xmlns:a16="http://schemas.microsoft.com/office/drawing/2014/main" id="{F80F126B-F4CD-4100-1FEF-C77C9C3E1A45}"/>
                    </a:ext>
                  </a:extLst>
                </p:cNvPr>
                <p:cNvSpPr/>
                <p:nvPr/>
              </p:nvSpPr>
              <p:spPr>
                <a:xfrm>
                  <a:off x="5750242" y="3838575"/>
                  <a:ext cx="1904" cy="2857"/>
                </a:xfrm>
                <a:custGeom>
                  <a:avLst/>
                  <a:gdLst>
                    <a:gd name="connsiteX0" fmla="*/ 0 w 1904"/>
                    <a:gd name="connsiteY0" fmla="*/ 2858 h 2857"/>
                    <a:gd name="connsiteX1" fmla="*/ 1905 w 1904"/>
                    <a:gd name="connsiteY1" fmla="*/ 0 h 2857"/>
                    <a:gd name="connsiteX2" fmla="*/ 0 w 1904"/>
                    <a:gd name="connsiteY2" fmla="*/ 2858 h 2857"/>
                  </a:gdLst>
                  <a:ahLst/>
                  <a:cxnLst>
                    <a:cxn ang="0">
                      <a:pos x="connsiteX0" y="connsiteY0"/>
                    </a:cxn>
                    <a:cxn ang="0">
                      <a:pos x="connsiteX1" y="connsiteY1"/>
                    </a:cxn>
                    <a:cxn ang="0">
                      <a:pos x="connsiteX2" y="connsiteY2"/>
                    </a:cxn>
                  </a:cxnLst>
                  <a:rect l="l" t="t" r="r" b="b"/>
                  <a:pathLst>
                    <a:path w="1904" h="2857">
                      <a:moveTo>
                        <a:pt x="0" y="2858"/>
                      </a:moveTo>
                      <a:cubicBezTo>
                        <a:pt x="953" y="1905"/>
                        <a:pt x="1905" y="953"/>
                        <a:pt x="1905" y="0"/>
                      </a:cubicBezTo>
                      <a:cubicBezTo>
                        <a:pt x="0" y="953"/>
                        <a:pt x="0" y="1905"/>
                        <a:pt x="0" y="2858"/>
                      </a:cubicBezTo>
                      <a:close/>
                    </a:path>
                  </a:pathLst>
                </a:custGeom>
                <a:grpFill/>
                <a:ln w="9525" cap="flat">
                  <a:noFill/>
                  <a:prstDash val="solid"/>
                  <a:miter/>
                </a:ln>
              </p:spPr>
              <p:txBody>
                <a:bodyPr rtlCol="0" anchor="ctr"/>
                <a:lstStyle/>
                <a:p>
                  <a:endParaRPr lang="zh-CN" altLang="en-US"/>
                </a:p>
              </p:txBody>
            </p:sp>
            <p:sp>
              <p:nvSpPr>
                <p:cNvPr id="192" name="任意多边形: 形状 191">
                  <a:extLst>
                    <a:ext uri="{FF2B5EF4-FFF2-40B4-BE49-F238E27FC236}">
                      <a16:creationId xmlns:a16="http://schemas.microsoft.com/office/drawing/2014/main" id="{D40A44E4-E050-AD3A-7FA0-8194DE94EDF8}"/>
                    </a:ext>
                  </a:extLst>
                </p:cNvPr>
                <p:cNvSpPr/>
                <p:nvPr/>
              </p:nvSpPr>
              <p:spPr>
                <a:xfrm>
                  <a:off x="5645467" y="3932872"/>
                  <a:ext cx="2857" cy="952"/>
                </a:xfrm>
                <a:custGeom>
                  <a:avLst/>
                  <a:gdLst>
                    <a:gd name="connsiteX0" fmla="*/ 2858 w 2857"/>
                    <a:gd name="connsiteY0" fmla="*/ 953 h 952"/>
                    <a:gd name="connsiteX1" fmla="*/ 0 w 2857"/>
                    <a:gd name="connsiteY1" fmla="*/ 0 h 952"/>
                    <a:gd name="connsiteX2" fmla="*/ 2858 w 2857"/>
                    <a:gd name="connsiteY2" fmla="*/ 953 h 952"/>
                  </a:gdLst>
                  <a:ahLst/>
                  <a:cxnLst>
                    <a:cxn ang="0">
                      <a:pos x="connsiteX0" y="connsiteY0"/>
                    </a:cxn>
                    <a:cxn ang="0">
                      <a:pos x="connsiteX1" y="connsiteY1"/>
                    </a:cxn>
                    <a:cxn ang="0">
                      <a:pos x="connsiteX2" y="connsiteY2"/>
                    </a:cxn>
                  </a:cxnLst>
                  <a:rect l="l" t="t" r="r" b="b"/>
                  <a:pathLst>
                    <a:path w="2857" h="952">
                      <a:moveTo>
                        <a:pt x="2858" y="953"/>
                      </a:moveTo>
                      <a:cubicBezTo>
                        <a:pt x="1905" y="953"/>
                        <a:pt x="953" y="0"/>
                        <a:pt x="0" y="0"/>
                      </a:cubicBezTo>
                      <a:cubicBezTo>
                        <a:pt x="953" y="0"/>
                        <a:pt x="1905" y="953"/>
                        <a:pt x="2858" y="953"/>
                      </a:cubicBezTo>
                      <a:close/>
                    </a:path>
                  </a:pathLst>
                </a:custGeom>
                <a:grpFill/>
                <a:ln w="9525" cap="flat">
                  <a:noFill/>
                  <a:prstDash val="solid"/>
                  <a:miter/>
                </a:ln>
              </p:spPr>
              <p:txBody>
                <a:bodyPr rtlCol="0" anchor="ctr"/>
                <a:lstStyle/>
                <a:p>
                  <a:endParaRPr lang="zh-CN" altLang="en-US"/>
                </a:p>
              </p:txBody>
            </p:sp>
            <p:sp>
              <p:nvSpPr>
                <p:cNvPr id="193" name="任意多边形: 形状 192">
                  <a:extLst>
                    <a:ext uri="{FF2B5EF4-FFF2-40B4-BE49-F238E27FC236}">
                      <a16:creationId xmlns:a16="http://schemas.microsoft.com/office/drawing/2014/main" id="{A0C245DB-3694-F84F-116C-C8889AB01358}"/>
                    </a:ext>
                  </a:extLst>
                </p:cNvPr>
                <p:cNvSpPr/>
                <p:nvPr/>
              </p:nvSpPr>
              <p:spPr>
                <a:xfrm>
                  <a:off x="5656897" y="3940492"/>
                  <a:ext cx="1767" cy="1347"/>
                </a:xfrm>
                <a:custGeom>
                  <a:avLst/>
                  <a:gdLst>
                    <a:gd name="connsiteX0" fmla="*/ 0 w 1767"/>
                    <a:gd name="connsiteY0" fmla="*/ 0 h 1347"/>
                    <a:gd name="connsiteX1" fmla="*/ 0 w 1767"/>
                    <a:gd name="connsiteY1" fmla="*/ 0 h 1347"/>
                    <a:gd name="connsiteX2" fmla="*/ 953 w 1767"/>
                    <a:gd name="connsiteY2" fmla="*/ 953 h 1347"/>
                    <a:gd name="connsiteX3" fmla="*/ 0 w 1767"/>
                    <a:gd name="connsiteY3" fmla="*/ 0 h 1347"/>
                  </a:gdLst>
                  <a:ahLst/>
                  <a:cxnLst>
                    <a:cxn ang="0">
                      <a:pos x="connsiteX0" y="connsiteY0"/>
                    </a:cxn>
                    <a:cxn ang="0">
                      <a:pos x="connsiteX1" y="connsiteY1"/>
                    </a:cxn>
                    <a:cxn ang="0">
                      <a:pos x="connsiteX2" y="connsiteY2"/>
                    </a:cxn>
                    <a:cxn ang="0">
                      <a:pos x="connsiteX3" y="connsiteY3"/>
                    </a:cxn>
                  </a:cxnLst>
                  <a:rect l="l" t="t" r="r" b="b"/>
                  <a:pathLst>
                    <a:path w="1767" h="1347">
                      <a:moveTo>
                        <a:pt x="0" y="0"/>
                      </a:moveTo>
                      <a:cubicBezTo>
                        <a:pt x="0" y="0"/>
                        <a:pt x="0" y="0"/>
                        <a:pt x="0" y="0"/>
                      </a:cubicBezTo>
                      <a:lnTo>
                        <a:pt x="953" y="953"/>
                      </a:lnTo>
                      <a:cubicBezTo>
                        <a:pt x="2858" y="1905"/>
                        <a:pt x="953" y="953"/>
                        <a:pt x="0" y="0"/>
                      </a:cubicBezTo>
                      <a:close/>
                    </a:path>
                  </a:pathLst>
                </a:custGeom>
                <a:grpFill/>
                <a:ln w="9525" cap="flat">
                  <a:noFill/>
                  <a:prstDash val="solid"/>
                  <a:miter/>
                </a:ln>
              </p:spPr>
              <p:txBody>
                <a:bodyPr rtlCol="0" anchor="ctr"/>
                <a:lstStyle/>
                <a:p>
                  <a:endParaRPr lang="zh-CN" altLang="en-US"/>
                </a:p>
              </p:txBody>
            </p:sp>
            <p:sp>
              <p:nvSpPr>
                <p:cNvPr id="194" name="任意多边形: 形状 193">
                  <a:extLst>
                    <a:ext uri="{FF2B5EF4-FFF2-40B4-BE49-F238E27FC236}">
                      <a16:creationId xmlns:a16="http://schemas.microsoft.com/office/drawing/2014/main" id="{A01A63C4-D0A3-B30F-EEC8-1D2A9CC04F9D}"/>
                    </a:ext>
                  </a:extLst>
                </p:cNvPr>
                <p:cNvSpPr/>
                <p:nvPr/>
              </p:nvSpPr>
              <p:spPr>
                <a:xfrm>
                  <a:off x="5665470" y="3943350"/>
                  <a:ext cx="714" cy="714"/>
                </a:xfrm>
                <a:custGeom>
                  <a:avLst/>
                  <a:gdLst>
                    <a:gd name="connsiteX0" fmla="*/ 0 w 714"/>
                    <a:gd name="connsiteY0" fmla="*/ 0 h 714"/>
                    <a:gd name="connsiteX1" fmla="*/ 0 w 714"/>
                    <a:gd name="connsiteY1" fmla="*/ 0 h 714"/>
                    <a:gd name="connsiteX2" fmla="*/ 0 w 714"/>
                    <a:gd name="connsiteY2" fmla="*/ 0 h 714"/>
                  </a:gdLst>
                  <a:ahLst/>
                  <a:cxnLst>
                    <a:cxn ang="0">
                      <a:pos x="connsiteX0" y="connsiteY0"/>
                    </a:cxn>
                    <a:cxn ang="0">
                      <a:pos x="connsiteX1" y="connsiteY1"/>
                    </a:cxn>
                    <a:cxn ang="0">
                      <a:pos x="connsiteX2" y="connsiteY2"/>
                    </a:cxn>
                  </a:cxnLst>
                  <a:rect l="l" t="t" r="r" b="b"/>
                  <a:pathLst>
                    <a:path w="714" h="714">
                      <a:moveTo>
                        <a:pt x="0" y="0"/>
                      </a:moveTo>
                      <a:lnTo>
                        <a:pt x="0" y="0"/>
                      </a:lnTo>
                      <a:cubicBezTo>
                        <a:pt x="952" y="953"/>
                        <a:pt x="952" y="953"/>
                        <a:pt x="0" y="0"/>
                      </a:cubicBezTo>
                      <a:close/>
                    </a:path>
                  </a:pathLst>
                </a:custGeom>
                <a:grpFill/>
                <a:ln w="9525" cap="flat">
                  <a:noFill/>
                  <a:prstDash val="solid"/>
                  <a:miter/>
                </a:ln>
              </p:spPr>
              <p:txBody>
                <a:bodyPr rtlCol="0" anchor="ctr"/>
                <a:lstStyle/>
                <a:p>
                  <a:endParaRPr lang="zh-CN" altLang="en-US"/>
                </a:p>
              </p:txBody>
            </p:sp>
            <p:sp>
              <p:nvSpPr>
                <p:cNvPr id="195" name="任意多边形: 形状 194">
                  <a:extLst>
                    <a:ext uri="{FF2B5EF4-FFF2-40B4-BE49-F238E27FC236}">
                      <a16:creationId xmlns:a16="http://schemas.microsoft.com/office/drawing/2014/main" id="{DBC3E2F2-E5CF-CA12-8D56-E3CD2E231164}"/>
                    </a:ext>
                  </a:extLst>
                </p:cNvPr>
                <p:cNvSpPr/>
                <p:nvPr/>
              </p:nvSpPr>
              <p:spPr>
                <a:xfrm>
                  <a:off x="5685472" y="4030979"/>
                  <a:ext cx="3810" cy="5715"/>
                </a:xfrm>
                <a:custGeom>
                  <a:avLst/>
                  <a:gdLst>
                    <a:gd name="connsiteX0" fmla="*/ 0 w 3810"/>
                    <a:gd name="connsiteY0" fmla="*/ 0 h 5715"/>
                    <a:gd name="connsiteX1" fmla="*/ 3810 w 3810"/>
                    <a:gd name="connsiteY1" fmla="*/ 5715 h 5715"/>
                    <a:gd name="connsiteX2" fmla="*/ 0 w 3810"/>
                    <a:gd name="connsiteY2" fmla="*/ 0 h 5715"/>
                  </a:gdLst>
                  <a:ahLst/>
                  <a:cxnLst>
                    <a:cxn ang="0">
                      <a:pos x="connsiteX0" y="connsiteY0"/>
                    </a:cxn>
                    <a:cxn ang="0">
                      <a:pos x="connsiteX1" y="connsiteY1"/>
                    </a:cxn>
                    <a:cxn ang="0">
                      <a:pos x="connsiteX2" y="connsiteY2"/>
                    </a:cxn>
                  </a:cxnLst>
                  <a:rect l="l" t="t" r="r" b="b"/>
                  <a:pathLst>
                    <a:path w="3810" h="5715">
                      <a:moveTo>
                        <a:pt x="0" y="0"/>
                      </a:moveTo>
                      <a:lnTo>
                        <a:pt x="3810" y="5715"/>
                      </a:lnTo>
                      <a:cubicBezTo>
                        <a:pt x="2858" y="2858"/>
                        <a:pt x="953" y="1905"/>
                        <a:pt x="0" y="0"/>
                      </a:cubicBezTo>
                      <a:close/>
                    </a:path>
                  </a:pathLst>
                </a:custGeom>
                <a:grpFill/>
                <a:ln w="9525" cap="flat">
                  <a:noFill/>
                  <a:prstDash val="solid"/>
                  <a:miter/>
                </a:ln>
              </p:spPr>
              <p:txBody>
                <a:bodyPr rtlCol="0" anchor="ctr"/>
                <a:lstStyle/>
                <a:p>
                  <a:endParaRPr lang="zh-CN" altLang="en-US"/>
                </a:p>
              </p:txBody>
            </p:sp>
            <p:sp>
              <p:nvSpPr>
                <p:cNvPr id="196" name="任意多边形: 形状 195">
                  <a:extLst>
                    <a:ext uri="{FF2B5EF4-FFF2-40B4-BE49-F238E27FC236}">
                      <a16:creationId xmlns:a16="http://schemas.microsoft.com/office/drawing/2014/main" id="{86238CD5-0AC9-50B6-F70A-00072391473D}"/>
                    </a:ext>
                  </a:extLst>
                </p:cNvPr>
                <p:cNvSpPr/>
                <p:nvPr/>
              </p:nvSpPr>
              <p:spPr>
                <a:xfrm>
                  <a:off x="5639752" y="3930015"/>
                  <a:ext cx="5714" cy="2857"/>
                </a:xfrm>
                <a:custGeom>
                  <a:avLst/>
                  <a:gdLst>
                    <a:gd name="connsiteX0" fmla="*/ 0 w 5714"/>
                    <a:gd name="connsiteY0" fmla="*/ 0 h 2857"/>
                    <a:gd name="connsiteX1" fmla="*/ 5715 w 5714"/>
                    <a:gd name="connsiteY1" fmla="*/ 2857 h 2857"/>
                    <a:gd name="connsiteX2" fmla="*/ 0 w 5714"/>
                    <a:gd name="connsiteY2" fmla="*/ 0 h 2857"/>
                  </a:gdLst>
                  <a:ahLst/>
                  <a:cxnLst>
                    <a:cxn ang="0">
                      <a:pos x="connsiteX0" y="connsiteY0"/>
                    </a:cxn>
                    <a:cxn ang="0">
                      <a:pos x="connsiteX1" y="connsiteY1"/>
                    </a:cxn>
                    <a:cxn ang="0">
                      <a:pos x="connsiteX2" y="connsiteY2"/>
                    </a:cxn>
                  </a:cxnLst>
                  <a:rect l="l" t="t" r="r" b="b"/>
                  <a:pathLst>
                    <a:path w="5714" h="2857">
                      <a:moveTo>
                        <a:pt x="0" y="0"/>
                      </a:moveTo>
                      <a:cubicBezTo>
                        <a:pt x="1905" y="952"/>
                        <a:pt x="3810" y="1905"/>
                        <a:pt x="5715" y="2857"/>
                      </a:cubicBezTo>
                      <a:cubicBezTo>
                        <a:pt x="4763" y="1905"/>
                        <a:pt x="3810" y="1905"/>
                        <a:pt x="0" y="0"/>
                      </a:cubicBezTo>
                      <a:close/>
                    </a:path>
                  </a:pathLst>
                </a:custGeom>
                <a:grpFill/>
                <a:ln w="9525" cap="flat">
                  <a:noFill/>
                  <a:prstDash val="solid"/>
                  <a:miter/>
                </a:ln>
              </p:spPr>
              <p:txBody>
                <a:bodyPr rtlCol="0" anchor="ctr"/>
                <a:lstStyle/>
                <a:p>
                  <a:endParaRPr lang="zh-CN" altLang="en-US"/>
                </a:p>
              </p:txBody>
            </p:sp>
            <p:sp>
              <p:nvSpPr>
                <p:cNvPr id="197" name="任意多边形: 形状 196">
                  <a:extLst>
                    <a:ext uri="{FF2B5EF4-FFF2-40B4-BE49-F238E27FC236}">
                      <a16:creationId xmlns:a16="http://schemas.microsoft.com/office/drawing/2014/main" id="{C5765296-2A73-FBA8-9757-FF633C14DB2A}"/>
                    </a:ext>
                  </a:extLst>
                </p:cNvPr>
                <p:cNvSpPr/>
                <p:nvPr/>
              </p:nvSpPr>
              <p:spPr>
                <a:xfrm>
                  <a:off x="5669279" y="3901440"/>
                  <a:ext cx="3810" cy="2857"/>
                </a:xfrm>
                <a:custGeom>
                  <a:avLst/>
                  <a:gdLst>
                    <a:gd name="connsiteX0" fmla="*/ 0 w 3810"/>
                    <a:gd name="connsiteY0" fmla="*/ 2857 h 2857"/>
                    <a:gd name="connsiteX1" fmla="*/ 3810 w 3810"/>
                    <a:gd name="connsiteY1" fmla="*/ 0 h 2857"/>
                    <a:gd name="connsiteX2" fmla="*/ 0 w 3810"/>
                    <a:gd name="connsiteY2" fmla="*/ 2857 h 2857"/>
                  </a:gdLst>
                  <a:ahLst/>
                  <a:cxnLst>
                    <a:cxn ang="0">
                      <a:pos x="connsiteX0" y="connsiteY0"/>
                    </a:cxn>
                    <a:cxn ang="0">
                      <a:pos x="connsiteX1" y="connsiteY1"/>
                    </a:cxn>
                    <a:cxn ang="0">
                      <a:pos x="connsiteX2" y="connsiteY2"/>
                    </a:cxn>
                  </a:cxnLst>
                  <a:rect l="l" t="t" r="r" b="b"/>
                  <a:pathLst>
                    <a:path w="3810" h="2857">
                      <a:moveTo>
                        <a:pt x="0" y="2857"/>
                      </a:moveTo>
                      <a:cubicBezTo>
                        <a:pt x="1905" y="1905"/>
                        <a:pt x="2858" y="952"/>
                        <a:pt x="3810" y="0"/>
                      </a:cubicBezTo>
                      <a:cubicBezTo>
                        <a:pt x="2858" y="952"/>
                        <a:pt x="1905" y="1905"/>
                        <a:pt x="0" y="2857"/>
                      </a:cubicBezTo>
                      <a:close/>
                    </a:path>
                  </a:pathLst>
                </a:custGeom>
                <a:grpFill/>
                <a:ln w="9525" cap="flat">
                  <a:noFill/>
                  <a:prstDash val="solid"/>
                  <a:miter/>
                </a:ln>
              </p:spPr>
              <p:txBody>
                <a:bodyPr rtlCol="0" anchor="ctr"/>
                <a:lstStyle/>
                <a:p>
                  <a:endParaRPr lang="zh-CN" altLang="en-US"/>
                </a:p>
              </p:txBody>
            </p:sp>
            <p:sp>
              <p:nvSpPr>
                <p:cNvPr id="198" name="任意多边形: 形状 197">
                  <a:extLst>
                    <a:ext uri="{FF2B5EF4-FFF2-40B4-BE49-F238E27FC236}">
                      <a16:creationId xmlns:a16="http://schemas.microsoft.com/office/drawing/2014/main" id="{68B28573-E38B-A028-730C-6601E9BAF28F}"/>
                    </a:ext>
                  </a:extLst>
                </p:cNvPr>
                <p:cNvSpPr/>
                <p:nvPr/>
              </p:nvSpPr>
              <p:spPr>
                <a:xfrm>
                  <a:off x="5739050" y="3873394"/>
                  <a:ext cx="714" cy="423"/>
                </a:xfrm>
                <a:custGeom>
                  <a:avLst/>
                  <a:gdLst>
                    <a:gd name="connsiteX0" fmla="*/ 714 w 714"/>
                    <a:gd name="connsiteY0" fmla="*/ 423 h 423"/>
                    <a:gd name="connsiteX1" fmla="*/ 714 w 714"/>
                    <a:gd name="connsiteY1" fmla="*/ 423 h 423"/>
                    <a:gd name="connsiteX2" fmla="*/ 714 w 714"/>
                    <a:gd name="connsiteY2" fmla="*/ 423 h 423"/>
                  </a:gdLst>
                  <a:ahLst/>
                  <a:cxnLst>
                    <a:cxn ang="0">
                      <a:pos x="connsiteX0" y="connsiteY0"/>
                    </a:cxn>
                    <a:cxn ang="0">
                      <a:pos x="connsiteX1" y="connsiteY1"/>
                    </a:cxn>
                    <a:cxn ang="0">
                      <a:pos x="connsiteX2" y="connsiteY2"/>
                    </a:cxn>
                  </a:cxnLst>
                  <a:rect l="l" t="t" r="r" b="b"/>
                  <a:pathLst>
                    <a:path w="714" h="423">
                      <a:moveTo>
                        <a:pt x="714" y="423"/>
                      </a:moveTo>
                      <a:lnTo>
                        <a:pt x="714" y="423"/>
                      </a:lnTo>
                      <a:cubicBezTo>
                        <a:pt x="-238" y="-529"/>
                        <a:pt x="-238" y="423"/>
                        <a:pt x="714" y="423"/>
                      </a:cubicBezTo>
                      <a:close/>
                    </a:path>
                  </a:pathLst>
                </a:custGeom>
                <a:grpFill/>
                <a:ln w="9525" cap="flat">
                  <a:noFill/>
                  <a:prstDash val="solid"/>
                  <a:miter/>
                </a:ln>
              </p:spPr>
              <p:txBody>
                <a:bodyPr rtlCol="0" anchor="ctr"/>
                <a:lstStyle/>
                <a:p>
                  <a:endParaRPr lang="zh-CN" altLang="en-US"/>
                </a:p>
              </p:txBody>
            </p:sp>
            <p:sp>
              <p:nvSpPr>
                <p:cNvPr id="199" name="任意多边形: 形状 198">
                  <a:extLst>
                    <a:ext uri="{FF2B5EF4-FFF2-40B4-BE49-F238E27FC236}">
                      <a16:creationId xmlns:a16="http://schemas.microsoft.com/office/drawing/2014/main" id="{AF8D9426-23D4-7E7E-3F93-12F2861FEFE5}"/>
                    </a:ext>
                  </a:extLst>
                </p:cNvPr>
                <p:cNvSpPr/>
                <p:nvPr/>
              </p:nvSpPr>
              <p:spPr>
                <a:xfrm>
                  <a:off x="5542597" y="3870959"/>
                  <a:ext cx="4762" cy="2677"/>
                </a:xfrm>
                <a:custGeom>
                  <a:avLst/>
                  <a:gdLst>
                    <a:gd name="connsiteX0" fmla="*/ 4763 w 4762"/>
                    <a:gd name="connsiteY0" fmla="*/ 0 h 2677"/>
                    <a:gd name="connsiteX1" fmla="*/ 0 w 4762"/>
                    <a:gd name="connsiteY1" fmla="*/ 953 h 2677"/>
                    <a:gd name="connsiteX2" fmla="*/ 4763 w 4762"/>
                    <a:gd name="connsiteY2" fmla="*/ 0 h 2677"/>
                  </a:gdLst>
                  <a:ahLst/>
                  <a:cxnLst>
                    <a:cxn ang="0">
                      <a:pos x="connsiteX0" y="connsiteY0"/>
                    </a:cxn>
                    <a:cxn ang="0">
                      <a:pos x="connsiteX1" y="connsiteY1"/>
                    </a:cxn>
                    <a:cxn ang="0">
                      <a:pos x="connsiteX2" y="connsiteY2"/>
                    </a:cxn>
                  </a:cxnLst>
                  <a:rect l="l" t="t" r="r" b="b"/>
                  <a:pathLst>
                    <a:path w="4762" h="2677">
                      <a:moveTo>
                        <a:pt x="4763" y="0"/>
                      </a:moveTo>
                      <a:cubicBezTo>
                        <a:pt x="2858" y="0"/>
                        <a:pt x="1905" y="0"/>
                        <a:pt x="0" y="953"/>
                      </a:cubicBezTo>
                      <a:cubicBezTo>
                        <a:pt x="1905" y="3810"/>
                        <a:pt x="3810" y="2858"/>
                        <a:pt x="4763" y="0"/>
                      </a:cubicBezTo>
                      <a:close/>
                    </a:path>
                  </a:pathLst>
                </a:custGeom>
                <a:grpFill/>
                <a:ln w="9525" cap="flat">
                  <a:noFill/>
                  <a:prstDash val="solid"/>
                  <a:miter/>
                </a:ln>
              </p:spPr>
              <p:txBody>
                <a:bodyPr rtlCol="0" anchor="ctr"/>
                <a:lstStyle/>
                <a:p>
                  <a:endParaRPr lang="zh-CN" altLang="en-US"/>
                </a:p>
              </p:txBody>
            </p:sp>
            <p:sp>
              <p:nvSpPr>
                <p:cNvPr id="200" name="任意多边形: 形状 199">
                  <a:extLst>
                    <a:ext uri="{FF2B5EF4-FFF2-40B4-BE49-F238E27FC236}">
                      <a16:creationId xmlns:a16="http://schemas.microsoft.com/office/drawing/2014/main" id="{2B98713D-09C0-E904-CAEC-FA50B715A94E}"/>
                    </a:ext>
                  </a:extLst>
                </p:cNvPr>
                <p:cNvSpPr/>
                <p:nvPr/>
              </p:nvSpPr>
              <p:spPr>
                <a:xfrm>
                  <a:off x="5547359" y="3843608"/>
                  <a:ext cx="230769" cy="93074"/>
                </a:xfrm>
                <a:custGeom>
                  <a:avLst/>
                  <a:gdLst>
                    <a:gd name="connsiteX0" fmla="*/ 121920 w 230769"/>
                    <a:gd name="connsiteY0" fmla="*/ 87359 h 93074"/>
                    <a:gd name="connsiteX1" fmla="*/ 145733 w 230769"/>
                    <a:gd name="connsiteY1" fmla="*/ 91169 h 93074"/>
                    <a:gd name="connsiteX2" fmla="*/ 151448 w 230769"/>
                    <a:gd name="connsiteY2" fmla="*/ 88312 h 93074"/>
                    <a:gd name="connsiteX3" fmla="*/ 167640 w 230769"/>
                    <a:gd name="connsiteY3" fmla="*/ 93074 h 93074"/>
                    <a:gd name="connsiteX4" fmla="*/ 161925 w 230769"/>
                    <a:gd name="connsiteY4" fmla="*/ 90217 h 93074"/>
                    <a:gd name="connsiteX5" fmla="*/ 179070 w 230769"/>
                    <a:gd name="connsiteY5" fmla="*/ 90217 h 93074"/>
                    <a:gd name="connsiteX6" fmla="*/ 186690 w 230769"/>
                    <a:gd name="connsiteY6" fmla="*/ 90217 h 93074"/>
                    <a:gd name="connsiteX7" fmla="*/ 184785 w 230769"/>
                    <a:gd name="connsiteY7" fmla="*/ 84502 h 93074"/>
                    <a:gd name="connsiteX8" fmla="*/ 199073 w 230769"/>
                    <a:gd name="connsiteY8" fmla="*/ 77834 h 93074"/>
                    <a:gd name="connsiteX9" fmla="*/ 200978 w 230769"/>
                    <a:gd name="connsiteY9" fmla="*/ 78787 h 93074"/>
                    <a:gd name="connsiteX10" fmla="*/ 214313 w 230769"/>
                    <a:gd name="connsiteY10" fmla="*/ 72119 h 93074"/>
                    <a:gd name="connsiteX11" fmla="*/ 215265 w 230769"/>
                    <a:gd name="connsiteY11" fmla="*/ 72119 h 93074"/>
                    <a:gd name="connsiteX12" fmla="*/ 210503 w 230769"/>
                    <a:gd name="connsiteY12" fmla="*/ 72119 h 93074"/>
                    <a:gd name="connsiteX13" fmla="*/ 230505 w 230769"/>
                    <a:gd name="connsiteY13" fmla="*/ 56879 h 93074"/>
                    <a:gd name="connsiteX14" fmla="*/ 216218 w 230769"/>
                    <a:gd name="connsiteY14" fmla="*/ 42592 h 93074"/>
                    <a:gd name="connsiteX15" fmla="*/ 216218 w 230769"/>
                    <a:gd name="connsiteY15" fmla="*/ 49259 h 93074"/>
                    <a:gd name="connsiteX16" fmla="*/ 200978 w 230769"/>
                    <a:gd name="connsiteY16" fmla="*/ 53069 h 93074"/>
                    <a:gd name="connsiteX17" fmla="*/ 206693 w 230769"/>
                    <a:gd name="connsiteY17" fmla="*/ 47354 h 93074"/>
                    <a:gd name="connsiteX18" fmla="*/ 202883 w 230769"/>
                    <a:gd name="connsiteY18" fmla="*/ 56879 h 93074"/>
                    <a:gd name="connsiteX19" fmla="*/ 192405 w 230769"/>
                    <a:gd name="connsiteY19" fmla="*/ 55927 h 93074"/>
                    <a:gd name="connsiteX20" fmla="*/ 188595 w 230769"/>
                    <a:gd name="connsiteY20" fmla="*/ 64499 h 93074"/>
                    <a:gd name="connsiteX21" fmla="*/ 201930 w 230769"/>
                    <a:gd name="connsiteY21" fmla="*/ 68309 h 93074"/>
                    <a:gd name="connsiteX22" fmla="*/ 192405 w 230769"/>
                    <a:gd name="connsiteY22" fmla="*/ 70214 h 93074"/>
                    <a:gd name="connsiteX23" fmla="*/ 184785 w 230769"/>
                    <a:gd name="connsiteY23" fmla="*/ 70214 h 93074"/>
                    <a:gd name="connsiteX24" fmla="*/ 188595 w 230769"/>
                    <a:gd name="connsiteY24" fmla="*/ 71167 h 93074"/>
                    <a:gd name="connsiteX25" fmla="*/ 188595 w 230769"/>
                    <a:gd name="connsiteY25" fmla="*/ 72119 h 93074"/>
                    <a:gd name="connsiteX26" fmla="*/ 183833 w 230769"/>
                    <a:gd name="connsiteY26" fmla="*/ 74024 h 93074"/>
                    <a:gd name="connsiteX27" fmla="*/ 181928 w 230769"/>
                    <a:gd name="connsiteY27" fmla="*/ 76882 h 93074"/>
                    <a:gd name="connsiteX28" fmla="*/ 164783 w 230769"/>
                    <a:gd name="connsiteY28" fmla="*/ 75929 h 93074"/>
                    <a:gd name="connsiteX29" fmla="*/ 156210 w 230769"/>
                    <a:gd name="connsiteY29" fmla="*/ 73072 h 93074"/>
                    <a:gd name="connsiteX30" fmla="*/ 165735 w 230769"/>
                    <a:gd name="connsiteY30" fmla="*/ 65452 h 93074"/>
                    <a:gd name="connsiteX31" fmla="*/ 155258 w 230769"/>
                    <a:gd name="connsiteY31" fmla="*/ 63547 h 93074"/>
                    <a:gd name="connsiteX32" fmla="*/ 201930 w 230769"/>
                    <a:gd name="connsiteY32" fmla="*/ 47354 h 93074"/>
                    <a:gd name="connsiteX33" fmla="*/ 200978 w 230769"/>
                    <a:gd name="connsiteY33" fmla="*/ 42592 h 93074"/>
                    <a:gd name="connsiteX34" fmla="*/ 194310 w 230769"/>
                    <a:gd name="connsiteY34" fmla="*/ 43544 h 93074"/>
                    <a:gd name="connsiteX35" fmla="*/ 183833 w 230769"/>
                    <a:gd name="connsiteY35" fmla="*/ 46402 h 93074"/>
                    <a:gd name="connsiteX36" fmla="*/ 192405 w 230769"/>
                    <a:gd name="connsiteY36" fmla="*/ 40687 h 93074"/>
                    <a:gd name="connsiteX37" fmla="*/ 200025 w 230769"/>
                    <a:gd name="connsiteY37" fmla="*/ 35924 h 93074"/>
                    <a:gd name="connsiteX38" fmla="*/ 208598 w 230769"/>
                    <a:gd name="connsiteY38" fmla="*/ 26399 h 93074"/>
                    <a:gd name="connsiteX39" fmla="*/ 218123 w 230769"/>
                    <a:gd name="connsiteY39" fmla="*/ 26399 h 93074"/>
                    <a:gd name="connsiteX40" fmla="*/ 212408 w 230769"/>
                    <a:gd name="connsiteY40" fmla="*/ 20684 h 93074"/>
                    <a:gd name="connsiteX41" fmla="*/ 204788 w 230769"/>
                    <a:gd name="connsiteY41" fmla="*/ 30209 h 93074"/>
                    <a:gd name="connsiteX42" fmla="*/ 194310 w 230769"/>
                    <a:gd name="connsiteY42" fmla="*/ 32114 h 93074"/>
                    <a:gd name="connsiteX43" fmla="*/ 194310 w 230769"/>
                    <a:gd name="connsiteY43" fmla="*/ 33067 h 93074"/>
                    <a:gd name="connsiteX44" fmla="*/ 175260 w 230769"/>
                    <a:gd name="connsiteY44" fmla="*/ 41639 h 93074"/>
                    <a:gd name="connsiteX45" fmla="*/ 171450 w 230769"/>
                    <a:gd name="connsiteY45" fmla="*/ 40687 h 93074"/>
                    <a:gd name="connsiteX46" fmla="*/ 184785 w 230769"/>
                    <a:gd name="connsiteY46" fmla="*/ 32114 h 93074"/>
                    <a:gd name="connsiteX47" fmla="*/ 189548 w 230769"/>
                    <a:gd name="connsiteY47" fmla="*/ 25447 h 93074"/>
                    <a:gd name="connsiteX48" fmla="*/ 192405 w 230769"/>
                    <a:gd name="connsiteY48" fmla="*/ 24494 h 93074"/>
                    <a:gd name="connsiteX49" fmla="*/ 181928 w 230769"/>
                    <a:gd name="connsiteY49" fmla="*/ 22589 h 93074"/>
                    <a:gd name="connsiteX50" fmla="*/ 184785 w 230769"/>
                    <a:gd name="connsiteY50" fmla="*/ 20684 h 93074"/>
                    <a:gd name="connsiteX51" fmla="*/ 177165 w 230769"/>
                    <a:gd name="connsiteY51" fmla="*/ 24494 h 93074"/>
                    <a:gd name="connsiteX52" fmla="*/ 167640 w 230769"/>
                    <a:gd name="connsiteY52" fmla="*/ 30209 h 93074"/>
                    <a:gd name="connsiteX53" fmla="*/ 158115 w 230769"/>
                    <a:gd name="connsiteY53" fmla="*/ 34019 h 93074"/>
                    <a:gd name="connsiteX54" fmla="*/ 176213 w 230769"/>
                    <a:gd name="connsiteY54" fmla="*/ 21637 h 93074"/>
                    <a:gd name="connsiteX55" fmla="*/ 181928 w 230769"/>
                    <a:gd name="connsiteY55" fmla="*/ 17827 h 93074"/>
                    <a:gd name="connsiteX56" fmla="*/ 181928 w 230769"/>
                    <a:gd name="connsiteY56" fmla="*/ 16874 h 93074"/>
                    <a:gd name="connsiteX57" fmla="*/ 194310 w 230769"/>
                    <a:gd name="connsiteY57" fmla="*/ 15922 h 93074"/>
                    <a:gd name="connsiteX58" fmla="*/ 209550 w 230769"/>
                    <a:gd name="connsiteY58" fmla="*/ 4492 h 93074"/>
                    <a:gd name="connsiteX59" fmla="*/ 204788 w 230769"/>
                    <a:gd name="connsiteY59" fmla="*/ 682 h 93074"/>
                    <a:gd name="connsiteX60" fmla="*/ 195263 w 230769"/>
                    <a:gd name="connsiteY60" fmla="*/ 7349 h 93074"/>
                    <a:gd name="connsiteX61" fmla="*/ 195263 w 230769"/>
                    <a:gd name="connsiteY61" fmla="*/ 2587 h 93074"/>
                    <a:gd name="connsiteX62" fmla="*/ 179070 w 230769"/>
                    <a:gd name="connsiteY62" fmla="*/ 11159 h 93074"/>
                    <a:gd name="connsiteX63" fmla="*/ 189548 w 230769"/>
                    <a:gd name="connsiteY63" fmla="*/ 6397 h 93074"/>
                    <a:gd name="connsiteX64" fmla="*/ 174308 w 230769"/>
                    <a:gd name="connsiteY64" fmla="*/ 16874 h 93074"/>
                    <a:gd name="connsiteX65" fmla="*/ 170498 w 230769"/>
                    <a:gd name="connsiteY65" fmla="*/ 18779 h 93074"/>
                    <a:gd name="connsiteX66" fmla="*/ 166688 w 230769"/>
                    <a:gd name="connsiteY66" fmla="*/ 21637 h 93074"/>
                    <a:gd name="connsiteX67" fmla="*/ 160020 w 230769"/>
                    <a:gd name="connsiteY67" fmla="*/ 27352 h 93074"/>
                    <a:gd name="connsiteX68" fmla="*/ 160020 w 230769"/>
                    <a:gd name="connsiteY68" fmla="*/ 22589 h 93074"/>
                    <a:gd name="connsiteX69" fmla="*/ 156210 w 230769"/>
                    <a:gd name="connsiteY69" fmla="*/ 19732 h 93074"/>
                    <a:gd name="connsiteX70" fmla="*/ 147638 w 230769"/>
                    <a:gd name="connsiteY70" fmla="*/ 30209 h 93074"/>
                    <a:gd name="connsiteX71" fmla="*/ 132398 w 230769"/>
                    <a:gd name="connsiteY71" fmla="*/ 36877 h 93074"/>
                    <a:gd name="connsiteX72" fmla="*/ 114300 w 230769"/>
                    <a:gd name="connsiteY72" fmla="*/ 52117 h 93074"/>
                    <a:gd name="connsiteX73" fmla="*/ 134303 w 230769"/>
                    <a:gd name="connsiteY73" fmla="*/ 32114 h 93074"/>
                    <a:gd name="connsiteX74" fmla="*/ 140970 w 230769"/>
                    <a:gd name="connsiteY74" fmla="*/ 18779 h 93074"/>
                    <a:gd name="connsiteX75" fmla="*/ 153353 w 230769"/>
                    <a:gd name="connsiteY75" fmla="*/ 1634 h 93074"/>
                    <a:gd name="connsiteX76" fmla="*/ 130493 w 230769"/>
                    <a:gd name="connsiteY76" fmla="*/ 27352 h 93074"/>
                    <a:gd name="connsiteX77" fmla="*/ 137160 w 230769"/>
                    <a:gd name="connsiteY77" fmla="*/ 23542 h 93074"/>
                    <a:gd name="connsiteX78" fmla="*/ 121920 w 230769"/>
                    <a:gd name="connsiteY78" fmla="*/ 32114 h 93074"/>
                    <a:gd name="connsiteX79" fmla="*/ 110490 w 230769"/>
                    <a:gd name="connsiteY79" fmla="*/ 34019 h 93074"/>
                    <a:gd name="connsiteX80" fmla="*/ 115253 w 230769"/>
                    <a:gd name="connsiteY80" fmla="*/ 28304 h 93074"/>
                    <a:gd name="connsiteX81" fmla="*/ 107633 w 230769"/>
                    <a:gd name="connsiteY81" fmla="*/ 35924 h 93074"/>
                    <a:gd name="connsiteX82" fmla="*/ 108585 w 230769"/>
                    <a:gd name="connsiteY82" fmla="*/ 13064 h 93074"/>
                    <a:gd name="connsiteX83" fmla="*/ 102870 w 230769"/>
                    <a:gd name="connsiteY83" fmla="*/ 27352 h 93074"/>
                    <a:gd name="connsiteX84" fmla="*/ 102870 w 230769"/>
                    <a:gd name="connsiteY84" fmla="*/ 23542 h 93074"/>
                    <a:gd name="connsiteX85" fmla="*/ 96203 w 230769"/>
                    <a:gd name="connsiteY85" fmla="*/ 40687 h 93074"/>
                    <a:gd name="connsiteX86" fmla="*/ 93345 w 230769"/>
                    <a:gd name="connsiteY86" fmla="*/ 30209 h 93074"/>
                    <a:gd name="connsiteX87" fmla="*/ 90488 w 230769"/>
                    <a:gd name="connsiteY87" fmla="*/ 12112 h 93074"/>
                    <a:gd name="connsiteX88" fmla="*/ 77153 w 230769"/>
                    <a:gd name="connsiteY88" fmla="*/ 52117 h 93074"/>
                    <a:gd name="connsiteX89" fmla="*/ 80010 w 230769"/>
                    <a:gd name="connsiteY89" fmla="*/ 34019 h 93074"/>
                    <a:gd name="connsiteX90" fmla="*/ 74295 w 230769"/>
                    <a:gd name="connsiteY90" fmla="*/ 34972 h 93074"/>
                    <a:gd name="connsiteX91" fmla="*/ 83820 w 230769"/>
                    <a:gd name="connsiteY91" fmla="*/ 6397 h 93074"/>
                    <a:gd name="connsiteX92" fmla="*/ 69533 w 230769"/>
                    <a:gd name="connsiteY92" fmla="*/ 24494 h 93074"/>
                    <a:gd name="connsiteX93" fmla="*/ 69533 w 230769"/>
                    <a:gd name="connsiteY93" fmla="*/ 26399 h 93074"/>
                    <a:gd name="connsiteX94" fmla="*/ 56198 w 230769"/>
                    <a:gd name="connsiteY94" fmla="*/ 31162 h 93074"/>
                    <a:gd name="connsiteX95" fmla="*/ 66675 w 230769"/>
                    <a:gd name="connsiteY95" fmla="*/ 19732 h 93074"/>
                    <a:gd name="connsiteX96" fmla="*/ 45720 w 230769"/>
                    <a:gd name="connsiteY96" fmla="*/ 34019 h 93074"/>
                    <a:gd name="connsiteX97" fmla="*/ 45720 w 230769"/>
                    <a:gd name="connsiteY97" fmla="*/ 15922 h 93074"/>
                    <a:gd name="connsiteX98" fmla="*/ 30480 w 230769"/>
                    <a:gd name="connsiteY98" fmla="*/ 33067 h 93074"/>
                    <a:gd name="connsiteX99" fmla="*/ 34290 w 230769"/>
                    <a:gd name="connsiteY99" fmla="*/ 19732 h 93074"/>
                    <a:gd name="connsiteX100" fmla="*/ 22860 w 230769"/>
                    <a:gd name="connsiteY100" fmla="*/ 15922 h 93074"/>
                    <a:gd name="connsiteX101" fmla="*/ 12383 w 230769"/>
                    <a:gd name="connsiteY101" fmla="*/ 13064 h 93074"/>
                    <a:gd name="connsiteX102" fmla="*/ 6668 w 230769"/>
                    <a:gd name="connsiteY102" fmla="*/ 29257 h 93074"/>
                    <a:gd name="connsiteX103" fmla="*/ 6668 w 230769"/>
                    <a:gd name="connsiteY103" fmla="*/ 11159 h 93074"/>
                    <a:gd name="connsiteX104" fmla="*/ 12383 w 230769"/>
                    <a:gd name="connsiteY104" fmla="*/ 7349 h 93074"/>
                    <a:gd name="connsiteX105" fmla="*/ 3810 w 230769"/>
                    <a:gd name="connsiteY105" fmla="*/ 8302 h 93074"/>
                    <a:gd name="connsiteX106" fmla="*/ 0 w 230769"/>
                    <a:gd name="connsiteY106" fmla="*/ 30209 h 93074"/>
                    <a:gd name="connsiteX107" fmla="*/ 23813 w 230769"/>
                    <a:gd name="connsiteY107" fmla="*/ 38782 h 93074"/>
                    <a:gd name="connsiteX108" fmla="*/ 49530 w 230769"/>
                    <a:gd name="connsiteY108" fmla="*/ 40687 h 93074"/>
                    <a:gd name="connsiteX109" fmla="*/ 50483 w 230769"/>
                    <a:gd name="connsiteY109" fmla="*/ 33067 h 93074"/>
                    <a:gd name="connsiteX110" fmla="*/ 53340 w 230769"/>
                    <a:gd name="connsiteY110" fmla="*/ 42592 h 93074"/>
                    <a:gd name="connsiteX111" fmla="*/ 52388 w 230769"/>
                    <a:gd name="connsiteY111" fmla="*/ 43544 h 93074"/>
                    <a:gd name="connsiteX112" fmla="*/ 60960 w 230769"/>
                    <a:gd name="connsiteY112" fmla="*/ 61642 h 93074"/>
                    <a:gd name="connsiteX113" fmla="*/ 70485 w 230769"/>
                    <a:gd name="connsiteY113" fmla="*/ 48307 h 93074"/>
                    <a:gd name="connsiteX114" fmla="*/ 72390 w 230769"/>
                    <a:gd name="connsiteY114" fmla="*/ 60689 h 93074"/>
                    <a:gd name="connsiteX115" fmla="*/ 77153 w 230769"/>
                    <a:gd name="connsiteY115" fmla="*/ 40687 h 93074"/>
                    <a:gd name="connsiteX116" fmla="*/ 76200 w 230769"/>
                    <a:gd name="connsiteY116" fmla="*/ 54974 h 93074"/>
                    <a:gd name="connsiteX117" fmla="*/ 84773 w 230769"/>
                    <a:gd name="connsiteY117" fmla="*/ 59737 h 93074"/>
                    <a:gd name="connsiteX118" fmla="*/ 89535 w 230769"/>
                    <a:gd name="connsiteY118" fmla="*/ 60689 h 93074"/>
                    <a:gd name="connsiteX119" fmla="*/ 93345 w 230769"/>
                    <a:gd name="connsiteY119" fmla="*/ 60689 h 93074"/>
                    <a:gd name="connsiteX120" fmla="*/ 101918 w 230769"/>
                    <a:gd name="connsiteY120" fmla="*/ 55927 h 93074"/>
                    <a:gd name="connsiteX121" fmla="*/ 98108 w 230769"/>
                    <a:gd name="connsiteY121" fmla="*/ 64499 h 93074"/>
                    <a:gd name="connsiteX122" fmla="*/ 98108 w 230769"/>
                    <a:gd name="connsiteY122" fmla="*/ 71167 h 93074"/>
                    <a:gd name="connsiteX123" fmla="*/ 101918 w 230769"/>
                    <a:gd name="connsiteY123" fmla="*/ 68309 h 93074"/>
                    <a:gd name="connsiteX124" fmla="*/ 112395 w 230769"/>
                    <a:gd name="connsiteY124" fmla="*/ 54022 h 93074"/>
                    <a:gd name="connsiteX125" fmla="*/ 106680 w 230769"/>
                    <a:gd name="connsiteY125" fmla="*/ 67357 h 93074"/>
                    <a:gd name="connsiteX126" fmla="*/ 116205 w 230769"/>
                    <a:gd name="connsiteY126" fmla="*/ 60689 h 93074"/>
                    <a:gd name="connsiteX127" fmla="*/ 135255 w 230769"/>
                    <a:gd name="connsiteY127" fmla="*/ 45449 h 93074"/>
                    <a:gd name="connsiteX128" fmla="*/ 105728 w 230769"/>
                    <a:gd name="connsiteY128" fmla="*/ 73072 h 93074"/>
                    <a:gd name="connsiteX129" fmla="*/ 115253 w 230769"/>
                    <a:gd name="connsiteY129" fmla="*/ 67357 h 93074"/>
                    <a:gd name="connsiteX130" fmla="*/ 140970 w 230769"/>
                    <a:gd name="connsiteY130" fmla="*/ 51164 h 93074"/>
                    <a:gd name="connsiteX131" fmla="*/ 135255 w 230769"/>
                    <a:gd name="connsiteY131" fmla="*/ 55927 h 93074"/>
                    <a:gd name="connsiteX132" fmla="*/ 125730 w 230769"/>
                    <a:gd name="connsiteY132" fmla="*/ 65452 h 93074"/>
                    <a:gd name="connsiteX133" fmla="*/ 143828 w 230769"/>
                    <a:gd name="connsiteY133" fmla="*/ 54022 h 93074"/>
                    <a:gd name="connsiteX134" fmla="*/ 119063 w 230769"/>
                    <a:gd name="connsiteY134" fmla="*/ 71167 h 93074"/>
                    <a:gd name="connsiteX135" fmla="*/ 163830 w 230769"/>
                    <a:gd name="connsiteY135" fmla="*/ 54022 h 93074"/>
                    <a:gd name="connsiteX136" fmla="*/ 139065 w 230769"/>
                    <a:gd name="connsiteY136" fmla="*/ 66404 h 93074"/>
                    <a:gd name="connsiteX137" fmla="*/ 145733 w 230769"/>
                    <a:gd name="connsiteY137" fmla="*/ 67357 h 93074"/>
                    <a:gd name="connsiteX138" fmla="*/ 146685 w 230769"/>
                    <a:gd name="connsiteY138" fmla="*/ 71167 h 93074"/>
                    <a:gd name="connsiteX139" fmla="*/ 131445 w 230769"/>
                    <a:gd name="connsiteY139" fmla="*/ 73072 h 93074"/>
                    <a:gd name="connsiteX140" fmla="*/ 119063 w 230769"/>
                    <a:gd name="connsiteY140" fmla="*/ 79739 h 93074"/>
                    <a:gd name="connsiteX141" fmla="*/ 118110 w 230769"/>
                    <a:gd name="connsiteY141" fmla="*/ 82597 h 93074"/>
                    <a:gd name="connsiteX142" fmla="*/ 138113 w 230769"/>
                    <a:gd name="connsiteY142" fmla="*/ 80692 h 93074"/>
                    <a:gd name="connsiteX143" fmla="*/ 114300 w 230769"/>
                    <a:gd name="connsiteY143" fmla="*/ 84502 h 93074"/>
                    <a:gd name="connsiteX144" fmla="*/ 108585 w 230769"/>
                    <a:gd name="connsiteY144" fmla="*/ 86407 h 93074"/>
                    <a:gd name="connsiteX145" fmla="*/ 112395 w 230769"/>
                    <a:gd name="connsiteY145" fmla="*/ 87359 h 93074"/>
                    <a:gd name="connsiteX146" fmla="*/ 107633 w 230769"/>
                    <a:gd name="connsiteY146" fmla="*/ 87359 h 93074"/>
                    <a:gd name="connsiteX147" fmla="*/ 105728 w 230769"/>
                    <a:gd name="connsiteY147" fmla="*/ 88312 h 93074"/>
                    <a:gd name="connsiteX148" fmla="*/ 130493 w 230769"/>
                    <a:gd name="connsiteY148" fmla="*/ 92122 h 93074"/>
                    <a:gd name="connsiteX149" fmla="*/ 121920 w 230769"/>
                    <a:gd name="connsiteY149" fmla="*/ 87359 h 930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Lst>
                  <a:rect l="l" t="t" r="r" b="b"/>
                  <a:pathLst>
                    <a:path w="230769" h="93074">
                      <a:moveTo>
                        <a:pt x="121920" y="87359"/>
                      </a:moveTo>
                      <a:cubicBezTo>
                        <a:pt x="147638" y="88312"/>
                        <a:pt x="121920" y="89264"/>
                        <a:pt x="145733" y="91169"/>
                      </a:cubicBezTo>
                      <a:cubicBezTo>
                        <a:pt x="140970" y="89264"/>
                        <a:pt x="138113" y="88312"/>
                        <a:pt x="151448" y="88312"/>
                      </a:cubicBezTo>
                      <a:cubicBezTo>
                        <a:pt x="164783" y="90217"/>
                        <a:pt x="148590" y="91169"/>
                        <a:pt x="167640" y="93074"/>
                      </a:cubicBezTo>
                      <a:cubicBezTo>
                        <a:pt x="165735" y="92122"/>
                        <a:pt x="163830" y="91169"/>
                        <a:pt x="161925" y="90217"/>
                      </a:cubicBezTo>
                      <a:cubicBezTo>
                        <a:pt x="167640" y="89264"/>
                        <a:pt x="174308" y="90217"/>
                        <a:pt x="179070" y="90217"/>
                      </a:cubicBezTo>
                      <a:cubicBezTo>
                        <a:pt x="183833" y="90217"/>
                        <a:pt x="186690" y="91169"/>
                        <a:pt x="186690" y="90217"/>
                      </a:cubicBezTo>
                      <a:cubicBezTo>
                        <a:pt x="175260" y="88312"/>
                        <a:pt x="179070" y="86407"/>
                        <a:pt x="184785" y="84502"/>
                      </a:cubicBezTo>
                      <a:cubicBezTo>
                        <a:pt x="191453" y="82597"/>
                        <a:pt x="200025" y="78787"/>
                        <a:pt x="199073" y="77834"/>
                      </a:cubicBezTo>
                      <a:lnTo>
                        <a:pt x="200978" y="78787"/>
                      </a:lnTo>
                      <a:cubicBezTo>
                        <a:pt x="205740" y="76882"/>
                        <a:pt x="209550" y="74977"/>
                        <a:pt x="214313" y="72119"/>
                      </a:cubicBezTo>
                      <a:cubicBezTo>
                        <a:pt x="215265" y="72119"/>
                        <a:pt x="215265" y="72119"/>
                        <a:pt x="215265" y="72119"/>
                      </a:cubicBezTo>
                      <a:cubicBezTo>
                        <a:pt x="214313" y="72119"/>
                        <a:pt x="212408" y="72119"/>
                        <a:pt x="210503" y="72119"/>
                      </a:cubicBezTo>
                      <a:cubicBezTo>
                        <a:pt x="223838" y="68309"/>
                        <a:pt x="232410" y="62594"/>
                        <a:pt x="230505" y="56879"/>
                      </a:cubicBezTo>
                      <a:cubicBezTo>
                        <a:pt x="218123" y="57832"/>
                        <a:pt x="227648" y="40687"/>
                        <a:pt x="216218" y="42592"/>
                      </a:cubicBezTo>
                      <a:cubicBezTo>
                        <a:pt x="219075" y="43544"/>
                        <a:pt x="220028" y="45449"/>
                        <a:pt x="216218" y="49259"/>
                      </a:cubicBezTo>
                      <a:lnTo>
                        <a:pt x="200978" y="53069"/>
                      </a:lnTo>
                      <a:cubicBezTo>
                        <a:pt x="201930" y="49259"/>
                        <a:pt x="215265" y="48307"/>
                        <a:pt x="206693" y="47354"/>
                      </a:cubicBezTo>
                      <a:cubicBezTo>
                        <a:pt x="185738" y="54974"/>
                        <a:pt x="206693" y="53069"/>
                        <a:pt x="202883" y="56879"/>
                      </a:cubicBezTo>
                      <a:cubicBezTo>
                        <a:pt x="198120" y="56879"/>
                        <a:pt x="194310" y="56879"/>
                        <a:pt x="192405" y="55927"/>
                      </a:cubicBezTo>
                      <a:cubicBezTo>
                        <a:pt x="191453" y="58784"/>
                        <a:pt x="187643" y="61642"/>
                        <a:pt x="188595" y="64499"/>
                      </a:cubicBezTo>
                      <a:cubicBezTo>
                        <a:pt x="189548" y="66404"/>
                        <a:pt x="191453" y="68309"/>
                        <a:pt x="201930" y="68309"/>
                      </a:cubicBezTo>
                      <a:cubicBezTo>
                        <a:pt x="199073" y="69262"/>
                        <a:pt x="195263" y="70214"/>
                        <a:pt x="192405" y="70214"/>
                      </a:cubicBezTo>
                      <a:cubicBezTo>
                        <a:pt x="189548" y="70214"/>
                        <a:pt x="186690" y="70214"/>
                        <a:pt x="184785" y="70214"/>
                      </a:cubicBezTo>
                      <a:cubicBezTo>
                        <a:pt x="186690" y="70214"/>
                        <a:pt x="187643" y="70214"/>
                        <a:pt x="188595" y="71167"/>
                      </a:cubicBezTo>
                      <a:cubicBezTo>
                        <a:pt x="188595" y="71167"/>
                        <a:pt x="188595" y="72119"/>
                        <a:pt x="188595" y="72119"/>
                      </a:cubicBezTo>
                      <a:cubicBezTo>
                        <a:pt x="187643" y="73072"/>
                        <a:pt x="186690" y="73072"/>
                        <a:pt x="183833" y="74024"/>
                      </a:cubicBezTo>
                      <a:cubicBezTo>
                        <a:pt x="179070" y="74977"/>
                        <a:pt x="174308" y="75929"/>
                        <a:pt x="181928" y="76882"/>
                      </a:cubicBezTo>
                      <a:cubicBezTo>
                        <a:pt x="168593" y="77834"/>
                        <a:pt x="165735" y="76882"/>
                        <a:pt x="164783" y="75929"/>
                      </a:cubicBezTo>
                      <a:cubicBezTo>
                        <a:pt x="162878" y="74977"/>
                        <a:pt x="162878" y="73072"/>
                        <a:pt x="156210" y="73072"/>
                      </a:cubicBezTo>
                      <a:cubicBezTo>
                        <a:pt x="167640" y="69262"/>
                        <a:pt x="168593" y="66404"/>
                        <a:pt x="165735" y="65452"/>
                      </a:cubicBezTo>
                      <a:cubicBezTo>
                        <a:pt x="162878" y="64499"/>
                        <a:pt x="157163" y="64499"/>
                        <a:pt x="155258" y="63547"/>
                      </a:cubicBezTo>
                      <a:cubicBezTo>
                        <a:pt x="176213" y="54974"/>
                        <a:pt x="196215" y="52117"/>
                        <a:pt x="201930" y="47354"/>
                      </a:cubicBezTo>
                      <a:cubicBezTo>
                        <a:pt x="206693" y="42592"/>
                        <a:pt x="204788" y="41639"/>
                        <a:pt x="200978" y="42592"/>
                      </a:cubicBezTo>
                      <a:cubicBezTo>
                        <a:pt x="199073" y="42592"/>
                        <a:pt x="196215" y="43544"/>
                        <a:pt x="194310" y="43544"/>
                      </a:cubicBezTo>
                      <a:cubicBezTo>
                        <a:pt x="190500" y="44497"/>
                        <a:pt x="186690" y="45449"/>
                        <a:pt x="183833" y="46402"/>
                      </a:cubicBezTo>
                      <a:cubicBezTo>
                        <a:pt x="185738" y="44497"/>
                        <a:pt x="188595" y="42592"/>
                        <a:pt x="192405" y="40687"/>
                      </a:cubicBezTo>
                      <a:cubicBezTo>
                        <a:pt x="195263" y="39734"/>
                        <a:pt x="197168" y="37829"/>
                        <a:pt x="200025" y="35924"/>
                      </a:cubicBezTo>
                      <a:cubicBezTo>
                        <a:pt x="204788" y="33067"/>
                        <a:pt x="209550" y="30209"/>
                        <a:pt x="208598" y="26399"/>
                      </a:cubicBezTo>
                      <a:cubicBezTo>
                        <a:pt x="211455" y="26399"/>
                        <a:pt x="215265" y="26399"/>
                        <a:pt x="218123" y="26399"/>
                      </a:cubicBezTo>
                      <a:cubicBezTo>
                        <a:pt x="235268" y="13064"/>
                        <a:pt x="209550" y="25447"/>
                        <a:pt x="212408" y="20684"/>
                      </a:cubicBezTo>
                      <a:cubicBezTo>
                        <a:pt x="208598" y="24494"/>
                        <a:pt x="203835" y="26399"/>
                        <a:pt x="204788" y="30209"/>
                      </a:cubicBezTo>
                      <a:cubicBezTo>
                        <a:pt x="198120" y="34019"/>
                        <a:pt x="195263" y="33067"/>
                        <a:pt x="194310" y="32114"/>
                      </a:cubicBezTo>
                      <a:cubicBezTo>
                        <a:pt x="194310" y="32114"/>
                        <a:pt x="194310" y="33067"/>
                        <a:pt x="194310" y="33067"/>
                      </a:cubicBezTo>
                      <a:cubicBezTo>
                        <a:pt x="187643" y="35924"/>
                        <a:pt x="180023" y="38782"/>
                        <a:pt x="175260" y="41639"/>
                      </a:cubicBezTo>
                      <a:cubicBezTo>
                        <a:pt x="170498" y="43544"/>
                        <a:pt x="168593" y="43544"/>
                        <a:pt x="171450" y="40687"/>
                      </a:cubicBezTo>
                      <a:cubicBezTo>
                        <a:pt x="180023" y="36877"/>
                        <a:pt x="183833" y="34019"/>
                        <a:pt x="184785" y="32114"/>
                      </a:cubicBezTo>
                      <a:cubicBezTo>
                        <a:pt x="186690" y="30209"/>
                        <a:pt x="186690" y="27352"/>
                        <a:pt x="189548" y="25447"/>
                      </a:cubicBezTo>
                      <a:lnTo>
                        <a:pt x="192405" y="24494"/>
                      </a:lnTo>
                      <a:cubicBezTo>
                        <a:pt x="186690" y="24494"/>
                        <a:pt x="186690" y="21637"/>
                        <a:pt x="181928" y="22589"/>
                      </a:cubicBezTo>
                      <a:lnTo>
                        <a:pt x="184785" y="20684"/>
                      </a:lnTo>
                      <a:cubicBezTo>
                        <a:pt x="183833" y="20684"/>
                        <a:pt x="180975" y="22589"/>
                        <a:pt x="177165" y="24494"/>
                      </a:cubicBezTo>
                      <a:cubicBezTo>
                        <a:pt x="174308" y="26399"/>
                        <a:pt x="171450" y="28304"/>
                        <a:pt x="167640" y="30209"/>
                      </a:cubicBezTo>
                      <a:cubicBezTo>
                        <a:pt x="161925" y="34019"/>
                        <a:pt x="157163" y="35924"/>
                        <a:pt x="158115" y="34019"/>
                      </a:cubicBezTo>
                      <a:cubicBezTo>
                        <a:pt x="161925" y="31162"/>
                        <a:pt x="169545" y="25447"/>
                        <a:pt x="176213" y="21637"/>
                      </a:cubicBezTo>
                      <a:cubicBezTo>
                        <a:pt x="180023" y="18779"/>
                        <a:pt x="180975" y="18779"/>
                        <a:pt x="181928" y="17827"/>
                      </a:cubicBezTo>
                      <a:cubicBezTo>
                        <a:pt x="182880" y="16874"/>
                        <a:pt x="182880" y="16874"/>
                        <a:pt x="181928" y="16874"/>
                      </a:cubicBezTo>
                      <a:cubicBezTo>
                        <a:pt x="189548" y="11159"/>
                        <a:pt x="194310" y="12112"/>
                        <a:pt x="194310" y="15922"/>
                      </a:cubicBezTo>
                      <a:cubicBezTo>
                        <a:pt x="194310" y="12112"/>
                        <a:pt x="204788" y="1634"/>
                        <a:pt x="209550" y="4492"/>
                      </a:cubicBezTo>
                      <a:cubicBezTo>
                        <a:pt x="218123" y="-3128"/>
                        <a:pt x="201930" y="4492"/>
                        <a:pt x="204788" y="682"/>
                      </a:cubicBezTo>
                      <a:cubicBezTo>
                        <a:pt x="201930" y="3539"/>
                        <a:pt x="198120" y="5444"/>
                        <a:pt x="195263" y="7349"/>
                      </a:cubicBezTo>
                      <a:cubicBezTo>
                        <a:pt x="201930" y="2587"/>
                        <a:pt x="200025" y="682"/>
                        <a:pt x="195263" y="2587"/>
                      </a:cubicBezTo>
                      <a:cubicBezTo>
                        <a:pt x="190500" y="3539"/>
                        <a:pt x="183833" y="7349"/>
                        <a:pt x="179070" y="11159"/>
                      </a:cubicBezTo>
                      <a:cubicBezTo>
                        <a:pt x="182880" y="9254"/>
                        <a:pt x="186690" y="7349"/>
                        <a:pt x="189548" y="6397"/>
                      </a:cubicBezTo>
                      <a:cubicBezTo>
                        <a:pt x="184785" y="10207"/>
                        <a:pt x="179070" y="14017"/>
                        <a:pt x="174308" y="16874"/>
                      </a:cubicBezTo>
                      <a:cubicBezTo>
                        <a:pt x="173355" y="17827"/>
                        <a:pt x="172403" y="18779"/>
                        <a:pt x="170498" y="18779"/>
                      </a:cubicBezTo>
                      <a:cubicBezTo>
                        <a:pt x="169545" y="19732"/>
                        <a:pt x="167640" y="20684"/>
                        <a:pt x="166688" y="21637"/>
                      </a:cubicBezTo>
                      <a:cubicBezTo>
                        <a:pt x="163830" y="23542"/>
                        <a:pt x="161925" y="25447"/>
                        <a:pt x="160020" y="27352"/>
                      </a:cubicBezTo>
                      <a:cubicBezTo>
                        <a:pt x="170498" y="17827"/>
                        <a:pt x="164783" y="19732"/>
                        <a:pt x="160020" y="22589"/>
                      </a:cubicBezTo>
                      <a:cubicBezTo>
                        <a:pt x="154305" y="25447"/>
                        <a:pt x="149543" y="28304"/>
                        <a:pt x="156210" y="19732"/>
                      </a:cubicBezTo>
                      <a:lnTo>
                        <a:pt x="147638" y="30209"/>
                      </a:lnTo>
                      <a:cubicBezTo>
                        <a:pt x="147638" y="27352"/>
                        <a:pt x="140018" y="31162"/>
                        <a:pt x="132398" y="36877"/>
                      </a:cubicBezTo>
                      <a:cubicBezTo>
                        <a:pt x="124778" y="42592"/>
                        <a:pt x="118110" y="49259"/>
                        <a:pt x="114300" y="52117"/>
                      </a:cubicBezTo>
                      <a:cubicBezTo>
                        <a:pt x="120015" y="46402"/>
                        <a:pt x="136208" y="24494"/>
                        <a:pt x="134303" y="32114"/>
                      </a:cubicBezTo>
                      <a:cubicBezTo>
                        <a:pt x="133350" y="30209"/>
                        <a:pt x="136208" y="24494"/>
                        <a:pt x="140970" y="18779"/>
                      </a:cubicBezTo>
                      <a:cubicBezTo>
                        <a:pt x="145733" y="13064"/>
                        <a:pt x="151448" y="6397"/>
                        <a:pt x="153353" y="1634"/>
                      </a:cubicBezTo>
                      <a:cubicBezTo>
                        <a:pt x="151448" y="-6938"/>
                        <a:pt x="136208" y="20684"/>
                        <a:pt x="130493" y="27352"/>
                      </a:cubicBezTo>
                      <a:lnTo>
                        <a:pt x="137160" y="23542"/>
                      </a:lnTo>
                      <a:cubicBezTo>
                        <a:pt x="125730" y="35924"/>
                        <a:pt x="124778" y="34972"/>
                        <a:pt x="121920" y="32114"/>
                      </a:cubicBezTo>
                      <a:cubicBezTo>
                        <a:pt x="120015" y="29257"/>
                        <a:pt x="117158" y="26399"/>
                        <a:pt x="110490" y="34019"/>
                      </a:cubicBezTo>
                      <a:cubicBezTo>
                        <a:pt x="112395" y="27352"/>
                        <a:pt x="113348" y="30209"/>
                        <a:pt x="115253" y="28304"/>
                      </a:cubicBezTo>
                      <a:cubicBezTo>
                        <a:pt x="117158" y="15922"/>
                        <a:pt x="110490" y="31162"/>
                        <a:pt x="107633" y="35924"/>
                      </a:cubicBezTo>
                      <a:cubicBezTo>
                        <a:pt x="105728" y="34019"/>
                        <a:pt x="102870" y="28304"/>
                        <a:pt x="108585" y="13064"/>
                      </a:cubicBezTo>
                      <a:cubicBezTo>
                        <a:pt x="104775" y="9254"/>
                        <a:pt x="106680" y="22589"/>
                        <a:pt x="102870" y="27352"/>
                      </a:cubicBezTo>
                      <a:lnTo>
                        <a:pt x="102870" y="23542"/>
                      </a:lnTo>
                      <a:cubicBezTo>
                        <a:pt x="100013" y="29257"/>
                        <a:pt x="98108" y="34972"/>
                        <a:pt x="96203" y="40687"/>
                      </a:cubicBezTo>
                      <a:cubicBezTo>
                        <a:pt x="95250" y="37829"/>
                        <a:pt x="94298" y="34972"/>
                        <a:pt x="93345" y="30209"/>
                      </a:cubicBezTo>
                      <a:cubicBezTo>
                        <a:pt x="92393" y="25447"/>
                        <a:pt x="90488" y="19732"/>
                        <a:pt x="90488" y="12112"/>
                      </a:cubicBezTo>
                      <a:cubicBezTo>
                        <a:pt x="81915" y="14017"/>
                        <a:pt x="84773" y="47354"/>
                        <a:pt x="77153" y="52117"/>
                      </a:cubicBezTo>
                      <a:cubicBezTo>
                        <a:pt x="74295" y="43544"/>
                        <a:pt x="79058" y="40687"/>
                        <a:pt x="80010" y="34019"/>
                      </a:cubicBezTo>
                      <a:lnTo>
                        <a:pt x="74295" y="34972"/>
                      </a:lnTo>
                      <a:cubicBezTo>
                        <a:pt x="78105" y="17827"/>
                        <a:pt x="81915" y="27352"/>
                        <a:pt x="83820" y="6397"/>
                      </a:cubicBezTo>
                      <a:cubicBezTo>
                        <a:pt x="77153" y="26399"/>
                        <a:pt x="77153" y="11159"/>
                        <a:pt x="69533" y="24494"/>
                      </a:cubicBezTo>
                      <a:lnTo>
                        <a:pt x="69533" y="26399"/>
                      </a:lnTo>
                      <a:cubicBezTo>
                        <a:pt x="64770" y="39734"/>
                        <a:pt x="60008" y="29257"/>
                        <a:pt x="56198" y="31162"/>
                      </a:cubicBezTo>
                      <a:cubicBezTo>
                        <a:pt x="59055" y="23542"/>
                        <a:pt x="62865" y="22589"/>
                        <a:pt x="66675" y="19732"/>
                      </a:cubicBezTo>
                      <a:cubicBezTo>
                        <a:pt x="63818" y="12112"/>
                        <a:pt x="53340" y="16874"/>
                        <a:pt x="45720" y="34019"/>
                      </a:cubicBezTo>
                      <a:cubicBezTo>
                        <a:pt x="43815" y="31162"/>
                        <a:pt x="40958" y="22589"/>
                        <a:pt x="45720" y="15922"/>
                      </a:cubicBezTo>
                      <a:cubicBezTo>
                        <a:pt x="38100" y="11159"/>
                        <a:pt x="36195" y="40687"/>
                        <a:pt x="30480" y="33067"/>
                      </a:cubicBezTo>
                      <a:lnTo>
                        <a:pt x="34290" y="19732"/>
                      </a:lnTo>
                      <a:cubicBezTo>
                        <a:pt x="33338" y="9254"/>
                        <a:pt x="28575" y="12112"/>
                        <a:pt x="22860" y="15922"/>
                      </a:cubicBezTo>
                      <a:cubicBezTo>
                        <a:pt x="18098" y="19732"/>
                        <a:pt x="12383" y="22589"/>
                        <a:pt x="12383" y="13064"/>
                      </a:cubicBezTo>
                      <a:lnTo>
                        <a:pt x="6668" y="29257"/>
                      </a:lnTo>
                      <a:cubicBezTo>
                        <a:pt x="7620" y="21637"/>
                        <a:pt x="4763" y="17827"/>
                        <a:pt x="6668" y="11159"/>
                      </a:cubicBezTo>
                      <a:lnTo>
                        <a:pt x="12383" y="7349"/>
                      </a:lnTo>
                      <a:cubicBezTo>
                        <a:pt x="13335" y="-6938"/>
                        <a:pt x="4763" y="18779"/>
                        <a:pt x="3810" y="8302"/>
                      </a:cubicBezTo>
                      <a:cubicBezTo>
                        <a:pt x="1905" y="13064"/>
                        <a:pt x="1905" y="24494"/>
                        <a:pt x="0" y="30209"/>
                      </a:cubicBezTo>
                      <a:cubicBezTo>
                        <a:pt x="9525" y="28304"/>
                        <a:pt x="16193" y="34019"/>
                        <a:pt x="23813" y="38782"/>
                      </a:cubicBezTo>
                      <a:cubicBezTo>
                        <a:pt x="31433" y="43544"/>
                        <a:pt x="39053" y="47354"/>
                        <a:pt x="49530" y="40687"/>
                      </a:cubicBezTo>
                      <a:cubicBezTo>
                        <a:pt x="49530" y="38782"/>
                        <a:pt x="48578" y="35924"/>
                        <a:pt x="50483" y="33067"/>
                      </a:cubicBezTo>
                      <a:cubicBezTo>
                        <a:pt x="51435" y="37829"/>
                        <a:pt x="55245" y="34019"/>
                        <a:pt x="53340" y="42592"/>
                      </a:cubicBezTo>
                      <a:lnTo>
                        <a:pt x="52388" y="43544"/>
                      </a:lnTo>
                      <a:cubicBezTo>
                        <a:pt x="57150" y="40687"/>
                        <a:pt x="58103" y="61642"/>
                        <a:pt x="60960" y="61642"/>
                      </a:cubicBezTo>
                      <a:cubicBezTo>
                        <a:pt x="64770" y="50212"/>
                        <a:pt x="69533" y="67357"/>
                        <a:pt x="70485" y="48307"/>
                      </a:cubicBezTo>
                      <a:lnTo>
                        <a:pt x="72390" y="60689"/>
                      </a:lnTo>
                      <a:cubicBezTo>
                        <a:pt x="74295" y="54022"/>
                        <a:pt x="75248" y="44497"/>
                        <a:pt x="77153" y="40687"/>
                      </a:cubicBezTo>
                      <a:cubicBezTo>
                        <a:pt x="80010" y="42592"/>
                        <a:pt x="79058" y="50212"/>
                        <a:pt x="76200" y="54974"/>
                      </a:cubicBezTo>
                      <a:cubicBezTo>
                        <a:pt x="79058" y="56879"/>
                        <a:pt x="81915" y="58784"/>
                        <a:pt x="84773" y="59737"/>
                      </a:cubicBezTo>
                      <a:cubicBezTo>
                        <a:pt x="86678" y="60689"/>
                        <a:pt x="87630" y="60689"/>
                        <a:pt x="89535" y="60689"/>
                      </a:cubicBezTo>
                      <a:cubicBezTo>
                        <a:pt x="91440" y="60689"/>
                        <a:pt x="93345" y="60689"/>
                        <a:pt x="93345" y="60689"/>
                      </a:cubicBezTo>
                      <a:cubicBezTo>
                        <a:pt x="95250" y="60689"/>
                        <a:pt x="98108" y="58784"/>
                        <a:pt x="101918" y="55927"/>
                      </a:cubicBezTo>
                      <a:cubicBezTo>
                        <a:pt x="100013" y="58784"/>
                        <a:pt x="99060" y="61642"/>
                        <a:pt x="98108" y="64499"/>
                      </a:cubicBezTo>
                      <a:cubicBezTo>
                        <a:pt x="97155" y="69262"/>
                        <a:pt x="107633" y="48307"/>
                        <a:pt x="98108" y="71167"/>
                      </a:cubicBezTo>
                      <a:cubicBezTo>
                        <a:pt x="100965" y="66404"/>
                        <a:pt x="100965" y="68309"/>
                        <a:pt x="101918" y="68309"/>
                      </a:cubicBezTo>
                      <a:cubicBezTo>
                        <a:pt x="102870" y="68309"/>
                        <a:pt x="104775" y="66404"/>
                        <a:pt x="112395" y="54022"/>
                      </a:cubicBezTo>
                      <a:cubicBezTo>
                        <a:pt x="105728" y="65452"/>
                        <a:pt x="104775" y="68309"/>
                        <a:pt x="106680" y="67357"/>
                      </a:cubicBezTo>
                      <a:cubicBezTo>
                        <a:pt x="108585" y="66404"/>
                        <a:pt x="113348" y="62594"/>
                        <a:pt x="116205" y="60689"/>
                      </a:cubicBezTo>
                      <a:cubicBezTo>
                        <a:pt x="134303" y="39734"/>
                        <a:pt x="124778" y="54974"/>
                        <a:pt x="135255" y="45449"/>
                      </a:cubicBezTo>
                      <a:cubicBezTo>
                        <a:pt x="119063" y="61642"/>
                        <a:pt x="116205" y="61642"/>
                        <a:pt x="105728" y="73072"/>
                      </a:cubicBezTo>
                      <a:cubicBezTo>
                        <a:pt x="118110" y="60689"/>
                        <a:pt x="117158" y="65452"/>
                        <a:pt x="115253" y="67357"/>
                      </a:cubicBezTo>
                      <a:cubicBezTo>
                        <a:pt x="114300" y="70214"/>
                        <a:pt x="113348" y="70214"/>
                        <a:pt x="140970" y="51164"/>
                      </a:cubicBezTo>
                      <a:cubicBezTo>
                        <a:pt x="139065" y="53069"/>
                        <a:pt x="137160" y="54974"/>
                        <a:pt x="135255" y="55927"/>
                      </a:cubicBezTo>
                      <a:cubicBezTo>
                        <a:pt x="136208" y="55927"/>
                        <a:pt x="127635" y="63547"/>
                        <a:pt x="125730" y="65452"/>
                      </a:cubicBezTo>
                      <a:cubicBezTo>
                        <a:pt x="136208" y="58784"/>
                        <a:pt x="139065" y="54974"/>
                        <a:pt x="143828" y="54022"/>
                      </a:cubicBezTo>
                      <a:cubicBezTo>
                        <a:pt x="142875" y="56879"/>
                        <a:pt x="126683" y="66404"/>
                        <a:pt x="119063" y="71167"/>
                      </a:cubicBezTo>
                      <a:cubicBezTo>
                        <a:pt x="133350" y="63547"/>
                        <a:pt x="140018" y="64499"/>
                        <a:pt x="163830" y="54022"/>
                      </a:cubicBezTo>
                      <a:cubicBezTo>
                        <a:pt x="157163" y="58784"/>
                        <a:pt x="143828" y="65452"/>
                        <a:pt x="139065" y="66404"/>
                      </a:cubicBezTo>
                      <a:cubicBezTo>
                        <a:pt x="148590" y="64499"/>
                        <a:pt x="147638" y="66404"/>
                        <a:pt x="145733" y="67357"/>
                      </a:cubicBezTo>
                      <a:cubicBezTo>
                        <a:pt x="143828" y="69262"/>
                        <a:pt x="140970" y="71167"/>
                        <a:pt x="146685" y="71167"/>
                      </a:cubicBezTo>
                      <a:cubicBezTo>
                        <a:pt x="145733" y="69262"/>
                        <a:pt x="120968" y="78787"/>
                        <a:pt x="131445" y="73072"/>
                      </a:cubicBezTo>
                      <a:cubicBezTo>
                        <a:pt x="114300" y="79739"/>
                        <a:pt x="116205" y="79739"/>
                        <a:pt x="119063" y="79739"/>
                      </a:cubicBezTo>
                      <a:cubicBezTo>
                        <a:pt x="122873" y="79739"/>
                        <a:pt x="127635" y="80692"/>
                        <a:pt x="118110" y="82597"/>
                      </a:cubicBezTo>
                      <a:cubicBezTo>
                        <a:pt x="124778" y="81644"/>
                        <a:pt x="131445" y="80692"/>
                        <a:pt x="138113" y="80692"/>
                      </a:cubicBezTo>
                      <a:cubicBezTo>
                        <a:pt x="140970" y="82597"/>
                        <a:pt x="120968" y="84502"/>
                        <a:pt x="114300" y="84502"/>
                      </a:cubicBezTo>
                      <a:cubicBezTo>
                        <a:pt x="107633" y="86407"/>
                        <a:pt x="107633" y="86407"/>
                        <a:pt x="108585" y="86407"/>
                      </a:cubicBezTo>
                      <a:cubicBezTo>
                        <a:pt x="109538" y="86407"/>
                        <a:pt x="112395" y="87359"/>
                        <a:pt x="112395" y="87359"/>
                      </a:cubicBezTo>
                      <a:cubicBezTo>
                        <a:pt x="110490" y="87359"/>
                        <a:pt x="106680" y="87359"/>
                        <a:pt x="107633" y="87359"/>
                      </a:cubicBezTo>
                      <a:lnTo>
                        <a:pt x="105728" y="88312"/>
                      </a:lnTo>
                      <a:cubicBezTo>
                        <a:pt x="110490" y="88312"/>
                        <a:pt x="119063" y="90217"/>
                        <a:pt x="130493" y="92122"/>
                      </a:cubicBezTo>
                      <a:cubicBezTo>
                        <a:pt x="120015" y="88312"/>
                        <a:pt x="114300" y="87359"/>
                        <a:pt x="121920" y="87359"/>
                      </a:cubicBezTo>
                      <a:close/>
                    </a:path>
                  </a:pathLst>
                </a:custGeom>
                <a:grpFill/>
                <a:ln w="9525" cap="flat">
                  <a:noFill/>
                  <a:prstDash val="solid"/>
                  <a:miter/>
                </a:ln>
              </p:spPr>
              <p:txBody>
                <a:bodyPr rtlCol="0" anchor="ctr"/>
                <a:lstStyle/>
                <a:p>
                  <a:endParaRPr lang="zh-CN" altLang="en-US"/>
                </a:p>
              </p:txBody>
            </p:sp>
            <p:sp>
              <p:nvSpPr>
                <p:cNvPr id="201" name="任意多边形: 形状 200">
                  <a:extLst>
                    <a:ext uri="{FF2B5EF4-FFF2-40B4-BE49-F238E27FC236}">
                      <a16:creationId xmlns:a16="http://schemas.microsoft.com/office/drawing/2014/main" id="{AE17BD9E-D7BB-F0D1-E843-F18C30898C99}"/>
                    </a:ext>
                  </a:extLst>
                </p:cNvPr>
                <p:cNvSpPr/>
                <p:nvPr/>
              </p:nvSpPr>
              <p:spPr>
                <a:xfrm>
                  <a:off x="5677852" y="3933825"/>
                  <a:ext cx="1904" cy="9525"/>
                </a:xfrm>
                <a:custGeom>
                  <a:avLst/>
                  <a:gdLst>
                    <a:gd name="connsiteX0" fmla="*/ 0 w 1904"/>
                    <a:gd name="connsiteY0" fmla="*/ 0 h 9525"/>
                    <a:gd name="connsiteX1" fmla="*/ 1905 w 1904"/>
                    <a:gd name="connsiteY1" fmla="*/ 0 h 9525"/>
                    <a:gd name="connsiteX2" fmla="*/ 1905 w 1904"/>
                    <a:gd name="connsiteY2" fmla="*/ 0 h 9525"/>
                    <a:gd name="connsiteX3" fmla="*/ 0 w 1904"/>
                    <a:gd name="connsiteY3" fmla="*/ 0 h 9525"/>
                  </a:gdLst>
                  <a:ahLst/>
                  <a:cxnLst>
                    <a:cxn ang="0">
                      <a:pos x="connsiteX0" y="connsiteY0"/>
                    </a:cxn>
                    <a:cxn ang="0">
                      <a:pos x="connsiteX1" y="connsiteY1"/>
                    </a:cxn>
                    <a:cxn ang="0">
                      <a:pos x="connsiteX2" y="connsiteY2"/>
                    </a:cxn>
                    <a:cxn ang="0">
                      <a:pos x="connsiteX3" y="connsiteY3"/>
                    </a:cxn>
                  </a:cxnLst>
                  <a:rect l="l" t="t" r="r" b="b"/>
                  <a:pathLst>
                    <a:path w="1904" h="9525">
                      <a:moveTo>
                        <a:pt x="0" y="0"/>
                      </a:moveTo>
                      <a:lnTo>
                        <a:pt x="1905" y="0"/>
                      </a:lnTo>
                      <a:lnTo>
                        <a:pt x="1905" y="0"/>
                      </a:lnTo>
                      <a:cubicBezTo>
                        <a:pt x="952" y="0"/>
                        <a:pt x="952" y="0"/>
                        <a:pt x="0" y="0"/>
                      </a:cubicBezTo>
                      <a:close/>
                    </a:path>
                  </a:pathLst>
                </a:custGeom>
                <a:grpFill/>
                <a:ln w="9525" cap="flat">
                  <a:noFill/>
                  <a:prstDash val="solid"/>
                  <a:miter/>
                </a:ln>
              </p:spPr>
              <p:txBody>
                <a:bodyPr rtlCol="0" anchor="ctr"/>
                <a:lstStyle/>
                <a:p>
                  <a:endParaRPr lang="zh-CN" altLang="en-US"/>
                </a:p>
              </p:txBody>
            </p:sp>
            <p:sp>
              <p:nvSpPr>
                <p:cNvPr id="202" name="任意多边形: 形状 201">
                  <a:extLst>
                    <a:ext uri="{FF2B5EF4-FFF2-40B4-BE49-F238E27FC236}">
                      <a16:creationId xmlns:a16="http://schemas.microsoft.com/office/drawing/2014/main" id="{6BC51FB9-4748-4E5E-BF70-1D24D20BB9B3}"/>
                    </a:ext>
                  </a:extLst>
                </p:cNvPr>
                <p:cNvSpPr/>
                <p:nvPr/>
              </p:nvSpPr>
              <p:spPr>
                <a:xfrm>
                  <a:off x="5757862" y="3857625"/>
                  <a:ext cx="4762" cy="4762"/>
                </a:xfrm>
                <a:custGeom>
                  <a:avLst/>
                  <a:gdLst>
                    <a:gd name="connsiteX0" fmla="*/ 4763 w 4762"/>
                    <a:gd name="connsiteY0" fmla="*/ 0 h 4762"/>
                    <a:gd name="connsiteX1" fmla="*/ 0 w 4762"/>
                    <a:gd name="connsiteY1" fmla="*/ 4763 h 4762"/>
                    <a:gd name="connsiteX2" fmla="*/ 4763 w 4762"/>
                    <a:gd name="connsiteY2" fmla="*/ 0 h 4762"/>
                  </a:gdLst>
                  <a:ahLst/>
                  <a:cxnLst>
                    <a:cxn ang="0">
                      <a:pos x="connsiteX0" y="connsiteY0"/>
                    </a:cxn>
                    <a:cxn ang="0">
                      <a:pos x="connsiteX1" y="connsiteY1"/>
                    </a:cxn>
                    <a:cxn ang="0">
                      <a:pos x="connsiteX2" y="connsiteY2"/>
                    </a:cxn>
                  </a:cxnLst>
                  <a:rect l="l" t="t" r="r" b="b"/>
                  <a:pathLst>
                    <a:path w="4762" h="4762">
                      <a:moveTo>
                        <a:pt x="4763" y="0"/>
                      </a:moveTo>
                      <a:cubicBezTo>
                        <a:pt x="1905" y="2858"/>
                        <a:pt x="953" y="3810"/>
                        <a:pt x="0" y="4763"/>
                      </a:cubicBezTo>
                      <a:cubicBezTo>
                        <a:pt x="1905" y="3810"/>
                        <a:pt x="3810" y="1905"/>
                        <a:pt x="4763" y="0"/>
                      </a:cubicBezTo>
                      <a:close/>
                    </a:path>
                  </a:pathLst>
                </a:custGeom>
                <a:grpFill/>
                <a:ln w="9525" cap="flat">
                  <a:noFill/>
                  <a:prstDash val="solid"/>
                  <a:miter/>
                </a:ln>
              </p:spPr>
              <p:txBody>
                <a:bodyPr rtlCol="0" anchor="ctr"/>
                <a:lstStyle/>
                <a:p>
                  <a:endParaRPr lang="zh-CN" altLang="en-US"/>
                </a:p>
              </p:txBody>
            </p:sp>
            <p:sp>
              <p:nvSpPr>
                <p:cNvPr id="203" name="任意多边形: 形状 202">
                  <a:extLst>
                    <a:ext uri="{FF2B5EF4-FFF2-40B4-BE49-F238E27FC236}">
                      <a16:creationId xmlns:a16="http://schemas.microsoft.com/office/drawing/2014/main" id="{A36CD2FF-9F50-9289-D854-C6E15A75BDFC}"/>
                    </a:ext>
                  </a:extLst>
                </p:cNvPr>
                <p:cNvSpPr/>
                <p:nvPr/>
              </p:nvSpPr>
              <p:spPr>
                <a:xfrm>
                  <a:off x="5737712" y="3894772"/>
                  <a:ext cx="1814" cy="3810"/>
                </a:xfrm>
                <a:custGeom>
                  <a:avLst/>
                  <a:gdLst>
                    <a:gd name="connsiteX0" fmla="*/ 1100 w 1814"/>
                    <a:gd name="connsiteY0" fmla="*/ 0 h 3810"/>
                    <a:gd name="connsiteX1" fmla="*/ 1100 w 1814"/>
                    <a:gd name="connsiteY1" fmla="*/ 3810 h 3810"/>
                    <a:gd name="connsiteX2" fmla="*/ 1100 w 1814"/>
                    <a:gd name="connsiteY2" fmla="*/ 0 h 3810"/>
                  </a:gdLst>
                  <a:ahLst/>
                  <a:cxnLst>
                    <a:cxn ang="0">
                      <a:pos x="connsiteX0" y="connsiteY0"/>
                    </a:cxn>
                    <a:cxn ang="0">
                      <a:pos x="connsiteX1" y="connsiteY1"/>
                    </a:cxn>
                    <a:cxn ang="0">
                      <a:pos x="connsiteX2" y="connsiteY2"/>
                    </a:cxn>
                  </a:cxnLst>
                  <a:rect l="l" t="t" r="r" b="b"/>
                  <a:pathLst>
                    <a:path w="1814" h="3810">
                      <a:moveTo>
                        <a:pt x="1100" y="0"/>
                      </a:moveTo>
                      <a:cubicBezTo>
                        <a:pt x="-805" y="1905"/>
                        <a:pt x="147" y="2858"/>
                        <a:pt x="1100" y="3810"/>
                      </a:cubicBezTo>
                      <a:cubicBezTo>
                        <a:pt x="2052" y="2858"/>
                        <a:pt x="2052" y="953"/>
                        <a:pt x="1100" y="0"/>
                      </a:cubicBezTo>
                      <a:close/>
                    </a:path>
                  </a:pathLst>
                </a:custGeom>
                <a:grpFill/>
                <a:ln w="9525" cap="flat">
                  <a:noFill/>
                  <a:prstDash val="solid"/>
                  <a:miter/>
                </a:ln>
              </p:spPr>
              <p:txBody>
                <a:bodyPr rtlCol="0" anchor="ctr"/>
                <a:lstStyle/>
                <a:p>
                  <a:endParaRPr lang="zh-CN" altLang="en-US"/>
                </a:p>
              </p:txBody>
            </p:sp>
            <p:sp>
              <p:nvSpPr>
                <p:cNvPr id="204" name="任意多边形: 形状 203">
                  <a:extLst>
                    <a:ext uri="{FF2B5EF4-FFF2-40B4-BE49-F238E27FC236}">
                      <a16:creationId xmlns:a16="http://schemas.microsoft.com/office/drawing/2014/main" id="{2C267003-4496-2A3D-D04E-38A8BCC167FE}"/>
                    </a:ext>
                  </a:extLst>
                </p:cNvPr>
                <p:cNvSpPr/>
                <p:nvPr/>
              </p:nvSpPr>
              <p:spPr>
                <a:xfrm>
                  <a:off x="5761672" y="3914060"/>
                  <a:ext cx="5715" cy="714"/>
                </a:xfrm>
                <a:custGeom>
                  <a:avLst/>
                  <a:gdLst>
                    <a:gd name="connsiteX0" fmla="*/ 0 w 5715"/>
                    <a:gd name="connsiteY0" fmla="*/ 714 h 714"/>
                    <a:gd name="connsiteX1" fmla="*/ 5715 w 5715"/>
                    <a:gd name="connsiteY1" fmla="*/ 714 h 714"/>
                    <a:gd name="connsiteX2" fmla="*/ 0 w 5715"/>
                    <a:gd name="connsiteY2" fmla="*/ 714 h 714"/>
                  </a:gdLst>
                  <a:ahLst/>
                  <a:cxnLst>
                    <a:cxn ang="0">
                      <a:pos x="connsiteX0" y="connsiteY0"/>
                    </a:cxn>
                    <a:cxn ang="0">
                      <a:pos x="connsiteX1" y="connsiteY1"/>
                    </a:cxn>
                    <a:cxn ang="0">
                      <a:pos x="connsiteX2" y="connsiteY2"/>
                    </a:cxn>
                  </a:cxnLst>
                  <a:rect l="l" t="t" r="r" b="b"/>
                  <a:pathLst>
                    <a:path w="5715" h="714">
                      <a:moveTo>
                        <a:pt x="0" y="714"/>
                      </a:moveTo>
                      <a:cubicBezTo>
                        <a:pt x="1905" y="714"/>
                        <a:pt x="3810" y="714"/>
                        <a:pt x="5715" y="714"/>
                      </a:cubicBezTo>
                      <a:cubicBezTo>
                        <a:pt x="4763" y="-238"/>
                        <a:pt x="2858" y="-238"/>
                        <a:pt x="0" y="714"/>
                      </a:cubicBezTo>
                      <a:close/>
                    </a:path>
                  </a:pathLst>
                </a:custGeom>
                <a:grpFill/>
                <a:ln w="9525" cap="flat">
                  <a:noFill/>
                  <a:prstDash val="solid"/>
                  <a:miter/>
                </a:ln>
              </p:spPr>
              <p:txBody>
                <a:bodyPr rtlCol="0" anchor="ctr"/>
                <a:lstStyle/>
                <a:p>
                  <a:endParaRPr lang="zh-CN" altLang="en-US"/>
                </a:p>
              </p:txBody>
            </p:sp>
            <p:sp>
              <p:nvSpPr>
                <p:cNvPr id="205" name="任意多边形: 形状 204">
                  <a:extLst>
                    <a:ext uri="{FF2B5EF4-FFF2-40B4-BE49-F238E27FC236}">
                      <a16:creationId xmlns:a16="http://schemas.microsoft.com/office/drawing/2014/main" id="{9567273E-4B8B-04DE-35F3-FEB0248A77BD}"/>
                    </a:ext>
                  </a:extLst>
                </p:cNvPr>
                <p:cNvSpPr/>
                <p:nvPr/>
              </p:nvSpPr>
              <p:spPr>
                <a:xfrm>
                  <a:off x="5767387" y="3914775"/>
                  <a:ext cx="15240" cy="3458"/>
                </a:xfrm>
                <a:custGeom>
                  <a:avLst/>
                  <a:gdLst>
                    <a:gd name="connsiteX0" fmla="*/ 15240 w 15240"/>
                    <a:gd name="connsiteY0" fmla="*/ 953 h 3458"/>
                    <a:gd name="connsiteX1" fmla="*/ 0 w 15240"/>
                    <a:gd name="connsiteY1" fmla="*/ 0 h 3458"/>
                    <a:gd name="connsiteX2" fmla="*/ 15240 w 15240"/>
                    <a:gd name="connsiteY2" fmla="*/ 953 h 3458"/>
                  </a:gdLst>
                  <a:ahLst/>
                  <a:cxnLst>
                    <a:cxn ang="0">
                      <a:pos x="connsiteX0" y="connsiteY0"/>
                    </a:cxn>
                    <a:cxn ang="0">
                      <a:pos x="connsiteX1" y="connsiteY1"/>
                    </a:cxn>
                    <a:cxn ang="0">
                      <a:pos x="connsiteX2" y="connsiteY2"/>
                    </a:cxn>
                  </a:cxnLst>
                  <a:rect l="l" t="t" r="r" b="b"/>
                  <a:pathLst>
                    <a:path w="15240" h="3458">
                      <a:moveTo>
                        <a:pt x="15240" y="953"/>
                      </a:moveTo>
                      <a:cubicBezTo>
                        <a:pt x="7620" y="2858"/>
                        <a:pt x="8572" y="0"/>
                        <a:pt x="0" y="0"/>
                      </a:cubicBezTo>
                      <a:cubicBezTo>
                        <a:pt x="4763" y="953"/>
                        <a:pt x="2858" y="6667"/>
                        <a:pt x="15240" y="953"/>
                      </a:cubicBezTo>
                      <a:close/>
                    </a:path>
                  </a:pathLst>
                </a:custGeom>
                <a:grpFill/>
                <a:ln w="9525" cap="flat">
                  <a:noFill/>
                  <a:prstDash val="solid"/>
                  <a:miter/>
                </a:ln>
              </p:spPr>
              <p:txBody>
                <a:bodyPr rtlCol="0" anchor="ctr"/>
                <a:lstStyle/>
                <a:p>
                  <a:endParaRPr lang="zh-CN" altLang="en-US"/>
                </a:p>
              </p:txBody>
            </p:sp>
            <p:sp>
              <p:nvSpPr>
                <p:cNvPr id="206" name="任意多边形: 形状 205">
                  <a:extLst>
                    <a:ext uri="{FF2B5EF4-FFF2-40B4-BE49-F238E27FC236}">
                      <a16:creationId xmlns:a16="http://schemas.microsoft.com/office/drawing/2014/main" id="{91949027-CA54-E97B-D0F8-F351AA04C802}"/>
                    </a:ext>
                  </a:extLst>
                </p:cNvPr>
                <p:cNvSpPr/>
                <p:nvPr/>
              </p:nvSpPr>
              <p:spPr>
                <a:xfrm>
                  <a:off x="5440679" y="3737609"/>
                  <a:ext cx="9525" cy="8572"/>
                </a:xfrm>
                <a:custGeom>
                  <a:avLst/>
                  <a:gdLst>
                    <a:gd name="connsiteX0" fmla="*/ 9525 w 9525"/>
                    <a:gd name="connsiteY0" fmla="*/ 0 h 8572"/>
                    <a:gd name="connsiteX1" fmla="*/ 0 w 9525"/>
                    <a:gd name="connsiteY1" fmla="*/ 8573 h 8572"/>
                    <a:gd name="connsiteX2" fmla="*/ 6667 w 9525"/>
                    <a:gd name="connsiteY2" fmla="*/ 6668 h 8572"/>
                    <a:gd name="connsiteX3" fmla="*/ 9525 w 9525"/>
                    <a:gd name="connsiteY3" fmla="*/ 0 h 8572"/>
                  </a:gdLst>
                  <a:ahLst/>
                  <a:cxnLst>
                    <a:cxn ang="0">
                      <a:pos x="connsiteX0" y="connsiteY0"/>
                    </a:cxn>
                    <a:cxn ang="0">
                      <a:pos x="connsiteX1" y="connsiteY1"/>
                    </a:cxn>
                    <a:cxn ang="0">
                      <a:pos x="connsiteX2" y="connsiteY2"/>
                    </a:cxn>
                    <a:cxn ang="0">
                      <a:pos x="connsiteX3" y="connsiteY3"/>
                    </a:cxn>
                  </a:cxnLst>
                  <a:rect l="l" t="t" r="r" b="b"/>
                  <a:pathLst>
                    <a:path w="9525" h="8572">
                      <a:moveTo>
                        <a:pt x="9525" y="0"/>
                      </a:moveTo>
                      <a:cubicBezTo>
                        <a:pt x="6667" y="2858"/>
                        <a:pt x="1905" y="4763"/>
                        <a:pt x="0" y="8573"/>
                      </a:cubicBezTo>
                      <a:lnTo>
                        <a:pt x="6667" y="6668"/>
                      </a:lnTo>
                      <a:lnTo>
                        <a:pt x="9525" y="0"/>
                      </a:lnTo>
                      <a:close/>
                    </a:path>
                  </a:pathLst>
                </a:custGeom>
                <a:grpFill/>
                <a:ln w="9525" cap="flat">
                  <a:noFill/>
                  <a:prstDash val="solid"/>
                  <a:miter/>
                </a:ln>
              </p:spPr>
              <p:txBody>
                <a:bodyPr rtlCol="0" anchor="ctr"/>
                <a:lstStyle/>
                <a:p>
                  <a:endParaRPr lang="zh-CN" altLang="en-US"/>
                </a:p>
              </p:txBody>
            </p:sp>
            <p:sp>
              <p:nvSpPr>
                <p:cNvPr id="207" name="任意多边形: 形状 206">
                  <a:extLst>
                    <a:ext uri="{FF2B5EF4-FFF2-40B4-BE49-F238E27FC236}">
                      <a16:creationId xmlns:a16="http://schemas.microsoft.com/office/drawing/2014/main" id="{81E9B728-556C-65D3-9D7D-93278419D891}"/>
                    </a:ext>
                  </a:extLst>
                </p:cNvPr>
                <p:cNvSpPr/>
                <p:nvPr/>
              </p:nvSpPr>
              <p:spPr>
                <a:xfrm>
                  <a:off x="5448300" y="3746935"/>
                  <a:ext cx="13334" cy="15439"/>
                </a:xfrm>
                <a:custGeom>
                  <a:avLst/>
                  <a:gdLst>
                    <a:gd name="connsiteX0" fmla="*/ 0 w 13334"/>
                    <a:gd name="connsiteY0" fmla="*/ 8773 h 15439"/>
                    <a:gd name="connsiteX1" fmla="*/ 0 w 13334"/>
                    <a:gd name="connsiteY1" fmla="*/ 15440 h 15439"/>
                    <a:gd name="connsiteX2" fmla="*/ 13335 w 13334"/>
                    <a:gd name="connsiteY2" fmla="*/ 200 h 15439"/>
                    <a:gd name="connsiteX3" fmla="*/ 0 w 13334"/>
                    <a:gd name="connsiteY3" fmla="*/ 8773 h 15439"/>
                  </a:gdLst>
                  <a:ahLst/>
                  <a:cxnLst>
                    <a:cxn ang="0">
                      <a:pos x="connsiteX0" y="connsiteY0"/>
                    </a:cxn>
                    <a:cxn ang="0">
                      <a:pos x="connsiteX1" y="connsiteY1"/>
                    </a:cxn>
                    <a:cxn ang="0">
                      <a:pos x="connsiteX2" y="connsiteY2"/>
                    </a:cxn>
                    <a:cxn ang="0">
                      <a:pos x="connsiteX3" y="connsiteY3"/>
                    </a:cxn>
                  </a:cxnLst>
                  <a:rect l="l" t="t" r="r" b="b"/>
                  <a:pathLst>
                    <a:path w="13334" h="15439">
                      <a:moveTo>
                        <a:pt x="0" y="8773"/>
                      </a:moveTo>
                      <a:lnTo>
                        <a:pt x="0" y="15440"/>
                      </a:lnTo>
                      <a:lnTo>
                        <a:pt x="13335" y="200"/>
                      </a:lnTo>
                      <a:cubicBezTo>
                        <a:pt x="10478" y="-1705"/>
                        <a:pt x="3810" y="10677"/>
                        <a:pt x="0" y="8773"/>
                      </a:cubicBezTo>
                      <a:close/>
                    </a:path>
                  </a:pathLst>
                </a:custGeom>
                <a:grpFill/>
                <a:ln w="9525" cap="flat">
                  <a:noFill/>
                  <a:prstDash val="solid"/>
                  <a:miter/>
                </a:ln>
              </p:spPr>
              <p:txBody>
                <a:bodyPr rtlCol="0" anchor="ctr"/>
                <a:lstStyle/>
                <a:p>
                  <a:endParaRPr lang="zh-CN" altLang="en-US"/>
                </a:p>
              </p:txBody>
            </p:sp>
            <p:sp>
              <p:nvSpPr>
                <p:cNvPr id="208" name="任意多边形: 形状 207">
                  <a:extLst>
                    <a:ext uri="{FF2B5EF4-FFF2-40B4-BE49-F238E27FC236}">
                      <a16:creationId xmlns:a16="http://schemas.microsoft.com/office/drawing/2014/main" id="{4FF59D97-A54C-CD57-9671-C6926753683B}"/>
                    </a:ext>
                  </a:extLst>
                </p:cNvPr>
                <p:cNvSpPr/>
                <p:nvPr/>
              </p:nvSpPr>
              <p:spPr>
                <a:xfrm>
                  <a:off x="5448300" y="3771900"/>
                  <a:ext cx="3809" cy="3809"/>
                </a:xfrm>
                <a:custGeom>
                  <a:avLst/>
                  <a:gdLst>
                    <a:gd name="connsiteX0" fmla="*/ 3810 w 3809"/>
                    <a:gd name="connsiteY0" fmla="*/ 0 h 3809"/>
                    <a:gd name="connsiteX1" fmla="*/ 0 w 3809"/>
                    <a:gd name="connsiteY1" fmla="*/ 3810 h 3809"/>
                    <a:gd name="connsiteX2" fmla="*/ 3810 w 3809"/>
                    <a:gd name="connsiteY2" fmla="*/ 0 h 3809"/>
                  </a:gdLst>
                  <a:ahLst/>
                  <a:cxnLst>
                    <a:cxn ang="0">
                      <a:pos x="connsiteX0" y="connsiteY0"/>
                    </a:cxn>
                    <a:cxn ang="0">
                      <a:pos x="connsiteX1" y="connsiteY1"/>
                    </a:cxn>
                    <a:cxn ang="0">
                      <a:pos x="connsiteX2" y="connsiteY2"/>
                    </a:cxn>
                  </a:cxnLst>
                  <a:rect l="l" t="t" r="r" b="b"/>
                  <a:pathLst>
                    <a:path w="3809" h="3809">
                      <a:moveTo>
                        <a:pt x="3810" y="0"/>
                      </a:moveTo>
                      <a:lnTo>
                        <a:pt x="0" y="3810"/>
                      </a:lnTo>
                      <a:cubicBezTo>
                        <a:pt x="2858" y="1905"/>
                        <a:pt x="3810" y="953"/>
                        <a:pt x="3810" y="0"/>
                      </a:cubicBezTo>
                      <a:close/>
                    </a:path>
                  </a:pathLst>
                </a:custGeom>
                <a:grpFill/>
                <a:ln w="9525" cap="flat">
                  <a:noFill/>
                  <a:prstDash val="solid"/>
                  <a:miter/>
                </a:ln>
              </p:spPr>
              <p:txBody>
                <a:bodyPr rtlCol="0" anchor="ctr"/>
                <a:lstStyle/>
                <a:p>
                  <a:endParaRPr lang="zh-CN" altLang="en-US"/>
                </a:p>
              </p:txBody>
            </p:sp>
            <p:sp>
              <p:nvSpPr>
                <p:cNvPr id="209" name="任意多边形: 形状 208">
                  <a:extLst>
                    <a:ext uri="{FF2B5EF4-FFF2-40B4-BE49-F238E27FC236}">
                      <a16:creationId xmlns:a16="http://schemas.microsoft.com/office/drawing/2014/main" id="{C382BF1B-CB2F-195F-0A6D-31D7958B80C9}"/>
                    </a:ext>
                  </a:extLst>
                </p:cNvPr>
                <p:cNvSpPr/>
                <p:nvPr/>
              </p:nvSpPr>
              <p:spPr>
                <a:xfrm>
                  <a:off x="5452109" y="3753802"/>
                  <a:ext cx="14287" cy="18097"/>
                </a:xfrm>
                <a:custGeom>
                  <a:avLst/>
                  <a:gdLst>
                    <a:gd name="connsiteX0" fmla="*/ 4763 w 14287"/>
                    <a:gd name="connsiteY0" fmla="*/ 11430 h 18097"/>
                    <a:gd name="connsiteX1" fmla="*/ 14288 w 14287"/>
                    <a:gd name="connsiteY1" fmla="*/ 0 h 18097"/>
                    <a:gd name="connsiteX2" fmla="*/ 3810 w 14287"/>
                    <a:gd name="connsiteY2" fmla="*/ 5715 h 18097"/>
                    <a:gd name="connsiteX3" fmla="*/ 3810 w 14287"/>
                    <a:gd name="connsiteY3" fmla="*/ 9525 h 18097"/>
                    <a:gd name="connsiteX4" fmla="*/ 0 w 14287"/>
                    <a:gd name="connsiteY4" fmla="*/ 18097 h 18097"/>
                    <a:gd name="connsiteX5" fmla="*/ 7620 w 14287"/>
                    <a:gd name="connsiteY5" fmla="*/ 10477 h 18097"/>
                    <a:gd name="connsiteX6" fmla="*/ 4763 w 14287"/>
                    <a:gd name="connsiteY6" fmla="*/ 11430 h 180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287" h="18097">
                      <a:moveTo>
                        <a:pt x="4763" y="11430"/>
                      </a:moveTo>
                      <a:lnTo>
                        <a:pt x="14288" y="0"/>
                      </a:lnTo>
                      <a:lnTo>
                        <a:pt x="3810" y="5715"/>
                      </a:lnTo>
                      <a:lnTo>
                        <a:pt x="3810" y="9525"/>
                      </a:lnTo>
                      <a:cubicBezTo>
                        <a:pt x="953" y="13335"/>
                        <a:pt x="953" y="16192"/>
                        <a:pt x="0" y="18097"/>
                      </a:cubicBezTo>
                      <a:lnTo>
                        <a:pt x="7620" y="10477"/>
                      </a:lnTo>
                      <a:cubicBezTo>
                        <a:pt x="6668" y="11430"/>
                        <a:pt x="4763" y="12382"/>
                        <a:pt x="4763" y="11430"/>
                      </a:cubicBezTo>
                      <a:close/>
                    </a:path>
                  </a:pathLst>
                </a:custGeom>
                <a:grpFill/>
                <a:ln w="9525" cap="flat">
                  <a:noFill/>
                  <a:prstDash val="solid"/>
                  <a:miter/>
                </a:ln>
              </p:spPr>
              <p:txBody>
                <a:bodyPr rtlCol="0" anchor="ctr"/>
                <a:lstStyle/>
                <a:p>
                  <a:endParaRPr lang="zh-CN" altLang="en-US"/>
                </a:p>
              </p:txBody>
            </p:sp>
            <p:sp>
              <p:nvSpPr>
                <p:cNvPr id="210" name="任意多边形: 形状 209">
                  <a:extLst>
                    <a:ext uri="{FF2B5EF4-FFF2-40B4-BE49-F238E27FC236}">
                      <a16:creationId xmlns:a16="http://schemas.microsoft.com/office/drawing/2014/main" id="{69D3869C-3C41-32E9-A32E-98A0F57473D2}"/>
                    </a:ext>
                  </a:extLst>
                </p:cNvPr>
                <p:cNvSpPr/>
                <p:nvPr/>
              </p:nvSpPr>
              <p:spPr>
                <a:xfrm>
                  <a:off x="5461634" y="3763327"/>
                  <a:ext cx="1905" cy="3809"/>
                </a:xfrm>
                <a:custGeom>
                  <a:avLst/>
                  <a:gdLst>
                    <a:gd name="connsiteX0" fmla="*/ 0 w 1905"/>
                    <a:gd name="connsiteY0" fmla="*/ 3810 h 3809"/>
                    <a:gd name="connsiteX1" fmla="*/ 1905 w 1905"/>
                    <a:gd name="connsiteY1" fmla="*/ 0 h 3809"/>
                    <a:gd name="connsiteX2" fmla="*/ 0 w 1905"/>
                    <a:gd name="connsiteY2" fmla="*/ 3810 h 3809"/>
                  </a:gdLst>
                  <a:ahLst/>
                  <a:cxnLst>
                    <a:cxn ang="0">
                      <a:pos x="connsiteX0" y="connsiteY0"/>
                    </a:cxn>
                    <a:cxn ang="0">
                      <a:pos x="connsiteX1" y="connsiteY1"/>
                    </a:cxn>
                    <a:cxn ang="0">
                      <a:pos x="connsiteX2" y="connsiteY2"/>
                    </a:cxn>
                  </a:cxnLst>
                  <a:rect l="l" t="t" r="r" b="b"/>
                  <a:pathLst>
                    <a:path w="1905" h="3809">
                      <a:moveTo>
                        <a:pt x="0" y="3810"/>
                      </a:moveTo>
                      <a:cubicBezTo>
                        <a:pt x="953" y="2857"/>
                        <a:pt x="953" y="952"/>
                        <a:pt x="1905" y="0"/>
                      </a:cubicBezTo>
                      <a:cubicBezTo>
                        <a:pt x="953" y="952"/>
                        <a:pt x="0" y="1905"/>
                        <a:pt x="0" y="3810"/>
                      </a:cubicBezTo>
                      <a:close/>
                    </a:path>
                  </a:pathLst>
                </a:custGeom>
                <a:grpFill/>
                <a:ln w="9525" cap="flat">
                  <a:noFill/>
                  <a:prstDash val="solid"/>
                  <a:miter/>
                </a:ln>
              </p:spPr>
              <p:txBody>
                <a:bodyPr rtlCol="0" anchor="ctr"/>
                <a:lstStyle/>
                <a:p>
                  <a:endParaRPr lang="zh-CN" altLang="en-US"/>
                </a:p>
              </p:txBody>
            </p:sp>
            <p:sp>
              <p:nvSpPr>
                <p:cNvPr id="211" name="任意多边形: 形状 210">
                  <a:extLst>
                    <a:ext uri="{FF2B5EF4-FFF2-40B4-BE49-F238E27FC236}">
                      <a16:creationId xmlns:a16="http://schemas.microsoft.com/office/drawing/2014/main" id="{DF482A2C-15AE-038E-A838-6FA10281502A}"/>
                    </a:ext>
                  </a:extLst>
                </p:cNvPr>
                <p:cNvSpPr/>
                <p:nvPr/>
              </p:nvSpPr>
              <p:spPr>
                <a:xfrm>
                  <a:off x="5453435" y="3767137"/>
                  <a:ext cx="14866" cy="28575"/>
                </a:xfrm>
                <a:custGeom>
                  <a:avLst/>
                  <a:gdLst>
                    <a:gd name="connsiteX0" fmla="*/ 3437 w 14866"/>
                    <a:gd name="connsiteY0" fmla="*/ 28575 h 28575"/>
                    <a:gd name="connsiteX1" fmla="*/ 14867 w 14866"/>
                    <a:gd name="connsiteY1" fmla="*/ 13335 h 28575"/>
                    <a:gd name="connsiteX2" fmla="*/ 2484 w 14866"/>
                    <a:gd name="connsiteY2" fmla="*/ 16192 h 28575"/>
                    <a:gd name="connsiteX3" fmla="*/ 8199 w 14866"/>
                    <a:gd name="connsiteY3" fmla="*/ 0 h 28575"/>
                    <a:gd name="connsiteX4" fmla="*/ 579 w 14866"/>
                    <a:gd name="connsiteY4" fmla="*/ 26670 h 28575"/>
                    <a:gd name="connsiteX5" fmla="*/ 5342 w 14866"/>
                    <a:gd name="connsiteY5" fmla="*/ 19050 h 28575"/>
                    <a:gd name="connsiteX6" fmla="*/ 3437 w 14866"/>
                    <a:gd name="connsiteY6" fmla="*/ 28575 h 2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866" h="28575">
                      <a:moveTo>
                        <a:pt x="3437" y="28575"/>
                      </a:moveTo>
                      <a:cubicBezTo>
                        <a:pt x="5342" y="23813"/>
                        <a:pt x="11057" y="18097"/>
                        <a:pt x="14867" y="13335"/>
                      </a:cubicBezTo>
                      <a:cubicBezTo>
                        <a:pt x="13914" y="6667"/>
                        <a:pt x="2484" y="23813"/>
                        <a:pt x="2484" y="16192"/>
                      </a:cubicBezTo>
                      <a:cubicBezTo>
                        <a:pt x="13914" y="9525"/>
                        <a:pt x="5342" y="7620"/>
                        <a:pt x="8199" y="0"/>
                      </a:cubicBezTo>
                      <a:cubicBezTo>
                        <a:pt x="1532" y="11430"/>
                        <a:pt x="-1326" y="20955"/>
                        <a:pt x="579" y="26670"/>
                      </a:cubicBezTo>
                      <a:lnTo>
                        <a:pt x="5342" y="19050"/>
                      </a:lnTo>
                      <a:cubicBezTo>
                        <a:pt x="8199" y="20003"/>
                        <a:pt x="3437" y="23813"/>
                        <a:pt x="3437" y="28575"/>
                      </a:cubicBezTo>
                      <a:close/>
                    </a:path>
                  </a:pathLst>
                </a:custGeom>
                <a:grpFill/>
                <a:ln w="9525" cap="flat">
                  <a:noFill/>
                  <a:prstDash val="solid"/>
                  <a:miter/>
                </a:ln>
              </p:spPr>
              <p:txBody>
                <a:bodyPr rtlCol="0" anchor="ctr"/>
                <a:lstStyle/>
                <a:p>
                  <a:endParaRPr lang="zh-CN" altLang="en-US"/>
                </a:p>
              </p:txBody>
            </p:sp>
            <p:sp>
              <p:nvSpPr>
                <p:cNvPr id="212" name="任意多边形: 形状 211">
                  <a:extLst>
                    <a:ext uri="{FF2B5EF4-FFF2-40B4-BE49-F238E27FC236}">
                      <a16:creationId xmlns:a16="http://schemas.microsoft.com/office/drawing/2014/main" id="{C8DCC586-FA3B-470C-4E90-9E84E0BB4A12}"/>
                    </a:ext>
                  </a:extLst>
                </p:cNvPr>
                <p:cNvSpPr/>
                <p:nvPr/>
              </p:nvSpPr>
              <p:spPr>
                <a:xfrm>
                  <a:off x="5471159" y="3777261"/>
                  <a:ext cx="17145" cy="33691"/>
                </a:xfrm>
                <a:custGeom>
                  <a:avLst/>
                  <a:gdLst>
                    <a:gd name="connsiteX0" fmla="*/ 17145 w 17145"/>
                    <a:gd name="connsiteY0" fmla="*/ 11784 h 33691"/>
                    <a:gd name="connsiteX1" fmla="*/ 7620 w 17145"/>
                    <a:gd name="connsiteY1" fmla="*/ 21309 h 33691"/>
                    <a:gd name="connsiteX2" fmla="*/ 12383 w 17145"/>
                    <a:gd name="connsiteY2" fmla="*/ 354 h 33691"/>
                    <a:gd name="connsiteX3" fmla="*/ 2858 w 17145"/>
                    <a:gd name="connsiteY3" fmla="*/ 7974 h 33691"/>
                    <a:gd name="connsiteX4" fmla="*/ 0 w 17145"/>
                    <a:gd name="connsiteY4" fmla="*/ 3211 h 33691"/>
                    <a:gd name="connsiteX5" fmla="*/ 2858 w 17145"/>
                    <a:gd name="connsiteY5" fmla="*/ 24166 h 33691"/>
                    <a:gd name="connsiteX6" fmla="*/ 0 w 17145"/>
                    <a:gd name="connsiteY6" fmla="*/ 25119 h 33691"/>
                    <a:gd name="connsiteX7" fmla="*/ 953 w 17145"/>
                    <a:gd name="connsiteY7" fmla="*/ 33691 h 33691"/>
                    <a:gd name="connsiteX8" fmla="*/ 17145 w 17145"/>
                    <a:gd name="connsiteY8" fmla="*/ 11784 h 336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145" h="33691">
                      <a:moveTo>
                        <a:pt x="17145" y="11784"/>
                      </a:moveTo>
                      <a:lnTo>
                        <a:pt x="7620" y="21309"/>
                      </a:lnTo>
                      <a:cubicBezTo>
                        <a:pt x="10478" y="15594"/>
                        <a:pt x="5715" y="12736"/>
                        <a:pt x="12383" y="354"/>
                      </a:cubicBezTo>
                      <a:cubicBezTo>
                        <a:pt x="9525" y="1306"/>
                        <a:pt x="6668" y="6069"/>
                        <a:pt x="2858" y="7974"/>
                      </a:cubicBezTo>
                      <a:cubicBezTo>
                        <a:pt x="4763" y="1306"/>
                        <a:pt x="6668" y="-3456"/>
                        <a:pt x="0" y="3211"/>
                      </a:cubicBezTo>
                      <a:cubicBezTo>
                        <a:pt x="1905" y="15594"/>
                        <a:pt x="-952" y="17499"/>
                        <a:pt x="2858" y="24166"/>
                      </a:cubicBezTo>
                      <a:cubicBezTo>
                        <a:pt x="953" y="27024"/>
                        <a:pt x="953" y="26071"/>
                        <a:pt x="0" y="25119"/>
                      </a:cubicBezTo>
                      <a:lnTo>
                        <a:pt x="953" y="33691"/>
                      </a:lnTo>
                      <a:cubicBezTo>
                        <a:pt x="9525" y="20356"/>
                        <a:pt x="16193" y="22261"/>
                        <a:pt x="17145" y="11784"/>
                      </a:cubicBezTo>
                      <a:close/>
                    </a:path>
                  </a:pathLst>
                </a:custGeom>
                <a:grpFill/>
                <a:ln w="9525" cap="flat">
                  <a:noFill/>
                  <a:prstDash val="solid"/>
                  <a:miter/>
                </a:ln>
              </p:spPr>
              <p:txBody>
                <a:bodyPr rtlCol="0" anchor="ctr"/>
                <a:lstStyle/>
                <a:p>
                  <a:endParaRPr lang="zh-CN" altLang="en-US"/>
                </a:p>
              </p:txBody>
            </p:sp>
            <p:sp>
              <p:nvSpPr>
                <p:cNvPr id="213" name="任意多边形: 形状 212">
                  <a:extLst>
                    <a:ext uri="{FF2B5EF4-FFF2-40B4-BE49-F238E27FC236}">
                      <a16:creationId xmlns:a16="http://schemas.microsoft.com/office/drawing/2014/main" id="{F7735112-C3AA-53E5-073B-E635A4FD8C25}"/>
                    </a:ext>
                  </a:extLst>
                </p:cNvPr>
                <p:cNvSpPr/>
                <p:nvPr/>
              </p:nvSpPr>
              <p:spPr>
                <a:xfrm>
                  <a:off x="5474970" y="3801361"/>
                  <a:ext cx="14287" cy="17210"/>
                </a:xfrm>
                <a:custGeom>
                  <a:avLst/>
                  <a:gdLst>
                    <a:gd name="connsiteX0" fmla="*/ 14288 w 14287"/>
                    <a:gd name="connsiteY0" fmla="*/ 66 h 17210"/>
                    <a:gd name="connsiteX1" fmla="*/ 0 w 14287"/>
                    <a:gd name="connsiteY1" fmla="*/ 17211 h 17210"/>
                    <a:gd name="connsiteX2" fmla="*/ 12383 w 14287"/>
                    <a:gd name="connsiteY2" fmla="*/ 11496 h 17210"/>
                    <a:gd name="connsiteX3" fmla="*/ 14288 w 14287"/>
                    <a:gd name="connsiteY3" fmla="*/ 66 h 17210"/>
                  </a:gdLst>
                  <a:ahLst/>
                  <a:cxnLst>
                    <a:cxn ang="0">
                      <a:pos x="connsiteX0" y="connsiteY0"/>
                    </a:cxn>
                    <a:cxn ang="0">
                      <a:pos x="connsiteX1" y="connsiteY1"/>
                    </a:cxn>
                    <a:cxn ang="0">
                      <a:pos x="connsiteX2" y="connsiteY2"/>
                    </a:cxn>
                    <a:cxn ang="0">
                      <a:pos x="connsiteX3" y="connsiteY3"/>
                    </a:cxn>
                  </a:cxnLst>
                  <a:rect l="l" t="t" r="r" b="b"/>
                  <a:pathLst>
                    <a:path w="14287" h="17210">
                      <a:moveTo>
                        <a:pt x="14288" y="66"/>
                      </a:moveTo>
                      <a:cubicBezTo>
                        <a:pt x="10477" y="-886"/>
                        <a:pt x="2858" y="8639"/>
                        <a:pt x="0" y="17211"/>
                      </a:cubicBezTo>
                      <a:lnTo>
                        <a:pt x="12383" y="11496"/>
                      </a:lnTo>
                      <a:cubicBezTo>
                        <a:pt x="10477" y="10543"/>
                        <a:pt x="6667" y="10543"/>
                        <a:pt x="14288" y="66"/>
                      </a:cubicBezTo>
                      <a:close/>
                    </a:path>
                  </a:pathLst>
                </a:custGeom>
                <a:grpFill/>
                <a:ln w="9525" cap="flat">
                  <a:noFill/>
                  <a:prstDash val="solid"/>
                  <a:miter/>
                </a:ln>
              </p:spPr>
              <p:txBody>
                <a:bodyPr rtlCol="0" anchor="ctr"/>
                <a:lstStyle/>
                <a:p>
                  <a:endParaRPr lang="zh-CN" altLang="en-US"/>
                </a:p>
              </p:txBody>
            </p:sp>
            <p:sp>
              <p:nvSpPr>
                <p:cNvPr id="214" name="任意多边形: 形状 213">
                  <a:extLst>
                    <a:ext uri="{FF2B5EF4-FFF2-40B4-BE49-F238E27FC236}">
                      <a16:creationId xmlns:a16="http://schemas.microsoft.com/office/drawing/2014/main" id="{F85E2A04-616D-6A8D-415D-46817A0C98D7}"/>
                    </a:ext>
                  </a:extLst>
                </p:cNvPr>
                <p:cNvSpPr/>
                <p:nvPr/>
              </p:nvSpPr>
              <p:spPr>
                <a:xfrm>
                  <a:off x="5490974" y="3802163"/>
                  <a:ext cx="6339" cy="15772"/>
                </a:xfrm>
                <a:custGeom>
                  <a:avLst/>
                  <a:gdLst>
                    <a:gd name="connsiteX0" fmla="*/ 3045 w 6339"/>
                    <a:gd name="connsiteY0" fmla="*/ 1169 h 15772"/>
                    <a:gd name="connsiteX1" fmla="*/ 4950 w 6339"/>
                    <a:gd name="connsiteY1" fmla="*/ 11647 h 15772"/>
                    <a:gd name="connsiteX2" fmla="*/ 3045 w 6339"/>
                    <a:gd name="connsiteY2" fmla="*/ 1169 h 15772"/>
                  </a:gdLst>
                  <a:ahLst/>
                  <a:cxnLst>
                    <a:cxn ang="0">
                      <a:pos x="connsiteX0" y="connsiteY0"/>
                    </a:cxn>
                    <a:cxn ang="0">
                      <a:pos x="connsiteX1" y="connsiteY1"/>
                    </a:cxn>
                    <a:cxn ang="0">
                      <a:pos x="connsiteX2" y="connsiteY2"/>
                    </a:cxn>
                  </a:cxnLst>
                  <a:rect l="l" t="t" r="r" b="b"/>
                  <a:pathLst>
                    <a:path w="6339" h="15772">
                      <a:moveTo>
                        <a:pt x="3045" y="1169"/>
                      </a:moveTo>
                      <a:cubicBezTo>
                        <a:pt x="1140" y="7837"/>
                        <a:pt x="-3622" y="23077"/>
                        <a:pt x="4950" y="11647"/>
                      </a:cubicBezTo>
                      <a:cubicBezTo>
                        <a:pt x="188" y="12599"/>
                        <a:pt x="11618" y="-4546"/>
                        <a:pt x="3045" y="1169"/>
                      </a:cubicBezTo>
                      <a:close/>
                    </a:path>
                  </a:pathLst>
                </a:custGeom>
                <a:grpFill/>
                <a:ln w="9525" cap="flat">
                  <a:noFill/>
                  <a:prstDash val="solid"/>
                  <a:miter/>
                </a:ln>
              </p:spPr>
              <p:txBody>
                <a:bodyPr rtlCol="0" anchor="ctr"/>
                <a:lstStyle/>
                <a:p>
                  <a:endParaRPr lang="zh-CN" altLang="en-US"/>
                </a:p>
              </p:txBody>
            </p:sp>
            <p:sp>
              <p:nvSpPr>
                <p:cNvPr id="215" name="任意多边形: 形状 214">
                  <a:extLst>
                    <a:ext uri="{FF2B5EF4-FFF2-40B4-BE49-F238E27FC236}">
                      <a16:creationId xmlns:a16="http://schemas.microsoft.com/office/drawing/2014/main" id="{65CF7468-A11D-A01F-ECF7-0452A71C1B7D}"/>
                    </a:ext>
                  </a:extLst>
                </p:cNvPr>
                <p:cNvSpPr/>
                <p:nvPr/>
              </p:nvSpPr>
              <p:spPr>
                <a:xfrm>
                  <a:off x="5494972" y="3804820"/>
                  <a:ext cx="26670" cy="32179"/>
                </a:xfrm>
                <a:custGeom>
                  <a:avLst/>
                  <a:gdLst>
                    <a:gd name="connsiteX0" fmla="*/ 18098 w 26670"/>
                    <a:gd name="connsiteY0" fmla="*/ 23277 h 32179"/>
                    <a:gd name="connsiteX1" fmla="*/ 15240 w 26670"/>
                    <a:gd name="connsiteY1" fmla="*/ 11847 h 32179"/>
                    <a:gd name="connsiteX2" fmla="*/ 26670 w 26670"/>
                    <a:gd name="connsiteY2" fmla="*/ 2322 h 32179"/>
                    <a:gd name="connsiteX3" fmla="*/ 12383 w 26670"/>
                    <a:gd name="connsiteY3" fmla="*/ 9942 h 32179"/>
                    <a:gd name="connsiteX4" fmla="*/ 0 w 26670"/>
                    <a:gd name="connsiteY4" fmla="*/ 18514 h 32179"/>
                    <a:gd name="connsiteX5" fmla="*/ 18098 w 26670"/>
                    <a:gd name="connsiteY5" fmla="*/ 23277 h 321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6670" h="32179">
                      <a:moveTo>
                        <a:pt x="18098" y="23277"/>
                      </a:moveTo>
                      <a:cubicBezTo>
                        <a:pt x="17145" y="19467"/>
                        <a:pt x="16193" y="15657"/>
                        <a:pt x="15240" y="11847"/>
                      </a:cubicBezTo>
                      <a:cubicBezTo>
                        <a:pt x="21908" y="-4346"/>
                        <a:pt x="20955" y="8037"/>
                        <a:pt x="26670" y="2322"/>
                      </a:cubicBezTo>
                      <a:cubicBezTo>
                        <a:pt x="22860" y="-3393"/>
                        <a:pt x="21908" y="2322"/>
                        <a:pt x="12383" y="9942"/>
                      </a:cubicBezTo>
                      <a:cubicBezTo>
                        <a:pt x="11430" y="8037"/>
                        <a:pt x="4763" y="14704"/>
                        <a:pt x="0" y="18514"/>
                      </a:cubicBezTo>
                      <a:cubicBezTo>
                        <a:pt x="15240" y="9942"/>
                        <a:pt x="-2857" y="48994"/>
                        <a:pt x="18098" y="23277"/>
                      </a:cubicBezTo>
                      <a:close/>
                    </a:path>
                  </a:pathLst>
                </a:custGeom>
                <a:grpFill/>
                <a:ln w="9525" cap="flat">
                  <a:noFill/>
                  <a:prstDash val="solid"/>
                  <a:miter/>
                </a:ln>
              </p:spPr>
              <p:txBody>
                <a:bodyPr rtlCol="0" anchor="ctr"/>
                <a:lstStyle/>
                <a:p>
                  <a:endParaRPr lang="zh-CN" altLang="en-US"/>
                </a:p>
              </p:txBody>
            </p:sp>
            <p:sp>
              <p:nvSpPr>
                <p:cNvPr id="216" name="任意多边形: 形状 215">
                  <a:extLst>
                    <a:ext uri="{FF2B5EF4-FFF2-40B4-BE49-F238E27FC236}">
                      <a16:creationId xmlns:a16="http://schemas.microsoft.com/office/drawing/2014/main" id="{748C38AE-6D75-D904-A718-3CB57EC6542C}"/>
                    </a:ext>
                  </a:extLst>
                </p:cNvPr>
                <p:cNvSpPr/>
                <p:nvPr/>
              </p:nvSpPr>
              <p:spPr>
                <a:xfrm>
                  <a:off x="5503545" y="3805237"/>
                  <a:ext cx="5714" cy="5715"/>
                </a:xfrm>
                <a:custGeom>
                  <a:avLst/>
                  <a:gdLst>
                    <a:gd name="connsiteX0" fmla="*/ 3810 w 5714"/>
                    <a:gd name="connsiteY0" fmla="*/ 0 h 5715"/>
                    <a:gd name="connsiteX1" fmla="*/ 0 w 5714"/>
                    <a:gd name="connsiteY1" fmla="*/ 5715 h 5715"/>
                    <a:gd name="connsiteX2" fmla="*/ 5715 w 5714"/>
                    <a:gd name="connsiteY2" fmla="*/ 2858 h 5715"/>
                  </a:gdLst>
                  <a:ahLst/>
                  <a:cxnLst>
                    <a:cxn ang="0">
                      <a:pos x="connsiteX0" y="connsiteY0"/>
                    </a:cxn>
                    <a:cxn ang="0">
                      <a:pos x="connsiteX1" y="connsiteY1"/>
                    </a:cxn>
                    <a:cxn ang="0">
                      <a:pos x="connsiteX2" y="connsiteY2"/>
                    </a:cxn>
                  </a:cxnLst>
                  <a:rect l="l" t="t" r="r" b="b"/>
                  <a:pathLst>
                    <a:path w="5714" h="5715">
                      <a:moveTo>
                        <a:pt x="3810" y="0"/>
                      </a:moveTo>
                      <a:lnTo>
                        <a:pt x="0" y="5715"/>
                      </a:lnTo>
                      <a:lnTo>
                        <a:pt x="5715" y="2858"/>
                      </a:lnTo>
                      <a:close/>
                    </a:path>
                  </a:pathLst>
                </a:custGeom>
                <a:grpFill/>
                <a:ln w="9525" cap="flat">
                  <a:noFill/>
                  <a:prstDash val="solid"/>
                  <a:miter/>
                </a:ln>
              </p:spPr>
              <p:txBody>
                <a:bodyPr rtlCol="0" anchor="ctr"/>
                <a:lstStyle/>
                <a:p>
                  <a:endParaRPr lang="zh-CN" altLang="en-US"/>
                </a:p>
              </p:txBody>
            </p:sp>
            <p:sp>
              <p:nvSpPr>
                <p:cNvPr id="217" name="任意多边形: 形状 216">
                  <a:extLst>
                    <a:ext uri="{FF2B5EF4-FFF2-40B4-BE49-F238E27FC236}">
                      <a16:creationId xmlns:a16="http://schemas.microsoft.com/office/drawing/2014/main" id="{8576B8FA-C7DF-5807-F7D2-00440E42BB9B}"/>
                    </a:ext>
                  </a:extLst>
                </p:cNvPr>
                <p:cNvSpPr/>
                <p:nvPr/>
              </p:nvSpPr>
              <p:spPr>
                <a:xfrm>
                  <a:off x="5505450" y="3816667"/>
                  <a:ext cx="50482" cy="48577"/>
                </a:xfrm>
                <a:custGeom>
                  <a:avLst/>
                  <a:gdLst>
                    <a:gd name="connsiteX0" fmla="*/ 17145 w 50482"/>
                    <a:gd name="connsiteY0" fmla="*/ 36195 h 48577"/>
                    <a:gd name="connsiteX1" fmla="*/ 32385 w 50482"/>
                    <a:gd name="connsiteY1" fmla="*/ 39053 h 48577"/>
                    <a:gd name="connsiteX2" fmla="*/ 29528 w 50482"/>
                    <a:gd name="connsiteY2" fmla="*/ 43815 h 48577"/>
                    <a:gd name="connsiteX3" fmla="*/ 34290 w 50482"/>
                    <a:gd name="connsiteY3" fmla="*/ 43815 h 48577"/>
                    <a:gd name="connsiteX4" fmla="*/ 33338 w 50482"/>
                    <a:gd name="connsiteY4" fmla="*/ 48578 h 48577"/>
                    <a:gd name="connsiteX5" fmla="*/ 48578 w 50482"/>
                    <a:gd name="connsiteY5" fmla="*/ 24765 h 48577"/>
                    <a:gd name="connsiteX6" fmla="*/ 41910 w 50482"/>
                    <a:gd name="connsiteY6" fmla="*/ 23813 h 48577"/>
                    <a:gd name="connsiteX7" fmla="*/ 50483 w 50482"/>
                    <a:gd name="connsiteY7" fmla="*/ 6667 h 48577"/>
                    <a:gd name="connsiteX8" fmla="*/ 39053 w 50482"/>
                    <a:gd name="connsiteY8" fmla="*/ 24765 h 48577"/>
                    <a:gd name="connsiteX9" fmla="*/ 40958 w 50482"/>
                    <a:gd name="connsiteY9" fmla="*/ 14288 h 48577"/>
                    <a:gd name="connsiteX10" fmla="*/ 25717 w 50482"/>
                    <a:gd name="connsiteY10" fmla="*/ 31433 h 48577"/>
                    <a:gd name="connsiteX11" fmla="*/ 26670 w 50482"/>
                    <a:gd name="connsiteY11" fmla="*/ 18098 h 48577"/>
                    <a:gd name="connsiteX12" fmla="*/ 16192 w 50482"/>
                    <a:gd name="connsiteY12" fmla="*/ 23813 h 48577"/>
                    <a:gd name="connsiteX13" fmla="*/ 20003 w 50482"/>
                    <a:gd name="connsiteY13" fmla="*/ 0 h 48577"/>
                    <a:gd name="connsiteX14" fmla="*/ 0 w 50482"/>
                    <a:gd name="connsiteY14" fmla="*/ 27623 h 48577"/>
                    <a:gd name="connsiteX15" fmla="*/ 12383 w 50482"/>
                    <a:gd name="connsiteY15" fmla="*/ 19050 h 48577"/>
                    <a:gd name="connsiteX16" fmla="*/ 7620 w 50482"/>
                    <a:gd name="connsiteY16" fmla="*/ 37148 h 48577"/>
                    <a:gd name="connsiteX17" fmla="*/ 20003 w 50482"/>
                    <a:gd name="connsiteY17" fmla="*/ 37148 h 48577"/>
                    <a:gd name="connsiteX18" fmla="*/ 17145 w 50482"/>
                    <a:gd name="connsiteY18" fmla="*/ 36195 h 485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0482" h="48577">
                      <a:moveTo>
                        <a:pt x="17145" y="36195"/>
                      </a:moveTo>
                      <a:cubicBezTo>
                        <a:pt x="14288" y="57150"/>
                        <a:pt x="30480" y="28575"/>
                        <a:pt x="32385" y="39053"/>
                      </a:cubicBezTo>
                      <a:cubicBezTo>
                        <a:pt x="31433" y="40005"/>
                        <a:pt x="31433" y="41910"/>
                        <a:pt x="29528" y="43815"/>
                      </a:cubicBezTo>
                      <a:lnTo>
                        <a:pt x="34290" y="43815"/>
                      </a:lnTo>
                      <a:lnTo>
                        <a:pt x="33338" y="48578"/>
                      </a:lnTo>
                      <a:cubicBezTo>
                        <a:pt x="37147" y="37148"/>
                        <a:pt x="43815" y="33338"/>
                        <a:pt x="48578" y="24765"/>
                      </a:cubicBezTo>
                      <a:cubicBezTo>
                        <a:pt x="48578" y="10478"/>
                        <a:pt x="40958" y="39053"/>
                        <a:pt x="41910" y="23813"/>
                      </a:cubicBezTo>
                      <a:cubicBezTo>
                        <a:pt x="44767" y="19050"/>
                        <a:pt x="48578" y="10478"/>
                        <a:pt x="50483" y="6667"/>
                      </a:cubicBezTo>
                      <a:cubicBezTo>
                        <a:pt x="45720" y="11430"/>
                        <a:pt x="42863" y="18098"/>
                        <a:pt x="39053" y="24765"/>
                      </a:cubicBezTo>
                      <a:cubicBezTo>
                        <a:pt x="36195" y="24765"/>
                        <a:pt x="39053" y="19050"/>
                        <a:pt x="40958" y="14288"/>
                      </a:cubicBezTo>
                      <a:cubicBezTo>
                        <a:pt x="35242" y="20003"/>
                        <a:pt x="28575" y="37148"/>
                        <a:pt x="25717" y="31433"/>
                      </a:cubicBezTo>
                      <a:cubicBezTo>
                        <a:pt x="26670" y="20003"/>
                        <a:pt x="34290" y="16192"/>
                        <a:pt x="26670" y="18098"/>
                      </a:cubicBezTo>
                      <a:cubicBezTo>
                        <a:pt x="21908" y="38100"/>
                        <a:pt x="22860" y="13335"/>
                        <a:pt x="16192" y="23813"/>
                      </a:cubicBezTo>
                      <a:cubicBezTo>
                        <a:pt x="14288" y="18098"/>
                        <a:pt x="16192" y="5715"/>
                        <a:pt x="20003" y="0"/>
                      </a:cubicBezTo>
                      <a:cubicBezTo>
                        <a:pt x="14288" y="14288"/>
                        <a:pt x="4763" y="24765"/>
                        <a:pt x="0" y="27623"/>
                      </a:cubicBezTo>
                      <a:lnTo>
                        <a:pt x="12383" y="19050"/>
                      </a:lnTo>
                      <a:lnTo>
                        <a:pt x="7620" y="37148"/>
                      </a:lnTo>
                      <a:cubicBezTo>
                        <a:pt x="14288" y="31433"/>
                        <a:pt x="17145" y="33338"/>
                        <a:pt x="20003" y="37148"/>
                      </a:cubicBezTo>
                      <a:lnTo>
                        <a:pt x="17145" y="36195"/>
                      </a:lnTo>
                      <a:close/>
                    </a:path>
                  </a:pathLst>
                </a:custGeom>
                <a:grpFill/>
                <a:ln w="9525" cap="flat">
                  <a:noFill/>
                  <a:prstDash val="solid"/>
                  <a:miter/>
                </a:ln>
              </p:spPr>
              <p:txBody>
                <a:bodyPr rtlCol="0" anchor="ctr"/>
                <a:lstStyle/>
                <a:p>
                  <a:endParaRPr lang="zh-CN" altLang="en-US"/>
                </a:p>
              </p:txBody>
            </p:sp>
            <p:sp>
              <p:nvSpPr>
                <p:cNvPr id="218" name="任意多边形: 形状 217">
                  <a:extLst>
                    <a:ext uri="{FF2B5EF4-FFF2-40B4-BE49-F238E27FC236}">
                      <a16:creationId xmlns:a16="http://schemas.microsoft.com/office/drawing/2014/main" id="{09CCD9E6-6AB2-DD59-112B-E159F6CC6509}"/>
                    </a:ext>
                  </a:extLst>
                </p:cNvPr>
                <p:cNvSpPr/>
                <p:nvPr/>
              </p:nvSpPr>
              <p:spPr>
                <a:xfrm>
                  <a:off x="5555932" y="3820224"/>
                  <a:ext cx="2857" cy="3110"/>
                </a:xfrm>
                <a:custGeom>
                  <a:avLst/>
                  <a:gdLst>
                    <a:gd name="connsiteX0" fmla="*/ 0 w 2857"/>
                    <a:gd name="connsiteY0" fmla="*/ 3111 h 3110"/>
                    <a:gd name="connsiteX1" fmla="*/ 2858 w 2857"/>
                    <a:gd name="connsiteY1" fmla="*/ 253 h 3110"/>
                    <a:gd name="connsiteX2" fmla="*/ 0 w 2857"/>
                    <a:gd name="connsiteY2" fmla="*/ 3111 h 3110"/>
                  </a:gdLst>
                  <a:ahLst/>
                  <a:cxnLst>
                    <a:cxn ang="0">
                      <a:pos x="connsiteX0" y="connsiteY0"/>
                    </a:cxn>
                    <a:cxn ang="0">
                      <a:pos x="connsiteX1" y="connsiteY1"/>
                    </a:cxn>
                    <a:cxn ang="0">
                      <a:pos x="connsiteX2" y="connsiteY2"/>
                    </a:cxn>
                  </a:cxnLst>
                  <a:rect l="l" t="t" r="r" b="b"/>
                  <a:pathLst>
                    <a:path w="2857" h="3110">
                      <a:moveTo>
                        <a:pt x="0" y="3111"/>
                      </a:moveTo>
                      <a:cubicBezTo>
                        <a:pt x="952" y="2158"/>
                        <a:pt x="1905" y="1206"/>
                        <a:pt x="2858" y="253"/>
                      </a:cubicBezTo>
                      <a:cubicBezTo>
                        <a:pt x="1905" y="-699"/>
                        <a:pt x="952" y="1206"/>
                        <a:pt x="0" y="3111"/>
                      </a:cubicBezTo>
                      <a:close/>
                    </a:path>
                  </a:pathLst>
                </a:custGeom>
                <a:grpFill/>
                <a:ln w="9525" cap="flat">
                  <a:noFill/>
                  <a:prstDash val="solid"/>
                  <a:miter/>
                </a:ln>
              </p:spPr>
              <p:txBody>
                <a:bodyPr rtlCol="0" anchor="ctr"/>
                <a:lstStyle/>
                <a:p>
                  <a:endParaRPr lang="zh-CN" altLang="en-US"/>
                </a:p>
              </p:txBody>
            </p:sp>
            <p:sp>
              <p:nvSpPr>
                <p:cNvPr id="219" name="任意多边形: 形状 218">
                  <a:extLst>
                    <a:ext uri="{FF2B5EF4-FFF2-40B4-BE49-F238E27FC236}">
                      <a16:creationId xmlns:a16="http://schemas.microsoft.com/office/drawing/2014/main" id="{0F8C2D88-23DD-D7D5-100E-3DA038DEB057}"/>
                    </a:ext>
                  </a:extLst>
                </p:cNvPr>
                <p:cNvSpPr/>
                <p:nvPr/>
              </p:nvSpPr>
              <p:spPr>
                <a:xfrm>
                  <a:off x="5526404" y="3803332"/>
                  <a:ext cx="3810" cy="7620"/>
                </a:xfrm>
                <a:custGeom>
                  <a:avLst/>
                  <a:gdLst>
                    <a:gd name="connsiteX0" fmla="*/ 0 w 3810"/>
                    <a:gd name="connsiteY0" fmla="*/ 7620 h 7620"/>
                    <a:gd name="connsiteX1" fmla="*/ 2858 w 3810"/>
                    <a:gd name="connsiteY1" fmla="*/ 4763 h 7620"/>
                    <a:gd name="connsiteX2" fmla="*/ 3810 w 3810"/>
                    <a:gd name="connsiteY2" fmla="*/ 0 h 7620"/>
                  </a:gdLst>
                  <a:ahLst/>
                  <a:cxnLst>
                    <a:cxn ang="0">
                      <a:pos x="connsiteX0" y="connsiteY0"/>
                    </a:cxn>
                    <a:cxn ang="0">
                      <a:pos x="connsiteX1" y="connsiteY1"/>
                    </a:cxn>
                    <a:cxn ang="0">
                      <a:pos x="connsiteX2" y="connsiteY2"/>
                    </a:cxn>
                  </a:cxnLst>
                  <a:rect l="l" t="t" r="r" b="b"/>
                  <a:pathLst>
                    <a:path w="3810" h="7620">
                      <a:moveTo>
                        <a:pt x="0" y="7620"/>
                      </a:moveTo>
                      <a:lnTo>
                        <a:pt x="2858" y="4763"/>
                      </a:lnTo>
                      <a:lnTo>
                        <a:pt x="3810" y="0"/>
                      </a:lnTo>
                      <a:close/>
                    </a:path>
                  </a:pathLst>
                </a:custGeom>
                <a:grpFill/>
                <a:ln w="9525" cap="flat">
                  <a:noFill/>
                  <a:prstDash val="solid"/>
                  <a:miter/>
                </a:ln>
              </p:spPr>
              <p:txBody>
                <a:bodyPr rtlCol="0" anchor="ctr"/>
                <a:lstStyle/>
                <a:p>
                  <a:endParaRPr lang="zh-CN" altLang="en-US"/>
                </a:p>
              </p:txBody>
            </p:sp>
            <p:sp>
              <p:nvSpPr>
                <p:cNvPr id="220" name="任意多边形: 形状 219">
                  <a:extLst>
                    <a:ext uri="{FF2B5EF4-FFF2-40B4-BE49-F238E27FC236}">
                      <a16:creationId xmlns:a16="http://schemas.microsoft.com/office/drawing/2014/main" id="{E763568B-1C40-06A3-E247-51591520C1FC}"/>
                    </a:ext>
                  </a:extLst>
                </p:cNvPr>
                <p:cNvSpPr/>
                <p:nvPr/>
              </p:nvSpPr>
              <p:spPr>
                <a:xfrm>
                  <a:off x="5561387" y="3810000"/>
                  <a:ext cx="4069" cy="7620"/>
                </a:xfrm>
                <a:custGeom>
                  <a:avLst/>
                  <a:gdLst>
                    <a:gd name="connsiteX0" fmla="*/ 2165 w 4069"/>
                    <a:gd name="connsiteY0" fmla="*/ 1905 h 7620"/>
                    <a:gd name="connsiteX1" fmla="*/ 260 w 4069"/>
                    <a:gd name="connsiteY1" fmla="*/ 7620 h 7620"/>
                    <a:gd name="connsiteX2" fmla="*/ 4070 w 4069"/>
                    <a:gd name="connsiteY2" fmla="*/ 0 h 7620"/>
                    <a:gd name="connsiteX3" fmla="*/ 2165 w 4069"/>
                    <a:gd name="connsiteY3" fmla="*/ 1905 h 7620"/>
                  </a:gdLst>
                  <a:ahLst/>
                  <a:cxnLst>
                    <a:cxn ang="0">
                      <a:pos x="connsiteX0" y="connsiteY0"/>
                    </a:cxn>
                    <a:cxn ang="0">
                      <a:pos x="connsiteX1" y="connsiteY1"/>
                    </a:cxn>
                    <a:cxn ang="0">
                      <a:pos x="connsiteX2" y="connsiteY2"/>
                    </a:cxn>
                    <a:cxn ang="0">
                      <a:pos x="connsiteX3" y="connsiteY3"/>
                    </a:cxn>
                  </a:cxnLst>
                  <a:rect l="l" t="t" r="r" b="b"/>
                  <a:pathLst>
                    <a:path w="4069" h="7620">
                      <a:moveTo>
                        <a:pt x="2165" y="1905"/>
                      </a:moveTo>
                      <a:cubicBezTo>
                        <a:pt x="1212" y="953"/>
                        <a:pt x="-693" y="6667"/>
                        <a:pt x="260" y="7620"/>
                      </a:cubicBezTo>
                      <a:lnTo>
                        <a:pt x="4070" y="0"/>
                      </a:lnTo>
                      <a:lnTo>
                        <a:pt x="2165" y="1905"/>
                      </a:lnTo>
                      <a:close/>
                    </a:path>
                  </a:pathLst>
                </a:custGeom>
                <a:grpFill/>
                <a:ln w="9525" cap="flat">
                  <a:noFill/>
                  <a:prstDash val="solid"/>
                  <a:miter/>
                </a:ln>
              </p:spPr>
              <p:txBody>
                <a:bodyPr rtlCol="0" anchor="ctr"/>
                <a:lstStyle/>
                <a:p>
                  <a:endParaRPr lang="zh-CN" altLang="en-US"/>
                </a:p>
              </p:txBody>
            </p:sp>
            <p:sp>
              <p:nvSpPr>
                <p:cNvPr id="221" name="任意多边形: 形状 220">
                  <a:extLst>
                    <a:ext uri="{FF2B5EF4-FFF2-40B4-BE49-F238E27FC236}">
                      <a16:creationId xmlns:a16="http://schemas.microsoft.com/office/drawing/2014/main" id="{812D4448-30F3-C1FE-F7D7-517B9C1B97A4}"/>
                    </a:ext>
                  </a:extLst>
                </p:cNvPr>
                <p:cNvSpPr/>
                <p:nvPr/>
              </p:nvSpPr>
              <p:spPr>
                <a:xfrm>
                  <a:off x="5562600" y="3824287"/>
                  <a:ext cx="3809" cy="10477"/>
                </a:xfrm>
                <a:custGeom>
                  <a:avLst/>
                  <a:gdLst>
                    <a:gd name="connsiteX0" fmla="*/ 953 w 3809"/>
                    <a:gd name="connsiteY0" fmla="*/ 0 h 10477"/>
                    <a:gd name="connsiteX1" fmla="*/ 0 w 3809"/>
                    <a:gd name="connsiteY1" fmla="*/ 10478 h 10477"/>
                    <a:gd name="connsiteX2" fmla="*/ 3810 w 3809"/>
                    <a:gd name="connsiteY2" fmla="*/ 2858 h 10477"/>
                  </a:gdLst>
                  <a:ahLst/>
                  <a:cxnLst>
                    <a:cxn ang="0">
                      <a:pos x="connsiteX0" y="connsiteY0"/>
                    </a:cxn>
                    <a:cxn ang="0">
                      <a:pos x="connsiteX1" y="connsiteY1"/>
                    </a:cxn>
                    <a:cxn ang="0">
                      <a:pos x="connsiteX2" y="connsiteY2"/>
                    </a:cxn>
                  </a:cxnLst>
                  <a:rect l="l" t="t" r="r" b="b"/>
                  <a:pathLst>
                    <a:path w="3809" h="10477">
                      <a:moveTo>
                        <a:pt x="953" y="0"/>
                      </a:moveTo>
                      <a:lnTo>
                        <a:pt x="0" y="10478"/>
                      </a:lnTo>
                      <a:lnTo>
                        <a:pt x="3810" y="2858"/>
                      </a:lnTo>
                      <a:close/>
                    </a:path>
                  </a:pathLst>
                </a:custGeom>
                <a:grpFill/>
                <a:ln w="9525" cap="flat">
                  <a:noFill/>
                  <a:prstDash val="solid"/>
                  <a:miter/>
                </a:ln>
              </p:spPr>
              <p:txBody>
                <a:bodyPr rtlCol="0" anchor="ctr"/>
                <a:lstStyle/>
                <a:p>
                  <a:endParaRPr lang="zh-CN" altLang="en-US"/>
                </a:p>
              </p:txBody>
            </p:sp>
            <p:sp>
              <p:nvSpPr>
                <p:cNvPr id="222" name="任意多边形: 形状 221">
                  <a:extLst>
                    <a:ext uri="{FF2B5EF4-FFF2-40B4-BE49-F238E27FC236}">
                      <a16:creationId xmlns:a16="http://schemas.microsoft.com/office/drawing/2014/main" id="{4D1C4002-6DB0-E5B4-1EDE-4DCA3EFD7455}"/>
                    </a:ext>
                  </a:extLst>
                </p:cNvPr>
                <p:cNvSpPr/>
                <p:nvPr/>
              </p:nvSpPr>
              <p:spPr>
                <a:xfrm>
                  <a:off x="5646420" y="3849067"/>
                  <a:ext cx="5714" cy="17315"/>
                </a:xfrm>
                <a:custGeom>
                  <a:avLst/>
                  <a:gdLst>
                    <a:gd name="connsiteX0" fmla="*/ 5715 w 5714"/>
                    <a:gd name="connsiteY0" fmla="*/ 1890 h 17315"/>
                    <a:gd name="connsiteX1" fmla="*/ 0 w 5714"/>
                    <a:gd name="connsiteY1" fmla="*/ 17130 h 17315"/>
                    <a:gd name="connsiteX2" fmla="*/ 5715 w 5714"/>
                    <a:gd name="connsiteY2" fmla="*/ 1890 h 17315"/>
                  </a:gdLst>
                  <a:ahLst/>
                  <a:cxnLst>
                    <a:cxn ang="0">
                      <a:pos x="connsiteX0" y="connsiteY0"/>
                    </a:cxn>
                    <a:cxn ang="0">
                      <a:pos x="connsiteX1" y="connsiteY1"/>
                    </a:cxn>
                    <a:cxn ang="0">
                      <a:pos x="connsiteX2" y="connsiteY2"/>
                    </a:cxn>
                  </a:cxnLst>
                  <a:rect l="l" t="t" r="r" b="b"/>
                  <a:pathLst>
                    <a:path w="5714" h="17315">
                      <a:moveTo>
                        <a:pt x="5715" y="1890"/>
                      </a:moveTo>
                      <a:cubicBezTo>
                        <a:pt x="3810" y="-4777"/>
                        <a:pt x="1905" y="7605"/>
                        <a:pt x="0" y="17130"/>
                      </a:cubicBezTo>
                      <a:cubicBezTo>
                        <a:pt x="3810" y="19035"/>
                        <a:pt x="1905" y="5700"/>
                        <a:pt x="5715" y="1890"/>
                      </a:cubicBezTo>
                      <a:close/>
                    </a:path>
                  </a:pathLst>
                </a:custGeom>
                <a:grpFill/>
                <a:ln w="9525" cap="flat">
                  <a:noFill/>
                  <a:prstDash val="solid"/>
                  <a:miter/>
                </a:ln>
              </p:spPr>
              <p:txBody>
                <a:bodyPr rtlCol="0" anchor="ctr"/>
                <a:lstStyle/>
                <a:p>
                  <a:endParaRPr lang="zh-CN" altLang="en-US"/>
                </a:p>
              </p:txBody>
            </p:sp>
            <p:sp>
              <p:nvSpPr>
                <p:cNvPr id="223" name="任意多边形: 形状 222">
                  <a:extLst>
                    <a:ext uri="{FF2B5EF4-FFF2-40B4-BE49-F238E27FC236}">
                      <a16:creationId xmlns:a16="http://schemas.microsoft.com/office/drawing/2014/main" id="{571658EC-A696-08EC-CD7D-3286751198E4}"/>
                    </a:ext>
                  </a:extLst>
                </p:cNvPr>
                <p:cNvSpPr/>
                <p:nvPr/>
              </p:nvSpPr>
              <p:spPr>
                <a:xfrm>
                  <a:off x="5716608" y="3837502"/>
                  <a:ext cx="14029" cy="7161"/>
                </a:xfrm>
                <a:custGeom>
                  <a:avLst/>
                  <a:gdLst>
                    <a:gd name="connsiteX0" fmla="*/ 13631 w 14029"/>
                    <a:gd name="connsiteY0" fmla="*/ 2977 h 7161"/>
                    <a:gd name="connsiteX1" fmla="*/ 296 w 14029"/>
                    <a:gd name="connsiteY1" fmla="*/ 3930 h 7161"/>
                    <a:gd name="connsiteX2" fmla="*/ 13631 w 14029"/>
                    <a:gd name="connsiteY2" fmla="*/ 2977 h 7161"/>
                  </a:gdLst>
                  <a:ahLst/>
                  <a:cxnLst>
                    <a:cxn ang="0">
                      <a:pos x="connsiteX0" y="connsiteY0"/>
                    </a:cxn>
                    <a:cxn ang="0">
                      <a:pos x="connsiteX1" y="connsiteY1"/>
                    </a:cxn>
                    <a:cxn ang="0">
                      <a:pos x="connsiteX2" y="connsiteY2"/>
                    </a:cxn>
                  </a:cxnLst>
                  <a:rect l="l" t="t" r="r" b="b"/>
                  <a:pathLst>
                    <a:path w="14029" h="7161">
                      <a:moveTo>
                        <a:pt x="13631" y="2977"/>
                      </a:moveTo>
                      <a:cubicBezTo>
                        <a:pt x="16489" y="-4643"/>
                        <a:pt x="3154" y="4882"/>
                        <a:pt x="296" y="3930"/>
                      </a:cubicBezTo>
                      <a:cubicBezTo>
                        <a:pt x="-1609" y="9645"/>
                        <a:pt x="6011" y="6788"/>
                        <a:pt x="13631" y="2977"/>
                      </a:cubicBezTo>
                      <a:close/>
                    </a:path>
                  </a:pathLst>
                </a:custGeom>
                <a:grpFill/>
                <a:ln w="9525" cap="flat">
                  <a:noFill/>
                  <a:prstDash val="solid"/>
                  <a:miter/>
                </a:ln>
              </p:spPr>
              <p:txBody>
                <a:bodyPr rtlCol="0" anchor="ctr"/>
                <a:lstStyle/>
                <a:p>
                  <a:endParaRPr lang="zh-CN" altLang="en-US"/>
                </a:p>
              </p:txBody>
            </p:sp>
            <p:sp>
              <p:nvSpPr>
                <p:cNvPr id="224" name="任意多边形: 形状 223">
                  <a:extLst>
                    <a:ext uri="{FF2B5EF4-FFF2-40B4-BE49-F238E27FC236}">
                      <a16:creationId xmlns:a16="http://schemas.microsoft.com/office/drawing/2014/main" id="{E8B201F6-8BA9-A8B6-F1AD-9CEE3EDEF7F7}"/>
                    </a:ext>
                  </a:extLst>
                </p:cNvPr>
                <p:cNvSpPr/>
                <p:nvPr/>
              </p:nvSpPr>
              <p:spPr>
                <a:xfrm>
                  <a:off x="5761560" y="3830002"/>
                  <a:ext cx="28687" cy="15320"/>
                </a:xfrm>
                <a:custGeom>
                  <a:avLst/>
                  <a:gdLst>
                    <a:gd name="connsiteX0" fmla="*/ 28687 w 28687"/>
                    <a:gd name="connsiteY0" fmla="*/ 0 h 15320"/>
                    <a:gd name="connsiteX1" fmla="*/ 22020 w 28687"/>
                    <a:gd name="connsiteY1" fmla="*/ 3810 h 15320"/>
                    <a:gd name="connsiteX2" fmla="*/ 112 w 28687"/>
                    <a:gd name="connsiteY2" fmla="*/ 12382 h 15320"/>
                    <a:gd name="connsiteX3" fmla="*/ 28687 w 28687"/>
                    <a:gd name="connsiteY3" fmla="*/ 0 h 15320"/>
                  </a:gdLst>
                  <a:ahLst/>
                  <a:cxnLst>
                    <a:cxn ang="0">
                      <a:pos x="connsiteX0" y="connsiteY0"/>
                    </a:cxn>
                    <a:cxn ang="0">
                      <a:pos x="connsiteX1" y="connsiteY1"/>
                    </a:cxn>
                    <a:cxn ang="0">
                      <a:pos x="connsiteX2" y="connsiteY2"/>
                    </a:cxn>
                    <a:cxn ang="0">
                      <a:pos x="connsiteX3" y="connsiteY3"/>
                    </a:cxn>
                  </a:cxnLst>
                  <a:rect l="l" t="t" r="r" b="b"/>
                  <a:pathLst>
                    <a:path w="28687" h="15320">
                      <a:moveTo>
                        <a:pt x="28687" y="0"/>
                      </a:moveTo>
                      <a:cubicBezTo>
                        <a:pt x="24877" y="952"/>
                        <a:pt x="22020" y="952"/>
                        <a:pt x="22020" y="3810"/>
                      </a:cubicBezTo>
                      <a:cubicBezTo>
                        <a:pt x="14400" y="6667"/>
                        <a:pt x="7732" y="9525"/>
                        <a:pt x="112" y="12382"/>
                      </a:cubicBezTo>
                      <a:cubicBezTo>
                        <a:pt x="-1793" y="21907"/>
                        <a:pt x="21067" y="5715"/>
                        <a:pt x="28687" y="0"/>
                      </a:cubicBezTo>
                      <a:close/>
                    </a:path>
                  </a:pathLst>
                </a:custGeom>
                <a:grpFill/>
                <a:ln w="9525" cap="flat">
                  <a:noFill/>
                  <a:prstDash val="solid"/>
                  <a:miter/>
                </a:ln>
              </p:spPr>
              <p:txBody>
                <a:bodyPr rtlCol="0" anchor="ctr"/>
                <a:lstStyle/>
                <a:p>
                  <a:endParaRPr lang="zh-CN" altLang="en-US"/>
                </a:p>
              </p:txBody>
            </p:sp>
            <p:sp>
              <p:nvSpPr>
                <p:cNvPr id="225" name="任意多边形: 形状 224">
                  <a:extLst>
                    <a:ext uri="{FF2B5EF4-FFF2-40B4-BE49-F238E27FC236}">
                      <a16:creationId xmlns:a16="http://schemas.microsoft.com/office/drawing/2014/main" id="{3E6F6AEF-B36D-A35C-C56C-E63E32DBFF5F}"/>
                    </a:ext>
                  </a:extLst>
                </p:cNvPr>
                <p:cNvSpPr/>
                <p:nvPr/>
              </p:nvSpPr>
              <p:spPr>
                <a:xfrm>
                  <a:off x="5778817" y="3867150"/>
                  <a:ext cx="29527" cy="7987"/>
                </a:xfrm>
                <a:custGeom>
                  <a:avLst/>
                  <a:gdLst>
                    <a:gd name="connsiteX0" fmla="*/ 29528 w 29527"/>
                    <a:gd name="connsiteY0" fmla="*/ 3810 h 7987"/>
                    <a:gd name="connsiteX1" fmla="*/ 20003 w 29527"/>
                    <a:gd name="connsiteY1" fmla="*/ 0 h 7987"/>
                    <a:gd name="connsiteX2" fmla="*/ 20003 w 29527"/>
                    <a:gd name="connsiteY2" fmla="*/ 3810 h 7987"/>
                    <a:gd name="connsiteX3" fmla="*/ 0 w 29527"/>
                    <a:gd name="connsiteY3" fmla="*/ 5715 h 7987"/>
                    <a:gd name="connsiteX4" fmla="*/ 29528 w 29527"/>
                    <a:gd name="connsiteY4" fmla="*/ 3810 h 79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527" h="7987">
                      <a:moveTo>
                        <a:pt x="29528" y="3810"/>
                      </a:moveTo>
                      <a:cubicBezTo>
                        <a:pt x="26670" y="2858"/>
                        <a:pt x="23813" y="953"/>
                        <a:pt x="20003" y="0"/>
                      </a:cubicBezTo>
                      <a:cubicBezTo>
                        <a:pt x="20003" y="953"/>
                        <a:pt x="20003" y="2858"/>
                        <a:pt x="20003" y="3810"/>
                      </a:cubicBezTo>
                      <a:cubicBezTo>
                        <a:pt x="11430" y="4763"/>
                        <a:pt x="6667" y="5715"/>
                        <a:pt x="0" y="5715"/>
                      </a:cubicBezTo>
                      <a:cubicBezTo>
                        <a:pt x="4763" y="8572"/>
                        <a:pt x="13335" y="9525"/>
                        <a:pt x="29528" y="3810"/>
                      </a:cubicBezTo>
                      <a:close/>
                    </a:path>
                  </a:pathLst>
                </a:custGeom>
                <a:grpFill/>
                <a:ln w="9525" cap="flat">
                  <a:noFill/>
                  <a:prstDash val="solid"/>
                  <a:miter/>
                </a:ln>
              </p:spPr>
              <p:txBody>
                <a:bodyPr rtlCol="0" anchor="ctr"/>
                <a:lstStyle/>
                <a:p>
                  <a:endParaRPr lang="zh-CN" altLang="en-US"/>
                </a:p>
              </p:txBody>
            </p:sp>
            <p:sp>
              <p:nvSpPr>
                <p:cNvPr id="226" name="任意多边形: 形状 225">
                  <a:extLst>
                    <a:ext uri="{FF2B5EF4-FFF2-40B4-BE49-F238E27FC236}">
                      <a16:creationId xmlns:a16="http://schemas.microsoft.com/office/drawing/2014/main" id="{F43A22B2-F249-1CF7-F10D-65232BC194B8}"/>
                    </a:ext>
                  </a:extLst>
                </p:cNvPr>
                <p:cNvSpPr/>
                <p:nvPr/>
              </p:nvSpPr>
              <p:spPr>
                <a:xfrm>
                  <a:off x="5774054" y="3868265"/>
                  <a:ext cx="4176" cy="2694"/>
                </a:xfrm>
                <a:custGeom>
                  <a:avLst/>
                  <a:gdLst>
                    <a:gd name="connsiteX0" fmla="*/ 0 w 4176"/>
                    <a:gd name="connsiteY0" fmla="*/ 789 h 2694"/>
                    <a:gd name="connsiteX1" fmla="*/ 1905 w 4176"/>
                    <a:gd name="connsiteY1" fmla="*/ 2694 h 2694"/>
                    <a:gd name="connsiteX2" fmla="*/ 0 w 4176"/>
                    <a:gd name="connsiteY2" fmla="*/ 789 h 2694"/>
                  </a:gdLst>
                  <a:ahLst/>
                  <a:cxnLst>
                    <a:cxn ang="0">
                      <a:pos x="connsiteX0" y="connsiteY0"/>
                    </a:cxn>
                    <a:cxn ang="0">
                      <a:pos x="connsiteX1" y="connsiteY1"/>
                    </a:cxn>
                    <a:cxn ang="0">
                      <a:pos x="connsiteX2" y="connsiteY2"/>
                    </a:cxn>
                  </a:cxnLst>
                  <a:rect l="l" t="t" r="r" b="b"/>
                  <a:pathLst>
                    <a:path w="4176" h="2694">
                      <a:moveTo>
                        <a:pt x="0" y="789"/>
                      </a:moveTo>
                      <a:cubicBezTo>
                        <a:pt x="0" y="1742"/>
                        <a:pt x="953" y="1742"/>
                        <a:pt x="1905" y="2694"/>
                      </a:cubicBezTo>
                      <a:cubicBezTo>
                        <a:pt x="3810" y="789"/>
                        <a:pt x="6667" y="-1116"/>
                        <a:pt x="0" y="789"/>
                      </a:cubicBezTo>
                      <a:close/>
                    </a:path>
                  </a:pathLst>
                </a:custGeom>
                <a:grpFill/>
                <a:ln w="9525" cap="flat">
                  <a:noFill/>
                  <a:prstDash val="solid"/>
                  <a:miter/>
                </a:ln>
              </p:spPr>
              <p:txBody>
                <a:bodyPr rtlCol="0" anchor="ctr"/>
                <a:lstStyle/>
                <a:p>
                  <a:endParaRPr lang="zh-CN" altLang="en-US"/>
                </a:p>
              </p:txBody>
            </p:sp>
            <p:sp>
              <p:nvSpPr>
                <p:cNvPr id="227" name="任意多边形: 形状 226">
                  <a:extLst>
                    <a:ext uri="{FF2B5EF4-FFF2-40B4-BE49-F238E27FC236}">
                      <a16:creationId xmlns:a16="http://schemas.microsoft.com/office/drawing/2014/main" id="{7AAEDF5C-CB0A-6EF8-F160-E7F8D80A0C17}"/>
                    </a:ext>
                  </a:extLst>
                </p:cNvPr>
                <p:cNvSpPr/>
                <p:nvPr/>
              </p:nvSpPr>
              <p:spPr>
                <a:xfrm>
                  <a:off x="5773447" y="3870959"/>
                  <a:ext cx="5370" cy="1905"/>
                </a:xfrm>
                <a:custGeom>
                  <a:avLst/>
                  <a:gdLst>
                    <a:gd name="connsiteX0" fmla="*/ 2513 w 5370"/>
                    <a:gd name="connsiteY0" fmla="*/ 1905 h 1905"/>
                    <a:gd name="connsiteX1" fmla="*/ 5370 w 5370"/>
                    <a:gd name="connsiteY1" fmla="*/ 1905 h 1905"/>
                    <a:gd name="connsiteX2" fmla="*/ 2513 w 5370"/>
                    <a:gd name="connsiteY2" fmla="*/ 0 h 1905"/>
                    <a:gd name="connsiteX3" fmla="*/ 2513 w 5370"/>
                    <a:gd name="connsiteY3" fmla="*/ 1905 h 1905"/>
                  </a:gdLst>
                  <a:ahLst/>
                  <a:cxnLst>
                    <a:cxn ang="0">
                      <a:pos x="connsiteX0" y="connsiteY0"/>
                    </a:cxn>
                    <a:cxn ang="0">
                      <a:pos x="connsiteX1" y="connsiteY1"/>
                    </a:cxn>
                    <a:cxn ang="0">
                      <a:pos x="connsiteX2" y="connsiteY2"/>
                    </a:cxn>
                    <a:cxn ang="0">
                      <a:pos x="connsiteX3" y="connsiteY3"/>
                    </a:cxn>
                  </a:cxnLst>
                  <a:rect l="l" t="t" r="r" b="b"/>
                  <a:pathLst>
                    <a:path w="5370" h="1905">
                      <a:moveTo>
                        <a:pt x="2513" y="1905"/>
                      </a:moveTo>
                      <a:cubicBezTo>
                        <a:pt x="3465" y="1905"/>
                        <a:pt x="4418" y="1905"/>
                        <a:pt x="5370" y="1905"/>
                      </a:cubicBezTo>
                      <a:cubicBezTo>
                        <a:pt x="4418" y="953"/>
                        <a:pt x="3465" y="953"/>
                        <a:pt x="2513" y="0"/>
                      </a:cubicBezTo>
                      <a:cubicBezTo>
                        <a:pt x="-345" y="953"/>
                        <a:pt x="-1297" y="1905"/>
                        <a:pt x="2513" y="1905"/>
                      </a:cubicBezTo>
                      <a:close/>
                    </a:path>
                  </a:pathLst>
                </a:custGeom>
                <a:grpFill/>
                <a:ln w="9525" cap="flat">
                  <a:noFill/>
                  <a:prstDash val="solid"/>
                  <a:miter/>
                </a:ln>
              </p:spPr>
              <p:txBody>
                <a:bodyPr rtlCol="0" anchor="ctr"/>
                <a:lstStyle/>
                <a:p>
                  <a:endParaRPr lang="zh-CN" altLang="en-US"/>
                </a:p>
              </p:txBody>
            </p:sp>
            <p:sp>
              <p:nvSpPr>
                <p:cNvPr id="228" name="任意多边形: 形状 227">
                  <a:extLst>
                    <a:ext uri="{FF2B5EF4-FFF2-40B4-BE49-F238E27FC236}">
                      <a16:creationId xmlns:a16="http://schemas.microsoft.com/office/drawing/2014/main" id="{F5657ABD-3E37-D3BB-9045-6B6AD3C06E74}"/>
                    </a:ext>
                  </a:extLst>
                </p:cNvPr>
                <p:cNvSpPr/>
                <p:nvPr/>
              </p:nvSpPr>
              <p:spPr>
                <a:xfrm>
                  <a:off x="5797867" y="3879069"/>
                  <a:ext cx="7620" cy="11892"/>
                </a:xfrm>
                <a:custGeom>
                  <a:avLst/>
                  <a:gdLst>
                    <a:gd name="connsiteX0" fmla="*/ 0 w 7620"/>
                    <a:gd name="connsiteY0" fmla="*/ 463 h 11892"/>
                    <a:gd name="connsiteX1" fmla="*/ 2858 w 7620"/>
                    <a:gd name="connsiteY1" fmla="*/ 11893 h 11892"/>
                    <a:gd name="connsiteX2" fmla="*/ 7620 w 7620"/>
                    <a:gd name="connsiteY2" fmla="*/ 6178 h 11892"/>
                    <a:gd name="connsiteX3" fmla="*/ 0 w 7620"/>
                    <a:gd name="connsiteY3" fmla="*/ 463 h 11892"/>
                  </a:gdLst>
                  <a:ahLst/>
                  <a:cxnLst>
                    <a:cxn ang="0">
                      <a:pos x="connsiteX0" y="connsiteY0"/>
                    </a:cxn>
                    <a:cxn ang="0">
                      <a:pos x="connsiteX1" y="connsiteY1"/>
                    </a:cxn>
                    <a:cxn ang="0">
                      <a:pos x="connsiteX2" y="connsiteY2"/>
                    </a:cxn>
                    <a:cxn ang="0">
                      <a:pos x="connsiteX3" y="connsiteY3"/>
                    </a:cxn>
                  </a:cxnLst>
                  <a:rect l="l" t="t" r="r" b="b"/>
                  <a:pathLst>
                    <a:path w="7620" h="11892">
                      <a:moveTo>
                        <a:pt x="0" y="463"/>
                      </a:moveTo>
                      <a:cubicBezTo>
                        <a:pt x="953" y="4273"/>
                        <a:pt x="1905" y="8083"/>
                        <a:pt x="2858" y="11893"/>
                      </a:cubicBezTo>
                      <a:lnTo>
                        <a:pt x="7620" y="6178"/>
                      </a:lnTo>
                      <a:cubicBezTo>
                        <a:pt x="-6667" y="9035"/>
                        <a:pt x="15240" y="-2395"/>
                        <a:pt x="0" y="463"/>
                      </a:cubicBezTo>
                      <a:close/>
                    </a:path>
                  </a:pathLst>
                </a:custGeom>
                <a:grpFill/>
                <a:ln w="9525" cap="flat">
                  <a:noFill/>
                  <a:prstDash val="solid"/>
                  <a:miter/>
                </a:ln>
              </p:spPr>
              <p:txBody>
                <a:bodyPr rtlCol="0" anchor="ctr"/>
                <a:lstStyle/>
                <a:p>
                  <a:endParaRPr lang="zh-CN" altLang="en-US"/>
                </a:p>
              </p:txBody>
            </p:sp>
            <p:sp>
              <p:nvSpPr>
                <p:cNvPr id="229" name="任意多边形: 形状 228">
                  <a:extLst>
                    <a:ext uri="{FF2B5EF4-FFF2-40B4-BE49-F238E27FC236}">
                      <a16:creationId xmlns:a16="http://schemas.microsoft.com/office/drawing/2014/main" id="{63A1C5DC-42A4-2E89-E554-E507448E7EFA}"/>
                    </a:ext>
                  </a:extLst>
                </p:cNvPr>
                <p:cNvSpPr/>
                <p:nvPr/>
              </p:nvSpPr>
              <p:spPr>
                <a:xfrm>
                  <a:off x="5726528" y="3958590"/>
                  <a:ext cx="14222" cy="6667"/>
                </a:xfrm>
                <a:custGeom>
                  <a:avLst/>
                  <a:gdLst>
                    <a:gd name="connsiteX0" fmla="*/ 12284 w 14222"/>
                    <a:gd name="connsiteY0" fmla="*/ 1905 h 6667"/>
                    <a:gd name="connsiteX1" fmla="*/ 854 w 14222"/>
                    <a:gd name="connsiteY1" fmla="*/ 0 h 6667"/>
                    <a:gd name="connsiteX2" fmla="*/ 8474 w 14222"/>
                    <a:gd name="connsiteY2" fmla="*/ 6667 h 6667"/>
                    <a:gd name="connsiteX3" fmla="*/ 12284 w 14222"/>
                    <a:gd name="connsiteY3" fmla="*/ 1905 h 6667"/>
                  </a:gdLst>
                  <a:ahLst/>
                  <a:cxnLst>
                    <a:cxn ang="0">
                      <a:pos x="connsiteX0" y="connsiteY0"/>
                    </a:cxn>
                    <a:cxn ang="0">
                      <a:pos x="connsiteX1" y="connsiteY1"/>
                    </a:cxn>
                    <a:cxn ang="0">
                      <a:pos x="connsiteX2" y="connsiteY2"/>
                    </a:cxn>
                    <a:cxn ang="0">
                      <a:pos x="connsiteX3" y="connsiteY3"/>
                    </a:cxn>
                  </a:cxnLst>
                  <a:rect l="l" t="t" r="r" b="b"/>
                  <a:pathLst>
                    <a:path w="14222" h="6667">
                      <a:moveTo>
                        <a:pt x="12284" y="1905"/>
                      </a:moveTo>
                      <a:cubicBezTo>
                        <a:pt x="8474" y="0"/>
                        <a:pt x="5617" y="0"/>
                        <a:pt x="854" y="0"/>
                      </a:cubicBezTo>
                      <a:cubicBezTo>
                        <a:pt x="-2003" y="952"/>
                        <a:pt x="2759" y="5715"/>
                        <a:pt x="8474" y="6667"/>
                      </a:cubicBezTo>
                      <a:cubicBezTo>
                        <a:pt x="-7718" y="-1905"/>
                        <a:pt x="21809" y="7620"/>
                        <a:pt x="12284" y="1905"/>
                      </a:cubicBezTo>
                      <a:close/>
                    </a:path>
                  </a:pathLst>
                </a:custGeom>
                <a:grpFill/>
                <a:ln w="9525" cap="flat">
                  <a:noFill/>
                  <a:prstDash val="solid"/>
                  <a:miter/>
                </a:ln>
              </p:spPr>
              <p:txBody>
                <a:bodyPr rtlCol="0" anchor="ctr"/>
                <a:lstStyle/>
                <a:p>
                  <a:endParaRPr lang="zh-CN" altLang="en-US"/>
                </a:p>
              </p:txBody>
            </p:sp>
            <p:sp>
              <p:nvSpPr>
                <p:cNvPr id="230" name="任意多边形: 形状 229">
                  <a:extLst>
                    <a:ext uri="{FF2B5EF4-FFF2-40B4-BE49-F238E27FC236}">
                      <a16:creationId xmlns:a16="http://schemas.microsoft.com/office/drawing/2014/main" id="{2BCAD85B-4D43-D97D-A65F-BF8FFA298237}"/>
                    </a:ext>
                  </a:extLst>
                </p:cNvPr>
                <p:cNvSpPr/>
                <p:nvPr/>
              </p:nvSpPr>
              <p:spPr>
                <a:xfrm>
                  <a:off x="5715554" y="3981450"/>
                  <a:ext cx="18862" cy="20954"/>
                </a:xfrm>
                <a:custGeom>
                  <a:avLst/>
                  <a:gdLst>
                    <a:gd name="connsiteX0" fmla="*/ 3255 w 18862"/>
                    <a:gd name="connsiteY0" fmla="*/ 4763 h 20954"/>
                    <a:gd name="connsiteX1" fmla="*/ 398 w 18862"/>
                    <a:gd name="connsiteY1" fmla="*/ 0 h 20954"/>
                    <a:gd name="connsiteX2" fmla="*/ 14686 w 18862"/>
                    <a:gd name="connsiteY2" fmla="*/ 20955 h 20954"/>
                    <a:gd name="connsiteX3" fmla="*/ 16591 w 18862"/>
                    <a:gd name="connsiteY3" fmla="*/ 13335 h 20954"/>
                    <a:gd name="connsiteX4" fmla="*/ 3255 w 18862"/>
                    <a:gd name="connsiteY4" fmla="*/ 4763 h 209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862" h="20954">
                      <a:moveTo>
                        <a:pt x="3255" y="4763"/>
                      </a:moveTo>
                      <a:cubicBezTo>
                        <a:pt x="4208" y="2858"/>
                        <a:pt x="5161" y="0"/>
                        <a:pt x="398" y="0"/>
                      </a:cubicBezTo>
                      <a:cubicBezTo>
                        <a:pt x="-2459" y="4763"/>
                        <a:pt x="10875" y="12383"/>
                        <a:pt x="14686" y="20955"/>
                      </a:cubicBezTo>
                      <a:cubicBezTo>
                        <a:pt x="20400" y="20955"/>
                        <a:pt x="19448" y="17145"/>
                        <a:pt x="16591" y="13335"/>
                      </a:cubicBezTo>
                      <a:cubicBezTo>
                        <a:pt x="13733" y="8572"/>
                        <a:pt x="8018" y="4763"/>
                        <a:pt x="3255" y="4763"/>
                      </a:cubicBezTo>
                      <a:close/>
                    </a:path>
                  </a:pathLst>
                </a:custGeom>
                <a:grpFill/>
                <a:ln w="9525" cap="flat">
                  <a:noFill/>
                  <a:prstDash val="solid"/>
                  <a:miter/>
                </a:ln>
              </p:spPr>
              <p:txBody>
                <a:bodyPr rtlCol="0" anchor="ctr"/>
                <a:lstStyle/>
                <a:p>
                  <a:endParaRPr lang="zh-CN" altLang="en-US"/>
                </a:p>
              </p:txBody>
            </p:sp>
            <p:sp>
              <p:nvSpPr>
                <p:cNvPr id="231" name="任意多边形: 形状 230">
                  <a:extLst>
                    <a:ext uri="{FF2B5EF4-FFF2-40B4-BE49-F238E27FC236}">
                      <a16:creationId xmlns:a16="http://schemas.microsoft.com/office/drawing/2014/main" id="{9FC36E22-3A94-4669-5A85-F477EC4DAC69}"/>
                    </a:ext>
                  </a:extLst>
                </p:cNvPr>
                <p:cNvSpPr/>
                <p:nvPr/>
              </p:nvSpPr>
              <p:spPr>
                <a:xfrm>
                  <a:off x="5623559" y="3941445"/>
                  <a:ext cx="7928" cy="5267"/>
                </a:xfrm>
                <a:custGeom>
                  <a:avLst/>
                  <a:gdLst>
                    <a:gd name="connsiteX0" fmla="*/ 0 w 7928"/>
                    <a:gd name="connsiteY0" fmla="*/ 0 h 5267"/>
                    <a:gd name="connsiteX1" fmla="*/ 6668 w 7928"/>
                    <a:gd name="connsiteY1" fmla="*/ 1905 h 5267"/>
                    <a:gd name="connsiteX2" fmla="*/ 0 w 7928"/>
                    <a:gd name="connsiteY2" fmla="*/ 0 h 5267"/>
                  </a:gdLst>
                  <a:ahLst/>
                  <a:cxnLst>
                    <a:cxn ang="0">
                      <a:pos x="connsiteX0" y="connsiteY0"/>
                    </a:cxn>
                    <a:cxn ang="0">
                      <a:pos x="connsiteX1" y="connsiteY1"/>
                    </a:cxn>
                    <a:cxn ang="0">
                      <a:pos x="connsiteX2" y="connsiteY2"/>
                    </a:cxn>
                  </a:cxnLst>
                  <a:rect l="l" t="t" r="r" b="b"/>
                  <a:pathLst>
                    <a:path w="7928" h="5267">
                      <a:moveTo>
                        <a:pt x="0" y="0"/>
                      </a:moveTo>
                      <a:cubicBezTo>
                        <a:pt x="7620" y="8572"/>
                        <a:pt x="9525" y="4763"/>
                        <a:pt x="6668" y="1905"/>
                      </a:cubicBezTo>
                      <a:cubicBezTo>
                        <a:pt x="7620" y="3810"/>
                        <a:pt x="3810" y="1905"/>
                        <a:pt x="0" y="0"/>
                      </a:cubicBezTo>
                      <a:close/>
                    </a:path>
                  </a:pathLst>
                </a:custGeom>
                <a:grpFill/>
                <a:ln w="9525" cap="flat">
                  <a:noFill/>
                  <a:prstDash val="solid"/>
                  <a:miter/>
                </a:ln>
              </p:spPr>
              <p:txBody>
                <a:bodyPr rtlCol="0" anchor="ctr"/>
                <a:lstStyle/>
                <a:p>
                  <a:endParaRPr lang="zh-CN" altLang="en-US"/>
                </a:p>
              </p:txBody>
            </p:sp>
            <p:sp>
              <p:nvSpPr>
                <p:cNvPr id="232" name="任意多边形: 形状 231">
                  <a:extLst>
                    <a:ext uri="{FF2B5EF4-FFF2-40B4-BE49-F238E27FC236}">
                      <a16:creationId xmlns:a16="http://schemas.microsoft.com/office/drawing/2014/main" id="{EBFF209A-35DB-11CF-F27A-11A2B5EB64EE}"/>
                    </a:ext>
                  </a:extLst>
                </p:cNvPr>
                <p:cNvSpPr/>
                <p:nvPr/>
              </p:nvSpPr>
              <p:spPr>
                <a:xfrm>
                  <a:off x="5677852" y="4000500"/>
                  <a:ext cx="10477" cy="14287"/>
                </a:xfrm>
                <a:custGeom>
                  <a:avLst/>
                  <a:gdLst>
                    <a:gd name="connsiteX0" fmla="*/ 7620 w 10477"/>
                    <a:gd name="connsiteY0" fmla="*/ 13335 h 14287"/>
                    <a:gd name="connsiteX1" fmla="*/ 10477 w 10477"/>
                    <a:gd name="connsiteY1" fmla="*/ 14288 h 14287"/>
                    <a:gd name="connsiteX2" fmla="*/ 0 w 10477"/>
                    <a:gd name="connsiteY2" fmla="*/ 0 h 14287"/>
                  </a:gdLst>
                  <a:ahLst/>
                  <a:cxnLst>
                    <a:cxn ang="0">
                      <a:pos x="connsiteX0" y="connsiteY0"/>
                    </a:cxn>
                    <a:cxn ang="0">
                      <a:pos x="connsiteX1" y="connsiteY1"/>
                    </a:cxn>
                    <a:cxn ang="0">
                      <a:pos x="connsiteX2" y="connsiteY2"/>
                    </a:cxn>
                  </a:cxnLst>
                  <a:rect l="l" t="t" r="r" b="b"/>
                  <a:pathLst>
                    <a:path w="10477" h="14287">
                      <a:moveTo>
                        <a:pt x="7620" y="13335"/>
                      </a:moveTo>
                      <a:lnTo>
                        <a:pt x="10477" y="14288"/>
                      </a:lnTo>
                      <a:lnTo>
                        <a:pt x="0" y="0"/>
                      </a:lnTo>
                      <a:close/>
                    </a:path>
                  </a:pathLst>
                </a:custGeom>
                <a:grpFill/>
                <a:ln w="9525" cap="flat">
                  <a:noFill/>
                  <a:prstDash val="solid"/>
                  <a:miter/>
                </a:ln>
              </p:spPr>
              <p:txBody>
                <a:bodyPr rtlCol="0" anchor="ctr"/>
                <a:lstStyle/>
                <a:p>
                  <a:endParaRPr lang="zh-CN" altLang="en-US"/>
                </a:p>
              </p:txBody>
            </p:sp>
            <p:sp>
              <p:nvSpPr>
                <p:cNvPr id="233" name="任意多边形: 形状 232">
                  <a:extLst>
                    <a:ext uri="{FF2B5EF4-FFF2-40B4-BE49-F238E27FC236}">
                      <a16:creationId xmlns:a16="http://schemas.microsoft.com/office/drawing/2014/main" id="{EAC6FEB0-10B5-628B-100D-AD527CD02869}"/>
                    </a:ext>
                  </a:extLst>
                </p:cNvPr>
                <p:cNvSpPr/>
                <p:nvPr/>
              </p:nvSpPr>
              <p:spPr>
                <a:xfrm>
                  <a:off x="5660707" y="4039552"/>
                  <a:ext cx="5135" cy="6773"/>
                </a:xfrm>
                <a:custGeom>
                  <a:avLst/>
                  <a:gdLst>
                    <a:gd name="connsiteX0" fmla="*/ 2858 w 5135"/>
                    <a:gd name="connsiteY0" fmla="*/ 0 h 6773"/>
                    <a:gd name="connsiteX1" fmla="*/ 0 w 5135"/>
                    <a:gd name="connsiteY1" fmla="*/ 3810 h 6773"/>
                    <a:gd name="connsiteX2" fmla="*/ 3810 w 5135"/>
                    <a:gd name="connsiteY2" fmla="*/ 6667 h 6773"/>
                    <a:gd name="connsiteX3" fmla="*/ 2858 w 5135"/>
                    <a:gd name="connsiteY3" fmla="*/ 0 h 6773"/>
                  </a:gdLst>
                  <a:ahLst/>
                  <a:cxnLst>
                    <a:cxn ang="0">
                      <a:pos x="connsiteX0" y="connsiteY0"/>
                    </a:cxn>
                    <a:cxn ang="0">
                      <a:pos x="connsiteX1" y="connsiteY1"/>
                    </a:cxn>
                    <a:cxn ang="0">
                      <a:pos x="connsiteX2" y="connsiteY2"/>
                    </a:cxn>
                    <a:cxn ang="0">
                      <a:pos x="connsiteX3" y="connsiteY3"/>
                    </a:cxn>
                  </a:cxnLst>
                  <a:rect l="l" t="t" r="r" b="b"/>
                  <a:pathLst>
                    <a:path w="5135" h="6773">
                      <a:moveTo>
                        <a:pt x="2858" y="0"/>
                      </a:moveTo>
                      <a:lnTo>
                        <a:pt x="0" y="3810"/>
                      </a:lnTo>
                      <a:lnTo>
                        <a:pt x="3810" y="6667"/>
                      </a:lnTo>
                      <a:cubicBezTo>
                        <a:pt x="7620" y="7620"/>
                        <a:pt x="1905" y="1905"/>
                        <a:pt x="2858" y="0"/>
                      </a:cubicBezTo>
                      <a:close/>
                    </a:path>
                  </a:pathLst>
                </a:custGeom>
                <a:grpFill/>
                <a:ln w="9525" cap="flat">
                  <a:noFill/>
                  <a:prstDash val="solid"/>
                  <a:miter/>
                </a:ln>
              </p:spPr>
              <p:txBody>
                <a:bodyPr rtlCol="0" anchor="ctr"/>
                <a:lstStyle/>
                <a:p>
                  <a:endParaRPr lang="zh-CN" altLang="en-US"/>
                </a:p>
              </p:txBody>
            </p:sp>
            <p:sp>
              <p:nvSpPr>
                <p:cNvPr id="234" name="任意多边形: 形状 233">
                  <a:extLst>
                    <a:ext uri="{FF2B5EF4-FFF2-40B4-BE49-F238E27FC236}">
                      <a16:creationId xmlns:a16="http://schemas.microsoft.com/office/drawing/2014/main" id="{3C51F20A-D794-88C0-12FD-A0C866479035}"/>
                    </a:ext>
                  </a:extLst>
                </p:cNvPr>
                <p:cNvSpPr/>
                <p:nvPr/>
              </p:nvSpPr>
              <p:spPr>
                <a:xfrm>
                  <a:off x="5653087" y="4042409"/>
                  <a:ext cx="2857" cy="8572"/>
                </a:xfrm>
                <a:custGeom>
                  <a:avLst/>
                  <a:gdLst>
                    <a:gd name="connsiteX0" fmla="*/ 0 w 2857"/>
                    <a:gd name="connsiteY0" fmla="*/ 7620 h 8572"/>
                    <a:gd name="connsiteX1" fmla="*/ 2858 w 2857"/>
                    <a:gd name="connsiteY1" fmla="*/ 8573 h 8572"/>
                    <a:gd name="connsiteX2" fmla="*/ 1905 w 2857"/>
                    <a:gd name="connsiteY2" fmla="*/ 0 h 8572"/>
                    <a:gd name="connsiteX3" fmla="*/ 0 w 2857"/>
                    <a:gd name="connsiteY3" fmla="*/ 7620 h 8572"/>
                  </a:gdLst>
                  <a:ahLst/>
                  <a:cxnLst>
                    <a:cxn ang="0">
                      <a:pos x="connsiteX0" y="connsiteY0"/>
                    </a:cxn>
                    <a:cxn ang="0">
                      <a:pos x="connsiteX1" y="connsiteY1"/>
                    </a:cxn>
                    <a:cxn ang="0">
                      <a:pos x="connsiteX2" y="connsiteY2"/>
                    </a:cxn>
                    <a:cxn ang="0">
                      <a:pos x="connsiteX3" y="connsiteY3"/>
                    </a:cxn>
                  </a:cxnLst>
                  <a:rect l="l" t="t" r="r" b="b"/>
                  <a:pathLst>
                    <a:path w="2857" h="8572">
                      <a:moveTo>
                        <a:pt x="0" y="7620"/>
                      </a:moveTo>
                      <a:cubicBezTo>
                        <a:pt x="0" y="6668"/>
                        <a:pt x="953" y="7620"/>
                        <a:pt x="2858" y="8573"/>
                      </a:cubicBezTo>
                      <a:lnTo>
                        <a:pt x="1905" y="0"/>
                      </a:lnTo>
                      <a:lnTo>
                        <a:pt x="0" y="7620"/>
                      </a:lnTo>
                      <a:close/>
                    </a:path>
                  </a:pathLst>
                </a:custGeom>
                <a:grpFill/>
                <a:ln w="9525" cap="flat">
                  <a:noFill/>
                  <a:prstDash val="solid"/>
                  <a:miter/>
                </a:ln>
              </p:spPr>
              <p:txBody>
                <a:bodyPr rtlCol="0" anchor="ctr"/>
                <a:lstStyle/>
                <a:p>
                  <a:endParaRPr lang="zh-CN" altLang="en-US"/>
                </a:p>
              </p:txBody>
            </p:sp>
            <p:sp>
              <p:nvSpPr>
                <p:cNvPr id="235" name="任意多边形: 形状 234">
                  <a:extLst>
                    <a:ext uri="{FF2B5EF4-FFF2-40B4-BE49-F238E27FC236}">
                      <a16:creationId xmlns:a16="http://schemas.microsoft.com/office/drawing/2014/main" id="{970C56A6-6C99-CB55-A229-102D383F7221}"/>
                    </a:ext>
                  </a:extLst>
                </p:cNvPr>
                <p:cNvSpPr/>
                <p:nvPr/>
              </p:nvSpPr>
              <p:spPr>
                <a:xfrm>
                  <a:off x="5552122" y="4020502"/>
                  <a:ext cx="5000" cy="11429"/>
                </a:xfrm>
                <a:custGeom>
                  <a:avLst/>
                  <a:gdLst>
                    <a:gd name="connsiteX0" fmla="*/ 3810 w 5000"/>
                    <a:gd name="connsiteY0" fmla="*/ 6667 h 11429"/>
                    <a:gd name="connsiteX1" fmla="*/ 0 w 5000"/>
                    <a:gd name="connsiteY1" fmla="*/ 952 h 11429"/>
                    <a:gd name="connsiteX2" fmla="*/ 1905 w 5000"/>
                    <a:gd name="connsiteY2" fmla="*/ 952 h 11429"/>
                    <a:gd name="connsiteX3" fmla="*/ 1905 w 5000"/>
                    <a:gd name="connsiteY3" fmla="*/ 0 h 11429"/>
                    <a:gd name="connsiteX4" fmla="*/ 4763 w 5000"/>
                    <a:gd name="connsiteY4" fmla="*/ 8572 h 11429"/>
                    <a:gd name="connsiteX5" fmla="*/ 4763 w 5000"/>
                    <a:gd name="connsiteY5" fmla="*/ 11430 h 11429"/>
                    <a:gd name="connsiteX6" fmla="*/ 3810 w 5000"/>
                    <a:gd name="connsiteY6" fmla="*/ 6667 h 114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000" h="11429">
                      <a:moveTo>
                        <a:pt x="3810" y="6667"/>
                      </a:moveTo>
                      <a:cubicBezTo>
                        <a:pt x="1905" y="952"/>
                        <a:pt x="953" y="952"/>
                        <a:pt x="0" y="952"/>
                      </a:cubicBezTo>
                      <a:cubicBezTo>
                        <a:pt x="953" y="952"/>
                        <a:pt x="953" y="952"/>
                        <a:pt x="1905" y="952"/>
                      </a:cubicBezTo>
                      <a:cubicBezTo>
                        <a:pt x="2858" y="952"/>
                        <a:pt x="1905" y="952"/>
                        <a:pt x="1905" y="0"/>
                      </a:cubicBezTo>
                      <a:cubicBezTo>
                        <a:pt x="1905" y="1905"/>
                        <a:pt x="4763" y="5715"/>
                        <a:pt x="4763" y="8572"/>
                      </a:cubicBezTo>
                      <a:cubicBezTo>
                        <a:pt x="4763" y="9525"/>
                        <a:pt x="4763" y="10477"/>
                        <a:pt x="4763" y="11430"/>
                      </a:cubicBezTo>
                      <a:cubicBezTo>
                        <a:pt x="4763" y="10477"/>
                        <a:pt x="5715" y="8572"/>
                        <a:pt x="3810" y="6667"/>
                      </a:cubicBezTo>
                      <a:close/>
                    </a:path>
                  </a:pathLst>
                </a:custGeom>
                <a:grpFill/>
                <a:ln w="9525" cap="flat">
                  <a:noFill/>
                  <a:prstDash val="solid"/>
                  <a:miter/>
                </a:ln>
              </p:spPr>
              <p:txBody>
                <a:bodyPr rtlCol="0" anchor="ctr"/>
                <a:lstStyle/>
                <a:p>
                  <a:endParaRPr lang="zh-CN" altLang="en-US"/>
                </a:p>
              </p:txBody>
            </p:sp>
          </p:grpSp>
        </p:grpSp>
        <p:sp>
          <p:nvSpPr>
            <p:cNvPr id="168" name="任意多边形: 形状 167">
              <a:extLst>
                <a:ext uri="{FF2B5EF4-FFF2-40B4-BE49-F238E27FC236}">
                  <a16:creationId xmlns:a16="http://schemas.microsoft.com/office/drawing/2014/main" id="{95BF4C45-5071-F82C-2FA3-BF7A3139A604}"/>
                </a:ext>
              </a:extLst>
            </p:cNvPr>
            <p:cNvSpPr/>
            <p:nvPr/>
          </p:nvSpPr>
          <p:spPr>
            <a:xfrm>
              <a:off x="6708775" y="4397375"/>
              <a:ext cx="265113" cy="88900"/>
            </a:xfrm>
            <a:custGeom>
              <a:avLst/>
              <a:gdLst>
                <a:gd name="connsiteX0" fmla="*/ 0 w 265113"/>
                <a:gd name="connsiteY0" fmla="*/ 88900 h 88900"/>
                <a:gd name="connsiteX1" fmla="*/ 73025 w 265113"/>
                <a:gd name="connsiteY1" fmla="*/ 36513 h 88900"/>
                <a:gd name="connsiteX2" fmla="*/ 144463 w 265113"/>
                <a:gd name="connsiteY2" fmla="*/ 52388 h 88900"/>
                <a:gd name="connsiteX3" fmla="*/ 182563 w 265113"/>
                <a:gd name="connsiteY3" fmla="*/ 60325 h 88900"/>
                <a:gd name="connsiteX4" fmla="*/ 265113 w 265113"/>
                <a:gd name="connsiteY4" fmla="*/ 0 h 889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5113" h="88900">
                  <a:moveTo>
                    <a:pt x="0" y="88900"/>
                  </a:moveTo>
                  <a:cubicBezTo>
                    <a:pt x="24474" y="65749"/>
                    <a:pt x="48948" y="42598"/>
                    <a:pt x="73025" y="36513"/>
                  </a:cubicBezTo>
                  <a:cubicBezTo>
                    <a:pt x="97102" y="30428"/>
                    <a:pt x="126207" y="48419"/>
                    <a:pt x="144463" y="52388"/>
                  </a:cubicBezTo>
                  <a:cubicBezTo>
                    <a:pt x="162719" y="56357"/>
                    <a:pt x="162455" y="69056"/>
                    <a:pt x="182563" y="60325"/>
                  </a:cubicBezTo>
                  <a:cubicBezTo>
                    <a:pt x="202671" y="51594"/>
                    <a:pt x="233892" y="25797"/>
                    <a:pt x="265113" y="0"/>
                  </a:cubicBezTo>
                </a:path>
              </a:pathLst>
            </a:custGeom>
            <a:noFill/>
            <a:ln cap="rnd">
              <a:solidFill>
                <a:srgbClr val="FFC176"/>
              </a:solid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9" name="任意多边形: 形状 168">
              <a:extLst>
                <a:ext uri="{FF2B5EF4-FFF2-40B4-BE49-F238E27FC236}">
                  <a16:creationId xmlns:a16="http://schemas.microsoft.com/office/drawing/2014/main" id="{DB670B46-97EC-DD56-5199-C482BC0589FF}"/>
                </a:ext>
              </a:extLst>
            </p:cNvPr>
            <p:cNvSpPr/>
            <p:nvPr/>
          </p:nvSpPr>
          <p:spPr>
            <a:xfrm>
              <a:off x="5243513" y="4594112"/>
              <a:ext cx="147637" cy="95363"/>
            </a:xfrm>
            <a:custGeom>
              <a:avLst/>
              <a:gdLst>
                <a:gd name="connsiteX0" fmla="*/ 0 w 147637"/>
                <a:gd name="connsiteY0" fmla="*/ 95363 h 95363"/>
                <a:gd name="connsiteX1" fmla="*/ 49212 w 147637"/>
                <a:gd name="connsiteY1" fmla="*/ 58851 h 95363"/>
                <a:gd name="connsiteX2" fmla="*/ 84137 w 147637"/>
                <a:gd name="connsiteY2" fmla="*/ 3288 h 95363"/>
                <a:gd name="connsiteX3" fmla="*/ 147637 w 147637"/>
                <a:gd name="connsiteY3" fmla="*/ 11226 h 95363"/>
              </a:gdLst>
              <a:ahLst/>
              <a:cxnLst>
                <a:cxn ang="0">
                  <a:pos x="connsiteX0" y="connsiteY0"/>
                </a:cxn>
                <a:cxn ang="0">
                  <a:pos x="connsiteX1" y="connsiteY1"/>
                </a:cxn>
                <a:cxn ang="0">
                  <a:pos x="connsiteX2" y="connsiteY2"/>
                </a:cxn>
                <a:cxn ang="0">
                  <a:pos x="connsiteX3" y="connsiteY3"/>
                </a:cxn>
              </a:cxnLst>
              <a:rect l="l" t="t" r="r" b="b"/>
              <a:pathLst>
                <a:path w="147637" h="95363">
                  <a:moveTo>
                    <a:pt x="0" y="95363"/>
                  </a:moveTo>
                  <a:cubicBezTo>
                    <a:pt x="17594" y="84780"/>
                    <a:pt x="35189" y="74197"/>
                    <a:pt x="49212" y="58851"/>
                  </a:cubicBezTo>
                  <a:cubicBezTo>
                    <a:pt x="63235" y="43505"/>
                    <a:pt x="67733" y="11225"/>
                    <a:pt x="84137" y="3288"/>
                  </a:cubicBezTo>
                  <a:cubicBezTo>
                    <a:pt x="100541" y="-4650"/>
                    <a:pt x="124089" y="3288"/>
                    <a:pt x="147637" y="11226"/>
                  </a:cubicBezTo>
                </a:path>
              </a:pathLst>
            </a:custGeom>
            <a:noFill/>
            <a:ln cap="rnd">
              <a:solidFill>
                <a:srgbClr val="FFC176"/>
              </a:solid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0" name="任意多边形: 形状 169">
              <a:extLst>
                <a:ext uri="{FF2B5EF4-FFF2-40B4-BE49-F238E27FC236}">
                  <a16:creationId xmlns:a16="http://schemas.microsoft.com/office/drawing/2014/main" id="{412F040D-8342-7AB1-97DB-0C6044D96DB5}"/>
                </a:ext>
              </a:extLst>
            </p:cNvPr>
            <p:cNvSpPr/>
            <p:nvPr/>
          </p:nvSpPr>
          <p:spPr>
            <a:xfrm>
              <a:off x="5491163" y="4678363"/>
              <a:ext cx="52387" cy="25400"/>
            </a:xfrm>
            <a:custGeom>
              <a:avLst/>
              <a:gdLst>
                <a:gd name="connsiteX0" fmla="*/ 0 w 52387"/>
                <a:gd name="connsiteY0" fmla="*/ 25400 h 25400"/>
                <a:gd name="connsiteX1" fmla="*/ 52387 w 52387"/>
                <a:gd name="connsiteY1" fmla="*/ 0 h 25400"/>
              </a:gdLst>
              <a:ahLst/>
              <a:cxnLst>
                <a:cxn ang="0">
                  <a:pos x="connsiteX0" y="connsiteY0"/>
                </a:cxn>
                <a:cxn ang="0">
                  <a:pos x="connsiteX1" y="connsiteY1"/>
                </a:cxn>
              </a:cxnLst>
              <a:rect l="l" t="t" r="r" b="b"/>
              <a:pathLst>
                <a:path w="52387" h="25400">
                  <a:moveTo>
                    <a:pt x="0" y="25400"/>
                  </a:moveTo>
                  <a:lnTo>
                    <a:pt x="52387" y="0"/>
                  </a:lnTo>
                </a:path>
              </a:pathLst>
            </a:custGeom>
            <a:noFill/>
            <a:ln cap="rnd">
              <a:solidFill>
                <a:srgbClr val="FFC176"/>
              </a:solid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1" name="任意多边形: 形状 170">
              <a:extLst>
                <a:ext uri="{FF2B5EF4-FFF2-40B4-BE49-F238E27FC236}">
                  <a16:creationId xmlns:a16="http://schemas.microsoft.com/office/drawing/2014/main" id="{E75BA769-0217-54CE-81A7-51DF8D19C819}"/>
                </a:ext>
              </a:extLst>
            </p:cNvPr>
            <p:cNvSpPr/>
            <p:nvPr/>
          </p:nvSpPr>
          <p:spPr>
            <a:xfrm>
              <a:off x="6627813" y="4683125"/>
              <a:ext cx="66675" cy="36513"/>
            </a:xfrm>
            <a:custGeom>
              <a:avLst/>
              <a:gdLst>
                <a:gd name="connsiteX0" fmla="*/ 0 w 66675"/>
                <a:gd name="connsiteY0" fmla="*/ 0 h 36513"/>
                <a:gd name="connsiteX1" fmla="*/ 66675 w 66675"/>
                <a:gd name="connsiteY1" fmla="*/ 36513 h 36513"/>
              </a:gdLst>
              <a:ahLst/>
              <a:cxnLst>
                <a:cxn ang="0">
                  <a:pos x="connsiteX0" y="connsiteY0"/>
                </a:cxn>
                <a:cxn ang="0">
                  <a:pos x="connsiteX1" y="connsiteY1"/>
                </a:cxn>
              </a:cxnLst>
              <a:rect l="l" t="t" r="r" b="b"/>
              <a:pathLst>
                <a:path w="66675" h="36513">
                  <a:moveTo>
                    <a:pt x="0" y="0"/>
                  </a:moveTo>
                  <a:lnTo>
                    <a:pt x="66675" y="36513"/>
                  </a:lnTo>
                </a:path>
              </a:pathLst>
            </a:custGeom>
            <a:noFill/>
            <a:ln cap="rnd">
              <a:solidFill>
                <a:srgbClr val="FFC176"/>
              </a:solid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2" name="星形: 四角 171">
              <a:extLst>
                <a:ext uri="{FF2B5EF4-FFF2-40B4-BE49-F238E27FC236}">
                  <a16:creationId xmlns:a16="http://schemas.microsoft.com/office/drawing/2014/main" id="{0E847C90-C97D-AD6F-C5AE-18127A1F0274}"/>
                </a:ext>
              </a:extLst>
            </p:cNvPr>
            <p:cNvSpPr/>
            <p:nvPr/>
          </p:nvSpPr>
          <p:spPr>
            <a:xfrm rot="20334503">
              <a:off x="5363325" y="4348000"/>
              <a:ext cx="145060" cy="145060"/>
            </a:xfrm>
            <a:prstGeom prst="star4">
              <a:avLst>
                <a:gd name="adj" fmla="val 20833"/>
              </a:avLst>
            </a:prstGeom>
            <a:noFill/>
            <a:ln cap="rnd">
              <a:solidFill>
                <a:srgbClr val="FFC176"/>
              </a:solid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3" name="任意多边形: 形状 172">
              <a:extLst>
                <a:ext uri="{FF2B5EF4-FFF2-40B4-BE49-F238E27FC236}">
                  <a16:creationId xmlns:a16="http://schemas.microsoft.com/office/drawing/2014/main" id="{8EB81954-B319-20DA-5632-A5CC15415B4D}"/>
                </a:ext>
              </a:extLst>
            </p:cNvPr>
            <p:cNvSpPr/>
            <p:nvPr/>
          </p:nvSpPr>
          <p:spPr>
            <a:xfrm>
              <a:off x="6838950" y="4592638"/>
              <a:ext cx="111125" cy="141287"/>
            </a:xfrm>
            <a:custGeom>
              <a:avLst/>
              <a:gdLst>
                <a:gd name="connsiteX0" fmla="*/ 46038 w 111125"/>
                <a:gd name="connsiteY0" fmla="*/ 0 h 141287"/>
                <a:gd name="connsiteX1" fmla="*/ 9525 w 111125"/>
                <a:gd name="connsiteY1" fmla="*/ 60325 h 141287"/>
                <a:gd name="connsiteX2" fmla="*/ 34925 w 111125"/>
                <a:gd name="connsiteY2" fmla="*/ 87312 h 141287"/>
                <a:gd name="connsiteX3" fmla="*/ 0 w 111125"/>
                <a:gd name="connsiteY3" fmla="*/ 141287 h 141287"/>
                <a:gd name="connsiteX4" fmla="*/ 66675 w 111125"/>
                <a:gd name="connsiteY4" fmla="*/ 123825 h 141287"/>
                <a:gd name="connsiteX5" fmla="*/ 65088 w 111125"/>
                <a:gd name="connsiteY5" fmla="*/ 95250 h 141287"/>
                <a:gd name="connsiteX6" fmla="*/ 111125 w 111125"/>
                <a:gd name="connsiteY6" fmla="*/ 53975 h 141287"/>
                <a:gd name="connsiteX7" fmla="*/ 46038 w 111125"/>
                <a:gd name="connsiteY7" fmla="*/ 0 h 1412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1125" h="141287">
                  <a:moveTo>
                    <a:pt x="46038" y="0"/>
                  </a:moveTo>
                  <a:cubicBezTo>
                    <a:pt x="28310" y="22489"/>
                    <a:pt x="10583" y="44979"/>
                    <a:pt x="9525" y="60325"/>
                  </a:cubicBezTo>
                  <a:lnTo>
                    <a:pt x="34925" y="87312"/>
                  </a:lnTo>
                  <a:lnTo>
                    <a:pt x="0" y="141287"/>
                  </a:lnTo>
                  <a:cubicBezTo>
                    <a:pt x="22225" y="135466"/>
                    <a:pt x="55563" y="131233"/>
                    <a:pt x="66675" y="123825"/>
                  </a:cubicBezTo>
                  <a:lnTo>
                    <a:pt x="65088" y="95250"/>
                  </a:lnTo>
                  <a:lnTo>
                    <a:pt x="111125" y="53975"/>
                  </a:lnTo>
                  <a:lnTo>
                    <a:pt x="46038" y="0"/>
                  </a:lnTo>
                  <a:close/>
                </a:path>
              </a:pathLst>
            </a:custGeom>
            <a:noFill/>
            <a:ln cap="rnd">
              <a:solidFill>
                <a:srgbClr val="FFC176"/>
              </a:solid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4" name="文本框 173">
              <a:extLst>
                <a:ext uri="{FF2B5EF4-FFF2-40B4-BE49-F238E27FC236}">
                  <a16:creationId xmlns:a16="http://schemas.microsoft.com/office/drawing/2014/main" id="{0C0329CC-B623-A448-FABC-24C788FCCF96}"/>
                </a:ext>
              </a:extLst>
            </p:cNvPr>
            <p:cNvSpPr txBox="1"/>
            <p:nvPr/>
          </p:nvSpPr>
          <p:spPr>
            <a:xfrm>
              <a:off x="5221068" y="4389197"/>
              <a:ext cx="1790504" cy="327494"/>
            </a:xfrm>
            <a:prstGeom prst="rect">
              <a:avLst/>
            </a:prstGeom>
            <a:noFill/>
          </p:spPr>
          <p:txBody>
            <a:bodyPr wrap="square" rtlCol="0">
              <a:spAutoFit/>
            </a:bodyPr>
            <a:lstStyle/>
            <a:p>
              <a:pPr algn="ctr"/>
              <a:r>
                <a:rPr lang="en-US" altLang="zh-CN" sz="900">
                  <a:solidFill>
                    <a:srgbClr val="64635F"/>
                  </a:solidFill>
                  <a:latin typeface="Jumble" panose="02000503000000020004" pitchFamily="2" charset="0"/>
                </a:rPr>
                <a:t>Power Your Point</a:t>
              </a:r>
              <a:endParaRPr lang="zh-CN" altLang="en-US" sz="900">
                <a:solidFill>
                  <a:srgbClr val="64635F"/>
                </a:solidFill>
                <a:latin typeface="Jumble" panose="02000503000000020004" pitchFamily="2" charset="0"/>
              </a:endParaRPr>
            </a:p>
          </p:txBody>
        </p:sp>
      </p:grpSp>
      <p:grpSp>
        <p:nvGrpSpPr>
          <p:cNvPr id="293" name="组合 292">
            <a:extLst>
              <a:ext uri="{FF2B5EF4-FFF2-40B4-BE49-F238E27FC236}">
                <a16:creationId xmlns:a16="http://schemas.microsoft.com/office/drawing/2014/main" id="{3E14BDF7-DC2B-162F-8F41-AA3F226D5495}"/>
              </a:ext>
            </a:extLst>
          </p:cNvPr>
          <p:cNvGrpSpPr/>
          <p:nvPr/>
        </p:nvGrpSpPr>
        <p:grpSpPr>
          <a:xfrm rot="904297">
            <a:off x="745233" y="1446044"/>
            <a:ext cx="1399032" cy="1458945"/>
            <a:chOff x="413256" y="4896741"/>
            <a:chExt cx="1640840" cy="1711108"/>
          </a:xfrm>
        </p:grpSpPr>
        <p:grpSp>
          <p:nvGrpSpPr>
            <p:cNvPr id="294" name="组合 293">
              <a:extLst>
                <a:ext uri="{FF2B5EF4-FFF2-40B4-BE49-F238E27FC236}">
                  <a16:creationId xmlns:a16="http://schemas.microsoft.com/office/drawing/2014/main" id="{5227102B-554F-DDC6-8EFA-B530C9A18F1A}"/>
                </a:ext>
              </a:extLst>
            </p:cNvPr>
            <p:cNvGrpSpPr/>
            <p:nvPr/>
          </p:nvGrpSpPr>
          <p:grpSpPr>
            <a:xfrm>
              <a:off x="413256" y="4896741"/>
              <a:ext cx="1640840" cy="1711108"/>
              <a:chOff x="5278120" y="2385490"/>
              <a:chExt cx="1640840" cy="2190584"/>
            </a:xfrm>
          </p:grpSpPr>
          <p:sp>
            <p:nvSpPr>
              <p:cNvPr id="540" name="矩形: 圆角 539">
                <a:extLst>
                  <a:ext uri="{FF2B5EF4-FFF2-40B4-BE49-F238E27FC236}">
                    <a16:creationId xmlns:a16="http://schemas.microsoft.com/office/drawing/2014/main" id="{C5E5E9C9-5E6E-B942-CC7B-B7D4CA869CC7}"/>
                  </a:ext>
                </a:extLst>
              </p:cNvPr>
              <p:cNvSpPr/>
              <p:nvPr/>
            </p:nvSpPr>
            <p:spPr>
              <a:xfrm>
                <a:off x="5278120" y="2385490"/>
                <a:ext cx="1640840" cy="2190584"/>
              </a:xfrm>
              <a:prstGeom prst="roundRect">
                <a:avLst>
                  <a:gd name="adj" fmla="val 6821"/>
                </a:avLst>
              </a:prstGeom>
              <a:solidFill>
                <a:srgbClr val="FCFCFA"/>
              </a:solidFill>
              <a:ln>
                <a:noFill/>
              </a:ln>
              <a:effectLst>
                <a:outerShdw blurRad="254000" dist="38100" dir="2700000" algn="tl" rotWithShape="0">
                  <a:prstClr val="black">
                    <a:alpha val="1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1" name="矩形: 圆角 540">
                <a:extLst>
                  <a:ext uri="{FF2B5EF4-FFF2-40B4-BE49-F238E27FC236}">
                    <a16:creationId xmlns:a16="http://schemas.microsoft.com/office/drawing/2014/main" id="{BEC125F5-1BBC-0139-6F0B-A96CEF278131}"/>
                  </a:ext>
                </a:extLst>
              </p:cNvPr>
              <p:cNvSpPr/>
              <p:nvPr/>
            </p:nvSpPr>
            <p:spPr>
              <a:xfrm>
                <a:off x="5344160" y="2458720"/>
                <a:ext cx="1508760" cy="1648246"/>
              </a:xfrm>
              <a:prstGeom prst="roundRect">
                <a:avLst>
                  <a:gd name="adj" fmla="val 6821"/>
                </a:avLst>
              </a:prstGeom>
              <a:solidFill>
                <a:srgbClr val="FFE9B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95" name="任意多边形: 形状 294">
              <a:extLst>
                <a:ext uri="{FF2B5EF4-FFF2-40B4-BE49-F238E27FC236}">
                  <a16:creationId xmlns:a16="http://schemas.microsoft.com/office/drawing/2014/main" id="{DD37B697-2E36-2C64-B264-34C262708B5C}"/>
                </a:ext>
              </a:extLst>
            </p:cNvPr>
            <p:cNvSpPr/>
            <p:nvPr/>
          </p:nvSpPr>
          <p:spPr>
            <a:xfrm>
              <a:off x="505649" y="6323984"/>
              <a:ext cx="139700" cy="51120"/>
            </a:xfrm>
            <a:custGeom>
              <a:avLst/>
              <a:gdLst>
                <a:gd name="connsiteX0" fmla="*/ 0 w 139700"/>
                <a:gd name="connsiteY0" fmla="*/ 30554 h 51120"/>
                <a:gd name="connsiteX1" fmla="*/ 44450 w 139700"/>
                <a:gd name="connsiteY1" fmla="*/ 391 h 51120"/>
                <a:gd name="connsiteX2" fmla="*/ 84137 w 139700"/>
                <a:gd name="connsiteY2" fmla="*/ 49604 h 51120"/>
                <a:gd name="connsiteX3" fmla="*/ 139700 w 139700"/>
                <a:gd name="connsiteY3" fmla="*/ 33729 h 51120"/>
              </a:gdLst>
              <a:ahLst/>
              <a:cxnLst>
                <a:cxn ang="0">
                  <a:pos x="connsiteX0" y="connsiteY0"/>
                </a:cxn>
                <a:cxn ang="0">
                  <a:pos x="connsiteX1" y="connsiteY1"/>
                </a:cxn>
                <a:cxn ang="0">
                  <a:pos x="connsiteX2" y="connsiteY2"/>
                </a:cxn>
                <a:cxn ang="0">
                  <a:pos x="connsiteX3" y="connsiteY3"/>
                </a:cxn>
              </a:cxnLst>
              <a:rect l="l" t="t" r="r" b="b"/>
              <a:pathLst>
                <a:path w="139700" h="51120">
                  <a:moveTo>
                    <a:pt x="0" y="30554"/>
                  </a:moveTo>
                  <a:cubicBezTo>
                    <a:pt x="15213" y="13885"/>
                    <a:pt x="30427" y="-2784"/>
                    <a:pt x="44450" y="391"/>
                  </a:cubicBezTo>
                  <a:cubicBezTo>
                    <a:pt x="58473" y="3566"/>
                    <a:pt x="68262" y="44048"/>
                    <a:pt x="84137" y="49604"/>
                  </a:cubicBezTo>
                  <a:cubicBezTo>
                    <a:pt x="100012" y="55160"/>
                    <a:pt x="119856" y="44444"/>
                    <a:pt x="139700" y="33729"/>
                  </a:cubicBezTo>
                </a:path>
              </a:pathLst>
            </a:custGeom>
            <a:noFill/>
            <a:ln cap="rnd">
              <a:solidFill>
                <a:srgbClr val="D7B795"/>
              </a:solid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6" name="任意多边形: 形状 295">
              <a:extLst>
                <a:ext uri="{FF2B5EF4-FFF2-40B4-BE49-F238E27FC236}">
                  <a16:creationId xmlns:a16="http://schemas.microsoft.com/office/drawing/2014/main" id="{F0F4F476-2A4E-FC10-7C09-E98B2DF0F8D2}"/>
                </a:ext>
              </a:extLst>
            </p:cNvPr>
            <p:cNvSpPr/>
            <p:nvPr/>
          </p:nvSpPr>
          <p:spPr>
            <a:xfrm>
              <a:off x="618361" y="6437088"/>
              <a:ext cx="100013" cy="28575"/>
            </a:xfrm>
            <a:custGeom>
              <a:avLst/>
              <a:gdLst>
                <a:gd name="connsiteX0" fmla="*/ 0 w 100013"/>
                <a:gd name="connsiteY0" fmla="*/ 28575 h 28575"/>
                <a:gd name="connsiteX1" fmla="*/ 49213 w 100013"/>
                <a:gd name="connsiteY1" fmla="*/ 6350 h 28575"/>
                <a:gd name="connsiteX2" fmla="*/ 71438 w 100013"/>
                <a:gd name="connsiteY2" fmla="*/ 19050 h 28575"/>
                <a:gd name="connsiteX3" fmla="*/ 100013 w 100013"/>
                <a:gd name="connsiteY3" fmla="*/ 0 h 28575"/>
              </a:gdLst>
              <a:ahLst/>
              <a:cxnLst>
                <a:cxn ang="0">
                  <a:pos x="connsiteX0" y="connsiteY0"/>
                </a:cxn>
                <a:cxn ang="0">
                  <a:pos x="connsiteX1" y="connsiteY1"/>
                </a:cxn>
                <a:cxn ang="0">
                  <a:pos x="connsiteX2" y="connsiteY2"/>
                </a:cxn>
                <a:cxn ang="0">
                  <a:pos x="connsiteX3" y="connsiteY3"/>
                </a:cxn>
              </a:cxnLst>
              <a:rect l="l" t="t" r="r" b="b"/>
              <a:pathLst>
                <a:path w="100013" h="28575">
                  <a:moveTo>
                    <a:pt x="0" y="28575"/>
                  </a:moveTo>
                  <a:cubicBezTo>
                    <a:pt x="18653" y="18256"/>
                    <a:pt x="37307" y="7937"/>
                    <a:pt x="49213" y="6350"/>
                  </a:cubicBezTo>
                  <a:cubicBezTo>
                    <a:pt x="61119" y="4763"/>
                    <a:pt x="62971" y="20108"/>
                    <a:pt x="71438" y="19050"/>
                  </a:cubicBezTo>
                  <a:cubicBezTo>
                    <a:pt x="79905" y="17992"/>
                    <a:pt x="89959" y="8996"/>
                    <a:pt x="100013" y="0"/>
                  </a:cubicBezTo>
                </a:path>
              </a:pathLst>
            </a:custGeom>
            <a:noFill/>
            <a:ln cap="rnd">
              <a:solidFill>
                <a:srgbClr val="D7B795"/>
              </a:solid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7" name="任意多边形: 形状 296">
              <a:extLst>
                <a:ext uri="{FF2B5EF4-FFF2-40B4-BE49-F238E27FC236}">
                  <a16:creationId xmlns:a16="http://schemas.microsoft.com/office/drawing/2014/main" id="{D6BCDA15-1EF5-0D55-08D0-E433F1D02932}"/>
                </a:ext>
              </a:extLst>
            </p:cNvPr>
            <p:cNvSpPr/>
            <p:nvPr/>
          </p:nvSpPr>
          <p:spPr>
            <a:xfrm>
              <a:off x="1762949" y="6321200"/>
              <a:ext cx="130175" cy="23890"/>
            </a:xfrm>
            <a:custGeom>
              <a:avLst/>
              <a:gdLst>
                <a:gd name="connsiteX0" fmla="*/ 0 w 130175"/>
                <a:gd name="connsiteY0" fmla="*/ 17463 h 23890"/>
                <a:gd name="connsiteX1" fmla="*/ 52387 w 130175"/>
                <a:gd name="connsiteY1" fmla="*/ 7938 h 23890"/>
                <a:gd name="connsiteX2" fmla="*/ 96837 w 130175"/>
                <a:gd name="connsiteY2" fmla="*/ 23813 h 23890"/>
                <a:gd name="connsiteX3" fmla="*/ 130175 w 130175"/>
                <a:gd name="connsiteY3" fmla="*/ 0 h 23890"/>
              </a:gdLst>
              <a:ahLst/>
              <a:cxnLst>
                <a:cxn ang="0">
                  <a:pos x="connsiteX0" y="connsiteY0"/>
                </a:cxn>
                <a:cxn ang="0">
                  <a:pos x="connsiteX1" y="connsiteY1"/>
                </a:cxn>
                <a:cxn ang="0">
                  <a:pos x="connsiteX2" y="connsiteY2"/>
                </a:cxn>
                <a:cxn ang="0">
                  <a:pos x="connsiteX3" y="connsiteY3"/>
                </a:cxn>
              </a:cxnLst>
              <a:rect l="l" t="t" r="r" b="b"/>
              <a:pathLst>
                <a:path w="130175" h="23890">
                  <a:moveTo>
                    <a:pt x="0" y="17463"/>
                  </a:moveTo>
                  <a:cubicBezTo>
                    <a:pt x="18124" y="12171"/>
                    <a:pt x="36248" y="6880"/>
                    <a:pt x="52387" y="7938"/>
                  </a:cubicBezTo>
                  <a:cubicBezTo>
                    <a:pt x="68526" y="8996"/>
                    <a:pt x="83872" y="25136"/>
                    <a:pt x="96837" y="23813"/>
                  </a:cubicBezTo>
                  <a:cubicBezTo>
                    <a:pt x="109802" y="22490"/>
                    <a:pt x="119988" y="11245"/>
                    <a:pt x="130175" y="0"/>
                  </a:cubicBezTo>
                </a:path>
              </a:pathLst>
            </a:custGeom>
            <a:noFill/>
            <a:ln cap="rnd">
              <a:solidFill>
                <a:srgbClr val="D7B795"/>
              </a:solid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8" name="任意多边形: 形状 297">
              <a:extLst>
                <a:ext uri="{FF2B5EF4-FFF2-40B4-BE49-F238E27FC236}">
                  <a16:creationId xmlns:a16="http://schemas.microsoft.com/office/drawing/2014/main" id="{B6740ABA-3C74-0340-5789-80D0FAC40C34}"/>
                </a:ext>
              </a:extLst>
            </p:cNvPr>
            <p:cNvSpPr/>
            <p:nvPr/>
          </p:nvSpPr>
          <p:spPr>
            <a:xfrm>
              <a:off x="1778824" y="6389205"/>
              <a:ext cx="162080" cy="71707"/>
            </a:xfrm>
            <a:custGeom>
              <a:avLst/>
              <a:gdLst>
                <a:gd name="connsiteX0" fmla="*/ 0 w 162080"/>
                <a:gd name="connsiteY0" fmla="*/ 58995 h 71707"/>
                <a:gd name="connsiteX1" fmla="*/ 55562 w 162080"/>
                <a:gd name="connsiteY1" fmla="*/ 33595 h 71707"/>
                <a:gd name="connsiteX2" fmla="*/ 115887 w 162080"/>
                <a:gd name="connsiteY2" fmla="*/ 71695 h 71707"/>
                <a:gd name="connsiteX3" fmla="*/ 161925 w 162080"/>
                <a:gd name="connsiteY3" fmla="*/ 28833 h 71707"/>
                <a:gd name="connsiteX4" fmla="*/ 130175 w 162080"/>
                <a:gd name="connsiteY4" fmla="*/ 258 h 71707"/>
                <a:gd name="connsiteX5" fmla="*/ 111125 w 162080"/>
                <a:gd name="connsiteY5" fmla="*/ 16133 h 71707"/>
                <a:gd name="connsiteX6" fmla="*/ 119062 w 162080"/>
                <a:gd name="connsiteY6" fmla="*/ 39945 h 717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2080" h="71707">
                  <a:moveTo>
                    <a:pt x="0" y="58995"/>
                  </a:moveTo>
                  <a:cubicBezTo>
                    <a:pt x="18124" y="45236"/>
                    <a:pt x="36248" y="31478"/>
                    <a:pt x="55562" y="33595"/>
                  </a:cubicBezTo>
                  <a:cubicBezTo>
                    <a:pt x="74876" y="35712"/>
                    <a:pt x="98160" y="72489"/>
                    <a:pt x="115887" y="71695"/>
                  </a:cubicBezTo>
                  <a:cubicBezTo>
                    <a:pt x="133614" y="70901"/>
                    <a:pt x="159544" y="40739"/>
                    <a:pt x="161925" y="28833"/>
                  </a:cubicBezTo>
                  <a:cubicBezTo>
                    <a:pt x="164306" y="16927"/>
                    <a:pt x="138642" y="2375"/>
                    <a:pt x="130175" y="258"/>
                  </a:cubicBezTo>
                  <a:cubicBezTo>
                    <a:pt x="121708" y="-1859"/>
                    <a:pt x="112977" y="9518"/>
                    <a:pt x="111125" y="16133"/>
                  </a:cubicBezTo>
                  <a:cubicBezTo>
                    <a:pt x="109273" y="22747"/>
                    <a:pt x="114167" y="31346"/>
                    <a:pt x="119062" y="39945"/>
                  </a:cubicBezTo>
                </a:path>
              </a:pathLst>
            </a:custGeom>
            <a:noFill/>
            <a:ln cap="rnd">
              <a:solidFill>
                <a:srgbClr val="D7B795"/>
              </a:solid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9" name="文本框 298">
              <a:extLst>
                <a:ext uri="{FF2B5EF4-FFF2-40B4-BE49-F238E27FC236}">
                  <a16:creationId xmlns:a16="http://schemas.microsoft.com/office/drawing/2014/main" id="{1A674964-8ECA-274B-70AB-C18DD4B34014}"/>
                </a:ext>
              </a:extLst>
            </p:cNvPr>
            <p:cNvSpPr txBox="1"/>
            <p:nvPr/>
          </p:nvSpPr>
          <p:spPr>
            <a:xfrm>
              <a:off x="555255" y="6261700"/>
              <a:ext cx="1356842" cy="297803"/>
            </a:xfrm>
            <a:prstGeom prst="rect">
              <a:avLst/>
            </a:prstGeom>
            <a:noFill/>
          </p:spPr>
          <p:txBody>
            <a:bodyPr wrap="square" rtlCol="0">
              <a:spAutoFit/>
            </a:bodyPr>
            <a:lstStyle/>
            <a:p>
              <a:pPr algn="ctr"/>
              <a:r>
                <a:rPr lang="en-US" altLang="zh-CN" sz="1050">
                  <a:solidFill>
                    <a:srgbClr val="64635F"/>
                  </a:solidFill>
                  <a:latin typeface="Jumble" panose="02000503000000020004" pitchFamily="2" charset="0"/>
                </a:rPr>
                <a:t>Title Goes Here</a:t>
              </a:r>
              <a:endParaRPr lang="zh-CN" altLang="en-US" sz="1050">
                <a:solidFill>
                  <a:srgbClr val="64635F"/>
                </a:solidFill>
                <a:latin typeface="Jumble" panose="02000503000000020004" pitchFamily="2" charset="0"/>
              </a:endParaRPr>
            </a:p>
          </p:txBody>
        </p:sp>
        <p:grpSp>
          <p:nvGrpSpPr>
            <p:cNvPr id="300" name="组合 299">
              <a:extLst>
                <a:ext uri="{FF2B5EF4-FFF2-40B4-BE49-F238E27FC236}">
                  <a16:creationId xmlns:a16="http://schemas.microsoft.com/office/drawing/2014/main" id="{167B5630-C569-00E1-3BD1-9D459932D627}"/>
                </a:ext>
              </a:extLst>
            </p:cNvPr>
            <p:cNvGrpSpPr>
              <a:grpSpLocks noChangeAspect="1"/>
            </p:cNvGrpSpPr>
            <p:nvPr/>
          </p:nvGrpSpPr>
          <p:grpSpPr>
            <a:xfrm>
              <a:off x="563432" y="5206130"/>
              <a:ext cx="1340488" cy="783059"/>
              <a:chOff x="8744724" y="3905370"/>
              <a:chExt cx="2427966" cy="1418315"/>
            </a:xfrm>
          </p:grpSpPr>
          <p:sp>
            <p:nvSpPr>
              <p:cNvPr id="301" name="任意多边形: 形状 300">
                <a:extLst>
                  <a:ext uri="{FF2B5EF4-FFF2-40B4-BE49-F238E27FC236}">
                    <a16:creationId xmlns:a16="http://schemas.microsoft.com/office/drawing/2014/main" id="{B579D3EF-B57F-7C69-58AE-CE0C1BB4137B}"/>
                  </a:ext>
                </a:extLst>
              </p:cNvPr>
              <p:cNvSpPr/>
              <p:nvPr/>
            </p:nvSpPr>
            <p:spPr>
              <a:xfrm>
                <a:off x="8744724" y="3986861"/>
                <a:ext cx="533355" cy="522437"/>
              </a:xfrm>
              <a:custGeom>
                <a:avLst/>
                <a:gdLst>
                  <a:gd name="connsiteX0" fmla="*/ 533355 w 533355"/>
                  <a:gd name="connsiteY0" fmla="*/ 230020 h 522437"/>
                  <a:gd name="connsiteX1" fmla="*/ 361905 w 533355"/>
                  <a:gd name="connsiteY1" fmla="*/ 93812 h 522437"/>
                  <a:gd name="connsiteX2" fmla="*/ 14243 w 533355"/>
                  <a:gd name="connsiteY2" fmla="*/ 38567 h 522437"/>
                  <a:gd name="connsiteX3" fmla="*/ 402863 w 533355"/>
                  <a:gd name="connsiteY3" fmla="*/ 522437 h 522437"/>
                  <a:gd name="connsiteX4" fmla="*/ 533355 w 533355"/>
                  <a:gd name="connsiteY4" fmla="*/ 230020 h 5224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33355" h="522437">
                    <a:moveTo>
                      <a:pt x="533355" y="230020"/>
                    </a:moveTo>
                    <a:cubicBezTo>
                      <a:pt x="533355" y="230020"/>
                      <a:pt x="436200" y="200492"/>
                      <a:pt x="361905" y="93812"/>
                    </a:cubicBezTo>
                    <a:cubicBezTo>
                      <a:pt x="267608" y="-42395"/>
                      <a:pt x="61868" y="-1438"/>
                      <a:pt x="14243" y="38567"/>
                    </a:cubicBezTo>
                    <a:cubicBezTo>
                      <a:pt x="-63862" y="104290"/>
                      <a:pt x="195218" y="408137"/>
                      <a:pt x="402863" y="522437"/>
                    </a:cubicBezTo>
                    <a:cubicBezTo>
                      <a:pt x="403815" y="521485"/>
                      <a:pt x="528593" y="347177"/>
                      <a:pt x="533355" y="230020"/>
                    </a:cubicBezTo>
                    <a:close/>
                  </a:path>
                </a:pathLst>
              </a:custGeom>
              <a:solidFill>
                <a:srgbClr val="C4D19C"/>
              </a:solidFill>
              <a:ln w="9525" cap="flat">
                <a:noFill/>
                <a:prstDash val="solid"/>
                <a:miter/>
              </a:ln>
            </p:spPr>
            <p:txBody>
              <a:bodyPr rtlCol="0" anchor="ctr"/>
              <a:lstStyle/>
              <a:p>
                <a:endParaRPr lang="zh-CN" altLang="en-US"/>
              </a:p>
            </p:txBody>
          </p:sp>
          <p:sp>
            <p:nvSpPr>
              <p:cNvPr id="302" name="任意多边形: 形状 301">
                <a:extLst>
                  <a:ext uri="{FF2B5EF4-FFF2-40B4-BE49-F238E27FC236}">
                    <a16:creationId xmlns:a16="http://schemas.microsoft.com/office/drawing/2014/main" id="{C528D098-2B0E-1C03-2655-1D300F85DF51}"/>
                  </a:ext>
                </a:extLst>
              </p:cNvPr>
              <p:cNvSpPr/>
              <p:nvPr/>
            </p:nvSpPr>
            <p:spPr>
              <a:xfrm>
                <a:off x="8922797" y="4057813"/>
                <a:ext cx="51434" cy="51434"/>
              </a:xfrm>
              <a:custGeom>
                <a:avLst/>
                <a:gdLst>
                  <a:gd name="connsiteX0" fmla="*/ 51435 w 51434"/>
                  <a:gd name="connsiteY0" fmla="*/ 25717 h 51434"/>
                  <a:gd name="connsiteX1" fmla="*/ 25718 w 51434"/>
                  <a:gd name="connsiteY1" fmla="*/ 51435 h 51434"/>
                  <a:gd name="connsiteX2" fmla="*/ 0 w 51434"/>
                  <a:gd name="connsiteY2" fmla="*/ 25717 h 51434"/>
                  <a:gd name="connsiteX3" fmla="*/ 25718 w 51434"/>
                  <a:gd name="connsiteY3" fmla="*/ 0 h 51434"/>
                  <a:gd name="connsiteX4" fmla="*/ 51435 w 51434"/>
                  <a:gd name="connsiteY4" fmla="*/ 25717 h 514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434" h="51434">
                    <a:moveTo>
                      <a:pt x="51435" y="25717"/>
                    </a:moveTo>
                    <a:cubicBezTo>
                      <a:pt x="51435" y="39921"/>
                      <a:pt x="39921" y="51435"/>
                      <a:pt x="25718" y="51435"/>
                    </a:cubicBezTo>
                    <a:cubicBezTo>
                      <a:pt x="11514" y="51435"/>
                      <a:pt x="0" y="39921"/>
                      <a:pt x="0" y="25717"/>
                    </a:cubicBezTo>
                    <a:cubicBezTo>
                      <a:pt x="0" y="11514"/>
                      <a:pt x="11514" y="0"/>
                      <a:pt x="25718" y="0"/>
                    </a:cubicBezTo>
                    <a:cubicBezTo>
                      <a:pt x="39921" y="0"/>
                      <a:pt x="51435" y="11514"/>
                      <a:pt x="51435" y="25717"/>
                    </a:cubicBezTo>
                    <a:close/>
                  </a:path>
                </a:pathLst>
              </a:custGeom>
              <a:solidFill>
                <a:srgbClr val="646360"/>
              </a:solidFill>
              <a:ln w="9525" cap="flat">
                <a:noFill/>
                <a:prstDash val="solid"/>
                <a:miter/>
              </a:ln>
            </p:spPr>
            <p:txBody>
              <a:bodyPr rtlCol="0" anchor="ctr"/>
              <a:lstStyle/>
              <a:p>
                <a:endParaRPr lang="zh-CN" altLang="en-US"/>
              </a:p>
            </p:txBody>
          </p:sp>
          <p:sp>
            <p:nvSpPr>
              <p:cNvPr id="303" name="任意多边形: 形状 302">
                <a:extLst>
                  <a:ext uri="{FF2B5EF4-FFF2-40B4-BE49-F238E27FC236}">
                    <a16:creationId xmlns:a16="http://schemas.microsoft.com/office/drawing/2014/main" id="{4C9E4107-F3F6-96F9-6113-FEF19236B4F2}"/>
                  </a:ext>
                </a:extLst>
              </p:cNvPr>
              <p:cNvSpPr/>
              <p:nvPr/>
            </p:nvSpPr>
            <p:spPr>
              <a:xfrm>
                <a:off x="8806592" y="4186401"/>
                <a:ext cx="230504" cy="13047"/>
              </a:xfrm>
              <a:custGeom>
                <a:avLst/>
                <a:gdLst>
                  <a:gd name="connsiteX0" fmla="*/ 0 w 230504"/>
                  <a:gd name="connsiteY0" fmla="*/ 6667 h 13047"/>
                  <a:gd name="connsiteX1" fmla="*/ 230505 w 230504"/>
                  <a:gd name="connsiteY1" fmla="*/ 0 h 13047"/>
                </a:gdLst>
                <a:ahLst/>
                <a:cxnLst>
                  <a:cxn ang="0">
                    <a:pos x="connsiteX0" y="connsiteY0"/>
                  </a:cxn>
                  <a:cxn ang="0">
                    <a:pos x="connsiteX1" y="connsiteY1"/>
                  </a:cxn>
                </a:cxnLst>
                <a:rect l="l" t="t" r="r" b="b"/>
                <a:pathLst>
                  <a:path w="230504" h="13047">
                    <a:moveTo>
                      <a:pt x="0" y="6667"/>
                    </a:moveTo>
                    <a:cubicBezTo>
                      <a:pt x="0" y="6667"/>
                      <a:pt x="114300" y="24765"/>
                      <a:pt x="230505" y="0"/>
                    </a:cubicBezTo>
                  </a:path>
                </a:pathLst>
              </a:custGeom>
              <a:noFill/>
              <a:ln w="9525" cap="flat">
                <a:solidFill>
                  <a:srgbClr val="646360"/>
                </a:solidFill>
                <a:prstDash val="solid"/>
                <a:miter/>
              </a:ln>
            </p:spPr>
            <p:txBody>
              <a:bodyPr rtlCol="0" anchor="ctr"/>
              <a:lstStyle/>
              <a:p>
                <a:endParaRPr lang="zh-CN" altLang="en-US"/>
              </a:p>
            </p:txBody>
          </p:sp>
          <p:grpSp>
            <p:nvGrpSpPr>
              <p:cNvPr id="304" name="图形 564">
                <a:extLst>
                  <a:ext uri="{FF2B5EF4-FFF2-40B4-BE49-F238E27FC236}">
                    <a16:creationId xmlns:a16="http://schemas.microsoft.com/office/drawing/2014/main" id="{07DFCF6A-9C0D-DC4D-15D6-6EBAD4925E60}"/>
                  </a:ext>
                </a:extLst>
              </p:cNvPr>
              <p:cNvGrpSpPr/>
              <p:nvPr/>
            </p:nvGrpSpPr>
            <p:grpSpPr>
              <a:xfrm>
                <a:off x="8918986" y="4334991"/>
                <a:ext cx="322514" cy="198119"/>
                <a:chOff x="9109759" y="4430565"/>
                <a:chExt cx="322514" cy="198119"/>
              </a:xfrm>
              <a:solidFill>
                <a:srgbClr val="646360"/>
              </a:solidFill>
            </p:grpSpPr>
            <p:sp>
              <p:nvSpPr>
                <p:cNvPr id="488" name="任意多边形: 形状 487">
                  <a:extLst>
                    <a:ext uri="{FF2B5EF4-FFF2-40B4-BE49-F238E27FC236}">
                      <a16:creationId xmlns:a16="http://schemas.microsoft.com/office/drawing/2014/main" id="{C270258C-99BD-7D8C-DD0A-A5A0AB6E62B3}"/>
                    </a:ext>
                  </a:extLst>
                </p:cNvPr>
                <p:cNvSpPr/>
                <p:nvPr/>
              </p:nvSpPr>
              <p:spPr>
                <a:xfrm>
                  <a:off x="9264065" y="4561057"/>
                  <a:ext cx="1904" cy="1904"/>
                </a:xfrm>
                <a:custGeom>
                  <a:avLst/>
                  <a:gdLst>
                    <a:gd name="connsiteX0" fmla="*/ 0 w 1904"/>
                    <a:gd name="connsiteY0" fmla="*/ 1905 h 1904"/>
                    <a:gd name="connsiteX1" fmla="*/ 1905 w 1904"/>
                    <a:gd name="connsiteY1" fmla="*/ 0 h 1904"/>
                    <a:gd name="connsiteX2" fmla="*/ 0 w 1904"/>
                    <a:gd name="connsiteY2" fmla="*/ 1905 h 1904"/>
                  </a:gdLst>
                  <a:ahLst/>
                  <a:cxnLst>
                    <a:cxn ang="0">
                      <a:pos x="connsiteX0" y="connsiteY0"/>
                    </a:cxn>
                    <a:cxn ang="0">
                      <a:pos x="connsiteX1" y="connsiteY1"/>
                    </a:cxn>
                    <a:cxn ang="0">
                      <a:pos x="connsiteX2" y="connsiteY2"/>
                    </a:cxn>
                  </a:cxnLst>
                  <a:rect l="l" t="t" r="r" b="b"/>
                  <a:pathLst>
                    <a:path w="1904" h="1904">
                      <a:moveTo>
                        <a:pt x="0" y="1905"/>
                      </a:moveTo>
                      <a:cubicBezTo>
                        <a:pt x="952" y="1905"/>
                        <a:pt x="952" y="952"/>
                        <a:pt x="1905" y="0"/>
                      </a:cubicBezTo>
                      <a:cubicBezTo>
                        <a:pt x="952" y="0"/>
                        <a:pt x="0" y="952"/>
                        <a:pt x="0" y="1905"/>
                      </a:cubicBezTo>
                      <a:close/>
                    </a:path>
                  </a:pathLst>
                </a:custGeom>
                <a:grpFill/>
                <a:ln w="9525" cap="flat">
                  <a:noFill/>
                  <a:prstDash val="solid"/>
                  <a:miter/>
                </a:ln>
              </p:spPr>
              <p:txBody>
                <a:bodyPr rtlCol="0" anchor="ctr"/>
                <a:lstStyle/>
                <a:p>
                  <a:endParaRPr lang="zh-CN" altLang="en-US"/>
                </a:p>
              </p:txBody>
            </p:sp>
            <p:sp>
              <p:nvSpPr>
                <p:cNvPr id="489" name="任意多边形: 形状 488">
                  <a:extLst>
                    <a:ext uri="{FF2B5EF4-FFF2-40B4-BE49-F238E27FC236}">
                      <a16:creationId xmlns:a16="http://schemas.microsoft.com/office/drawing/2014/main" id="{E5D281B9-2F25-577A-F5DA-03636B43BBCE}"/>
                    </a:ext>
                  </a:extLst>
                </p:cNvPr>
                <p:cNvSpPr/>
                <p:nvPr/>
              </p:nvSpPr>
              <p:spPr>
                <a:xfrm>
                  <a:off x="9195723" y="4522957"/>
                  <a:ext cx="714" cy="9525"/>
                </a:xfrm>
                <a:custGeom>
                  <a:avLst/>
                  <a:gdLst>
                    <a:gd name="connsiteX0" fmla="*/ 714 w 714"/>
                    <a:gd name="connsiteY0" fmla="*/ 0 h 9525"/>
                    <a:gd name="connsiteX1" fmla="*/ 714 w 714"/>
                    <a:gd name="connsiteY1" fmla="*/ 0 h 9525"/>
                    <a:gd name="connsiteX2" fmla="*/ 714 w 714"/>
                    <a:gd name="connsiteY2" fmla="*/ 0 h 9525"/>
                    <a:gd name="connsiteX3" fmla="*/ 714 w 714"/>
                    <a:gd name="connsiteY3" fmla="*/ 0 h 9525"/>
                  </a:gdLst>
                  <a:ahLst/>
                  <a:cxnLst>
                    <a:cxn ang="0">
                      <a:pos x="connsiteX0" y="connsiteY0"/>
                    </a:cxn>
                    <a:cxn ang="0">
                      <a:pos x="connsiteX1" y="connsiteY1"/>
                    </a:cxn>
                    <a:cxn ang="0">
                      <a:pos x="connsiteX2" y="connsiteY2"/>
                    </a:cxn>
                    <a:cxn ang="0">
                      <a:pos x="connsiteX3" y="connsiteY3"/>
                    </a:cxn>
                  </a:cxnLst>
                  <a:rect l="l" t="t" r="r" b="b"/>
                  <a:pathLst>
                    <a:path w="714" h="9525">
                      <a:moveTo>
                        <a:pt x="714" y="0"/>
                      </a:moveTo>
                      <a:cubicBezTo>
                        <a:pt x="-238" y="0"/>
                        <a:pt x="-238" y="0"/>
                        <a:pt x="714" y="0"/>
                      </a:cubicBezTo>
                      <a:lnTo>
                        <a:pt x="714" y="0"/>
                      </a:lnTo>
                      <a:lnTo>
                        <a:pt x="714" y="0"/>
                      </a:lnTo>
                      <a:close/>
                    </a:path>
                  </a:pathLst>
                </a:custGeom>
                <a:grpFill/>
                <a:ln w="9525" cap="flat">
                  <a:noFill/>
                  <a:prstDash val="solid"/>
                  <a:miter/>
                </a:ln>
              </p:spPr>
              <p:txBody>
                <a:bodyPr rtlCol="0" anchor="ctr"/>
                <a:lstStyle/>
                <a:p>
                  <a:endParaRPr lang="zh-CN" altLang="en-US"/>
                </a:p>
              </p:txBody>
            </p:sp>
            <p:sp>
              <p:nvSpPr>
                <p:cNvPr id="490" name="任意多边形: 形状 489">
                  <a:extLst>
                    <a:ext uri="{FF2B5EF4-FFF2-40B4-BE49-F238E27FC236}">
                      <a16:creationId xmlns:a16="http://schemas.microsoft.com/office/drawing/2014/main" id="{1C64F79F-FE5A-70C3-C721-5D5C00F34DC5}"/>
                    </a:ext>
                  </a:extLst>
                </p:cNvPr>
                <p:cNvSpPr/>
                <p:nvPr/>
              </p:nvSpPr>
              <p:spPr>
                <a:xfrm>
                  <a:off x="9193579" y="4523909"/>
                  <a:ext cx="1904" cy="1905"/>
                </a:xfrm>
                <a:custGeom>
                  <a:avLst/>
                  <a:gdLst>
                    <a:gd name="connsiteX0" fmla="*/ 1905 w 1904"/>
                    <a:gd name="connsiteY0" fmla="*/ 0 h 1905"/>
                    <a:gd name="connsiteX1" fmla="*/ 0 w 1904"/>
                    <a:gd name="connsiteY1" fmla="*/ 1905 h 1905"/>
                    <a:gd name="connsiteX2" fmla="*/ 1905 w 1904"/>
                    <a:gd name="connsiteY2" fmla="*/ 0 h 1905"/>
                  </a:gdLst>
                  <a:ahLst/>
                  <a:cxnLst>
                    <a:cxn ang="0">
                      <a:pos x="connsiteX0" y="connsiteY0"/>
                    </a:cxn>
                    <a:cxn ang="0">
                      <a:pos x="connsiteX1" y="connsiteY1"/>
                    </a:cxn>
                    <a:cxn ang="0">
                      <a:pos x="connsiteX2" y="connsiteY2"/>
                    </a:cxn>
                  </a:cxnLst>
                  <a:rect l="l" t="t" r="r" b="b"/>
                  <a:pathLst>
                    <a:path w="1904" h="1905">
                      <a:moveTo>
                        <a:pt x="1905" y="0"/>
                      </a:moveTo>
                      <a:lnTo>
                        <a:pt x="0" y="1905"/>
                      </a:lnTo>
                      <a:cubicBezTo>
                        <a:pt x="1905" y="953"/>
                        <a:pt x="1905" y="953"/>
                        <a:pt x="1905" y="0"/>
                      </a:cubicBezTo>
                      <a:close/>
                    </a:path>
                  </a:pathLst>
                </a:custGeom>
                <a:grpFill/>
                <a:ln w="9525" cap="flat">
                  <a:noFill/>
                  <a:prstDash val="solid"/>
                  <a:miter/>
                </a:ln>
              </p:spPr>
              <p:txBody>
                <a:bodyPr rtlCol="0" anchor="ctr"/>
                <a:lstStyle/>
                <a:p>
                  <a:endParaRPr lang="zh-CN" altLang="en-US"/>
                </a:p>
              </p:txBody>
            </p:sp>
            <p:sp>
              <p:nvSpPr>
                <p:cNvPr id="491" name="任意多边形: 形状 490">
                  <a:extLst>
                    <a:ext uri="{FF2B5EF4-FFF2-40B4-BE49-F238E27FC236}">
                      <a16:creationId xmlns:a16="http://schemas.microsoft.com/office/drawing/2014/main" id="{BEDB4A83-7954-D93E-7B1A-203F46C4377B}"/>
                    </a:ext>
                  </a:extLst>
                </p:cNvPr>
                <p:cNvSpPr/>
                <p:nvPr/>
              </p:nvSpPr>
              <p:spPr>
                <a:xfrm>
                  <a:off x="9277400" y="4548675"/>
                  <a:ext cx="2857" cy="1904"/>
                </a:xfrm>
                <a:custGeom>
                  <a:avLst/>
                  <a:gdLst>
                    <a:gd name="connsiteX0" fmla="*/ 0 w 2857"/>
                    <a:gd name="connsiteY0" fmla="*/ 1905 h 1904"/>
                    <a:gd name="connsiteX1" fmla="*/ 2858 w 2857"/>
                    <a:gd name="connsiteY1" fmla="*/ 0 h 1904"/>
                    <a:gd name="connsiteX2" fmla="*/ 0 w 2857"/>
                    <a:gd name="connsiteY2" fmla="*/ 1905 h 1904"/>
                  </a:gdLst>
                  <a:ahLst/>
                  <a:cxnLst>
                    <a:cxn ang="0">
                      <a:pos x="connsiteX0" y="connsiteY0"/>
                    </a:cxn>
                    <a:cxn ang="0">
                      <a:pos x="connsiteX1" y="connsiteY1"/>
                    </a:cxn>
                    <a:cxn ang="0">
                      <a:pos x="connsiteX2" y="connsiteY2"/>
                    </a:cxn>
                  </a:cxnLst>
                  <a:rect l="l" t="t" r="r" b="b"/>
                  <a:pathLst>
                    <a:path w="2857" h="1904">
                      <a:moveTo>
                        <a:pt x="0" y="1905"/>
                      </a:moveTo>
                      <a:cubicBezTo>
                        <a:pt x="953" y="1905"/>
                        <a:pt x="1905" y="953"/>
                        <a:pt x="2858" y="0"/>
                      </a:cubicBezTo>
                      <a:lnTo>
                        <a:pt x="0" y="1905"/>
                      </a:lnTo>
                      <a:close/>
                    </a:path>
                  </a:pathLst>
                </a:custGeom>
                <a:grpFill/>
                <a:ln w="9525" cap="flat">
                  <a:noFill/>
                  <a:prstDash val="solid"/>
                  <a:miter/>
                </a:ln>
              </p:spPr>
              <p:txBody>
                <a:bodyPr rtlCol="0" anchor="ctr"/>
                <a:lstStyle/>
                <a:p>
                  <a:endParaRPr lang="zh-CN" altLang="en-US"/>
                </a:p>
              </p:txBody>
            </p:sp>
            <p:sp>
              <p:nvSpPr>
                <p:cNvPr id="492" name="任意多边形: 形状 491">
                  <a:extLst>
                    <a:ext uri="{FF2B5EF4-FFF2-40B4-BE49-F238E27FC236}">
                      <a16:creationId xmlns:a16="http://schemas.microsoft.com/office/drawing/2014/main" id="{ACB7938B-FAF7-35A0-7DD7-15D2CBC6BF7B}"/>
                    </a:ext>
                  </a:extLst>
                </p:cNvPr>
                <p:cNvSpPr/>
                <p:nvPr/>
              </p:nvSpPr>
              <p:spPr>
                <a:xfrm>
                  <a:off x="9274542" y="4536292"/>
                  <a:ext cx="9525" cy="952"/>
                </a:xfrm>
                <a:custGeom>
                  <a:avLst/>
                  <a:gdLst>
                    <a:gd name="connsiteX0" fmla="*/ 0 w 9525"/>
                    <a:gd name="connsiteY0" fmla="*/ 953 h 952"/>
                    <a:gd name="connsiteX1" fmla="*/ 0 w 9525"/>
                    <a:gd name="connsiteY1" fmla="*/ 0 h 952"/>
                    <a:gd name="connsiteX2" fmla="*/ 0 w 9525"/>
                    <a:gd name="connsiteY2" fmla="*/ 953 h 952"/>
                  </a:gdLst>
                  <a:ahLst/>
                  <a:cxnLst>
                    <a:cxn ang="0">
                      <a:pos x="connsiteX0" y="connsiteY0"/>
                    </a:cxn>
                    <a:cxn ang="0">
                      <a:pos x="connsiteX1" y="connsiteY1"/>
                    </a:cxn>
                    <a:cxn ang="0">
                      <a:pos x="connsiteX2" y="connsiteY2"/>
                    </a:cxn>
                  </a:cxnLst>
                  <a:rect l="l" t="t" r="r" b="b"/>
                  <a:pathLst>
                    <a:path w="9525" h="952">
                      <a:moveTo>
                        <a:pt x="0" y="953"/>
                      </a:moveTo>
                      <a:cubicBezTo>
                        <a:pt x="0" y="953"/>
                        <a:pt x="0" y="0"/>
                        <a:pt x="0" y="0"/>
                      </a:cubicBezTo>
                      <a:cubicBezTo>
                        <a:pt x="0" y="0"/>
                        <a:pt x="0" y="953"/>
                        <a:pt x="0" y="953"/>
                      </a:cubicBezTo>
                      <a:close/>
                    </a:path>
                  </a:pathLst>
                </a:custGeom>
                <a:grpFill/>
                <a:ln w="9525" cap="flat">
                  <a:noFill/>
                  <a:prstDash val="solid"/>
                  <a:miter/>
                </a:ln>
              </p:spPr>
              <p:txBody>
                <a:bodyPr rtlCol="0" anchor="ctr"/>
                <a:lstStyle/>
                <a:p>
                  <a:endParaRPr lang="zh-CN" altLang="en-US"/>
                </a:p>
              </p:txBody>
            </p:sp>
            <p:sp>
              <p:nvSpPr>
                <p:cNvPr id="493" name="任意多边形: 形状 492">
                  <a:extLst>
                    <a:ext uri="{FF2B5EF4-FFF2-40B4-BE49-F238E27FC236}">
                      <a16:creationId xmlns:a16="http://schemas.microsoft.com/office/drawing/2014/main" id="{617CBA0B-F5C7-527F-E4BF-4F35E6B841AF}"/>
                    </a:ext>
                  </a:extLst>
                </p:cNvPr>
                <p:cNvSpPr/>
                <p:nvPr/>
              </p:nvSpPr>
              <p:spPr>
                <a:xfrm>
                  <a:off x="9326506" y="4597252"/>
                  <a:ext cx="423" cy="0"/>
                </a:xfrm>
                <a:custGeom>
                  <a:avLst/>
                  <a:gdLst>
                    <a:gd name="connsiteX0" fmla="*/ 423 w 423"/>
                    <a:gd name="connsiteY0" fmla="*/ 0 h 0"/>
                    <a:gd name="connsiteX1" fmla="*/ 423 w 423"/>
                    <a:gd name="connsiteY1" fmla="*/ 0 h 0"/>
                    <a:gd name="connsiteX2" fmla="*/ 423 w 423"/>
                    <a:gd name="connsiteY2" fmla="*/ 0 h 0"/>
                  </a:gdLst>
                  <a:ahLst/>
                  <a:cxnLst>
                    <a:cxn ang="0">
                      <a:pos x="connsiteX0" y="connsiteY0"/>
                    </a:cxn>
                    <a:cxn ang="0">
                      <a:pos x="connsiteX1" y="connsiteY1"/>
                    </a:cxn>
                    <a:cxn ang="0">
                      <a:pos x="connsiteX2" y="connsiteY2"/>
                    </a:cxn>
                  </a:cxnLst>
                  <a:rect l="l" t="t" r="r" b="b"/>
                  <a:pathLst>
                    <a:path w="423">
                      <a:moveTo>
                        <a:pt x="423" y="0"/>
                      </a:moveTo>
                      <a:cubicBezTo>
                        <a:pt x="423" y="0"/>
                        <a:pt x="-529" y="0"/>
                        <a:pt x="423" y="0"/>
                      </a:cubicBezTo>
                      <a:cubicBezTo>
                        <a:pt x="-529" y="0"/>
                        <a:pt x="423" y="0"/>
                        <a:pt x="423" y="0"/>
                      </a:cubicBezTo>
                      <a:close/>
                    </a:path>
                  </a:pathLst>
                </a:custGeom>
                <a:grpFill/>
                <a:ln w="9525" cap="flat">
                  <a:noFill/>
                  <a:prstDash val="solid"/>
                  <a:miter/>
                </a:ln>
              </p:spPr>
              <p:txBody>
                <a:bodyPr rtlCol="0" anchor="ctr"/>
                <a:lstStyle/>
                <a:p>
                  <a:endParaRPr lang="zh-CN" altLang="en-US"/>
                </a:p>
              </p:txBody>
            </p:sp>
            <p:sp>
              <p:nvSpPr>
                <p:cNvPr id="494" name="任意多边形: 形状 493">
                  <a:extLst>
                    <a:ext uri="{FF2B5EF4-FFF2-40B4-BE49-F238E27FC236}">
                      <a16:creationId xmlns:a16="http://schemas.microsoft.com/office/drawing/2014/main" id="{B36AA1E2-BFA3-B269-448B-2631B3BADCFC}"/>
                    </a:ext>
                  </a:extLst>
                </p:cNvPr>
                <p:cNvSpPr/>
                <p:nvPr/>
              </p:nvSpPr>
              <p:spPr>
                <a:xfrm>
                  <a:off x="9333597" y="4594395"/>
                  <a:ext cx="952" cy="952"/>
                </a:xfrm>
                <a:custGeom>
                  <a:avLst/>
                  <a:gdLst>
                    <a:gd name="connsiteX0" fmla="*/ 0 w 952"/>
                    <a:gd name="connsiteY0" fmla="*/ 0 h 952"/>
                    <a:gd name="connsiteX1" fmla="*/ 953 w 952"/>
                    <a:gd name="connsiteY1" fmla="*/ 952 h 952"/>
                    <a:gd name="connsiteX2" fmla="*/ 953 w 952"/>
                    <a:gd name="connsiteY2" fmla="*/ 0 h 952"/>
                    <a:gd name="connsiteX3" fmla="*/ 0 w 952"/>
                    <a:gd name="connsiteY3" fmla="*/ 0 h 952"/>
                  </a:gdLst>
                  <a:ahLst/>
                  <a:cxnLst>
                    <a:cxn ang="0">
                      <a:pos x="connsiteX0" y="connsiteY0"/>
                    </a:cxn>
                    <a:cxn ang="0">
                      <a:pos x="connsiteX1" y="connsiteY1"/>
                    </a:cxn>
                    <a:cxn ang="0">
                      <a:pos x="connsiteX2" y="connsiteY2"/>
                    </a:cxn>
                    <a:cxn ang="0">
                      <a:pos x="connsiteX3" y="connsiteY3"/>
                    </a:cxn>
                  </a:cxnLst>
                  <a:rect l="l" t="t" r="r" b="b"/>
                  <a:pathLst>
                    <a:path w="952" h="952">
                      <a:moveTo>
                        <a:pt x="0" y="0"/>
                      </a:moveTo>
                      <a:cubicBezTo>
                        <a:pt x="0" y="0"/>
                        <a:pt x="953" y="0"/>
                        <a:pt x="953" y="952"/>
                      </a:cubicBezTo>
                      <a:lnTo>
                        <a:pt x="953" y="0"/>
                      </a:lnTo>
                      <a:cubicBezTo>
                        <a:pt x="953" y="0"/>
                        <a:pt x="0" y="0"/>
                        <a:pt x="0" y="0"/>
                      </a:cubicBezTo>
                      <a:close/>
                    </a:path>
                  </a:pathLst>
                </a:custGeom>
                <a:grpFill/>
                <a:ln w="9525" cap="flat">
                  <a:noFill/>
                  <a:prstDash val="solid"/>
                  <a:miter/>
                </a:ln>
              </p:spPr>
              <p:txBody>
                <a:bodyPr rtlCol="0" anchor="ctr"/>
                <a:lstStyle/>
                <a:p>
                  <a:endParaRPr lang="zh-CN" altLang="en-US"/>
                </a:p>
              </p:txBody>
            </p:sp>
            <p:sp>
              <p:nvSpPr>
                <p:cNvPr id="495" name="任意多边形: 形状 494">
                  <a:extLst>
                    <a:ext uri="{FF2B5EF4-FFF2-40B4-BE49-F238E27FC236}">
                      <a16:creationId xmlns:a16="http://schemas.microsoft.com/office/drawing/2014/main" id="{A07B31E6-4222-91DE-62D7-85733C8CAE5E}"/>
                    </a:ext>
                  </a:extLst>
                </p:cNvPr>
                <p:cNvSpPr/>
                <p:nvPr/>
              </p:nvSpPr>
              <p:spPr>
                <a:xfrm>
                  <a:off x="9332645" y="4590584"/>
                  <a:ext cx="952" cy="9525"/>
                </a:xfrm>
                <a:custGeom>
                  <a:avLst/>
                  <a:gdLst>
                    <a:gd name="connsiteX0" fmla="*/ 0 w 952"/>
                    <a:gd name="connsiteY0" fmla="*/ 0 h 9525"/>
                    <a:gd name="connsiteX1" fmla="*/ 952 w 952"/>
                    <a:gd name="connsiteY1" fmla="*/ 0 h 9525"/>
                    <a:gd name="connsiteX2" fmla="*/ 0 w 952"/>
                    <a:gd name="connsiteY2" fmla="*/ 0 h 9525"/>
                  </a:gdLst>
                  <a:ahLst/>
                  <a:cxnLst>
                    <a:cxn ang="0">
                      <a:pos x="connsiteX0" y="connsiteY0"/>
                    </a:cxn>
                    <a:cxn ang="0">
                      <a:pos x="connsiteX1" y="connsiteY1"/>
                    </a:cxn>
                    <a:cxn ang="0">
                      <a:pos x="connsiteX2" y="connsiteY2"/>
                    </a:cxn>
                  </a:cxnLst>
                  <a:rect l="l" t="t" r="r" b="b"/>
                  <a:pathLst>
                    <a:path w="952" h="9525">
                      <a:moveTo>
                        <a:pt x="0" y="0"/>
                      </a:moveTo>
                      <a:lnTo>
                        <a:pt x="952" y="0"/>
                      </a:lnTo>
                      <a:cubicBezTo>
                        <a:pt x="952" y="0"/>
                        <a:pt x="0" y="0"/>
                        <a:pt x="0" y="0"/>
                      </a:cubicBezTo>
                      <a:close/>
                    </a:path>
                  </a:pathLst>
                </a:custGeom>
                <a:grpFill/>
                <a:ln w="9525" cap="flat">
                  <a:noFill/>
                  <a:prstDash val="solid"/>
                  <a:miter/>
                </a:ln>
              </p:spPr>
              <p:txBody>
                <a:bodyPr rtlCol="0" anchor="ctr"/>
                <a:lstStyle/>
                <a:p>
                  <a:endParaRPr lang="zh-CN" altLang="en-US"/>
                </a:p>
              </p:txBody>
            </p:sp>
            <p:sp>
              <p:nvSpPr>
                <p:cNvPr id="496" name="任意多边形: 形状 495">
                  <a:extLst>
                    <a:ext uri="{FF2B5EF4-FFF2-40B4-BE49-F238E27FC236}">
                      <a16:creationId xmlns:a16="http://schemas.microsoft.com/office/drawing/2014/main" id="{D28DE3DE-64E3-0462-2482-17A030E31B3F}"/>
                    </a:ext>
                  </a:extLst>
                </p:cNvPr>
                <p:cNvSpPr/>
                <p:nvPr/>
              </p:nvSpPr>
              <p:spPr>
                <a:xfrm>
                  <a:off x="9376459" y="4572487"/>
                  <a:ext cx="952" cy="2857"/>
                </a:xfrm>
                <a:custGeom>
                  <a:avLst/>
                  <a:gdLst>
                    <a:gd name="connsiteX0" fmla="*/ 0 w 952"/>
                    <a:gd name="connsiteY0" fmla="*/ 2858 h 2857"/>
                    <a:gd name="connsiteX1" fmla="*/ 953 w 952"/>
                    <a:gd name="connsiteY1" fmla="*/ 0 h 2857"/>
                    <a:gd name="connsiteX2" fmla="*/ 0 w 952"/>
                    <a:gd name="connsiteY2" fmla="*/ 2858 h 2857"/>
                  </a:gdLst>
                  <a:ahLst/>
                  <a:cxnLst>
                    <a:cxn ang="0">
                      <a:pos x="connsiteX0" y="connsiteY0"/>
                    </a:cxn>
                    <a:cxn ang="0">
                      <a:pos x="connsiteX1" y="connsiteY1"/>
                    </a:cxn>
                    <a:cxn ang="0">
                      <a:pos x="connsiteX2" y="connsiteY2"/>
                    </a:cxn>
                  </a:cxnLst>
                  <a:rect l="l" t="t" r="r" b="b"/>
                  <a:pathLst>
                    <a:path w="952" h="2857">
                      <a:moveTo>
                        <a:pt x="0" y="2858"/>
                      </a:moveTo>
                      <a:lnTo>
                        <a:pt x="953" y="0"/>
                      </a:lnTo>
                      <a:cubicBezTo>
                        <a:pt x="0" y="953"/>
                        <a:pt x="0" y="1905"/>
                        <a:pt x="0" y="2858"/>
                      </a:cubicBezTo>
                      <a:close/>
                    </a:path>
                  </a:pathLst>
                </a:custGeom>
                <a:grpFill/>
                <a:ln w="9525" cap="flat">
                  <a:noFill/>
                  <a:prstDash val="solid"/>
                  <a:miter/>
                </a:ln>
              </p:spPr>
              <p:txBody>
                <a:bodyPr rtlCol="0" anchor="ctr"/>
                <a:lstStyle/>
                <a:p>
                  <a:endParaRPr lang="zh-CN" altLang="en-US"/>
                </a:p>
              </p:txBody>
            </p:sp>
            <p:sp>
              <p:nvSpPr>
                <p:cNvPr id="497" name="任意多边形: 形状 496">
                  <a:extLst>
                    <a:ext uri="{FF2B5EF4-FFF2-40B4-BE49-F238E27FC236}">
                      <a16:creationId xmlns:a16="http://schemas.microsoft.com/office/drawing/2014/main" id="{6DC86531-2948-E9E9-0025-D1DE1DEC068B}"/>
                    </a:ext>
                  </a:extLst>
                </p:cNvPr>
                <p:cNvSpPr/>
                <p:nvPr/>
              </p:nvSpPr>
              <p:spPr>
                <a:xfrm>
                  <a:off x="9324072" y="4597252"/>
                  <a:ext cx="1905" cy="1904"/>
                </a:xfrm>
                <a:custGeom>
                  <a:avLst/>
                  <a:gdLst>
                    <a:gd name="connsiteX0" fmla="*/ 0 w 1905"/>
                    <a:gd name="connsiteY0" fmla="*/ 1905 h 1904"/>
                    <a:gd name="connsiteX1" fmla="*/ 1905 w 1905"/>
                    <a:gd name="connsiteY1" fmla="*/ 0 h 1904"/>
                    <a:gd name="connsiteX2" fmla="*/ 0 w 1905"/>
                    <a:gd name="connsiteY2" fmla="*/ 1905 h 1904"/>
                  </a:gdLst>
                  <a:ahLst/>
                  <a:cxnLst>
                    <a:cxn ang="0">
                      <a:pos x="connsiteX0" y="connsiteY0"/>
                    </a:cxn>
                    <a:cxn ang="0">
                      <a:pos x="connsiteX1" y="connsiteY1"/>
                    </a:cxn>
                    <a:cxn ang="0">
                      <a:pos x="connsiteX2" y="connsiteY2"/>
                    </a:cxn>
                  </a:cxnLst>
                  <a:rect l="l" t="t" r="r" b="b"/>
                  <a:pathLst>
                    <a:path w="1905" h="1904">
                      <a:moveTo>
                        <a:pt x="0" y="1905"/>
                      </a:moveTo>
                      <a:cubicBezTo>
                        <a:pt x="953" y="1905"/>
                        <a:pt x="953" y="952"/>
                        <a:pt x="1905" y="0"/>
                      </a:cubicBezTo>
                      <a:cubicBezTo>
                        <a:pt x="953" y="952"/>
                        <a:pt x="0" y="952"/>
                        <a:pt x="0" y="1905"/>
                      </a:cubicBezTo>
                      <a:close/>
                    </a:path>
                  </a:pathLst>
                </a:custGeom>
                <a:grpFill/>
                <a:ln w="9525" cap="flat">
                  <a:noFill/>
                  <a:prstDash val="solid"/>
                  <a:miter/>
                </a:ln>
              </p:spPr>
              <p:txBody>
                <a:bodyPr rtlCol="0" anchor="ctr"/>
                <a:lstStyle/>
                <a:p>
                  <a:endParaRPr lang="zh-CN" altLang="en-US"/>
                </a:p>
              </p:txBody>
            </p:sp>
            <p:sp>
              <p:nvSpPr>
                <p:cNvPr id="498" name="任意多边形: 形状 497">
                  <a:extLst>
                    <a:ext uri="{FF2B5EF4-FFF2-40B4-BE49-F238E27FC236}">
                      <a16:creationId xmlns:a16="http://schemas.microsoft.com/office/drawing/2014/main" id="{67C54282-64EF-FEAF-978D-096C520ACB96}"/>
                    </a:ext>
                  </a:extLst>
                </p:cNvPr>
                <p:cNvSpPr/>
                <p:nvPr/>
              </p:nvSpPr>
              <p:spPr>
                <a:xfrm>
                  <a:off x="9263112" y="4562962"/>
                  <a:ext cx="952" cy="952"/>
                </a:xfrm>
                <a:custGeom>
                  <a:avLst/>
                  <a:gdLst>
                    <a:gd name="connsiteX0" fmla="*/ 0 w 952"/>
                    <a:gd name="connsiteY0" fmla="*/ 953 h 952"/>
                    <a:gd name="connsiteX1" fmla="*/ 953 w 952"/>
                    <a:gd name="connsiteY1" fmla="*/ 0 h 952"/>
                    <a:gd name="connsiteX2" fmla="*/ 0 w 952"/>
                    <a:gd name="connsiteY2" fmla="*/ 953 h 952"/>
                  </a:gdLst>
                  <a:ahLst/>
                  <a:cxnLst>
                    <a:cxn ang="0">
                      <a:pos x="connsiteX0" y="connsiteY0"/>
                    </a:cxn>
                    <a:cxn ang="0">
                      <a:pos x="connsiteX1" y="connsiteY1"/>
                    </a:cxn>
                    <a:cxn ang="0">
                      <a:pos x="connsiteX2" y="connsiteY2"/>
                    </a:cxn>
                  </a:cxnLst>
                  <a:rect l="l" t="t" r="r" b="b"/>
                  <a:pathLst>
                    <a:path w="952" h="952">
                      <a:moveTo>
                        <a:pt x="0" y="953"/>
                      </a:moveTo>
                      <a:cubicBezTo>
                        <a:pt x="0" y="953"/>
                        <a:pt x="0" y="0"/>
                        <a:pt x="953" y="0"/>
                      </a:cubicBezTo>
                      <a:cubicBezTo>
                        <a:pt x="0" y="0"/>
                        <a:pt x="0" y="953"/>
                        <a:pt x="0" y="953"/>
                      </a:cubicBezTo>
                      <a:close/>
                    </a:path>
                  </a:pathLst>
                </a:custGeom>
                <a:grpFill/>
                <a:ln w="9525" cap="flat">
                  <a:noFill/>
                  <a:prstDash val="solid"/>
                  <a:miter/>
                </a:ln>
              </p:spPr>
              <p:txBody>
                <a:bodyPr rtlCol="0" anchor="ctr"/>
                <a:lstStyle/>
                <a:p>
                  <a:endParaRPr lang="zh-CN" altLang="en-US"/>
                </a:p>
              </p:txBody>
            </p:sp>
            <p:sp>
              <p:nvSpPr>
                <p:cNvPr id="499" name="任意多边形: 形状 498">
                  <a:extLst>
                    <a:ext uri="{FF2B5EF4-FFF2-40B4-BE49-F238E27FC236}">
                      <a16:creationId xmlns:a16="http://schemas.microsoft.com/office/drawing/2014/main" id="{5716BA5E-8846-02D2-A169-8243C9826F4D}"/>
                    </a:ext>
                  </a:extLst>
                </p:cNvPr>
                <p:cNvSpPr/>
                <p:nvPr/>
              </p:nvSpPr>
              <p:spPr>
                <a:xfrm>
                  <a:off x="9281448" y="4552484"/>
                  <a:ext cx="714" cy="9525"/>
                </a:xfrm>
                <a:custGeom>
                  <a:avLst/>
                  <a:gdLst>
                    <a:gd name="connsiteX0" fmla="*/ 714 w 714"/>
                    <a:gd name="connsiteY0" fmla="*/ 0 h 9525"/>
                    <a:gd name="connsiteX1" fmla="*/ 714 w 714"/>
                    <a:gd name="connsiteY1" fmla="*/ 0 h 9525"/>
                    <a:gd name="connsiteX2" fmla="*/ 714 w 714"/>
                    <a:gd name="connsiteY2" fmla="*/ 0 h 9525"/>
                  </a:gdLst>
                  <a:ahLst/>
                  <a:cxnLst>
                    <a:cxn ang="0">
                      <a:pos x="connsiteX0" y="connsiteY0"/>
                    </a:cxn>
                    <a:cxn ang="0">
                      <a:pos x="connsiteX1" y="connsiteY1"/>
                    </a:cxn>
                    <a:cxn ang="0">
                      <a:pos x="connsiteX2" y="connsiteY2"/>
                    </a:cxn>
                  </a:cxnLst>
                  <a:rect l="l" t="t" r="r" b="b"/>
                  <a:pathLst>
                    <a:path w="714" h="9525">
                      <a:moveTo>
                        <a:pt x="714" y="0"/>
                      </a:moveTo>
                      <a:lnTo>
                        <a:pt x="714" y="0"/>
                      </a:lnTo>
                      <a:cubicBezTo>
                        <a:pt x="-238" y="0"/>
                        <a:pt x="-238" y="0"/>
                        <a:pt x="714" y="0"/>
                      </a:cubicBezTo>
                      <a:close/>
                    </a:path>
                  </a:pathLst>
                </a:custGeom>
                <a:grpFill/>
                <a:ln w="9525" cap="flat">
                  <a:noFill/>
                  <a:prstDash val="solid"/>
                  <a:miter/>
                </a:ln>
              </p:spPr>
              <p:txBody>
                <a:bodyPr rtlCol="0" anchor="ctr"/>
                <a:lstStyle/>
                <a:p>
                  <a:endParaRPr lang="zh-CN" altLang="en-US"/>
                </a:p>
              </p:txBody>
            </p:sp>
            <p:sp>
              <p:nvSpPr>
                <p:cNvPr id="500" name="任意多边形: 形状 499">
                  <a:extLst>
                    <a:ext uri="{FF2B5EF4-FFF2-40B4-BE49-F238E27FC236}">
                      <a16:creationId xmlns:a16="http://schemas.microsoft.com/office/drawing/2014/main" id="{02C60F28-A4B3-D286-9125-43D228559424}"/>
                    </a:ext>
                  </a:extLst>
                </p:cNvPr>
                <p:cNvSpPr/>
                <p:nvPr/>
              </p:nvSpPr>
              <p:spPr>
                <a:xfrm>
                  <a:off x="9166909" y="4508670"/>
                  <a:ext cx="2857" cy="1428"/>
                </a:xfrm>
                <a:custGeom>
                  <a:avLst/>
                  <a:gdLst>
                    <a:gd name="connsiteX0" fmla="*/ 2858 w 2857"/>
                    <a:gd name="connsiteY0" fmla="*/ 0 h 1428"/>
                    <a:gd name="connsiteX1" fmla="*/ 0 w 2857"/>
                    <a:gd name="connsiteY1" fmla="*/ 0 h 1428"/>
                    <a:gd name="connsiteX2" fmla="*/ 2858 w 2857"/>
                    <a:gd name="connsiteY2" fmla="*/ 0 h 1428"/>
                  </a:gdLst>
                  <a:ahLst/>
                  <a:cxnLst>
                    <a:cxn ang="0">
                      <a:pos x="connsiteX0" y="connsiteY0"/>
                    </a:cxn>
                    <a:cxn ang="0">
                      <a:pos x="connsiteX1" y="connsiteY1"/>
                    </a:cxn>
                    <a:cxn ang="0">
                      <a:pos x="connsiteX2" y="connsiteY2"/>
                    </a:cxn>
                  </a:cxnLst>
                  <a:rect l="l" t="t" r="r" b="b"/>
                  <a:pathLst>
                    <a:path w="2857" h="1428">
                      <a:moveTo>
                        <a:pt x="2858" y="0"/>
                      </a:moveTo>
                      <a:cubicBezTo>
                        <a:pt x="1905" y="0"/>
                        <a:pt x="953" y="0"/>
                        <a:pt x="0" y="0"/>
                      </a:cubicBezTo>
                      <a:cubicBezTo>
                        <a:pt x="1905" y="1905"/>
                        <a:pt x="1905" y="1905"/>
                        <a:pt x="2858" y="0"/>
                      </a:cubicBezTo>
                      <a:close/>
                    </a:path>
                  </a:pathLst>
                </a:custGeom>
                <a:grpFill/>
                <a:ln w="9525" cap="flat">
                  <a:noFill/>
                  <a:prstDash val="solid"/>
                  <a:miter/>
                </a:ln>
              </p:spPr>
              <p:txBody>
                <a:bodyPr rtlCol="0" anchor="ctr"/>
                <a:lstStyle/>
                <a:p>
                  <a:endParaRPr lang="zh-CN" altLang="en-US"/>
                </a:p>
              </p:txBody>
            </p:sp>
            <p:sp>
              <p:nvSpPr>
                <p:cNvPr id="501" name="任意多边形: 形状 500">
                  <a:extLst>
                    <a:ext uri="{FF2B5EF4-FFF2-40B4-BE49-F238E27FC236}">
                      <a16:creationId xmlns:a16="http://schemas.microsoft.com/office/drawing/2014/main" id="{33CC1656-605F-5732-5A77-A80E461A4D3E}"/>
                    </a:ext>
                  </a:extLst>
                </p:cNvPr>
                <p:cNvSpPr/>
                <p:nvPr/>
              </p:nvSpPr>
              <p:spPr>
                <a:xfrm>
                  <a:off x="9173577" y="4499020"/>
                  <a:ext cx="145732" cy="86839"/>
                </a:xfrm>
                <a:custGeom>
                  <a:avLst/>
                  <a:gdLst>
                    <a:gd name="connsiteX0" fmla="*/ 136207 w 145732"/>
                    <a:gd name="connsiteY0" fmla="*/ 84897 h 86839"/>
                    <a:gd name="connsiteX1" fmla="*/ 141922 w 145732"/>
                    <a:gd name="connsiteY1" fmla="*/ 78230 h 86839"/>
                    <a:gd name="connsiteX2" fmla="*/ 139065 w 145732"/>
                    <a:gd name="connsiteY2" fmla="*/ 76325 h 86839"/>
                    <a:gd name="connsiteX3" fmla="*/ 144780 w 145732"/>
                    <a:gd name="connsiteY3" fmla="*/ 72515 h 86839"/>
                    <a:gd name="connsiteX4" fmla="*/ 141922 w 145732"/>
                    <a:gd name="connsiteY4" fmla="*/ 74420 h 86839"/>
                    <a:gd name="connsiteX5" fmla="*/ 143827 w 145732"/>
                    <a:gd name="connsiteY5" fmla="*/ 66800 h 86839"/>
                    <a:gd name="connsiteX6" fmla="*/ 137160 w 145732"/>
                    <a:gd name="connsiteY6" fmla="*/ 62037 h 86839"/>
                    <a:gd name="connsiteX7" fmla="*/ 138113 w 145732"/>
                    <a:gd name="connsiteY7" fmla="*/ 61085 h 86839"/>
                    <a:gd name="connsiteX8" fmla="*/ 137160 w 145732"/>
                    <a:gd name="connsiteY8" fmla="*/ 56322 h 86839"/>
                    <a:gd name="connsiteX9" fmla="*/ 137160 w 145732"/>
                    <a:gd name="connsiteY9" fmla="*/ 56322 h 86839"/>
                    <a:gd name="connsiteX10" fmla="*/ 136207 w 145732"/>
                    <a:gd name="connsiteY10" fmla="*/ 58227 h 86839"/>
                    <a:gd name="connsiteX11" fmla="*/ 133350 w 145732"/>
                    <a:gd name="connsiteY11" fmla="*/ 49655 h 86839"/>
                    <a:gd name="connsiteX12" fmla="*/ 122872 w 145732"/>
                    <a:gd name="connsiteY12" fmla="*/ 51560 h 86839"/>
                    <a:gd name="connsiteX13" fmla="*/ 125730 w 145732"/>
                    <a:gd name="connsiteY13" fmla="*/ 52512 h 86839"/>
                    <a:gd name="connsiteX14" fmla="*/ 122872 w 145732"/>
                    <a:gd name="connsiteY14" fmla="*/ 58227 h 86839"/>
                    <a:gd name="connsiteX15" fmla="*/ 120967 w 145732"/>
                    <a:gd name="connsiteY15" fmla="*/ 55370 h 86839"/>
                    <a:gd name="connsiteX16" fmla="*/ 125730 w 145732"/>
                    <a:gd name="connsiteY16" fmla="*/ 58227 h 86839"/>
                    <a:gd name="connsiteX17" fmla="*/ 121920 w 145732"/>
                    <a:gd name="connsiteY17" fmla="*/ 61085 h 86839"/>
                    <a:gd name="connsiteX18" fmla="*/ 132397 w 145732"/>
                    <a:gd name="connsiteY18" fmla="*/ 60132 h 86839"/>
                    <a:gd name="connsiteX19" fmla="*/ 129540 w 145732"/>
                    <a:gd name="connsiteY19" fmla="*/ 65847 h 86839"/>
                    <a:gd name="connsiteX20" fmla="*/ 133350 w 145732"/>
                    <a:gd name="connsiteY20" fmla="*/ 67752 h 86839"/>
                    <a:gd name="connsiteX21" fmla="*/ 123825 w 145732"/>
                    <a:gd name="connsiteY21" fmla="*/ 72515 h 86839"/>
                    <a:gd name="connsiteX22" fmla="*/ 113347 w 145732"/>
                    <a:gd name="connsiteY22" fmla="*/ 68705 h 86839"/>
                    <a:gd name="connsiteX23" fmla="*/ 120015 w 145732"/>
                    <a:gd name="connsiteY23" fmla="*/ 56322 h 86839"/>
                    <a:gd name="connsiteX24" fmla="*/ 112395 w 145732"/>
                    <a:gd name="connsiteY24" fmla="*/ 60132 h 86839"/>
                    <a:gd name="connsiteX25" fmla="*/ 112395 w 145732"/>
                    <a:gd name="connsiteY25" fmla="*/ 49655 h 86839"/>
                    <a:gd name="connsiteX26" fmla="*/ 116205 w 145732"/>
                    <a:gd name="connsiteY26" fmla="*/ 46797 h 86839"/>
                    <a:gd name="connsiteX27" fmla="*/ 112395 w 145732"/>
                    <a:gd name="connsiteY27" fmla="*/ 46797 h 86839"/>
                    <a:gd name="connsiteX28" fmla="*/ 113347 w 145732"/>
                    <a:gd name="connsiteY28" fmla="*/ 51560 h 86839"/>
                    <a:gd name="connsiteX29" fmla="*/ 109538 w 145732"/>
                    <a:gd name="connsiteY29" fmla="*/ 54417 h 86839"/>
                    <a:gd name="connsiteX30" fmla="*/ 109538 w 145732"/>
                    <a:gd name="connsiteY30" fmla="*/ 54417 h 86839"/>
                    <a:gd name="connsiteX31" fmla="*/ 103822 w 145732"/>
                    <a:gd name="connsiteY31" fmla="*/ 58227 h 86839"/>
                    <a:gd name="connsiteX32" fmla="*/ 103822 w 145732"/>
                    <a:gd name="connsiteY32" fmla="*/ 51560 h 86839"/>
                    <a:gd name="connsiteX33" fmla="*/ 104775 w 145732"/>
                    <a:gd name="connsiteY33" fmla="*/ 50607 h 86839"/>
                    <a:gd name="connsiteX34" fmla="*/ 100013 w 145732"/>
                    <a:gd name="connsiteY34" fmla="*/ 50607 h 86839"/>
                    <a:gd name="connsiteX35" fmla="*/ 100965 w 145732"/>
                    <a:gd name="connsiteY35" fmla="*/ 49655 h 86839"/>
                    <a:gd name="connsiteX36" fmla="*/ 95250 w 145732"/>
                    <a:gd name="connsiteY36" fmla="*/ 53465 h 86839"/>
                    <a:gd name="connsiteX37" fmla="*/ 99060 w 145732"/>
                    <a:gd name="connsiteY37" fmla="*/ 46797 h 86839"/>
                    <a:gd name="connsiteX38" fmla="*/ 104775 w 145732"/>
                    <a:gd name="connsiteY38" fmla="*/ 46797 h 86839"/>
                    <a:gd name="connsiteX39" fmla="*/ 107632 w 145732"/>
                    <a:gd name="connsiteY39" fmla="*/ 40130 h 86839"/>
                    <a:gd name="connsiteX40" fmla="*/ 104775 w 145732"/>
                    <a:gd name="connsiteY40" fmla="*/ 38225 h 86839"/>
                    <a:gd name="connsiteX41" fmla="*/ 102870 w 145732"/>
                    <a:gd name="connsiteY41" fmla="*/ 42035 h 86839"/>
                    <a:gd name="connsiteX42" fmla="*/ 97155 w 145732"/>
                    <a:gd name="connsiteY42" fmla="*/ 42987 h 86839"/>
                    <a:gd name="connsiteX43" fmla="*/ 100965 w 145732"/>
                    <a:gd name="connsiteY43" fmla="*/ 41082 h 86839"/>
                    <a:gd name="connsiteX44" fmla="*/ 95250 w 145732"/>
                    <a:gd name="connsiteY44" fmla="*/ 49655 h 86839"/>
                    <a:gd name="connsiteX45" fmla="*/ 89535 w 145732"/>
                    <a:gd name="connsiteY45" fmla="*/ 43940 h 86839"/>
                    <a:gd name="connsiteX46" fmla="*/ 88582 w 145732"/>
                    <a:gd name="connsiteY46" fmla="*/ 47750 h 86839"/>
                    <a:gd name="connsiteX47" fmla="*/ 72390 w 145732"/>
                    <a:gd name="connsiteY47" fmla="*/ 49655 h 86839"/>
                    <a:gd name="connsiteX48" fmla="*/ 80010 w 145732"/>
                    <a:gd name="connsiteY48" fmla="*/ 44892 h 86839"/>
                    <a:gd name="connsiteX49" fmla="*/ 82867 w 145732"/>
                    <a:gd name="connsiteY49" fmla="*/ 32510 h 86839"/>
                    <a:gd name="connsiteX50" fmla="*/ 75247 w 145732"/>
                    <a:gd name="connsiteY50" fmla="*/ 40130 h 86839"/>
                    <a:gd name="connsiteX51" fmla="*/ 78105 w 145732"/>
                    <a:gd name="connsiteY51" fmla="*/ 40130 h 86839"/>
                    <a:gd name="connsiteX52" fmla="*/ 63817 w 145732"/>
                    <a:gd name="connsiteY52" fmla="*/ 37272 h 86839"/>
                    <a:gd name="connsiteX53" fmla="*/ 66675 w 145732"/>
                    <a:gd name="connsiteY53" fmla="*/ 36320 h 86839"/>
                    <a:gd name="connsiteX54" fmla="*/ 61913 w 145732"/>
                    <a:gd name="connsiteY54" fmla="*/ 37272 h 86839"/>
                    <a:gd name="connsiteX55" fmla="*/ 62865 w 145732"/>
                    <a:gd name="connsiteY55" fmla="*/ 27747 h 86839"/>
                    <a:gd name="connsiteX56" fmla="*/ 59055 w 145732"/>
                    <a:gd name="connsiteY56" fmla="*/ 32510 h 86839"/>
                    <a:gd name="connsiteX57" fmla="*/ 59055 w 145732"/>
                    <a:gd name="connsiteY57" fmla="*/ 30605 h 86839"/>
                    <a:gd name="connsiteX58" fmla="*/ 53340 w 145732"/>
                    <a:gd name="connsiteY58" fmla="*/ 35367 h 86839"/>
                    <a:gd name="connsiteX59" fmla="*/ 53340 w 145732"/>
                    <a:gd name="connsiteY59" fmla="*/ 22985 h 86839"/>
                    <a:gd name="connsiteX60" fmla="*/ 40957 w 145732"/>
                    <a:gd name="connsiteY60" fmla="*/ 34415 h 86839"/>
                    <a:gd name="connsiteX61" fmla="*/ 44767 w 145732"/>
                    <a:gd name="connsiteY61" fmla="*/ 28700 h 86839"/>
                    <a:gd name="connsiteX62" fmla="*/ 41910 w 145732"/>
                    <a:gd name="connsiteY62" fmla="*/ 27747 h 86839"/>
                    <a:gd name="connsiteX63" fmla="*/ 50482 w 145732"/>
                    <a:gd name="connsiteY63" fmla="*/ 19175 h 86839"/>
                    <a:gd name="connsiteX64" fmla="*/ 40005 w 145732"/>
                    <a:gd name="connsiteY64" fmla="*/ 22032 h 86839"/>
                    <a:gd name="connsiteX65" fmla="*/ 40005 w 145732"/>
                    <a:gd name="connsiteY65" fmla="*/ 22985 h 86839"/>
                    <a:gd name="connsiteX66" fmla="*/ 31432 w 145732"/>
                    <a:gd name="connsiteY66" fmla="*/ 22032 h 86839"/>
                    <a:gd name="connsiteX67" fmla="*/ 38100 w 145732"/>
                    <a:gd name="connsiteY67" fmla="*/ 20127 h 86839"/>
                    <a:gd name="connsiteX68" fmla="*/ 24765 w 145732"/>
                    <a:gd name="connsiteY68" fmla="*/ 21080 h 86839"/>
                    <a:gd name="connsiteX69" fmla="*/ 25717 w 145732"/>
                    <a:gd name="connsiteY69" fmla="*/ 13460 h 86839"/>
                    <a:gd name="connsiteX70" fmla="*/ 16192 w 145732"/>
                    <a:gd name="connsiteY70" fmla="*/ 17270 h 86839"/>
                    <a:gd name="connsiteX71" fmla="*/ 19050 w 145732"/>
                    <a:gd name="connsiteY71" fmla="*/ 12507 h 86839"/>
                    <a:gd name="connsiteX72" fmla="*/ 7620 w 145732"/>
                    <a:gd name="connsiteY72" fmla="*/ 4887 h 86839"/>
                    <a:gd name="connsiteX73" fmla="*/ 3810 w 145732"/>
                    <a:gd name="connsiteY73" fmla="*/ 10602 h 86839"/>
                    <a:gd name="connsiteX74" fmla="*/ 4763 w 145732"/>
                    <a:gd name="connsiteY74" fmla="*/ 2982 h 86839"/>
                    <a:gd name="connsiteX75" fmla="*/ 7620 w 145732"/>
                    <a:gd name="connsiteY75" fmla="*/ 2030 h 86839"/>
                    <a:gd name="connsiteX76" fmla="*/ 2857 w 145732"/>
                    <a:gd name="connsiteY76" fmla="*/ 1077 h 86839"/>
                    <a:gd name="connsiteX77" fmla="*/ 0 w 145732"/>
                    <a:gd name="connsiteY77" fmla="*/ 9650 h 86839"/>
                    <a:gd name="connsiteX78" fmla="*/ 25717 w 145732"/>
                    <a:gd name="connsiteY78" fmla="*/ 23937 h 86839"/>
                    <a:gd name="connsiteX79" fmla="*/ 26670 w 145732"/>
                    <a:gd name="connsiteY79" fmla="*/ 21080 h 86839"/>
                    <a:gd name="connsiteX80" fmla="*/ 27622 w 145732"/>
                    <a:gd name="connsiteY80" fmla="*/ 24890 h 86839"/>
                    <a:gd name="connsiteX81" fmla="*/ 26670 w 145732"/>
                    <a:gd name="connsiteY81" fmla="*/ 24890 h 86839"/>
                    <a:gd name="connsiteX82" fmla="*/ 29527 w 145732"/>
                    <a:gd name="connsiteY82" fmla="*/ 33462 h 86839"/>
                    <a:gd name="connsiteX83" fmla="*/ 36195 w 145732"/>
                    <a:gd name="connsiteY83" fmla="*/ 30605 h 86839"/>
                    <a:gd name="connsiteX84" fmla="*/ 35242 w 145732"/>
                    <a:gd name="connsiteY84" fmla="*/ 35367 h 86839"/>
                    <a:gd name="connsiteX85" fmla="*/ 40005 w 145732"/>
                    <a:gd name="connsiteY85" fmla="*/ 28700 h 86839"/>
                    <a:gd name="connsiteX86" fmla="*/ 38100 w 145732"/>
                    <a:gd name="connsiteY86" fmla="*/ 33462 h 86839"/>
                    <a:gd name="connsiteX87" fmla="*/ 57150 w 145732"/>
                    <a:gd name="connsiteY87" fmla="*/ 42987 h 86839"/>
                    <a:gd name="connsiteX88" fmla="*/ 54292 w 145732"/>
                    <a:gd name="connsiteY88" fmla="*/ 44892 h 86839"/>
                    <a:gd name="connsiteX89" fmla="*/ 57150 w 145732"/>
                    <a:gd name="connsiteY89" fmla="*/ 49655 h 86839"/>
                    <a:gd name="connsiteX90" fmla="*/ 68580 w 145732"/>
                    <a:gd name="connsiteY90" fmla="*/ 47750 h 86839"/>
                    <a:gd name="connsiteX91" fmla="*/ 79057 w 145732"/>
                    <a:gd name="connsiteY91" fmla="*/ 55370 h 86839"/>
                    <a:gd name="connsiteX92" fmla="*/ 86677 w 145732"/>
                    <a:gd name="connsiteY92" fmla="*/ 51560 h 86839"/>
                    <a:gd name="connsiteX93" fmla="*/ 78105 w 145732"/>
                    <a:gd name="connsiteY93" fmla="*/ 59180 h 86839"/>
                    <a:gd name="connsiteX94" fmla="*/ 96202 w 145732"/>
                    <a:gd name="connsiteY94" fmla="*/ 57275 h 86839"/>
                    <a:gd name="connsiteX95" fmla="*/ 96202 w 145732"/>
                    <a:gd name="connsiteY95" fmla="*/ 59180 h 86839"/>
                    <a:gd name="connsiteX96" fmla="*/ 97155 w 145732"/>
                    <a:gd name="connsiteY96" fmla="*/ 63942 h 86839"/>
                    <a:gd name="connsiteX97" fmla="*/ 100013 w 145732"/>
                    <a:gd name="connsiteY97" fmla="*/ 59180 h 86839"/>
                    <a:gd name="connsiteX98" fmla="*/ 98107 w 145732"/>
                    <a:gd name="connsiteY98" fmla="*/ 66800 h 86839"/>
                    <a:gd name="connsiteX99" fmla="*/ 111442 w 145732"/>
                    <a:gd name="connsiteY99" fmla="*/ 60132 h 86839"/>
                    <a:gd name="connsiteX100" fmla="*/ 109538 w 145732"/>
                    <a:gd name="connsiteY100" fmla="*/ 66800 h 86839"/>
                    <a:gd name="connsiteX101" fmla="*/ 120015 w 145732"/>
                    <a:gd name="connsiteY101" fmla="*/ 68705 h 86839"/>
                    <a:gd name="connsiteX102" fmla="*/ 115252 w 145732"/>
                    <a:gd name="connsiteY102" fmla="*/ 70610 h 86839"/>
                    <a:gd name="connsiteX103" fmla="*/ 125730 w 145732"/>
                    <a:gd name="connsiteY103" fmla="*/ 78230 h 86839"/>
                    <a:gd name="connsiteX104" fmla="*/ 129540 w 145732"/>
                    <a:gd name="connsiteY104" fmla="*/ 73467 h 86839"/>
                    <a:gd name="connsiteX105" fmla="*/ 127635 w 145732"/>
                    <a:gd name="connsiteY105" fmla="*/ 80135 h 86839"/>
                    <a:gd name="connsiteX106" fmla="*/ 137160 w 145732"/>
                    <a:gd name="connsiteY106" fmla="*/ 83945 h 86839"/>
                    <a:gd name="connsiteX107" fmla="*/ 136207 w 145732"/>
                    <a:gd name="connsiteY107" fmla="*/ 84897 h 86839"/>
                    <a:gd name="connsiteX108" fmla="*/ 140970 w 145732"/>
                    <a:gd name="connsiteY108" fmla="*/ 86802 h 86839"/>
                    <a:gd name="connsiteX109" fmla="*/ 145732 w 145732"/>
                    <a:gd name="connsiteY109" fmla="*/ 80135 h 86839"/>
                    <a:gd name="connsiteX110" fmla="*/ 136207 w 145732"/>
                    <a:gd name="connsiteY110" fmla="*/ 84897 h 868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Lst>
                  <a:rect l="l" t="t" r="r" b="b"/>
                  <a:pathLst>
                    <a:path w="145732" h="86839">
                      <a:moveTo>
                        <a:pt x="136207" y="84897"/>
                      </a:moveTo>
                      <a:cubicBezTo>
                        <a:pt x="138113" y="77277"/>
                        <a:pt x="139065" y="85850"/>
                        <a:pt x="141922" y="78230"/>
                      </a:cubicBezTo>
                      <a:cubicBezTo>
                        <a:pt x="140017" y="79182"/>
                        <a:pt x="138113" y="80135"/>
                        <a:pt x="139065" y="76325"/>
                      </a:cubicBezTo>
                      <a:cubicBezTo>
                        <a:pt x="141922" y="72515"/>
                        <a:pt x="141922" y="78230"/>
                        <a:pt x="144780" y="72515"/>
                      </a:cubicBezTo>
                      <a:lnTo>
                        <a:pt x="141922" y="74420"/>
                      </a:lnTo>
                      <a:cubicBezTo>
                        <a:pt x="141922" y="70610"/>
                        <a:pt x="145732" y="66800"/>
                        <a:pt x="143827" y="66800"/>
                      </a:cubicBezTo>
                      <a:cubicBezTo>
                        <a:pt x="139065" y="74420"/>
                        <a:pt x="139065" y="61085"/>
                        <a:pt x="137160" y="62037"/>
                      </a:cubicBezTo>
                      <a:lnTo>
                        <a:pt x="138113" y="61085"/>
                      </a:lnTo>
                      <a:lnTo>
                        <a:pt x="137160" y="56322"/>
                      </a:lnTo>
                      <a:cubicBezTo>
                        <a:pt x="137160" y="56322"/>
                        <a:pt x="137160" y="56322"/>
                        <a:pt x="137160" y="56322"/>
                      </a:cubicBezTo>
                      <a:cubicBezTo>
                        <a:pt x="137160" y="56322"/>
                        <a:pt x="137160" y="57275"/>
                        <a:pt x="136207" y="58227"/>
                      </a:cubicBezTo>
                      <a:cubicBezTo>
                        <a:pt x="137160" y="53465"/>
                        <a:pt x="136207" y="49655"/>
                        <a:pt x="133350" y="49655"/>
                      </a:cubicBezTo>
                      <a:cubicBezTo>
                        <a:pt x="130492" y="53465"/>
                        <a:pt x="124777" y="47750"/>
                        <a:pt x="122872" y="51560"/>
                      </a:cubicBezTo>
                      <a:cubicBezTo>
                        <a:pt x="124777" y="50607"/>
                        <a:pt x="124777" y="51560"/>
                        <a:pt x="125730" y="52512"/>
                      </a:cubicBezTo>
                      <a:lnTo>
                        <a:pt x="122872" y="58227"/>
                      </a:lnTo>
                      <a:cubicBezTo>
                        <a:pt x="120967" y="57275"/>
                        <a:pt x="124777" y="53465"/>
                        <a:pt x="120967" y="55370"/>
                      </a:cubicBezTo>
                      <a:cubicBezTo>
                        <a:pt x="118110" y="62990"/>
                        <a:pt x="123825" y="56322"/>
                        <a:pt x="125730" y="58227"/>
                      </a:cubicBezTo>
                      <a:cubicBezTo>
                        <a:pt x="124777" y="60132"/>
                        <a:pt x="122872" y="61085"/>
                        <a:pt x="121920" y="61085"/>
                      </a:cubicBezTo>
                      <a:cubicBezTo>
                        <a:pt x="124777" y="62990"/>
                        <a:pt x="126682" y="66800"/>
                        <a:pt x="132397" y="60132"/>
                      </a:cubicBezTo>
                      <a:cubicBezTo>
                        <a:pt x="132397" y="62037"/>
                        <a:pt x="130492" y="64895"/>
                        <a:pt x="129540" y="65847"/>
                      </a:cubicBezTo>
                      <a:cubicBezTo>
                        <a:pt x="133350" y="62037"/>
                        <a:pt x="129540" y="70610"/>
                        <a:pt x="133350" y="67752"/>
                      </a:cubicBezTo>
                      <a:cubicBezTo>
                        <a:pt x="129540" y="74420"/>
                        <a:pt x="126682" y="69657"/>
                        <a:pt x="123825" y="72515"/>
                      </a:cubicBezTo>
                      <a:cubicBezTo>
                        <a:pt x="122872" y="65847"/>
                        <a:pt x="117157" y="69657"/>
                        <a:pt x="113347" y="68705"/>
                      </a:cubicBezTo>
                      <a:cubicBezTo>
                        <a:pt x="115252" y="63942"/>
                        <a:pt x="120015" y="60132"/>
                        <a:pt x="120015" y="56322"/>
                      </a:cubicBezTo>
                      <a:cubicBezTo>
                        <a:pt x="118110" y="51560"/>
                        <a:pt x="115252" y="57275"/>
                        <a:pt x="112395" y="60132"/>
                      </a:cubicBezTo>
                      <a:cubicBezTo>
                        <a:pt x="110490" y="57275"/>
                        <a:pt x="116205" y="51560"/>
                        <a:pt x="112395" y="49655"/>
                      </a:cubicBezTo>
                      <a:lnTo>
                        <a:pt x="116205" y="46797"/>
                      </a:lnTo>
                      <a:cubicBezTo>
                        <a:pt x="117157" y="38225"/>
                        <a:pt x="113347" y="48702"/>
                        <a:pt x="112395" y="46797"/>
                      </a:cubicBezTo>
                      <a:cubicBezTo>
                        <a:pt x="112395" y="48702"/>
                        <a:pt x="111442" y="50607"/>
                        <a:pt x="113347" y="51560"/>
                      </a:cubicBezTo>
                      <a:cubicBezTo>
                        <a:pt x="112395" y="54417"/>
                        <a:pt x="110490" y="54417"/>
                        <a:pt x="109538" y="54417"/>
                      </a:cubicBezTo>
                      <a:lnTo>
                        <a:pt x="109538" y="54417"/>
                      </a:lnTo>
                      <a:cubicBezTo>
                        <a:pt x="107632" y="57275"/>
                        <a:pt x="105727" y="61085"/>
                        <a:pt x="103822" y="58227"/>
                      </a:cubicBezTo>
                      <a:cubicBezTo>
                        <a:pt x="107632" y="54417"/>
                        <a:pt x="103822" y="54417"/>
                        <a:pt x="103822" y="51560"/>
                      </a:cubicBezTo>
                      <a:lnTo>
                        <a:pt x="104775" y="50607"/>
                      </a:lnTo>
                      <a:cubicBezTo>
                        <a:pt x="102870" y="51560"/>
                        <a:pt x="100965" y="49655"/>
                        <a:pt x="100013" y="50607"/>
                      </a:cubicBezTo>
                      <a:lnTo>
                        <a:pt x="100965" y="49655"/>
                      </a:lnTo>
                      <a:cubicBezTo>
                        <a:pt x="99060" y="50607"/>
                        <a:pt x="96202" y="56322"/>
                        <a:pt x="95250" y="53465"/>
                      </a:cubicBezTo>
                      <a:cubicBezTo>
                        <a:pt x="96202" y="51560"/>
                        <a:pt x="100965" y="46797"/>
                        <a:pt x="99060" y="46797"/>
                      </a:cubicBezTo>
                      <a:cubicBezTo>
                        <a:pt x="100965" y="43940"/>
                        <a:pt x="102870" y="44892"/>
                        <a:pt x="104775" y="46797"/>
                      </a:cubicBezTo>
                      <a:cubicBezTo>
                        <a:pt x="103822" y="44892"/>
                        <a:pt x="104775" y="39177"/>
                        <a:pt x="107632" y="40130"/>
                      </a:cubicBezTo>
                      <a:cubicBezTo>
                        <a:pt x="108585" y="35367"/>
                        <a:pt x="104775" y="41082"/>
                        <a:pt x="104775" y="38225"/>
                      </a:cubicBezTo>
                      <a:cubicBezTo>
                        <a:pt x="104775" y="39177"/>
                        <a:pt x="103822" y="41082"/>
                        <a:pt x="102870" y="42035"/>
                      </a:cubicBezTo>
                      <a:cubicBezTo>
                        <a:pt x="105727" y="36320"/>
                        <a:pt x="99060" y="39177"/>
                        <a:pt x="97155" y="42987"/>
                      </a:cubicBezTo>
                      <a:lnTo>
                        <a:pt x="100965" y="41082"/>
                      </a:lnTo>
                      <a:cubicBezTo>
                        <a:pt x="99060" y="45845"/>
                        <a:pt x="95250" y="46797"/>
                        <a:pt x="95250" y="49655"/>
                      </a:cubicBezTo>
                      <a:cubicBezTo>
                        <a:pt x="97155" y="42035"/>
                        <a:pt x="87630" y="50607"/>
                        <a:pt x="89535" y="43940"/>
                      </a:cubicBezTo>
                      <a:lnTo>
                        <a:pt x="88582" y="47750"/>
                      </a:lnTo>
                      <a:cubicBezTo>
                        <a:pt x="84772" y="43940"/>
                        <a:pt x="77152" y="49655"/>
                        <a:pt x="72390" y="49655"/>
                      </a:cubicBezTo>
                      <a:cubicBezTo>
                        <a:pt x="75247" y="48702"/>
                        <a:pt x="79057" y="41082"/>
                        <a:pt x="80010" y="44892"/>
                      </a:cubicBezTo>
                      <a:cubicBezTo>
                        <a:pt x="76200" y="41082"/>
                        <a:pt x="81915" y="37272"/>
                        <a:pt x="82867" y="32510"/>
                      </a:cubicBezTo>
                      <a:cubicBezTo>
                        <a:pt x="80963" y="27747"/>
                        <a:pt x="78105" y="38225"/>
                        <a:pt x="75247" y="40130"/>
                      </a:cubicBezTo>
                      <a:lnTo>
                        <a:pt x="78105" y="40130"/>
                      </a:lnTo>
                      <a:cubicBezTo>
                        <a:pt x="70485" y="47750"/>
                        <a:pt x="70485" y="34415"/>
                        <a:pt x="63817" y="37272"/>
                      </a:cubicBezTo>
                      <a:cubicBezTo>
                        <a:pt x="64770" y="34415"/>
                        <a:pt x="65722" y="36320"/>
                        <a:pt x="66675" y="36320"/>
                      </a:cubicBezTo>
                      <a:cubicBezTo>
                        <a:pt x="66675" y="30605"/>
                        <a:pt x="63817" y="36320"/>
                        <a:pt x="61913" y="37272"/>
                      </a:cubicBezTo>
                      <a:cubicBezTo>
                        <a:pt x="60007" y="35367"/>
                        <a:pt x="59055" y="32510"/>
                        <a:pt x="62865" y="27747"/>
                      </a:cubicBezTo>
                      <a:cubicBezTo>
                        <a:pt x="60960" y="24890"/>
                        <a:pt x="61913" y="31557"/>
                        <a:pt x="59055" y="32510"/>
                      </a:cubicBezTo>
                      <a:lnTo>
                        <a:pt x="59055" y="30605"/>
                      </a:lnTo>
                      <a:lnTo>
                        <a:pt x="53340" y="35367"/>
                      </a:lnTo>
                      <a:cubicBezTo>
                        <a:pt x="52388" y="32510"/>
                        <a:pt x="51435" y="28700"/>
                        <a:pt x="53340" y="22985"/>
                      </a:cubicBezTo>
                      <a:cubicBezTo>
                        <a:pt x="48577" y="22032"/>
                        <a:pt x="45720" y="34415"/>
                        <a:pt x="40957" y="34415"/>
                      </a:cubicBezTo>
                      <a:cubicBezTo>
                        <a:pt x="40957" y="30605"/>
                        <a:pt x="43815" y="30605"/>
                        <a:pt x="44767" y="28700"/>
                      </a:cubicBezTo>
                      <a:lnTo>
                        <a:pt x="41910" y="27747"/>
                      </a:lnTo>
                      <a:cubicBezTo>
                        <a:pt x="45720" y="22032"/>
                        <a:pt x="46672" y="26795"/>
                        <a:pt x="50482" y="19175"/>
                      </a:cubicBezTo>
                      <a:cubicBezTo>
                        <a:pt x="43815" y="24890"/>
                        <a:pt x="45720" y="19175"/>
                        <a:pt x="40005" y="22032"/>
                      </a:cubicBezTo>
                      <a:lnTo>
                        <a:pt x="40005" y="22985"/>
                      </a:lnTo>
                      <a:cubicBezTo>
                        <a:pt x="36195" y="26795"/>
                        <a:pt x="34290" y="22032"/>
                        <a:pt x="31432" y="22032"/>
                      </a:cubicBezTo>
                      <a:cubicBezTo>
                        <a:pt x="34290" y="19175"/>
                        <a:pt x="36195" y="20127"/>
                        <a:pt x="38100" y="20127"/>
                      </a:cubicBezTo>
                      <a:cubicBezTo>
                        <a:pt x="37147" y="16317"/>
                        <a:pt x="30480" y="16317"/>
                        <a:pt x="24765" y="21080"/>
                      </a:cubicBezTo>
                      <a:cubicBezTo>
                        <a:pt x="23813" y="19175"/>
                        <a:pt x="22860" y="15365"/>
                        <a:pt x="25717" y="13460"/>
                      </a:cubicBezTo>
                      <a:cubicBezTo>
                        <a:pt x="21907" y="9650"/>
                        <a:pt x="19050" y="21080"/>
                        <a:pt x="16192" y="17270"/>
                      </a:cubicBezTo>
                      <a:lnTo>
                        <a:pt x="19050" y="12507"/>
                      </a:lnTo>
                      <a:cubicBezTo>
                        <a:pt x="19050" y="2982"/>
                        <a:pt x="7620" y="13460"/>
                        <a:pt x="7620" y="4887"/>
                      </a:cubicBezTo>
                      <a:lnTo>
                        <a:pt x="3810" y="10602"/>
                      </a:lnTo>
                      <a:cubicBezTo>
                        <a:pt x="4763" y="7745"/>
                        <a:pt x="3810" y="5840"/>
                        <a:pt x="4763" y="2982"/>
                      </a:cubicBezTo>
                      <a:lnTo>
                        <a:pt x="7620" y="2030"/>
                      </a:lnTo>
                      <a:cubicBezTo>
                        <a:pt x="8572" y="-3685"/>
                        <a:pt x="2857" y="4887"/>
                        <a:pt x="2857" y="1077"/>
                      </a:cubicBezTo>
                      <a:cubicBezTo>
                        <a:pt x="1905" y="2982"/>
                        <a:pt x="952" y="7745"/>
                        <a:pt x="0" y="9650"/>
                      </a:cubicBezTo>
                      <a:cubicBezTo>
                        <a:pt x="10477" y="11555"/>
                        <a:pt x="14288" y="24890"/>
                        <a:pt x="25717" y="23937"/>
                      </a:cubicBezTo>
                      <a:cubicBezTo>
                        <a:pt x="25717" y="22985"/>
                        <a:pt x="25717" y="22032"/>
                        <a:pt x="26670" y="21080"/>
                      </a:cubicBezTo>
                      <a:cubicBezTo>
                        <a:pt x="26670" y="22985"/>
                        <a:pt x="29527" y="22032"/>
                        <a:pt x="27622" y="24890"/>
                      </a:cubicBezTo>
                      <a:lnTo>
                        <a:pt x="26670" y="24890"/>
                      </a:lnTo>
                      <a:cubicBezTo>
                        <a:pt x="29527" y="24890"/>
                        <a:pt x="27622" y="32510"/>
                        <a:pt x="29527" y="33462"/>
                      </a:cubicBezTo>
                      <a:cubicBezTo>
                        <a:pt x="32385" y="29652"/>
                        <a:pt x="33338" y="37272"/>
                        <a:pt x="36195" y="30605"/>
                      </a:cubicBezTo>
                      <a:lnTo>
                        <a:pt x="35242" y="35367"/>
                      </a:lnTo>
                      <a:cubicBezTo>
                        <a:pt x="37147" y="33462"/>
                        <a:pt x="38100" y="29652"/>
                        <a:pt x="40005" y="28700"/>
                      </a:cubicBezTo>
                      <a:cubicBezTo>
                        <a:pt x="40957" y="29652"/>
                        <a:pt x="40005" y="32510"/>
                        <a:pt x="38100" y="33462"/>
                      </a:cubicBezTo>
                      <a:cubicBezTo>
                        <a:pt x="42863" y="39177"/>
                        <a:pt x="50482" y="42035"/>
                        <a:pt x="57150" y="42987"/>
                      </a:cubicBezTo>
                      <a:lnTo>
                        <a:pt x="54292" y="44892"/>
                      </a:lnTo>
                      <a:cubicBezTo>
                        <a:pt x="55245" y="46797"/>
                        <a:pt x="62865" y="42035"/>
                        <a:pt x="57150" y="49655"/>
                      </a:cubicBezTo>
                      <a:cubicBezTo>
                        <a:pt x="61913" y="47750"/>
                        <a:pt x="64770" y="56322"/>
                        <a:pt x="68580" y="47750"/>
                      </a:cubicBezTo>
                      <a:cubicBezTo>
                        <a:pt x="66675" y="57275"/>
                        <a:pt x="74295" y="55370"/>
                        <a:pt x="79057" y="55370"/>
                      </a:cubicBezTo>
                      <a:cubicBezTo>
                        <a:pt x="81915" y="47750"/>
                        <a:pt x="83820" y="55370"/>
                        <a:pt x="86677" y="51560"/>
                      </a:cubicBezTo>
                      <a:cubicBezTo>
                        <a:pt x="84772" y="57275"/>
                        <a:pt x="80010" y="55370"/>
                        <a:pt x="78105" y="59180"/>
                      </a:cubicBezTo>
                      <a:cubicBezTo>
                        <a:pt x="86677" y="52512"/>
                        <a:pt x="87630" y="71562"/>
                        <a:pt x="96202" y="57275"/>
                      </a:cubicBezTo>
                      <a:cubicBezTo>
                        <a:pt x="96202" y="58227"/>
                        <a:pt x="96202" y="58227"/>
                        <a:pt x="96202" y="59180"/>
                      </a:cubicBezTo>
                      <a:cubicBezTo>
                        <a:pt x="97155" y="59180"/>
                        <a:pt x="97155" y="62990"/>
                        <a:pt x="97155" y="63942"/>
                      </a:cubicBezTo>
                      <a:cubicBezTo>
                        <a:pt x="99060" y="62037"/>
                        <a:pt x="97155" y="59180"/>
                        <a:pt x="100013" y="59180"/>
                      </a:cubicBezTo>
                      <a:cubicBezTo>
                        <a:pt x="100965" y="60132"/>
                        <a:pt x="99060" y="63942"/>
                        <a:pt x="98107" y="66800"/>
                      </a:cubicBezTo>
                      <a:cubicBezTo>
                        <a:pt x="102870" y="64895"/>
                        <a:pt x="108585" y="65847"/>
                        <a:pt x="111442" y="60132"/>
                      </a:cubicBezTo>
                      <a:cubicBezTo>
                        <a:pt x="111442" y="62037"/>
                        <a:pt x="111442" y="65847"/>
                        <a:pt x="109538" y="66800"/>
                      </a:cubicBezTo>
                      <a:cubicBezTo>
                        <a:pt x="116205" y="63942"/>
                        <a:pt x="114300" y="69657"/>
                        <a:pt x="120015" y="68705"/>
                      </a:cubicBezTo>
                      <a:cubicBezTo>
                        <a:pt x="118110" y="67752"/>
                        <a:pt x="116205" y="74420"/>
                        <a:pt x="115252" y="70610"/>
                      </a:cubicBezTo>
                      <a:cubicBezTo>
                        <a:pt x="113347" y="80135"/>
                        <a:pt x="123825" y="72515"/>
                        <a:pt x="125730" y="78230"/>
                      </a:cubicBezTo>
                      <a:lnTo>
                        <a:pt x="129540" y="73467"/>
                      </a:lnTo>
                      <a:cubicBezTo>
                        <a:pt x="132397" y="73467"/>
                        <a:pt x="130492" y="79182"/>
                        <a:pt x="127635" y="80135"/>
                      </a:cubicBezTo>
                      <a:cubicBezTo>
                        <a:pt x="130492" y="84897"/>
                        <a:pt x="134302" y="82992"/>
                        <a:pt x="137160" y="83945"/>
                      </a:cubicBezTo>
                      <a:cubicBezTo>
                        <a:pt x="137160" y="84897"/>
                        <a:pt x="136207" y="85850"/>
                        <a:pt x="136207" y="84897"/>
                      </a:cubicBezTo>
                      <a:lnTo>
                        <a:pt x="140970" y="86802"/>
                      </a:lnTo>
                      <a:cubicBezTo>
                        <a:pt x="141922" y="85850"/>
                        <a:pt x="144780" y="83945"/>
                        <a:pt x="145732" y="80135"/>
                      </a:cubicBezTo>
                      <a:cubicBezTo>
                        <a:pt x="140017" y="86802"/>
                        <a:pt x="138113" y="88707"/>
                        <a:pt x="136207" y="84897"/>
                      </a:cubicBezTo>
                      <a:close/>
                    </a:path>
                  </a:pathLst>
                </a:custGeom>
                <a:grpFill/>
                <a:ln w="9525" cap="flat">
                  <a:noFill/>
                  <a:prstDash val="solid"/>
                  <a:miter/>
                </a:ln>
              </p:spPr>
              <p:txBody>
                <a:bodyPr rtlCol="0" anchor="ctr"/>
                <a:lstStyle/>
                <a:p>
                  <a:endParaRPr lang="zh-CN" altLang="en-US"/>
                </a:p>
              </p:txBody>
            </p:sp>
            <p:sp>
              <p:nvSpPr>
                <p:cNvPr id="502" name="任意多边形: 形状 501">
                  <a:extLst>
                    <a:ext uri="{FF2B5EF4-FFF2-40B4-BE49-F238E27FC236}">
                      <a16:creationId xmlns:a16="http://schemas.microsoft.com/office/drawing/2014/main" id="{352A2444-A7E0-A861-31C5-56045A2E0B69}"/>
                    </a:ext>
                  </a:extLst>
                </p:cNvPr>
                <p:cNvSpPr/>
                <p:nvPr/>
              </p:nvSpPr>
              <p:spPr>
                <a:xfrm>
                  <a:off x="9315500" y="4582965"/>
                  <a:ext cx="9525" cy="9525"/>
                </a:xfrm>
                <a:custGeom>
                  <a:avLst/>
                  <a:gdLst>
                    <a:gd name="connsiteX0" fmla="*/ 0 w 9525"/>
                    <a:gd name="connsiteY0" fmla="*/ 0 h 9525"/>
                    <a:gd name="connsiteX1" fmla="*/ 0 w 9525"/>
                    <a:gd name="connsiteY1" fmla="*/ 0 h 9525"/>
                    <a:gd name="connsiteX2" fmla="*/ 0 w 9525"/>
                    <a:gd name="connsiteY2" fmla="*/ 0 h 9525"/>
                    <a:gd name="connsiteX3" fmla="*/ 0 w 9525"/>
                    <a:gd name="connsiteY3" fmla="*/ 0 h 9525"/>
                  </a:gdLst>
                  <a:ahLst/>
                  <a:cxnLst>
                    <a:cxn ang="0">
                      <a:pos x="connsiteX0" y="connsiteY0"/>
                    </a:cxn>
                    <a:cxn ang="0">
                      <a:pos x="connsiteX1" y="connsiteY1"/>
                    </a:cxn>
                    <a:cxn ang="0">
                      <a:pos x="connsiteX2" y="connsiteY2"/>
                    </a:cxn>
                    <a:cxn ang="0">
                      <a:pos x="connsiteX3" y="connsiteY3"/>
                    </a:cxn>
                  </a:cxnLst>
                  <a:rect l="l" t="t" r="r" b="b"/>
                  <a:pathLst>
                    <a:path w="9525" h="9525">
                      <a:moveTo>
                        <a:pt x="0" y="0"/>
                      </a:moveTo>
                      <a:lnTo>
                        <a:pt x="0" y="0"/>
                      </a:lnTo>
                      <a:lnTo>
                        <a:pt x="0" y="0"/>
                      </a:lnTo>
                      <a:cubicBezTo>
                        <a:pt x="0" y="0"/>
                        <a:pt x="0" y="0"/>
                        <a:pt x="0" y="0"/>
                      </a:cubicBezTo>
                      <a:close/>
                    </a:path>
                  </a:pathLst>
                </a:custGeom>
                <a:grpFill/>
                <a:ln w="9525" cap="flat">
                  <a:noFill/>
                  <a:prstDash val="solid"/>
                  <a:miter/>
                </a:ln>
              </p:spPr>
              <p:txBody>
                <a:bodyPr rtlCol="0" anchor="ctr"/>
                <a:lstStyle/>
                <a:p>
                  <a:endParaRPr lang="zh-CN" altLang="en-US"/>
                </a:p>
              </p:txBody>
            </p:sp>
            <p:sp>
              <p:nvSpPr>
                <p:cNvPr id="503" name="任意多边形: 形状 502">
                  <a:extLst>
                    <a:ext uri="{FF2B5EF4-FFF2-40B4-BE49-F238E27FC236}">
                      <a16:creationId xmlns:a16="http://schemas.microsoft.com/office/drawing/2014/main" id="{5E27AE91-B3A1-240B-B386-E156A8C9B15A}"/>
                    </a:ext>
                  </a:extLst>
                </p:cNvPr>
                <p:cNvSpPr/>
                <p:nvPr/>
              </p:nvSpPr>
              <p:spPr>
                <a:xfrm>
                  <a:off x="9284067" y="4542007"/>
                  <a:ext cx="714" cy="2857"/>
                </a:xfrm>
                <a:custGeom>
                  <a:avLst/>
                  <a:gdLst>
                    <a:gd name="connsiteX0" fmla="*/ 0 w 714"/>
                    <a:gd name="connsiteY0" fmla="*/ 0 h 2857"/>
                    <a:gd name="connsiteX1" fmla="*/ 0 w 714"/>
                    <a:gd name="connsiteY1" fmla="*/ 2858 h 2857"/>
                    <a:gd name="connsiteX2" fmla="*/ 0 w 714"/>
                    <a:gd name="connsiteY2" fmla="*/ 0 h 2857"/>
                  </a:gdLst>
                  <a:ahLst/>
                  <a:cxnLst>
                    <a:cxn ang="0">
                      <a:pos x="connsiteX0" y="connsiteY0"/>
                    </a:cxn>
                    <a:cxn ang="0">
                      <a:pos x="connsiteX1" y="connsiteY1"/>
                    </a:cxn>
                    <a:cxn ang="0">
                      <a:pos x="connsiteX2" y="connsiteY2"/>
                    </a:cxn>
                  </a:cxnLst>
                  <a:rect l="l" t="t" r="r" b="b"/>
                  <a:pathLst>
                    <a:path w="714" h="2857">
                      <a:moveTo>
                        <a:pt x="0" y="0"/>
                      </a:moveTo>
                      <a:cubicBezTo>
                        <a:pt x="0" y="1905"/>
                        <a:pt x="0" y="1905"/>
                        <a:pt x="0" y="2858"/>
                      </a:cubicBezTo>
                      <a:cubicBezTo>
                        <a:pt x="953" y="1905"/>
                        <a:pt x="953" y="952"/>
                        <a:pt x="0" y="0"/>
                      </a:cubicBezTo>
                      <a:close/>
                    </a:path>
                  </a:pathLst>
                </a:custGeom>
                <a:grpFill/>
                <a:ln w="9525" cap="flat">
                  <a:noFill/>
                  <a:prstDash val="solid"/>
                  <a:miter/>
                </a:ln>
              </p:spPr>
              <p:txBody>
                <a:bodyPr rtlCol="0" anchor="ctr"/>
                <a:lstStyle/>
                <a:p>
                  <a:endParaRPr lang="zh-CN" altLang="en-US"/>
                </a:p>
              </p:txBody>
            </p:sp>
            <p:sp>
              <p:nvSpPr>
                <p:cNvPr id="504" name="任意多边形: 形状 503">
                  <a:extLst>
                    <a:ext uri="{FF2B5EF4-FFF2-40B4-BE49-F238E27FC236}">
                      <a16:creationId xmlns:a16="http://schemas.microsoft.com/office/drawing/2014/main" id="{F31B3EA2-0E9F-EA2B-C457-FE969F6545E8}"/>
                    </a:ext>
                  </a:extLst>
                </p:cNvPr>
                <p:cNvSpPr/>
                <p:nvPr/>
              </p:nvSpPr>
              <p:spPr>
                <a:xfrm>
                  <a:off x="9313021" y="4561057"/>
                  <a:ext cx="118683" cy="63840"/>
                </a:xfrm>
                <a:custGeom>
                  <a:avLst/>
                  <a:gdLst>
                    <a:gd name="connsiteX0" fmla="*/ 49151 w 118683"/>
                    <a:gd name="connsiteY0" fmla="*/ 28575 h 63840"/>
                    <a:gd name="connsiteX1" fmla="*/ 44389 w 118683"/>
                    <a:gd name="connsiteY1" fmla="*/ 25717 h 63840"/>
                    <a:gd name="connsiteX2" fmla="*/ 49151 w 118683"/>
                    <a:gd name="connsiteY2" fmla="*/ 17145 h 63840"/>
                    <a:gd name="connsiteX3" fmla="*/ 41531 w 118683"/>
                    <a:gd name="connsiteY3" fmla="*/ 14288 h 63840"/>
                    <a:gd name="connsiteX4" fmla="*/ 46294 w 118683"/>
                    <a:gd name="connsiteY4" fmla="*/ 7620 h 63840"/>
                    <a:gd name="connsiteX5" fmla="*/ 35816 w 118683"/>
                    <a:gd name="connsiteY5" fmla="*/ 15240 h 63840"/>
                    <a:gd name="connsiteX6" fmla="*/ 27244 w 118683"/>
                    <a:gd name="connsiteY6" fmla="*/ 10477 h 63840"/>
                    <a:gd name="connsiteX7" fmla="*/ 33911 w 118683"/>
                    <a:gd name="connsiteY7" fmla="*/ 0 h 63840"/>
                    <a:gd name="connsiteX8" fmla="*/ 11051 w 118683"/>
                    <a:gd name="connsiteY8" fmla="*/ 19050 h 63840"/>
                    <a:gd name="connsiteX9" fmla="*/ 15814 w 118683"/>
                    <a:gd name="connsiteY9" fmla="*/ 5715 h 63840"/>
                    <a:gd name="connsiteX10" fmla="*/ 8194 w 118683"/>
                    <a:gd name="connsiteY10" fmla="*/ 7620 h 63840"/>
                    <a:gd name="connsiteX11" fmla="*/ 10099 w 118683"/>
                    <a:gd name="connsiteY11" fmla="*/ 9525 h 63840"/>
                    <a:gd name="connsiteX12" fmla="*/ 2479 w 118683"/>
                    <a:gd name="connsiteY12" fmla="*/ 20955 h 63840"/>
                    <a:gd name="connsiteX13" fmla="*/ 8194 w 118683"/>
                    <a:gd name="connsiteY13" fmla="*/ 21908 h 63840"/>
                    <a:gd name="connsiteX14" fmla="*/ 1526 w 118683"/>
                    <a:gd name="connsiteY14" fmla="*/ 24765 h 63840"/>
                    <a:gd name="connsiteX15" fmla="*/ 574 w 118683"/>
                    <a:gd name="connsiteY15" fmla="*/ 34290 h 63840"/>
                    <a:gd name="connsiteX16" fmla="*/ 6289 w 118683"/>
                    <a:gd name="connsiteY16" fmla="*/ 32385 h 63840"/>
                    <a:gd name="connsiteX17" fmla="*/ 5336 w 118683"/>
                    <a:gd name="connsiteY17" fmla="*/ 35242 h 63840"/>
                    <a:gd name="connsiteX18" fmla="*/ 12956 w 118683"/>
                    <a:gd name="connsiteY18" fmla="*/ 34290 h 63840"/>
                    <a:gd name="connsiteX19" fmla="*/ 12956 w 118683"/>
                    <a:gd name="connsiteY19" fmla="*/ 36195 h 63840"/>
                    <a:gd name="connsiteX20" fmla="*/ 18671 w 118683"/>
                    <a:gd name="connsiteY20" fmla="*/ 30480 h 63840"/>
                    <a:gd name="connsiteX21" fmla="*/ 17719 w 118683"/>
                    <a:gd name="connsiteY21" fmla="*/ 30480 h 63840"/>
                    <a:gd name="connsiteX22" fmla="*/ 27244 w 118683"/>
                    <a:gd name="connsiteY22" fmla="*/ 16192 h 63840"/>
                    <a:gd name="connsiteX23" fmla="*/ 32006 w 118683"/>
                    <a:gd name="connsiteY23" fmla="*/ 20002 h 63840"/>
                    <a:gd name="connsiteX24" fmla="*/ 20576 w 118683"/>
                    <a:gd name="connsiteY24" fmla="*/ 35242 h 63840"/>
                    <a:gd name="connsiteX25" fmla="*/ 19624 w 118683"/>
                    <a:gd name="connsiteY25" fmla="*/ 38100 h 63840"/>
                    <a:gd name="connsiteX26" fmla="*/ 29149 w 118683"/>
                    <a:gd name="connsiteY26" fmla="*/ 29527 h 63840"/>
                    <a:gd name="connsiteX27" fmla="*/ 44389 w 118683"/>
                    <a:gd name="connsiteY27" fmla="*/ 27622 h 63840"/>
                    <a:gd name="connsiteX28" fmla="*/ 37721 w 118683"/>
                    <a:gd name="connsiteY28" fmla="*/ 35242 h 63840"/>
                    <a:gd name="connsiteX29" fmla="*/ 36769 w 118683"/>
                    <a:gd name="connsiteY29" fmla="*/ 31433 h 63840"/>
                    <a:gd name="connsiteX30" fmla="*/ 27244 w 118683"/>
                    <a:gd name="connsiteY30" fmla="*/ 40958 h 63840"/>
                    <a:gd name="connsiteX31" fmla="*/ 29149 w 118683"/>
                    <a:gd name="connsiteY31" fmla="*/ 33338 h 63840"/>
                    <a:gd name="connsiteX32" fmla="*/ 21529 w 118683"/>
                    <a:gd name="connsiteY32" fmla="*/ 43815 h 63840"/>
                    <a:gd name="connsiteX33" fmla="*/ 30101 w 118683"/>
                    <a:gd name="connsiteY33" fmla="*/ 42863 h 63840"/>
                    <a:gd name="connsiteX34" fmla="*/ 51056 w 118683"/>
                    <a:gd name="connsiteY34" fmla="*/ 49530 h 63840"/>
                    <a:gd name="connsiteX35" fmla="*/ 105349 w 118683"/>
                    <a:gd name="connsiteY35" fmla="*/ 63817 h 63840"/>
                    <a:gd name="connsiteX36" fmla="*/ 118684 w 118683"/>
                    <a:gd name="connsiteY36" fmla="*/ 54292 h 63840"/>
                    <a:gd name="connsiteX37" fmla="*/ 116779 w 118683"/>
                    <a:gd name="connsiteY37" fmla="*/ 47625 h 63840"/>
                    <a:gd name="connsiteX38" fmla="*/ 109159 w 118683"/>
                    <a:gd name="connsiteY38" fmla="*/ 52388 h 63840"/>
                    <a:gd name="connsiteX39" fmla="*/ 112016 w 118683"/>
                    <a:gd name="connsiteY39" fmla="*/ 49530 h 63840"/>
                    <a:gd name="connsiteX40" fmla="*/ 112016 w 118683"/>
                    <a:gd name="connsiteY40" fmla="*/ 49530 h 63840"/>
                    <a:gd name="connsiteX41" fmla="*/ 114874 w 118683"/>
                    <a:gd name="connsiteY41" fmla="*/ 46672 h 63840"/>
                    <a:gd name="connsiteX42" fmla="*/ 102491 w 118683"/>
                    <a:gd name="connsiteY42" fmla="*/ 45720 h 63840"/>
                    <a:gd name="connsiteX43" fmla="*/ 109159 w 118683"/>
                    <a:gd name="connsiteY43" fmla="*/ 37147 h 63840"/>
                    <a:gd name="connsiteX44" fmla="*/ 85346 w 118683"/>
                    <a:gd name="connsiteY44" fmla="*/ 25717 h 63840"/>
                    <a:gd name="connsiteX45" fmla="*/ 79631 w 118683"/>
                    <a:gd name="connsiteY45" fmla="*/ 35242 h 63840"/>
                    <a:gd name="connsiteX46" fmla="*/ 79631 w 118683"/>
                    <a:gd name="connsiteY46" fmla="*/ 32385 h 63840"/>
                    <a:gd name="connsiteX47" fmla="*/ 77726 w 118683"/>
                    <a:gd name="connsiteY47" fmla="*/ 40958 h 63840"/>
                    <a:gd name="connsiteX48" fmla="*/ 63439 w 118683"/>
                    <a:gd name="connsiteY48" fmla="*/ 50483 h 63840"/>
                    <a:gd name="connsiteX49" fmla="*/ 65344 w 118683"/>
                    <a:gd name="connsiteY49" fmla="*/ 46672 h 63840"/>
                    <a:gd name="connsiteX50" fmla="*/ 57724 w 118683"/>
                    <a:gd name="connsiteY50" fmla="*/ 47625 h 63840"/>
                    <a:gd name="connsiteX51" fmla="*/ 64391 w 118683"/>
                    <a:gd name="connsiteY51" fmla="*/ 38100 h 63840"/>
                    <a:gd name="connsiteX52" fmla="*/ 62486 w 118683"/>
                    <a:gd name="connsiteY52" fmla="*/ 39052 h 63840"/>
                    <a:gd name="connsiteX53" fmla="*/ 70106 w 118683"/>
                    <a:gd name="connsiteY53" fmla="*/ 27622 h 63840"/>
                    <a:gd name="connsiteX54" fmla="*/ 57724 w 118683"/>
                    <a:gd name="connsiteY54" fmla="*/ 25717 h 63840"/>
                    <a:gd name="connsiteX55" fmla="*/ 67249 w 118683"/>
                    <a:gd name="connsiteY55" fmla="*/ 20002 h 63840"/>
                    <a:gd name="connsiteX56" fmla="*/ 62486 w 118683"/>
                    <a:gd name="connsiteY56" fmla="*/ 17145 h 63840"/>
                    <a:gd name="connsiteX57" fmla="*/ 60581 w 118683"/>
                    <a:gd name="connsiteY57" fmla="*/ 22860 h 63840"/>
                    <a:gd name="connsiteX58" fmla="*/ 63439 w 118683"/>
                    <a:gd name="connsiteY58" fmla="*/ 14288 h 63840"/>
                    <a:gd name="connsiteX59" fmla="*/ 49151 w 118683"/>
                    <a:gd name="connsiteY59" fmla="*/ 28575 h 638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118683" h="63840">
                      <a:moveTo>
                        <a:pt x="49151" y="28575"/>
                      </a:moveTo>
                      <a:cubicBezTo>
                        <a:pt x="52009" y="20002"/>
                        <a:pt x="46294" y="28575"/>
                        <a:pt x="44389" y="25717"/>
                      </a:cubicBezTo>
                      <a:cubicBezTo>
                        <a:pt x="46294" y="24765"/>
                        <a:pt x="48199" y="20002"/>
                        <a:pt x="49151" y="17145"/>
                      </a:cubicBezTo>
                      <a:cubicBezTo>
                        <a:pt x="42484" y="26670"/>
                        <a:pt x="47246" y="14288"/>
                        <a:pt x="41531" y="14288"/>
                      </a:cubicBezTo>
                      <a:cubicBezTo>
                        <a:pt x="42484" y="10477"/>
                        <a:pt x="45341" y="11430"/>
                        <a:pt x="46294" y="7620"/>
                      </a:cubicBezTo>
                      <a:cubicBezTo>
                        <a:pt x="42484" y="9525"/>
                        <a:pt x="38674" y="9525"/>
                        <a:pt x="35816" y="15240"/>
                      </a:cubicBezTo>
                      <a:cubicBezTo>
                        <a:pt x="32006" y="13335"/>
                        <a:pt x="30101" y="10477"/>
                        <a:pt x="27244" y="10477"/>
                      </a:cubicBezTo>
                      <a:cubicBezTo>
                        <a:pt x="31054" y="9525"/>
                        <a:pt x="30101" y="4763"/>
                        <a:pt x="33911" y="0"/>
                      </a:cubicBezTo>
                      <a:cubicBezTo>
                        <a:pt x="28196" y="5715"/>
                        <a:pt x="18671" y="11430"/>
                        <a:pt x="11051" y="19050"/>
                      </a:cubicBezTo>
                      <a:cubicBezTo>
                        <a:pt x="12956" y="12383"/>
                        <a:pt x="12956" y="11430"/>
                        <a:pt x="15814" y="5715"/>
                      </a:cubicBezTo>
                      <a:cubicBezTo>
                        <a:pt x="12956" y="-953"/>
                        <a:pt x="12004" y="11430"/>
                        <a:pt x="8194" y="7620"/>
                      </a:cubicBezTo>
                      <a:lnTo>
                        <a:pt x="10099" y="9525"/>
                      </a:lnTo>
                      <a:cubicBezTo>
                        <a:pt x="7241" y="10477"/>
                        <a:pt x="4384" y="17145"/>
                        <a:pt x="2479" y="20955"/>
                      </a:cubicBezTo>
                      <a:lnTo>
                        <a:pt x="8194" y="21908"/>
                      </a:lnTo>
                      <a:cubicBezTo>
                        <a:pt x="6289" y="26670"/>
                        <a:pt x="3431" y="24765"/>
                        <a:pt x="1526" y="24765"/>
                      </a:cubicBezTo>
                      <a:cubicBezTo>
                        <a:pt x="-2284" y="29527"/>
                        <a:pt x="2479" y="29527"/>
                        <a:pt x="574" y="34290"/>
                      </a:cubicBezTo>
                      <a:cubicBezTo>
                        <a:pt x="2479" y="31433"/>
                        <a:pt x="4384" y="33338"/>
                        <a:pt x="6289" y="32385"/>
                      </a:cubicBezTo>
                      <a:lnTo>
                        <a:pt x="5336" y="35242"/>
                      </a:lnTo>
                      <a:cubicBezTo>
                        <a:pt x="7241" y="39052"/>
                        <a:pt x="11051" y="33338"/>
                        <a:pt x="12956" y="34290"/>
                      </a:cubicBezTo>
                      <a:cubicBezTo>
                        <a:pt x="12956" y="35242"/>
                        <a:pt x="12956" y="35242"/>
                        <a:pt x="12956" y="36195"/>
                      </a:cubicBezTo>
                      <a:cubicBezTo>
                        <a:pt x="14861" y="33338"/>
                        <a:pt x="16766" y="30480"/>
                        <a:pt x="18671" y="30480"/>
                      </a:cubicBezTo>
                      <a:lnTo>
                        <a:pt x="17719" y="30480"/>
                      </a:lnTo>
                      <a:cubicBezTo>
                        <a:pt x="21529" y="25717"/>
                        <a:pt x="28196" y="23813"/>
                        <a:pt x="27244" y="16192"/>
                      </a:cubicBezTo>
                      <a:lnTo>
                        <a:pt x="32006" y="20002"/>
                      </a:lnTo>
                      <a:cubicBezTo>
                        <a:pt x="29149" y="25717"/>
                        <a:pt x="24386" y="35242"/>
                        <a:pt x="20576" y="35242"/>
                      </a:cubicBezTo>
                      <a:lnTo>
                        <a:pt x="19624" y="38100"/>
                      </a:lnTo>
                      <a:cubicBezTo>
                        <a:pt x="20576" y="42863"/>
                        <a:pt x="28196" y="36195"/>
                        <a:pt x="29149" y="29527"/>
                      </a:cubicBezTo>
                      <a:cubicBezTo>
                        <a:pt x="37721" y="15240"/>
                        <a:pt x="37721" y="32385"/>
                        <a:pt x="44389" y="27622"/>
                      </a:cubicBezTo>
                      <a:cubicBezTo>
                        <a:pt x="43436" y="32385"/>
                        <a:pt x="40579" y="32385"/>
                        <a:pt x="37721" y="35242"/>
                      </a:cubicBezTo>
                      <a:cubicBezTo>
                        <a:pt x="36769" y="35242"/>
                        <a:pt x="35816" y="35242"/>
                        <a:pt x="36769" y="31433"/>
                      </a:cubicBezTo>
                      <a:cubicBezTo>
                        <a:pt x="31054" y="31433"/>
                        <a:pt x="32959" y="44767"/>
                        <a:pt x="27244" y="40958"/>
                      </a:cubicBezTo>
                      <a:cubicBezTo>
                        <a:pt x="25339" y="38100"/>
                        <a:pt x="32959" y="35242"/>
                        <a:pt x="29149" y="33338"/>
                      </a:cubicBezTo>
                      <a:lnTo>
                        <a:pt x="21529" y="43815"/>
                      </a:lnTo>
                      <a:cubicBezTo>
                        <a:pt x="24386" y="44767"/>
                        <a:pt x="27244" y="43815"/>
                        <a:pt x="30101" y="42863"/>
                      </a:cubicBezTo>
                      <a:cubicBezTo>
                        <a:pt x="44389" y="40005"/>
                        <a:pt x="51056" y="49530"/>
                        <a:pt x="51056" y="49530"/>
                      </a:cubicBezTo>
                      <a:cubicBezTo>
                        <a:pt x="69154" y="54292"/>
                        <a:pt x="87251" y="59055"/>
                        <a:pt x="105349" y="63817"/>
                      </a:cubicBezTo>
                      <a:cubicBezTo>
                        <a:pt x="111064" y="63817"/>
                        <a:pt x="112969" y="64770"/>
                        <a:pt x="118684" y="54292"/>
                      </a:cubicBezTo>
                      <a:cubicBezTo>
                        <a:pt x="118684" y="51435"/>
                        <a:pt x="114874" y="51435"/>
                        <a:pt x="116779" y="47625"/>
                      </a:cubicBezTo>
                      <a:cubicBezTo>
                        <a:pt x="114874" y="51435"/>
                        <a:pt x="112016" y="53340"/>
                        <a:pt x="109159" y="52388"/>
                      </a:cubicBezTo>
                      <a:cubicBezTo>
                        <a:pt x="110111" y="47625"/>
                        <a:pt x="112016" y="51435"/>
                        <a:pt x="112016" y="49530"/>
                      </a:cubicBezTo>
                      <a:lnTo>
                        <a:pt x="112016" y="49530"/>
                      </a:lnTo>
                      <a:cubicBezTo>
                        <a:pt x="112969" y="47625"/>
                        <a:pt x="113921" y="45720"/>
                        <a:pt x="114874" y="46672"/>
                      </a:cubicBezTo>
                      <a:cubicBezTo>
                        <a:pt x="113921" y="39052"/>
                        <a:pt x="107254" y="39052"/>
                        <a:pt x="102491" y="45720"/>
                      </a:cubicBezTo>
                      <a:cubicBezTo>
                        <a:pt x="101539" y="40958"/>
                        <a:pt x="106301" y="40005"/>
                        <a:pt x="109159" y="37147"/>
                      </a:cubicBezTo>
                      <a:cubicBezTo>
                        <a:pt x="101539" y="30480"/>
                        <a:pt x="94871" y="29527"/>
                        <a:pt x="85346" y="25717"/>
                      </a:cubicBezTo>
                      <a:cubicBezTo>
                        <a:pt x="82489" y="33338"/>
                        <a:pt x="82489" y="30480"/>
                        <a:pt x="79631" y="35242"/>
                      </a:cubicBezTo>
                      <a:lnTo>
                        <a:pt x="79631" y="32385"/>
                      </a:lnTo>
                      <a:cubicBezTo>
                        <a:pt x="79631" y="34290"/>
                        <a:pt x="76774" y="38100"/>
                        <a:pt x="77726" y="40958"/>
                      </a:cubicBezTo>
                      <a:cubicBezTo>
                        <a:pt x="74869" y="33338"/>
                        <a:pt x="68201" y="48577"/>
                        <a:pt x="63439" y="50483"/>
                      </a:cubicBezTo>
                      <a:lnTo>
                        <a:pt x="65344" y="46672"/>
                      </a:lnTo>
                      <a:cubicBezTo>
                        <a:pt x="62486" y="46672"/>
                        <a:pt x="61534" y="45720"/>
                        <a:pt x="57724" y="47625"/>
                      </a:cubicBezTo>
                      <a:cubicBezTo>
                        <a:pt x="55819" y="39052"/>
                        <a:pt x="62486" y="47625"/>
                        <a:pt x="64391" y="38100"/>
                      </a:cubicBezTo>
                      <a:lnTo>
                        <a:pt x="62486" y="39052"/>
                      </a:lnTo>
                      <a:cubicBezTo>
                        <a:pt x="64391" y="35242"/>
                        <a:pt x="68201" y="29527"/>
                        <a:pt x="70106" y="27622"/>
                      </a:cubicBezTo>
                      <a:cubicBezTo>
                        <a:pt x="63439" y="32385"/>
                        <a:pt x="64391" y="22860"/>
                        <a:pt x="57724" y="25717"/>
                      </a:cubicBezTo>
                      <a:cubicBezTo>
                        <a:pt x="59629" y="21908"/>
                        <a:pt x="65344" y="20002"/>
                        <a:pt x="67249" y="20002"/>
                      </a:cubicBezTo>
                      <a:cubicBezTo>
                        <a:pt x="65344" y="19050"/>
                        <a:pt x="61534" y="20955"/>
                        <a:pt x="62486" y="17145"/>
                      </a:cubicBezTo>
                      <a:lnTo>
                        <a:pt x="60581" y="22860"/>
                      </a:lnTo>
                      <a:cubicBezTo>
                        <a:pt x="57724" y="22860"/>
                        <a:pt x="62486" y="18097"/>
                        <a:pt x="63439" y="14288"/>
                      </a:cubicBezTo>
                      <a:cubicBezTo>
                        <a:pt x="56771" y="8572"/>
                        <a:pt x="56771" y="27622"/>
                        <a:pt x="49151" y="28575"/>
                      </a:cubicBezTo>
                      <a:close/>
                    </a:path>
                  </a:pathLst>
                </a:custGeom>
                <a:grpFill/>
                <a:ln w="9525" cap="flat">
                  <a:noFill/>
                  <a:prstDash val="solid"/>
                  <a:miter/>
                </a:ln>
              </p:spPr>
              <p:txBody>
                <a:bodyPr rtlCol="0" anchor="ctr"/>
                <a:lstStyle/>
                <a:p>
                  <a:endParaRPr lang="zh-CN" altLang="en-US"/>
                </a:p>
              </p:txBody>
            </p:sp>
            <p:sp>
              <p:nvSpPr>
                <p:cNvPr id="505" name="任意多边形: 形状 504">
                  <a:extLst>
                    <a:ext uri="{FF2B5EF4-FFF2-40B4-BE49-F238E27FC236}">
                      <a16:creationId xmlns:a16="http://schemas.microsoft.com/office/drawing/2014/main" id="{C6A8812D-992E-1CAE-8CD6-F51BB4AD0BD7}"/>
                    </a:ext>
                  </a:extLst>
                </p:cNvPr>
                <p:cNvSpPr/>
                <p:nvPr/>
              </p:nvSpPr>
              <p:spPr>
                <a:xfrm>
                  <a:off x="9292640" y="4558200"/>
                  <a:ext cx="1904" cy="952"/>
                </a:xfrm>
                <a:custGeom>
                  <a:avLst/>
                  <a:gdLst>
                    <a:gd name="connsiteX0" fmla="*/ 0 w 1904"/>
                    <a:gd name="connsiteY0" fmla="*/ 0 h 952"/>
                    <a:gd name="connsiteX1" fmla="*/ 1905 w 1904"/>
                    <a:gd name="connsiteY1" fmla="*/ 953 h 952"/>
                    <a:gd name="connsiteX2" fmla="*/ 0 w 1904"/>
                    <a:gd name="connsiteY2" fmla="*/ 0 h 952"/>
                  </a:gdLst>
                  <a:ahLst/>
                  <a:cxnLst>
                    <a:cxn ang="0">
                      <a:pos x="connsiteX0" y="connsiteY0"/>
                    </a:cxn>
                    <a:cxn ang="0">
                      <a:pos x="connsiteX1" y="connsiteY1"/>
                    </a:cxn>
                    <a:cxn ang="0">
                      <a:pos x="connsiteX2" y="connsiteY2"/>
                    </a:cxn>
                  </a:cxnLst>
                  <a:rect l="l" t="t" r="r" b="b"/>
                  <a:pathLst>
                    <a:path w="1904" h="952">
                      <a:moveTo>
                        <a:pt x="0" y="0"/>
                      </a:moveTo>
                      <a:cubicBezTo>
                        <a:pt x="952" y="953"/>
                        <a:pt x="1905" y="953"/>
                        <a:pt x="1905" y="953"/>
                      </a:cubicBezTo>
                      <a:cubicBezTo>
                        <a:pt x="1905" y="953"/>
                        <a:pt x="952" y="0"/>
                        <a:pt x="0" y="0"/>
                      </a:cubicBezTo>
                      <a:close/>
                    </a:path>
                  </a:pathLst>
                </a:custGeom>
                <a:grpFill/>
                <a:ln w="9525" cap="flat">
                  <a:noFill/>
                  <a:prstDash val="solid"/>
                  <a:miter/>
                </a:ln>
              </p:spPr>
              <p:txBody>
                <a:bodyPr rtlCol="0" anchor="ctr"/>
                <a:lstStyle/>
                <a:p>
                  <a:endParaRPr lang="zh-CN" altLang="en-US"/>
                </a:p>
              </p:txBody>
            </p:sp>
            <p:sp>
              <p:nvSpPr>
                <p:cNvPr id="506" name="任意多边形: 形状 505">
                  <a:extLst>
                    <a:ext uri="{FF2B5EF4-FFF2-40B4-BE49-F238E27FC236}">
                      <a16:creationId xmlns:a16="http://schemas.microsoft.com/office/drawing/2014/main" id="{E34CD5E2-094D-E292-2F79-A68708ECAA01}"/>
                    </a:ext>
                  </a:extLst>
                </p:cNvPr>
                <p:cNvSpPr/>
                <p:nvPr/>
              </p:nvSpPr>
              <p:spPr>
                <a:xfrm>
                  <a:off x="9310737" y="4552484"/>
                  <a:ext cx="952" cy="1905"/>
                </a:xfrm>
                <a:custGeom>
                  <a:avLst/>
                  <a:gdLst>
                    <a:gd name="connsiteX0" fmla="*/ 0 w 952"/>
                    <a:gd name="connsiteY0" fmla="*/ 1905 h 1905"/>
                    <a:gd name="connsiteX1" fmla="*/ 953 w 952"/>
                    <a:gd name="connsiteY1" fmla="*/ 0 h 1905"/>
                    <a:gd name="connsiteX2" fmla="*/ 0 w 952"/>
                    <a:gd name="connsiteY2" fmla="*/ 1905 h 1905"/>
                  </a:gdLst>
                  <a:ahLst/>
                  <a:cxnLst>
                    <a:cxn ang="0">
                      <a:pos x="connsiteX0" y="connsiteY0"/>
                    </a:cxn>
                    <a:cxn ang="0">
                      <a:pos x="connsiteX1" y="connsiteY1"/>
                    </a:cxn>
                    <a:cxn ang="0">
                      <a:pos x="connsiteX2" y="connsiteY2"/>
                    </a:cxn>
                  </a:cxnLst>
                  <a:rect l="l" t="t" r="r" b="b"/>
                  <a:pathLst>
                    <a:path w="952" h="1905">
                      <a:moveTo>
                        <a:pt x="0" y="1905"/>
                      </a:moveTo>
                      <a:cubicBezTo>
                        <a:pt x="0" y="953"/>
                        <a:pt x="953" y="953"/>
                        <a:pt x="953" y="0"/>
                      </a:cubicBezTo>
                      <a:cubicBezTo>
                        <a:pt x="953" y="0"/>
                        <a:pt x="0" y="953"/>
                        <a:pt x="0" y="1905"/>
                      </a:cubicBezTo>
                      <a:close/>
                    </a:path>
                  </a:pathLst>
                </a:custGeom>
                <a:grpFill/>
                <a:ln w="9525" cap="flat">
                  <a:noFill/>
                  <a:prstDash val="solid"/>
                  <a:miter/>
                </a:ln>
              </p:spPr>
              <p:txBody>
                <a:bodyPr rtlCol="0" anchor="ctr"/>
                <a:lstStyle/>
                <a:p>
                  <a:endParaRPr lang="zh-CN" altLang="en-US"/>
                </a:p>
              </p:txBody>
            </p:sp>
            <p:sp>
              <p:nvSpPr>
                <p:cNvPr id="507" name="任意多边形: 形状 506">
                  <a:extLst>
                    <a:ext uri="{FF2B5EF4-FFF2-40B4-BE49-F238E27FC236}">
                      <a16:creationId xmlns:a16="http://schemas.microsoft.com/office/drawing/2014/main" id="{919B30AB-5D22-CE3F-9FB0-C9CD68E97CE7}"/>
                    </a:ext>
                  </a:extLst>
                </p:cNvPr>
                <p:cNvSpPr/>
                <p:nvPr/>
              </p:nvSpPr>
              <p:spPr>
                <a:xfrm>
                  <a:off x="9311690" y="4547722"/>
                  <a:ext cx="3809" cy="4762"/>
                </a:xfrm>
                <a:custGeom>
                  <a:avLst/>
                  <a:gdLst>
                    <a:gd name="connsiteX0" fmla="*/ 3810 w 3809"/>
                    <a:gd name="connsiteY0" fmla="*/ 0 h 4762"/>
                    <a:gd name="connsiteX1" fmla="*/ 0 w 3809"/>
                    <a:gd name="connsiteY1" fmla="*/ 4763 h 4762"/>
                    <a:gd name="connsiteX2" fmla="*/ 3810 w 3809"/>
                    <a:gd name="connsiteY2" fmla="*/ 0 h 4762"/>
                  </a:gdLst>
                  <a:ahLst/>
                  <a:cxnLst>
                    <a:cxn ang="0">
                      <a:pos x="connsiteX0" y="connsiteY0"/>
                    </a:cxn>
                    <a:cxn ang="0">
                      <a:pos x="connsiteX1" y="connsiteY1"/>
                    </a:cxn>
                    <a:cxn ang="0">
                      <a:pos x="connsiteX2" y="connsiteY2"/>
                    </a:cxn>
                  </a:cxnLst>
                  <a:rect l="l" t="t" r="r" b="b"/>
                  <a:pathLst>
                    <a:path w="3809" h="4762">
                      <a:moveTo>
                        <a:pt x="3810" y="0"/>
                      </a:moveTo>
                      <a:cubicBezTo>
                        <a:pt x="2857" y="2858"/>
                        <a:pt x="1905" y="1905"/>
                        <a:pt x="0" y="4763"/>
                      </a:cubicBezTo>
                      <a:cubicBezTo>
                        <a:pt x="1905" y="3810"/>
                        <a:pt x="3810" y="4763"/>
                        <a:pt x="3810" y="0"/>
                      </a:cubicBezTo>
                      <a:close/>
                    </a:path>
                  </a:pathLst>
                </a:custGeom>
                <a:grpFill/>
                <a:ln w="9525" cap="flat">
                  <a:noFill/>
                  <a:prstDash val="solid"/>
                  <a:miter/>
                </a:ln>
              </p:spPr>
              <p:txBody>
                <a:bodyPr rtlCol="0" anchor="ctr"/>
                <a:lstStyle/>
                <a:p>
                  <a:endParaRPr lang="zh-CN" altLang="en-US"/>
                </a:p>
              </p:txBody>
            </p:sp>
            <p:sp>
              <p:nvSpPr>
                <p:cNvPr id="508" name="任意多边形: 形状 507">
                  <a:extLst>
                    <a:ext uri="{FF2B5EF4-FFF2-40B4-BE49-F238E27FC236}">
                      <a16:creationId xmlns:a16="http://schemas.microsoft.com/office/drawing/2014/main" id="{8491DC10-E6B7-8CB3-C4DF-D68D2C743837}"/>
                    </a:ext>
                  </a:extLst>
                </p:cNvPr>
                <p:cNvSpPr/>
                <p:nvPr/>
              </p:nvSpPr>
              <p:spPr>
                <a:xfrm>
                  <a:off x="9109759" y="4430565"/>
                  <a:ext cx="4762" cy="2857"/>
                </a:xfrm>
                <a:custGeom>
                  <a:avLst/>
                  <a:gdLst>
                    <a:gd name="connsiteX0" fmla="*/ 4763 w 4762"/>
                    <a:gd name="connsiteY0" fmla="*/ 0 h 2857"/>
                    <a:gd name="connsiteX1" fmla="*/ 0 w 4762"/>
                    <a:gd name="connsiteY1" fmla="*/ 1905 h 2857"/>
                    <a:gd name="connsiteX2" fmla="*/ 3810 w 4762"/>
                    <a:gd name="connsiteY2" fmla="*/ 2857 h 2857"/>
                    <a:gd name="connsiteX3" fmla="*/ 4763 w 4762"/>
                    <a:gd name="connsiteY3" fmla="*/ 0 h 2857"/>
                  </a:gdLst>
                  <a:ahLst/>
                  <a:cxnLst>
                    <a:cxn ang="0">
                      <a:pos x="connsiteX0" y="connsiteY0"/>
                    </a:cxn>
                    <a:cxn ang="0">
                      <a:pos x="connsiteX1" y="connsiteY1"/>
                    </a:cxn>
                    <a:cxn ang="0">
                      <a:pos x="connsiteX2" y="connsiteY2"/>
                    </a:cxn>
                    <a:cxn ang="0">
                      <a:pos x="connsiteX3" y="connsiteY3"/>
                    </a:cxn>
                  </a:cxnLst>
                  <a:rect l="l" t="t" r="r" b="b"/>
                  <a:pathLst>
                    <a:path w="4762" h="2857">
                      <a:moveTo>
                        <a:pt x="4763" y="0"/>
                      </a:moveTo>
                      <a:cubicBezTo>
                        <a:pt x="2858" y="952"/>
                        <a:pt x="953" y="952"/>
                        <a:pt x="0" y="1905"/>
                      </a:cubicBezTo>
                      <a:lnTo>
                        <a:pt x="3810" y="2857"/>
                      </a:lnTo>
                      <a:lnTo>
                        <a:pt x="4763" y="0"/>
                      </a:lnTo>
                      <a:close/>
                    </a:path>
                  </a:pathLst>
                </a:custGeom>
                <a:grpFill/>
                <a:ln w="9525" cap="flat">
                  <a:noFill/>
                  <a:prstDash val="solid"/>
                  <a:miter/>
                </a:ln>
              </p:spPr>
              <p:txBody>
                <a:bodyPr rtlCol="0" anchor="ctr"/>
                <a:lstStyle/>
                <a:p>
                  <a:endParaRPr lang="zh-CN" altLang="en-US"/>
                </a:p>
              </p:txBody>
            </p:sp>
            <p:sp>
              <p:nvSpPr>
                <p:cNvPr id="509" name="任意多边形: 形状 508">
                  <a:extLst>
                    <a:ext uri="{FF2B5EF4-FFF2-40B4-BE49-F238E27FC236}">
                      <a16:creationId xmlns:a16="http://schemas.microsoft.com/office/drawing/2014/main" id="{AC39892A-86B5-A21A-3739-418827AB9D6F}"/>
                    </a:ext>
                  </a:extLst>
                </p:cNvPr>
                <p:cNvSpPr/>
                <p:nvPr/>
              </p:nvSpPr>
              <p:spPr>
                <a:xfrm>
                  <a:off x="9114522" y="4437725"/>
                  <a:ext cx="6667" cy="5221"/>
                </a:xfrm>
                <a:custGeom>
                  <a:avLst/>
                  <a:gdLst>
                    <a:gd name="connsiteX0" fmla="*/ 0 w 6667"/>
                    <a:gd name="connsiteY0" fmla="*/ 1412 h 5221"/>
                    <a:gd name="connsiteX1" fmla="*/ 0 w 6667"/>
                    <a:gd name="connsiteY1" fmla="*/ 5222 h 5221"/>
                    <a:gd name="connsiteX2" fmla="*/ 6668 w 6667"/>
                    <a:gd name="connsiteY2" fmla="*/ 459 h 5221"/>
                    <a:gd name="connsiteX3" fmla="*/ 0 w 6667"/>
                    <a:gd name="connsiteY3" fmla="*/ 1412 h 5221"/>
                  </a:gdLst>
                  <a:ahLst/>
                  <a:cxnLst>
                    <a:cxn ang="0">
                      <a:pos x="connsiteX0" y="connsiteY0"/>
                    </a:cxn>
                    <a:cxn ang="0">
                      <a:pos x="connsiteX1" y="connsiteY1"/>
                    </a:cxn>
                    <a:cxn ang="0">
                      <a:pos x="connsiteX2" y="connsiteY2"/>
                    </a:cxn>
                    <a:cxn ang="0">
                      <a:pos x="connsiteX3" y="connsiteY3"/>
                    </a:cxn>
                  </a:cxnLst>
                  <a:rect l="l" t="t" r="r" b="b"/>
                  <a:pathLst>
                    <a:path w="6667" h="5221">
                      <a:moveTo>
                        <a:pt x="0" y="1412"/>
                      </a:moveTo>
                      <a:lnTo>
                        <a:pt x="0" y="5222"/>
                      </a:lnTo>
                      <a:lnTo>
                        <a:pt x="6668" y="459"/>
                      </a:lnTo>
                      <a:cubicBezTo>
                        <a:pt x="4763" y="-1446"/>
                        <a:pt x="1905" y="3317"/>
                        <a:pt x="0" y="1412"/>
                      </a:cubicBezTo>
                      <a:close/>
                    </a:path>
                  </a:pathLst>
                </a:custGeom>
                <a:grpFill/>
                <a:ln w="9525" cap="flat">
                  <a:noFill/>
                  <a:prstDash val="solid"/>
                  <a:miter/>
                </a:ln>
              </p:spPr>
              <p:txBody>
                <a:bodyPr rtlCol="0" anchor="ctr"/>
                <a:lstStyle/>
                <a:p>
                  <a:endParaRPr lang="zh-CN" altLang="en-US"/>
                </a:p>
              </p:txBody>
            </p:sp>
            <p:sp>
              <p:nvSpPr>
                <p:cNvPr id="510" name="任意多边形: 形状 509">
                  <a:extLst>
                    <a:ext uri="{FF2B5EF4-FFF2-40B4-BE49-F238E27FC236}">
                      <a16:creationId xmlns:a16="http://schemas.microsoft.com/office/drawing/2014/main" id="{209427C0-4A8A-75AB-693C-CD3DC2510B11}"/>
                    </a:ext>
                  </a:extLst>
                </p:cNvPr>
                <p:cNvSpPr/>
                <p:nvPr/>
              </p:nvSpPr>
              <p:spPr>
                <a:xfrm>
                  <a:off x="9115475" y="4447709"/>
                  <a:ext cx="1904" cy="952"/>
                </a:xfrm>
                <a:custGeom>
                  <a:avLst/>
                  <a:gdLst>
                    <a:gd name="connsiteX0" fmla="*/ 1905 w 1904"/>
                    <a:gd name="connsiteY0" fmla="*/ 0 h 952"/>
                    <a:gd name="connsiteX1" fmla="*/ 0 w 1904"/>
                    <a:gd name="connsiteY1" fmla="*/ 953 h 952"/>
                    <a:gd name="connsiteX2" fmla="*/ 1905 w 1904"/>
                    <a:gd name="connsiteY2" fmla="*/ 0 h 952"/>
                  </a:gdLst>
                  <a:ahLst/>
                  <a:cxnLst>
                    <a:cxn ang="0">
                      <a:pos x="connsiteX0" y="connsiteY0"/>
                    </a:cxn>
                    <a:cxn ang="0">
                      <a:pos x="connsiteX1" y="connsiteY1"/>
                    </a:cxn>
                    <a:cxn ang="0">
                      <a:pos x="connsiteX2" y="connsiteY2"/>
                    </a:cxn>
                  </a:cxnLst>
                  <a:rect l="l" t="t" r="r" b="b"/>
                  <a:pathLst>
                    <a:path w="1904" h="952">
                      <a:moveTo>
                        <a:pt x="1905" y="0"/>
                      </a:moveTo>
                      <a:lnTo>
                        <a:pt x="0" y="953"/>
                      </a:lnTo>
                      <a:cubicBezTo>
                        <a:pt x="953" y="0"/>
                        <a:pt x="953" y="0"/>
                        <a:pt x="1905" y="0"/>
                      </a:cubicBezTo>
                      <a:close/>
                    </a:path>
                  </a:pathLst>
                </a:custGeom>
                <a:grpFill/>
                <a:ln w="9525" cap="flat">
                  <a:noFill/>
                  <a:prstDash val="solid"/>
                  <a:miter/>
                </a:ln>
              </p:spPr>
              <p:txBody>
                <a:bodyPr rtlCol="0" anchor="ctr"/>
                <a:lstStyle/>
                <a:p>
                  <a:endParaRPr lang="zh-CN" altLang="en-US"/>
                </a:p>
              </p:txBody>
            </p:sp>
            <p:sp>
              <p:nvSpPr>
                <p:cNvPr id="511" name="任意多边形: 形状 510">
                  <a:extLst>
                    <a:ext uri="{FF2B5EF4-FFF2-40B4-BE49-F238E27FC236}">
                      <a16:creationId xmlns:a16="http://schemas.microsoft.com/office/drawing/2014/main" id="{25F69B3C-073D-34C4-3537-12B97403CB28}"/>
                    </a:ext>
                  </a:extLst>
                </p:cNvPr>
                <p:cNvSpPr/>
                <p:nvPr/>
              </p:nvSpPr>
              <p:spPr>
                <a:xfrm>
                  <a:off x="9116427" y="4441042"/>
                  <a:ext cx="7619" cy="6667"/>
                </a:xfrm>
                <a:custGeom>
                  <a:avLst/>
                  <a:gdLst>
                    <a:gd name="connsiteX0" fmla="*/ 2857 w 7619"/>
                    <a:gd name="connsiteY0" fmla="*/ 3810 h 6667"/>
                    <a:gd name="connsiteX1" fmla="*/ 7620 w 7619"/>
                    <a:gd name="connsiteY1" fmla="*/ 0 h 6667"/>
                    <a:gd name="connsiteX2" fmla="*/ 1905 w 7619"/>
                    <a:gd name="connsiteY2" fmla="*/ 953 h 6667"/>
                    <a:gd name="connsiteX3" fmla="*/ 1905 w 7619"/>
                    <a:gd name="connsiteY3" fmla="*/ 2858 h 6667"/>
                    <a:gd name="connsiteX4" fmla="*/ 0 w 7619"/>
                    <a:gd name="connsiteY4" fmla="*/ 6667 h 6667"/>
                    <a:gd name="connsiteX5" fmla="*/ 3810 w 7619"/>
                    <a:gd name="connsiteY5" fmla="*/ 4763 h 6667"/>
                    <a:gd name="connsiteX6" fmla="*/ 2857 w 7619"/>
                    <a:gd name="connsiteY6" fmla="*/ 3810 h 66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619" h="6667">
                      <a:moveTo>
                        <a:pt x="2857" y="3810"/>
                      </a:moveTo>
                      <a:lnTo>
                        <a:pt x="7620" y="0"/>
                      </a:lnTo>
                      <a:lnTo>
                        <a:pt x="1905" y="953"/>
                      </a:lnTo>
                      <a:lnTo>
                        <a:pt x="1905" y="2858"/>
                      </a:lnTo>
                      <a:cubicBezTo>
                        <a:pt x="952" y="4763"/>
                        <a:pt x="952" y="5715"/>
                        <a:pt x="0" y="6667"/>
                      </a:cubicBezTo>
                      <a:lnTo>
                        <a:pt x="3810" y="4763"/>
                      </a:lnTo>
                      <a:cubicBezTo>
                        <a:pt x="3810" y="4763"/>
                        <a:pt x="2857" y="4763"/>
                        <a:pt x="2857" y="3810"/>
                      </a:cubicBezTo>
                      <a:close/>
                    </a:path>
                  </a:pathLst>
                </a:custGeom>
                <a:grpFill/>
                <a:ln w="9525" cap="flat">
                  <a:noFill/>
                  <a:prstDash val="solid"/>
                  <a:miter/>
                </a:ln>
              </p:spPr>
              <p:txBody>
                <a:bodyPr rtlCol="0" anchor="ctr"/>
                <a:lstStyle/>
                <a:p>
                  <a:endParaRPr lang="zh-CN" altLang="en-US"/>
                </a:p>
              </p:txBody>
            </p:sp>
            <p:sp>
              <p:nvSpPr>
                <p:cNvPr id="512" name="任意多边形: 形状 511">
                  <a:extLst>
                    <a:ext uri="{FF2B5EF4-FFF2-40B4-BE49-F238E27FC236}">
                      <a16:creationId xmlns:a16="http://schemas.microsoft.com/office/drawing/2014/main" id="{5FFBB1FD-448A-BF3D-2E97-42AE2F906BEB}"/>
                    </a:ext>
                  </a:extLst>
                </p:cNvPr>
                <p:cNvSpPr/>
                <p:nvPr/>
              </p:nvSpPr>
              <p:spPr>
                <a:xfrm>
                  <a:off x="9121190" y="4445804"/>
                  <a:ext cx="952" cy="952"/>
                </a:xfrm>
                <a:custGeom>
                  <a:avLst/>
                  <a:gdLst>
                    <a:gd name="connsiteX0" fmla="*/ 0 w 952"/>
                    <a:gd name="connsiteY0" fmla="*/ 953 h 952"/>
                    <a:gd name="connsiteX1" fmla="*/ 952 w 952"/>
                    <a:gd name="connsiteY1" fmla="*/ 0 h 952"/>
                    <a:gd name="connsiteX2" fmla="*/ 0 w 952"/>
                    <a:gd name="connsiteY2" fmla="*/ 953 h 952"/>
                  </a:gdLst>
                  <a:ahLst/>
                  <a:cxnLst>
                    <a:cxn ang="0">
                      <a:pos x="connsiteX0" y="connsiteY0"/>
                    </a:cxn>
                    <a:cxn ang="0">
                      <a:pos x="connsiteX1" y="connsiteY1"/>
                    </a:cxn>
                    <a:cxn ang="0">
                      <a:pos x="connsiteX2" y="connsiteY2"/>
                    </a:cxn>
                  </a:cxnLst>
                  <a:rect l="l" t="t" r="r" b="b"/>
                  <a:pathLst>
                    <a:path w="952" h="952">
                      <a:moveTo>
                        <a:pt x="0" y="953"/>
                      </a:moveTo>
                      <a:cubicBezTo>
                        <a:pt x="0" y="0"/>
                        <a:pt x="952" y="0"/>
                        <a:pt x="952" y="0"/>
                      </a:cubicBezTo>
                      <a:cubicBezTo>
                        <a:pt x="952" y="0"/>
                        <a:pt x="952" y="953"/>
                        <a:pt x="0" y="953"/>
                      </a:cubicBezTo>
                      <a:close/>
                    </a:path>
                  </a:pathLst>
                </a:custGeom>
                <a:grpFill/>
                <a:ln w="9525" cap="flat">
                  <a:noFill/>
                  <a:prstDash val="solid"/>
                  <a:miter/>
                </a:ln>
              </p:spPr>
              <p:txBody>
                <a:bodyPr rtlCol="0" anchor="ctr"/>
                <a:lstStyle/>
                <a:p>
                  <a:endParaRPr lang="zh-CN" altLang="en-US"/>
                </a:p>
              </p:txBody>
            </p:sp>
            <p:sp>
              <p:nvSpPr>
                <p:cNvPr id="513" name="任意多边形: 形状 512">
                  <a:extLst>
                    <a:ext uri="{FF2B5EF4-FFF2-40B4-BE49-F238E27FC236}">
                      <a16:creationId xmlns:a16="http://schemas.microsoft.com/office/drawing/2014/main" id="{25017581-E213-C99F-6EDE-F7196EBCD0E9}"/>
                    </a:ext>
                  </a:extLst>
                </p:cNvPr>
                <p:cNvSpPr/>
                <p:nvPr/>
              </p:nvSpPr>
              <p:spPr>
                <a:xfrm>
                  <a:off x="9117132" y="4446757"/>
                  <a:ext cx="7867" cy="12382"/>
                </a:xfrm>
                <a:custGeom>
                  <a:avLst/>
                  <a:gdLst>
                    <a:gd name="connsiteX0" fmla="*/ 2153 w 7867"/>
                    <a:gd name="connsiteY0" fmla="*/ 12383 h 12382"/>
                    <a:gd name="connsiteX1" fmla="*/ 7868 w 7867"/>
                    <a:gd name="connsiteY1" fmla="*/ 7620 h 12382"/>
                    <a:gd name="connsiteX2" fmla="*/ 1200 w 7867"/>
                    <a:gd name="connsiteY2" fmla="*/ 6667 h 12382"/>
                    <a:gd name="connsiteX3" fmla="*/ 4058 w 7867"/>
                    <a:gd name="connsiteY3" fmla="*/ 0 h 12382"/>
                    <a:gd name="connsiteX4" fmla="*/ 248 w 7867"/>
                    <a:gd name="connsiteY4" fmla="*/ 11430 h 12382"/>
                    <a:gd name="connsiteX5" fmla="*/ 3105 w 7867"/>
                    <a:gd name="connsiteY5" fmla="*/ 8572 h 12382"/>
                    <a:gd name="connsiteX6" fmla="*/ 2153 w 7867"/>
                    <a:gd name="connsiteY6" fmla="*/ 12383 h 123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867" h="12382">
                      <a:moveTo>
                        <a:pt x="2153" y="12383"/>
                      </a:moveTo>
                      <a:cubicBezTo>
                        <a:pt x="3105" y="10477"/>
                        <a:pt x="5963" y="8572"/>
                        <a:pt x="7868" y="7620"/>
                      </a:cubicBezTo>
                      <a:cubicBezTo>
                        <a:pt x="6915" y="3810"/>
                        <a:pt x="2153" y="10477"/>
                        <a:pt x="1200" y="6667"/>
                      </a:cubicBezTo>
                      <a:cubicBezTo>
                        <a:pt x="6915" y="5715"/>
                        <a:pt x="2153" y="2858"/>
                        <a:pt x="4058" y="0"/>
                      </a:cubicBezTo>
                      <a:cubicBezTo>
                        <a:pt x="1200" y="4763"/>
                        <a:pt x="-705" y="7620"/>
                        <a:pt x="248" y="11430"/>
                      </a:cubicBezTo>
                      <a:lnTo>
                        <a:pt x="3105" y="8572"/>
                      </a:lnTo>
                      <a:cubicBezTo>
                        <a:pt x="5010" y="9525"/>
                        <a:pt x="3105" y="10477"/>
                        <a:pt x="2153" y="12383"/>
                      </a:cubicBezTo>
                      <a:close/>
                    </a:path>
                  </a:pathLst>
                </a:custGeom>
                <a:grpFill/>
                <a:ln w="9525" cap="flat">
                  <a:noFill/>
                  <a:prstDash val="solid"/>
                  <a:miter/>
                </a:ln>
              </p:spPr>
              <p:txBody>
                <a:bodyPr rtlCol="0" anchor="ctr"/>
                <a:lstStyle/>
                <a:p>
                  <a:endParaRPr lang="zh-CN" altLang="en-US"/>
                </a:p>
              </p:txBody>
            </p:sp>
            <p:sp>
              <p:nvSpPr>
                <p:cNvPr id="514" name="任意多边形: 形状 513">
                  <a:extLst>
                    <a:ext uri="{FF2B5EF4-FFF2-40B4-BE49-F238E27FC236}">
                      <a16:creationId xmlns:a16="http://schemas.microsoft.com/office/drawing/2014/main" id="{9CBC72CA-0876-50DA-5944-36FF4FE92AE4}"/>
                    </a:ext>
                  </a:extLst>
                </p:cNvPr>
                <p:cNvSpPr/>
                <p:nvPr/>
              </p:nvSpPr>
              <p:spPr>
                <a:xfrm>
                  <a:off x="9126904" y="4454563"/>
                  <a:ext cx="9525" cy="15054"/>
                </a:xfrm>
                <a:custGeom>
                  <a:avLst/>
                  <a:gdLst>
                    <a:gd name="connsiteX0" fmla="*/ 9525 w 9525"/>
                    <a:gd name="connsiteY0" fmla="*/ 7434 h 15054"/>
                    <a:gd name="connsiteX1" fmla="*/ 4763 w 9525"/>
                    <a:gd name="connsiteY1" fmla="*/ 10292 h 15054"/>
                    <a:gd name="connsiteX2" fmla="*/ 6667 w 9525"/>
                    <a:gd name="connsiteY2" fmla="*/ 1719 h 15054"/>
                    <a:gd name="connsiteX3" fmla="*/ 1905 w 9525"/>
                    <a:gd name="connsiteY3" fmla="*/ 3624 h 15054"/>
                    <a:gd name="connsiteX4" fmla="*/ 0 w 9525"/>
                    <a:gd name="connsiteY4" fmla="*/ 767 h 15054"/>
                    <a:gd name="connsiteX5" fmla="*/ 1905 w 9525"/>
                    <a:gd name="connsiteY5" fmla="*/ 11244 h 15054"/>
                    <a:gd name="connsiteX6" fmla="*/ 0 w 9525"/>
                    <a:gd name="connsiteY6" fmla="*/ 11244 h 15054"/>
                    <a:gd name="connsiteX7" fmla="*/ 953 w 9525"/>
                    <a:gd name="connsiteY7" fmla="*/ 15054 h 15054"/>
                    <a:gd name="connsiteX8" fmla="*/ 9525 w 9525"/>
                    <a:gd name="connsiteY8" fmla="*/ 7434 h 150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525" h="15054">
                      <a:moveTo>
                        <a:pt x="9525" y="7434"/>
                      </a:moveTo>
                      <a:lnTo>
                        <a:pt x="4763" y="10292"/>
                      </a:lnTo>
                      <a:cubicBezTo>
                        <a:pt x="5715" y="8387"/>
                        <a:pt x="2858" y="5529"/>
                        <a:pt x="6667" y="1719"/>
                      </a:cubicBezTo>
                      <a:cubicBezTo>
                        <a:pt x="4763" y="1719"/>
                        <a:pt x="3810" y="3624"/>
                        <a:pt x="1905" y="3624"/>
                      </a:cubicBezTo>
                      <a:cubicBezTo>
                        <a:pt x="2858" y="767"/>
                        <a:pt x="3810" y="-1138"/>
                        <a:pt x="0" y="767"/>
                      </a:cubicBezTo>
                      <a:cubicBezTo>
                        <a:pt x="1905" y="6482"/>
                        <a:pt x="0" y="6482"/>
                        <a:pt x="1905" y="11244"/>
                      </a:cubicBezTo>
                      <a:cubicBezTo>
                        <a:pt x="953" y="12197"/>
                        <a:pt x="953" y="11244"/>
                        <a:pt x="0" y="11244"/>
                      </a:cubicBezTo>
                      <a:lnTo>
                        <a:pt x="953" y="15054"/>
                      </a:lnTo>
                      <a:cubicBezTo>
                        <a:pt x="6667" y="10292"/>
                        <a:pt x="9525" y="12197"/>
                        <a:pt x="9525" y="7434"/>
                      </a:cubicBezTo>
                      <a:close/>
                    </a:path>
                  </a:pathLst>
                </a:custGeom>
                <a:grpFill/>
                <a:ln w="9525" cap="flat">
                  <a:noFill/>
                  <a:prstDash val="solid"/>
                  <a:miter/>
                </a:ln>
              </p:spPr>
              <p:txBody>
                <a:bodyPr rtlCol="0" anchor="ctr"/>
                <a:lstStyle/>
                <a:p>
                  <a:endParaRPr lang="zh-CN" altLang="en-US"/>
                </a:p>
              </p:txBody>
            </p:sp>
            <p:sp>
              <p:nvSpPr>
                <p:cNvPr id="515" name="任意多边形: 形状 514">
                  <a:extLst>
                    <a:ext uri="{FF2B5EF4-FFF2-40B4-BE49-F238E27FC236}">
                      <a16:creationId xmlns:a16="http://schemas.microsoft.com/office/drawing/2014/main" id="{3AB56116-B210-F38E-1A80-6E00BA4FD1E4}"/>
                    </a:ext>
                  </a:extLst>
                </p:cNvPr>
                <p:cNvSpPr/>
                <p:nvPr/>
              </p:nvSpPr>
              <p:spPr>
                <a:xfrm>
                  <a:off x="9129762" y="4467527"/>
                  <a:ext cx="7620" cy="5899"/>
                </a:xfrm>
                <a:custGeom>
                  <a:avLst/>
                  <a:gdLst>
                    <a:gd name="connsiteX0" fmla="*/ 7620 w 7620"/>
                    <a:gd name="connsiteY0" fmla="*/ 185 h 5899"/>
                    <a:gd name="connsiteX1" fmla="*/ 0 w 7620"/>
                    <a:gd name="connsiteY1" fmla="*/ 5900 h 5899"/>
                    <a:gd name="connsiteX2" fmla="*/ 6667 w 7620"/>
                    <a:gd name="connsiteY2" fmla="*/ 5900 h 5899"/>
                    <a:gd name="connsiteX3" fmla="*/ 7620 w 7620"/>
                    <a:gd name="connsiteY3" fmla="*/ 185 h 5899"/>
                  </a:gdLst>
                  <a:ahLst/>
                  <a:cxnLst>
                    <a:cxn ang="0">
                      <a:pos x="connsiteX0" y="connsiteY0"/>
                    </a:cxn>
                    <a:cxn ang="0">
                      <a:pos x="connsiteX1" y="connsiteY1"/>
                    </a:cxn>
                    <a:cxn ang="0">
                      <a:pos x="connsiteX2" y="connsiteY2"/>
                    </a:cxn>
                    <a:cxn ang="0">
                      <a:pos x="connsiteX3" y="connsiteY3"/>
                    </a:cxn>
                  </a:cxnLst>
                  <a:rect l="l" t="t" r="r" b="b"/>
                  <a:pathLst>
                    <a:path w="7620" h="5899">
                      <a:moveTo>
                        <a:pt x="7620" y="185"/>
                      </a:moveTo>
                      <a:cubicBezTo>
                        <a:pt x="5715" y="-768"/>
                        <a:pt x="953" y="2090"/>
                        <a:pt x="0" y="5900"/>
                      </a:cubicBezTo>
                      <a:lnTo>
                        <a:pt x="6667" y="5900"/>
                      </a:lnTo>
                      <a:cubicBezTo>
                        <a:pt x="5715" y="4947"/>
                        <a:pt x="3810" y="3995"/>
                        <a:pt x="7620" y="185"/>
                      </a:cubicBezTo>
                      <a:close/>
                    </a:path>
                  </a:pathLst>
                </a:custGeom>
                <a:grpFill/>
                <a:ln w="9525" cap="flat">
                  <a:noFill/>
                  <a:prstDash val="solid"/>
                  <a:miter/>
                </a:ln>
              </p:spPr>
              <p:txBody>
                <a:bodyPr rtlCol="0" anchor="ctr"/>
                <a:lstStyle/>
                <a:p>
                  <a:endParaRPr lang="zh-CN" altLang="en-US"/>
                </a:p>
              </p:txBody>
            </p:sp>
            <p:sp>
              <p:nvSpPr>
                <p:cNvPr id="516" name="任意多边形: 形状 515">
                  <a:extLst>
                    <a:ext uri="{FF2B5EF4-FFF2-40B4-BE49-F238E27FC236}">
                      <a16:creationId xmlns:a16="http://schemas.microsoft.com/office/drawing/2014/main" id="{C1FF8E19-7DD3-67B0-7CEE-D2F9AA98B8E5}"/>
                    </a:ext>
                  </a:extLst>
                </p:cNvPr>
                <p:cNvSpPr/>
                <p:nvPr/>
              </p:nvSpPr>
              <p:spPr>
                <a:xfrm>
                  <a:off x="9138913" y="4470186"/>
                  <a:ext cx="3274" cy="6877"/>
                </a:xfrm>
                <a:custGeom>
                  <a:avLst/>
                  <a:gdLst>
                    <a:gd name="connsiteX0" fmla="*/ 1327 w 3274"/>
                    <a:gd name="connsiteY0" fmla="*/ 383 h 6877"/>
                    <a:gd name="connsiteX1" fmla="*/ 2279 w 3274"/>
                    <a:gd name="connsiteY1" fmla="*/ 6098 h 6877"/>
                    <a:gd name="connsiteX2" fmla="*/ 1327 w 3274"/>
                    <a:gd name="connsiteY2" fmla="*/ 383 h 6877"/>
                  </a:gdLst>
                  <a:ahLst/>
                  <a:cxnLst>
                    <a:cxn ang="0">
                      <a:pos x="connsiteX0" y="connsiteY0"/>
                    </a:cxn>
                    <a:cxn ang="0">
                      <a:pos x="connsiteX1" y="connsiteY1"/>
                    </a:cxn>
                    <a:cxn ang="0">
                      <a:pos x="connsiteX2" y="connsiteY2"/>
                    </a:cxn>
                  </a:cxnLst>
                  <a:rect l="l" t="t" r="r" b="b"/>
                  <a:pathLst>
                    <a:path w="3274" h="6877">
                      <a:moveTo>
                        <a:pt x="1327" y="383"/>
                      </a:moveTo>
                      <a:cubicBezTo>
                        <a:pt x="374" y="3241"/>
                        <a:pt x="-1531" y="8956"/>
                        <a:pt x="2279" y="6098"/>
                      </a:cubicBezTo>
                      <a:cubicBezTo>
                        <a:pt x="374" y="4193"/>
                        <a:pt x="6089" y="-1522"/>
                        <a:pt x="1327" y="383"/>
                      </a:cubicBezTo>
                      <a:close/>
                    </a:path>
                  </a:pathLst>
                </a:custGeom>
                <a:grpFill/>
                <a:ln w="9525" cap="flat">
                  <a:noFill/>
                  <a:prstDash val="solid"/>
                  <a:miter/>
                </a:ln>
              </p:spPr>
              <p:txBody>
                <a:bodyPr rtlCol="0" anchor="ctr"/>
                <a:lstStyle/>
                <a:p>
                  <a:endParaRPr lang="zh-CN" altLang="en-US"/>
                </a:p>
              </p:txBody>
            </p:sp>
            <p:sp>
              <p:nvSpPr>
                <p:cNvPr id="517" name="任意多边形: 形状 516">
                  <a:extLst>
                    <a:ext uri="{FF2B5EF4-FFF2-40B4-BE49-F238E27FC236}">
                      <a16:creationId xmlns:a16="http://schemas.microsoft.com/office/drawing/2014/main" id="{E4BA2F30-E9AA-35D1-A85B-A878BE78EBED}"/>
                    </a:ext>
                  </a:extLst>
                </p:cNvPr>
                <p:cNvSpPr/>
                <p:nvPr/>
              </p:nvSpPr>
              <p:spPr>
                <a:xfrm>
                  <a:off x="9141192" y="4475359"/>
                  <a:ext cx="14287" cy="11753"/>
                </a:xfrm>
                <a:custGeom>
                  <a:avLst/>
                  <a:gdLst>
                    <a:gd name="connsiteX0" fmla="*/ 10478 w 14287"/>
                    <a:gd name="connsiteY0" fmla="*/ 9498 h 11753"/>
                    <a:gd name="connsiteX1" fmla="*/ 8573 w 14287"/>
                    <a:gd name="connsiteY1" fmla="*/ 3783 h 11753"/>
                    <a:gd name="connsiteX2" fmla="*/ 14288 w 14287"/>
                    <a:gd name="connsiteY2" fmla="*/ 1878 h 11753"/>
                    <a:gd name="connsiteX3" fmla="*/ 6667 w 14287"/>
                    <a:gd name="connsiteY3" fmla="*/ 2831 h 11753"/>
                    <a:gd name="connsiteX4" fmla="*/ 0 w 14287"/>
                    <a:gd name="connsiteY4" fmla="*/ 4736 h 11753"/>
                    <a:gd name="connsiteX5" fmla="*/ 10478 w 14287"/>
                    <a:gd name="connsiteY5" fmla="*/ 9498 h 117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287" h="11753">
                      <a:moveTo>
                        <a:pt x="10478" y="9498"/>
                      </a:moveTo>
                      <a:lnTo>
                        <a:pt x="8573" y="3783"/>
                      </a:lnTo>
                      <a:cubicBezTo>
                        <a:pt x="11430" y="-1932"/>
                        <a:pt x="11430" y="2831"/>
                        <a:pt x="14288" y="1878"/>
                      </a:cubicBezTo>
                      <a:cubicBezTo>
                        <a:pt x="11430" y="-1932"/>
                        <a:pt x="11430" y="925"/>
                        <a:pt x="6667" y="2831"/>
                      </a:cubicBezTo>
                      <a:cubicBezTo>
                        <a:pt x="5715" y="1878"/>
                        <a:pt x="1905" y="3783"/>
                        <a:pt x="0" y="4736"/>
                      </a:cubicBezTo>
                      <a:cubicBezTo>
                        <a:pt x="8573" y="2831"/>
                        <a:pt x="-952" y="17118"/>
                        <a:pt x="10478" y="9498"/>
                      </a:cubicBezTo>
                      <a:close/>
                    </a:path>
                  </a:pathLst>
                </a:custGeom>
                <a:grpFill/>
                <a:ln w="9525" cap="flat">
                  <a:noFill/>
                  <a:prstDash val="solid"/>
                  <a:miter/>
                </a:ln>
              </p:spPr>
              <p:txBody>
                <a:bodyPr rtlCol="0" anchor="ctr"/>
                <a:lstStyle/>
                <a:p>
                  <a:endParaRPr lang="zh-CN" altLang="en-US"/>
                </a:p>
              </p:txBody>
            </p:sp>
            <p:sp>
              <p:nvSpPr>
                <p:cNvPr id="518" name="任意多边形: 形状 517">
                  <a:extLst>
                    <a:ext uri="{FF2B5EF4-FFF2-40B4-BE49-F238E27FC236}">
                      <a16:creationId xmlns:a16="http://schemas.microsoft.com/office/drawing/2014/main" id="{E2FA5BFD-807B-CC01-056E-9438AE3ECA2F}"/>
                    </a:ext>
                  </a:extLst>
                </p:cNvPr>
                <p:cNvSpPr/>
                <p:nvPr/>
              </p:nvSpPr>
              <p:spPr>
                <a:xfrm>
                  <a:off x="9145954" y="4473427"/>
                  <a:ext cx="2857" cy="1904"/>
                </a:xfrm>
                <a:custGeom>
                  <a:avLst/>
                  <a:gdLst>
                    <a:gd name="connsiteX0" fmla="*/ 1905 w 2857"/>
                    <a:gd name="connsiteY0" fmla="*/ 0 h 1904"/>
                    <a:gd name="connsiteX1" fmla="*/ 0 w 2857"/>
                    <a:gd name="connsiteY1" fmla="*/ 1905 h 1904"/>
                    <a:gd name="connsiteX2" fmla="*/ 2858 w 2857"/>
                    <a:gd name="connsiteY2" fmla="*/ 1905 h 1904"/>
                  </a:gdLst>
                  <a:ahLst/>
                  <a:cxnLst>
                    <a:cxn ang="0">
                      <a:pos x="connsiteX0" y="connsiteY0"/>
                    </a:cxn>
                    <a:cxn ang="0">
                      <a:pos x="connsiteX1" y="connsiteY1"/>
                    </a:cxn>
                    <a:cxn ang="0">
                      <a:pos x="connsiteX2" y="connsiteY2"/>
                    </a:cxn>
                  </a:cxnLst>
                  <a:rect l="l" t="t" r="r" b="b"/>
                  <a:pathLst>
                    <a:path w="2857" h="1904">
                      <a:moveTo>
                        <a:pt x="1905" y="0"/>
                      </a:moveTo>
                      <a:lnTo>
                        <a:pt x="0" y="1905"/>
                      </a:lnTo>
                      <a:lnTo>
                        <a:pt x="2858" y="1905"/>
                      </a:lnTo>
                      <a:close/>
                    </a:path>
                  </a:pathLst>
                </a:custGeom>
                <a:grpFill/>
                <a:ln w="9525" cap="flat">
                  <a:noFill/>
                  <a:prstDash val="solid"/>
                  <a:miter/>
                </a:ln>
              </p:spPr>
              <p:txBody>
                <a:bodyPr rtlCol="0" anchor="ctr"/>
                <a:lstStyle/>
                <a:p>
                  <a:endParaRPr lang="zh-CN" altLang="en-US"/>
                </a:p>
              </p:txBody>
            </p:sp>
            <p:sp>
              <p:nvSpPr>
                <p:cNvPr id="519" name="任意多边形: 形状 518">
                  <a:extLst>
                    <a:ext uri="{FF2B5EF4-FFF2-40B4-BE49-F238E27FC236}">
                      <a16:creationId xmlns:a16="http://schemas.microsoft.com/office/drawing/2014/main" id="{4910EE55-5E1D-712C-EB27-668217118FFE}"/>
                    </a:ext>
                  </a:extLst>
                </p:cNvPr>
                <p:cNvSpPr/>
                <p:nvPr/>
              </p:nvSpPr>
              <p:spPr>
                <a:xfrm>
                  <a:off x="9147859" y="4481047"/>
                  <a:ext cx="27622" cy="23812"/>
                </a:xfrm>
                <a:custGeom>
                  <a:avLst/>
                  <a:gdLst>
                    <a:gd name="connsiteX0" fmla="*/ 8573 w 27622"/>
                    <a:gd name="connsiteY0" fmla="*/ 16193 h 23812"/>
                    <a:gd name="connsiteX1" fmla="*/ 16193 w 27622"/>
                    <a:gd name="connsiteY1" fmla="*/ 20003 h 23812"/>
                    <a:gd name="connsiteX2" fmla="*/ 14288 w 27622"/>
                    <a:gd name="connsiteY2" fmla="*/ 20955 h 23812"/>
                    <a:gd name="connsiteX3" fmla="*/ 17145 w 27622"/>
                    <a:gd name="connsiteY3" fmla="*/ 21908 h 23812"/>
                    <a:gd name="connsiteX4" fmla="*/ 16193 w 27622"/>
                    <a:gd name="connsiteY4" fmla="*/ 23813 h 23812"/>
                    <a:gd name="connsiteX5" fmla="*/ 25718 w 27622"/>
                    <a:gd name="connsiteY5" fmla="*/ 17145 h 23812"/>
                    <a:gd name="connsiteX6" fmla="*/ 21908 w 27622"/>
                    <a:gd name="connsiteY6" fmla="*/ 15240 h 23812"/>
                    <a:gd name="connsiteX7" fmla="*/ 27623 w 27622"/>
                    <a:gd name="connsiteY7" fmla="*/ 9525 h 23812"/>
                    <a:gd name="connsiteX8" fmla="*/ 20955 w 27622"/>
                    <a:gd name="connsiteY8" fmla="*/ 15240 h 23812"/>
                    <a:gd name="connsiteX9" fmla="*/ 21908 w 27622"/>
                    <a:gd name="connsiteY9" fmla="*/ 11430 h 23812"/>
                    <a:gd name="connsiteX10" fmla="*/ 13335 w 27622"/>
                    <a:gd name="connsiteY10" fmla="*/ 15240 h 23812"/>
                    <a:gd name="connsiteX11" fmla="*/ 14288 w 27622"/>
                    <a:gd name="connsiteY11" fmla="*/ 9525 h 23812"/>
                    <a:gd name="connsiteX12" fmla="*/ 8573 w 27622"/>
                    <a:gd name="connsiteY12" fmla="*/ 9525 h 23812"/>
                    <a:gd name="connsiteX13" fmla="*/ 10478 w 27622"/>
                    <a:gd name="connsiteY13" fmla="*/ 0 h 23812"/>
                    <a:gd name="connsiteX14" fmla="*/ 0 w 27622"/>
                    <a:gd name="connsiteY14" fmla="*/ 8573 h 23812"/>
                    <a:gd name="connsiteX15" fmla="*/ 6668 w 27622"/>
                    <a:gd name="connsiteY15" fmla="*/ 6668 h 23812"/>
                    <a:gd name="connsiteX16" fmla="*/ 3810 w 27622"/>
                    <a:gd name="connsiteY16" fmla="*/ 13335 h 23812"/>
                    <a:gd name="connsiteX17" fmla="*/ 8573 w 27622"/>
                    <a:gd name="connsiteY17" fmla="*/ 16193 h 23812"/>
                    <a:gd name="connsiteX18" fmla="*/ 8573 w 27622"/>
                    <a:gd name="connsiteY18" fmla="*/ 16193 h 238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7622" h="23812">
                      <a:moveTo>
                        <a:pt x="8573" y="16193"/>
                      </a:moveTo>
                      <a:cubicBezTo>
                        <a:pt x="6668" y="24765"/>
                        <a:pt x="16193" y="15240"/>
                        <a:pt x="16193" y="20003"/>
                      </a:cubicBezTo>
                      <a:cubicBezTo>
                        <a:pt x="15240" y="20003"/>
                        <a:pt x="15240" y="20955"/>
                        <a:pt x="14288" y="20955"/>
                      </a:cubicBezTo>
                      <a:lnTo>
                        <a:pt x="17145" y="21908"/>
                      </a:lnTo>
                      <a:lnTo>
                        <a:pt x="16193" y="23813"/>
                      </a:lnTo>
                      <a:cubicBezTo>
                        <a:pt x="19050" y="20003"/>
                        <a:pt x="21908" y="19050"/>
                        <a:pt x="25718" y="17145"/>
                      </a:cubicBezTo>
                      <a:cubicBezTo>
                        <a:pt x="25718" y="11430"/>
                        <a:pt x="20955" y="21908"/>
                        <a:pt x="21908" y="15240"/>
                      </a:cubicBezTo>
                      <a:cubicBezTo>
                        <a:pt x="23813" y="13335"/>
                        <a:pt x="25718" y="11430"/>
                        <a:pt x="27623" y="9525"/>
                      </a:cubicBezTo>
                      <a:cubicBezTo>
                        <a:pt x="24765" y="10478"/>
                        <a:pt x="22860" y="13335"/>
                        <a:pt x="20955" y="15240"/>
                      </a:cubicBezTo>
                      <a:cubicBezTo>
                        <a:pt x="19050" y="14288"/>
                        <a:pt x="20955" y="12383"/>
                        <a:pt x="21908" y="11430"/>
                      </a:cubicBezTo>
                      <a:cubicBezTo>
                        <a:pt x="19050" y="12383"/>
                        <a:pt x="14288" y="19050"/>
                        <a:pt x="13335" y="15240"/>
                      </a:cubicBezTo>
                      <a:cubicBezTo>
                        <a:pt x="14288" y="10478"/>
                        <a:pt x="18098" y="10478"/>
                        <a:pt x="14288" y="9525"/>
                      </a:cubicBezTo>
                      <a:cubicBezTo>
                        <a:pt x="11430" y="17145"/>
                        <a:pt x="12383" y="6668"/>
                        <a:pt x="8573" y="9525"/>
                      </a:cubicBezTo>
                      <a:cubicBezTo>
                        <a:pt x="7620" y="6668"/>
                        <a:pt x="8573" y="1905"/>
                        <a:pt x="10478" y="0"/>
                      </a:cubicBezTo>
                      <a:cubicBezTo>
                        <a:pt x="6668" y="4763"/>
                        <a:pt x="1905" y="7620"/>
                        <a:pt x="0" y="8573"/>
                      </a:cubicBezTo>
                      <a:lnTo>
                        <a:pt x="6668" y="6668"/>
                      </a:lnTo>
                      <a:lnTo>
                        <a:pt x="3810" y="13335"/>
                      </a:lnTo>
                      <a:cubicBezTo>
                        <a:pt x="6668" y="12383"/>
                        <a:pt x="7620" y="14288"/>
                        <a:pt x="8573" y="16193"/>
                      </a:cubicBezTo>
                      <a:lnTo>
                        <a:pt x="8573" y="16193"/>
                      </a:lnTo>
                      <a:close/>
                    </a:path>
                  </a:pathLst>
                </a:custGeom>
                <a:grpFill/>
                <a:ln w="9525" cap="flat">
                  <a:noFill/>
                  <a:prstDash val="solid"/>
                  <a:miter/>
                </a:ln>
              </p:spPr>
              <p:txBody>
                <a:bodyPr rtlCol="0" anchor="ctr"/>
                <a:lstStyle/>
                <a:p>
                  <a:endParaRPr lang="zh-CN" altLang="en-US"/>
                </a:p>
              </p:txBody>
            </p:sp>
            <p:sp>
              <p:nvSpPr>
                <p:cNvPr id="520" name="任意多边形: 形状 519">
                  <a:extLst>
                    <a:ext uri="{FF2B5EF4-FFF2-40B4-BE49-F238E27FC236}">
                      <a16:creationId xmlns:a16="http://schemas.microsoft.com/office/drawing/2014/main" id="{6778B08B-BD77-0CD5-6817-CCD181938472}"/>
                    </a:ext>
                  </a:extLst>
                </p:cNvPr>
                <p:cNvSpPr/>
                <p:nvPr/>
              </p:nvSpPr>
              <p:spPr>
                <a:xfrm>
                  <a:off x="9175482" y="4489620"/>
                  <a:ext cx="1904" cy="952"/>
                </a:xfrm>
                <a:custGeom>
                  <a:avLst/>
                  <a:gdLst>
                    <a:gd name="connsiteX0" fmla="*/ 0 w 1904"/>
                    <a:gd name="connsiteY0" fmla="*/ 952 h 952"/>
                    <a:gd name="connsiteX1" fmla="*/ 1905 w 1904"/>
                    <a:gd name="connsiteY1" fmla="*/ 0 h 952"/>
                    <a:gd name="connsiteX2" fmla="*/ 0 w 1904"/>
                    <a:gd name="connsiteY2" fmla="*/ 952 h 952"/>
                  </a:gdLst>
                  <a:ahLst/>
                  <a:cxnLst>
                    <a:cxn ang="0">
                      <a:pos x="connsiteX0" y="connsiteY0"/>
                    </a:cxn>
                    <a:cxn ang="0">
                      <a:pos x="connsiteX1" y="connsiteY1"/>
                    </a:cxn>
                    <a:cxn ang="0">
                      <a:pos x="connsiteX2" y="connsiteY2"/>
                    </a:cxn>
                  </a:cxnLst>
                  <a:rect l="l" t="t" r="r" b="b"/>
                  <a:pathLst>
                    <a:path w="1904" h="952">
                      <a:moveTo>
                        <a:pt x="0" y="952"/>
                      </a:moveTo>
                      <a:cubicBezTo>
                        <a:pt x="952" y="952"/>
                        <a:pt x="952" y="952"/>
                        <a:pt x="1905" y="0"/>
                      </a:cubicBezTo>
                      <a:cubicBezTo>
                        <a:pt x="1905" y="0"/>
                        <a:pt x="952" y="952"/>
                        <a:pt x="0" y="952"/>
                      </a:cubicBezTo>
                      <a:close/>
                    </a:path>
                  </a:pathLst>
                </a:custGeom>
                <a:grpFill/>
                <a:ln w="9525" cap="flat">
                  <a:noFill/>
                  <a:prstDash val="solid"/>
                  <a:miter/>
                </a:ln>
              </p:spPr>
              <p:txBody>
                <a:bodyPr rtlCol="0" anchor="ctr"/>
                <a:lstStyle/>
                <a:p>
                  <a:endParaRPr lang="zh-CN" altLang="en-US"/>
                </a:p>
              </p:txBody>
            </p:sp>
            <p:sp>
              <p:nvSpPr>
                <p:cNvPr id="521" name="任意多边形: 形状 520">
                  <a:extLst>
                    <a:ext uri="{FF2B5EF4-FFF2-40B4-BE49-F238E27FC236}">
                      <a16:creationId xmlns:a16="http://schemas.microsoft.com/office/drawing/2014/main" id="{EF02800E-C683-CBDF-9C1F-B0DBC610683D}"/>
                    </a:ext>
                  </a:extLst>
                </p:cNvPr>
                <p:cNvSpPr/>
                <p:nvPr/>
              </p:nvSpPr>
              <p:spPr>
                <a:xfrm>
                  <a:off x="9158337" y="4477237"/>
                  <a:ext cx="2857" cy="1904"/>
                </a:xfrm>
                <a:custGeom>
                  <a:avLst/>
                  <a:gdLst>
                    <a:gd name="connsiteX0" fmla="*/ 0 w 2857"/>
                    <a:gd name="connsiteY0" fmla="*/ 1905 h 1904"/>
                    <a:gd name="connsiteX1" fmla="*/ 1905 w 2857"/>
                    <a:gd name="connsiteY1" fmla="*/ 1905 h 1904"/>
                    <a:gd name="connsiteX2" fmla="*/ 2858 w 2857"/>
                    <a:gd name="connsiteY2" fmla="*/ 0 h 1904"/>
                  </a:gdLst>
                  <a:ahLst/>
                  <a:cxnLst>
                    <a:cxn ang="0">
                      <a:pos x="connsiteX0" y="connsiteY0"/>
                    </a:cxn>
                    <a:cxn ang="0">
                      <a:pos x="connsiteX1" y="connsiteY1"/>
                    </a:cxn>
                    <a:cxn ang="0">
                      <a:pos x="connsiteX2" y="connsiteY2"/>
                    </a:cxn>
                  </a:cxnLst>
                  <a:rect l="l" t="t" r="r" b="b"/>
                  <a:pathLst>
                    <a:path w="2857" h="1904">
                      <a:moveTo>
                        <a:pt x="0" y="1905"/>
                      </a:moveTo>
                      <a:lnTo>
                        <a:pt x="1905" y="1905"/>
                      </a:lnTo>
                      <a:lnTo>
                        <a:pt x="2858" y="0"/>
                      </a:lnTo>
                      <a:close/>
                    </a:path>
                  </a:pathLst>
                </a:custGeom>
                <a:grpFill/>
                <a:ln w="9525" cap="flat">
                  <a:noFill/>
                  <a:prstDash val="solid"/>
                  <a:miter/>
                </a:ln>
              </p:spPr>
              <p:txBody>
                <a:bodyPr rtlCol="0" anchor="ctr"/>
                <a:lstStyle/>
                <a:p>
                  <a:endParaRPr lang="zh-CN" altLang="en-US"/>
                </a:p>
              </p:txBody>
            </p:sp>
            <p:sp>
              <p:nvSpPr>
                <p:cNvPr id="522" name="任意多边形: 形状 521">
                  <a:extLst>
                    <a:ext uri="{FF2B5EF4-FFF2-40B4-BE49-F238E27FC236}">
                      <a16:creationId xmlns:a16="http://schemas.microsoft.com/office/drawing/2014/main" id="{8BC35ED8-A52D-5EB4-39F3-180DF9991B7C}"/>
                    </a:ext>
                  </a:extLst>
                </p:cNvPr>
                <p:cNvSpPr/>
                <p:nvPr/>
              </p:nvSpPr>
              <p:spPr>
                <a:xfrm>
                  <a:off x="9179025" y="4487715"/>
                  <a:ext cx="3124" cy="1904"/>
                </a:xfrm>
                <a:custGeom>
                  <a:avLst/>
                  <a:gdLst>
                    <a:gd name="connsiteX0" fmla="*/ 1219 w 3124"/>
                    <a:gd name="connsiteY0" fmla="*/ 0 h 1904"/>
                    <a:gd name="connsiteX1" fmla="*/ 267 w 3124"/>
                    <a:gd name="connsiteY1" fmla="*/ 1905 h 1904"/>
                    <a:gd name="connsiteX2" fmla="*/ 3124 w 3124"/>
                    <a:gd name="connsiteY2" fmla="*/ 0 h 1904"/>
                    <a:gd name="connsiteX3" fmla="*/ 1219 w 3124"/>
                    <a:gd name="connsiteY3" fmla="*/ 0 h 1904"/>
                  </a:gdLst>
                  <a:ahLst/>
                  <a:cxnLst>
                    <a:cxn ang="0">
                      <a:pos x="connsiteX0" y="connsiteY0"/>
                    </a:cxn>
                    <a:cxn ang="0">
                      <a:pos x="connsiteX1" y="connsiteY1"/>
                    </a:cxn>
                    <a:cxn ang="0">
                      <a:pos x="connsiteX2" y="connsiteY2"/>
                    </a:cxn>
                    <a:cxn ang="0">
                      <a:pos x="connsiteX3" y="connsiteY3"/>
                    </a:cxn>
                  </a:cxnLst>
                  <a:rect l="l" t="t" r="r" b="b"/>
                  <a:pathLst>
                    <a:path w="3124" h="1904">
                      <a:moveTo>
                        <a:pt x="1219" y="0"/>
                      </a:moveTo>
                      <a:cubicBezTo>
                        <a:pt x="1219" y="0"/>
                        <a:pt x="-686" y="952"/>
                        <a:pt x="267" y="1905"/>
                      </a:cubicBezTo>
                      <a:lnTo>
                        <a:pt x="3124" y="0"/>
                      </a:lnTo>
                      <a:lnTo>
                        <a:pt x="1219" y="0"/>
                      </a:lnTo>
                      <a:close/>
                    </a:path>
                  </a:pathLst>
                </a:custGeom>
                <a:grpFill/>
                <a:ln w="9525" cap="flat">
                  <a:noFill/>
                  <a:prstDash val="solid"/>
                  <a:miter/>
                </a:ln>
              </p:spPr>
              <p:txBody>
                <a:bodyPr rtlCol="0" anchor="ctr"/>
                <a:lstStyle/>
                <a:p>
                  <a:endParaRPr lang="zh-CN" altLang="en-US"/>
                </a:p>
              </p:txBody>
            </p:sp>
            <p:sp>
              <p:nvSpPr>
                <p:cNvPr id="523" name="任意多边形: 形状 522">
                  <a:extLst>
                    <a:ext uri="{FF2B5EF4-FFF2-40B4-BE49-F238E27FC236}">
                      <a16:creationId xmlns:a16="http://schemas.microsoft.com/office/drawing/2014/main" id="{E97BF5E5-8D5B-3679-B4FD-6DB8F5D8BAE7}"/>
                    </a:ext>
                  </a:extLst>
                </p:cNvPr>
                <p:cNvSpPr/>
                <p:nvPr/>
              </p:nvSpPr>
              <p:spPr>
                <a:xfrm>
                  <a:off x="9179292" y="4493429"/>
                  <a:ext cx="2857" cy="3810"/>
                </a:xfrm>
                <a:custGeom>
                  <a:avLst/>
                  <a:gdLst>
                    <a:gd name="connsiteX0" fmla="*/ 953 w 2857"/>
                    <a:gd name="connsiteY0" fmla="*/ 0 h 3810"/>
                    <a:gd name="connsiteX1" fmla="*/ 0 w 2857"/>
                    <a:gd name="connsiteY1" fmla="*/ 3810 h 3810"/>
                    <a:gd name="connsiteX2" fmla="*/ 2858 w 2857"/>
                    <a:gd name="connsiteY2" fmla="*/ 1905 h 3810"/>
                  </a:gdLst>
                  <a:ahLst/>
                  <a:cxnLst>
                    <a:cxn ang="0">
                      <a:pos x="connsiteX0" y="connsiteY0"/>
                    </a:cxn>
                    <a:cxn ang="0">
                      <a:pos x="connsiteX1" y="connsiteY1"/>
                    </a:cxn>
                    <a:cxn ang="0">
                      <a:pos x="connsiteX2" y="connsiteY2"/>
                    </a:cxn>
                  </a:cxnLst>
                  <a:rect l="l" t="t" r="r" b="b"/>
                  <a:pathLst>
                    <a:path w="2857" h="3810">
                      <a:moveTo>
                        <a:pt x="953" y="0"/>
                      </a:moveTo>
                      <a:lnTo>
                        <a:pt x="0" y="3810"/>
                      </a:lnTo>
                      <a:lnTo>
                        <a:pt x="2858" y="1905"/>
                      </a:lnTo>
                      <a:close/>
                    </a:path>
                  </a:pathLst>
                </a:custGeom>
                <a:grpFill/>
                <a:ln w="9525" cap="flat">
                  <a:noFill/>
                  <a:prstDash val="solid"/>
                  <a:miter/>
                </a:ln>
              </p:spPr>
              <p:txBody>
                <a:bodyPr rtlCol="0" anchor="ctr"/>
                <a:lstStyle/>
                <a:p>
                  <a:endParaRPr lang="zh-CN" altLang="en-US"/>
                </a:p>
              </p:txBody>
            </p:sp>
            <p:sp>
              <p:nvSpPr>
                <p:cNvPr id="524" name="任意多边形: 形状 523">
                  <a:extLst>
                    <a:ext uri="{FF2B5EF4-FFF2-40B4-BE49-F238E27FC236}">
                      <a16:creationId xmlns:a16="http://schemas.microsoft.com/office/drawing/2014/main" id="{8E866F90-8F6F-79F3-21D4-4358894E5238}"/>
                    </a:ext>
                  </a:extLst>
                </p:cNvPr>
                <p:cNvSpPr/>
                <p:nvPr/>
              </p:nvSpPr>
              <p:spPr>
                <a:xfrm>
                  <a:off x="9225012" y="4523864"/>
                  <a:ext cx="4762" cy="6146"/>
                </a:xfrm>
                <a:custGeom>
                  <a:avLst/>
                  <a:gdLst>
                    <a:gd name="connsiteX0" fmla="*/ 4763 w 4762"/>
                    <a:gd name="connsiteY0" fmla="*/ 998 h 6146"/>
                    <a:gd name="connsiteX1" fmla="*/ 0 w 4762"/>
                    <a:gd name="connsiteY1" fmla="*/ 5760 h 6146"/>
                    <a:gd name="connsiteX2" fmla="*/ 4763 w 4762"/>
                    <a:gd name="connsiteY2" fmla="*/ 998 h 6146"/>
                  </a:gdLst>
                  <a:ahLst/>
                  <a:cxnLst>
                    <a:cxn ang="0">
                      <a:pos x="connsiteX0" y="connsiteY0"/>
                    </a:cxn>
                    <a:cxn ang="0">
                      <a:pos x="connsiteX1" y="connsiteY1"/>
                    </a:cxn>
                    <a:cxn ang="0">
                      <a:pos x="connsiteX2" y="connsiteY2"/>
                    </a:cxn>
                  </a:cxnLst>
                  <a:rect l="l" t="t" r="r" b="b"/>
                  <a:pathLst>
                    <a:path w="4762" h="6146">
                      <a:moveTo>
                        <a:pt x="4763" y="998"/>
                      </a:moveTo>
                      <a:cubicBezTo>
                        <a:pt x="3810" y="-1860"/>
                        <a:pt x="1905" y="1950"/>
                        <a:pt x="0" y="5760"/>
                      </a:cubicBezTo>
                      <a:cubicBezTo>
                        <a:pt x="1905" y="7665"/>
                        <a:pt x="1905" y="1950"/>
                        <a:pt x="4763" y="998"/>
                      </a:cubicBezTo>
                      <a:close/>
                    </a:path>
                  </a:pathLst>
                </a:custGeom>
                <a:grpFill/>
                <a:ln w="9525" cap="flat">
                  <a:noFill/>
                  <a:prstDash val="solid"/>
                  <a:miter/>
                </a:ln>
              </p:spPr>
              <p:txBody>
                <a:bodyPr rtlCol="0" anchor="ctr"/>
                <a:lstStyle/>
                <a:p>
                  <a:endParaRPr lang="zh-CN" altLang="en-US"/>
                </a:p>
              </p:txBody>
            </p:sp>
            <p:sp>
              <p:nvSpPr>
                <p:cNvPr id="525" name="任意多边形: 形状 524">
                  <a:extLst>
                    <a:ext uri="{FF2B5EF4-FFF2-40B4-BE49-F238E27FC236}">
                      <a16:creationId xmlns:a16="http://schemas.microsoft.com/office/drawing/2014/main" id="{3FD4D5D4-D4FA-0877-69C8-B9F5AC18F6B6}"/>
                    </a:ext>
                  </a:extLst>
                </p:cNvPr>
                <p:cNvSpPr/>
                <p:nvPr/>
              </p:nvSpPr>
              <p:spPr>
                <a:xfrm>
                  <a:off x="9260254" y="4533608"/>
                  <a:ext cx="5715" cy="3058"/>
                </a:xfrm>
                <a:custGeom>
                  <a:avLst/>
                  <a:gdLst>
                    <a:gd name="connsiteX0" fmla="*/ 5715 w 5715"/>
                    <a:gd name="connsiteY0" fmla="*/ 1731 h 3058"/>
                    <a:gd name="connsiteX1" fmla="*/ 0 w 5715"/>
                    <a:gd name="connsiteY1" fmla="*/ 779 h 3058"/>
                    <a:gd name="connsiteX2" fmla="*/ 5715 w 5715"/>
                    <a:gd name="connsiteY2" fmla="*/ 1731 h 3058"/>
                  </a:gdLst>
                  <a:ahLst/>
                  <a:cxnLst>
                    <a:cxn ang="0">
                      <a:pos x="connsiteX0" y="connsiteY0"/>
                    </a:cxn>
                    <a:cxn ang="0">
                      <a:pos x="connsiteX1" y="connsiteY1"/>
                    </a:cxn>
                    <a:cxn ang="0">
                      <a:pos x="connsiteX2" y="connsiteY2"/>
                    </a:cxn>
                  </a:cxnLst>
                  <a:rect l="l" t="t" r="r" b="b"/>
                  <a:pathLst>
                    <a:path w="5715" h="3058">
                      <a:moveTo>
                        <a:pt x="5715" y="1731"/>
                      </a:moveTo>
                      <a:cubicBezTo>
                        <a:pt x="4763" y="-2079"/>
                        <a:pt x="953" y="1731"/>
                        <a:pt x="0" y="779"/>
                      </a:cubicBezTo>
                      <a:cubicBezTo>
                        <a:pt x="0" y="3636"/>
                        <a:pt x="2858" y="3636"/>
                        <a:pt x="5715" y="1731"/>
                      </a:cubicBezTo>
                      <a:close/>
                    </a:path>
                  </a:pathLst>
                </a:custGeom>
                <a:grpFill/>
                <a:ln w="9525" cap="flat">
                  <a:noFill/>
                  <a:prstDash val="solid"/>
                  <a:miter/>
                </a:ln>
              </p:spPr>
              <p:txBody>
                <a:bodyPr rtlCol="0" anchor="ctr"/>
                <a:lstStyle/>
                <a:p>
                  <a:endParaRPr lang="zh-CN" altLang="en-US"/>
                </a:p>
              </p:txBody>
            </p:sp>
            <p:sp>
              <p:nvSpPr>
                <p:cNvPr id="526" name="任意多边形: 形状 525">
                  <a:extLst>
                    <a:ext uri="{FF2B5EF4-FFF2-40B4-BE49-F238E27FC236}">
                      <a16:creationId xmlns:a16="http://schemas.microsoft.com/office/drawing/2014/main" id="{6F42E8D3-626A-6F22-E045-81ADE3FE68E1}"/>
                    </a:ext>
                  </a:extLst>
                </p:cNvPr>
                <p:cNvSpPr/>
                <p:nvPr/>
              </p:nvSpPr>
              <p:spPr>
                <a:xfrm>
                  <a:off x="9280257" y="4527720"/>
                  <a:ext cx="6667" cy="10349"/>
                </a:xfrm>
                <a:custGeom>
                  <a:avLst/>
                  <a:gdLst>
                    <a:gd name="connsiteX0" fmla="*/ 6667 w 6667"/>
                    <a:gd name="connsiteY0" fmla="*/ 0 h 10349"/>
                    <a:gd name="connsiteX1" fmla="*/ 5715 w 6667"/>
                    <a:gd name="connsiteY1" fmla="*/ 2858 h 10349"/>
                    <a:gd name="connsiteX2" fmla="*/ 0 w 6667"/>
                    <a:gd name="connsiteY2" fmla="*/ 9525 h 10349"/>
                    <a:gd name="connsiteX3" fmla="*/ 6667 w 6667"/>
                    <a:gd name="connsiteY3" fmla="*/ 0 h 10349"/>
                  </a:gdLst>
                  <a:ahLst/>
                  <a:cxnLst>
                    <a:cxn ang="0">
                      <a:pos x="connsiteX0" y="connsiteY0"/>
                    </a:cxn>
                    <a:cxn ang="0">
                      <a:pos x="connsiteX1" y="connsiteY1"/>
                    </a:cxn>
                    <a:cxn ang="0">
                      <a:pos x="connsiteX2" y="connsiteY2"/>
                    </a:cxn>
                    <a:cxn ang="0">
                      <a:pos x="connsiteX3" y="connsiteY3"/>
                    </a:cxn>
                  </a:cxnLst>
                  <a:rect l="l" t="t" r="r" b="b"/>
                  <a:pathLst>
                    <a:path w="6667" h="10349">
                      <a:moveTo>
                        <a:pt x="6667" y="0"/>
                      </a:moveTo>
                      <a:cubicBezTo>
                        <a:pt x="5715" y="952"/>
                        <a:pt x="4763" y="1905"/>
                        <a:pt x="5715" y="2858"/>
                      </a:cubicBezTo>
                      <a:lnTo>
                        <a:pt x="0" y="9525"/>
                      </a:lnTo>
                      <a:cubicBezTo>
                        <a:pt x="952" y="13335"/>
                        <a:pt x="4763" y="2858"/>
                        <a:pt x="6667" y="0"/>
                      </a:cubicBezTo>
                      <a:close/>
                    </a:path>
                  </a:pathLst>
                </a:custGeom>
                <a:grpFill/>
                <a:ln w="9525" cap="flat">
                  <a:noFill/>
                  <a:prstDash val="solid"/>
                  <a:miter/>
                </a:ln>
              </p:spPr>
              <p:txBody>
                <a:bodyPr rtlCol="0" anchor="ctr"/>
                <a:lstStyle/>
                <a:p>
                  <a:endParaRPr lang="zh-CN" altLang="en-US"/>
                </a:p>
              </p:txBody>
            </p:sp>
            <p:sp>
              <p:nvSpPr>
                <p:cNvPr id="527" name="任意多边形: 形状 526">
                  <a:extLst>
                    <a:ext uri="{FF2B5EF4-FFF2-40B4-BE49-F238E27FC236}">
                      <a16:creationId xmlns:a16="http://schemas.microsoft.com/office/drawing/2014/main" id="{6AE4D482-5C9A-1C83-6932-973E01E0C955}"/>
                    </a:ext>
                  </a:extLst>
                </p:cNvPr>
                <p:cNvSpPr/>
                <p:nvPr/>
              </p:nvSpPr>
              <p:spPr>
                <a:xfrm>
                  <a:off x="9294545" y="4533434"/>
                  <a:ext cx="8572" cy="9525"/>
                </a:xfrm>
                <a:custGeom>
                  <a:avLst/>
                  <a:gdLst>
                    <a:gd name="connsiteX0" fmla="*/ 8572 w 8572"/>
                    <a:gd name="connsiteY0" fmla="*/ 0 h 9525"/>
                    <a:gd name="connsiteX1" fmla="*/ 4763 w 8572"/>
                    <a:gd name="connsiteY1" fmla="*/ 1905 h 9525"/>
                    <a:gd name="connsiteX2" fmla="*/ 5715 w 8572"/>
                    <a:gd name="connsiteY2" fmla="*/ 2858 h 9525"/>
                    <a:gd name="connsiteX3" fmla="*/ 0 w 8572"/>
                    <a:gd name="connsiteY3" fmla="*/ 9525 h 9525"/>
                    <a:gd name="connsiteX4" fmla="*/ 8572 w 8572"/>
                    <a:gd name="connsiteY4" fmla="*/ 0 h 95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72" h="9525">
                      <a:moveTo>
                        <a:pt x="8572" y="0"/>
                      </a:moveTo>
                      <a:lnTo>
                        <a:pt x="4763" y="1905"/>
                      </a:lnTo>
                      <a:lnTo>
                        <a:pt x="5715" y="2858"/>
                      </a:lnTo>
                      <a:cubicBezTo>
                        <a:pt x="3810" y="5715"/>
                        <a:pt x="2858" y="6668"/>
                        <a:pt x="0" y="9525"/>
                      </a:cubicBezTo>
                      <a:cubicBezTo>
                        <a:pt x="3810" y="7620"/>
                        <a:pt x="6667" y="5715"/>
                        <a:pt x="8572" y="0"/>
                      </a:cubicBezTo>
                      <a:close/>
                    </a:path>
                  </a:pathLst>
                </a:custGeom>
                <a:grpFill/>
                <a:ln w="9525" cap="flat">
                  <a:noFill/>
                  <a:prstDash val="solid"/>
                  <a:miter/>
                </a:ln>
              </p:spPr>
              <p:txBody>
                <a:bodyPr rtlCol="0" anchor="ctr"/>
                <a:lstStyle/>
                <a:p>
                  <a:endParaRPr lang="zh-CN" altLang="en-US"/>
                </a:p>
              </p:txBody>
            </p:sp>
            <p:sp>
              <p:nvSpPr>
                <p:cNvPr id="528" name="任意多边形: 形状 527">
                  <a:extLst>
                    <a:ext uri="{FF2B5EF4-FFF2-40B4-BE49-F238E27FC236}">
                      <a16:creationId xmlns:a16="http://schemas.microsoft.com/office/drawing/2014/main" id="{EF26DF51-D44F-607E-9014-197052CE740C}"/>
                    </a:ext>
                  </a:extLst>
                </p:cNvPr>
                <p:cNvSpPr/>
                <p:nvPr/>
              </p:nvSpPr>
              <p:spPr>
                <a:xfrm>
                  <a:off x="9292640" y="4541156"/>
                  <a:ext cx="952" cy="1803"/>
                </a:xfrm>
                <a:custGeom>
                  <a:avLst/>
                  <a:gdLst>
                    <a:gd name="connsiteX0" fmla="*/ 0 w 952"/>
                    <a:gd name="connsiteY0" fmla="*/ 1803 h 1803"/>
                    <a:gd name="connsiteX1" fmla="*/ 952 w 952"/>
                    <a:gd name="connsiteY1" fmla="*/ 1803 h 1803"/>
                    <a:gd name="connsiteX2" fmla="*/ 0 w 952"/>
                    <a:gd name="connsiteY2" fmla="*/ 1803 h 1803"/>
                  </a:gdLst>
                  <a:ahLst/>
                  <a:cxnLst>
                    <a:cxn ang="0">
                      <a:pos x="connsiteX0" y="connsiteY0"/>
                    </a:cxn>
                    <a:cxn ang="0">
                      <a:pos x="connsiteX1" y="connsiteY1"/>
                    </a:cxn>
                    <a:cxn ang="0">
                      <a:pos x="connsiteX2" y="connsiteY2"/>
                    </a:cxn>
                  </a:cxnLst>
                  <a:rect l="l" t="t" r="r" b="b"/>
                  <a:pathLst>
                    <a:path w="952" h="1803">
                      <a:moveTo>
                        <a:pt x="0" y="1803"/>
                      </a:moveTo>
                      <a:cubicBezTo>
                        <a:pt x="0" y="1803"/>
                        <a:pt x="952" y="1803"/>
                        <a:pt x="952" y="1803"/>
                      </a:cubicBezTo>
                      <a:cubicBezTo>
                        <a:pt x="952" y="-102"/>
                        <a:pt x="952" y="-1054"/>
                        <a:pt x="0" y="1803"/>
                      </a:cubicBezTo>
                      <a:close/>
                    </a:path>
                  </a:pathLst>
                </a:custGeom>
                <a:grpFill/>
                <a:ln w="9525" cap="flat">
                  <a:noFill/>
                  <a:prstDash val="solid"/>
                  <a:miter/>
                </a:ln>
              </p:spPr>
              <p:txBody>
                <a:bodyPr rtlCol="0" anchor="ctr"/>
                <a:lstStyle/>
                <a:p>
                  <a:endParaRPr lang="zh-CN" altLang="en-US"/>
                </a:p>
              </p:txBody>
            </p:sp>
            <p:sp>
              <p:nvSpPr>
                <p:cNvPr id="529" name="任意多边形: 形状 528">
                  <a:extLst>
                    <a:ext uri="{FF2B5EF4-FFF2-40B4-BE49-F238E27FC236}">
                      <a16:creationId xmlns:a16="http://schemas.microsoft.com/office/drawing/2014/main" id="{55B76EC0-E437-0DFB-2F2E-9538F4CF63BE}"/>
                    </a:ext>
                  </a:extLst>
                </p:cNvPr>
                <p:cNvSpPr/>
                <p:nvPr/>
              </p:nvSpPr>
              <p:spPr>
                <a:xfrm>
                  <a:off x="9293592" y="4542536"/>
                  <a:ext cx="1375" cy="846"/>
                </a:xfrm>
                <a:custGeom>
                  <a:avLst/>
                  <a:gdLst>
                    <a:gd name="connsiteX0" fmla="*/ 953 w 1375"/>
                    <a:gd name="connsiteY0" fmla="*/ 423 h 846"/>
                    <a:gd name="connsiteX1" fmla="*/ 953 w 1375"/>
                    <a:gd name="connsiteY1" fmla="*/ 423 h 846"/>
                    <a:gd name="connsiteX2" fmla="*/ 0 w 1375"/>
                    <a:gd name="connsiteY2" fmla="*/ 423 h 846"/>
                    <a:gd name="connsiteX3" fmla="*/ 953 w 1375"/>
                    <a:gd name="connsiteY3" fmla="*/ 423 h 846"/>
                  </a:gdLst>
                  <a:ahLst/>
                  <a:cxnLst>
                    <a:cxn ang="0">
                      <a:pos x="connsiteX0" y="connsiteY0"/>
                    </a:cxn>
                    <a:cxn ang="0">
                      <a:pos x="connsiteX1" y="connsiteY1"/>
                    </a:cxn>
                    <a:cxn ang="0">
                      <a:pos x="connsiteX2" y="connsiteY2"/>
                    </a:cxn>
                    <a:cxn ang="0">
                      <a:pos x="connsiteX3" y="connsiteY3"/>
                    </a:cxn>
                  </a:cxnLst>
                  <a:rect l="l" t="t" r="r" b="b"/>
                  <a:pathLst>
                    <a:path w="1375" h="846">
                      <a:moveTo>
                        <a:pt x="953" y="423"/>
                      </a:moveTo>
                      <a:cubicBezTo>
                        <a:pt x="953" y="423"/>
                        <a:pt x="1905" y="-529"/>
                        <a:pt x="953" y="423"/>
                      </a:cubicBezTo>
                      <a:cubicBezTo>
                        <a:pt x="953" y="-529"/>
                        <a:pt x="0" y="423"/>
                        <a:pt x="0" y="423"/>
                      </a:cubicBezTo>
                      <a:cubicBezTo>
                        <a:pt x="0" y="423"/>
                        <a:pt x="0" y="1376"/>
                        <a:pt x="953" y="423"/>
                      </a:cubicBezTo>
                      <a:close/>
                    </a:path>
                  </a:pathLst>
                </a:custGeom>
                <a:grpFill/>
                <a:ln w="9525" cap="flat">
                  <a:noFill/>
                  <a:prstDash val="solid"/>
                  <a:miter/>
                </a:ln>
              </p:spPr>
              <p:txBody>
                <a:bodyPr rtlCol="0" anchor="ctr"/>
                <a:lstStyle/>
                <a:p>
                  <a:endParaRPr lang="zh-CN" altLang="en-US"/>
                </a:p>
              </p:txBody>
            </p:sp>
            <p:sp>
              <p:nvSpPr>
                <p:cNvPr id="530" name="任意多边形: 形状 529">
                  <a:extLst>
                    <a:ext uri="{FF2B5EF4-FFF2-40B4-BE49-F238E27FC236}">
                      <a16:creationId xmlns:a16="http://schemas.microsoft.com/office/drawing/2014/main" id="{B4E14D4D-763C-6347-9690-A83F70B12C69}"/>
                    </a:ext>
                  </a:extLst>
                </p:cNvPr>
                <p:cNvSpPr/>
                <p:nvPr/>
              </p:nvSpPr>
              <p:spPr>
                <a:xfrm>
                  <a:off x="9303117" y="4536167"/>
                  <a:ext cx="4762" cy="2982"/>
                </a:xfrm>
                <a:custGeom>
                  <a:avLst/>
                  <a:gdLst>
                    <a:gd name="connsiteX0" fmla="*/ 0 w 4762"/>
                    <a:gd name="connsiteY0" fmla="*/ 2030 h 2982"/>
                    <a:gd name="connsiteX1" fmla="*/ 4763 w 4762"/>
                    <a:gd name="connsiteY1" fmla="*/ 2982 h 2982"/>
                    <a:gd name="connsiteX2" fmla="*/ 3810 w 4762"/>
                    <a:gd name="connsiteY2" fmla="*/ 1077 h 2982"/>
                    <a:gd name="connsiteX3" fmla="*/ 0 w 4762"/>
                    <a:gd name="connsiteY3" fmla="*/ 2030 h 2982"/>
                  </a:gdLst>
                  <a:ahLst/>
                  <a:cxnLst>
                    <a:cxn ang="0">
                      <a:pos x="connsiteX0" y="connsiteY0"/>
                    </a:cxn>
                    <a:cxn ang="0">
                      <a:pos x="connsiteX1" y="connsiteY1"/>
                    </a:cxn>
                    <a:cxn ang="0">
                      <a:pos x="connsiteX2" y="connsiteY2"/>
                    </a:cxn>
                    <a:cxn ang="0">
                      <a:pos x="connsiteX3" y="connsiteY3"/>
                    </a:cxn>
                  </a:cxnLst>
                  <a:rect l="l" t="t" r="r" b="b"/>
                  <a:pathLst>
                    <a:path w="4762" h="2982">
                      <a:moveTo>
                        <a:pt x="0" y="2030"/>
                      </a:moveTo>
                      <a:lnTo>
                        <a:pt x="4763" y="2982"/>
                      </a:lnTo>
                      <a:lnTo>
                        <a:pt x="3810" y="1077"/>
                      </a:lnTo>
                      <a:cubicBezTo>
                        <a:pt x="1905" y="4887"/>
                        <a:pt x="3810" y="-3685"/>
                        <a:pt x="0" y="2030"/>
                      </a:cubicBezTo>
                      <a:close/>
                    </a:path>
                  </a:pathLst>
                </a:custGeom>
                <a:grpFill/>
                <a:ln w="9525" cap="flat">
                  <a:noFill/>
                  <a:prstDash val="solid"/>
                  <a:miter/>
                </a:ln>
              </p:spPr>
              <p:txBody>
                <a:bodyPr rtlCol="0" anchor="ctr"/>
                <a:lstStyle/>
                <a:p>
                  <a:endParaRPr lang="zh-CN" altLang="en-US"/>
                </a:p>
              </p:txBody>
            </p:sp>
            <p:sp>
              <p:nvSpPr>
                <p:cNvPr id="531" name="任意多边形: 形状 530">
                  <a:extLst>
                    <a:ext uri="{FF2B5EF4-FFF2-40B4-BE49-F238E27FC236}">
                      <a16:creationId xmlns:a16="http://schemas.microsoft.com/office/drawing/2014/main" id="{26B7272B-0BDA-26C9-0CF7-D26C19B97FD5}"/>
                    </a:ext>
                  </a:extLst>
                </p:cNvPr>
                <p:cNvSpPr/>
                <p:nvPr/>
              </p:nvSpPr>
              <p:spPr>
                <a:xfrm>
                  <a:off x="9324072" y="4551532"/>
                  <a:ext cx="11390" cy="7620"/>
                </a:xfrm>
                <a:custGeom>
                  <a:avLst/>
                  <a:gdLst>
                    <a:gd name="connsiteX0" fmla="*/ 1905 w 11390"/>
                    <a:gd name="connsiteY0" fmla="*/ 952 h 7620"/>
                    <a:gd name="connsiteX1" fmla="*/ 0 w 11390"/>
                    <a:gd name="connsiteY1" fmla="*/ 5715 h 7620"/>
                    <a:gd name="connsiteX2" fmla="*/ 8573 w 11390"/>
                    <a:gd name="connsiteY2" fmla="*/ 7620 h 7620"/>
                    <a:gd name="connsiteX3" fmla="*/ 10478 w 11390"/>
                    <a:gd name="connsiteY3" fmla="*/ 0 h 7620"/>
                    <a:gd name="connsiteX4" fmla="*/ 1905 w 11390"/>
                    <a:gd name="connsiteY4" fmla="*/ 952 h 7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390" h="7620">
                      <a:moveTo>
                        <a:pt x="1905" y="952"/>
                      </a:moveTo>
                      <a:lnTo>
                        <a:pt x="0" y="5715"/>
                      </a:lnTo>
                      <a:cubicBezTo>
                        <a:pt x="2858" y="7620"/>
                        <a:pt x="10478" y="-953"/>
                        <a:pt x="8573" y="7620"/>
                      </a:cubicBezTo>
                      <a:cubicBezTo>
                        <a:pt x="8573" y="3810"/>
                        <a:pt x="13335" y="2858"/>
                        <a:pt x="10478" y="0"/>
                      </a:cubicBezTo>
                      <a:cubicBezTo>
                        <a:pt x="7620" y="3810"/>
                        <a:pt x="3810" y="2858"/>
                        <a:pt x="1905" y="952"/>
                      </a:cubicBezTo>
                      <a:close/>
                    </a:path>
                  </a:pathLst>
                </a:custGeom>
                <a:grpFill/>
                <a:ln w="9525" cap="flat">
                  <a:noFill/>
                  <a:prstDash val="solid"/>
                  <a:miter/>
                </a:ln>
              </p:spPr>
              <p:txBody>
                <a:bodyPr rtlCol="0" anchor="ctr"/>
                <a:lstStyle/>
                <a:p>
                  <a:endParaRPr lang="zh-CN" altLang="en-US"/>
                </a:p>
              </p:txBody>
            </p:sp>
            <p:sp>
              <p:nvSpPr>
                <p:cNvPr id="532" name="任意多边形: 形状 531">
                  <a:extLst>
                    <a:ext uri="{FF2B5EF4-FFF2-40B4-BE49-F238E27FC236}">
                      <a16:creationId xmlns:a16="http://schemas.microsoft.com/office/drawing/2014/main" id="{6601E055-3E7D-FA55-8649-6F8A5C0554E2}"/>
                    </a:ext>
                  </a:extLst>
                </p:cNvPr>
                <p:cNvSpPr/>
                <p:nvPr/>
              </p:nvSpPr>
              <p:spPr>
                <a:xfrm>
                  <a:off x="9332645" y="4563058"/>
                  <a:ext cx="2857" cy="4919"/>
                </a:xfrm>
                <a:custGeom>
                  <a:avLst/>
                  <a:gdLst>
                    <a:gd name="connsiteX0" fmla="*/ 952 w 2857"/>
                    <a:gd name="connsiteY0" fmla="*/ 856 h 4919"/>
                    <a:gd name="connsiteX1" fmla="*/ 0 w 2857"/>
                    <a:gd name="connsiteY1" fmla="*/ 4666 h 4919"/>
                    <a:gd name="connsiteX2" fmla="*/ 2858 w 2857"/>
                    <a:gd name="connsiteY2" fmla="*/ 1809 h 4919"/>
                    <a:gd name="connsiteX3" fmla="*/ 952 w 2857"/>
                    <a:gd name="connsiteY3" fmla="*/ 856 h 4919"/>
                  </a:gdLst>
                  <a:ahLst/>
                  <a:cxnLst>
                    <a:cxn ang="0">
                      <a:pos x="connsiteX0" y="connsiteY0"/>
                    </a:cxn>
                    <a:cxn ang="0">
                      <a:pos x="connsiteX1" y="connsiteY1"/>
                    </a:cxn>
                    <a:cxn ang="0">
                      <a:pos x="connsiteX2" y="connsiteY2"/>
                    </a:cxn>
                    <a:cxn ang="0">
                      <a:pos x="connsiteX3" y="connsiteY3"/>
                    </a:cxn>
                  </a:cxnLst>
                  <a:rect l="l" t="t" r="r" b="b"/>
                  <a:pathLst>
                    <a:path w="2857" h="4919">
                      <a:moveTo>
                        <a:pt x="952" y="856"/>
                      </a:moveTo>
                      <a:cubicBezTo>
                        <a:pt x="0" y="1809"/>
                        <a:pt x="0" y="3714"/>
                        <a:pt x="0" y="4666"/>
                      </a:cubicBezTo>
                      <a:cubicBezTo>
                        <a:pt x="952" y="5619"/>
                        <a:pt x="2858" y="3714"/>
                        <a:pt x="2858" y="1809"/>
                      </a:cubicBezTo>
                      <a:cubicBezTo>
                        <a:pt x="0" y="7524"/>
                        <a:pt x="3810" y="-2954"/>
                        <a:pt x="952" y="856"/>
                      </a:cubicBezTo>
                      <a:close/>
                    </a:path>
                  </a:pathLst>
                </a:custGeom>
                <a:grpFill/>
                <a:ln w="9525" cap="flat">
                  <a:noFill/>
                  <a:prstDash val="solid"/>
                  <a:miter/>
                </a:ln>
              </p:spPr>
              <p:txBody>
                <a:bodyPr rtlCol="0" anchor="ctr"/>
                <a:lstStyle/>
                <a:p>
                  <a:endParaRPr lang="zh-CN" altLang="en-US"/>
                </a:p>
              </p:txBody>
            </p:sp>
            <p:sp>
              <p:nvSpPr>
                <p:cNvPr id="533" name="任意多边形: 形状 532">
                  <a:extLst>
                    <a:ext uri="{FF2B5EF4-FFF2-40B4-BE49-F238E27FC236}">
                      <a16:creationId xmlns:a16="http://schemas.microsoft.com/office/drawing/2014/main" id="{401DDC1C-4675-1459-B4D0-AD00AACF82C1}"/>
                    </a:ext>
                  </a:extLst>
                </p:cNvPr>
                <p:cNvSpPr/>
                <p:nvPr/>
              </p:nvSpPr>
              <p:spPr>
                <a:xfrm>
                  <a:off x="9345979" y="4561310"/>
                  <a:ext cx="6667" cy="9378"/>
                </a:xfrm>
                <a:custGeom>
                  <a:avLst/>
                  <a:gdLst>
                    <a:gd name="connsiteX0" fmla="*/ 1905 w 6667"/>
                    <a:gd name="connsiteY0" fmla="*/ 7367 h 9378"/>
                    <a:gd name="connsiteX1" fmla="*/ 0 w 6667"/>
                    <a:gd name="connsiteY1" fmla="*/ 9272 h 9378"/>
                    <a:gd name="connsiteX2" fmla="*/ 6667 w 6667"/>
                    <a:gd name="connsiteY2" fmla="*/ 1652 h 9378"/>
                    <a:gd name="connsiteX3" fmla="*/ 1905 w 6667"/>
                    <a:gd name="connsiteY3" fmla="*/ 7367 h 9378"/>
                  </a:gdLst>
                  <a:ahLst/>
                  <a:cxnLst>
                    <a:cxn ang="0">
                      <a:pos x="connsiteX0" y="connsiteY0"/>
                    </a:cxn>
                    <a:cxn ang="0">
                      <a:pos x="connsiteX1" y="connsiteY1"/>
                    </a:cxn>
                    <a:cxn ang="0">
                      <a:pos x="connsiteX2" y="connsiteY2"/>
                    </a:cxn>
                    <a:cxn ang="0">
                      <a:pos x="connsiteX3" y="connsiteY3"/>
                    </a:cxn>
                  </a:cxnLst>
                  <a:rect l="l" t="t" r="r" b="b"/>
                  <a:pathLst>
                    <a:path w="6667" h="9378">
                      <a:moveTo>
                        <a:pt x="1905" y="7367"/>
                      </a:moveTo>
                      <a:cubicBezTo>
                        <a:pt x="953" y="7367"/>
                        <a:pt x="0" y="7367"/>
                        <a:pt x="0" y="9272"/>
                      </a:cubicBezTo>
                      <a:cubicBezTo>
                        <a:pt x="2858" y="10225"/>
                        <a:pt x="3810" y="4510"/>
                        <a:pt x="6667" y="1652"/>
                      </a:cubicBezTo>
                      <a:cubicBezTo>
                        <a:pt x="5715" y="-3110"/>
                        <a:pt x="953" y="3557"/>
                        <a:pt x="1905" y="7367"/>
                      </a:cubicBezTo>
                      <a:close/>
                    </a:path>
                  </a:pathLst>
                </a:custGeom>
                <a:grpFill/>
                <a:ln w="9525" cap="flat">
                  <a:noFill/>
                  <a:prstDash val="solid"/>
                  <a:miter/>
                </a:ln>
              </p:spPr>
              <p:txBody>
                <a:bodyPr rtlCol="0" anchor="ctr"/>
                <a:lstStyle/>
                <a:p>
                  <a:endParaRPr lang="zh-CN" altLang="en-US"/>
                </a:p>
              </p:txBody>
            </p:sp>
            <p:sp>
              <p:nvSpPr>
                <p:cNvPr id="534" name="任意多边形: 形状 533">
                  <a:extLst>
                    <a:ext uri="{FF2B5EF4-FFF2-40B4-BE49-F238E27FC236}">
                      <a16:creationId xmlns:a16="http://schemas.microsoft.com/office/drawing/2014/main" id="{79134865-32D1-C2D5-8F33-0C81940D415F}"/>
                    </a:ext>
                  </a:extLst>
                </p:cNvPr>
                <p:cNvSpPr/>
                <p:nvPr/>
              </p:nvSpPr>
              <p:spPr>
                <a:xfrm>
                  <a:off x="9353600" y="4608444"/>
                  <a:ext cx="2164" cy="4047"/>
                </a:xfrm>
                <a:custGeom>
                  <a:avLst/>
                  <a:gdLst>
                    <a:gd name="connsiteX0" fmla="*/ 1905 w 2164"/>
                    <a:gd name="connsiteY0" fmla="*/ 4048 h 4047"/>
                    <a:gd name="connsiteX1" fmla="*/ 0 w 2164"/>
                    <a:gd name="connsiteY1" fmla="*/ 1190 h 4047"/>
                    <a:gd name="connsiteX2" fmla="*/ 1905 w 2164"/>
                    <a:gd name="connsiteY2" fmla="*/ 4048 h 4047"/>
                  </a:gdLst>
                  <a:ahLst/>
                  <a:cxnLst>
                    <a:cxn ang="0">
                      <a:pos x="connsiteX0" y="connsiteY0"/>
                    </a:cxn>
                    <a:cxn ang="0">
                      <a:pos x="connsiteX1" y="connsiteY1"/>
                    </a:cxn>
                    <a:cxn ang="0">
                      <a:pos x="connsiteX2" y="connsiteY2"/>
                    </a:cxn>
                  </a:cxnLst>
                  <a:rect l="l" t="t" r="r" b="b"/>
                  <a:pathLst>
                    <a:path w="2164" h="4047">
                      <a:moveTo>
                        <a:pt x="1905" y="4048"/>
                      </a:moveTo>
                      <a:cubicBezTo>
                        <a:pt x="2858" y="-715"/>
                        <a:pt x="953" y="-715"/>
                        <a:pt x="0" y="1190"/>
                      </a:cubicBezTo>
                      <a:cubicBezTo>
                        <a:pt x="0" y="238"/>
                        <a:pt x="953" y="2143"/>
                        <a:pt x="1905" y="4048"/>
                      </a:cubicBezTo>
                      <a:close/>
                    </a:path>
                  </a:pathLst>
                </a:custGeom>
                <a:grpFill/>
                <a:ln w="9525" cap="flat">
                  <a:noFill/>
                  <a:prstDash val="solid"/>
                  <a:miter/>
                </a:ln>
              </p:spPr>
              <p:txBody>
                <a:bodyPr rtlCol="0" anchor="ctr"/>
                <a:lstStyle/>
                <a:p>
                  <a:endParaRPr lang="zh-CN" altLang="en-US"/>
                </a:p>
              </p:txBody>
            </p:sp>
            <p:sp>
              <p:nvSpPr>
                <p:cNvPr id="535" name="任意多边形: 形状 534">
                  <a:extLst>
                    <a:ext uri="{FF2B5EF4-FFF2-40B4-BE49-F238E27FC236}">
                      <a16:creationId xmlns:a16="http://schemas.microsoft.com/office/drawing/2014/main" id="{787F9C21-0857-A550-D8B0-39974C04918B}"/>
                    </a:ext>
                  </a:extLst>
                </p:cNvPr>
                <p:cNvSpPr/>
                <p:nvPr/>
              </p:nvSpPr>
              <p:spPr>
                <a:xfrm>
                  <a:off x="9365029" y="4576297"/>
                  <a:ext cx="2857" cy="5715"/>
                </a:xfrm>
                <a:custGeom>
                  <a:avLst/>
                  <a:gdLst>
                    <a:gd name="connsiteX0" fmla="*/ 2858 w 2857"/>
                    <a:gd name="connsiteY0" fmla="*/ 953 h 5715"/>
                    <a:gd name="connsiteX1" fmla="*/ 2858 w 2857"/>
                    <a:gd name="connsiteY1" fmla="*/ 0 h 5715"/>
                    <a:gd name="connsiteX2" fmla="*/ 0 w 2857"/>
                    <a:gd name="connsiteY2" fmla="*/ 5715 h 5715"/>
                  </a:gdLst>
                  <a:ahLst/>
                  <a:cxnLst>
                    <a:cxn ang="0">
                      <a:pos x="connsiteX0" y="connsiteY0"/>
                    </a:cxn>
                    <a:cxn ang="0">
                      <a:pos x="connsiteX1" y="connsiteY1"/>
                    </a:cxn>
                    <a:cxn ang="0">
                      <a:pos x="connsiteX2" y="connsiteY2"/>
                    </a:cxn>
                  </a:cxnLst>
                  <a:rect l="l" t="t" r="r" b="b"/>
                  <a:pathLst>
                    <a:path w="2857" h="5715">
                      <a:moveTo>
                        <a:pt x="2858" y="953"/>
                      </a:moveTo>
                      <a:lnTo>
                        <a:pt x="2858" y="0"/>
                      </a:lnTo>
                      <a:lnTo>
                        <a:pt x="0" y="5715"/>
                      </a:lnTo>
                      <a:close/>
                    </a:path>
                  </a:pathLst>
                </a:custGeom>
                <a:grpFill/>
                <a:ln w="9525" cap="flat">
                  <a:noFill/>
                  <a:prstDash val="solid"/>
                  <a:miter/>
                </a:ln>
              </p:spPr>
              <p:txBody>
                <a:bodyPr rtlCol="0" anchor="ctr"/>
                <a:lstStyle/>
                <a:p>
                  <a:endParaRPr lang="zh-CN" altLang="en-US"/>
                </a:p>
              </p:txBody>
            </p:sp>
            <p:sp>
              <p:nvSpPr>
                <p:cNvPr id="536" name="任意多边形: 形状 535">
                  <a:extLst>
                    <a:ext uri="{FF2B5EF4-FFF2-40B4-BE49-F238E27FC236}">
                      <a16:creationId xmlns:a16="http://schemas.microsoft.com/office/drawing/2014/main" id="{84537CFF-FE43-9CCB-7699-ABDFC2377B67}"/>
                    </a:ext>
                  </a:extLst>
                </p:cNvPr>
                <p:cNvSpPr/>
                <p:nvPr/>
              </p:nvSpPr>
              <p:spPr>
                <a:xfrm>
                  <a:off x="9385032" y="4576297"/>
                  <a:ext cx="3809" cy="3810"/>
                </a:xfrm>
                <a:custGeom>
                  <a:avLst/>
                  <a:gdLst>
                    <a:gd name="connsiteX0" fmla="*/ 0 w 3809"/>
                    <a:gd name="connsiteY0" fmla="*/ 3810 h 3810"/>
                    <a:gd name="connsiteX1" fmla="*/ 3810 w 3809"/>
                    <a:gd name="connsiteY1" fmla="*/ 0 h 3810"/>
                    <a:gd name="connsiteX2" fmla="*/ 0 w 3809"/>
                    <a:gd name="connsiteY2" fmla="*/ 0 h 3810"/>
                  </a:gdLst>
                  <a:ahLst/>
                  <a:cxnLst>
                    <a:cxn ang="0">
                      <a:pos x="connsiteX0" y="connsiteY0"/>
                    </a:cxn>
                    <a:cxn ang="0">
                      <a:pos x="connsiteX1" y="connsiteY1"/>
                    </a:cxn>
                    <a:cxn ang="0">
                      <a:pos x="connsiteX2" y="connsiteY2"/>
                    </a:cxn>
                  </a:cxnLst>
                  <a:rect l="l" t="t" r="r" b="b"/>
                  <a:pathLst>
                    <a:path w="3809" h="3810">
                      <a:moveTo>
                        <a:pt x="0" y="3810"/>
                      </a:moveTo>
                      <a:lnTo>
                        <a:pt x="3810" y="0"/>
                      </a:lnTo>
                      <a:lnTo>
                        <a:pt x="0" y="0"/>
                      </a:lnTo>
                      <a:close/>
                    </a:path>
                  </a:pathLst>
                </a:custGeom>
                <a:grpFill/>
                <a:ln w="9525" cap="flat">
                  <a:noFill/>
                  <a:prstDash val="solid"/>
                  <a:miter/>
                </a:ln>
              </p:spPr>
              <p:txBody>
                <a:bodyPr rtlCol="0" anchor="ctr"/>
                <a:lstStyle/>
                <a:p>
                  <a:endParaRPr lang="zh-CN" altLang="en-US"/>
                </a:p>
              </p:txBody>
            </p:sp>
            <p:sp>
              <p:nvSpPr>
                <p:cNvPr id="537" name="任意多边形: 形状 536">
                  <a:extLst>
                    <a:ext uri="{FF2B5EF4-FFF2-40B4-BE49-F238E27FC236}">
                      <a16:creationId xmlns:a16="http://schemas.microsoft.com/office/drawing/2014/main" id="{42BDF6C2-6B9A-8930-9D28-C621DB0F6DB6}"/>
                    </a:ext>
                  </a:extLst>
                </p:cNvPr>
                <p:cNvSpPr/>
                <p:nvPr/>
              </p:nvSpPr>
              <p:spPr>
                <a:xfrm>
                  <a:off x="9387890" y="4580405"/>
                  <a:ext cx="2857" cy="2559"/>
                </a:xfrm>
                <a:custGeom>
                  <a:avLst/>
                  <a:gdLst>
                    <a:gd name="connsiteX0" fmla="*/ 0 w 2857"/>
                    <a:gd name="connsiteY0" fmla="*/ 1607 h 2559"/>
                    <a:gd name="connsiteX1" fmla="*/ 2857 w 2857"/>
                    <a:gd name="connsiteY1" fmla="*/ 2560 h 2559"/>
                    <a:gd name="connsiteX2" fmla="*/ 2857 w 2857"/>
                    <a:gd name="connsiteY2" fmla="*/ 655 h 2559"/>
                    <a:gd name="connsiteX3" fmla="*/ 0 w 2857"/>
                    <a:gd name="connsiteY3" fmla="*/ 1607 h 2559"/>
                  </a:gdLst>
                  <a:ahLst/>
                  <a:cxnLst>
                    <a:cxn ang="0">
                      <a:pos x="connsiteX0" y="connsiteY0"/>
                    </a:cxn>
                    <a:cxn ang="0">
                      <a:pos x="connsiteX1" y="connsiteY1"/>
                    </a:cxn>
                    <a:cxn ang="0">
                      <a:pos x="connsiteX2" y="connsiteY2"/>
                    </a:cxn>
                    <a:cxn ang="0">
                      <a:pos x="connsiteX3" y="connsiteY3"/>
                    </a:cxn>
                  </a:cxnLst>
                  <a:rect l="l" t="t" r="r" b="b"/>
                  <a:pathLst>
                    <a:path w="2857" h="2559">
                      <a:moveTo>
                        <a:pt x="0" y="1607"/>
                      </a:moveTo>
                      <a:lnTo>
                        <a:pt x="2857" y="2560"/>
                      </a:lnTo>
                      <a:lnTo>
                        <a:pt x="2857" y="655"/>
                      </a:lnTo>
                      <a:cubicBezTo>
                        <a:pt x="1905" y="-1250"/>
                        <a:pt x="952" y="1607"/>
                        <a:pt x="0" y="1607"/>
                      </a:cubicBezTo>
                      <a:close/>
                    </a:path>
                  </a:pathLst>
                </a:custGeom>
                <a:grpFill/>
                <a:ln w="9525" cap="flat">
                  <a:noFill/>
                  <a:prstDash val="solid"/>
                  <a:miter/>
                </a:ln>
              </p:spPr>
              <p:txBody>
                <a:bodyPr rtlCol="0" anchor="ctr"/>
                <a:lstStyle/>
                <a:p>
                  <a:endParaRPr lang="zh-CN" altLang="en-US"/>
                </a:p>
              </p:txBody>
            </p:sp>
            <p:sp>
              <p:nvSpPr>
                <p:cNvPr id="538" name="任意多边形: 形状 537">
                  <a:extLst>
                    <a:ext uri="{FF2B5EF4-FFF2-40B4-BE49-F238E27FC236}">
                      <a16:creationId xmlns:a16="http://schemas.microsoft.com/office/drawing/2014/main" id="{85548476-EF05-2FA4-6922-67AE25C2023B}"/>
                    </a:ext>
                  </a:extLst>
                </p:cNvPr>
                <p:cNvSpPr/>
                <p:nvPr/>
              </p:nvSpPr>
              <p:spPr>
                <a:xfrm>
                  <a:off x="9393604" y="4582965"/>
                  <a:ext cx="2857" cy="1904"/>
                </a:xfrm>
                <a:custGeom>
                  <a:avLst/>
                  <a:gdLst>
                    <a:gd name="connsiteX0" fmla="*/ 2858 w 2857"/>
                    <a:gd name="connsiteY0" fmla="*/ 952 h 1904"/>
                    <a:gd name="connsiteX1" fmla="*/ 2858 w 2857"/>
                    <a:gd name="connsiteY1" fmla="*/ 0 h 1904"/>
                    <a:gd name="connsiteX2" fmla="*/ 0 w 2857"/>
                    <a:gd name="connsiteY2" fmla="*/ 1905 h 1904"/>
                    <a:gd name="connsiteX3" fmla="*/ 2858 w 2857"/>
                    <a:gd name="connsiteY3" fmla="*/ 952 h 1904"/>
                  </a:gdLst>
                  <a:ahLst/>
                  <a:cxnLst>
                    <a:cxn ang="0">
                      <a:pos x="connsiteX0" y="connsiteY0"/>
                    </a:cxn>
                    <a:cxn ang="0">
                      <a:pos x="connsiteX1" y="connsiteY1"/>
                    </a:cxn>
                    <a:cxn ang="0">
                      <a:pos x="connsiteX2" y="connsiteY2"/>
                    </a:cxn>
                    <a:cxn ang="0">
                      <a:pos x="connsiteX3" y="connsiteY3"/>
                    </a:cxn>
                  </a:cxnLst>
                  <a:rect l="l" t="t" r="r" b="b"/>
                  <a:pathLst>
                    <a:path w="2857" h="1904">
                      <a:moveTo>
                        <a:pt x="2858" y="952"/>
                      </a:moveTo>
                      <a:cubicBezTo>
                        <a:pt x="2858" y="952"/>
                        <a:pt x="2858" y="0"/>
                        <a:pt x="2858" y="0"/>
                      </a:cubicBezTo>
                      <a:lnTo>
                        <a:pt x="0" y="1905"/>
                      </a:lnTo>
                      <a:lnTo>
                        <a:pt x="2858" y="952"/>
                      </a:lnTo>
                      <a:close/>
                    </a:path>
                  </a:pathLst>
                </a:custGeom>
                <a:grpFill/>
                <a:ln w="9525" cap="flat">
                  <a:noFill/>
                  <a:prstDash val="solid"/>
                  <a:miter/>
                </a:ln>
              </p:spPr>
              <p:txBody>
                <a:bodyPr rtlCol="0" anchor="ctr"/>
                <a:lstStyle/>
                <a:p>
                  <a:endParaRPr lang="zh-CN" altLang="en-US"/>
                </a:p>
              </p:txBody>
            </p:sp>
            <p:sp>
              <p:nvSpPr>
                <p:cNvPr id="539" name="任意多边形: 形状 538">
                  <a:extLst>
                    <a:ext uri="{FF2B5EF4-FFF2-40B4-BE49-F238E27FC236}">
                      <a16:creationId xmlns:a16="http://schemas.microsoft.com/office/drawing/2014/main" id="{2EF6B61D-11C8-F1A2-00C3-81EA067E2B3B}"/>
                    </a:ext>
                  </a:extLst>
                </p:cNvPr>
                <p:cNvSpPr/>
                <p:nvPr/>
              </p:nvSpPr>
              <p:spPr>
                <a:xfrm>
                  <a:off x="9429266" y="4623593"/>
                  <a:ext cx="3008" cy="5091"/>
                </a:xfrm>
                <a:custGeom>
                  <a:avLst/>
                  <a:gdLst>
                    <a:gd name="connsiteX0" fmla="*/ 533 w 3008"/>
                    <a:gd name="connsiteY0" fmla="*/ 1282 h 5091"/>
                    <a:gd name="connsiteX1" fmla="*/ 2438 w 3008"/>
                    <a:gd name="connsiteY1" fmla="*/ 5092 h 5091"/>
                    <a:gd name="connsiteX2" fmla="*/ 533 w 3008"/>
                    <a:gd name="connsiteY2" fmla="*/ 1282 h 5091"/>
                  </a:gdLst>
                  <a:ahLst/>
                  <a:cxnLst>
                    <a:cxn ang="0">
                      <a:pos x="connsiteX0" y="connsiteY0"/>
                    </a:cxn>
                    <a:cxn ang="0">
                      <a:pos x="connsiteX1" y="connsiteY1"/>
                    </a:cxn>
                    <a:cxn ang="0">
                      <a:pos x="connsiteX2" y="connsiteY2"/>
                    </a:cxn>
                  </a:cxnLst>
                  <a:rect l="l" t="t" r="r" b="b"/>
                  <a:pathLst>
                    <a:path w="3008" h="5091">
                      <a:moveTo>
                        <a:pt x="533" y="1282"/>
                      </a:moveTo>
                      <a:cubicBezTo>
                        <a:pt x="-1372" y="5092"/>
                        <a:pt x="2438" y="3187"/>
                        <a:pt x="2438" y="5092"/>
                      </a:cubicBezTo>
                      <a:cubicBezTo>
                        <a:pt x="3391" y="3187"/>
                        <a:pt x="3391" y="-2528"/>
                        <a:pt x="533" y="1282"/>
                      </a:cubicBezTo>
                      <a:close/>
                    </a:path>
                  </a:pathLst>
                </a:custGeom>
                <a:grpFill/>
                <a:ln w="9525" cap="flat">
                  <a:noFill/>
                  <a:prstDash val="solid"/>
                  <a:miter/>
                </a:ln>
              </p:spPr>
              <p:txBody>
                <a:bodyPr rtlCol="0" anchor="ctr"/>
                <a:lstStyle/>
                <a:p>
                  <a:endParaRPr lang="zh-CN" altLang="en-US"/>
                </a:p>
              </p:txBody>
            </p:sp>
          </p:grpSp>
          <p:grpSp>
            <p:nvGrpSpPr>
              <p:cNvPr id="305" name="图形 564">
                <a:extLst>
                  <a:ext uri="{FF2B5EF4-FFF2-40B4-BE49-F238E27FC236}">
                    <a16:creationId xmlns:a16="http://schemas.microsoft.com/office/drawing/2014/main" id="{0491C29A-91B0-493E-CBE4-78E3388B3C8C}"/>
                  </a:ext>
                </a:extLst>
              </p:cNvPr>
              <p:cNvGrpSpPr/>
              <p:nvPr/>
            </p:nvGrpSpPr>
            <p:grpSpPr>
              <a:xfrm>
                <a:off x="10700161" y="4906491"/>
                <a:ext cx="331158" cy="417194"/>
                <a:chOff x="10890934" y="5002065"/>
                <a:chExt cx="331158" cy="417194"/>
              </a:xfrm>
              <a:solidFill>
                <a:srgbClr val="646360"/>
              </a:solidFill>
            </p:grpSpPr>
            <p:sp>
              <p:nvSpPr>
                <p:cNvPr id="436" name="任意多边形: 形状 435">
                  <a:extLst>
                    <a:ext uri="{FF2B5EF4-FFF2-40B4-BE49-F238E27FC236}">
                      <a16:creationId xmlns:a16="http://schemas.microsoft.com/office/drawing/2014/main" id="{5E5BBB7F-C1A2-19C8-9C56-170937DBE3E1}"/>
                    </a:ext>
                  </a:extLst>
                </p:cNvPr>
                <p:cNvSpPr/>
                <p:nvPr/>
              </p:nvSpPr>
              <p:spPr>
                <a:xfrm>
                  <a:off x="11041430" y="5201137"/>
                  <a:ext cx="3809" cy="952"/>
                </a:xfrm>
                <a:custGeom>
                  <a:avLst/>
                  <a:gdLst>
                    <a:gd name="connsiteX0" fmla="*/ 3810 w 3809"/>
                    <a:gd name="connsiteY0" fmla="*/ 0 h 952"/>
                    <a:gd name="connsiteX1" fmla="*/ 0 w 3809"/>
                    <a:gd name="connsiteY1" fmla="*/ 953 h 952"/>
                    <a:gd name="connsiteX2" fmla="*/ 3810 w 3809"/>
                    <a:gd name="connsiteY2" fmla="*/ 0 h 952"/>
                  </a:gdLst>
                  <a:ahLst/>
                  <a:cxnLst>
                    <a:cxn ang="0">
                      <a:pos x="connsiteX0" y="connsiteY0"/>
                    </a:cxn>
                    <a:cxn ang="0">
                      <a:pos x="connsiteX1" y="connsiteY1"/>
                    </a:cxn>
                    <a:cxn ang="0">
                      <a:pos x="connsiteX2" y="connsiteY2"/>
                    </a:cxn>
                  </a:cxnLst>
                  <a:rect l="l" t="t" r="r" b="b"/>
                  <a:pathLst>
                    <a:path w="3809" h="952">
                      <a:moveTo>
                        <a:pt x="3810" y="0"/>
                      </a:moveTo>
                      <a:cubicBezTo>
                        <a:pt x="2857" y="0"/>
                        <a:pt x="952" y="953"/>
                        <a:pt x="0" y="953"/>
                      </a:cubicBezTo>
                      <a:cubicBezTo>
                        <a:pt x="0" y="953"/>
                        <a:pt x="1905" y="953"/>
                        <a:pt x="3810" y="0"/>
                      </a:cubicBezTo>
                      <a:close/>
                    </a:path>
                  </a:pathLst>
                </a:custGeom>
                <a:grpFill/>
                <a:ln w="9525" cap="flat">
                  <a:noFill/>
                  <a:prstDash val="solid"/>
                  <a:miter/>
                </a:ln>
              </p:spPr>
              <p:txBody>
                <a:bodyPr rtlCol="0" anchor="ctr"/>
                <a:lstStyle/>
                <a:p>
                  <a:endParaRPr lang="zh-CN" altLang="en-US"/>
                </a:p>
              </p:txBody>
            </p:sp>
            <p:sp>
              <p:nvSpPr>
                <p:cNvPr id="437" name="任意多边形: 形状 436">
                  <a:extLst>
                    <a:ext uri="{FF2B5EF4-FFF2-40B4-BE49-F238E27FC236}">
                      <a16:creationId xmlns:a16="http://schemas.microsoft.com/office/drawing/2014/main" id="{1C8CDB7B-BEDD-7A26-8118-4E708383793D}"/>
                    </a:ext>
                  </a:extLst>
                </p:cNvPr>
                <p:cNvSpPr/>
                <p:nvPr/>
              </p:nvSpPr>
              <p:spPr>
                <a:xfrm>
                  <a:off x="11098580" y="5285909"/>
                  <a:ext cx="952" cy="952"/>
                </a:xfrm>
                <a:custGeom>
                  <a:avLst/>
                  <a:gdLst>
                    <a:gd name="connsiteX0" fmla="*/ 0 w 952"/>
                    <a:gd name="connsiteY0" fmla="*/ 953 h 952"/>
                    <a:gd name="connsiteX1" fmla="*/ 0 w 952"/>
                    <a:gd name="connsiteY1" fmla="*/ 953 h 952"/>
                    <a:gd name="connsiteX2" fmla="*/ 952 w 952"/>
                    <a:gd name="connsiteY2" fmla="*/ 0 h 952"/>
                    <a:gd name="connsiteX3" fmla="*/ 0 w 952"/>
                    <a:gd name="connsiteY3" fmla="*/ 953 h 952"/>
                  </a:gdLst>
                  <a:ahLst/>
                  <a:cxnLst>
                    <a:cxn ang="0">
                      <a:pos x="connsiteX0" y="connsiteY0"/>
                    </a:cxn>
                    <a:cxn ang="0">
                      <a:pos x="connsiteX1" y="connsiteY1"/>
                    </a:cxn>
                    <a:cxn ang="0">
                      <a:pos x="connsiteX2" y="connsiteY2"/>
                    </a:cxn>
                    <a:cxn ang="0">
                      <a:pos x="connsiteX3" y="connsiteY3"/>
                    </a:cxn>
                  </a:cxnLst>
                  <a:rect l="l" t="t" r="r" b="b"/>
                  <a:pathLst>
                    <a:path w="952" h="952">
                      <a:moveTo>
                        <a:pt x="0" y="953"/>
                      </a:moveTo>
                      <a:cubicBezTo>
                        <a:pt x="952" y="953"/>
                        <a:pt x="952" y="953"/>
                        <a:pt x="0" y="953"/>
                      </a:cubicBezTo>
                      <a:lnTo>
                        <a:pt x="952" y="0"/>
                      </a:lnTo>
                      <a:lnTo>
                        <a:pt x="0" y="953"/>
                      </a:lnTo>
                      <a:close/>
                    </a:path>
                  </a:pathLst>
                </a:custGeom>
                <a:grpFill/>
                <a:ln w="9525" cap="flat">
                  <a:noFill/>
                  <a:prstDash val="solid"/>
                  <a:miter/>
                </a:ln>
              </p:spPr>
              <p:txBody>
                <a:bodyPr rtlCol="0" anchor="ctr"/>
                <a:lstStyle/>
                <a:p>
                  <a:endParaRPr lang="zh-CN" altLang="en-US"/>
                </a:p>
              </p:txBody>
            </p:sp>
            <p:sp>
              <p:nvSpPr>
                <p:cNvPr id="438" name="任意多边形: 形状 437">
                  <a:extLst>
                    <a:ext uri="{FF2B5EF4-FFF2-40B4-BE49-F238E27FC236}">
                      <a16:creationId xmlns:a16="http://schemas.microsoft.com/office/drawing/2014/main" id="{DC6D8020-6FBC-C10F-6D02-EA9AF102AFF6}"/>
                    </a:ext>
                  </a:extLst>
                </p:cNvPr>
                <p:cNvSpPr/>
                <p:nvPr/>
              </p:nvSpPr>
              <p:spPr>
                <a:xfrm>
                  <a:off x="11100484" y="5283052"/>
                  <a:ext cx="3809" cy="2857"/>
                </a:xfrm>
                <a:custGeom>
                  <a:avLst/>
                  <a:gdLst>
                    <a:gd name="connsiteX0" fmla="*/ 0 w 3809"/>
                    <a:gd name="connsiteY0" fmla="*/ 2857 h 2857"/>
                    <a:gd name="connsiteX1" fmla="*/ 3810 w 3809"/>
                    <a:gd name="connsiteY1" fmla="*/ 0 h 2857"/>
                    <a:gd name="connsiteX2" fmla="*/ 0 w 3809"/>
                    <a:gd name="connsiteY2" fmla="*/ 2857 h 2857"/>
                  </a:gdLst>
                  <a:ahLst/>
                  <a:cxnLst>
                    <a:cxn ang="0">
                      <a:pos x="connsiteX0" y="connsiteY0"/>
                    </a:cxn>
                    <a:cxn ang="0">
                      <a:pos x="connsiteX1" y="connsiteY1"/>
                    </a:cxn>
                    <a:cxn ang="0">
                      <a:pos x="connsiteX2" y="connsiteY2"/>
                    </a:cxn>
                  </a:cxnLst>
                  <a:rect l="l" t="t" r="r" b="b"/>
                  <a:pathLst>
                    <a:path w="3809" h="2857">
                      <a:moveTo>
                        <a:pt x="0" y="2857"/>
                      </a:moveTo>
                      <a:lnTo>
                        <a:pt x="3810" y="0"/>
                      </a:lnTo>
                      <a:cubicBezTo>
                        <a:pt x="1905" y="953"/>
                        <a:pt x="953" y="1905"/>
                        <a:pt x="0" y="2857"/>
                      </a:cubicBezTo>
                      <a:close/>
                    </a:path>
                  </a:pathLst>
                </a:custGeom>
                <a:grpFill/>
                <a:ln w="9525" cap="flat">
                  <a:noFill/>
                  <a:prstDash val="solid"/>
                  <a:miter/>
                </a:ln>
              </p:spPr>
              <p:txBody>
                <a:bodyPr rtlCol="0" anchor="ctr"/>
                <a:lstStyle/>
                <a:p>
                  <a:endParaRPr lang="zh-CN" altLang="en-US"/>
                </a:p>
              </p:txBody>
            </p:sp>
            <p:sp>
              <p:nvSpPr>
                <p:cNvPr id="439" name="任意多边形: 形状 438">
                  <a:extLst>
                    <a:ext uri="{FF2B5EF4-FFF2-40B4-BE49-F238E27FC236}">
                      <a16:creationId xmlns:a16="http://schemas.microsoft.com/office/drawing/2014/main" id="{CDE74711-7F55-8CE4-AC9F-8C284D38DEF4}"/>
                    </a:ext>
                  </a:extLst>
                </p:cNvPr>
                <p:cNvSpPr/>
                <p:nvPr/>
              </p:nvSpPr>
              <p:spPr>
                <a:xfrm>
                  <a:off x="11007140" y="5211615"/>
                  <a:ext cx="6667" cy="952"/>
                </a:xfrm>
                <a:custGeom>
                  <a:avLst/>
                  <a:gdLst>
                    <a:gd name="connsiteX0" fmla="*/ 6667 w 6667"/>
                    <a:gd name="connsiteY0" fmla="*/ 0 h 952"/>
                    <a:gd name="connsiteX1" fmla="*/ 0 w 6667"/>
                    <a:gd name="connsiteY1" fmla="*/ 953 h 952"/>
                    <a:gd name="connsiteX2" fmla="*/ 6667 w 6667"/>
                    <a:gd name="connsiteY2" fmla="*/ 0 h 952"/>
                  </a:gdLst>
                  <a:ahLst/>
                  <a:cxnLst>
                    <a:cxn ang="0">
                      <a:pos x="connsiteX0" y="connsiteY0"/>
                    </a:cxn>
                    <a:cxn ang="0">
                      <a:pos x="connsiteX1" y="connsiteY1"/>
                    </a:cxn>
                    <a:cxn ang="0">
                      <a:pos x="connsiteX2" y="connsiteY2"/>
                    </a:cxn>
                  </a:cxnLst>
                  <a:rect l="l" t="t" r="r" b="b"/>
                  <a:pathLst>
                    <a:path w="6667" h="952">
                      <a:moveTo>
                        <a:pt x="6667" y="0"/>
                      </a:moveTo>
                      <a:cubicBezTo>
                        <a:pt x="4763" y="0"/>
                        <a:pt x="2857" y="0"/>
                        <a:pt x="0" y="953"/>
                      </a:cubicBezTo>
                      <a:lnTo>
                        <a:pt x="6667" y="0"/>
                      </a:lnTo>
                      <a:close/>
                    </a:path>
                  </a:pathLst>
                </a:custGeom>
                <a:grpFill/>
                <a:ln w="9525" cap="flat">
                  <a:noFill/>
                  <a:prstDash val="solid"/>
                  <a:miter/>
                </a:ln>
              </p:spPr>
              <p:txBody>
                <a:bodyPr rtlCol="0" anchor="ctr"/>
                <a:lstStyle/>
                <a:p>
                  <a:endParaRPr lang="zh-CN" altLang="en-US"/>
                </a:p>
              </p:txBody>
            </p:sp>
            <p:sp>
              <p:nvSpPr>
                <p:cNvPr id="440" name="任意多边形: 形状 439">
                  <a:extLst>
                    <a:ext uri="{FF2B5EF4-FFF2-40B4-BE49-F238E27FC236}">
                      <a16:creationId xmlns:a16="http://schemas.microsoft.com/office/drawing/2014/main" id="{33FE13A9-006D-044F-A1F6-020B72F00972}"/>
                    </a:ext>
                  </a:extLst>
                </p:cNvPr>
                <p:cNvSpPr/>
                <p:nvPr/>
              </p:nvSpPr>
              <p:spPr>
                <a:xfrm>
                  <a:off x="11001425" y="5231617"/>
                  <a:ext cx="1905" cy="1904"/>
                </a:xfrm>
                <a:custGeom>
                  <a:avLst/>
                  <a:gdLst>
                    <a:gd name="connsiteX0" fmla="*/ 1905 w 1905"/>
                    <a:gd name="connsiteY0" fmla="*/ 0 h 1904"/>
                    <a:gd name="connsiteX1" fmla="*/ 0 w 1905"/>
                    <a:gd name="connsiteY1" fmla="*/ 1905 h 1904"/>
                    <a:gd name="connsiteX2" fmla="*/ 1905 w 1905"/>
                    <a:gd name="connsiteY2" fmla="*/ 0 h 1904"/>
                  </a:gdLst>
                  <a:ahLst/>
                  <a:cxnLst>
                    <a:cxn ang="0">
                      <a:pos x="connsiteX0" y="connsiteY0"/>
                    </a:cxn>
                    <a:cxn ang="0">
                      <a:pos x="connsiteX1" y="connsiteY1"/>
                    </a:cxn>
                    <a:cxn ang="0">
                      <a:pos x="connsiteX2" y="connsiteY2"/>
                    </a:cxn>
                  </a:cxnLst>
                  <a:rect l="l" t="t" r="r" b="b"/>
                  <a:pathLst>
                    <a:path w="1905" h="1904">
                      <a:moveTo>
                        <a:pt x="1905" y="0"/>
                      </a:moveTo>
                      <a:cubicBezTo>
                        <a:pt x="953" y="952"/>
                        <a:pt x="953" y="952"/>
                        <a:pt x="0" y="1905"/>
                      </a:cubicBezTo>
                      <a:cubicBezTo>
                        <a:pt x="953" y="952"/>
                        <a:pt x="1905" y="952"/>
                        <a:pt x="1905" y="0"/>
                      </a:cubicBezTo>
                      <a:close/>
                    </a:path>
                  </a:pathLst>
                </a:custGeom>
                <a:grpFill/>
                <a:ln w="9525" cap="flat">
                  <a:noFill/>
                  <a:prstDash val="solid"/>
                  <a:miter/>
                </a:ln>
              </p:spPr>
              <p:txBody>
                <a:bodyPr rtlCol="0" anchor="ctr"/>
                <a:lstStyle/>
                <a:p>
                  <a:endParaRPr lang="zh-CN" altLang="en-US"/>
                </a:p>
              </p:txBody>
            </p:sp>
            <p:sp>
              <p:nvSpPr>
                <p:cNvPr id="441" name="任意多边形: 形状 440">
                  <a:extLst>
                    <a:ext uri="{FF2B5EF4-FFF2-40B4-BE49-F238E27FC236}">
                      <a16:creationId xmlns:a16="http://schemas.microsoft.com/office/drawing/2014/main" id="{8B173A73-0225-D16A-4E05-9CB4C680BC0A}"/>
                    </a:ext>
                  </a:extLst>
                </p:cNvPr>
                <p:cNvSpPr/>
                <p:nvPr/>
              </p:nvSpPr>
              <p:spPr>
                <a:xfrm>
                  <a:off x="11004282" y="5116365"/>
                  <a:ext cx="1905" cy="952"/>
                </a:xfrm>
                <a:custGeom>
                  <a:avLst/>
                  <a:gdLst>
                    <a:gd name="connsiteX0" fmla="*/ 0 w 1905"/>
                    <a:gd name="connsiteY0" fmla="*/ 952 h 952"/>
                    <a:gd name="connsiteX1" fmla="*/ 1905 w 1905"/>
                    <a:gd name="connsiteY1" fmla="*/ 0 h 952"/>
                    <a:gd name="connsiteX2" fmla="*/ 0 w 1905"/>
                    <a:gd name="connsiteY2" fmla="*/ 952 h 952"/>
                  </a:gdLst>
                  <a:ahLst/>
                  <a:cxnLst>
                    <a:cxn ang="0">
                      <a:pos x="connsiteX0" y="connsiteY0"/>
                    </a:cxn>
                    <a:cxn ang="0">
                      <a:pos x="connsiteX1" y="connsiteY1"/>
                    </a:cxn>
                    <a:cxn ang="0">
                      <a:pos x="connsiteX2" y="connsiteY2"/>
                    </a:cxn>
                  </a:cxnLst>
                  <a:rect l="l" t="t" r="r" b="b"/>
                  <a:pathLst>
                    <a:path w="1905" h="952">
                      <a:moveTo>
                        <a:pt x="0" y="952"/>
                      </a:moveTo>
                      <a:cubicBezTo>
                        <a:pt x="953" y="952"/>
                        <a:pt x="953" y="952"/>
                        <a:pt x="1905" y="0"/>
                      </a:cubicBezTo>
                      <a:cubicBezTo>
                        <a:pt x="1905" y="952"/>
                        <a:pt x="953" y="952"/>
                        <a:pt x="0" y="952"/>
                      </a:cubicBezTo>
                      <a:close/>
                    </a:path>
                  </a:pathLst>
                </a:custGeom>
                <a:grpFill/>
                <a:ln w="9525" cap="flat">
                  <a:noFill/>
                  <a:prstDash val="solid"/>
                  <a:miter/>
                </a:ln>
              </p:spPr>
              <p:txBody>
                <a:bodyPr rtlCol="0" anchor="ctr"/>
                <a:lstStyle/>
                <a:p>
                  <a:endParaRPr lang="zh-CN" altLang="en-US"/>
                </a:p>
              </p:txBody>
            </p:sp>
            <p:sp>
              <p:nvSpPr>
                <p:cNvPr id="442" name="任意多边形: 形状 441">
                  <a:extLst>
                    <a:ext uri="{FF2B5EF4-FFF2-40B4-BE49-F238E27FC236}">
                      <a16:creationId xmlns:a16="http://schemas.microsoft.com/office/drawing/2014/main" id="{302AE200-D31D-330F-47F6-4D438515CBF6}"/>
                    </a:ext>
                  </a:extLst>
                </p:cNvPr>
                <p:cNvSpPr/>
                <p:nvPr/>
              </p:nvSpPr>
              <p:spPr>
                <a:xfrm>
                  <a:off x="10991640" y="5115412"/>
                  <a:ext cx="2164" cy="952"/>
                </a:xfrm>
                <a:custGeom>
                  <a:avLst/>
                  <a:gdLst>
                    <a:gd name="connsiteX0" fmla="*/ 2165 w 2164"/>
                    <a:gd name="connsiteY0" fmla="*/ 953 h 952"/>
                    <a:gd name="connsiteX1" fmla="*/ 1212 w 2164"/>
                    <a:gd name="connsiteY1" fmla="*/ 0 h 952"/>
                    <a:gd name="connsiteX2" fmla="*/ 260 w 2164"/>
                    <a:gd name="connsiteY2" fmla="*/ 953 h 952"/>
                    <a:gd name="connsiteX3" fmla="*/ 2165 w 2164"/>
                    <a:gd name="connsiteY3" fmla="*/ 953 h 952"/>
                  </a:gdLst>
                  <a:ahLst/>
                  <a:cxnLst>
                    <a:cxn ang="0">
                      <a:pos x="connsiteX0" y="connsiteY0"/>
                    </a:cxn>
                    <a:cxn ang="0">
                      <a:pos x="connsiteX1" y="connsiteY1"/>
                    </a:cxn>
                    <a:cxn ang="0">
                      <a:pos x="connsiteX2" y="connsiteY2"/>
                    </a:cxn>
                    <a:cxn ang="0">
                      <a:pos x="connsiteX3" y="connsiteY3"/>
                    </a:cxn>
                  </a:cxnLst>
                  <a:rect l="l" t="t" r="r" b="b"/>
                  <a:pathLst>
                    <a:path w="2164" h="952">
                      <a:moveTo>
                        <a:pt x="2165" y="953"/>
                      </a:moveTo>
                      <a:cubicBezTo>
                        <a:pt x="2165" y="0"/>
                        <a:pt x="2165" y="0"/>
                        <a:pt x="1212" y="0"/>
                      </a:cubicBezTo>
                      <a:lnTo>
                        <a:pt x="260" y="953"/>
                      </a:lnTo>
                      <a:cubicBezTo>
                        <a:pt x="-693" y="953"/>
                        <a:pt x="1212" y="953"/>
                        <a:pt x="2165" y="953"/>
                      </a:cubicBezTo>
                      <a:close/>
                    </a:path>
                  </a:pathLst>
                </a:custGeom>
                <a:grpFill/>
                <a:ln w="9525" cap="flat">
                  <a:noFill/>
                  <a:prstDash val="solid"/>
                  <a:miter/>
                </a:ln>
              </p:spPr>
              <p:txBody>
                <a:bodyPr rtlCol="0" anchor="ctr"/>
                <a:lstStyle/>
                <a:p>
                  <a:endParaRPr lang="zh-CN" altLang="en-US"/>
                </a:p>
              </p:txBody>
            </p:sp>
            <p:sp>
              <p:nvSpPr>
                <p:cNvPr id="443" name="任意多边形: 形状 442">
                  <a:extLst>
                    <a:ext uri="{FF2B5EF4-FFF2-40B4-BE49-F238E27FC236}">
                      <a16:creationId xmlns:a16="http://schemas.microsoft.com/office/drawing/2014/main" id="{88DBCF03-3E83-F3D3-F8C4-0CA250CD039B}"/>
                    </a:ext>
                  </a:extLst>
                </p:cNvPr>
                <p:cNvSpPr/>
                <p:nvPr/>
              </p:nvSpPr>
              <p:spPr>
                <a:xfrm>
                  <a:off x="10989042" y="5121127"/>
                  <a:ext cx="952" cy="952"/>
                </a:xfrm>
                <a:custGeom>
                  <a:avLst/>
                  <a:gdLst>
                    <a:gd name="connsiteX0" fmla="*/ 952 w 952"/>
                    <a:gd name="connsiteY0" fmla="*/ 952 h 952"/>
                    <a:gd name="connsiteX1" fmla="*/ 0 w 952"/>
                    <a:gd name="connsiteY1" fmla="*/ 0 h 952"/>
                    <a:gd name="connsiteX2" fmla="*/ 952 w 952"/>
                    <a:gd name="connsiteY2" fmla="*/ 952 h 952"/>
                  </a:gdLst>
                  <a:ahLst/>
                  <a:cxnLst>
                    <a:cxn ang="0">
                      <a:pos x="connsiteX0" y="connsiteY0"/>
                    </a:cxn>
                    <a:cxn ang="0">
                      <a:pos x="connsiteX1" y="connsiteY1"/>
                    </a:cxn>
                    <a:cxn ang="0">
                      <a:pos x="connsiteX2" y="connsiteY2"/>
                    </a:cxn>
                  </a:cxnLst>
                  <a:rect l="l" t="t" r="r" b="b"/>
                  <a:pathLst>
                    <a:path w="952" h="952">
                      <a:moveTo>
                        <a:pt x="952" y="952"/>
                      </a:moveTo>
                      <a:lnTo>
                        <a:pt x="0" y="0"/>
                      </a:lnTo>
                      <a:cubicBezTo>
                        <a:pt x="0" y="0"/>
                        <a:pt x="952" y="952"/>
                        <a:pt x="952" y="952"/>
                      </a:cubicBezTo>
                      <a:close/>
                    </a:path>
                  </a:pathLst>
                </a:custGeom>
                <a:grpFill/>
                <a:ln w="9525" cap="flat">
                  <a:noFill/>
                  <a:prstDash val="solid"/>
                  <a:miter/>
                </a:ln>
              </p:spPr>
              <p:txBody>
                <a:bodyPr rtlCol="0" anchor="ctr"/>
                <a:lstStyle/>
                <a:p>
                  <a:endParaRPr lang="zh-CN" altLang="en-US"/>
                </a:p>
              </p:txBody>
            </p:sp>
            <p:sp>
              <p:nvSpPr>
                <p:cNvPr id="444" name="任意多边形: 形状 443">
                  <a:extLst>
                    <a:ext uri="{FF2B5EF4-FFF2-40B4-BE49-F238E27FC236}">
                      <a16:creationId xmlns:a16="http://schemas.microsoft.com/office/drawing/2014/main" id="{9826CA15-7F49-37BB-1F7D-73FD3FFE695F}"/>
                    </a:ext>
                  </a:extLst>
                </p:cNvPr>
                <p:cNvSpPr/>
                <p:nvPr/>
              </p:nvSpPr>
              <p:spPr>
                <a:xfrm>
                  <a:off x="10912842" y="5112554"/>
                  <a:ext cx="3809" cy="1904"/>
                </a:xfrm>
                <a:custGeom>
                  <a:avLst/>
                  <a:gdLst>
                    <a:gd name="connsiteX0" fmla="*/ 3810 w 3809"/>
                    <a:gd name="connsiteY0" fmla="*/ 0 h 1904"/>
                    <a:gd name="connsiteX1" fmla="*/ 0 w 3809"/>
                    <a:gd name="connsiteY1" fmla="*/ 1905 h 1904"/>
                    <a:gd name="connsiteX2" fmla="*/ 3810 w 3809"/>
                    <a:gd name="connsiteY2" fmla="*/ 0 h 1904"/>
                  </a:gdLst>
                  <a:ahLst/>
                  <a:cxnLst>
                    <a:cxn ang="0">
                      <a:pos x="connsiteX0" y="connsiteY0"/>
                    </a:cxn>
                    <a:cxn ang="0">
                      <a:pos x="connsiteX1" y="connsiteY1"/>
                    </a:cxn>
                    <a:cxn ang="0">
                      <a:pos x="connsiteX2" y="connsiteY2"/>
                    </a:cxn>
                  </a:cxnLst>
                  <a:rect l="l" t="t" r="r" b="b"/>
                  <a:pathLst>
                    <a:path w="3809" h="1904">
                      <a:moveTo>
                        <a:pt x="3810" y="0"/>
                      </a:moveTo>
                      <a:lnTo>
                        <a:pt x="0" y="1905"/>
                      </a:lnTo>
                      <a:cubicBezTo>
                        <a:pt x="1905" y="953"/>
                        <a:pt x="2857" y="0"/>
                        <a:pt x="3810" y="0"/>
                      </a:cubicBezTo>
                      <a:close/>
                    </a:path>
                  </a:pathLst>
                </a:custGeom>
                <a:grpFill/>
                <a:ln w="9525" cap="flat">
                  <a:noFill/>
                  <a:prstDash val="solid"/>
                  <a:miter/>
                </a:ln>
              </p:spPr>
              <p:txBody>
                <a:bodyPr rtlCol="0" anchor="ctr"/>
                <a:lstStyle/>
                <a:p>
                  <a:endParaRPr lang="zh-CN" altLang="en-US"/>
                </a:p>
              </p:txBody>
            </p:sp>
            <p:sp>
              <p:nvSpPr>
                <p:cNvPr id="445" name="任意多边形: 形状 444">
                  <a:extLst>
                    <a:ext uri="{FF2B5EF4-FFF2-40B4-BE49-F238E27FC236}">
                      <a16:creationId xmlns:a16="http://schemas.microsoft.com/office/drawing/2014/main" id="{EAA9E0AE-BC1C-68A1-FC2A-448990E6E9BF}"/>
                    </a:ext>
                  </a:extLst>
                </p:cNvPr>
                <p:cNvSpPr/>
                <p:nvPr/>
              </p:nvSpPr>
              <p:spPr>
                <a:xfrm>
                  <a:off x="11007140" y="5115412"/>
                  <a:ext cx="3809" cy="1578"/>
                </a:xfrm>
                <a:custGeom>
                  <a:avLst/>
                  <a:gdLst>
                    <a:gd name="connsiteX0" fmla="*/ 3810 w 3809"/>
                    <a:gd name="connsiteY0" fmla="*/ 0 h 1578"/>
                    <a:gd name="connsiteX1" fmla="*/ 0 w 3809"/>
                    <a:gd name="connsiteY1" fmla="*/ 953 h 1578"/>
                    <a:gd name="connsiteX2" fmla="*/ 3810 w 3809"/>
                    <a:gd name="connsiteY2" fmla="*/ 0 h 1578"/>
                  </a:gdLst>
                  <a:ahLst/>
                  <a:cxnLst>
                    <a:cxn ang="0">
                      <a:pos x="connsiteX0" y="connsiteY0"/>
                    </a:cxn>
                    <a:cxn ang="0">
                      <a:pos x="connsiteX1" y="connsiteY1"/>
                    </a:cxn>
                    <a:cxn ang="0">
                      <a:pos x="connsiteX2" y="connsiteY2"/>
                    </a:cxn>
                  </a:cxnLst>
                  <a:rect l="l" t="t" r="r" b="b"/>
                  <a:pathLst>
                    <a:path w="3809" h="1578">
                      <a:moveTo>
                        <a:pt x="3810" y="0"/>
                      </a:moveTo>
                      <a:cubicBezTo>
                        <a:pt x="2857" y="0"/>
                        <a:pt x="953" y="953"/>
                        <a:pt x="0" y="953"/>
                      </a:cubicBezTo>
                      <a:cubicBezTo>
                        <a:pt x="953" y="1905"/>
                        <a:pt x="1905" y="1905"/>
                        <a:pt x="3810" y="0"/>
                      </a:cubicBezTo>
                      <a:close/>
                    </a:path>
                  </a:pathLst>
                </a:custGeom>
                <a:grpFill/>
                <a:ln w="9525" cap="flat">
                  <a:noFill/>
                  <a:prstDash val="solid"/>
                  <a:miter/>
                </a:ln>
              </p:spPr>
              <p:txBody>
                <a:bodyPr rtlCol="0" anchor="ctr"/>
                <a:lstStyle/>
                <a:p>
                  <a:endParaRPr lang="zh-CN" altLang="en-US"/>
                </a:p>
              </p:txBody>
            </p:sp>
            <p:sp>
              <p:nvSpPr>
                <p:cNvPr id="446" name="任意多边形: 形状 445">
                  <a:extLst>
                    <a:ext uri="{FF2B5EF4-FFF2-40B4-BE49-F238E27FC236}">
                      <a16:creationId xmlns:a16="http://schemas.microsoft.com/office/drawing/2014/main" id="{9965A22A-F522-C9D9-EF3A-6B04C85AE497}"/>
                    </a:ext>
                  </a:extLst>
                </p:cNvPr>
                <p:cNvSpPr/>
                <p:nvPr/>
              </p:nvSpPr>
              <p:spPr>
                <a:xfrm>
                  <a:off x="11045240" y="5199232"/>
                  <a:ext cx="1904" cy="952"/>
                </a:xfrm>
                <a:custGeom>
                  <a:avLst/>
                  <a:gdLst>
                    <a:gd name="connsiteX0" fmla="*/ 1905 w 1904"/>
                    <a:gd name="connsiteY0" fmla="*/ 0 h 952"/>
                    <a:gd name="connsiteX1" fmla="*/ 0 w 1904"/>
                    <a:gd name="connsiteY1" fmla="*/ 953 h 952"/>
                    <a:gd name="connsiteX2" fmla="*/ 1905 w 1904"/>
                    <a:gd name="connsiteY2" fmla="*/ 0 h 952"/>
                  </a:gdLst>
                  <a:ahLst/>
                  <a:cxnLst>
                    <a:cxn ang="0">
                      <a:pos x="connsiteX0" y="connsiteY0"/>
                    </a:cxn>
                    <a:cxn ang="0">
                      <a:pos x="connsiteX1" y="connsiteY1"/>
                    </a:cxn>
                    <a:cxn ang="0">
                      <a:pos x="connsiteX2" y="connsiteY2"/>
                    </a:cxn>
                  </a:cxnLst>
                  <a:rect l="l" t="t" r="r" b="b"/>
                  <a:pathLst>
                    <a:path w="1904" h="952">
                      <a:moveTo>
                        <a:pt x="1905" y="0"/>
                      </a:moveTo>
                      <a:cubicBezTo>
                        <a:pt x="953" y="0"/>
                        <a:pt x="953" y="953"/>
                        <a:pt x="0" y="953"/>
                      </a:cubicBezTo>
                      <a:cubicBezTo>
                        <a:pt x="953" y="953"/>
                        <a:pt x="1905" y="953"/>
                        <a:pt x="1905" y="0"/>
                      </a:cubicBezTo>
                      <a:close/>
                    </a:path>
                  </a:pathLst>
                </a:custGeom>
                <a:grpFill/>
                <a:ln w="9525" cap="flat">
                  <a:noFill/>
                  <a:prstDash val="solid"/>
                  <a:miter/>
                </a:ln>
              </p:spPr>
              <p:txBody>
                <a:bodyPr rtlCol="0" anchor="ctr"/>
                <a:lstStyle/>
                <a:p>
                  <a:endParaRPr lang="zh-CN" altLang="en-US"/>
                </a:p>
              </p:txBody>
            </p:sp>
            <p:sp>
              <p:nvSpPr>
                <p:cNvPr id="447" name="任意多边形: 形状 446">
                  <a:extLst>
                    <a:ext uri="{FF2B5EF4-FFF2-40B4-BE49-F238E27FC236}">
                      <a16:creationId xmlns:a16="http://schemas.microsoft.com/office/drawing/2014/main" id="{ABF80833-40BF-301C-797A-1AFA74B10E3D}"/>
                    </a:ext>
                  </a:extLst>
                </p:cNvPr>
                <p:cNvSpPr/>
                <p:nvPr/>
              </p:nvSpPr>
              <p:spPr>
                <a:xfrm>
                  <a:off x="11010950" y="5205900"/>
                  <a:ext cx="9525" cy="9525"/>
                </a:xfrm>
                <a:custGeom>
                  <a:avLst/>
                  <a:gdLst>
                    <a:gd name="connsiteX0" fmla="*/ 0 w 9525"/>
                    <a:gd name="connsiteY0" fmla="*/ 0 h 9525"/>
                    <a:gd name="connsiteX1" fmla="*/ 0 w 9525"/>
                    <a:gd name="connsiteY1" fmla="*/ 0 h 9525"/>
                    <a:gd name="connsiteX2" fmla="*/ 0 w 9525"/>
                    <a:gd name="connsiteY2" fmla="*/ 0 h 9525"/>
                  </a:gdLst>
                  <a:ahLst/>
                  <a:cxnLst>
                    <a:cxn ang="0">
                      <a:pos x="connsiteX0" y="connsiteY0"/>
                    </a:cxn>
                    <a:cxn ang="0">
                      <a:pos x="connsiteX1" y="connsiteY1"/>
                    </a:cxn>
                    <a:cxn ang="0">
                      <a:pos x="connsiteX2" y="connsiteY2"/>
                    </a:cxn>
                  </a:cxnLst>
                  <a:rect l="l" t="t" r="r" b="b"/>
                  <a:pathLst>
                    <a:path w="9525" h="9525">
                      <a:moveTo>
                        <a:pt x="0" y="0"/>
                      </a:moveTo>
                      <a:lnTo>
                        <a:pt x="0" y="0"/>
                      </a:lnTo>
                      <a:cubicBezTo>
                        <a:pt x="0" y="0"/>
                        <a:pt x="0" y="0"/>
                        <a:pt x="0" y="0"/>
                      </a:cubicBezTo>
                      <a:close/>
                    </a:path>
                  </a:pathLst>
                </a:custGeom>
                <a:grpFill/>
                <a:ln w="9525" cap="flat">
                  <a:noFill/>
                  <a:prstDash val="solid"/>
                  <a:miter/>
                </a:ln>
              </p:spPr>
              <p:txBody>
                <a:bodyPr rtlCol="0" anchor="ctr"/>
                <a:lstStyle/>
                <a:p>
                  <a:endParaRPr lang="zh-CN" altLang="en-US"/>
                </a:p>
              </p:txBody>
            </p:sp>
            <p:sp>
              <p:nvSpPr>
                <p:cNvPr id="448" name="任意多边形: 形状 447">
                  <a:extLst>
                    <a:ext uri="{FF2B5EF4-FFF2-40B4-BE49-F238E27FC236}">
                      <a16:creationId xmlns:a16="http://schemas.microsoft.com/office/drawing/2014/main" id="{12E07944-518D-8E61-1038-1AB0B00CBC55}"/>
                    </a:ext>
                  </a:extLst>
                </p:cNvPr>
                <p:cNvSpPr/>
                <p:nvPr/>
              </p:nvSpPr>
              <p:spPr>
                <a:xfrm>
                  <a:off x="11126202" y="5312204"/>
                  <a:ext cx="2857" cy="2280"/>
                </a:xfrm>
                <a:custGeom>
                  <a:avLst/>
                  <a:gdLst>
                    <a:gd name="connsiteX0" fmla="*/ 0 w 2857"/>
                    <a:gd name="connsiteY0" fmla="*/ 1328 h 2280"/>
                    <a:gd name="connsiteX1" fmla="*/ 2857 w 2857"/>
                    <a:gd name="connsiteY1" fmla="*/ 2280 h 2280"/>
                    <a:gd name="connsiteX2" fmla="*/ 0 w 2857"/>
                    <a:gd name="connsiteY2" fmla="*/ 1328 h 2280"/>
                  </a:gdLst>
                  <a:ahLst/>
                  <a:cxnLst>
                    <a:cxn ang="0">
                      <a:pos x="connsiteX0" y="connsiteY0"/>
                    </a:cxn>
                    <a:cxn ang="0">
                      <a:pos x="connsiteX1" y="connsiteY1"/>
                    </a:cxn>
                    <a:cxn ang="0">
                      <a:pos x="connsiteX2" y="connsiteY2"/>
                    </a:cxn>
                  </a:cxnLst>
                  <a:rect l="l" t="t" r="r" b="b"/>
                  <a:pathLst>
                    <a:path w="2857" h="2280">
                      <a:moveTo>
                        <a:pt x="0" y="1328"/>
                      </a:moveTo>
                      <a:cubicBezTo>
                        <a:pt x="953" y="1328"/>
                        <a:pt x="1905" y="2280"/>
                        <a:pt x="2857" y="2280"/>
                      </a:cubicBezTo>
                      <a:cubicBezTo>
                        <a:pt x="2857" y="-577"/>
                        <a:pt x="953" y="-577"/>
                        <a:pt x="0" y="1328"/>
                      </a:cubicBezTo>
                      <a:close/>
                    </a:path>
                  </a:pathLst>
                </a:custGeom>
                <a:grpFill/>
                <a:ln w="9525" cap="flat">
                  <a:noFill/>
                  <a:prstDash val="solid"/>
                  <a:miter/>
                </a:ln>
              </p:spPr>
              <p:txBody>
                <a:bodyPr rtlCol="0" anchor="ctr"/>
                <a:lstStyle/>
                <a:p>
                  <a:endParaRPr lang="zh-CN" altLang="en-US"/>
                </a:p>
              </p:txBody>
            </p:sp>
            <p:sp>
              <p:nvSpPr>
                <p:cNvPr id="449" name="任意多边形: 形状 448">
                  <a:extLst>
                    <a:ext uri="{FF2B5EF4-FFF2-40B4-BE49-F238E27FC236}">
                      <a16:creationId xmlns:a16="http://schemas.microsoft.com/office/drawing/2014/main" id="{1EA625E5-20F6-B866-CA9B-35FB7DFC02FE}"/>
                    </a:ext>
                  </a:extLst>
                </p:cNvPr>
                <p:cNvSpPr/>
                <p:nvPr/>
              </p:nvSpPr>
              <p:spPr>
                <a:xfrm>
                  <a:off x="10970776" y="5131604"/>
                  <a:ext cx="158283" cy="188735"/>
                </a:xfrm>
                <a:custGeom>
                  <a:avLst/>
                  <a:gdLst>
                    <a:gd name="connsiteX0" fmla="*/ 39221 w 158283"/>
                    <a:gd name="connsiteY0" fmla="*/ 13335 h 188735"/>
                    <a:gd name="connsiteX1" fmla="*/ 24933 w 158283"/>
                    <a:gd name="connsiteY1" fmla="*/ 18098 h 188735"/>
                    <a:gd name="connsiteX2" fmla="*/ 25886 w 158283"/>
                    <a:gd name="connsiteY2" fmla="*/ 22860 h 188735"/>
                    <a:gd name="connsiteX3" fmla="*/ 13504 w 158283"/>
                    <a:gd name="connsiteY3" fmla="*/ 24765 h 188735"/>
                    <a:gd name="connsiteX4" fmla="*/ 19218 w 158283"/>
                    <a:gd name="connsiteY4" fmla="*/ 24765 h 188735"/>
                    <a:gd name="connsiteX5" fmla="*/ 7789 w 158283"/>
                    <a:gd name="connsiteY5" fmla="*/ 33338 h 188735"/>
                    <a:gd name="connsiteX6" fmla="*/ 10646 w 158283"/>
                    <a:gd name="connsiteY6" fmla="*/ 44767 h 188735"/>
                    <a:gd name="connsiteX7" fmla="*/ 8741 w 158283"/>
                    <a:gd name="connsiteY7" fmla="*/ 44767 h 188735"/>
                    <a:gd name="connsiteX8" fmla="*/ 4931 w 158283"/>
                    <a:gd name="connsiteY8" fmla="*/ 52388 h 188735"/>
                    <a:gd name="connsiteX9" fmla="*/ 3979 w 158283"/>
                    <a:gd name="connsiteY9" fmla="*/ 53340 h 188735"/>
                    <a:gd name="connsiteX10" fmla="*/ 6836 w 158283"/>
                    <a:gd name="connsiteY10" fmla="*/ 51435 h 188735"/>
                    <a:gd name="connsiteX11" fmla="*/ 1121 w 158283"/>
                    <a:gd name="connsiteY11" fmla="*/ 64770 h 188735"/>
                    <a:gd name="connsiteX12" fmla="*/ 17314 w 158283"/>
                    <a:gd name="connsiteY12" fmla="*/ 68580 h 188735"/>
                    <a:gd name="connsiteX13" fmla="*/ 14456 w 158283"/>
                    <a:gd name="connsiteY13" fmla="*/ 64770 h 188735"/>
                    <a:gd name="connsiteX14" fmla="*/ 23981 w 158283"/>
                    <a:gd name="connsiteY14" fmla="*/ 59055 h 188735"/>
                    <a:gd name="connsiteX15" fmla="*/ 23029 w 158283"/>
                    <a:gd name="connsiteY15" fmla="*/ 63817 h 188735"/>
                    <a:gd name="connsiteX16" fmla="*/ 20171 w 158283"/>
                    <a:gd name="connsiteY16" fmla="*/ 57150 h 188735"/>
                    <a:gd name="connsiteX17" fmla="*/ 28743 w 158283"/>
                    <a:gd name="connsiteY17" fmla="*/ 55245 h 188735"/>
                    <a:gd name="connsiteX18" fmla="*/ 14456 w 158283"/>
                    <a:gd name="connsiteY18" fmla="*/ 50483 h 188735"/>
                    <a:gd name="connsiteX19" fmla="*/ 23981 w 158283"/>
                    <a:gd name="connsiteY19" fmla="*/ 44767 h 188735"/>
                    <a:gd name="connsiteX20" fmla="*/ 21124 w 158283"/>
                    <a:gd name="connsiteY20" fmla="*/ 40005 h 188735"/>
                    <a:gd name="connsiteX21" fmla="*/ 39221 w 158283"/>
                    <a:gd name="connsiteY21" fmla="*/ 39053 h 188735"/>
                    <a:gd name="connsiteX22" fmla="*/ 48746 w 158283"/>
                    <a:gd name="connsiteY22" fmla="*/ 50483 h 188735"/>
                    <a:gd name="connsiteX23" fmla="*/ 26839 w 158283"/>
                    <a:gd name="connsiteY23" fmla="*/ 63817 h 188735"/>
                    <a:gd name="connsiteX24" fmla="*/ 40174 w 158283"/>
                    <a:gd name="connsiteY24" fmla="*/ 62865 h 188735"/>
                    <a:gd name="connsiteX25" fmla="*/ 28743 w 158283"/>
                    <a:gd name="connsiteY25" fmla="*/ 78105 h 188735"/>
                    <a:gd name="connsiteX26" fmla="*/ 21124 w 158283"/>
                    <a:gd name="connsiteY26" fmla="*/ 79058 h 188735"/>
                    <a:gd name="connsiteX27" fmla="*/ 26839 w 158283"/>
                    <a:gd name="connsiteY27" fmla="*/ 81915 h 188735"/>
                    <a:gd name="connsiteX28" fmla="*/ 30649 w 158283"/>
                    <a:gd name="connsiteY28" fmla="*/ 75248 h 188735"/>
                    <a:gd name="connsiteX29" fmla="*/ 39221 w 158283"/>
                    <a:gd name="connsiteY29" fmla="*/ 72390 h 188735"/>
                    <a:gd name="connsiteX30" fmla="*/ 39221 w 158283"/>
                    <a:gd name="connsiteY30" fmla="*/ 71438 h 188735"/>
                    <a:gd name="connsiteX31" fmla="*/ 51604 w 158283"/>
                    <a:gd name="connsiteY31" fmla="*/ 68580 h 188735"/>
                    <a:gd name="connsiteX32" fmla="*/ 44936 w 158283"/>
                    <a:gd name="connsiteY32" fmla="*/ 77152 h 188735"/>
                    <a:gd name="connsiteX33" fmla="*/ 43031 w 158283"/>
                    <a:gd name="connsiteY33" fmla="*/ 77152 h 188735"/>
                    <a:gd name="connsiteX34" fmla="*/ 49699 w 158283"/>
                    <a:gd name="connsiteY34" fmla="*/ 80963 h 188735"/>
                    <a:gd name="connsiteX35" fmla="*/ 47793 w 158283"/>
                    <a:gd name="connsiteY35" fmla="*/ 81915 h 188735"/>
                    <a:gd name="connsiteX36" fmla="*/ 60176 w 158283"/>
                    <a:gd name="connsiteY36" fmla="*/ 79058 h 188735"/>
                    <a:gd name="connsiteX37" fmla="*/ 47793 w 158283"/>
                    <a:gd name="connsiteY37" fmla="*/ 86677 h 188735"/>
                    <a:gd name="connsiteX38" fmla="*/ 40174 w 158283"/>
                    <a:gd name="connsiteY38" fmla="*/ 83820 h 188735"/>
                    <a:gd name="connsiteX39" fmla="*/ 29696 w 158283"/>
                    <a:gd name="connsiteY39" fmla="*/ 92392 h 188735"/>
                    <a:gd name="connsiteX40" fmla="*/ 32554 w 158283"/>
                    <a:gd name="connsiteY40" fmla="*/ 96202 h 188735"/>
                    <a:gd name="connsiteX41" fmla="*/ 39221 w 158283"/>
                    <a:gd name="connsiteY41" fmla="*/ 91440 h 188735"/>
                    <a:gd name="connsiteX42" fmla="*/ 48746 w 158283"/>
                    <a:gd name="connsiteY42" fmla="*/ 92392 h 188735"/>
                    <a:gd name="connsiteX43" fmla="*/ 42079 w 158283"/>
                    <a:gd name="connsiteY43" fmla="*/ 93345 h 188735"/>
                    <a:gd name="connsiteX44" fmla="*/ 60176 w 158283"/>
                    <a:gd name="connsiteY44" fmla="*/ 83820 h 188735"/>
                    <a:gd name="connsiteX45" fmla="*/ 62081 w 158283"/>
                    <a:gd name="connsiteY45" fmla="*/ 95250 h 188735"/>
                    <a:gd name="connsiteX46" fmla="*/ 67796 w 158283"/>
                    <a:gd name="connsiteY46" fmla="*/ 89535 h 188735"/>
                    <a:gd name="connsiteX47" fmla="*/ 91608 w 158283"/>
                    <a:gd name="connsiteY47" fmla="*/ 95250 h 188735"/>
                    <a:gd name="connsiteX48" fmla="*/ 75416 w 158283"/>
                    <a:gd name="connsiteY48" fmla="*/ 99060 h 188735"/>
                    <a:gd name="connsiteX49" fmla="*/ 59224 w 158283"/>
                    <a:gd name="connsiteY49" fmla="*/ 116205 h 188735"/>
                    <a:gd name="connsiteX50" fmla="*/ 77321 w 158283"/>
                    <a:gd name="connsiteY50" fmla="*/ 107633 h 188735"/>
                    <a:gd name="connsiteX51" fmla="*/ 73511 w 158283"/>
                    <a:gd name="connsiteY51" fmla="*/ 106680 h 188735"/>
                    <a:gd name="connsiteX52" fmla="*/ 90656 w 158283"/>
                    <a:gd name="connsiteY52" fmla="*/ 117158 h 188735"/>
                    <a:gd name="connsiteX53" fmla="*/ 85893 w 158283"/>
                    <a:gd name="connsiteY53" fmla="*/ 118110 h 188735"/>
                    <a:gd name="connsiteX54" fmla="*/ 93514 w 158283"/>
                    <a:gd name="connsiteY54" fmla="*/ 118110 h 188735"/>
                    <a:gd name="connsiteX55" fmla="*/ 83036 w 158283"/>
                    <a:gd name="connsiteY55" fmla="*/ 132398 h 188735"/>
                    <a:gd name="connsiteX56" fmla="*/ 92561 w 158283"/>
                    <a:gd name="connsiteY56" fmla="*/ 126683 h 188735"/>
                    <a:gd name="connsiteX57" fmla="*/ 90656 w 158283"/>
                    <a:gd name="connsiteY57" fmla="*/ 128588 h 188735"/>
                    <a:gd name="connsiteX58" fmla="*/ 103039 w 158283"/>
                    <a:gd name="connsiteY58" fmla="*/ 123825 h 188735"/>
                    <a:gd name="connsiteX59" fmla="*/ 91608 w 158283"/>
                    <a:gd name="connsiteY59" fmla="*/ 142875 h 188735"/>
                    <a:gd name="connsiteX60" fmla="*/ 120183 w 158283"/>
                    <a:gd name="connsiteY60" fmla="*/ 129540 h 188735"/>
                    <a:gd name="connsiteX61" fmla="*/ 109706 w 158283"/>
                    <a:gd name="connsiteY61" fmla="*/ 137160 h 188735"/>
                    <a:gd name="connsiteX62" fmla="*/ 113516 w 158283"/>
                    <a:gd name="connsiteY62" fmla="*/ 140017 h 188735"/>
                    <a:gd name="connsiteX63" fmla="*/ 93514 w 158283"/>
                    <a:gd name="connsiteY63" fmla="*/ 149542 h 188735"/>
                    <a:gd name="connsiteX64" fmla="*/ 110658 w 158283"/>
                    <a:gd name="connsiteY64" fmla="*/ 148590 h 188735"/>
                    <a:gd name="connsiteX65" fmla="*/ 111611 w 158283"/>
                    <a:gd name="connsiteY65" fmla="*/ 147638 h 188735"/>
                    <a:gd name="connsiteX66" fmla="*/ 122089 w 158283"/>
                    <a:gd name="connsiteY66" fmla="*/ 152400 h 188735"/>
                    <a:gd name="connsiteX67" fmla="*/ 110658 w 158283"/>
                    <a:gd name="connsiteY67" fmla="*/ 153352 h 188735"/>
                    <a:gd name="connsiteX68" fmla="*/ 129708 w 158283"/>
                    <a:gd name="connsiteY68" fmla="*/ 155258 h 188735"/>
                    <a:gd name="connsiteX69" fmla="*/ 122089 w 158283"/>
                    <a:gd name="connsiteY69" fmla="*/ 165735 h 188735"/>
                    <a:gd name="connsiteX70" fmla="*/ 139233 w 158283"/>
                    <a:gd name="connsiteY70" fmla="*/ 161925 h 188735"/>
                    <a:gd name="connsiteX71" fmla="*/ 131614 w 158283"/>
                    <a:gd name="connsiteY71" fmla="*/ 168592 h 188735"/>
                    <a:gd name="connsiteX72" fmla="*/ 143996 w 158283"/>
                    <a:gd name="connsiteY72" fmla="*/ 181927 h 188735"/>
                    <a:gd name="connsiteX73" fmla="*/ 153521 w 158283"/>
                    <a:gd name="connsiteY73" fmla="*/ 173355 h 188735"/>
                    <a:gd name="connsiteX74" fmla="*/ 147806 w 158283"/>
                    <a:gd name="connsiteY74" fmla="*/ 184785 h 188735"/>
                    <a:gd name="connsiteX75" fmla="*/ 143043 w 158283"/>
                    <a:gd name="connsiteY75" fmla="*/ 185738 h 188735"/>
                    <a:gd name="connsiteX76" fmla="*/ 148758 w 158283"/>
                    <a:gd name="connsiteY76" fmla="*/ 188595 h 188735"/>
                    <a:gd name="connsiteX77" fmla="*/ 158283 w 158283"/>
                    <a:gd name="connsiteY77" fmla="*/ 175260 h 188735"/>
                    <a:gd name="connsiteX78" fmla="*/ 131614 w 158283"/>
                    <a:gd name="connsiteY78" fmla="*/ 148590 h 188735"/>
                    <a:gd name="connsiteX79" fmla="*/ 127804 w 158283"/>
                    <a:gd name="connsiteY79" fmla="*/ 152400 h 188735"/>
                    <a:gd name="connsiteX80" fmla="*/ 130661 w 158283"/>
                    <a:gd name="connsiteY80" fmla="*/ 145733 h 188735"/>
                    <a:gd name="connsiteX81" fmla="*/ 131614 w 158283"/>
                    <a:gd name="connsiteY81" fmla="*/ 145733 h 188735"/>
                    <a:gd name="connsiteX82" fmla="*/ 135424 w 158283"/>
                    <a:gd name="connsiteY82" fmla="*/ 131445 h 188735"/>
                    <a:gd name="connsiteX83" fmla="*/ 123993 w 158283"/>
                    <a:gd name="connsiteY83" fmla="*/ 134302 h 188735"/>
                    <a:gd name="connsiteX84" fmla="*/ 129708 w 158283"/>
                    <a:gd name="connsiteY84" fmla="*/ 126683 h 188735"/>
                    <a:gd name="connsiteX85" fmla="*/ 117326 w 158283"/>
                    <a:gd name="connsiteY85" fmla="*/ 135255 h 188735"/>
                    <a:gd name="connsiteX86" fmla="*/ 124946 w 158283"/>
                    <a:gd name="connsiteY86" fmla="*/ 128588 h 188735"/>
                    <a:gd name="connsiteX87" fmla="*/ 106849 w 158283"/>
                    <a:gd name="connsiteY87" fmla="*/ 107633 h 188735"/>
                    <a:gd name="connsiteX88" fmla="*/ 113516 w 158283"/>
                    <a:gd name="connsiteY88" fmla="*/ 105727 h 188735"/>
                    <a:gd name="connsiteX89" fmla="*/ 114468 w 158283"/>
                    <a:gd name="connsiteY89" fmla="*/ 98108 h 188735"/>
                    <a:gd name="connsiteX90" fmla="*/ 96371 w 158283"/>
                    <a:gd name="connsiteY90" fmla="*/ 96202 h 188735"/>
                    <a:gd name="connsiteX91" fmla="*/ 90656 w 158283"/>
                    <a:gd name="connsiteY91" fmla="*/ 80010 h 188735"/>
                    <a:gd name="connsiteX92" fmla="*/ 77321 w 158283"/>
                    <a:gd name="connsiteY92" fmla="*/ 80963 h 188735"/>
                    <a:gd name="connsiteX93" fmla="*/ 96371 w 158283"/>
                    <a:gd name="connsiteY93" fmla="*/ 73342 h 188735"/>
                    <a:gd name="connsiteX94" fmla="*/ 70654 w 158283"/>
                    <a:gd name="connsiteY94" fmla="*/ 67627 h 188735"/>
                    <a:gd name="connsiteX95" fmla="*/ 73511 w 158283"/>
                    <a:gd name="connsiteY95" fmla="*/ 64770 h 188735"/>
                    <a:gd name="connsiteX96" fmla="*/ 76368 w 158283"/>
                    <a:gd name="connsiteY96" fmla="*/ 58103 h 188735"/>
                    <a:gd name="connsiteX97" fmla="*/ 67796 w 158283"/>
                    <a:gd name="connsiteY97" fmla="*/ 62865 h 188735"/>
                    <a:gd name="connsiteX98" fmla="*/ 77321 w 158283"/>
                    <a:gd name="connsiteY98" fmla="*/ 53340 h 188735"/>
                    <a:gd name="connsiteX99" fmla="*/ 52556 w 158283"/>
                    <a:gd name="connsiteY99" fmla="*/ 56198 h 188735"/>
                    <a:gd name="connsiteX100" fmla="*/ 62081 w 158283"/>
                    <a:gd name="connsiteY100" fmla="*/ 47625 h 188735"/>
                    <a:gd name="connsiteX101" fmla="*/ 50651 w 158283"/>
                    <a:gd name="connsiteY101" fmla="*/ 39053 h 188735"/>
                    <a:gd name="connsiteX102" fmla="*/ 60176 w 158283"/>
                    <a:gd name="connsiteY102" fmla="*/ 39053 h 188735"/>
                    <a:gd name="connsiteX103" fmla="*/ 55414 w 158283"/>
                    <a:gd name="connsiteY103" fmla="*/ 21908 h 188735"/>
                    <a:gd name="connsiteX104" fmla="*/ 44936 w 158283"/>
                    <a:gd name="connsiteY104" fmla="*/ 25717 h 188735"/>
                    <a:gd name="connsiteX105" fmla="*/ 54461 w 158283"/>
                    <a:gd name="connsiteY105" fmla="*/ 18098 h 188735"/>
                    <a:gd name="connsiteX106" fmla="*/ 46841 w 158283"/>
                    <a:gd name="connsiteY106" fmla="*/ 6667 h 188735"/>
                    <a:gd name="connsiteX107" fmla="*/ 49699 w 158283"/>
                    <a:gd name="connsiteY107" fmla="*/ 5715 h 188735"/>
                    <a:gd name="connsiteX108" fmla="*/ 46841 w 158283"/>
                    <a:gd name="connsiteY108" fmla="*/ 0 h 188735"/>
                    <a:gd name="connsiteX109" fmla="*/ 32554 w 158283"/>
                    <a:gd name="connsiteY109" fmla="*/ 6667 h 188735"/>
                    <a:gd name="connsiteX110" fmla="*/ 39221 w 158283"/>
                    <a:gd name="connsiteY110" fmla="*/ 13335 h 1887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Lst>
                  <a:rect l="l" t="t" r="r" b="b"/>
                  <a:pathLst>
                    <a:path w="158283" h="188735">
                      <a:moveTo>
                        <a:pt x="39221" y="13335"/>
                      </a:moveTo>
                      <a:cubicBezTo>
                        <a:pt x="27791" y="21908"/>
                        <a:pt x="36364" y="10478"/>
                        <a:pt x="24933" y="18098"/>
                      </a:cubicBezTo>
                      <a:cubicBezTo>
                        <a:pt x="28743" y="18098"/>
                        <a:pt x="31601" y="18098"/>
                        <a:pt x="25886" y="22860"/>
                      </a:cubicBezTo>
                      <a:cubicBezTo>
                        <a:pt x="18266" y="25717"/>
                        <a:pt x="23981" y="19050"/>
                        <a:pt x="13504" y="24765"/>
                      </a:cubicBezTo>
                      <a:lnTo>
                        <a:pt x="19218" y="24765"/>
                      </a:lnTo>
                      <a:cubicBezTo>
                        <a:pt x="15408" y="29528"/>
                        <a:pt x="5883" y="32385"/>
                        <a:pt x="7789" y="33338"/>
                      </a:cubicBezTo>
                      <a:cubicBezTo>
                        <a:pt x="23029" y="26670"/>
                        <a:pt x="6836" y="43815"/>
                        <a:pt x="10646" y="44767"/>
                      </a:cubicBezTo>
                      <a:lnTo>
                        <a:pt x="8741" y="44767"/>
                      </a:lnTo>
                      <a:lnTo>
                        <a:pt x="4931" y="52388"/>
                      </a:lnTo>
                      <a:cubicBezTo>
                        <a:pt x="4931" y="52388"/>
                        <a:pt x="3979" y="52388"/>
                        <a:pt x="3979" y="53340"/>
                      </a:cubicBezTo>
                      <a:cubicBezTo>
                        <a:pt x="4931" y="52388"/>
                        <a:pt x="5883" y="52388"/>
                        <a:pt x="6836" y="51435"/>
                      </a:cubicBezTo>
                      <a:cubicBezTo>
                        <a:pt x="1121" y="57150"/>
                        <a:pt x="-1736" y="62865"/>
                        <a:pt x="1121" y="64770"/>
                      </a:cubicBezTo>
                      <a:cubicBezTo>
                        <a:pt x="9693" y="60960"/>
                        <a:pt x="9693" y="72390"/>
                        <a:pt x="17314" y="68580"/>
                      </a:cubicBezTo>
                      <a:cubicBezTo>
                        <a:pt x="14456" y="68580"/>
                        <a:pt x="13504" y="67627"/>
                        <a:pt x="14456" y="64770"/>
                      </a:cubicBezTo>
                      <a:lnTo>
                        <a:pt x="23981" y="59055"/>
                      </a:lnTo>
                      <a:cubicBezTo>
                        <a:pt x="25886" y="61913"/>
                        <a:pt x="15408" y="64770"/>
                        <a:pt x="23029" y="63817"/>
                      </a:cubicBezTo>
                      <a:cubicBezTo>
                        <a:pt x="35411" y="54292"/>
                        <a:pt x="20171" y="60008"/>
                        <a:pt x="20171" y="57150"/>
                      </a:cubicBezTo>
                      <a:cubicBezTo>
                        <a:pt x="23981" y="56198"/>
                        <a:pt x="26839" y="55245"/>
                        <a:pt x="28743" y="55245"/>
                      </a:cubicBezTo>
                      <a:cubicBezTo>
                        <a:pt x="26839" y="51435"/>
                        <a:pt x="28743" y="44767"/>
                        <a:pt x="14456" y="50483"/>
                      </a:cubicBezTo>
                      <a:cubicBezTo>
                        <a:pt x="16361" y="47625"/>
                        <a:pt x="22076" y="44767"/>
                        <a:pt x="23981" y="44767"/>
                      </a:cubicBezTo>
                      <a:cubicBezTo>
                        <a:pt x="14456" y="46673"/>
                        <a:pt x="29696" y="38100"/>
                        <a:pt x="21124" y="40005"/>
                      </a:cubicBezTo>
                      <a:cubicBezTo>
                        <a:pt x="33506" y="33338"/>
                        <a:pt x="30649" y="41910"/>
                        <a:pt x="39221" y="39053"/>
                      </a:cubicBezTo>
                      <a:cubicBezTo>
                        <a:pt x="32554" y="48578"/>
                        <a:pt x="43983" y="47625"/>
                        <a:pt x="48746" y="50483"/>
                      </a:cubicBezTo>
                      <a:cubicBezTo>
                        <a:pt x="40174" y="56198"/>
                        <a:pt x="30649" y="59055"/>
                        <a:pt x="26839" y="63817"/>
                      </a:cubicBezTo>
                      <a:cubicBezTo>
                        <a:pt x="23981" y="71438"/>
                        <a:pt x="34458" y="64770"/>
                        <a:pt x="40174" y="62865"/>
                      </a:cubicBezTo>
                      <a:cubicBezTo>
                        <a:pt x="39221" y="67627"/>
                        <a:pt x="25886" y="73342"/>
                        <a:pt x="28743" y="78105"/>
                      </a:cubicBezTo>
                      <a:lnTo>
                        <a:pt x="21124" y="79058"/>
                      </a:lnTo>
                      <a:cubicBezTo>
                        <a:pt x="10646" y="90488"/>
                        <a:pt x="27791" y="78105"/>
                        <a:pt x="26839" y="81915"/>
                      </a:cubicBezTo>
                      <a:cubicBezTo>
                        <a:pt x="29696" y="79058"/>
                        <a:pt x="32554" y="77152"/>
                        <a:pt x="30649" y="75248"/>
                      </a:cubicBezTo>
                      <a:cubicBezTo>
                        <a:pt x="35411" y="71438"/>
                        <a:pt x="38268" y="72390"/>
                        <a:pt x="39221" y="72390"/>
                      </a:cubicBezTo>
                      <a:lnTo>
                        <a:pt x="39221" y="71438"/>
                      </a:lnTo>
                      <a:cubicBezTo>
                        <a:pt x="45889" y="68580"/>
                        <a:pt x="52556" y="63817"/>
                        <a:pt x="51604" y="68580"/>
                      </a:cubicBezTo>
                      <a:cubicBezTo>
                        <a:pt x="43031" y="72390"/>
                        <a:pt x="47793" y="74295"/>
                        <a:pt x="44936" y="77152"/>
                      </a:cubicBezTo>
                      <a:lnTo>
                        <a:pt x="43031" y="77152"/>
                      </a:lnTo>
                      <a:cubicBezTo>
                        <a:pt x="46841" y="77152"/>
                        <a:pt x="46841" y="80010"/>
                        <a:pt x="49699" y="80963"/>
                      </a:cubicBezTo>
                      <a:lnTo>
                        <a:pt x="47793" y="81915"/>
                      </a:lnTo>
                      <a:cubicBezTo>
                        <a:pt x="51604" y="80963"/>
                        <a:pt x="61129" y="75248"/>
                        <a:pt x="60176" y="79058"/>
                      </a:cubicBezTo>
                      <a:cubicBezTo>
                        <a:pt x="56366" y="80963"/>
                        <a:pt x="44936" y="85725"/>
                        <a:pt x="47793" y="86677"/>
                      </a:cubicBezTo>
                      <a:cubicBezTo>
                        <a:pt x="42079" y="90488"/>
                        <a:pt x="40174" y="87630"/>
                        <a:pt x="40174" y="83820"/>
                      </a:cubicBezTo>
                      <a:cubicBezTo>
                        <a:pt x="40174" y="87630"/>
                        <a:pt x="31601" y="95250"/>
                        <a:pt x="29696" y="92392"/>
                      </a:cubicBezTo>
                      <a:cubicBezTo>
                        <a:pt x="23029" y="98108"/>
                        <a:pt x="34458" y="92392"/>
                        <a:pt x="32554" y="96202"/>
                      </a:cubicBezTo>
                      <a:cubicBezTo>
                        <a:pt x="34458" y="94298"/>
                        <a:pt x="37316" y="93345"/>
                        <a:pt x="39221" y="91440"/>
                      </a:cubicBezTo>
                      <a:cubicBezTo>
                        <a:pt x="29696" y="98108"/>
                        <a:pt x="42079" y="97155"/>
                        <a:pt x="48746" y="92392"/>
                      </a:cubicBezTo>
                      <a:lnTo>
                        <a:pt x="42079" y="93345"/>
                      </a:lnTo>
                      <a:cubicBezTo>
                        <a:pt x="49699" y="87630"/>
                        <a:pt x="56366" y="87630"/>
                        <a:pt x="60176" y="83820"/>
                      </a:cubicBezTo>
                      <a:cubicBezTo>
                        <a:pt x="49699" y="93345"/>
                        <a:pt x="70654" y="86677"/>
                        <a:pt x="62081" y="95250"/>
                      </a:cubicBezTo>
                      <a:lnTo>
                        <a:pt x="67796" y="89535"/>
                      </a:lnTo>
                      <a:cubicBezTo>
                        <a:pt x="67796" y="97155"/>
                        <a:pt x="84941" y="92392"/>
                        <a:pt x="91608" y="95250"/>
                      </a:cubicBezTo>
                      <a:cubicBezTo>
                        <a:pt x="86846" y="96202"/>
                        <a:pt x="73511" y="105727"/>
                        <a:pt x="75416" y="99060"/>
                      </a:cubicBezTo>
                      <a:cubicBezTo>
                        <a:pt x="76368" y="105727"/>
                        <a:pt x="63986" y="109538"/>
                        <a:pt x="59224" y="116205"/>
                      </a:cubicBezTo>
                      <a:cubicBezTo>
                        <a:pt x="57318" y="123825"/>
                        <a:pt x="72558" y="109538"/>
                        <a:pt x="77321" y="107633"/>
                      </a:cubicBezTo>
                      <a:lnTo>
                        <a:pt x="73511" y="106680"/>
                      </a:lnTo>
                      <a:cubicBezTo>
                        <a:pt x="90656" y="99060"/>
                        <a:pt x="78274" y="119063"/>
                        <a:pt x="90656" y="117158"/>
                      </a:cubicBezTo>
                      <a:cubicBezTo>
                        <a:pt x="86846" y="120015"/>
                        <a:pt x="87799" y="118110"/>
                        <a:pt x="85893" y="118110"/>
                      </a:cubicBezTo>
                      <a:cubicBezTo>
                        <a:pt x="80179" y="126683"/>
                        <a:pt x="88751" y="119063"/>
                        <a:pt x="93514" y="118110"/>
                      </a:cubicBezTo>
                      <a:cubicBezTo>
                        <a:pt x="94466" y="121920"/>
                        <a:pt x="93514" y="126683"/>
                        <a:pt x="83036" y="132398"/>
                      </a:cubicBezTo>
                      <a:cubicBezTo>
                        <a:pt x="83036" y="137160"/>
                        <a:pt x="88751" y="127635"/>
                        <a:pt x="92561" y="126683"/>
                      </a:cubicBezTo>
                      <a:lnTo>
                        <a:pt x="90656" y="128588"/>
                      </a:lnTo>
                      <a:lnTo>
                        <a:pt x="103039" y="123825"/>
                      </a:lnTo>
                      <a:cubicBezTo>
                        <a:pt x="102086" y="128588"/>
                        <a:pt x="99229" y="135255"/>
                        <a:pt x="91608" y="142875"/>
                      </a:cubicBezTo>
                      <a:cubicBezTo>
                        <a:pt x="97324" y="146685"/>
                        <a:pt x="113516" y="128588"/>
                        <a:pt x="120183" y="129540"/>
                      </a:cubicBezTo>
                      <a:cubicBezTo>
                        <a:pt x="117326" y="135255"/>
                        <a:pt x="113516" y="134302"/>
                        <a:pt x="109706" y="137160"/>
                      </a:cubicBezTo>
                      <a:lnTo>
                        <a:pt x="113516" y="140017"/>
                      </a:lnTo>
                      <a:cubicBezTo>
                        <a:pt x="103039" y="146685"/>
                        <a:pt x="104943" y="140017"/>
                        <a:pt x="93514" y="149542"/>
                      </a:cubicBezTo>
                      <a:cubicBezTo>
                        <a:pt x="107801" y="142875"/>
                        <a:pt x="100181" y="150495"/>
                        <a:pt x="110658" y="148590"/>
                      </a:cubicBezTo>
                      <a:lnTo>
                        <a:pt x="111611" y="147638"/>
                      </a:lnTo>
                      <a:cubicBezTo>
                        <a:pt x="121136" y="142875"/>
                        <a:pt x="118279" y="151448"/>
                        <a:pt x="122089" y="152400"/>
                      </a:cubicBezTo>
                      <a:cubicBezTo>
                        <a:pt x="116374" y="155258"/>
                        <a:pt x="114468" y="153352"/>
                        <a:pt x="110658" y="153352"/>
                      </a:cubicBezTo>
                      <a:cubicBezTo>
                        <a:pt x="108754" y="159067"/>
                        <a:pt x="118279" y="161925"/>
                        <a:pt x="129708" y="155258"/>
                      </a:cubicBezTo>
                      <a:cubicBezTo>
                        <a:pt x="129708" y="158115"/>
                        <a:pt x="127804" y="164783"/>
                        <a:pt x="122089" y="165735"/>
                      </a:cubicBezTo>
                      <a:cubicBezTo>
                        <a:pt x="124946" y="172402"/>
                        <a:pt x="138281" y="155258"/>
                        <a:pt x="139233" y="161925"/>
                      </a:cubicBezTo>
                      <a:lnTo>
                        <a:pt x="131614" y="168592"/>
                      </a:lnTo>
                      <a:cubicBezTo>
                        <a:pt x="124946" y="182880"/>
                        <a:pt x="149711" y="168592"/>
                        <a:pt x="143996" y="181927"/>
                      </a:cubicBezTo>
                      <a:lnTo>
                        <a:pt x="153521" y="173355"/>
                      </a:lnTo>
                      <a:cubicBezTo>
                        <a:pt x="150664" y="178117"/>
                        <a:pt x="150664" y="180975"/>
                        <a:pt x="147806" y="184785"/>
                      </a:cubicBezTo>
                      <a:lnTo>
                        <a:pt x="143043" y="185738"/>
                      </a:lnTo>
                      <a:cubicBezTo>
                        <a:pt x="137329" y="194310"/>
                        <a:pt x="152568" y="180975"/>
                        <a:pt x="148758" y="188595"/>
                      </a:cubicBezTo>
                      <a:cubicBezTo>
                        <a:pt x="151616" y="185738"/>
                        <a:pt x="155426" y="178117"/>
                        <a:pt x="158283" y="175260"/>
                      </a:cubicBezTo>
                      <a:cubicBezTo>
                        <a:pt x="144949" y="171450"/>
                        <a:pt x="149711" y="150495"/>
                        <a:pt x="131614" y="148590"/>
                      </a:cubicBezTo>
                      <a:cubicBezTo>
                        <a:pt x="130661" y="149542"/>
                        <a:pt x="129708" y="151448"/>
                        <a:pt x="127804" y="152400"/>
                      </a:cubicBezTo>
                      <a:cubicBezTo>
                        <a:pt x="128756" y="149542"/>
                        <a:pt x="124946" y="149542"/>
                        <a:pt x="130661" y="145733"/>
                      </a:cubicBezTo>
                      <a:lnTo>
                        <a:pt x="131614" y="145733"/>
                      </a:lnTo>
                      <a:cubicBezTo>
                        <a:pt x="126851" y="144780"/>
                        <a:pt x="137329" y="133350"/>
                        <a:pt x="135424" y="131445"/>
                      </a:cubicBezTo>
                      <a:cubicBezTo>
                        <a:pt x="127804" y="136208"/>
                        <a:pt x="133518" y="123825"/>
                        <a:pt x="123993" y="134302"/>
                      </a:cubicBezTo>
                      <a:lnTo>
                        <a:pt x="129708" y="126683"/>
                      </a:lnTo>
                      <a:cubicBezTo>
                        <a:pt x="124946" y="129540"/>
                        <a:pt x="120183" y="134302"/>
                        <a:pt x="117326" y="135255"/>
                      </a:cubicBezTo>
                      <a:cubicBezTo>
                        <a:pt x="116374" y="132398"/>
                        <a:pt x="121136" y="129540"/>
                        <a:pt x="124946" y="128588"/>
                      </a:cubicBezTo>
                      <a:cubicBezTo>
                        <a:pt x="123993" y="118110"/>
                        <a:pt x="116374" y="111442"/>
                        <a:pt x="106849" y="107633"/>
                      </a:cubicBezTo>
                      <a:lnTo>
                        <a:pt x="113516" y="105727"/>
                      </a:lnTo>
                      <a:cubicBezTo>
                        <a:pt x="114468" y="101917"/>
                        <a:pt x="99229" y="106680"/>
                        <a:pt x="114468" y="98108"/>
                      </a:cubicBezTo>
                      <a:cubicBezTo>
                        <a:pt x="106849" y="99060"/>
                        <a:pt x="111611" y="85725"/>
                        <a:pt x="96371" y="96202"/>
                      </a:cubicBezTo>
                      <a:cubicBezTo>
                        <a:pt x="108754" y="83820"/>
                        <a:pt x="96371" y="82867"/>
                        <a:pt x="90656" y="80010"/>
                      </a:cubicBezTo>
                      <a:cubicBezTo>
                        <a:pt x="79226" y="89535"/>
                        <a:pt x="83989" y="78105"/>
                        <a:pt x="77321" y="80963"/>
                      </a:cubicBezTo>
                      <a:cubicBezTo>
                        <a:pt x="85893" y="73342"/>
                        <a:pt x="89704" y="78105"/>
                        <a:pt x="96371" y="73342"/>
                      </a:cubicBezTo>
                      <a:cubicBezTo>
                        <a:pt x="78274" y="79058"/>
                        <a:pt x="97324" y="51435"/>
                        <a:pt x="70654" y="67627"/>
                      </a:cubicBezTo>
                      <a:cubicBezTo>
                        <a:pt x="71606" y="66675"/>
                        <a:pt x="72558" y="65723"/>
                        <a:pt x="73511" y="64770"/>
                      </a:cubicBezTo>
                      <a:cubicBezTo>
                        <a:pt x="72558" y="63817"/>
                        <a:pt x="76368" y="59055"/>
                        <a:pt x="76368" y="58103"/>
                      </a:cubicBezTo>
                      <a:cubicBezTo>
                        <a:pt x="71606" y="60960"/>
                        <a:pt x="71606" y="63817"/>
                        <a:pt x="67796" y="62865"/>
                      </a:cubicBezTo>
                      <a:cubicBezTo>
                        <a:pt x="67796" y="60008"/>
                        <a:pt x="75416" y="56198"/>
                        <a:pt x="77321" y="53340"/>
                      </a:cubicBezTo>
                      <a:cubicBezTo>
                        <a:pt x="69701" y="53340"/>
                        <a:pt x="63033" y="49530"/>
                        <a:pt x="52556" y="56198"/>
                      </a:cubicBezTo>
                      <a:cubicBezTo>
                        <a:pt x="54461" y="53340"/>
                        <a:pt x="59224" y="48578"/>
                        <a:pt x="62081" y="47625"/>
                      </a:cubicBezTo>
                      <a:cubicBezTo>
                        <a:pt x="50651" y="47625"/>
                        <a:pt x="60176" y="40958"/>
                        <a:pt x="50651" y="39053"/>
                      </a:cubicBezTo>
                      <a:cubicBezTo>
                        <a:pt x="52556" y="40958"/>
                        <a:pt x="62081" y="32385"/>
                        <a:pt x="60176" y="39053"/>
                      </a:cubicBezTo>
                      <a:cubicBezTo>
                        <a:pt x="72558" y="26670"/>
                        <a:pt x="51604" y="32385"/>
                        <a:pt x="55414" y="21908"/>
                      </a:cubicBezTo>
                      <a:lnTo>
                        <a:pt x="44936" y="25717"/>
                      </a:lnTo>
                      <a:cubicBezTo>
                        <a:pt x="41126" y="23813"/>
                        <a:pt x="49699" y="18098"/>
                        <a:pt x="54461" y="18098"/>
                      </a:cubicBezTo>
                      <a:cubicBezTo>
                        <a:pt x="57318" y="9525"/>
                        <a:pt x="49699" y="10478"/>
                        <a:pt x="46841" y="6667"/>
                      </a:cubicBezTo>
                      <a:cubicBezTo>
                        <a:pt x="47793" y="5715"/>
                        <a:pt x="49699" y="4763"/>
                        <a:pt x="49699" y="5715"/>
                      </a:cubicBezTo>
                      <a:lnTo>
                        <a:pt x="46841" y="0"/>
                      </a:lnTo>
                      <a:cubicBezTo>
                        <a:pt x="43983" y="953"/>
                        <a:pt x="38268" y="1905"/>
                        <a:pt x="32554" y="6667"/>
                      </a:cubicBezTo>
                      <a:cubicBezTo>
                        <a:pt x="36364" y="9525"/>
                        <a:pt x="40174" y="8573"/>
                        <a:pt x="39221" y="13335"/>
                      </a:cubicBezTo>
                      <a:close/>
                    </a:path>
                  </a:pathLst>
                </a:custGeom>
                <a:grpFill/>
                <a:ln w="9525" cap="flat">
                  <a:noFill/>
                  <a:prstDash val="solid"/>
                  <a:miter/>
                </a:ln>
              </p:spPr>
              <p:txBody>
                <a:bodyPr rtlCol="0" anchor="ctr"/>
                <a:lstStyle/>
                <a:p>
                  <a:endParaRPr lang="zh-CN" altLang="en-US"/>
                </a:p>
              </p:txBody>
            </p:sp>
            <p:sp>
              <p:nvSpPr>
                <p:cNvPr id="450" name="任意多边形: 形状 449">
                  <a:extLst>
                    <a:ext uri="{FF2B5EF4-FFF2-40B4-BE49-F238E27FC236}">
                      <a16:creationId xmlns:a16="http://schemas.microsoft.com/office/drawing/2014/main" id="{E75FD542-A3DF-67EE-BD2F-60D508713D3E}"/>
                    </a:ext>
                  </a:extLst>
                </p:cNvPr>
                <p:cNvSpPr/>
                <p:nvPr/>
              </p:nvSpPr>
              <p:spPr>
                <a:xfrm>
                  <a:off x="11000472" y="5143987"/>
                  <a:ext cx="952" cy="952"/>
                </a:xfrm>
                <a:custGeom>
                  <a:avLst/>
                  <a:gdLst>
                    <a:gd name="connsiteX0" fmla="*/ 953 w 952"/>
                    <a:gd name="connsiteY0" fmla="*/ 0 h 952"/>
                    <a:gd name="connsiteX1" fmla="*/ 0 w 952"/>
                    <a:gd name="connsiteY1" fmla="*/ 953 h 952"/>
                    <a:gd name="connsiteX2" fmla="*/ 0 w 952"/>
                    <a:gd name="connsiteY2" fmla="*/ 953 h 952"/>
                    <a:gd name="connsiteX3" fmla="*/ 953 w 952"/>
                    <a:gd name="connsiteY3" fmla="*/ 0 h 952"/>
                  </a:gdLst>
                  <a:ahLst/>
                  <a:cxnLst>
                    <a:cxn ang="0">
                      <a:pos x="connsiteX0" y="connsiteY0"/>
                    </a:cxn>
                    <a:cxn ang="0">
                      <a:pos x="connsiteX1" y="connsiteY1"/>
                    </a:cxn>
                    <a:cxn ang="0">
                      <a:pos x="connsiteX2" y="connsiteY2"/>
                    </a:cxn>
                    <a:cxn ang="0">
                      <a:pos x="connsiteX3" y="connsiteY3"/>
                    </a:cxn>
                  </a:cxnLst>
                  <a:rect l="l" t="t" r="r" b="b"/>
                  <a:pathLst>
                    <a:path w="952" h="952">
                      <a:moveTo>
                        <a:pt x="953" y="0"/>
                      </a:moveTo>
                      <a:lnTo>
                        <a:pt x="0" y="953"/>
                      </a:lnTo>
                      <a:lnTo>
                        <a:pt x="0" y="953"/>
                      </a:lnTo>
                      <a:cubicBezTo>
                        <a:pt x="953" y="0"/>
                        <a:pt x="953" y="0"/>
                        <a:pt x="953" y="0"/>
                      </a:cubicBezTo>
                      <a:close/>
                    </a:path>
                  </a:pathLst>
                </a:custGeom>
                <a:grpFill/>
                <a:ln w="9525" cap="flat">
                  <a:noFill/>
                  <a:prstDash val="solid"/>
                  <a:miter/>
                </a:ln>
              </p:spPr>
              <p:txBody>
                <a:bodyPr rtlCol="0" anchor="ctr"/>
                <a:lstStyle/>
                <a:p>
                  <a:endParaRPr lang="zh-CN" altLang="en-US"/>
                </a:p>
              </p:txBody>
            </p:sp>
            <p:sp>
              <p:nvSpPr>
                <p:cNvPr id="451" name="任意多边形: 形状 450">
                  <a:extLst>
                    <a:ext uri="{FF2B5EF4-FFF2-40B4-BE49-F238E27FC236}">
                      <a16:creationId xmlns:a16="http://schemas.microsoft.com/office/drawing/2014/main" id="{08370E60-F671-01DB-3E2E-5ADB71ECEF40}"/>
                    </a:ext>
                  </a:extLst>
                </p:cNvPr>
                <p:cNvSpPr/>
                <p:nvPr/>
              </p:nvSpPr>
              <p:spPr>
                <a:xfrm>
                  <a:off x="10995709" y="5215425"/>
                  <a:ext cx="2857" cy="3809"/>
                </a:xfrm>
                <a:custGeom>
                  <a:avLst/>
                  <a:gdLst>
                    <a:gd name="connsiteX0" fmla="*/ 0 w 2857"/>
                    <a:gd name="connsiteY0" fmla="*/ 3810 h 3809"/>
                    <a:gd name="connsiteX1" fmla="*/ 2858 w 2857"/>
                    <a:gd name="connsiteY1" fmla="*/ 0 h 3809"/>
                    <a:gd name="connsiteX2" fmla="*/ 0 w 2857"/>
                    <a:gd name="connsiteY2" fmla="*/ 3810 h 3809"/>
                  </a:gdLst>
                  <a:ahLst/>
                  <a:cxnLst>
                    <a:cxn ang="0">
                      <a:pos x="connsiteX0" y="connsiteY0"/>
                    </a:cxn>
                    <a:cxn ang="0">
                      <a:pos x="connsiteX1" y="connsiteY1"/>
                    </a:cxn>
                    <a:cxn ang="0">
                      <a:pos x="connsiteX2" y="connsiteY2"/>
                    </a:cxn>
                  </a:cxnLst>
                  <a:rect l="l" t="t" r="r" b="b"/>
                  <a:pathLst>
                    <a:path w="2857" h="3809">
                      <a:moveTo>
                        <a:pt x="0" y="3810"/>
                      </a:moveTo>
                      <a:cubicBezTo>
                        <a:pt x="1905" y="1905"/>
                        <a:pt x="2858" y="953"/>
                        <a:pt x="2858" y="0"/>
                      </a:cubicBezTo>
                      <a:cubicBezTo>
                        <a:pt x="953" y="953"/>
                        <a:pt x="0" y="2857"/>
                        <a:pt x="0" y="3810"/>
                      </a:cubicBezTo>
                      <a:close/>
                    </a:path>
                  </a:pathLst>
                </a:custGeom>
                <a:grpFill/>
                <a:ln w="9525" cap="flat">
                  <a:noFill/>
                  <a:prstDash val="solid"/>
                  <a:miter/>
                </a:ln>
              </p:spPr>
              <p:txBody>
                <a:bodyPr rtlCol="0" anchor="ctr"/>
                <a:lstStyle/>
                <a:p>
                  <a:endParaRPr lang="zh-CN" altLang="en-US"/>
                </a:p>
              </p:txBody>
            </p:sp>
            <p:sp>
              <p:nvSpPr>
                <p:cNvPr id="452" name="任意多边形: 形状 451">
                  <a:extLst>
                    <a:ext uri="{FF2B5EF4-FFF2-40B4-BE49-F238E27FC236}">
                      <a16:creationId xmlns:a16="http://schemas.microsoft.com/office/drawing/2014/main" id="{7223491F-85AD-28DC-9045-D9008CBD0C2E}"/>
                    </a:ext>
                  </a:extLst>
                </p:cNvPr>
                <p:cNvSpPr/>
                <p:nvPr/>
              </p:nvSpPr>
              <p:spPr>
                <a:xfrm>
                  <a:off x="10890934" y="5011803"/>
                  <a:ext cx="128587" cy="147433"/>
                </a:xfrm>
                <a:custGeom>
                  <a:avLst/>
                  <a:gdLst>
                    <a:gd name="connsiteX0" fmla="*/ 61913 w 128587"/>
                    <a:gd name="connsiteY0" fmla="*/ 91227 h 147433"/>
                    <a:gd name="connsiteX1" fmla="*/ 63818 w 128587"/>
                    <a:gd name="connsiteY1" fmla="*/ 97894 h 147433"/>
                    <a:gd name="connsiteX2" fmla="*/ 48578 w 128587"/>
                    <a:gd name="connsiteY2" fmla="*/ 105514 h 147433"/>
                    <a:gd name="connsiteX3" fmla="*/ 54293 w 128587"/>
                    <a:gd name="connsiteY3" fmla="*/ 114087 h 147433"/>
                    <a:gd name="connsiteX4" fmla="*/ 39053 w 128587"/>
                    <a:gd name="connsiteY4" fmla="*/ 119802 h 147433"/>
                    <a:gd name="connsiteX5" fmla="*/ 60960 w 128587"/>
                    <a:gd name="connsiteY5" fmla="*/ 116944 h 147433"/>
                    <a:gd name="connsiteX6" fmla="*/ 66675 w 128587"/>
                    <a:gd name="connsiteY6" fmla="*/ 129327 h 147433"/>
                    <a:gd name="connsiteX7" fmla="*/ 45720 w 128587"/>
                    <a:gd name="connsiteY7" fmla="*/ 137900 h 147433"/>
                    <a:gd name="connsiteX8" fmla="*/ 97155 w 128587"/>
                    <a:gd name="connsiteY8" fmla="*/ 128374 h 147433"/>
                    <a:gd name="connsiteX9" fmla="*/ 75247 w 128587"/>
                    <a:gd name="connsiteY9" fmla="*/ 143614 h 147433"/>
                    <a:gd name="connsiteX10" fmla="*/ 86678 w 128587"/>
                    <a:gd name="connsiteY10" fmla="*/ 146472 h 147433"/>
                    <a:gd name="connsiteX11" fmla="*/ 86678 w 128587"/>
                    <a:gd name="connsiteY11" fmla="*/ 142662 h 147433"/>
                    <a:gd name="connsiteX12" fmla="*/ 110490 w 128587"/>
                    <a:gd name="connsiteY12" fmla="*/ 132184 h 147433"/>
                    <a:gd name="connsiteX13" fmla="*/ 104775 w 128587"/>
                    <a:gd name="connsiteY13" fmla="*/ 126469 h 147433"/>
                    <a:gd name="connsiteX14" fmla="*/ 116205 w 128587"/>
                    <a:gd name="connsiteY14" fmla="*/ 126469 h 147433"/>
                    <a:gd name="connsiteX15" fmla="*/ 128588 w 128587"/>
                    <a:gd name="connsiteY15" fmla="*/ 115039 h 147433"/>
                    <a:gd name="connsiteX16" fmla="*/ 119063 w 128587"/>
                    <a:gd name="connsiteY16" fmla="*/ 114087 h 147433"/>
                    <a:gd name="connsiteX17" fmla="*/ 122872 w 128587"/>
                    <a:gd name="connsiteY17" fmla="*/ 111229 h 147433"/>
                    <a:gd name="connsiteX18" fmla="*/ 112395 w 128587"/>
                    <a:gd name="connsiteY18" fmla="*/ 107419 h 147433"/>
                    <a:gd name="connsiteX19" fmla="*/ 115253 w 128587"/>
                    <a:gd name="connsiteY19" fmla="*/ 105514 h 147433"/>
                    <a:gd name="connsiteX20" fmla="*/ 100965 w 128587"/>
                    <a:gd name="connsiteY20" fmla="*/ 109324 h 147433"/>
                    <a:gd name="connsiteX21" fmla="*/ 101918 w 128587"/>
                    <a:gd name="connsiteY21" fmla="*/ 110277 h 147433"/>
                    <a:gd name="connsiteX22" fmla="*/ 72390 w 128587"/>
                    <a:gd name="connsiteY22" fmla="*/ 123612 h 147433"/>
                    <a:gd name="connsiteX23" fmla="*/ 71438 w 128587"/>
                    <a:gd name="connsiteY23" fmla="*/ 115039 h 147433"/>
                    <a:gd name="connsiteX24" fmla="*/ 103822 w 128587"/>
                    <a:gd name="connsiteY24" fmla="*/ 102657 h 147433"/>
                    <a:gd name="connsiteX25" fmla="*/ 108585 w 128587"/>
                    <a:gd name="connsiteY25" fmla="*/ 99799 h 147433"/>
                    <a:gd name="connsiteX26" fmla="*/ 86678 w 128587"/>
                    <a:gd name="connsiteY26" fmla="*/ 104562 h 147433"/>
                    <a:gd name="connsiteX27" fmla="*/ 65722 w 128587"/>
                    <a:gd name="connsiteY27" fmla="*/ 96942 h 147433"/>
                    <a:gd name="connsiteX28" fmla="*/ 82868 w 128587"/>
                    <a:gd name="connsiteY28" fmla="*/ 91227 h 147433"/>
                    <a:gd name="connsiteX29" fmla="*/ 79058 w 128587"/>
                    <a:gd name="connsiteY29" fmla="*/ 96942 h 147433"/>
                    <a:gd name="connsiteX30" fmla="*/ 102870 w 128587"/>
                    <a:gd name="connsiteY30" fmla="*/ 90274 h 147433"/>
                    <a:gd name="connsiteX31" fmla="*/ 91440 w 128587"/>
                    <a:gd name="connsiteY31" fmla="*/ 98847 h 147433"/>
                    <a:gd name="connsiteX32" fmla="*/ 113347 w 128587"/>
                    <a:gd name="connsiteY32" fmla="*/ 90274 h 147433"/>
                    <a:gd name="connsiteX33" fmla="*/ 101918 w 128587"/>
                    <a:gd name="connsiteY33" fmla="*/ 85512 h 147433"/>
                    <a:gd name="connsiteX34" fmla="*/ 84772 w 128587"/>
                    <a:gd name="connsiteY34" fmla="*/ 62652 h 147433"/>
                    <a:gd name="connsiteX35" fmla="*/ 40958 w 128587"/>
                    <a:gd name="connsiteY35" fmla="*/ 4549 h 147433"/>
                    <a:gd name="connsiteX36" fmla="*/ 12383 w 128587"/>
                    <a:gd name="connsiteY36" fmla="*/ 5502 h 147433"/>
                    <a:gd name="connsiteX37" fmla="*/ 5715 w 128587"/>
                    <a:gd name="connsiteY37" fmla="*/ 15027 h 147433"/>
                    <a:gd name="connsiteX38" fmla="*/ 20003 w 128587"/>
                    <a:gd name="connsiteY38" fmla="*/ 15979 h 147433"/>
                    <a:gd name="connsiteX39" fmla="*/ 13335 w 128587"/>
                    <a:gd name="connsiteY39" fmla="*/ 16932 h 147433"/>
                    <a:gd name="connsiteX40" fmla="*/ 13335 w 128587"/>
                    <a:gd name="connsiteY40" fmla="*/ 17884 h 147433"/>
                    <a:gd name="connsiteX41" fmla="*/ 5715 w 128587"/>
                    <a:gd name="connsiteY41" fmla="*/ 19789 h 147433"/>
                    <a:gd name="connsiteX42" fmla="*/ 19050 w 128587"/>
                    <a:gd name="connsiteY42" fmla="*/ 31219 h 147433"/>
                    <a:gd name="connsiteX43" fmla="*/ 0 w 128587"/>
                    <a:gd name="connsiteY43" fmla="*/ 36934 h 147433"/>
                    <a:gd name="connsiteX44" fmla="*/ 12383 w 128587"/>
                    <a:gd name="connsiteY44" fmla="*/ 70272 h 147433"/>
                    <a:gd name="connsiteX45" fmla="*/ 30480 w 128587"/>
                    <a:gd name="connsiteY45" fmla="*/ 62652 h 147433"/>
                    <a:gd name="connsiteX46" fmla="*/ 26670 w 128587"/>
                    <a:gd name="connsiteY46" fmla="*/ 66462 h 147433"/>
                    <a:gd name="connsiteX47" fmla="*/ 40005 w 128587"/>
                    <a:gd name="connsiteY47" fmla="*/ 56937 h 147433"/>
                    <a:gd name="connsiteX48" fmla="*/ 69533 w 128587"/>
                    <a:gd name="connsiteY48" fmla="*/ 55032 h 147433"/>
                    <a:gd name="connsiteX49" fmla="*/ 62865 w 128587"/>
                    <a:gd name="connsiteY49" fmla="*/ 58842 h 147433"/>
                    <a:gd name="connsiteX50" fmla="*/ 72390 w 128587"/>
                    <a:gd name="connsiteY50" fmla="*/ 63604 h 147433"/>
                    <a:gd name="connsiteX51" fmla="*/ 52388 w 128587"/>
                    <a:gd name="connsiteY51" fmla="*/ 71224 h 147433"/>
                    <a:gd name="connsiteX52" fmla="*/ 56197 w 128587"/>
                    <a:gd name="connsiteY52" fmla="*/ 71224 h 147433"/>
                    <a:gd name="connsiteX53" fmla="*/ 32385 w 128587"/>
                    <a:gd name="connsiteY53" fmla="*/ 80749 h 147433"/>
                    <a:gd name="connsiteX54" fmla="*/ 44768 w 128587"/>
                    <a:gd name="connsiteY54" fmla="*/ 92179 h 147433"/>
                    <a:gd name="connsiteX55" fmla="*/ 26670 w 128587"/>
                    <a:gd name="connsiteY55" fmla="*/ 93132 h 147433"/>
                    <a:gd name="connsiteX56" fmla="*/ 28575 w 128587"/>
                    <a:gd name="connsiteY56" fmla="*/ 100752 h 147433"/>
                    <a:gd name="connsiteX57" fmla="*/ 38100 w 128587"/>
                    <a:gd name="connsiteY57" fmla="*/ 95989 h 147433"/>
                    <a:gd name="connsiteX58" fmla="*/ 23813 w 128587"/>
                    <a:gd name="connsiteY58" fmla="*/ 105514 h 147433"/>
                    <a:gd name="connsiteX59" fmla="*/ 61913 w 128587"/>
                    <a:gd name="connsiteY59" fmla="*/ 91227 h 1474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128587" h="147433">
                      <a:moveTo>
                        <a:pt x="61913" y="91227"/>
                      </a:moveTo>
                      <a:cubicBezTo>
                        <a:pt x="47625" y="100752"/>
                        <a:pt x="66675" y="93132"/>
                        <a:pt x="63818" y="97894"/>
                      </a:cubicBezTo>
                      <a:cubicBezTo>
                        <a:pt x="60008" y="96942"/>
                        <a:pt x="52388" y="102657"/>
                        <a:pt x="48578" y="105514"/>
                      </a:cubicBezTo>
                      <a:cubicBezTo>
                        <a:pt x="68580" y="96942"/>
                        <a:pt x="46672" y="111229"/>
                        <a:pt x="54293" y="114087"/>
                      </a:cubicBezTo>
                      <a:cubicBezTo>
                        <a:pt x="48578" y="117897"/>
                        <a:pt x="45720" y="115992"/>
                        <a:pt x="39053" y="119802"/>
                      </a:cubicBezTo>
                      <a:cubicBezTo>
                        <a:pt x="45720" y="119802"/>
                        <a:pt x="50483" y="122659"/>
                        <a:pt x="60960" y="116944"/>
                      </a:cubicBezTo>
                      <a:cubicBezTo>
                        <a:pt x="63818" y="121707"/>
                        <a:pt x="62865" y="127422"/>
                        <a:pt x="66675" y="129327"/>
                      </a:cubicBezTo>
                      <a:cubicBezTo>
                        <a:pt x="60008" y="128374"/>
                        <a:pt x="56197" y="135042"/>
                        <a:pt x="45720" y="137900"/>
                      </a:cubicBezTo>
                      <a:cubicBezTo>
                        <a:pt x="60008" y="134089"/>
                        <a:pt x="79058" y="133137"/>
                        <a:pt x="97155" y="128374"/>
                      </a:cubicBezTo>
                      <a:cubicBezTo>
                        <a:pt x="86678" y="135994"/>
                        <a:pt x="85725" y="136947"/>
                        <a:pt x="75247" y="143614"/>
                      </a:cubicBezTo>
                      <a:cubicBezTo>
                        <a:pt x="71438" y="154092"/>
                        <a:pt x="86678" y="138852"/>
                        <a:pt x="86678" y="146472"/>
                      </a:cubicBezTo>
                      <a:lnTo>
                        <a:pt x="86678" y="142662"/>
                      </a:lnTo>
                      <a:cubicBezTo>
                        <a:pt x="91440" y="142662"/>
                        <a:pt x="101918" y="135994"/>
                        <a:pt x="110490" y="132184"/>
                      </a:cubicBezTo>
                      <a:lnTo>
                        <a:pt x="104775" y="126469"/>
                      </a:lnTo>
                      <a:cubicBezTo>
                        <a:pt x="112395" y="121707"/>
                        <a:pt x="114300" y="126469"/>
                        <a:pt x="116205" y="126469"/>
                      </a:cubicBezTo>
                      <a:cubicBezTo>
                        <a:pt x="126683" y="122659"/>
                        <a:pt x="120968" y="118849"/>
                        <a:pt x="128588" y="115039"/>
                      </a:cubicBezTo>
                      <a:cubicBezTo>
                        <a:pt x="121920" y="117897"/>
                        <a:pt x="121920" y="114087"/>
                        <a:pt x="119063" y="114087"/>
                      </a:cubicBezTo>
                      <a:lnTo>
                        <a:pt x="122872" y="111229"/>
                      </a:lnTo>
                      <a:cubicBezTo>
                        <a:pt x="124778" y="105514"/>
                        <a:pt x="114300" y="110277"/>
                        <a:pt x="112395" y="107419"/>
                      </a:cubicBezTo>
                      <a:cubicBezTo>
                        <a:pt x="113347" y="106467"/>
                        <a:pt x="114300" y="105514"/>
                        <a:pt x="115253" y="105514"/>
                      </a:cubicBezTo>
                      <a:cubicBezTo>
                        <a:pt x="110490" y="107419"/>
                        <a:pt x="103822" y="110277"/>
                        <a:pt x="100965" y="109324"/>
                      </a:cubicBezTo>
                      <a:lnTo>
                        <a:pt x="101918" y="110277"/>
                      </a:lnTo>
                      <a:cubicBezTo>
                        <a:pt x="90488" y="114087"/>
                        <a:pt x="80963" y="112182"/>
                        <a:pt x="72390" y="123612"/>
                      </a:cubicBezTo>
                      <a:lnTo>
                        <a:pt x="71438" y="115039"/>
                      </a:lnTo>
                      <a:cubicBezTo>
                        <a:pt x="82868" y="109324"/>
                        <a:pt x="100013" y="99799"/>
                        <a:pt x="103822" y="102657"/>
                      </a:cubicBezTo>
                      <a:lnTo>
                        <a:pt x="108585" y="99799"/>
                      </a:lnTo>
                      <a:cubicBezTo>
                        <a:pt x="113347" y="93132"/>
                        <a:pt x="95250" y="96942"/>
                        <a:pt x="86678" y="104562"/>
                      </a:cubicBezTo>
                      <a:cubicBezTo>
                        <a:pt x="59055" y="117897"/>
                        <a:pt x="79058" y="95037"/>
                        <a:pt x="65722" y="96942"/>
                      </a:cubicBezTo>
                      <a:cubicBezTo>
                        <a:pt x="72390" y="92179"/>
                        <a:pt x="77153" y="93132"/>
                        <a:pt x="82868" y="91227"/>
                      </a:cubicBezTo>
                      <a:cubicBezTo>
                        <a:pt x="84772" y="92179"/>
                        <a:pt x="85725" y="93132"/>
                        <a:pt x="79058" y="96942"/>
                      </a:cubicBezTo>
                      <a:cubicBezTo>
                        <a:pt x="86678" y="100752"/>
                        <a:pt x="100965" y="81702"/>
                        <a:pt x="102870" y="90274"/>
                      </a:cubicBezTo>
                      <a:cubicBezTo>
                        <a:pt x="100965" y="95989"/>
                        <a:pt x="88583" y="93132"/>
                        <a:pt x="91440" y="98847"/>
                      </a:cubicBezTo>
                      <a:lnTo>
                        <a:pt x="113347" y="90274"/>
                      </a:lnTo>
                      <a:cubicBezTo>
                        <a:pt x="110490" y="87417"/>
                        <a:pt x="105728" y="86464"/>
                        <a:pt x="101918" y="85512"/>
                      </a:cubicBezTo>
                      <a:cubicBezTo>
                        <a:pt x="80010" y="79797"/>
                        <a:pt x="84772" y="62652"/>
                        <a:pt x="84772" y="62652"/>
                      </a:cubicBezTo>
                      <a:cubicBezTo>
                        <a:pt x="69533" y="43602"/>
                        <a:pt x="55245" y="23599"/>
                        <a:pt x="40958" y="4549"/>
                      </a:cubicBezTo>
                      <a:cubicBezTo>
                        <a:pt x="34290" y="-213"/>
                        <a:pt x="34290" y="-3071"/>
                        <a:pt x="12383" y="5502"/>
                      </a:cubicBezTo>
                      <a:cubicBezTo>
                        <a:pt x="9525" y="9312"/>
                        <a:pt x="13335" y="12169"/>
                        <a:pt x="5715" y="15027"/>
                      </a:cubicBezTo>
                      <a:cubicBezTo>
                        <a:pt x="13335" y="11217"/>
                        <a:pt x="19050" y="12169"/>
                        <a:pt x="20003" y="15979"/>
                      </a:cubicBezTo>
                      <a:cubicBezTo>
                        <a:pt x="13335" y="20742"/>
                        <a:pt x="14288" y="15027"/>
                        <a:pt x="13335" y="16932"/>
                      </a:cubicBezTo>
                      <a:lnTo>
                        <a:pt x="13335" y="17884"/>
                      </a:lnTo>
                      <a:cubicBezTo>
                        <a:pt x="9525" y="19789"/>
                        <a:pt x="6668" y="20742"/>
                        <a:pt x="5715" y="19789"/>
                      </a:cubicBezTo>
                      <a:cubicBezTo>
                        <a:pt x="-2857" y="30267"/>
                        <a:pt x="3810" y="35982"/>
                        <a:pt x="19050" y="31219"/>
                      </a:cubicBezTo>
                      <a:cubicBezTo>
                        <a:pt x="13335" y="38839"/>
                        <a:pt x="6668" y="35982"/>
                        <a:pt x="0" y="36934"/>
                      </a:cubicBezTo>
                      <a:cubicBezTo>
                        <a:pt x="953" y="51222"/>
                        <a:pt x="6668" y="57889"/>
                        <a:pt x="12383" y="70272"/>
                      </a:cubicBezTo>
                      <a:cubicBezTo>
                        <a:pt x="24765" y="62652"/>
                        <a:pt x="20955" y="66462"/>
                        <a:pt x="30480" y="62652"/>
                      </a:cubicBezTo>
                      <a:lnTo>
                        <a:pt x="26670" y="66462"/>
                      </a:lnTo>
                      <a:cubicBezTo>
                        <a:pt x="28575" y="64557"/>
                        <a:pt x="38100" y="60747"/>
                        <a:pt x="40005" y="56937"/>
                      </a:cubicBezTo>
                      <a:cubicBezTo>
                        <a:pt x="34290" y="69319"/>
                        <a:pt x="61913" y="54079"/>
                        <a:pt x="69533" y="55032"/>
                      </a:cubicBezTo>
                      <a:lnTo>
                        <a:pt x="62865" y="58842"/>
                      </a:lnTo>
                      <a:cubicBezTo>
                        <a:pt x="65722" y="61699"/>
                        <a:pt x="66675" y="62652"/>
                        <a:pt x="72390" y="63604"/>
                      </a:cubicBezTo>
                      <a:cubicBezTo>
                        <a:pt x="63818" y="76939"/>
                        <a:pt x="67628" y="59794"/>
                        <a:pt x="52388" y="71224"/>
                      </a:cubicBezTo>
                      <a:lnTo>
                        <a:pt x="56197" y="71224"/>
                      </a:lnTo>
                      <a:cubicBezTo>
                        <a:pt x="49530" y="74082"/>
                        <a:pt x="38100" y="79797"/>
                        <a:pt x="32385" y="80749"/>
                      </a:cubicBezTo>
                      <a:cubicBezTo>
                        <a:pt x="46672" y="79797"/>
                        <a:pt x="33338" y="91227"/>
                        <a:pt x="44768" y="92179"/>
                      </a:cubicBezTo>
                      <a:cubicBezTo>
                        <a:pt x="37147" y="95989"/>
                        <a:pt x="27622" y="94084"/>
                        <a:pt x="26670" y="93132"/>
                      </a:cubicBezTo>
                      <a:cubicBezTo>
                        <a:pt x="27622" y="95989"/>
                        <a:pt x="34290" y="95989"/>
                        <a:pt x="28575" y="100752"/>
                      </a:cubicBezTo>
                      <a:lnTo>
                        <a:pt x="38100" y="95989"/>
                      </a:lnTo>
                      <a:cubicBezTo>
                        <a:pt x="41910" y="98847"/>
                        <a:pt x="29528" y="100752"/>
                        <a:pt x="23813" y="105514"/>
                      </a:cubicBezTo>
                      <a:cubicBezTo>
                        <a:pt x="28575" y="112182"/>
                        <a:pt x="51435" y="87417"/>
                        <a:pt x="61913" y="91227"/>
                      </a:cubicBezTo>
                      <a:close/>
                    </a:path>
                  </a:pathLst>
                </a:custGeom>
                <a:grpFill/>
                <a:ln w="9525" cap="flat">
                  <a:noFill/>
                  <a:prstDash val="solid"/>
                  <a:miter/>
                </a:ln>
              </p:spPr>
              <p:txBody>
                <a:bodyPr rtlCol="0" anchor="ctr"/>
                <a:lstStyle/>
                <a:p>
                  <a:endParaRPr lang="zh-CN" altLang="en-US"/>
                </a:p>
              </p:txBody>
            </p:sp>
            <p:sp>
              <p:nvSpPr>
                <p:cNvPr id="453" name="任意多边形: 形状 452">
                  <a:extLst>
                    <a:ext uri="{FF2B5EF4-FFF2-40B4-BE49-F238E27FC236}">
                      <a16:creationId xmlns:a16="http://schemas.microsoft.com/office/drawing/2014/main" id="{4029F899-9647-1ECA-5AF5-04AAEAB9EBCC}"/>
                    </a:ext>
                  </a:extLst>
                </p:cNvPr>
                <p:cNvSpPr/>
                <p:nvPr/>
              </p:nvSpPr>
              <p:spPr>
                <a:xfrm>
                  <a:off x="11000472" y="5188754"/>
                  <a:ext cx="1905" cy="1904"/>
                </a:xfrm>
                <a:custGeom>
                  <a:avLst/>
                  <a:gdLst>
                    <a:gd name="connsiteX0" fmla="*/ 1905 w 1905"/>
                    <a:gd name="connsiteY0" fmla="*/ 1905 h 1904"/>
                    <a:gd name="connsiteX1" fmla="*/ 0 w 1905"/>
                    <a:gd name="connsiteY1" fmla="*/ 0 h 1904"/>
                    <a:gd name="connsiteX2" fmla="*/ 1905 w 1905"/>
                    <a:gd name="connsiteY2" fmla="*/ 1905 h 1904"/>
                  </a:gdLst>
                  <a:ahLst/>
                  <a:cxnLst>
                    <a:cxn ang="0">
                      <a:pos x="connsiteX0" y="connsiteY0"/>
                    </a:cxn>
                    <a:cxn ang="0">
                      <a:pos x="connsiteX1" y="connsiteY1"/>
                    </a:cxn>
                    <a:cxn ang="0">
                      <a:pos x="connsiteX2" y="connsiteY2"/>
                    </a:cxn>
                  </a:cxnLst>
                  <a:rect l="l" t="t" r="r" b="b"/>
                  <a:pathLst>
                    <a:path w="1905" h="1904">
                      <a:moveTo>
                        <a:pt x="1905" y="1905"/>
                      </a:moveTo>
                      <a:cubicBezTo>
                        <a:pt x="1905" y="0"/>
                        <a:pt x="953" y="0"/>
                        <a:pt x="0" y="0"/>
                      </a:cubicBezTo>
                      <a:cubicBezTo>
                        <a:pt x="0" y="953"/>
                        <a:pt x="0" y="1905"/>
                        <a:pt x="1905" y="1905"/>
                      </a:cubicBezTo>
                      <a:close/>
                    </a:path>
                  </a:pathLst>
                </a:custGeom>
                <a:grpFill/>
                <a:ln w="9525" cap="flat">
                  <a:noFill/>
                  <a:prstDash val="solid"/>
                  <a:miter/>
                </a:ln>
              </p:spPr>
              <p:txBody>
                <a:bodyPr rtlCol="0" anchor="ctr"/>
                <a:lstStyle/>
                <a:p>
                  <a:endParaRPr lang="zh-CN" altLang="en-US"/>
                </a:p>
              </p:txBody>
            </p:sp>
            <p:sp>
              <p:nvSpPr>
                <p:cNvPr id="454" name="任意多边形: 形状 453">
                  <a:extLst>
                    <a:ext uri="{FF2B5EF4-FFF2-40B4-BE49-F238E27FC236}">
                      <a16:creationId xmlns:a16="http://schemas.microsoft.com/office/drawing/2014/main" id="{0C8ED0B4-693C-F644-EF52-2FDBA9E50D38}"/>
                    </a:ext>
                  </a:extLst>
                </p:cNvPr>
                <p:cNvSpPr/>
                <p:nvPr/>
              </p:nvSpPr>
              <p:spPr>
                <a:xfrm>
                  <a:off x="10969992" y="5185897"/>
                  <a:ext cx="3809" cy="1905"/>
                </a:xfrm>
                <a:custGeom>
                  <a:avLst/>
                  <a:gdLst>
                    <a:gd name="connsiteX0" fmla="*/ 3810 w 3809"/>
                    <a:gd name="connsiteY0" fmla="*/ 0 h 1905"/>
                    <a:gd name="connsiteX1" fmla="*/ 0 w 3809"/>
                    <a:gd name="connsiteY1" fmla="*/ 1905 h 1905"/>
                    <a:gd name="connsiteX2" fmla="*/ 3810 w 3809"/>
                    <a:gd name="connsiteY2" fmla="*/ 0 h 1905"/>
                  </a:gdLst>
                  <a:ahLst/>
                  <a:cxnLst>
                    <a:cxn ang="0">
                      <a:pos x="connsiteX0" y="connsiteY0"/>
                    </a:cxn>
                    <a:cxn ang="0">
                      <a:pos x="connsiteX1" y="connsiteY1"/>
                    </a:cxn>
                    <a:cxn ang="0">
                      <a:pos x="connsiteX2" y="connsiteY2"/>
                    </a:cxn>
                  </a:cxnLst>
                  <a:rect l="l" t="t" r="r" b="b"/>
                  <a:pathLst>
                    <a:path w="3809" h="1905">
                      <a:moveTo>
                        <a:pt x="3810" y="0"/>
                      </a:moveTo>
                      <a:cubicBezTo>
                        <a:pt x="2857" y="953"/>
                        <a:pt x="952" y="953"/>
                        <a:pt x="0" y="1905"/>
                      </a:cubicBezTo>
                      <a:cubicBezTo>
                        <a:pt x="1905" y="1905"/>
                        <a:pt x="2857" y="953"/>
                        <a:pt x="3810" y="0"/>
                      </a:cubicBezTo>
                      <a:close/>
                    </a:path>
                  </a:pathLst>
                </a:custGeom>
                <a:grpFill/>
                <a:ln w="9525" cap="flat">
                  <a:noFill/>
                  <a:prstDash val="solid"/>
                  <a:miter/>
                </a:ln>
              </p:spPr>
              <p:txBody>
                <a:bodyPr rtlCol="0" anchor="ctr"/>
                <a:lstStyle/>
                <a:p>
                  <a:endParaRPr lang="zh-CN" altLang="en-US"/>
                </a:p>
              </p:txBody>
            </p:sp>
            <p:sp>
              <p:nvSpPr>
                <p:cNvPr id="455" name="任意多边形: 形状 454">
                  <a:extLst>
                    <a:ext uri="{FF2B5EF4-FFF2-40B4-BE49-F238E27FC236}">
                      <a16:creationId xmlns:a16="http://schemas.microsoft.com/office/drawing/2014/main" id="{DF496FCB-AAE4-DFD5-2436-33E02ED473FB}"/>
                    </a:ext>
                  </a:extLst>
                </p:cNvPr>
                <p:cNvSpPr/>
                <p:nvPr/>
              </p:nvSpPr>
              <p:spPr>
                <a:xfrm>
                  <a:off x="10960467" y="5187802"/>
                  <a:ext cx="10477" cy="4762"/>
                </a:xfrm>
                <a:custGeom>
                  <a:avLst/>
                  <a:gdLst>
                    <a:gd name="connsiteX0" fmla="*/ 0 w 10477"/>
                    <a:gd name="connsiteY0" fmla="*/ 4763 h 4762"/>
                    <a:gd name="connsiteX1" fmla="*/ 10477 w 10477"/>
                    <a:gd name="connsiteY1" fmla="*/ 0 h 4762"/>
                    <a:gd name="connsiteX2" fmla="*/ 0 w 10477"/>
                    <a:gd name="connsiteY2" fmla="*/ 4763 h 4762"/>
                  </a:gdLst>
                  <a:ahLst/>
                  <a:cxnLst>
                    <a:cxn ang="0">
                      <a:pos x="connsiteX0" y="connsiteY0"/>
                    </a:cxn>
                    <a:cxn ang="0">
                      <a:pos x="connsiteX1" y="connsiteY1"/>
                    </a:cxn>
                    <a:cxn ang="0">
                      <a:pos x="connsiteX2" y="connsiteY2"/>
                    </a:cxn>
                  </a:cxnLst>
                  <a:rect l="l" t="t" r="r" b="b"/>
                  <a:pathLst>
                    <a:path w="10477" h="4762">
                      <a:moveTo>
                        <a:pt x="0" y="4763"/>
                      </a:moveTo>
                      <a:cubicBezTo>
                        <a:pt x="3810" y="1905"/>
                        <a:pt x="4763" y="2857"/>
                        <a:pt x="10477" y="0"/>
                      </a:cubicBezTo>
                      <a:cubicBezTo>
                        <a:pt x="6667" y="952"/>
                        <a:pt x="4763" y="-1905"/>
                        <a:pt x="0" y="4763"/>
                      </a:cubicBezTo>
                      <a:close/>
                    </a:path>
                  </a:pathLst>
                </a:custGeom>
                <a:grpFill/>
                <a:ln w="9525" cap="flat">
                  <a:noFill/>
                  <a:prstDash val="solid"/>
                  <a:miter/>
                </a:ln>
              </p:spPr>
              <p:txBody>
                <a:bodyPr rtlCol="0" anchor="ctr"/>
                <a:lstStyle/>
                <a:p>
                  <a:endParaRPr lang="zh-CN" altLang="en-US"/>
                </a:p>
              </p:txBody>
            </p:sp>
            <p:sp>
              <p:nvSpPr>
                <p:cNvPr id="456" name="任意多边形: 形状 455">
                  <a:extLst>
                    <a:ext uri="{FF2B5EF4-FFF2-40B4-BE49-F238E27FC236}">
                      <a16:creationId xmlns:a16="http://schemas.microsoft.com/office/drawing/2014/main" id="{863EF326-15A7-7DF4-63EE-C37F8790F957}"/>
                    </a:ext>
                  </a:extLst>
                </p:cNvPr>
                <p:cNvSpPr/>
                <p:nvPr/>
              </p:nvSpPr>
              <p:spPr>
                <a:xfrm>
                  <a:off x="11215737" y="5409734"/>
                  <a:ext cx="6355" cy="9525"/>
                </a:xfrm>
                <a:custGeom>
                  <a:avLst/>
                  <a:gdLst>
                    <a:gd name="connsiteX0" fmla="*/ 3810 w 6355"/>
                    <a:gd name="connsiteY0" fmla="*/ 9525 h 9525"/>
                    <a:gd name="connsiteX1" fmla="*/ 5715 w 6355"/>
                    <a:gd name="connsiteY1" fmla="*/ 0 h 9525"/>
                    <a:gd name="connsiteX2" fmla="*/ 0 w 6355"/>
                    <a:gd name="connsiteY2" fmla="*/ 4763 h 9525"/>
                    <a:gd name="connsiteX3" fmla="*/ 3810 w 6355"/>
                    <a:gd name="connsiteY3" fmla="*/ 9525 h 9525"/>
                  </a:gdLst>
                  <a:ahLst/>
                  <a:cxnLst>
                    <a:cxn ang="0">
                      <a:pos x="connsiteX0" y="connsiteY0"/>
                    </a:cxn>
                    <a:cxn ang="0">
                      <a:pos x="connsiteX1" y="connsiteY1"/>
                    </a:cxn>
                    <a:cxn ang="0">
                      <a:pos x="connsiteX2" y="connsiteY2"/>
                    </a:cxn>
                    <a:cxn ang="0">
                      <a:pos x="connsiteX3" y="connsiteY3"/>
                    </a:cxn>
                  </a:cxnLst>
                  <a:rect l="l" t="t" r="r" b="b"/>
                  <a:pathLst>
                    <a:path w="6355" h="9525">
                      <a:moveTo>
                        <a:pt x="3810" y="9525"/>
                      </a:moveTo>
                      <a:cubicBezTo>
                        <a:pt x="4763" y="6668"/>
                        <a:pt x="7620" y="1905"/>
                        <a:pt x="5715" y="0"/>
                      </a:cubicBezTo>
                      <a:cubicBezTo>
                        <a:pt x="3810" y="1905"/>
                        <a:pt x="1905" y="2858"/>
                        <a:pt x="0" y="4763"/>
                      </a:cubicBezTo>
                      <a:cubicBezTo>
                        <a:pt x="1905" y="6668"/>
                        <a:pt x="2857" y="8572"/>
                        <a:pt x="3810" y="9525"/>
                      </a:cubicBezTo>
                      <a:close/>
                    </a:path>
                  </a:pathLst>
                </a:custGeom>
                <a:grpFill/>
                <a:ln w="9525" cap="flat">
                  <a:noFill/>
                  <a:prstDash val="solid"/>
                  <a:miter/>
                </a:ln>
              </p:spPr>
              <p:txBody>
                <a:bodyPr rtlCol="0" anchor="ctr"/>
                <a:lstStyle/>
                <a:p>
                  <a:endParaRPr lang="zh-CN" altLang="en-US"/>
                </a:p>
              </p:txBody>
            </p:sp>
            <p:sp>
              <p:nvSpPr>
                <p:cNvPr id="457" name="任意多边形: 形状 456">
                  <a:extLst>
                    <a:ext uri="{FF2B5EF4-FFF2-40B4-BE49-F238E27FC236}">
                      <a16:creationId xmlns:a16="http://schemas.microsoft.com/office/drawing/2014/main" id="{D455C2FC-FA85-B4F7-DDD2-06F58CC19734}"/>
                    </a:ext>
                  </a:extLst>
                </p:cNvPr>
                <p:cNvSpPr/>
                <p:nvPr/>
              </p:nvSpPr>
              <p:spPr>
                <a:xfrm>
                  <a:off x="11196687" y="5404972"/>
                  <a:ext cx="9525" cy="14287"/>
                </a:xfrm>
                <a:custGeom>
                  <a:avLst/>
                  <a:gdLst>
                    <a:gd name="connsiteX0" fmla="*/ 9525 w 9525"/>
                    <a:gd name="connsiteY0" fmla="*/ 4763 h 14287"/>
                    <a:gd name="connsiteX1" fmla="*/ 4763 w 9525"/>
                    <a:gd name="connsiteY1" fmla="*/ 0 h 14287"/>
                    <a:gd name="connsiteX2" fmla="*/ 0 w 9525"/>
                    <a:gd name="connsiteY2" fmla="*/ 14288 h 14287"/>
                    <a:gd name="connsiteX3" fmla="*/ 9525 w 9525"/>
                    <a:gd name="connsiteY3" fmla="*/ 4763 h 14287"/>
                  </a:gdLst>
                  <a:ahLst/>
                  <a:cxnLst>
                    <a:cxn ang="0">
                      <a:pos x="connsiteX0" y="connsiteY0"/>
                    </a:cxn>
                    <a:cxn ang="0">
                      <a:pos x="connsiteX1" y="connsiteY1"/>
                    </a:cxn>
                    <a:cxn ang="0">
                      <a:pos x="connsiteX2" y="connsiteY2"/>
                    </a:cxn>
                    <a:cxn ang="0">
                      <a:pos x="connsiteX3" y="connsiteY3"/>
                    </a:cxn>
                  </a:cxnLst>
                  <a:rect l="l" t="t" r="r" b="b"/>
                  <a:pathLst>
                    <a:path w="9525" h="14287">
                      <a:moveTo>
                        <a:pt x="9525" y="4763"/>
                      </a:moveTo>
                      <a:cubicBezTo>
                        <a:pt x="7620" y="2858"/>
                        <a:pt x="5715" y="1905"/>
                        <a:pt x="4763" y="0"/>
                      </a:cubicBezTo>
                      <a:cubicBezTo>
                        <a:pt x="2857" y="4763"/>
                        <a:pt x="1905" y="9525"/>
                        <a:pt x="0" y="14288"/>
                      </a:cubicBezTo>
                      <a:cubicBezTo>
                        <a:pt x="5715" y="14288"/>
                        <a:pt x="3810" y="3810"/>
                        <a:pt x="9525" y="4763"/>
                      </a:cubicBezTo>
                      <a:close/>
                    </a:path>
                  </a:pathLst>
                </a:custGeom>
                <a:grpFill/>
                <a:ln w="9525" cap="flat">
                  <a:noFill/>
                  <a:prstDash val="solid"/>
                  <a:miter/>
                </a:ln>
              </p:spPr>
              <p:txBody>
                <a:bodyPr rtlCol="0" anchor="ctr"/>
                <a:lstStyle/>
                <a:p>
                  <a:endParaRPr lang="zh-CN" altLang="en-US"/>
                </a:p>
              </p:txBody>
            </p:sp>
            <p:sp>
              <p:nvSpPr>
                <p:cNvPr id="458" name="任意多边形: 形状 457">
                  <a:extLst>
                    <a:ext uri="{FF2B5EF4-FFF2-40B4-BE49-F238E27FC236}">
                      <a16:creationId xmlns:a16="http://schemas.microsoft.com/office/drawing/2014/main" id="{2949E48B-A3DB-F1E4-AE49-B2B0CE4E0A69}"/>
                    </a:ext>
                  </a:extLst>
                </p:cNvPr>
                <p:cNvSpPr/>
                <p:nvPr/>
              </p:nvSpPr>
              <p:spPr>
                <a:xfrm>
                  <a:off x="11192877" y="5397352"/>
                  <a:ext cx="1904" cy="2857"/>
                </a:xfrm>
                <a:custGeom>
                  <a:avLst/>
                  <a:gdLst>
                    <a:gd name="connsiteX0" fmla="*/ 0 w 1904"/>
                    <a:gd name="connsiteY0" fmla="*/ 2857 h 2857"/>
                    <a:gd name="connsiteX1" fmla="*/ 1905 w 1904"/>
                    <a:gd name="connsiteY1" fmla="*/ 0 h 2857"/>
                    <a:gd name="connsiteX2" fmla="*/ 0 w 1904"/>
                    <a:gd name="connsiteY2" fmla="*/ 2857 h 2857"/>
                  </a:gdLst>
                  <a:ahLst/>
                  <a:cxnLst>
                    <a:cxn ang="0">
                      <a:pos x="connsiteX0" y="connsiteY0"/>
                    </a:cxn>
                    <a:cxn ang="0">
                      <a:pos x="connsiteX1" y="connsiteY1"/>
                    </a:cxn>
                    <a:cxn ang="0">
                      <a:pos x="connsiteX2" y="connsiteY2"/>
                    </a:cxn>
                  </a:cxnLst>
                  <a:rect l="l" t="t" r="r" b="b"/>
                  <a:pathLst>
                    <a:path w="1904" h="2857">
                      <a:moveTo>
                        <a:pt x="0" y="2857"/>
                      </a:moveTo>
                      <a:lnTo>
                        <a:pt x="1905" y="0"/>
                      </a:lnTo>
                      <a:cubicBezTo>
                        <a:pt x="953" y="953"/>
                        <a:pt x="953" y="1905"/>
                        <a:pt x="0" y="2857"/>
                      </a:cubicBezTo>
                      <a:close/>
                    </a:path>
                  </a:pathLst>
                </a:custGeom>
                <a:grpFill/>
                <a:ln w="9525" cap="flat">
                  <a:noFill/>
                  <a:prstDash val="solid"/>
                  <a:miter/>
                </a:ln>
              </p:spPr>
              <p:txBody>
                <a:bodyPr rtlCol="0" anchor="ctr"/>
                <a:lstStyle/>
                <a:p>
                  <a:endParaRPr lang="zh-CN" altLang="en-US"/>
                </a:p>
              </p:txBody>
            </p:sp>
            <p:sp>
              <p:nvSpPr>
                <p:cNvPr id="459" name="任意多边形: 形状 458">
                  <a:extLst>
                    <a:ext uri="{FF2B5EF4-FFF2-40B4-BE49-F238E27FC236}">
                      <a16:creationId xmlns:a16="http://schemas.microsoft.com/office/drawing/2014/main" id="{27D2B705-B6A7-F1F6-3550-6A0AD85155CE}"/>
                    </a:ext>
                  </a:extLst>
                </p:cNvPr>
                <p:cNvSpPr/>
                <p:nvPr/>
              </p:nvSpPr>
              <p:spPr>
                <a:xfrm>
                  <a:off x="11188115" y="5399257"/>
                  <a:ext cx="8572" cy="16192"/>
                </a:xfrm>
                <a:custGeom>
                  <a:avLst/>
                  <a:gdLst>
                    <a:gd name="connsiteX0" fmla="*/ 3810 w 8572"/>
                    <a:gd name="connsiteY0" fmla="*/ 6668 h 16192"/>
                    <a:gd name="connsiteX1" fmla="*/ 0 w 8572"/>
                    <a:gd name="connsiteY1" fmla="*/ 16193 h 16192"/>
                    <a:gd name="connsiteX2" fmla="*/ 8572 w 8572"/>
                    <a:gd name="connsiteY2" fmla="*/ 9525 h 16192"/>
                    <a:gd name="connsiteX3" fmla="*/ 6667 w 8572"/>
                    <a:gd name="connsiteY3" fmla="*/ 6668 h 16192"/>
                    <a:gd name="connsiteX4" fmla="*/ 6667 w 8572"/>
                    <a:gd name="connsiteY4" fmla="*/ 0 h 16192"/>
                    <a:gd name="connsiteX5" fmla="*/ 2857 w 8572"/>
                    <a:gd name="connsiteY5" fmla="*/ 6668 h 16192"/>
                    <a:gd name="connsiteX6" fmla="*/ 3810 w 8572"/>
                    <a:gd name="connsiteY6" fmla="*/ 6668 h 161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572" h="16192">
                      <a:moveTo>
                        <a:pt x="3810" y="6668"/>
                      </a:moveTo>
                      <a:cubicBezTo>
                        <a:pt x="2857" y="9525"/>
                        <a:pt x="953" y="13335"/>
                        <a:pt x="0" y="16193"/>
                      </a:cubicBezTo>
                      <a:cubicBezTo>
                        <a:pt x="2857" y="14288"/>
                        <a:pt x="5715" y="12383"/>
                        <a:pt x="8572" y="9525"/>
                      </a:cubicBezTo>
                      <a:lnTo>
                        <a:pt x="6667" y="6668"/>
                      </a:lnTo>
                      <a:cubicBezTo>
                        <a:pt x="7620" y="2858"/>
                        <a:pt x="5715" y="953"/>
                        <a:pt x="6667" y="0"/>
                      </a:cubicBezTo>
                      <a:cubicBezTo>
                        <a:pt x="5715" y="1905"/>
                        <a:pt x="3810" y="4763"/>
                        <a:pt x="2857" y="6668"/>
                      </a:cubicBezTo>
                      <a:cubicBezTo>
                        <a:pt x="1905" y="6668"/>
                        <a:pt x="3810" y="4763"/>
                        <a:pt x="3810" y="6668"/>
                      </a:cubicBezTo>
                      <a:close/>
                    </a:path>
                  </a:pathLst>
                </a:custGeom>
                <a:grpFill/>
                <a:ln w="9525" cap="flat">
                  <a:noFill/>
                  <a:prstDash val="solid"/>
                  <a:miter/>
                </a:ln>
              </p:spPr>
              <p:txBody>
                <a:bodyPr rtlCol="0" anchor="ctr"/>
                <a:lstStyle/>
                <a:p>
                  <a:endParaRPr lang="zh-CN" altLang="en-US"/>
                </a:p>
              </p:txBody>
            </p:sp>
            <p:sp>
              <p:nvSpPr>
                <p:cNvPr id="460" name="任意多边形: 形状 459">
                  <a:extLst>
                    <a:ext uri="{FF2B5EF4-FFF2-40B4-BE49-F238E27FC236}">
                      <a16:creationId xmlns:a16="http://schemas.microsoft.com/office/drawing/2014/main" id="{E00F062D-48FE-B0EB-3BD8-E5D9AE9133D9}"/>
                    </a:ext>
                  </a:extLst>
                </p:cNvPr>
                <p:cNvSpPr/>
                <p:nvPr/>
              </p:nvSpPr>
              <p:spPr>
                <a:xfrm>
                  <a:off x="11186209" y="5404972"/>
                  <a:ext cx="9525" cy="2857"/>
                </a:xfrm>
                <a:custGeom>
                  <a:avLst/>
                  <a:gdLst>
                    <a:gd name="connsiteX0" fmla="*/ 0 w 9525"/>
                    <a:gd name="connsiteY0" fmla="*/ 0 h 2857"/>
                    <a:gd name="connsiteX1" fmla="*/ 0 w 9525"/>
                    <a:gd name="connsiteY1" fmla="*/ 2858 h 2857"/>
                    <a:gd name="connsiteX2" fmla="*/ 0 w 9525"/>
                    <a:gd name="connsiteY2" fmla="*/ 0 h 2857"/>
                  </a:gdLst>
                  <a:ahLst/>
                  <a:cxnLst>
                    <a:cxn ang="0">
                      <a:pos x="connsiteX0" y="connsiteY0"/>
                    </a:cxn>
                    <a:cxn ang="0">
                      <a:pos x="connsiteX1" y="connsiteY1"/>
                    </a:cxn>
                    <a:cxn ang="0">
                      <a:pos x="connsiteX2" y="connsiteY2"/>
                    </a:cxn>
                  </a:cxnLst>
                  <a:rect l="l" t="t" r="r" b="b"/>
                  <a:pathLst>
                    <a:path w="9525" h="2857">
                      <a:moveTo>
                        <a:pt x="0" y="0"/>
                      </a:moveTo>
                      <a:cubicBezTo>
                        <a:pt x="0" y="953"/>
                        <a:pt x="0" y="1905"/>
                        <a:pt x="0" y="2858"/>
                      </a:cubicBezTo>
                      <a:cubicBezTo>
                        <a:pt x="0" y="1905"/>
                        <a:pt x="0" y="953"/>
                        <a:pt x="0" y="0"/>
                      </a:cubicBezTo>
                      <a:close/>
                    </a:path>
                  </a:pathLst>
                </a:custGeom>
                <a:grpFill/>
                <a:ln w="9525" cap="flat">
                  <a:noFill/>
                  <a:prstDash val="solid"/>
                  <a:miter/>
                </a:ln>
              </p:spPr>
              <p:txBody>
                <a:bodyPr rtlCol="0" anchor="ctr"/>
                <a:lstStyle/>
                <a:p>
                  <a:endParaRPr lang="zh-CN" altLang="en-US"/>
                </a:p>
              </p:txBody>
            </p:sp>
            <p:sp>
              <p:nvSpPr>
                <p:cNvPr id="461" name="任意多边形: 形状 460">
                  <a:extLst>
                    <a:ext uri="{FF2B5EF4-FFF2-40B4-BE49-F238E27FC236}">
                      <a16:creationId xmlns:a16="http://schemas.microsoft.com/office/drawing/2014/main" id="{3F32EB7E-7532-9C45-FFA5-215B16B2BBB9}"/>
                    </a:ext>
                  </a:extLst>
                </p:cNvPr>
                <p:cNvSpPr/>
                <p:nvPr/>
              </p:nvSpPr>
              <p:spPr>
                <a:xfrm>
                  <a:off x="11176684" y="5383065"/>
                  <a:ext cx="10477" cy="22859"/>
                </a:xfrm>
                <a:custGeom>
                  <a:avLst/>
                  <a:gdLst>
                    <a:gd name="connsiteX0" fmla="*/ 6668 w 10477"/>
                    <a:gd name="connsiteY0" fmla="*/ 0 h 22859"/>
                    <a:gd name="connsiteX1" fmla="*/ 0 w 10477"/>
                    <a:gd name="connsiteY1" fmla="*/ 12382 h 22859"/>
                    <a:gd name="connsiteX2" fmla="*/ 9525 w 10477"/>
                    <a:gd name="connsiteY2" fmla="*/ 9525 h 22859"/>
                    <a:gd name="connsiteX3" fmla="*/ 9525 w 10477"/>
                    <a:gd name="connsiteY3" fmla="*/ 22860 h 22859"/>
                    <a:gd name="connsiteX4" fmla="*/ 8572 w 10477"/>
                    <a:gd name="connsiteY4" fmla="*/ 1905 h 22859"/>
                    <a:gd name="connsiteX5" fmla="*/ 5715 w 10477"/>
                    <a:gd name="connsiteY5" fmla="*/ 7620 h 22859"/>
                    <a:gd name="connsiteX6" fmla="*/ 6668 w 10477"/>
                    <a:gd name="connsiteY6" fmla="*/ 0 h 22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477" h="22859">
                      <a:moveTo>
                        <a:pt x="6668" y="0"/>
                      </a:moveTo>
                      <a:cubicBezTo>
                        <a:pt x="5715" y="3810"/>
                        <a:pt x="1905" y="8572"/>
                        <a:pt x="0" y="12382"/>
                      </a:cubicBezTo>
                      <a:cubicBezTo>
                        <a:pt x="2858" y="18097"/>
                        <a:pt x="8572" y="2857"/>
                        <a:pt x="9525" y="9525"/>
                      </a:cubicBezTo>
                      <a:cubicBezTo>
                        <a:pt x="1905" y="15240"/>
                        <a:pt x="9525" y="16192"/>
                        <a:pt x="9525" y="22860"/>
                      </a:cubicBezTo>
                      <a:cubicBezTo>
                        <a:pt x="10478" y="13335"/>
                        <a:pt x="11430" y="5715"/>
                        <a:pt x="8572" y="1905"/>
                      </a:cubicBezTo>
                      <a:lnTo>
                        <a:pt x="5715" y="7620"/>
                      </a:lnTo>
                      <a:cubicBezTo>
                        <a:pt x="3810" y="6667"/>
                        <a:pt x="6668" y="2857"/>
                        <a:pt x="6668" y="0"/>
                      </a:cubicBezTo>
                      <a:close/>
                    </a:path>
                  </a:pathLst>
                </a:custGeom>
                <a:grpFill/>
                <a:ln w="9525" cap="flat">
                  <a:noFill/>
                  <a:prstDash val="solid"/>
                  <a:miter/>
                </a:ln>
              </p:spPr>
              <p:txBody>
                <a:bodyPr rtlCol="0" anchor="ctr"/>
                <a:lstStyle/>
                <a:p>
                  <a:endParaRPr lang="zh-CN" altLang="en-US"/>
                </a:p>
              </p:txBody>
            </p:sp>
            <p:sp>
              <p:nvSpPr>
                <p:cNvPr id="462" name="任意多边形: 形状 461">
                  <a:extLst>
                    <a:ext uri="{FF2B5EF4-FFF2-40B4-BE49-F238E27FC236}">
                      <a16:creationId xmlns:a16="http://schemas.microsoft.com/office/drawing/2014/main" id="{CFAD024F-D952-7E9A-68A5-115811700456}"/>
                    </a:ext>
                  </a:extLst>
                </p:cNvPr>
                <p:cNvSpPr/>
                <p:nvPr/>
              </p:nvSpPr>
              <p:spPr>
                <a:xfrm>
                  <a:off x="11156682" y="5372587"/>
                  <a:ext cx="15240" cy="25471"/>
                </a:xfrm>
                <a:custGeom>
                  <a:avLst/>
                  <a:gdLst>
                    <a:gd name="connsiteX0" fmla="*/ 0 w 15240"/>
                    <a:gd name="connsiteY0" fmla="*/ 15240 h 25471"/>
                    <a:gd name="connsiteX1" fmla="*/ 7620 w 15240"/>
                    <a:gd name="connsiteY1" fmla="*/ 8572 h 25471"/>
                    <a:gd name="connsiteX2" fmla="*/ 4763 w 15240"/>
                    <a:gd name="connsiteY2" fmla="*/ 24765 h 25471"/>
                    <a:gd name="connsiteX3" fmla="*/ 12383 w 15240"/>
                    <a:gd name="connsiteY3" fmla="*/ 19050 h 25471"/>
                    <a:gd name="connsiteX4" fmla="*/ 15240 w 15240"/>
                    <a:gd name="connsiteY4" fmla="*/ 22860 h 25471"/>
                    <a:gd name="connsiteX5" fmla="*/ 10478 w 15240"/>
                    <a:gd name="connsiteY5" fmla="*/ 6668 h 25471"/>
                    <a:gd name="connsiteX6" fmla="*/ 12383 w 15240"/>
                    <a:gd name="connsiteY6" fmla="*/ 6668 h 25471"/>
                    <a:gd name="connsiteX7" fmla="*/ 11430 w 15240"/>
                    <a:gd name="connsiteY7" fmla="*/ 0 h 25471"/>
                    <a:gd name="connsiteX8" fmla="*/ 0 w 15240"/>
                    <a:gd name="connsiteY8" fmla="*/ 15240 h 254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240" h="25471">
                      <a:moveTo>
                        <a:pt x="0" y="15240"/>
                      </a:moveTo>
                      <a:lnTo>
                        <a:pt x="7620" y="8572"/>
                      </a:lnTo>
                      <a:cubicBezTo>
                        <a:pt x="5715" y="13335"/>
                        <a:pt x="10478" y="15240"/>
                        <a:pt x="4763" y="24765"/>
                      </a:cubicBezTo>
                      <a:cubicBezTo>
                        <a:pt x="6668" y="24765"/>
                        <a:pt x="9525" y="20955"/>
                        <a:pt x="12383" y="19050"/>
                      </a:cubicBezTo>
                      <a:cubicBezTo>
                        <a:pt x="11430" y="23813"/>
                        <a:pt x="10478" y="28575"/>
                        <a:pt x="15240" y="22860"/>
                      </a:cubicBezTo>
                      <a:cubicBezTo>
                        <a:pt x="11430" y="13335"/>
                        <a:pt x="14288" y="12382"/>
                        <a:pt x="10478" y="6668"/>
                      </a:cubicBezTo>
                      <a:cubicBezTo>
                        <a:pt x="11430" y="4763"/>
                        <a:pt x="12383" y="5715"/>
                        <a:pt x="12383" y="6668"/>
                      </a:cubicBezTo>
                      <a:cubicBezTo>
                        <a:pt x="12383" y="4763"/>
                        <a:pt x="11430" y="1905"/>
                        <a:pt x="11430" y="0"/>
                      </a:cubicBezTo>
                      <a:cubicBezTo>
                        <a:pt x="5715" y="8572"/>
                        <a:pt x="953" y="6668"/>
                        <a:pt x="0" y="15240"/>
                      </a:cubicBezTo>
                      <a:close/>
                    </a:path>
                  </a:pathLst>
                </a:custGeom>
                <a:grpFill/>
                <a:ln w="9525" cap="flat">
                  <a:noFill/>
                  <a:prstDash val="solid"/>
                  <a:miter/>
                </a:ln>
              </p:spPr>
              <p:txBody>
                <a:bodyPr rtlCol="0" anchor="ctr"/>
                <a:lstStyle/>
                <a:p>
                  <a:endParaRPr lang="zh-CN" altLang="en-US"/>
                </a:p>
              </p:txBody>
            </p:sp>
            <p:sp>
              <p:nvSpPr>
                <p:cNvPr id="463" name="任意多边形: 形状 462">
                  <a:extLst>
                    <a:ext uri="{FF2B5EF4-FFF2-40B4-BE49-F238E27FC236}">
                      <a16:creationId xmlns:a16="http://schemas.microsoft.com/office/drawing/2014/main" id="{2F62D7B8-4189-8574-19F6-A9EEF2EC91E6}"/>
                    </a:ext>
                  </a:extLst>
                </p:cNvPr>
                <p:cNvSpPr/>
                <p:nvPr/>
              </p:nvSpPr>
              <p:spPr>
                <a:xfrm>
                  <a:off x="11155730" y="5366872"/>
                  <a:ext cx="11429" cy="11521"/>
                </a:xfrm>
                <a:custGeom>
                  <a:avLst/>
                  <a:gdLst>
                    <a:gd name="connsiteX0" fmla="*/ 0 w 11429"/>
                    <a:gd name="connsiteY0" fmla="*/ 11430 h 11521"/>
                    <a:gd name="connsiteX1" fmla="*/ 11430 w 11429"/>
                    <a:gd name="connsiteY1" fmla="*/ 0 h 11521"/>
                    <a:gd name="connsiteX2" fmla="*/ 1905 w 11429"/>
                    <a:gd name="connsiteY2" fmla="*/ 2858 h 11521"/>
                    <a:gd name="connsiteX3" fmla="*/ 0 w 11429"/>
                    <a:gd name="connsiteY3" fmla="*/ 11430 h 11521"/>
                  </a:gdLst>
                  <a:ahLst/>
                  <a:cxnLst>
                    <a:cxn ang="0">
                      <a:pos x="connsiteX0" y="connsiteY0"/>
                    </a:cxn>
                    <a:cxn ang="0">
                      <a:pos x="connsiteX1" y="connsiteY1"/>
                    </a:cxn>
                    <a:cxn ang="0">
                      <a:pos x="connsiteX2" y="connsiteY2"/>
                    </a:cxn>
                    <a:cxn ang="0">
                      <a:pos x="connsiteX3" y="connsiteY3"/>
                    </a:cxn>
                  </a:cxnLst>
                  <a:rect l="l" t="t" r="r" b="b"/>
                  <a:pathLst>
                    <a:path w="11429" h="11521">
                      <a:moveTo>
                        <a:pt x="0" y="11430"/>
                      </a:moveTo>
                      <a:cubicBezTo>
                        <a:pt x="2857" y="12383"/>
                        <a:pt x="9525" y="5715"/>
                        <a:pt x="11430" y="0"/>
                      </a:cubicBezTo>
                      <a:cubicBezTo>
                        <a:pt x="8572" y="953"/>
                        <a:pt x="4763" y="1905"/>
                        <a:pt x="1905" y="2858"/>
                      </a:cubicBezTo>
                      <a:cubicBezTo>
                        <a:pt x="3810" y="2858"/>
                        <a:pt x="6667" y="3810"/>
                        <a:pt x="0" y="11430"/>
                      </a:cubicBezTo>
                      <a:close/>
                    </a:path>
                  </a:pathLst>
                </a:custGeom>
                <a:grpFill/>
                <a:ln w="9525" cap="flat">
                  <a:noFill/>
                  <a:prstDash val="solid"/>
                  <a:miter/>
                </a:ln>
              </p:spPr>
              <p:txBody>
                <a:bodyPr rtlCol="0" anchor="ctr"/>
                <a:lstStyle/>
                <a:p>
                  <a:endParaRPr lang="zh-CN" altLang="en-US"/>
                </a:p>
              </p:txBody>
            </p:sp>
            <p:sp>
              <p:nvSpPr>
                <p:cNvPr id="464" name="任意多边形: 形状 463">
                  <a:extLst>
                    <a:ext uri="{FF2B5EF4-FFF2-40B4-BE49-F238E27FC236}">
                      <a16:creationId xmlns:a16="http://schemas.microsoft.com/office/drawing/2014/main" id="{D9755834-8E0B-A7A0-C708-0D47B53C306A}"/>
                    </a:ext>
                  </a:extLst>
                </p:cNvPr>
                <p:cNvSpPr/>
                <p:nvPr/>
              </p:nvSpPr>
              <p:spPr>
                <a:xfrm>
                  <a:off x="11149064" y="5364714"/>
                  <a:ext cx="6081" cy="11222"/>
                </a:xfrm>
                <a:custGeom>
                  <a:avLst/>
                  <a:gdLst>
                    <a:gd name="connsiteX0" fmla="*/ 2855 w 6081"/>
                    <a:gd name="connsiteY0" fmla="*/ 10730 h 11222"/>
                    <a:gd name="connsiteX1" fmla="*/ 1903 w 6081"/>
                    <a:gd name="connsiteY1" fmla="*/ 2158 h 11222"/>
                    <a:gd name="connsiteX2" fmla="*/ 2855 w 6081"/>
                    <a:gd name="connsiteY2" fmla="*/ 10730 h 11222"/>
                  </a:gdLst>
                  <a:ahLst/>
                  <a:cxnLst>
                    <a:cxn ang="0">
                      <a:pos x="connsiteX0" y="connsiteY0"/>
                    </a:cxn>
                    <a:cxn ang="0">
                      <a:pos x="connsiteX1" y="connsiteY1"/>
                    </a:cxn>
                    <a:cxn ang="0">
                      <a:pos x="connsiteX2" y="connsiteY2"/>
                    </a:cxn>
                  </a:cxnLst>
                  <a:rect l="l" t="t" r="r" b="b"/>
                  <a:pathLst>
                    <a:path w="6081" h="11222">
                      <a:moveTo>
                        <a:pt x="2855" y="10730"/>
                      </a:moveTo>
                      <a:cubicBezTo>
                        <a:pt x="4760" y="5968"/>
                        <a:pt x="9523" y="-4510"/>
                        <a:pt x="1903" y="2158"/>
                      </a:cubicBezTo>
                      <a:cubicBezTo>
                        <a:pt x="5713" y="3110"/>
                        <a:pt x="-4765" y="13588"/>
                        <a:pt x="2855" y="10730"/>
                      </a:cubicBezTo>
                      <a:close/>
                    </a:path>
                  </a:pathLst>
                </a:custGeom>
                <a:grpFill/>
                <a:ln w="9525" cap="flat">
                  <a:noFill/>
                  <a:prstDash val="solid"/>
                  <a:miter/>
                </a:ln>
              </p:spPr>
              <p:txBody>
                <a:bodyPr rtlCol="0" anchor="ctr"/>
                <a:lstStyle/>
                <a:p>
                  <a:endParaRPr lang="zh-CN" altLang="en-US"/>
                </a:p>
              </p:txBody>
            </p:sp>
            <p:sp>
              <p:nvSpPr>
                <p:cNvPr id="465" name="任意多边形: 形状 464">
                  <a:extLst>
                    <a:ext uri="{FF2B5EF4-FFF2-40B4-BE49-F238E27FC236}">
                      <a16:creationId xmlns:a16="http://schemas.microsoft.com/office/drawing/2014/main" id="{B684232C-F2F7-03C7-D3E5-FDA18F98708D}"/>
                    </a:ext>
                  </a:extLst>
                </p:cNvPr>
                <p:cNvSpPr/>
                <p:nvPr/>
              </p:nvSpPr>
              <p:spPr>
                <a:xfrm>
                  <a:off x="11129059" y="5348112"/>
                  <a:ext cx="22859" cy="20490"/>
                </a:xfrm>
                <a:custGeom>
                  <a:avLst/>
                  <a:gdLst>
                    <a:gd name="connsiteX0" fmla="*/ 9525 w 22859"/>
                    <a:gd name="connsiteY0" fmla="*/ 4473 h 20490"/>
                    <a:gd name="connsiteX1" fmla="*/ 10478 w 22859"/>
                    <a:gd name="connsiteY1" fmla="*/ 13998 h 20490"/>
                    <a:gd name="connsiteX2" fmla="*/ 0 w 22859"/>
                    <a:gd name="connsiteY2" fmla="*/ 17808 h 20490"/>
                    <a:gd name="connsiteX3" fmla="*/ 12383 w 22859"/>
                    <a:gd name="connsiteY3" fmla="*/ 15903 h 20490"/>
                    <a:gd name="connsiteX4" fmla="*/ 22860 w 22859"/>
                    <a:gd name="connsiteY4" fmla="*/ 12093 h 20490"/>
                    <a:gd name="connsiteX5" fmla="*/ 9525 w 22859"/>
                    <a:gd name="connsiteY5" fmla="*/ 4473 h 20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2859" h="20490">
                      <a:moveTo>
                        <a:pt x="9525" y="4473"/>
                      </a:moveTo>
                      <a:lnTo>
                        <a:pt x="10478" y="13998"/>
                      </a:lnTo>
                      <a:cubicBezTo>
                        <a:pt x="2858" y="24475"/>
                        <a:pt x="5715" y="14950"/>
                        <a:pt x="0" y="17808"/>
                      </a:cubicBezTo>
                      <a:cubicBezTo>
                        <a:pt x="2858" y="23523"/>
                        <a:pt x="3810" y="18760"/>
                        <a:pt x="12383" y="15903"/>
                      </a:cubicBezTo>
                      <a:cubicBezTo>
                        <a:pt x="13335" y="17808"/>
                        <a:pt x="19050" y="13998"/>
                        <a:pt x="22860" y="12093"/>
                      </a:cubicBezTo>
                      <a:cubicBezTo>
                        <a:pt x="9525" y="14950"/>
                        <a:pt x="29528" y="-9815"/>
                        <a:pt x="9525" y="4473"/>
                      </a:cubicBezTo>
                      <a:close/>
                    </a:path>
                  </a:pathLst>
                </a:custGeom>
                <a:grpFill/>
                <a:ln w="9525" cap="flat">
                  <a:noFill/>
                  <a:prstDash val="solid"/>
                  <a:miter/>
                </a:ln>
              </p:spPr>
              <p:txBody>
                <a:bodyPr rtlCol="0" anchor="ctr"/>
                <a:lstStyle/>
                <a:p>
                  <a:endParaRPr lang="zh-CN" altLang="en-US"/>
                </a:p>
              </p:txBody>
            </p:sp>
            <p:sp>
              <p:nvSpPr>
                <p:cNvPr id="466" name="任意多边形: 形状 465">
                  <a:extLst>
                    <a:ext uri="{FF2B5EF4-FFF2-40B4-BE49-F238E27FC236}">
                      <a16:creationId xmlns:a16="http://schemas.microsoft.com/office/drawing/2014/main" id="{4E49AE20-9B7B-E974-A214-28F59B5DF201}"/>
                    </a:ext>
                  </a:extLst>
                </p:cNvPr>
                <p:cNvSpPr/>
                <p:nvPr/>
              </p:nvSpPr>
              <p:spPr>
                <a:xfrm>
                  <a:off x="11139537" y="5367825"/>
                  <a:ext cx="4762" cy="3809"/>
                </a:xfrm>
                <a:custGeom>
                  <a:avLst/>
                  <a:gdLst>
                    <a:gd name="connsiteX0" fmla="*/ 953 w 4762"/>
                    <a:gd name="connsiteY0" fmla="*/ 3810 h 3809"/>
                    <a:gd name="connsiteX1" fmla="*/ 4763 w 4762"/>
                    <a:gd name="connsiteY1" fmla="*/ 0 h 3809"/>
                    <a:gd name="connsiteX2" fmla="*/ 0 w 4762"/>
                    <a:gd name="connsiteY2" fmla="*/ 953 h 3809"/>
                  </a:gdLst>
                  <a:ahLst/>
                  <a:cxnLst>
                    <a:cxn ang="0">
                      <a:pos x="connsiteX0" y="connsiteY0"/>
                    </a:cxn>
                    <a:cxn ang="0">
                      <a:pos x="connsiteX1" y="connsiteY1"/>
                    </a:cxn>
                    <a:cxn ang="0">
                      <a:pos x="connsiteX2" y="connsiteY2"/>
                    </a:cxn>
                  </a:cxnLst>
                  <a:rect l="l" t="t" r="r" b="b"/>
                  <a:pathLst>
                    <a:path w="4762" h="3809">
                      <a:moveTo>
                        <a:pt x="953" y="3810"/>
                      </a:moveTo>
                      <a:lnTo>
                        <a:pt x="4763" y="0"/>
                      </a:lnTo>
                      <a:lnTo>
                        <a:pt x="0" y="953"/>
                      </a:lnTo>
                      <a:close/>
                    </a:path>
                  </a:pathLst>
                </a:custGeom>
                <a:grpFill/>
                <a:ln w="9525" cap="flat">
                  <a:noFill/>
                  <a:prstDash val="solid"/>
                  <a:miter/>
                </a:ln>
              </p:spPr>
              <p:txBody>
                <a:bodyPr rtlCol="0" anchor="ctr"/>
                <a:lstStyle/>
                <a:p>
                  <a:endParaRPr lang="zh-CN" altLang="en-US"/>
                </a:p>
              </p:txBody>
            </p:sp>
            <p:sp>
              <p:nvSpPr>
                <p:cNvPr id="467" name="任意多边形: 形状 466">
                  <a:extLst>
                    <a:ext uri="{FF2B5EF4-FFF2-40B4-BE49-F238E27FC236}">
                      <a16:creationId xmlns:a16="http://schemas.microsoft.com/office/drawing/2014/main" id="{FB0B39F4-7BDB-C7ED-56EF-C741B7942C88}"/>
                    </a:ext>
                  </a:extLst>
                </p:cNvPr>
                <p:cNvSpPr/>
                <p:nvPr/>
              </p:nvSpPr>
              <p:spPr>
                <a:xfrm>
                  <a:off x="11104294" y="5320200"/>
                  <a:ext cx="42862" cy="38100"/>
                </a:xfrm>
                <a:custGeom>
                  <a:avLst/>
                  <a:gdLst>
                    <a:gd name="connsiteX0" fmla="*/ 33338 w 42862"/>
                    <a:gd name="connsiteY0" fmla="*/ 12382 h 38100"/>
                    <a:gd name="connsiteX1" fmla="*/ 23813 w 42862"/>
                    <a:gd name="connsiteY1" fmla="*/ 5715 h 38100"/>
                    <a:gd name="connsiteX2" fmla="*/ 27623 w 42862"/>
                    <a:gd name="connsiteY2" fmla="*/ 3810 h 38100"/>
                    <a:gd name="connsiteX3" fmla="*/ 23813 w 42862"/>
                    <a:gd name="connsiteY3" fmla="*/ 2857 h 38100"/>
                    <a:gd name="connsiteX4" fmla="*/ 25718 w 42862"/>
                    <a:gd name="connsiteY4" fmla="*/ 0 h 38100"/>
                    <a:gd name="connsiteX5" fmla="*/ 7620 w 42862"/>
                    <a:gd name="connsiteY5" fmla="*/ 10478 h 38100"/>
                    <a:gd name="connsiteX6" fmla="*/ 11430 w 42862"/>
                    <a:gd name="connsiteY6" fmla="*/ 13335 h 38100"/>
                    <a:gd name="connsiteX7" fmla="*/ 0 w 42862"/>
                    <a:gd name="connsiteY7" fmla="*/ 21907 h 38100"/>
                    <a:gd name="connsiteX8" fmla="*/ 13335 w 42862"/>
                    <a:gd name="connsiteY8" fmla="*/ 14288 h 38100"/>
                    <a:gd name="connsiteX9" fmla="*/ 9525 w 42862"/>
                    <a:gd name="connsiteY9" fmla="*/ 20955 h 38100"/>
                    <a:gd name="connsiteX10" fmla="*/ 25718 w 42862"/>
                    <a:gd name="connsiteY10" fmla="*/ 14288 h 38100"/>
                    <a:gd name="connsiteX11" fmla="*/ 20955 w 42862"/>
                    <a:gd name="connsiteY11" fmla="*/ 22860 h 38100"/>
                    <a:gd name="connsiteX12" fmla="*/ 30480 w 42862"/>
                    <a:gd name="connsiteY12" fmla="*/ 21907 h 38100"/>
                    <a:gd name="connsiteX13" fmla="*/ 22860 w 42862"/>
                    <a:gd name="connsiteY13" fmla="*/ 38100 h 38100"/>
                    <a:gd name="connsiteX14" fmla="*/ 42863 w 42862"/>
                    <a:gd name="connsiteY14" fmla="*/ 22860 h 38100"/>
                    <a:gd name="connsiteX15" fmla="*/ 32385 w 42862"/>
                    <a:gd name="connsiteY15" fmla="*/ 26670 h 38100"/>
                    <a:gd name="connsiteX16" fmla="*/ 40005 w 42862"/>
                    <a:gd name="connsiteY16" fmla="*/ 15240 h 38100"/>
                    <a:gd name="connsiteX17" fmla="*/ 33338 w 42862"/>
                    <a:gd name="connsiteY17" fmla="*/ 12382 h 38100"/>
                    <a:gd name="connsiteX18" fmla="*/ 33338 w 42862"/>
                    <a:gd name="connsiteY18" fmla="*/ 12382 h 38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2862" h="38100">
                      <a:moveTo>
                        <a:pt x="33338" y="12382"/>
                      </a:moveTo>
                      <a:cubicBezTo>
                        <a:pt x="40958" y="-953"/>
                        <a:pt x="21908" y="14288"/>
                        <a:pt x="23813" y="5715"/>
                      </a:cubicBezTo>
                      <a:cubicBezTo>
                        <a:pt x="24765" y="5715"/>
                        <a:pt x="25718" y="3810"/>
                        <a:pt x="27623" y="3810"/>
                      </a:cubicBezTo>
                      <a:lnTo>
                        <a:pt x="23813" y="2857"/>
                      </a:lnTo>
                      <a:lnTo>
                        <a:pt x="25718" y="0"/>
                      </a:lnTo>
                      <a:cubicBezTo>
                        <a:pt x="19050" y="6668"/>
                        <a:pt x="14288" y="6668"/>
                        <a:pt x="7620" y="10478"/>
                      </a:cubicBezTo>
                      <a:cubicBezTo>
                        <a:pt x="2858" y="20003"/>
                        <a:pt x="17145" y="3810"/>
                        <a:pt x="11430" y="13335"/>
                      </a:cubicBezTo>
                      <a:cubicBezTo>
                        <a:pt x="7620" y="16193"/>
                        <a:pt x="2858" y="20003"/>
                        <a:pt x="0" y="21907"/>
                      </a:cubicBezTo>
                      <a:cubicBezTo>
                        <a:pt x="4763" y="20003"/>
                        <a:pt x="9525" y="17145"/>
                        <a:pt x="13335" y="14288"/>
                      </a:cubicBezTo>
                      <a:cubicBezTo>
                        <a:pt x="16193" y="15240"/>
                        <a:pt x="11430" y="18097"/>
                        <a:pt x="9525" y="20955"/>
                      </a:cubicBezTo>
                      <a:cubicBezTo>
                        <a:pt x="15240" y="19050"/>
                        <a:pt x="24765" y="9525"/>
                        <a:pt x="25718" y="14288"/>
                      </a:cubicBezTo>
                      <a:cubicBezTo>
                        <a:pt x="21908" y="21907"/>
                        <a:pt x="16193" y="22860"/>
                        <a:pt x="20955" y="22860"/>
                      </a:cubicBezTo>
                      <a:cubicBezTo>
                        <a:pt x="29528" y="10478"/>
                        <a:pt x="22860" y="27622"/>
                        <a:pt x="30480" y="21907"/>
                      </a:cubicBezTo>
                      <a:cubicBezTo>
                        <a:pt x="31433" y="26670"/>
                        <a:pt x="26670" y="34290"/>
                        <a:pt x="22860" y="38100"/>
                      </a:cubicBezTo>
                      <a:cubicBezTo>
                        <a:pt x="30480" y="29528"/>
                        <a:pt x="39053" y="23813"/>
                        <a:pt x="42863" y="22860"/>
                      </a:cubicBezTo>
                      <a:cubicBezTo>
                        <a:pt x="39053" y="23813"/>
                        <a:pt x="36195" y="25718"/>
                        <a:pt x="32385" y="26670"/>
                      </a:cubicBezTo>
                      <a:lnTo>
                        <a:pt x="40005" y="15240"/>
                      </a:lnTo>
                      <a:cubicBezTo>
                        <a:pt x="34290" y="18097"/>
                        <a:pt x="33338" y="15240"/>
                        <a:pt x="33338" y="12382"/>
                      </a:cubicBezTo>
                      <a:lnTo>
                        <a:pt x="33338" y="12382"/>
                      </a:lnTo>
                      <a:close/>
                    </a:path>
                  </a:pathLst>
                </a:custGeom>
                <a:grpFill/>
                <a:ln w="9525" cap="flat">
                  <a:noFill/>
                  <a:prstDash val="solid"/>
                  <a:miter/>
                </a:ln>
              </p:spPr>
              <p:txBody>
                <a:bodyPr rtlCol="0" anchor="ctr"/>
                <a:lstStyle/>
                <a:p>
                  <a:endParaRPr lang="zh-CN" altLang="en-US"/>
                </a:p>
              </p:txBody>
            </p:sp>
            <p:sp>
              <p:nvSpPr>
                <p:cNvPr id="468" name="任意多边形: 形状 467">
                  <a:extLst>
                    <a:ext uri="{FF2B5EF4-FFF2-40B4-BE49-F238E27FC236}">
                      <a16:creationId xmlns:a16="http://schemas.microsoft.com/office/drawing/2014/main" id="{97A28A9C-E45A-D1BC-38D0-AEA67B893039}"/>
                    </a:ext>
                  </a:extLst>
                </p:cNvPr>
                <p:cNvSpPr/>
                <p:nvPr/>
              </p:nvSpPr>
              <p:spPr>
                <a:xfrm>
                  <a:off x="11102390" y="5342107"/>
                  <a:ext cx="2857" cy="952"/>
                </a:xfrm>
                <a:custGeom>
                  <a:avLst/>
                  <a:gdLst>
                    <a:gd name="connsiteX0" fmla="*/ 2857 w 2857"/>
                    <a:gd name="connsiteY0" fmla="*/ 0 h 952"/>
                    <a:gd name="connsiteX1" fmla="*/ 0 w 2857"/>
                    <a:gd name="connsiteY1" fmla="*/ 953 h 952"/>
                    <a:gd name="connsiteX2" fmla="*/ 2857 w 2857"/>
                    <a:gd name="connsiteY2" fmla="*/ 0 h 952"/>
                  </a:gdLst>
                  <a:ahLst/>
                  <a:cxnLst>
                    <a:cxn ang="0">
                      <a:pos x="connsiteX0" y="connsiteY0"/>
                    </a:cxn>
                    <a:cxn ang="0">
                      <a:pos x="connsiteX1" y="connsiteY1"/>
                    </a:cxn>
                    <a:cxn ang="0">
                      <a:pos x="connsiteX2" y="connsiteY2"/>
                    </a:cxn>
                  </a:cxnLst>
                  <a:rect l="l" t="t" r="r" b="b"/>
                  <a:pathLst>
                    <a:path w="2857" h="952">
                      <a:moveTo>
                        <a:pt x="2857" y="0"/>
                      </a:moveTo>
                      <a:cubicBezTo>
                        <a:pt x="1905" y="0"/>
                        <a:pt x="953" y="953"/>
                        <a:pt x="0" y="953"/>
                      </a:cubicBezTo>
                      <a:cubicBezTo>
                        <a:pt x="0" y="953"/>
                        <a:pt x="953" y="953"/>
                        <a:pt x="2857" y="0"/>
                      </a:cubicBezTo>
                      <a:close/>
                    </a:path>
                  </a:pathLst>
                </a:custGeom>
                <a:grpFill/>
                <a:ln w="9525" cap="flat">
                  <a:noFill/>
                  <a:prstDash val="solid"/>
                  <a:miter/>
                </a:ln>
              </p:spPr>
              <p:txBody>
                <a:bodyPr rtlCol="0" anchor="ctr"/>
                <a:lstStyle/>
                <a:p>
                  <a:endParaRPr lang="zh-CN" altLang="en-US"/>
                </a:p>
              </p:txBody>
            </p:sp>
            <p:sp>
              <p:nvSpPr>
                <p:cNvPr id="469" name="任意多边形: 形状 468">
                  <a:extLst>
                    <a:ext uri="{FF2B5EF4-FFF2-40B4-BE49-F238E27FC236}">
                      <a16:creationId xmlns:a16="http://schemas.microsoft.com/office/drawing/2014/main" id="{73EFFAA7-78F5-2EE0-329F-8B0AA6A808EB}"/>
                    </a:ext>
                  </a:extLst>
                </p:cNvPr>
                <p:cNvSpPr/>
                <p:nvPr/>
              </p:nvSpPr>
              <p:spPr>
                <a:xfrm>
                  <a:off x="11121440" y="5362109"/>
                  <a:ext cx="4762" cy="4762"/>
                </a:xfrm>
                <a:custGeom>
                  <a:avLst/>
                  <a:gdLst>
                    <a:gd name="connsiteX0" fmla="*/ 4763 w 4762"/>
                    <a:gd name="connsiteY0" fmla="*/ 0 h 4762"/>
                    <a:gd name="connsiteX1" fmla="*/ 1905 w 4762"/>
                    <a:gd name="connsiteY1" fmla="*/ 953 h 4762"/>
                    <a:gd name="connsiteX2" fmla="*/ 0 w 4762"/>
                    <a:gd name="connsiteY2" fmla="*/ 4763 h 4762"/>
                  </a:gdLst>
                  <a:ahLst/>
                  <a:cxnLst>
                    <a:cxn ang="0">
                      <a:pos x="connsiteX0" y="connsiteY0"/>
                    </a:cxn>
                    <a:cxn ang="0">
                      <a:pos x="connsiteX1" y="connsiteY1"/>
                    </a:cxn>
                    <a:cxn ang="0">
                      <a:pos x="connsiteX2" y="connsiteY2"/>
                    </a:cxn>
                  </a:cxnLst>
                  <a:rect l="l" t="t" r="r" b="b"/>
                  <a:pathLst>
                    <a:path w="4762" h="4762">
                      <a:moveTo>
                        <a:pt x="4763" y="0"/>
                      </a:moveTo>
                      <a:lnTo>
                        <a:pt x="1905" y="953"/>
                      </a:lnTo>
                      <a:lnTo>
                        <a:pt x="0" y="4763"/>
                      </a:lnTo>
                      <a:close/>
                    </a:path>
                  </a:pathLst>
                </a:custGeom>
                <a:grpFill/>
                <a:ln w="9525" cap="flat">
                  <a:noFill/>
                  <a:prstDash val="solid"/>
                  <a:miter/>
                </a:ln>
              </p:spPr>
              <p:txBody>
                <a:bodyPr rtlCol="0" anchor="ctr"/>
                <a:lstStyle/>
                <a:p>
                  <a:endParaRPr lang="zh-CN" altLang="en-US"/>
                </a:p>
              </p:txBody>
            </p:sp>
            <p:sp>
              <p:nvSpPr>
                <p:cNvPr id="470" name="任意多边形: 形状 469">
                  <a:extLst>
                    <a:ext uri="{FF2B5EF4-FFF2-40B4-BE49-F238E27FC236}">
                      <a16:creationId xmlns:a16="http://schemas.microsoft.com/office/drawing/2014/main" id="{F011144D-F948-98F5-A65B-06CCB900CCF5}"/>
                    </a:ext>
                  </a:extLst>
                </p:cNvPr>
                <p:cNvSpPr/>
                <p:nvPr/>
              </p:nvSpPr>
              <p:spPr>
                <a:xfrm>
                  <a:off x="11093817" y="5343059"/>
                  <a:ext cx="5714" cy="3809"/>
                </a:xfrm>
                <a:custGeom>
                  <a:avLst/>
                  <a:gdLst>
                    <a:gd name="connsiteX0" fmla="*/ 1905 w 5714"/>
                    <a:gd name="connsiteY0" fmla="*/ 2858 h 3809"/>
                    <a:gd name="connsiteX1" fmla="*/ 5715 w 5714"/>
                    <a:gd name="connsiteY1" fmla="*/ 0 h 3809"/>
                    <a:gd name="connsiteX2" fmla="*/ 0 w 5714"/>
                    <a:gd name="connsiteY2" fmla="*/ 3810 h 3809"/>
                    <a:gd name="connsiteX3" fmla="*/ 1905 w 5714"/>
                    <a:gd name="connsiteY3" fmla="*/ 2858 h 3809"/>
                  </a:gdLst>
                  <a:ahLst/>
                  <a:cxnLst>
                    <a:cxn ang="0">
                      <a:pos x="connsiteX0" y="connsiteY0"/>
                    </a:cxn>
                    <a:cxn ang="0">
                      <a:pos x="connsiteX1" y="connsiteY1"/>
                    </a:cxn>
                    <a:cxn ang="0">
                      <a:pos x="connsiteX2" y="connsiteY2"/>
                    </a:cxn>
                    <a:cxn ang="0">
                      <a:pos x="connsiteX3" y="connsiteY3"/>
                    </a:cxn>
                  </a:cxnLst>
                  <a:rect l="l" t="t" r="r" b="b"/>
                  <a:pathLst>
                    <a:path w="5714" h="3809">
                      <a:moveTo>
                        <a:pt x="1905" y="2858"/>
                      </a:moveTo>
                      <a:cubicBezTo>
                        <a:pt x="1905" y="3810"/>
                        <a:pt x="5715" y="953"/>
                        <a:pt x="5715" y="0"/>
                      </a:cubicBezTo>
                      <a:lnTo>
                        <a:pt x="0" y="3810"/>
                      </a:lnTo>
                      <a:lnTo>
                        <a:pt x="1905" y="2858"/>
                      </a:lnTo>
                      <a:close/>
                    </a:path>
                  </a:pathLst>
                </a:custGeom>
                <a:grpFill/>
                <a:ln w="9525" cap="flat">
                  <a:noFill/>
                  <a:prstDash val="solid"/>
                  <a:miter/>
                </a:ln>
              </p:spPr>
              <p:txBody>
                <a:bodyPr rtlCol="0" anchor="ctr"/>
                <a:lstStyle/>
                <a:p>
                  <a:endParaRPr lang="zh-CN" altLang="en-US"/>
                </a:p>
              </p:txBody>
            </p:sp>
            <p:sp>
              <p:nvSpPr>
                <p:cNvPr id="471" name="任意多边形: 形状 470">
                  <a:extLst>
                    <a:ext uri="{FF2B5EF4-FFF2-40B4-BE49-F238E27FC236}">
                      <a16:creationId xmlns:a16="http://schemas.microsoft.com/office/drawing/2014/main" id="{D7197547-1D26-E895-A9A2-E8373DB3E9D4}"/>
                    </a:ext>
                  </a:extLst>
                </p:cNvPr>
                <p:cNvSpPr/>
                <p:nvPr/>
              </p:nvSpPr>
              <p:spPr>
                <a:xfrm>
                  <a:off x="11098580" y="5330677"/>
                  <a:ext cx="5714" cy="6667"/>
                </a:xfrm>
                <a:custGeom>
                  <a:avLst/>
                  <a:gdLst>
                    <a:gd name="connsiteX0" fmla="*/ 952 w 5714"/>
                    <a:gd name="connsiteY0" fmla="*/ 6667 h 6667"/>
                    <a:gd name="connsiteX1" fmla="*/ 5715 w 5714"/>
                    <a:gd name="connsiteY1" fmla="*/ 0 h 6667"/>
                    <a:gd name="connsiteX2" fmla="*/ 0 w 5714"/>
                    <a:gd name="connsiteY2" fmla="*/ 3810 h 6667"/>
                  </a:gdLst>
                  <a:ahLst/>
                  <a:cxnLst>
                    <a:cxn ang="0">
                      <a:pos x="connsiteX0" y="connsiteY0"/>
                    </a:cxn>
                    <a:cxn ang="0">
                      <a:pos x="connsiteX1" y="connsiteY1"/>
                    </a:cxn>
                    <a:cxn ang="0">
                      <a:pos x="connsiteX2" y="connsiteY2"/>
                    </a:cxn>
                  </a:cxnLst>
                  <a:rect l="l" t="t" r="r" b="b"/>
                  <a:pathLst>
                    <a:path w="5714" h="6667">
                      <a:moveTo>
                        <a:pt x="952" y="6667"/>
                      </a:moveTo>
                      <a:lnTo>
                        <a:pt x="5715" y="0"/>
                      </a:lnTo>
                      <a:lnTo>
                        <a:pt x="0" y="3810"/>
                      </a:lnTo>
                      <a:close/>
                    </a:path>
                  </a:pathLst>
                </a:custGeom>
                <a:grpFill/>
                <a:ln w="9525" cap="flat">
                  <a:noFill/>
                  <a:prstDash val="solid"/>
                  <a:miter/>
                </a:ln>
              </p:spPr>
              <p:txBody>
                <a:bodyPr rtlCol="0" anchor="ctr"/>
                <a:lstStyle/>
                <a:p>
                  <a:endParaRPr lang="zh-CN" altLang="en-US"/>
                </a:p>
              </p:txBody>
            </p:sp>
            <p:sp>
              <p:nvSpPr>
                <p:cNvPr id="472" name="任意多边形: 形状 471">
                  <a:extLst>
                    <a:ext uri="{FF2B5EF4-FFF2-40B4-BE49-F238E27FC236}">
                      <a16:creationId xmlns:a16="http://schemas.microsoft.com/office/drawing/2014/main" id="{39374DC0-AF90-2491-9C79-FDA8DDE9C1FA}"/>
                    </a:ext>
                  </a:extLst>
                </p:cNvPr>
                <p:cNvSpPr/>
                <p:nvPr/>
              </p:nvSpPr>
              <p:spPr>
                <a:xfrm>
                  <a:off x="11052528" y="5266479"/>
                  <a:ext cx="10809" cy="7905"/>
                </a:xfrm>
                <a:custGeom>
                  <a:avLst/>
                  <a:gdLst>
                    <a:gd name="connsiteX0" fmla="*/ 332 w 10809"/>
                    <a:gd name="connsiteY0" fmla="*/ 6096 h 7905"/>
                    <a:gd name="connsiteX1" fmla="*/ 10809 w 10809"/>
                    <a:gd name="connsiteY1" fmla="*/ 1334 h 7905"/>
                    <a:gd name="connsiteX2" fmla="*/ 332 w 10809"/>
                    <a:gd name="connsiteY2" fmla="*/ 6096 h 7905"/>
                  </a:gdLst>
                  <a:ahLst/>
                  <a:cxnLst>
                    <a:cxn ang="0">
                      <a:pos x="connsiteX0" y="connsiteY0"/>
                    </a:cxn>
                    <a:cxn ang="0">
                      <a:pos x="connsiteX1" y="connsiteY1"/>
                    </a:cxn>
                    <a:cxn ang="0">
                      <a:pos x="connsiteX2" y="connsiteY2"/>
                    </a:cxn>
                  </a:cxnLst>
                  <a:rect l="l" t="t" r="r" b="b"/>
                  <a:pathLst>
                    <a:path w="10809" h="7905">
                      <a:moveTo>
                        <a:pt x="332" y="6096"/>
                      </a:moveTo>
                      <a:cubicBezTo>
                        <a:pt x="-1573" y="10859"/>
                        <a:pt x="5094" y="5143"/>
                        <a:pt x="10809" y="1334"/>
                      </a:cubicBezTo>
                      <a:cubicBezTo>
                        <a:pt x="9857" y="-3429"/>
                        <a:pt x="5094" y="6096"/>
                        <a:pt x="332" y="6096"/>
                      </a:cubicBezTo>
                      <a:close/>
                    </a:path>
                  </a:pathLst>
                </a:custGeom>
                <a:grpFill/>
                <a:ln w="9525" cap="flat">
                  <a:noFill/>
                  <a:prstDash val="solid"/>
                  <a:miter/>
                </a:ln>
              </p:spPr>
              <p:txBody>
                <a:bodyPr rtlCol="0" anchor="ctr"/>
                <a:lstStyle/>
                <a:p>
                  <a:endParaRPr lang="zh-CN" altLang="en-US"/>
                </a:p>
              </p:txBody>
            </p:sp>
            <p:sp>
              <p:nvSpPr>
                <p:cNvPr id="473" name="任意多边形: 形状 472">
                  <a:extLst>
                    <a:ext uri="{FF2B5EF4-FFF2-40B4-BE49-F238E27FC236}">
                      <a16:creationId xmlns:a16="http://schemas.microsoft.com/office/drawing/2014/main" id="{7869CE95-B455-B799-1463-832BE95C8607}"/>
                    </a:ext>
                  </a:extLst>
                </p:cNvPr>
                <p:cNvSpPr/>
                <p:nvPr/>
              </p:nvSpPr>
              <p:spPr>
                <a:xfrm>
                  <a:off x="11013227" y="5238905"/>
                  <a:ext cx="8110" cy="5094"/>
                </a:xfrm>
                <a:custGeom>
                  <a:avLst/>
                  <a:gdLst>
                    <a:gd name="connsiteX0" fmla="*/ 580 w 8110"/>
                    <a:gd name="connsiteY0" fmla="*/ 332 h 5094"/>
                    <a:gd name="connsiteX1" fmla="*/ 7248 w 8110"/>
                    <a:gd name="connsiteY1" fmla="*/ 5094 h 5094"/>
                    <a:gd name="connsiteX2" fmla="*/ 580 w 8110"/>
                    <a:gd name="connsiteY2" fmla="*/ 332 h 5094"/>
                  </a:gdLst>
                  <a:ahLst/>
                  <a:cxnLst>
                    <a:cxn ang="0">
                      <a:pos x="connsiteX0" y="connsiteY0"/>
                    </a:cxn>
                    <a:cxn ang="0">
                      <a:pos x="connsiteX1" y="connsiteY1"/>
                    </a:cxn>
                    <a:cxn ang="0">
                      <a:pos x="connsiteX2" y="connsiteY2"/>
                    </a:cxn>
                  </a:cxnLst>
                  <a:rect l="l" t="t" r="r" b="b"/>
                  <a:pathLst>
                    <a:path w="8110" h="5094">
                      <a:moveTo>
                        <a:pt x="580" y="332"/>
                      </a:moveTo>
                      <a:cubicBezTo>
                        <a:pt x="-2277" y="6047"/>
                        <a:pt x="6295" y="3189"/>
                        <a:pt x="7248" y="5094"/>
                      </a:cubicBezTo>
                      <a:cubicBezTo>
                        <a:pt x="10105" y="332"/>
                        <a:pt x="5343" y="-621"/>
                        <a:pt x="580" y="332"/>
                      </a:cubicBezTo>
                      <a:close/>
                    </a:path>
                  </a:pathLst>
                </a:custGeom>
                <a:grpFill/>
                <a:ln w="9525" cap="flat">
                  <a:noFill/>
                  <a:prstDash val="solid"/>
                  <a:miter/>
                </a:ln>
              </p:spPr>
              <p:txBody>
                <a:bodyPr rtlCol="0" anchor="ctr"/>
                <a:lstStyle/>
                <a:p>
                  <a:endParaRPr lang="zh-CN" altLang="en-US"/>
                </a:p>
              </p:txBody>
            </p:sp>
            <p:sp>
              <p:nvSpPr>
                <p:cNvPr id="474" name="任意多边形: 形状 473">
                  <a:extLst>
                    <a:ext uri="{FF2B5EF4-FFF2-40B4-BE49-F238E27FC236}">
                      <a16:creationId xmlns:a16="http://schemas.microsoft.com/office/drawing/2014/main" id="{A0972F1F-4704-855D-2752-A42D34F3A84D}"/>
                    </a:ext>
                  </a:extLst>
                </p:cNvPr>
                <p:cNvSpPr/>
                <p:nvPr/>
              </p:nvSpPr>
              <p:spPr>
                <a:xfrm>
                  <a:off x="10975707" y="5227277"/>
                  <a:ext cx="20157" cy="11960"/>
                </a:xfrm>
                <a:custGeom>
                  <a:avLst/>
                  <a:gdLst>
                    <a:gd name="connsiteX0" fmla="*/ 0 w 20157"/>
                    <a:gd name="connsiteY0" fmla="*/ 11960 h 11960"/>
                    <a:gd name="connsiteX1" fmla="*/ 4763 w 20157"/>
                    <a:gd name="connsiteY1" fmla="*/ 9103 h 11960"/>
                    <a:gd name="connsiteX2" fmla="*/ 20003 w 20157"/>
                    <a:gd name="connsiteY2" fmla="*/ 1483 h 11960"/>
                    <a:gd name="connsiteX3" fmla="*/ 0 w 20157"/>
                    <a:gd name="connsiteY3" fmla="*/ 11960 h 11960"/>
                  </a:gdLst>
                  <a:ahLst/>
                  <a:cxnLst>
                    <a:cxn ang="0">
                      <a:pos x="connsiteX0" y="connsiteY0"/>
                    </a:cxn>
                    <a:cxn ang="0">
                      <a:pos x="connsiteX1" y="connsiteY1"/>
                    </a:cxn>
                    <a:cxn ang="0">
                      <a:pos x="connsiteX2" y="connsiteY2"/>
                    </a:cxn>
                    <a:cxn ang="0">
                      <a:pos x="connsiteX3" y="connsiteY3"/>
                    </a:cxn>
                  </a:cxnLst>
                  <a:rect l="l" t="t" r="r" b="b"/>
                  <a:pathLst>
                    <a:path w="20157" h="11960">
                      <a:moveTo>
                        <a:pt x="0" y="11960"/>
                      </a:moveTo>
                      <a:cubicBezTo>
                        <a:pt x="2858" y="11008"/>
                        <a:pt x="4763" y="11008"/>
                        <a:pt x="4763" y="9103"/>
                      </a:cubicBezTo>
                      <a:lnTo>
                        <a:pt x="20003" y="1483"/>
                      </a:lnTo>
                      <a:cubicBezTo>
                        <a:pt x="21908" y="-4232"/>
                        <a:pt x="5715" y="8150"/>
                        <a:pt x="0" y="11960"/>
                      </a:cubicBezTo>
                      <a:close/>
                    </a:path>
                  </a:pathLst>
                </a:custGeom>
                <a:grpFill/>
                <a:ln w="9525" cap="flat">
                  <a:noFill/>
                  <a:prstDash val="solid"/>
                  <a:miter/>
                </a:ln>
              </p:spPr>
              <p:txBody>
                <a:bodyPr rtlCol="0" anchor="ctr"/>
                <a:lstStyle/>
                <a:p>
                  <a:endParaRPr lang="zh-CN" altLang="en-US"/>
                </a:p>
              </p:txBody>
            </p:sp>
            <p:sp>
              <p:nvSpPr>
                <p:cNvPr id="475" name="任意多边形: 形状 474">
                  <a:extLst>
                    <a:ext uri="{FF2B5EF4-FFF2-40B4-BE49-F238E27FC236}">
                      <a16:creationId xmlns:a16="http://schemas.microsoft.com/office/drawing/2014/main" id="{530B80AF-3CAF-9390-C940-888ADC904C3F}"/>
                    </a:ext>
                  </a:extLst>
                </p:cNvPr>
                <p:cNvSpPr/>
                <p:nvPr/>
              </p:nvSpPr>
              <p:spPr>
                <a:xfrm>
                  <a:off x="10960467" y="5213215"/>
                  <a:ext cx="20954" cy="7924"/>
                </a:xfrm>
                <a:custGeom>
                  <a:avLst/>
                  <a:gdLst>
                    <a:gd name="connsiteX0" fmla="*/ 0 w 20954"/>
                    <a:gd name="connsiteY0" fmla="*/ 7925 h 7924"/>
                    <a:gd name="connsiteX1" fmla="*/ 7620 w 20954"/>
                    <a:gd name="connsiteY1" fmla="*/ 7925 h 7924"/>
                    <a:gd name="connsiteX2" fmla="*/ 6667 w 20954"/>
                    <a:gd name="connsiteY2" fmla="*/ 6020 h 7924"/>
                    <a:gd name="connsiteX3" fmla="*/ 20955 w 20954"/>
                    <a:gd name="connsiteY3" fmla="*/ 305 h 7924"/>
                    <a:gd name="connsiteX4" fmla="*/ 0 w 20954"/>
                    <a:gd name="connsiteY4" fmla="*/ 7925 h 79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954" h="7924">
                      <a:moveTo>
                        <a:pt x="0" y="7925"/>
                      </a:moveTo>
                      <a:lnTo>
                        <a:pt x="7620" y="7925"/>
                      </a:lnTo>
                      <a:lnTo>
                        <a:pt x="6667" y="6020"/>
                      </a:lnTo>
                      <a:cubicBezTo>
                        <a:pt x="12382" y="3162"/>
                        <a:pt x="15240" y="2210"/>
                        <a:pt x="20955" y="305"/>
                      </a:cubicBezTo>
                      <a:cubicBezTo>
                        <a:pt x="16192" y="-648"/>
                        <a:pt x="9525" y="305"/>
                        <a:pt x="0" y="7925"/>
                      </a:cubicBezTo>
                      <a:close/>
                    </a:path>
                  </a:pathLst>
                </a:custGeom>
                <a:grpFill/>
                <a:ln w="9525" cap="flat">
                  <a:noFill/>
                  <a:prstDash val="solid"/>
                  <a:miter/>
                </a:ln>
              </p:spPr>
              <p:txBody>
                <a:bodyPr rtlCol="0" anchor="ctr"/>
                <a:lstStyle/>
                <a:p>
                  <a:endParaRPr lang="zh-CN" altLang="en-US"/>
                </a:p>
              </p:txBody>
            </p:sp>
            <p:sp>
              <p:nvSpPr>
                <p:cNvPr id="476" name="任意多边形: 形状 475">
                  <a:extLst>
                    <a:ext uri="{FF2B5EF4-FFF2-40B4-BE49-F238E27FC236}">
                      <a16:creationId xmlns:a16="http://schemas.microsoft.com/office/drawing/2014/main" id="{AC8D4273-C412-05D3-D7CD-2548BF0E1AA5}"/>
                    </a:ext>
                  </a:extLst>
                </p:cNvPr>
                <p:cNvSpPr/>
                <p:nvPr/>
              </p:nvSpPr>
              <p:spPr>
                <a:xfrm>
                  <a:off x="10982136" y="5213519"/>
                  <a:ext cx="3095" cy="1767"/>
                </a:xfrm>
                <a:custGeom>
                  <a:avLst/>
                  <a:gdLst>
                    <a:gd name="connsiteX0" fmla="*/ 3096 w 3095"/>
                    <a:gd name="connsiteY0" fmla="*/ 953 h 1767"/>
                    <a:gd name="connsiteX1" fmla="*/ 1191 w 3095"/>
                    <a:gd name="connsiteY1" fmla="*/ 0 h 1767"/>
                    <a:gd name="connsiteX2" fmla="*/ 3096 w 3095"/>
                    <a:gd name="connsiteY2" fmla="*/ 953 h 1767"/>
                  </a:gdLst>
                  <a:ahLst/>
                  <a:cxnLst>
                    <a:cxn ang="0">
                      <a:pos x="connsiteX0" y="connsiteY0"/>
                    </a:cxn>
                    <a:cxn ang="0">
                      <a:pos x="connsiteX1" y="connsiteY1"/>
                    </a:cxn>
                    <a:cxn ang="0">
                      <a:pos x="connsiteX2" y="connsiteY2"/>
                    </a:cxn>
                  </a:cxnLst>
                  <a:rect l="l" t="t" r="r" b="b"/>
                  <a:pathLst>
                    <a:path w="3095" h="1767">
                      <a:moveTo>
                        <a:pt x="3096" y="953"/>
                      </a:moveTo>
                      <a:cubicBezTo>
                        <a:pt x="3096" y="953"/>
                        <a:pt x="2143" y="953"/>
                        <a:pt x="1191" y="0"/>
                      </a:cubicBezTo>
                      <a:cubicBezTo>
                        <a:pt x="238" y="953"/>
                        <a:pt x="-1667" y="2858"/>
                        <a:pt x="3096" y="953"/>
                      </a:cubicBezTo>
                      <a:close/>
                    </a:path>
                  </a:pathLst>
                </a:custGeom>
                <a:grpFill/>
                <a:ln w="9525" cap="flat">
                  <a:noFill/>
                  <a:prstDash val="solid"/>
                  <a:miter/>
                </a:ln>
              </p:spPr>
              <p:txBody>
                <a:bodyPr rtlCol="0" anchor="ctr"/>
                <a:lstStyle/>
                <a:p>
                  <a:endParaRPr lang="zh-CN" altLang="en-US"/>
                </a:p>
              </p:txBody>
            </p:sp>
            <p:sp>
              <p:nvSpPr>
                <p:cNvPr id="477" name="任意多边形: 形状 476">
                  <a:extLst>
                    <a:ext uri="{FF2B5EF4-FFF2-40B4-BE49-F238E27FC236}">
                      <a16:creationId xmlns:a16="http://schemas.microsoft.com/office/drawing/2014/main" id="{061A1D52-1DC3-1078-961A-5593A8CAC0DA}"/>
                    </a:ext>
                  </a:extLst>
                </p:cNvPr>
                <p:cNvSpPr/>
                <p:nvPr/>
              </p:nvSpPr>
              <p:spPr>
                <a:xfrm>
                  <a:off x="10980469" y="5212193"/>
                  <a:ext cx="4185" cy="2278"/>
                </a:xfrm>
                <a:custGeom>
                  <a:avLst/>
                  <a:gdLst>
                    <a:gd name="connsiteX0" fmla="*/ 1905 w 4185"/>
                    <a:gd name="connsiteY0" fmla="*/ 374 h 2278"/>
                    <a:gd name="connsiteX1" fmla="*/ 0 w 4185"/>
                    <a:gd name="connsiteY1" fmla="*/ 1326 h 2278"/>
                    <a:gd name="connsiteX2" fmla="*/ 2858 w 4185"/>
                    <a:gd name="connsiteY2" fmla="*/ 2279 h 2278"/>
                    <a:gd name="connsiteX3" fmla="*/ 1905 w 4185"/>
                    <a:gd name="connsiteY3" fmla="*/ 374 h 2278"/>
                  </a:gdLst>
                  <a:ahLst/>
                  <a:cxnLst>
                    <a:cxn ang="0">
                      <a:pos x="connsiteX0" y="connsiteY0"/>
                    </a:cxn>
                    <a:cxn ang="0">
                      <a:pos x="connsiteX1" y="connsiteY1"/>
                    </a:cxn>
                    <a:cxn ang="0">
                      <a:pos x="connsiteX2" y="connsiteY2"/>
                    </a:cxn>
                    <a:cxn ang="0">
                      <a:pos x="connsiteX3" y="connsiteY3"/>
                    </a:cxn>
                  </a:cxnLst>
                  <a:rect l="l" t="t" r="r" b="b"/>
                  <a:pathLst>
                    <a:path w="4185" h="2278">
                      <a:moveTo>
                        <a:pt x="1905" y="374"/>
                      </a:moveTo>
                      <a:cubicBezTo>
                        <a:pt x="953" y="374"/>
                        <a:pt x="953" y="374"/>
                        <a:pt x="0" y="1326"/>
                      </a:cubicBezTo>
                      <a:cubicBezTo>
                        <a:pt x="953" y="1326"/>
                        <a:pt x="1905" y="1326"/>
                        <a:pt x="2858" y="2279"/>
                      </a:cubicBezTo>
                      <a:cubicBezTo>
                        <a:pt x="4763" y="374"/>
                        <a:pt x="4763" y="-579"/>
                        <a:pt x="1905" y="374"/>
                      </a:cubicBezTo>
                      <a:close/>
                    </a:path>
                  </a:pathLst>
                </a:custGeom>
                <a:grpFill/>
                <a:ln w="9525" cap="flat">
                  <a:noFill/>
                  <a:prstDash val="solid"/>
                  <a:miter/>
                </a:ln>
              </p:spPr>
              <p:txBody>
                <a:bodyPr rtlCol="0" anchor="ctr"/>
                <a:lstStyle/>
                <a:p>
                  <a:endParaRPr lang="zh-CN" altLang="en-US"/>
                </a:p>
              </p:txBody>
            </p:sp>
            <p:sp>
              <p:nvSpPr>
                <p:cNvPr id="478" name="任意多边形: 形状 477">
                  <a:extLst>
                    <a:ext uri="{FF2B5EF4-FFF2-40B4-BE49-F238E27FC236}">
                      <a16:creationId xmlns:a16="http://schemas.microsoft.com/office/drawing/2014/main" id="{8A9AAEDD-81CA-9D2B-694A-8C12A5EB0081}"/>
                    </a:ext>
                  </a:extLst>
                </p:cNvPr>
                <p:cNvSpPr/>
                <p:nvPr/>
              </p:nvSpPr>
              <p:spPr>
                <a:xfrm>
                  <a:off x="10958562" y="5208757"/>
                  <a:ext cx="6667" cy="6403"/>
                </a:xfrm>
                <a:custGeom>
                  <a:avLst/>
                  <a:gdLst>
                    <a:gd name="connsiteX0" fmla="*/ 6668 w 6667"/>
                    <a:gd name="connsiteY0" fmla="*/ 4763 h 6403"/>
                    <a:gd name="connsiteX1" fmla="*/ 953 w 6667"/>
                    <a:gd name="connsiteY1" fmla="*/ 0 h 6403"/>
                    <a:gd name="connsiteX2" fmla="*/ 0 w 6667"/>
                    <a:gd name="connsiteY2" fmla="*/ 3810 h 6403"/>
                    <a:gd name="connsiteX3" fmla="*/ 6668 w 6667"/>
                    <a:gd name="connsiteY3" fmla="*/ 4763 h 6403"/>
                  </a:gdLst>
                  <a:ahLst/>
                  <a:cxnLst>
                    <a:cxn ang="0">
                      <a:pos x="connsiteX0" y="connsiteY0"/>
                    </a:cxn>
                    <a:cxn ang="0">
                      <a:pos x="connsiteX1" y="connsiteY1"/>
                    </a:cxn>
                    <a:cxn ang="0">
                      <a:pos x="connsiteX2" y="connsiteY2"/>
                    </a:cxn>
                    <a:cxn ang="0">
                      <a:pos x="connsiteX3" y="connsiteY3"/>
                    </a:cxn>
                  </a:cxnLst>
                  <a:rect l="l" t="t" r="r" b="b"/>
                  <a:pathLst>
                    <a:path w="6667" h="6403">
                      <a:moveTo>
                        <a:pt x="6668" y="4763"/>
                      </a:moveTo>
                      <a:lnTo>
                        <a:pt x="953" y="0"/>
                      </a:lnTo>
                      <a:lnTo>
                        <a:pt x="0" y="3810"/>
                      </a:lnTo>
                      <a:cubicBezTo>
                        <a:pt x="8572" y="-952"/>
                        <a:pt x="-2857" y="10478"/>
                        <a:pt x="6668" y="4763"/>
                      </a:cubicBezTo>
                      <a:close/>
                    </a:path>
                  </a:pathLst>
                </a:custGeom>
                <a:grpFill/>
                <a:ln w="9525" cap="flat">
                  <a:noFill/>
                  <a:prstDash val="solid"/>
                  <a:miter/>
                </a:ln>
              </p:spPr>
              <p:txBody>
                <a:bodyPr rtlCol="0" anchor="ctr"/>
                <a:lstStyle/>
                <a:p>
                  <a:endParaRPr lang="zh-CN" altLang="en-US"/>
                </a:p>
              </p:txBody>
            </p:sp>
            <p:sp>
              <p:nvSpPr>
                <p:cNvPr id="479" name="任意多边形: 形状 478">
                  <a:extLst>
                    <a:ext uri="{FF2B5EF4-FFF2-40B4-BE49-F238E27FC236}">
                      <a16:creationId xmlns:a16="http://schemas.microsoft.com/office/drawing/2014/main" id="{E273565A-A08C-3944-524C-7641D0CBDB07}"/>
                    </a:ext>
                  </a:extLst>
                </p:cNvPr>
                <p:cNvSpPr/>
                <p:nvPr/>
              </p:nvSpPr>
              <p:spPr>
                <a:xfrm>
                  <a:off x="10939430" y="5164942"/>
                  <a:ext cx="20084" cy="14287"/>
                </a:xfrm>
                <a:custGeom>
                  <a:avLst/>
                  <a:gdLst>
                    <a:gd name="connsiteX0" fmla="*/ 12464 w 20084"/>
                    <a:gd name="connsiteY0" fmla="*/ 14288 h 14287"/>
                    <a:gd name="connsiteX1" fmla="*/ 20084 w 20084"/>
                    <a:gd name="connsiteY1" fmla="*/ 8573 h 14287"/>
                    <a:gd name="connsiteX2" fmla="*/ 10559 w 20084"/>
                    <a:gd name="connsiteY2" fmla="*/ 0 h 14287"/>
                    <a:gd name="connsiteX3" fmla="*/ 82 w 20084"/>
                    <a:gd name="connsiteY3" fmla="*/ 8573 h 14287"/>
                    <a:gd name="connsiteX4" fmla="*/ 12464 w 20084"/>
                    <a:gd name="connsiteY4" fmla="*/ 14288 h 142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084" h="14287">
                      <a:moveTo>
                        <a:pt x="12464" y="14288"/>
                      </a:moveTo>
                      <a:lnTo>
                        <a:pt x="20084" y="8573"/>
                      </a:lnTo>
                      <a:cubicBezTo>
                        <a:pt x="19132" y="3810"/>
                        <a:pt x="-871" y="10478"/>
                        <a:pt x="10559" y="0"/>
                      </a:cubicBezTo>
                      <a:cubicBezTo>
                        <a:pt x="6749" y="4763"/>
                        <a:pt x="-871" y="2858"/>
                        <a:pt x="82" y="8573"/>
                      </a:cubicBezTo>
                      <a:cubicBezTo>
                        <a:pt x="8654" y="5715"/>
                        <a:pt x="13417" y="10478"/>
                        <a:pt x="12464" y="14288"/>
                      </a:cubicBezTo>
                      <a:close/>
                    </a:path>
                  </a:pathLst>
                </a:custGeom>
                <a:grpFill/>
                <a:ln w="9525" cap="flat">
                  <a:noFill/>
                  <a:prstDash val="solid"/>
                  <a:miter/>
                </a:ln>
              </p:spPr>
              <p:txBody>
                <a:bodyPr rtlCol="0" anchor="ctr"/>
                <a:lstStyle/>
                <a:p>
                  <a:endParaRPr lang="zh-CN" altLang="en-US"/>
                </a:p>
              </p:txBody>
            </p:sp>
            <p:sp>
              <p:nvSpPr>
                <p:cNvPr id="480" name="任意多边形: 形状 479">
                  <a:extLst>
                    <a:ext uri="{FF2B5EF4-FFF2-40B4-BE49-F238E27FC236}">
                      <a16:creationId xmlns:a16="http://schemas.microsoft.com/office/drawing/2014/main" id="{28CA8AA0-8700-8DA5-118E-F73D7306A241}"/>
                    </a:ext>
                  </a:extLst>
                </p:cNvPr>
                <p:cNvSpPr/>
                <p:nvPr/>
              </p:nvSpPr>
              <p:spPr>
                <a:xfrm>
                  <a:off x="10953676" y="5152521"/>
                  <a:ext cx="7742" cy="6189"/>
                </a:xfrm>
                <a:custGeom>
                  <a:avLst/>
                  <a:gdLst>
                    <a:gd name="connsiteX0" fmla="*/ 2028 w 7742"/>
                    <a:gd name="connsiteY0" fmla="*/ 5754 h 6189"/>
                    <a:gd name="connsiteX1" fmla="*/ 7743 w 7742"/>
                    <a:gd name="connsiteY1" fmla="*/ 991 h 6189"/>
                    <a:gd name="connsiteX2" fmla="*/ 123 w 7742"/>
                    <a:gd name="connsiteY2" fmla="*/ 2896 h 6189"/>
                    <a:gd name="connsiteX3" fmla="*/ 2028 w 7742"/>
                    <a:gd name="connsiteY3" fmla="*/ 5754 h 6189"/>
                  </a:gdLst>
                  <a:ahLst/>
                  <a:cxnLst>
                    <a:cxn ang="0">
                      <a:pos x="connsiteX0" y="connsiteY0"/>
                    </a:cxn>
                    <a:cxn ang="0">
                      <a:pos x="connsiteX1" y="connsiteY1"/>
                    </a:cxn>
                    <a:cxn ang="0">
                      <a:pos x="connsiteX2" y="connsiteY2"/>
                    </a:cxn>
                    <a:cxn ang="0">
                      <a:pos x="connsiteX3" y="connsiteY3"/>
                    </a:cxn>
                  </a:cxnLst>
                  <a:rect l="l" t="t" r="r" b="b"/>
                  <a:pathLst>
                    <a:path w="7742" h="6189">
                      <a:moveTo>
                        <a:pt x="2028" y="5754"/>
                      </a:moveTo>
                      <a:cubicBezTo>
                        <a:pt x="4886" y="4801"/>
                        <a:pt x="5838" y="2896"/>
                        <a:pt x="7743" y="991"/>
                      </a:cubicBezTo>
                      <a:cubicBezTo>
                        <a:pt x="7743" y="-914"/>
                        <a:pt x="2980" y="39"/>
                        <a:pt x="123" y="2896"/>
                      </a:cubicBezTo>
                      <a:cubicBezTo>
                        <a:pt x="11553" y="-3771"/>
                        <a:pt x="-5592" y="8611"/>
                        <a:pt x="2028" y="5754"/>
                      </a:cubicBezTo>
                      <a:close/>
                    </a:path>
                  </a:pathLst>
                </a:custGeom>
                <a:grpFill/>
                <a:ln w="9525" cap="flat">
                  <a:noFill/>
                  <a:prstDash val="solid"/>
                  <a:miter/>
                </a:ln>
              </p:spPr>
              <p:txBody>
                <a:bodyPr rtlCol="0" anchor="ctr"/>
                <a:lstStyle/>
                <a:p>
                  <a:endParaRPr lang="zh-CN" altLang="en-US"/>
                </a:p>
              </p:txBody>
            </p:sp>
            <p:sp>
              <p:nvSpPr>
                <p:cNvPr id="481" name="任意多边形: 形状 480">
                  <a:extLst>
                    <a:ext uri="{FF2B5EF4-FFF2-40B4-BE49-F238E27FC236}">
                      <a16:creationId xmlns:a16="http://schemas.microsoft.com/office/drawing/2014/main" id="{8F6ACAEC-8F2A-0CB8-D22C-C89893C097A7}"/>
                    </a:ext>
                  </a:extLst>
                </p:cNvPr>
                <p:cNvSpPr/>
                <p:nvPr/>
              </p:nvSpPr>
              <p:spPr>
                <a:xfrm>
                  <a:off x="10929611" y="5140428"/>
                  <a:ext cx="18473" cy="8808"/>
                </a:xfrm>
                <a:custGeom>
                  <a:avLst/>
                  <a:gdLst>
                    <a:gd name="connsiteX0" fmla="*/ 14663 w 18473"/>
                    <a:gd name="connsiteY0" fmla="*/ 1654 h 8808"/>
                    <a:gd name="connsiteX1" fmla="*/ 18473 w 18473"/>
                    <a:gd name="connsiteY1" fmla="*/ 702 h 8808"/>
                    <a:gd name="connsiteX2" fmla="*/ 376 w 18473"/>
                    <a:gd name="connsiteY2" fmla="*/ 6417 h 8808"/>
                    <a:gd name="connsiteX3" fmla="*/ 14663 w 18473"/>
                    <a:gd name="connsiteY3" fmla="*/ 1654 h 8808"/>
                  </a:gdLst>
                  <a:ahLst/>
                  <a:cxnLst>
                    <a:cxn ang="0">
                      <a:pos x="connsiteX0" y="connsiteY0"/>
                    </a:cxn>
                    <a:cxn ang="0">
                      <a:pos x="connsiteX1" y="connsiteY1"/>
                    </a:cxn>
                    <a:cxn ang="0">
                      <a:pos x="connsiteX2" y="connsiteY2"/>
                    </a:cxn>
                    <a:cxn ang="0">
                      <a:pos x="connsiteX3" y="connsiteY3"/>
                    </a:cxn>
                  </a:cxnLst>
                  <a:rect l="l" t="t" r="r" b="b"/>
                  <a:pathLst>
                    <a:path w="18473" h="8808">
                      <a:moveTo>
                        <a:pt x="14663" y="1654"/>
                      </a:moveTo>
                      <a:cubicBezTo>
                        <a:pt x="15616" y="2607"/>
                        <a:pt x="17521" y="3559"/>
                        <a:pt x="18473" y="702"/>
                      </a:cubicBezTo>
                      <a:cubicBezTo>
                        <a:pt x="15616" y="-2156"/>
                        <a:pt x="7043" y="4512"/>
                        <a:pt x="376" y="6417"/>
                      </a:cubicBezTo>
                      <a:cubicBezTo>
                        <a:pt x="-2482" y="12132"/>
                        <a:pt x="11806" y="6417"/>
                        <a:pt x="14663" y="1654"/>
                      </a:cubicBezTo>
                      <a:close/>
                    </a:path>
                  </a:pathLst>
                </a:custGeom>
                <a:grpFill/>
                <a:ln w="9525" cap="flat">
                  <a:noFill/>
                  <a:prstDash val="solid"/>
                  <a:miter/>
                </a:ln>
              </p:spPr>
              <p:txBody>
                <a:bodyPr rtlCol="0" anchor="ctr"/>
                <a:lstStyle/>
                <a:p>
                  <a:endParaRPr lang="zh-CN" altLang="en-US"/>
                </a:p>
              </p:txBody>
            </p:sp>
            <p:sp>
              <p:nvSpPr>
                <p:cNvPr id="482" name="任意多边形: 形状 481">
                  <a:extLst>
                    <a:ext uri="{FF2B5EF4-FFF2-40B4-BE49-F238E27FC236}">
                      <a16:creationId xmlns:a16="http://schemas.microsoft.com/office/drawing/2014/main" id="{8AC7219C-A844-F581-4C88-747BA6C06701}"/>
                    </a:ext>
                  </a:extLst>
                </p:cNvPr>
                <p:cNvSpPr/>
                <p:nvPr/>
              </p:nvSpPr>
              <p:spPr>
                <a:xfrm>
                  <a:off x="10985470" y="5078265"/>
                  <a:ext cx="4524" cy="5953"/>
                </a:xfrm>
                <a:custGeom>
                  <a:avLst/>
                  <a:gdLst>
                    <a:gd name="connsiteX0" fmla="*/ 4524 w 4524"/>
                    <a:gd name="connsiteY0" fmla="*/ 0 h 5953"/>
                    <a:gd name="connsiteX1" fmla="*/ 2619 w 4524"/>
                    <a:gd name="connsiteY1" fmla="*/ 5715 h 5953"/>
                    <a:gd name="connsiteX2" fmla="*/ 4524 w 4524"/>
                    <a:gd name="connsiteY2" fmla="*/ 0 h 5953"/>
                  </a:gdLst>
                  <a:ahLst/>
                  <a:cxnLst>
                    <a:cxn ang="0">
                      <a:pos x="connsiteX0" y="connsiteY0"/>
                    </a:cxn>
                    <a:cxn ang="0">
                      <a:pos x="connsiteX1" y="connsiteY1"/>
                    </a:cxn>
                    <a:cxn ang="0">
                      <a:pos x="connsiteX2" y="connsiteY2"/>
                    </a:cxn>
                  </a:cxnLst>
                  <a:rect l="l" t="t" r="r" b="b"/>
                  <a:pathLst>
                    <a:path w="4524" h="5953">
                      <a:moveTo>
                        <a:pt x="4524" y="0"/>
                      </a:moveTo>
                      <a:cubicBezTo>
                        <a:pt x="-2143" y="4763"/>
                        <a:pt x="-238" y="6667"/>
                        <a:pt x="2619" y="5715"/>
                      </a:cubicBezTo>
                      <a:cubicBezTo>
                        <a:pt x="714" y="5715"/>
                        <a:pt x="2619" y="2857"/>
                        <a:pt x="4524" y="0"/>
                      </a:cubicBezTo>
                      <a:close/>
                    </a:path>
                  </a:pathLst>
                </a:custGeom>
                <a:grpFill/>
                <a:ln w="9525" cap="flat">
                  <a:noFill/>
                  <a:prstDash val="solid"/>
                  <a:miter/>
                </a:ln>
              </p:spPr>
              <p:txBody>
                <a:bodyPr rtlCol="0" anchor="ctr"/>
                <a:lstStyle/>
                <a:p>
                  <a:endParaRPr lang="zh-CN" altLang="en-US"/>
                </a:p>
              </p:txBody>
            </p:sp>
            <p:sp>
              <p:nvSpPr>
                <p:cNvPr id="483" name="任意多边形: 形状 482">
                  <a:extLst>
                    <a:ext uri="{FF2B5EF4-FFF2-40B4-BE49-F238E27FC236}">
                      <a16:creationId xmlns:a16="http://schemas.microsoft.com/office/drawing/2014/main" id="{72C9149E-DAEE-4A1A-D06B-D8969131A11C}"/>
                    </a:ext>
                  </a:extLst>
                </p:cNvPr>
                <p:cNvSpPr/>
                <p:nvPr/>
              </p:nvSpPr>
              <p:spPr>
                <a:xfrm>
                  <a:off x="10929034" y="5110650"/>
                  <a:ext cx="11430" cy="5715"/>
                </a:xfrm>
                <a:custGeom>
                  <a:avLst/>
                  <a:gdLst>
                    <a:gd name="connsiteX0" fmla="*/ 953 w 11430"/>
                    <a:gd name="connsiteY0" fmla="*/ 3810 h 5715"/>
                    <a:gd name="connsiteX1" fmla="*/ 0 w 11430"/>
                    <a:gd name="connsiteY1" fmla="*/ 5715 h 5715"/>
                    <a:gd name="connsiteX2" fmla="*/ 11430 w 11430"/>
                    <a:gd name="connsiteY2" fmla="*/ 0 h 5715"/>
                  </a:gdLst>
                  <a:ahLst/>
                  <a:cxnLst>
                    <a:cxn ang="0">
                      <a:pos x="connsiteX0" y="connsiteY0"/>
                    </a:cxn>
                    <a:cxn ang="0">
                      <a:pos x="connsiteX1" y="connsiteY1"/>
                    </a:cxn>
                    <a:cxn ang="0">
                      <a:pos x="connsiteX2" y="connsiteY2"/>
                    </a:cxn>
                  </a:cxnLst>
                  <a:rect l="l" t="t" r="r" b="b"/>
                  <a:pathLst>
                    <a:path w="11430" h="5715">
                      <a:moveTo>
                        <a:pt x="953" y="3810"/>
                      </a:moveTo>
                      <a:lnTo>
                        <a:pt x="0" y="5715"/>
                      </a:lnTo>
                      <a:lnTo>
                        <a:pt x="11430" y="0"/>
                      </a:lnTo>
                      <a:close/>
                    </a:path>
                  </a:pathLst>
                </a:custGeom>
                <a:grpFill/>
                <a:ln w="9525" cap="flat">
                  <a:noFill/>
                  <a:prstDash val="solid"/>
                  <a:miter/>
                </a:ln>
              </p:spPr>
              <p:txBody>
                <a:bodyPr rtlCol="0" anchor="ctr"/>
                <a:lstStyle/>
                <a:p>
                  <a:endParaRPr lang="zh-CN" altLang="en-US"/>
                </a:p>
              </p:txBody>
            </p:sp>
            <p:sp>
              <p:nvSpPr>
                <p:cNvPr id="484" name="任意多边形: 形状 483">
                  <a:extLst>
                    <a:ext uri="{FF2B5EF4-FFF2-40B4-BE49-F238E27FC236}">
                      <a16:creationId xmlns:a16="http://schemas.microsoft.com/office/drawing/2014/main" id="{AF4A8353-4704-72BF-10F5-082CDE267A1E}"/>
                    </a:ext>
                  </a:extLst>
                </p:cNvPr>
                <p:cNvSpPr/>
                <p:nvPr/>
              </p:nvSpPr>
              <p:spPr>
                <a:xfrm>
                  <a:off x="10904269" y="5099220"/>
                  <a:ext cx="8572" cy="4762"/>
                </a:xfrm>
                <a:custGeom>
                  <a:avLst/>
                  <a:gdLst>
                    <a:gd name="connsiteX0" fmla="*/ 8573 w 8572"/>
                    <a:gd name="connsiteY0" fmla="*/ 0 h 4762"/>
                    <a:gd name="connsiteX1" fmla="*/ 0 w 8572"/>
                    <a:gd name="connsiteY1" fmla="*/ 1905 h 4762"/>
                    <a:gd name="connsiteX2" fmla="*/ 2858 w 8572"/>
                    <a:gd name="connsiteY2" fmla="*/ 4763 h 4762"/>
                  </a:gdLst>
                  <a:ahLst/>
                  <a:cxnLst>
                    <a:cxn ang="0">
                      <a:pos x="connsiteX0" y="connsiteY0"/>
                    </a:cxn>
                    <a:cxn ang="0">
                      <a:pos x="connsiteX1" y="connsiteY1"/>
                    </a:cxn>
                    <a:cxn ang="0">
                      <a:pos x="connsiteX2" y="connsiteY2"/>
                    </a:cxn>
                  </a:cxnLst>
                  <a:rect l="l" t="t" r="r" b="b"/>
                  <a:pathLst>
                    <a:path w="8572" h="4762">
                      <a:moveTo>
                        <a:pt x="8573" y="0"/>
                      </a:moveTo>
                      <a:lnTo>
                        <a:pt x="0" y="1905"/>
                      </a:lnTo>
                      <a:lnTo>
                        <a:pt x="2858" y="4763"/>
                      </a:lnTo>
                      <a:close/>
                    </a:path>
                  </a:pathLst>
                </a:custGeom>
                <a:grpFill/>
                <a:ln w="9525" cap="flat">
                  <a:noFill/>
                  <a:prstDash val="solid"/>
                  <a:miter/>
                </a:ln>
              </p:spPr>
              <p:txBody>
                <a:bodyPr rtlCol="0" anchor="ctr"/>
                <a:lstStyle/>
                <a:p>
                  <a:endParaRPr lang="zh-CN" altLang="en-US"/>
                </a:p>
              </p:txBody>
            </p:sp>
            <p:sp>
              <p:nvSpPr>
                <p:cNvPr id="485" name="任意多边形: 形状 484">
                  <a:extLst>
                    <a:ext uri="{FF2B5EF4-FFF2-40B4-BE49-F238E27FC236}">
                      <a16:creationId xmlns:a16="http://schemas.microsoft.com/office/drawing/2014/main" id="{34664A2A-E548-895A-6D61-BFB23E7D54BC}"/>
                    </a:ext>
                  </a:extLst>
                </p:cNvPr>
                <p:cNvSpPr/>
                <p:nvPr/>
              </p:nvSpPr>
              <p:spPr>
                <a:xfrm>
                  <a:off x="10907002" y="5091600"/>
                  <a:ext cx="4887" cy="3940"/>
                </a:xfrm>
                <a:custGeom>
                  <a:avLst/>
                  <a:gdLst>
                    <a:gd name="connsiteX0" fmla="*/ 4888 w 4887"/>
                    <a:gd name="connsiteY0" fmla="*/ 2858 h 3940"/>
                    <a:gd name="connsiteX1" fmla="*/ 2030 w 4887"/>
                    <a:gd name="connsiteY1" fmla="*/ 0 h 3940"/>
                    <a:gd name="connsiteX2" fmla="*/ 125 w 4887"/>
                    <a:gd name="connsiteY2" fmla="*/ 2858 h 3940"/>
                    <a:gd name="connsiteX3" fmla="*/ 4888 w 4887"/>
                    <a:gd name="connsiteY3" fmla="*/ 2858 h 3940"/>
                  </a:gdLst>
                  <a:ahLst/>
                  <a:cxnLst>
                    <a:cxn ang="0">
                      <a:pos x="connsiteX0" y="connsiteY0"/>
                    </a:cxn>
                    <a:cxn ang="0">
                      <a:pos x="connsiteX1" y="connsiteY1"/>
                    </a:cxn>
                    <a:cxn ang="0">
                      <a:pos x="connsiteX2" y="connsiteY2"/>
                    </a:cxn>
                    <a:cxn ang="0">
                      <a:pos x="connsiteX3" y="connsiteY3"/>
                    </a:cxn>
                  </a:cxnLst>
                  <a:rect l="l" t="t" r="r" b="b"/>
                  <a:pathLst>
                    <a:path w="4887" h="3940">
                      <a:moveTo>
                        <a:pt x="4888" y="2858"/>
                      </a:moveTo>
                      <a:lnTo>
                        <a:pt x="2030" y="0"/>
                      </a:lnTo>
                      <a:lnTo>
                        <a:pt x="125" y="2858"/>
                      </a:lnTo>
                      <a:cubicBezTo>
                        <a:pt x="-827" y="5715"/>
                        <a:pt x="3935" y="1905"/>
                        <a:pt x="4888" y="2858"/>
                      </a:cubicBezTo>
                      <a:close/>
                    </a:path>
                  </a:pathLst>
                </a:custGeom>
                <a:grpFill/>
                <a:ln w="9525" cap="flat">
                  <a:noFill/>
                  <a:prstDash val="solid"/>
                  <a:miter/>
                </a:ln>
              </p:spPr>
              <p:txBody>
                <a:bodyPr rtlCol="0" anchor="ctr"/>
                <a:lstStyle/>
                <a:p>
                  <a:endParaRPr lang="zh-CN" altLang="en-US"/>
                </a:p>
              </p:txBody>
            </p:sp>
            <p:sp>
              <p:nvSpPr>
                <p:cNvPr id="486" name="任意多边形: 形状 485">
                  <a:extLst>
                    <a:ext uri="{FF2B5EF4-FFF2-40B4-BE49-F238E27FC236}">
                      <a16:creationId xmlns:a16="http://schemas.microsoft.com/office/drawing/2014/main" id="{6ACFD00A-41CE-65A2-E20A-3F8EFEAD0FAE}"/>
                    </a:ext>
                  </a:extLst>
                </p:cNvPr>
                <p:cNvSpPr/>
                <p:nvPr/>
              </p:nvSpPr>
              <p:spPr>
                <a:xfrm>
                  <a:off x="10903317" y="5085884"/>
                  <a:ext cx="6667" cy="1905"/>
                </a:xfrm>
                <a:custGeom>
                  <a:avLst/>
                  <a:gdLst>
                    <a:gd name="connsiteX0" fmla="*/ 952 w 6667"/>
                    <a:gd name="connsiteY0" fmla="*/ 0 h 1905"/>
                    <a:gd name="connsiteX1" fmla="*/ 0 w 6667"/>
                    <a:gd name="connsiteY1" fmla="*/ 1905 h 1905"/>
                    <a:gd name="connsiteX2" fmla="*/ 6667 w 6667"/>
                    <a:gd name="connsiteY2" fmla="*/ 1905 h 1905"/>
                    <a:gd name="connsiteX3" fmla="*/ 952 w 6667"/>
                    <a:gd name="connsiteY3" fmla="*/ 0 h 1905"/>
                  </a:gdLst>
                  <a:ahLst/>
                  <a:cxnLst>
                    <a:cxn ang="0">
                      <a:pos x="connsiteX0" y="connsiteY0"/>
                    </a:cxn>
                    <a:cxn ang="0">
                      <a:pos x="connsiteX1" y="connsiteY1"/>
                    </a:cxn>
                    <a:cxn ang="0">
                      <a:pos x="connsiteX2" y="connsiteY2"/>
                    </a:cxn>
                    <a:cxn ang="0">
                      <a:pos x="connsiteX3" y="connsiteY3"/>
                    </a:cxn>
                  </a:cxnLst>
                  <a:rect l="l" t="t" r="r" b="b"/>
                  <a:pathLst>
                    <a:path w="6667" h="1905">
                      <a:moveTo>
                        <a:pt x="952" y="0"/>
                      </a:moveTo>
                      <a:cubicBezTo>
                        <a:pt x="1905" y="0"/>
                        <a:pt x="952" y="953"/>
                        <a:pt x="0" y="1905"/>
                      </a:cubicBezTo>
                      <a:lnTo>
                        <a:pt x="6667" y="1905"/>
                      </a:lnTo>
                      <a:lnTo>
                        <a:pt x="952" y="0"/>
                      </a:lnTo>
                      <a:close/>
                    </a:path>
                  </a:pathLst>
                </a:custGeom>
                <a:grpFill/>
                <a:ln w="9525" cap="flat">
                  <a:noFill/>
                  <a:prstDash val="solid"/>
                  <a:miter/>
                </a:ln>
              </p:spPr>
              <p:txBody>
                <a:bodyPr rtlCol="0" anchor="ctr"/>
                <a:lstStyle/>
                <a:p>
                  <a:endParaRPr lang="zh-CN" altLang="en-US"/>
                </a:p>
              </p:txBody>
            </p:sp>
            <p:sp>
              <p:nvSpPr>
                <p:cNvPr id="487" name="任意多边形: 形状 486">
                  <a:extLst>
                    <a:ext uri="{FF2B5EF4-FFF2-40B4-BE49-F238E27FC236}">
                      <a16:creationId xmlns:a16="http://schemas.microsoft.com/office/drawing/2014/main" id="{5E4466A3-DE56-2B02-6F9C-B53E151D7602}"/>
                    </a:ext>
                  </a:extLst>
                </p:cNvPr>
                <p:cNvSpPr/>
                <p:nvPr/>
              </p:nvSpPr>
              <p:spPr>
                <a:xfrm>
                  <a:off x="10917359" y="5002065"/>
                  <a:ext cx="7129" cy="6055"/>
                </a:xfrm>
                <a:custGeom>
                  <a:avLst/>
                  <a:gdLst>
                    <a:gd name="connsiteX0" fmla="*/ 3103 w 7129"/>
                    <a:gd name="connsiteY0" fmla="*/ 5715 h 6055"/>
                    <a:gd name="connsiteX1" fmla="*/ 5961 w 7129"/>
                    <a:gd name="connsiteY1" fmla="*/ 0 h 6055"/>
                    <a:gd name="connsiteX2" fmla="*/ 3103 w 7129"/>
                    <a:gd name="connsiteY2" fmla="*/ 5715 h 6055"/>
                  </a:gdLst>
                  <a:ahLst/>
                  <a:cxnLst>
                    <a:cxn ang="0">
                      <a:pos x="connsiteX0" y="connsiteY0"/>
                    </a:cxn>
                    <a:cxn ang="0">
                      <a:pos x="connsiteX1" y="connsiteY1"/>
                    </a:cxn>
                    <a:cxn ang="0">
                      <a:pos x="connsiteX2" y="connsiteY2"/>
                    </a:cxn>
                  </a:cxnLst>
                  <a:rect l="l" t="t" r="r" b="b"/>
                  <a:pathLst>
                    <a:path w="7129" h="6055">
                      <a:moveTo>
                        <a:pt x="3103" y="5715"/>
                      </a:moveTo>
                      <a:cubicBezTo>
                        <a:pt x="10723" y="1905"/>
                        <a:pt x="5008" y="1905"/>
                        <a:pt x="5961" y="0"/>
                      </a:cubicBezTo>
                      <a:cubicBezTo>
                        <a:pt x="4056" y="952"/>
                        <a:pt x="-4517" y="7620"/>
                        <a:pt x="3103" y="5715"/>
                      </a:cubicBezTo>
                      <a:close/>
                    </a:path>
                  </a:pathLst>
                </a:custGeom>
                <a:grpFill/>
                <a:ln w="9525" cap="flat">
                  <a:noFill/>
                  <a:prstDash val="solid"/>
                  <a:miter/>
                </a:ln>
              </p:spPr>
              <p:txBody>
                <a:bodyPr rtlCol="0" anchor="ctr"/>
                <a:lstStyle/>
                <a:p>
                  <a:endParaRPr lang="zh-CN" altLang="en-US"/>
                </a:p>
              </p:txBody>
            </p:sp>
          </p:grpSp>
          <p:sp>
            <p:nvSpPr>
              <p:cNvPr id="306" name="任意多边形: 形状 305">
                <a:extLst>
                  <a:ext uri="{FF2B5EF4-FFF2-40B4-BE49-F238E27FC236}">
                    <a16:creationId xmlns:a16="http://schemas.microsoft.com/office/drawing/2014/main" id="{7EEE5AA7-D9E2-CEC2-5E59-F71A6F24EBA0}"/>
                  </a:ext>
                </a:extLst>
              </p:cNvPr>
              <p:cNvSpPr/>
              <p:nvPr/>
            </p:nvSpPr>
            <p:spPr>
              <a:xfrm>
                <a:off x="9400952" y="4714318"/>
                <a:ext cx="380047" cy="508402"/>
              </a:xfrm>
              <a:custGeom>
                <a:avLst/>
                <a:gdLst>
                  <a:gd name="connsiteX0" fmla="*/ 0 w 380047"/>
                  <a:gd name="connsiteY0" fmla="*/ 3578 h 508402"/>
                  <a:gd name="connsiteX1" fmla="*/ 122872 w 380047"/>
                  <a:gd name="connsiteY1" fmla="*/ 508403 h 508402"/>
                  <a:gd name="connsiteX2" fmla="*/ 380047 w 380047"/>
                  <a:gd name="connsiteY2" fmla="*/ 508403 h 508402"/>
                  <a:gd name="connsiteX3" fmla="*/ 358140 w 380047"/>
                  <a:gd name="connsiteY3" fmla="*/ 169313 h 508402"/>
                  <a:gd name="connsiteX4" fmla="*/ 0 w 380047"/>
                  <a:gd name="connsiteY4" fmla="*/ 3578 h 508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0047" h="508402">
                    <a:moveTo>
                      <a:pt x="0" y="3578"/>
                    </a:moveTo>
                    <a:cubicBezTo>
                      <a:pt x="0" y="3578"/>
                      <a:pt x="69533" y="356003"/>
                      <a:pt x="122872" y="508403"/>
                    </a:cubicBezTo>
                    <a:lnTo>
                      <a:pt x="380047" y="508403"/>
                    </a:lnTo>
                    <a:lnTo>
                      <a:pt x="358140" y="169313"/>
                    </a:lnTo>
                    <a:cubicBezTo>
                      <a:pt x="359092" y="169313"/>
                      <a:pt x="128588" y="-28807"/>
                      <a:pt x="0" y="3578"/>
                    </a:cubicBezTo>
                    <a:close/>
                  </a:path>
                </a:pathLst>
              </a:custGeom>
              <a:solidFill>
                <a:srgbClr val="C4D19C"/>
              </a:solidFill>
              <a:ln w="9525" cap="flat">
                <a:noFill/>
                <a:prstDash val="solid"/>
                <a:miter/>
              </a:ln>
            </p:spPr>
            <p:txBody>
              <a:bodyPr rtlCol="0" anchor="ctr"/>
              <a:lstStyle/>
              <a:p>
                <a:endParaRPr lang="zh-CN" altLang="en-US"/>
              </a:p>
            </p:txBody>
          </p:sp>
          <p:grpSp>
            <p:nvGrpSpPr>
              <p:cNvPr id="307" name="图形 564">
                <a:extLst>
                  <a:ext uri="{FF2B5EF4-FFF2-40B4-BE49-F238E27FC236}">
                    <a16:creationId xmlns:a16="http://schemas.microsoft.com/office/drawing/2014/main" id="{33FE5271-4C64-B968-FA2A-A5DCB81373E8}"/>
                  </a:ext>
                </a:extLst>
              </p:cNvPr>
              <p:cNvGrpSpPr/>
              <p:nvPr/>
            </p:nvGrpSpPr>
            <p:grpSpPr>
              <a:xfrm>
                <a:off x="9376153" y="4698846"/>
                <a:ext cx="449613" cy="282892"/>
                <a:chOff x="9566926" y="4794420"/>
                <a:chExt cx="449613" cy="282892"/>
              </a:xfrm>
              <a:solidFill>
                <a:srgbClr val="646360"/>
              </a:solidFill>
            </p:grpSpPr>
            <p:sp>
              <p:nvSpPr>
                <p:cNvPr id="384" name="任意多边形: 形状 383">
                  <a:extLst>
                    <a:ext uri="{FF2B5EF4-FFF2-40B4-BE49-F238E27FC236}">
                      <a16:creationId xmlns:a16="http://schemas.microsoft.com/office/drawing/2014/main" id="{9AC21D51-5E32-9F4B-1E81-C5768FA0DE28}"/>
                    </a:ext>
                  </a:extLst>
                </p:cNvPr>
                <p:cNvSpPr/>
                <p:nvPr/>
              </p:nvSpPr>
              <p:spPr>
                <a:xfrm>
                  <a:off x="9769842" y="4931579"/>
                  <a:ext cx="2857" cy="2857"/>
                </a:xfrm>
                <a:custGeom>
                  <a:avLst/>
                  <a:gdLst>
                    <a:gd name="connsiteX0" fmla="*/ 2858 w 2857"/>
                    <a:gd name="connsiteY0" fmla="*/ 0 h 2857"/>
                    <a:gd name="connsiteX1" fmla="*/ 0 w 2857"/>
                    <a:gd name="connsiteY1" fmla="*/ 2858 h 2857"/>
                    <a:gd name="connsiteX2" fmla="*/ 2858 w 2857"/>
                    <a:gd name="connsiteY2" fmla="*/ 0 h 2857"/>
                  </a:gdLst>
                  <a:ahLst/>
                  <a:cxnLst>
                    <a:cxn ang="0">
                      <a:pos x="connsiteX0" y="connsiteY0"/>
                    </a:cxn>
                    <a:cxn ang="0">
                      <a:pos x="connsiteX1" y="connsiteY1"/>
                    </a:cxn>
                    <a:cxn ang="0">
                      <a:pos x="connsiteX2" y="connsiteY2"/>
                    </a:cxn>
                  </a:cxnLst>
                  <a:rect l="l" t="t" r="r" b="b"/>
                  <a:pathLst>
                    <a:path w="2857" h="2857">
                      <a:moveTo>
                        <a:pt x="2858" y="0"/>
                      </a:moveTo>
                      <a:cubicBezTo>
                        <a:pt x="1905" y="953"/>
                        <a:pt x="953" y="1905"/>
                        <a:pt x="0" y="2858"/>
                      </a:cubicBezTo>
                      <a:cubicBezTo>
                        <a:pt x="0" y="2858"/>
                        <a:pt x="953" y="1905"/>
                        <a:pt x="2858" y="0"/>
                      </a:cubicBezTo>
                      <a:close/>
                    </a:path>
                  </a:pathLst>
                </a:custGeom>
                <a:grpFill/>
                <a:ln w="9525" cap="flat">
                  <a:noFill/>
                  <a:prstDash val="solid"/>
                  <a:miter/>
                </a:ln>
              </p:spPr>
              <p:txBody>
                <a:bodyPr rtlCol="0" anchor="ctr"/>
                <a:lstStyle/>
                <a:p>
                  <a:endParaRPr lang="zh-CN" altLang="en-US"/>
                </a:p>
              </p:txBody>
            </p:sp>
            <p:sp>
              <p:nvSpPr>
                <p:cNvPr id="385" name="任意多边形: 形状 384">
                  <a:extLst>
                    <a:ext uri="{FF2B5EF4-FFF2-40B4-BE49-F238E27FC236}">
                      <a16:creationId xmlns:a16="http://schemas.microsoft.com/office/drawing/2014/main" id="{AC7C4D9C-EC5E-ECA7-849A-CA729508DE4F}"/>
                    </a:ext>
                  </a:extLst>
                </p:cNvPr>
                <p:cNvSpPr/>
                <p:nvPr/>
              </p:nvSpPr>
              <p:spPr>
                <a:xfrm>
                  <a:off x="9854615" y="4989682"/>
                  <a:ext cx="952" cy="952"/>
                </a:xfrm>
                <a:custGeom>
                  <a:avLst/>
                  <a:gdLst>
                    <a:gd name="connsiteX0" fmla="*/ 0 w 952"/>
                    <a:gd name="connsiteY0" fmla="*/ 952 h 952"/>
                    <a:gd name="connsiteX1" fmla="*/ 0 w 952"/>
                    <a:gd name="connsiteY1" fmla="*/ 952 h 952"/>
                    <a:gd name="connsiteX2" fmla="*/ 952 w 952"/>
                    <a:gd name="connsiteY2" fmla="*/ 0 h 952"/>
                    <a:gd name="connsiteX3" fmla="*/ 0 w 952"/>
                    <a:gd name="connsiteY3" fmla="*/ 952 h 952"/>
                  </a:gdLst>
                  <a:ahLst/>
                  <a:cxnLst>
                    <a:cxn ang="0">
                      <a:pos x="connsiteX0" y="connsiteY0"/>
                    </a:cxn>
                    <a:cxn ang="0">
                      <a:pos x="connsiteX1" y="connsiteY1"/>
                    </a:cxn>
                    <a:cxn ang="0">
                      <a:pos x="connsiteX2" y="connsiteY2"/>
                    </a:cxn>
                    <a:cxn ang="0">
                      <a:pos x="connsiteX3" y="connsiteY3"/>
                    </a:cxn>
                  </a:cxnLst>
                  <a:rect l="l" t="t" r="r" b="b"/>
                  <a:pathLst>
                    <a:path w="952" h="952">
                      <a:moveTo>
                        <a:pt x="0" y="952"/>
                      </a:moveTo>
                      <a:cubicBezTo>
                        <a:pt x="0" y="952"/>
                        <a:pt x="0" y="952"/>
                        <a:pt x="0" y="952"/>
                      </a:cubicBezTo>
                      <a:lnTo>
                        <a:pt x="952" y="0"/>
                      </a:lnTo>
                      <a:lnTo>
                        <a:pt x="0" y="952"/>
                      </a:lnTo>
                      <a:close/>
                    </a:path>
                  </a:pathLst>
                </a:custGeom>
                <a:grpFill/>
                <a:ln w="9525" cap="flat">
                  <a:noFill/>
                  <a:prstDash val="solid"/>
                  <a:miter/>
                </a:ln>
              </p:spPr>
              <p:txBody>
                <a:bodyPr rtlCol="0" anchor="ctr"/>
                <a:lstStyle/>
                <a:p>
                  <a:endParaRPr lang="zh-CN" altLang="en-US"/>
                </a:p>
              </p:txBody>
            </p:sp>
            <p:sp>
              <p:nvSpPr>
                <p:cNvPr id="386" name="任意多边形: 形状 385">
                  <a:extLst>
                    <a:ext uri="{FF2B5EF4-FFF2-40B4-BE49-F238E27FC236}">
                      <a16:creationId xmlns:a16="http://schemas.microsoft.com/office/drawing/2014/main" id="{8F903F8D-628F-FF73-3542-B0D59B6386B2}"/>
                    </a:ext>
                  </a:extLst>
                </p:cNvPr>
                <p:cNvSpPr/>
                <p:nvPr/>
              </p:nvSpPr>
              <p:spPr>
                <a:xfrm>
                  <a:off x="9855567" y="4985872"/>
                  <a:ext cx="2857" cy="3810"/>
                </a:xfrm>
                <a:custGeom>
                  <a:avLst/>
                  <a:gdLst>
                    <a:gd name="connsiteX0" fmla="*/ 0 w 2857"/>
                    <a:gd name="connsiteY0" fmla="*/ 3810 h 3810"/>
                    <a:gd name="connsiteX1" fmla="*/ 2858 w 2857"/>
                    <a:gd name="connsiteY1" fmla="*/ 0 h 3810"/>
                    <a:gd name="connsiteX2" fmla="*/ 0 w 2857"/>
                    <a:gd name="connsiteY2" fmla="*/ 3810 h 3810"/>
                  </a:gdLst>
                  <a:ahLst/>
                  <a:cxnLst>
                    <a:cxn ang="0">
                      <a:pos x="connsiteX0" y="connsiteY0"/>
                    </a:cxn>
                    <a:cxn ang="0">
                      <a:pos x="connsiteX1" y="connsiteY1"/>
                    </a:cxn>
                    <a:cxn ang="0">
                      <a:pos x="connsiteX2" y="connsiteY2"/>
                    </a:cxn>
                  </a:cxnLst>
                  <a:rect l="l" t="t" r="r" b="b"/>
                  <a:pathLst>
                    <a:path w="2857" h="3810">
                      <a:moveTo>
                        <a:pt x="0" y="3810"/>
                      </a:moveTo>
                      <a:lnTo>
                        <a:pt x="2858" y="0"/>
                      </a:lnTo>
                      <a:cubicBezTo>
                        <a:pt x="0" y="953"/>
                        <a:pt x="0" y="1905"/>
                        <a:pt x="0" y="3810"/>
                      </a:cubicBezTo>
                      <a:close/>
                    </a:path>
                  </a:pathLst>
                </a:custGeom>
                <a:grpFill/>
                <a:ln w="9525" cap="flat">
                  <a:noFill/>
                  <a:prstDash val="solid"/>
                  <a:miter/>
                </a:ln>
              </p:spPr>
              <p:txBody>
                <a:bodyPr rtlCol="0" anchor="ctr"/>
                <a:lstStyle/>
                <a:p>
                  <a:endParaRPr lang="zh-CN" altLang="en-US"/>
                </a:p>
              </p:txBody>
            </p:sp>
            <p:sp>
              <p:nvSpPr>
                <p:cNvPr id="387" name="任意多边形: 形状 386">
                  <a:extLst>
                    <a:ext uri="{FF2B5EF4-FFF2-40B4-BE49-F238E27FC236}">
                      <a16:creationId xmlns:a16="http://schemas.microsoft.com/office/drawing/2014/main" id="{E16E8705-1097-17AA-614E-FAC309C2462D}"/>
                    </a:ext>
                  </a:extLst>
                </p:cNvPr>
                <p:cNvSpPr/>
                <p:nvPr/>
              </p:nvSpPr>
              <p:spPr>
                <a:xfrm>
                  <a:off x="9741267" y="4953487"/>
                  <a:ext cx="5715" cy="3809"/>
                </a:xfrm>
                <a:custGeom>
                  <a:avLst/>
                  <a:gdLst>
                    <a:gd name="connsiteX0" fmla="*/ 5715 w 5715"/>
                    <a:gd name="connsiteY0" fmla="*/ 0 h 3809"/>
                    <a:gd name="connsiteX1" fmla="*/ 0 w 5715"/>
                    <a:gd name="connsiteY1" fmla="*/ 3810 h 3809"/>
                    <a:gd name="connsiteX2" fmla="*/ 5715 w 5715"/>
                    <a:gd name="connsiteY2" fmla="*/ 0 h 3809"/>
                  </a:gdLst>
                  <a:ahLst/>
                  <a:cxnLst>
                    <a:cxn ang="0">
                      <a:pos x="connsiteX0" y="connsiteY0"/>
                    </a:cxn>
                    <a:cxn ang="0">
                      <a:pos x="connsiteX1" y="connsiteY1"/>
                    </a:cxn>
                    <a:cxn ang="0">
                      <a:pos x="connsiteX2" y="connsiteY2"/>
                    </a:cxn>
                  </a:cxnLst>
                  <a:rect l="l" t="t" r="r" b="b"/>
                  <a:pathLst>
                    <a:path w="5715" h="3809">
                      <a:moveTo>
                        <a:pt x="5715" y="0"/>
                      </a:moveTo>
                      <a:cubicBezTo>
                        <a:pt x="4763" y="0"/>
                        <a:pt x="2858" y="953"/>
                        <a:pt x="0" y="3810"/>
                      </a:cubicBezTo>
                      <a:lnTo>
                        <a:pt x="5715" y="0"/>
                      </a:lnTo>
                      <a:close/>
                    </a:path>
                  </a:pathLst>
                </a:custGeom>
                <a:grpFill/>
                <a:ln w="9525" cap="flat">
                  <a:noFill/>
                  <a:prstDash val="solid"/>
                  <a:miter/>
                </a:ln>
              </p:spPr>
              <p:txBody>
                <a:bodyPr rtlCol="0" anchor="ctr"/>
                <a:lstStyle/>
                <a:p>
                  <a:endParaRPr lang="zh-CN" altLang="en-US"/>
                </a:p>
              </p:txBody>
            </p:sp>
            <p:sp>
              <p:nvSpPr>
                <p:cNvPr id="388" name="任意多边形: 形状 387">
                  <a:extLst>
                    <a:ext uri="{FF2B5EF4-FFF2-40B4-BE49-F238E27FC236}">
                      <a16:creationId xmlns:a16="http://schemas.microsoft.com/office/drawing/2014/main" id="{92BE67C7-E804-5DA6-A477-1724E582138B}"/>
                    </a:ext>
                  </a:extLst>
                </p:cNvPr>
                <p:cNvSpPr/>
                <p:nvPr/>
              </p:nvSpPr>
              <p:spPr>
                <a:xfrm>
                  <a:off x="9744125" y="4976347"/>
                  <a:ext cx="952" cy="2857"/>
                </a:xfrm>
                <a:custGeom>
                  <a:avLst/>
                  <a:gdLst>
                    <a:gd name="connsiteX0" fmla="*/ 953 w 952"/>
                    <a:gd name="connsiteY0" fmla="*/ 0 h 2857"/>
                    <a:gd name="connsiteX1" fmla="*/ 0 w 952"/>
                    <a:gd name="connsiteY1" fmla="*/ 2858 h 2857"/>
                    <a:gd name="connsiteX2" fmla="*/ 953 w 952"/>
                    <a:gd name="connsiteY2" fmla="*/ 0 h 2857"/>
                  </a:gdLst>
                  <a:ahLst/>
                  <a:cxnLst>
                    <a:cxn ang="0">
                      <a:pos x="connsiteX0" y="connsiteY0"/>
                    </a:cxn>
                    <a:cxn ang="0">
                      <a:pos x="connsiteX1" y="connsiteY1"/>
                    </a:cxn>
                    <a:cxn ang="0">
                      <a:pos x="connsiteX2" y="connsiteY2"/>
                    </a:cxn>
                  </a:cxnLst>
                  <a:rect l="l" t="t" r="r" b="b"/>
                  <a:pathLst>
                    <a:path w="952" h="2857">
                      <a:moveTo>
                        <a:pt x="953" y="0"/>
                      </a:moveTo>
                      <a:cubicBezTo>
                        <a:pt x="953" y="953"/>
                        <a:pt x="0" y="1905"/>
                        <a:pt x="0" y="2858"/>
                      </a:cubicBezTo>
                      <a:cubicBezTo>
                        <a:pt x="953" y="953"/>
                        <a:pt x="953" y="0"/>
                        <a:pt x="953" y="0"/>
                      </a:cubicBezTo>
                      <a:close/>
                    </a:path>
                  </a:pathLst>
                </a:custGeom>
                <a:grpFill/>
                <a:ln w="9525" cap="flat">
                  <a:noFill/>
                  <a:prstDash val="solid"/>
                  <a:miter/>
                </a:ln>
              </p:spPr>
              <p:txBody>
                <a:bodyPr rtlCol="0" anchor="ctr"/>
                <a:lstStyle/>
                <a:p>
                  <a:endParaRPr lang="zh-CN" altLang="en-US"/>
                </a:p>
              </p:txBody>
            </p:sp>
            <p:sp>
              <p:nvSpPr>
                <p:cNvPr id="389" name="任意多边形: 形状 388">
                  <a:extLst>
                    <a:ext uri="{FF2B5EF4-FFF2-40B4-BE49-F238E27FC236}">
                      <a16:creationId xmlns:a16="http://schemas.microsoft.com/office/drawing/2014/main" id="{27365424-7C22-23F5-F505-8230B596A7D5}"/>
                    </a:ext>
                  </a:extLst>
                </p:cNvPr>
                <p:cNvSpPr/>
                <p:nvPr/>
              </p:nvSpPr>
              <p:spPr>
                <a:xfrm>
                  <a:off x="9703167" y="4868715"/>
                  <a:ext cx="952" cy="952"/>
                </a:xfrm>
                <a:custGeom>
                  <a:avLst/>
                  <a:gdLst>
                    <a:gd name="connsiteX0" fmla="*/ 0 w 952"/>
                    <a:gd name="connsiteY0" fmla="*/ 952 h 952"/>
                    <a:gd name="connsiteX1" fmla="*/ 953 w 952"/>
                    <a:gd name="connsiteY1" fmla="*/ 0 h 952"/>
                    <a:gd name="connsiteX2" fmla="*/ 0 w 952"/>
                    <a:gd name="connsiteY2" fmla="*/ 952 h 952"/>
                  </a:gdLst>
                  <a:ahLst/>
                  <a:cxnLst>
                    <a:cxn ang="0">
                      <a:pos x="connsiteX0" y="connsiteY0"/>
                    </a:cxn>
                    <a:cxn ang="0">
                      <a:pos x="connsiteX1" y="connsiteY1"/>
                    </a:cxn>
                    <a:cxn ang="0">
                      <a:pos x="connsiteX2" y="connsiteY2"/>
                    </a:cxn>
                  </a:cxnLst>
                  <a:rect l="l" t="t" r="r" b="b"/>
                  <a:pathLst>
                    <a:path w="952" h="952">
                      <a:moveTo>
                        <a:pt x="0" y="952"/>
                      </a:moveTo>
                      <a:cubicBezTo>
                        <a:pt x="953" y="952"/>
                        <a:pt x="953" y="0"/>
                        <a:pt x="953" y="0"/>
                      </a:cubicBezTo>
                      <a:cubicBezTo>
                        <a:pt x="953" y="0"/>
                        <a:pt x="0" y="952"/>
                        <a:pt x="0" y="952"/>
                      </a:cubicBezTo>
                      <a:close/>
                    </a:path>
                  </a:pathLst>
                </a:custGeom>
                <a:grpFill/>
                <a:ln w="9525" cap="flat">
                  <a:noFill/>
                  <a:prstDash val="solid"/>
                  <a:miter/>
                </a:ln>
              </p:spPr>
              <p:txBody>
                <a:bodyPr rtlCol="0" anchor="ctr"/>
                <a:lstStyle/>
                <a:p>
                  <a:endParaRPr lang="zh-CN" altLang="en-US"/>
                </a:p>
              </p:txBody>
            </p:sp>
            <p:sp>
              <p:nvSpPr>
                <p:cNvPr id="390" name="任意多边形: 形状 389">
                  <a:extLst>
                    <a:ext uri="{FF2B5EF4-FFF2-40B4-BE49-F238E27FC236}">
                      <a16:creationId xmlns:a16="http://schemas.microsoft.com/office/drawing/2014/main" id="{BCBC0235-7F62-5CA5-B2C0-D56AE7FE5B49}"/>
                    </a:ext>
                  </a:extLst>
                </p:cNvPr>
                <p:cNvSpPr/>
                <p:nvPr/>
              </p:nvSpPr>
              <p:spPr>
                <a:xfrm>
                  <a:off x="9690525" y="4871572"/>
                  <a:ext cx="2164" cy="1375"/>
                </a:xfrm>
                <a:custGeom>
                  <a:avLst/>
                  <a:gdLst>
                    <a:gd name="connsiteX0" fmla="*/ 2165 w 2164"/>
                    <a:gd name="connsiteY0" fmla="*/ 953 h 1375"/>
                    <a:gd name="connsiteX1" fmla="*/ 1212 w 2164"/>
                    <a:gd name="connsiteY1" fmla="*/ 0 h 1375"/>
                    <a:gd name="connsiteX2" fmla="*/ 260 w 2164"/>
                    <a:gd name="connsiteY2" fmla="*/ 953 h 1375"/>
                    <a:gd name="connsiteX3" fmla="*/ 2165 w 2164"/>
                    <a:gd name="connsiteY3" fmla="*/ 953 h 1375"/>
                  </a:gdLst>
                  <a:ahLst/>
                  <a:cxnLst>
                    <a:cxn ang="0">
                      <a:pos x="connsiteX0" y="connsiteY0"/>
                    </a:cxn>
                    <a:cxn ang="0">
                      <a:pos x="connsiteX1" y="connsiteY1"/>
                    </a:cxn>
                    <a:cxn ang="0">
                      <a:pos x="connsiteX2" y="connsiteY2"/>
                    </a:cxn>
                    <a:cxn ang="0">
                      <a:pos x="connsiteX3" y="connsiteY3"/>
                    </a:cxn>
                  </a:cxnLst>
                  <a:rect l="l" t="t" r="r" b="b"/>
                  <a:pathLst>
                    <a:path w="2164" h="1375">
                      <a:moveTo>
                        <a:pt x="2165" y="953"/>
                      </a:moveTo>
                      <a:cubicBezTo>
                        <a:pt x="2165" y="0"/>
                        <a:pt x="1212" y="0"/>
                        <a:pt x="1212" y="0"/>
                      </a:cubicBezTo>
                      <a:lnTo>
                        <a:pt x="260" y="953"/>
                      </a:lnTo>
                      <a:cubicBezTo>
                        <a:pt x="-693" y="1905"/>
                        <a:pt x="1212" y="953"/>
                        <a:pt x="2165" y="953"/>
                      </a:cubicBezTo>
                      <a:close/>
                    </a:path>
                  </a:pathLst>
                </a:custGeom>
                <a:grpFill/>
                <a:ln w="9525" cap="flat">
                  <a:noFill/>
                  <a:prstDash val="solid"/>
                  <a:miter/>
                </a:ln>
              </p:spPr>
              <p:txBody>
                <a:bodyPr rtlCol="0" anchor="ctr"/>
                <a:lstStyle/>
                <a:p>
                  <a:endParaRPr lang="zh-CN" altLang="en-US"/>
                </a:p>
              </p:txBody>
            </p:sp>
            <p:sp>
              <p:nvSpPr>
                <p:cNvPr id="391" name="任意多边形: 形状 390">
                  <a:extLst>
                    <a:ext uri="{FF2B5EF4-FFF2-40B4-BE49-F238E27FC236}">
                      <a16:creationId xmlns:a16="http://schemas.microsoft.com/office/drawing/2014/main" id="{067C8A89-8347-6A6E-3051-4ED06419AC23}"/>
                    </a:ext>
                  </a:extLst>
                </p:cNvPr>
                <p:cNvSpPr/>
                <p:nvPr/>
              </p:nvSpPr>
              <p:spPr>
                <a:xfrm>
                  <a:off x="9689832" y="4879192"/>
                  <a:ext cx="1904" cy="9525"/>
                </a:xfrm>
                <a:custGeom>
                  <a:avLst/>
                  <a:gdLst>
                    <a:gd name="connsiteX0" fmla="*/ 1905 w 1904"/>
                    <a:gd name="connsiteY0" fmla="*/ 0 h 9525"/>
                    <a:gd name="connsiteX1" fmla="*/ 0 w 1904"/>
                    <a:gd name="connsiteY1" fmla="*/ 0 h 9525"/>
                    <a:gd name="connsiteX2" fmla="*/ 1905 w 1904"/>
                    <a:gd name="connsiteY2" fmla="*/ 0 h 9525"/>
                  </a:gdLst>
                  <a:ahLst/>
                  <a:cxnLst>
                    <a:cxn ang="0">
                      <a:pos x="connsiteX0" y="connsiteY0"/>
                    </a:cxn>
                    <a:cxn ang="0">
                      <a:pos x="connsiteX1" y="connsiteY1"/>
                    </a:cxn>
                    <a:cxn ang="0">
                      <a:pos x="connsiteX2" y="connsiteY2"/>
                    </a:cxn>
                  </a:cxnLst>
                  <a:rect l="l" t="t" r="r" b="b"/>
                  <a:pathLst>
                    <a:path w="1904" h="9525">
                      <a:moveTo>
                        <a:pt x="1905" y="0"/>
                      </a:moveTo>
                      <a:lnTo>
                        <a:pt x="0" y="0"/>
                      </a:lnTo>
                      <a:cubicBezTo>
                        <a:pt x="0" y="0"/>
                        <a:pt x="952" y="0"/>
                        <a:pt x="1905" y="0"/>
                      </a:cubicBezTo>
                      <a:close/>
                    </a:path>
                  </a:pathLst>
                </a:custGeom>
                <a:grpFill/>
                <a:ln w="9525" cap="flat">
                  <a:noFill/>
                  <a:prstDash val="solid"/>
                  <a:miter/>
                </a:ln>
              </p:spPr>
              <p:txBody>
                <a:bodyPr rtlCol="0" anchor="ctr"/>
                <a:lstStyle/>
                <a:p>
                  <a:endParaRPr lang="zh-CN" altLang="en-US"/>
                </a:p>
              </p:txBody>
            </p:sp>
            <p:sp>
              <p:nvSpPr>
                <p:cNvPr id="392" name="任意多边形: 形状 391">
                  <a:extLst>
                    <a:ext uri="{FF2B5EF4-FFF2-40B4-BE49-F238E27FC236}">
                      <a16:creationId xmlns:a16="http://schemas.microsoft.com/office/drawing/2014/main" id="{88033585-9B11-B838-4D64-94193A57676C}"/>
                    </a:ext>
                  </a:extLst>
                </p:cNvPr>
                <p:cNvSpPr/>
                <p:nvPr/>
              </p:nvSpPr>
              <p:spPr>
                <a:xfrm>
                  <a:off x="9616490" y="4898242"/>
                  <a:ext cx="2857" cy="3810"/>
                </a:xfrm>
                <a:custGeom>
                  <a:avLst/>
                  <a:gdLst>
                    <a:gd name="connsiteX0" fmla="*/ 2857 w 2857"/>
                    <a:gd name="connsiteY0" fmla="*/ 0 h 3810"/>
                    <a:gd name="connsiteX1" fmla="*/ 0 w 2857"/>
                    <a:gd name="connsiteY1" fmla="*/ 3810 h 3810"/>
                    <a:gd name="connsiteX2" fmla="*/ 2857 w 2857"/>
                    <a:gd name="connsiteY2" fmla="*/ 0 h 3810"/>
                  </a:gdLst>
                  <a:ahLst/>
                  <a:cxnLst>
                    <a:cxn ang="0">
                      <a:pos x="connsiteX0" y="connsiteY0"/>
                    </a:cxn>
                    <a:cxn ang="0">
                      <a:pos x="connsiteX1" y="connsiteY1"/>
                    </a:cxn>
                    <a:cxn ang="0">
                      <a:pos x="connsiteX2" y="connsiteY2"/>
                    </a:cxn>
                  </a:cxnLst>
                  <a:rect l="l" t="t" r="r" b="b"/>
                  <a:pathLst>
                    <a:path w="2857" h="3810">
                      <a:moveTo>
                        <a:pt x="2857" y="0"/>
                      </a:moveTo>
                      <a:lnTo>
                        <a:pt x="0" y="3810"/>
                      </a:lnTo>
                      <a:cubicBezTo>
                        <a:pt x="1905" y="1905"/>
                        <a:pt x="2857" y="953"/>
                        <a:pt x="2857" y="0"/>
                      </a:cubicBezTo>
                      <a:close/>
                    </a:path>
                  </a:pathLst>
                </a:custGeom>
                <a:grpFill/>
                <a:ln w="9525" cap="flat">
                  <a:noFill/>
                  <a:prstDash val="solid"/>
                  <a:miter/>
                </a:ln>
              </p:spPr>
              <p:txBody>
                <a:bodyPr rtlCol="0" anchor="ctr"/>
                <a:lstStyle/>
                <a:p>
                  <a:endParaRPr lang="zh-CN" altLang="en-US"/>
                </a:p>
              </p:txBody>
            </p:sp>
            <p:sp>
              <p:nvSpPr>
                <p:cNvPr id="393" name="任意多边形: 形状 392">
                  <a:extLst>
                    <a:ext uri="{FF2B5EF4-FFF2-40B4-BE49-F238E27FC236}">
                      <a16:creationId xmlns:a16="http://schemas.microsoft.com/office/drawing/2014/main" id="{22B5A05A-1A03-7EFB-160C-60F4EE110212}"/>
                    </a:ext>
                  </a:extLst>
                </p:cNvPr>
                <p:cNvSpPr/>
                <p:nvPr/>
              </p:nvSpPr>
              <p:spPr>
                <a:xfrm>
                  <a:off x="9704120" y="4865857"/>
                  <a:ext cx="3809" cy="2857"/>
                </a:xfrm>
                <a:custGeom>
                  <a:avLst/>
                  <a:gdLst>
                    <a:gd name="connsiteX0" fmla="*/ 3810 w 3809"/>
                    <a:gd name="connsiteY0" fmla="*/ 0 h 2857"/>
                    <a:gd name="connsiteX1" fmla="*/ 0 w 3809"/>
                    <a:gd name="connsiteY1" fmla="*/ 2858 h 2857"/>
                    <a:gd name="connsiteX2" fmla="*/ 3810 w 3809"/>
                    <a:gd name="connsiteY2" fmla="*/ 0 h 2857"/>
                  </a:gdLst>
                  <a:ahLst/>
                  <a:cxnLst>
                    <a:cxn ang="0">
                      <a:pos x="connsiteX0" y="connsiteY0"/>
                    </a:cxn>
                    <a:cxn ang="0">
                      <a:pos x="connsiteX1" y="connsiteY1"/>
                    </a:cxn>
                    <a:cxn ang="0">
                      <a:pos x="connsiteX2" y="connsiteY2"/>
                    </a:cxn>
                  </a:cxnLst>
                  <a:rect l="l" t="t" r="r" b="b"/>
                  <a:pathLst>
                    <a:path w="3809" h="2857">
                      <a:moveTo>
                        <a:pt x="3810" y="0"/>
                      </a:moveTo>
                      <a:cubicBezTo>
                        <a:pt x="2858" y="952"/>
                        <a:pt x="1905" y="1905"/>
                        <a:pt x="0" y="2858"/>
                      </a:cubicBezTo>
                      <a:cubicBezTo>
                        <a:pt x="1905" y="1905"/>
                        <a:pt x="2858" y="1905"/>
                        <a:pt x="3810" y="0"/>
                      </a:cubicBezTo>
                      <a:close/>
                    </a:path>
                  </a:pathLst>
                </a:custGeom>
                <a:grpFill/>
                <a:ln w="9525" cap="flat">
                  <a:noFill/>
                  <a:prstDash val="solid"/>
                  <a:miter/>
                </a:ln>
              </p:spPr>
              <p:txBody>
                <a:bodyPr rtlCol="0" anchor="ctr"/>
                <a:lstStyle/>
                <a:p>
                  <a:endParaRPr lang="zh-CN" altLang="en-US"/>
                </a:p>
              </p:txBody>
            </p:sp>
            <p:sp>
              <p:nvSpPr>
                <p:cNvPr id="394" name="任意多边形: 形状 393">
                  <a:extLst>
                    <a:ext uri="{FF2B5EF4-FFF2-40B4-BE49-F238E27FC236}">
                      <a16:creationId xmlns:a16="http://schemas.microsoft.com/office/drawing/2014/main" id="{2994F3A6-9360-2F72-E78F-FF47BCF22D38}"/>
                    </a:ext>
                  </a:extLst>
                </p:cNvPr>
                <p:cNvSpPr/>
                <p:nvPr/>
              </p:nvSpPr>
              <p:spPr>
                <a:xfrm>
                  <a:off x="9772700" y="4929675"/>
                  <a:ext cx="952" cy="1904"/>
                </a:xfrm>
                <a:custGeom>
                  <a:avLst/>
                  <a:gdLst>
                    <a:gd name="connsiteX0" fmla="*/ 953 w 952"/>
                    <a:gd name="connsiteY0" fmla="*/ 0 h 1904"/>
                    <a:gd name="connsiteX1" fmla="*/ 0 w 952"/>
                    <a:gd name="connsiteY1" fmla="*/ 1905 h 1904"/>
                    <a:gd name="connsiteX2" fmla="*/ 953 w 952"/>
                    <a:gd name="connsiteY2" fmla="*/ 0 h 1904"/>
                  </a:gdLst>
                  <a:ahLst/>
                  <a:cxnLst>
                    <a:cxn ang="0">
                      <a:pos x="connsiteX0" y="connsiteY0"/>
                    </a:cxn>
                    <a:cxn ang="0">
                      <a:pos x="connsiteX1" y="connsiteY1"/>
                    </a:cxn>
                    <a:cxn ang="0">
                      <a:pos x="connsiteX2" y="connsiteY2"/>
                    </a:cxn>
                  </a:cxnLst>
                  <a:rect l="l" t="t" r="r" b="b"/>
                  <a:pathLst>
                    <a:path w="952" h="1904">
                      <a:moveTo>
                        <a:pt x="953" y="0"/>
                      </a:moveTo>
                      <a:cubicBezTo>
                        <a:pt x="0" y="953"/>
                        <a:pt x="0" y="953"/>
                        <a:pt x="0" y="1905"/>
                      </a:cubicBezTo>
                      <a:cubicBezTo>
                        <a:pt x="0" y="953"/>
                        <a:pt x="953" y="953"/>
                        <a:pt x="953" y="0"/>
                      </a:cubicBezTo>
                      <a:close/>
                    </a:path>
                  </a:pathLst>
                </a:custGeom>
                <a:grpFill/>
                <a:ln w="9525" cap="flat">
                  <a:noFill/>
                  <a:prstDash val="solid"/>
                  <a:miter/>
                </a:ln>
              </p:spPr>
              <p:txBody>
                <a:bodyPr rtlCol="0" anchor="ctr"/>
                <a:lstStyle/>
                <a:p>
                  <a:endParaRPr lang="zh-CN" altLang="en-US"/>
                </a:p>
              </p:txBody>
            </p:sp>
            <p:sp>
              <p:nvSpPr>
                <p:cNvPr id="395" name="任意多边形: 形状 394">
                  <a:extLst>
                    <a:ext uri="{FF2B5EF4-FFF2-40B4-BE49-F238E27FC236}">
                      <a16:creationId xmlns:a16="http://schemas.microsoft.com/office/drawing/2014/main" id="{67C3299F-98AA-F5A8-E84F-2AEFD6C5C58B}"/>
                    </a:ext>
                  </a:extLst>
                </p:cNvPr>
                <p:cNvSpPr/>
                <p:nvPr/>
              </p:nvSpPr>
              <p:spPr>
                <a:xfrm>
                  <a:off x="9742220" y="4949677"/>
                  <a:ext cx="9525" cy="9525"/>
                </a:xfrm>
                <a:custGeom>
                  <a:avLst/>
                  <a:gdLst>
                    <a:gd name="connsiteX0" fmla="*/ 0 w 9525"/>
                    <a:gd name="connsiteY0" fmla="*/ 0 h 9525"/>
                    <a:gd name="connsiteX1" fmla="*/ 0 w 9525"/>
                    <a:gd name="connsiteY1" fmla="*/ 0 h 9525"/>
                    <a:gd name="connsiteX2" fmla="*/ 0 w 9525"/>
                    <a:gd name="connsiteY2" fmla="*/ 0 h 9525"/>
                  </a:gdLst>
                  <a:ahLst/>
                  <a:cxnLst>
                    <a:cxn ang="0">
                      <a:pos x="connsiteX0" y="connsiteY0"/>
                    </a:cxn>
                    <a:cxn ang="0">
                      <a:pos x="connsiteX1" y="connsiteY1"/>
                    </a:cxn>
                    <a:cxn ang="0">
                      <a:pos x="connsiteX2" y="connsiteY2"/>
                    </a:cxn>
                  </a:cxnLst>
                  <a:rect l="l" t="t" r="r" b="b"/>
                  <a:pathLst>
                    <a:path w="9525" h="9525">
                      <a:moveTo>
                        <a:pt x="0" y="0"/>
                      </a:moveTo>
                      <a:lnTo>
                        <a:pt x="0" y="0"/>
                      </a:lnTo>
                      <a:cubicBezTo>
                        <a:pt x="0" y="0"/>
                        <a:pt x="0" y="0"/>
                        <a:pt x="0" y="0"/>
                      </a:cubicBezTo>
                      <a:close/>
                    </a:path>
                  </a:pathLst>
                </a:custGeom>
                <a:grpFill/>
                <a:ln w="9525" cap="flat">
                  <a:noFill/>
                  <a:prstDash val="solid"/>
                  <a:miter/>
                </a:ln>
              </p:spPr>
              <p:txBody>
                <a:bodyPr rtlCol="0" anchor="ctr"/>
                <a:lstStyle/>
                <a:p>
                  <a:endParaRPr lang="zh-CN" altLang="en-US"/>
                </a:p>
              </p:txBody>
            </p:sp>
            <p:sp>
              <p:nvSpPr>
                <p:cNvPr id="396" name="任意多边形: 形状 395">
                  <a:extLst>
                    <a:ext uri="{FF2B5EF4-FFF2-40B4-BE49-F238E27FC236}">
                      <a16:creationId xmlns:a16="http://schemas.microsoft.com/office/drawing/2014/main" id="{D5DD47FE-E783-F690-10B3-0ADAA8E26709}"/>
                    </a:ext>
                  </a:extLst>
                </p:cNvPr>
                <p:cNvSpPr/>
                <p:nvPr/>
              </p:nvSpPr>
              <p:spPr>
                <a:xfrm>
                  <a:off x="9888904" y="5003119"/>
                  <a:ext cx="2857" cy="1803"/>
                </a:xfrm>
                <a:custGeom>
                  <a:avLst/>
                  <a:gdLst>
                    <a:gd name="connsiteX0" fmla="*/ 0 w 2857"/>
                    <a:gd name="connsiteY0" fmla="*/ 1803 h 1803"/>
                    <a:gd name="connsiteX1" fmla="*/ 2858 w 2857"/>
                    <a:gd name="connsiteY1" fmla="*/ 1803 h 1803"/>
                    <a:gd name="connsiteX2" fmla="*/ 0 w 2857"/>
                    <a:gd name="connsiteY2" fmla="*/ 1803 h 1803"/>
                  </a:gdLst>
                  <a:ahLst/>
                  <a:cxnLst>
                    <a:cxn ang="0">
                      <a:pos x="connsiteX0" y="connsiteY0"/>
                    </a:cxn>
                    <a:cxn ang="0">
                      <a:pos x="connsiteX1" y="connsiteY1"/>
                    </a:cxn>
                    <a:cxn ang="0">
                      <a:pos x="connsiteX2" y="connsiteY2"/>
                    </a:cxn>
                  </a:cxnLst>
                  <a:rect l="l" t="t" r="r" b="b"/>
                  <a:pathLst>
                    <a:path w="2857" h="1803">
                      <a:moveTo>
                        <a:pt x="0" y="1803"/>
                      </a:moveTo>
                      <a:cubicBezTo>
                        <a:pt x="953" y="1803"/>
                        <a:pt x="1905" y="1803"/>
                        <a:pt x="2858" y="1803"/>
                      </a:cubicBezTo>
                      <a:cubicBezTo>
                        <a:pt x="1905" y="-1054"/>
                        <a:pt x="953" y="-102"/>
                        <a:pt x="0" y="1803"/>
                      </a:cubicBezTo>
                      <a:close/>
                    </a:path>
                  </a:pathLst>
                </a:custGeom>
                <a:grpFill/>
                <a:ln w="9525" cap="flat">
                  <a:noFill/>
                  <a:prstDash val="solid"/>
                  <a:miter/>
                </a:ln>
              </p:spPr>
              <p:txBody>
                <a:bodyPr rtlCol="0" anchor="ctr"/>
                <a:lstStyle/>
                <a:p>
                  <a:endParaRPr lang="zh-CN" altLang="en-US"/>
                </a:p>
              </p:txBody>
            </p:sp>
            <p:sp>
              <p:nvSpPr>
                <p:cNvPr id="397" name="任意多边形: 形状 396">
                  <a:extLst>
                    <a:ext uri="{FF2B5EF4-FFF2-40B4-BE49-F238E27FC236}">
                      <a16:creationId xmlns:a16="http://schemas.microsoft.com/office/drawing/2014/main" id="{95F792AB-4AB8-EE99-6DB3-28A841708C6C}"/>
                    </a:ext>
                  </a:extLst>
                </p:cNvPr>
                <p:cNvSpPr/>
                <p:nvPr/>
              </p:nvSpPr>
              <p:spPr>
                <a:xfrm>
                  <a:off x="9695244" y="4881097"/>
                  <a:ext cx="194613" cy="142422"/>
                </a:xfrm>
                <a:custGeom>
                  <a:avLst/>
                  <a:gdLst>
                    <a:gd name="connsiteX0" fmla="*/ 23163 w 194613"/>
                    <a:gd name="connsiteY0" fmla="*/ 12383 h 142422"/>
                    <a:gd name="connsiteX1" fmla="*/ 11733 w 194613"/>
                    <a:gd name="connsiteY1" fmla="*/ 22860 h 142422"/>
                    <a:gd name="connsiteX2" fmla="*/ 13638 w 194613"/>
                    <a:gd name="connsiteY2" fmla="*/ 26670 h 142422"/>
                    <a:gd name="connsiteX3" fmla="*/ 3161 w 194613"/>
                    <a:gd name="connsiteY3" fmla="*/ 33338 h 142422"/>
                    <a:gd name="connsiteX4" fmla="*/ 7923 w 194613"/>
                    <a:gd name="connsiteY4" fmla="*/ 31433 h 142422"/>
                    <a:gd name="connsiteX5" fmla="*/ 303 w 194613"/>
                    <a:gd name="connsiteY5" fmla="*/ 43815 h 142422"/>
                    <a:gd name="connsiteX6" fmla="*/ 6971 w 194613"/>
                    <a:gd name="connsiteY6" fmla="*/ 53340 h 142422"/>
                    <a:gd name="connsiteX7" fmla="*/ 5066 w 194613"/>
                    <a:gd name="connsiteY7" fmla="*/ 54293 h 142422"/>
                    <a:gd name="connsiteX8" fmla="*/ 4113 w 194613"/>
                    <a:gd name="connsiteY8" fmla="*/ 62865 h 142422"/>
                    <a:gd name="connsiteX9" fmla="*/ 4113 w 194613"/>
                    <a:gd name="connsiteY9" fmla="*/ 63818 h 142422"/>
                    <a:gd name="connsiteX10" fmla="*/ 6018 w 194613"/>
                    <a:gd name="connsiteY10" fmla="*/ 60960 h 142422"/>
                    <a:gd name="connsiteX11" fmla="*/ 6018 w 194613"/>
                    <a:gd name="connsiteY11" fmla="*/ 75248 h 142422"/>
                    <a:gd name="connsiteX12" fmla="*/ 23163 w 194613"/>
                    <a:gd name="connsiteY12" fmla="*/ 73343 h 142422"/>
                    <a:gd name="connsiteX13" fmla="*/ 19353 w 194613"/>
                    <a:gd name="connsiteY13" fmla="*/ 70485 h 142422"/>
                    <a:gd name="connsiteX14" fmla="*/ 26021 w 194613"/>
                    <a:gd name="connsiteY14" fmla="*/ 60960 h 142422"/>
                    <a:gd name="connsiteX15" fmla="*/ 26973 w 194613"/>
                    <a:gd name="connsiteY15" fmla="*/ 65723 h 142422"/>
                    <a:gd name="connsiteX16" fmla="*/ 22211 w 194613"/>
                    <a:gd name="connsiteY16" fmla="*/ 60960 h 142422"/>
                    <a:gd name="connsiteX17" fmla="*/ 29831 w 194613"/>
                    <a:gd name="connsiteY17" fmla="*/ 56198 h 142422"/>
                    <a:gd name="connsiteX18" fmla="*/ 14591 w 194613"/>
                    <a:gd name="connsiteY18" fmla="*/ 57150 h 142422"/>
                    <a:gd name="connsiteX19" fmla="*/ 21258 w 194613"/>
                    <a:gd name="connsiteY19" fmla="*/ 47625 h 142422"/>
                    <a:gd name="connsiteX20" fmla="*/ 17448 w 194613"/>
                    <a:gd name="connsiteY20" fmla="*/ 43815 h 142422"/>
                    <a:gd name="connsiteX21" fmla="*/ 34593 w 194613"/>
                    <a:gd name="connsiteY21" fmla="*/ 36195 h 142422"/>
                    <a:gd name="connsiteX22" fmla="*/ 46976 w 194613"/>
                    <a:gd name="connsiteY22" fmla="*/ 42863 h 142422"/>
                    <a:gd name="connsiteX23" fmla="*/ 31736 w 194613"/>
                    <a:gd name="connsiteY23" fmla="*/ 63818 h 142422"/>
                    <a:gd name="connsiteX24" fmla="*/ 44118 w 194613"/>
                    <a:gd name="connsiteY24" fmla="*/ 58103 h 142422"/>
                    <a:gd name="connsiteX25" fmla="*/ 39356 w 194613"/>
                    <a:gd name="connsiteY25" fmla="*/ 76200 h 142422"/>
                    <a:gd name="connsiteX26" fmla="*/ 32688 w 194613"/>
                    <a:gd name="connsiteY26" fmla="*/ 80010 h 142422"/>
                    <a:gd name="connsiteX27" fmla="*/ 38403 w 194613"/>
                    <a:gd name="connsiteY27" fmla="*/ 80010 h 142422"/>
                    <a:gd name="connsiteX28" fmla="*/ 39356 w 194613"/>
                    <a:gd name="connsiteY28" fmla="*/ 72390 h 142422"/>
                    <a:gd name="connsiteX29" fmla="*/ 46023 w 194613"/>
                    <a:gd name="connsiteY29" fmla="*/ 66675 h 142422"/>
                    <a:gd name="connsiteX30" fmla="*/ 46023 w 194613"/>
                    <a:gd name="connsiteY30" fmla="*/ 65723 h 142422"/>
                    <a:gd name="connsiteX31" fmla="*/ 56501 w 194613"/>
                    <a:gd name="connsiteY31" fmla="*/ 59055 h 142422"/>
                    <a:gd name="connsiteX32" fmla="*/ 53643 w 194613"/>
                    <a:gd name="connsiteY32" fmla="*/ 69533 h 142422"/>
                    <a:gd name="connsiteX33" fmla="*/ 51738 w 194613"/>
                    <a:gd name="connsiteY33" fmla="*/ 70485 h 142422"/>
                    <a:gd name="connsiteX34" fmla="*/ 59358 w 194613"/>
                    <a:gd name="connsiteY34" fmla="*/ 71438 h 142422"/>
                    <a:gd name="connsiteX35" fmla="*/ 58406 w 194613"/>
                    <a:gd name="connsiteY35" fmla="*/ 73343 h 142422"/>
                    <a:gd name="connsiteX36" fmla="*/ 68883 w 194613"/>
                    <a:gd name="connsiteY36" fmla="*/ 65723 h 142422"/>
                    <a:gd name="connsiteX37" fmla="*/ 60311 w 194613"/>
                    <a:gd name="connsiteY37" fmla="*/ 78105 h 142422"/>
                    <a:gd name="connsiteX38" fmla="*/ 52691 w 194613"/>
                    <a:gd name="connsiteY38" fmla="*/ 79058 h 142422"/>
                    <a:gd name="connsiteX39" fmla="*/ 46023 w 194613"/>
                    <a:gd name="connsiteY39" fmla="*/ 91440 h 142422"/>
                    <a:gd name="connsiteX40" fmla="*/ 49833 w 194613"/>
                    <a:gd name="connsiteY40" fmla="*/ 94298 h 142422"/>
                    <a:gd name="connsiteX41" fmla="*/ 54596 w 194613"/>
                    <a:gd name="connsiteY41" fmla="*/ 87630 h 142422"/>
                    <a:gd name="connsiteX42" fmla="*/ 64121 w 194613"/>
                    <a:gd name="connsiteY42" fmla="*/ 84773 h 142422"/>
                    <a:gd name="connsiteX43" fmla="*/ 58406 w 194613"/>
                    <a:gd name="connsiteY43" fmla="*/ 88583 h 142422"/>
                    <a:gd name="connsiteX44" fmla="*/ 70788 w 194613"/>
                    <a:gd name="connsiteY44" fmla="*/ 72390 h 142422"/>
                    <a:gd name="connsiteX45" fmla="*/ 76503 w 194613"/>
                    <a:gd name="connsiteY45" fmla="*/ 81915 h 142422"/>
                    <a:gd name="connsiteX46" fmla="*/ 79361 w 194613"/>
                    <a:gd name="connsiteY46" fmla="*/ 75248 h 142422"/>
                    <a:gd name="connsiteX47" fmla="*/ 103173 w 194613"/>
                    <a:gd name="connsiteY47" fmla="*/ 71438 h 142422"/>
                    <a:gd name="connsiteX48" fmla="*/ 89838 w 194613"/>
                    <a:gd name="connsiteY48" fmla="*/ 80963 h 142422"/>
                    <a:gd name="connsiteX49" fmla="*/ 81266 w 194613"/>
                    <a:gd name="connsiteY49" fmla="*/ 102870 h 142422"/>
                    <a:gd name="connsiteX50" fmla="*/ 94601 w 194613"/>
                    <a:gd name="connsiteY50" fmla="*/ 88583 h 142422"/>
                    <a:gd name="connsiteX51" fmla="*/ 89838 w 194613"/>
                    <a:gd name="connsiteY51" fmla="*/ 89535 h 142422"/>
                    <a:gd name="connsiteX52" fmla="*/ 109841 w 194613"/>
                    <a:gd name="connsiteY52" fmla="*/ 93345 h 142422"/>
                    <a:gd name="connsiteX53" fmla="*/ 106031 w 194613"/>
                    <a:gd name="connsiteY53" fmla="*/ 96203 h 142422"/>
                    <a:gd name="connsiteX54" fmla="*/ 112698 w 194613"/>
                    <a:gd name="connsiteY54" fmla="*/ 93345 h 142422"/>
                    <a:gd name="connsiteX55" fmla="*/ 108888 w 194613"/>
                    <a:gd name="connsiteY55" fmla="*/ 110490 h 142422"/>
                    <a:gd name="connsiteX56" fmla="*/ 115556 w 194613"/>
                    <a:gd name="connsiteY56" fmla="*/ 101918 h 142422"/>
                    <a:gd name="connsiteX57" fmla="*/ 114603 w 194613"/>
                    <a:gd name="connsiteY57" fmla="*/ 104775 h 142422"/>
                    <a:gd name="connsiteX58" fmla="*/ 124128 w 194613"/>
                    <a:gd name="connsiteY58" fmla="*/ 95250 h 142422"/>
                    <a:gd name="connsiteX59" fmla="*/ 121271 w 194613"/>
                    <a:gd name="connsiteY59" fmla="*/ 117158 h 142422"/>
                    <a:gd name="connsiteX60" fmla="*/ 142226 w 194613"/>
                    <a:gd name="connsiteY60" fmla="*/ 94298 h 142422"/>
                    <a:gd name="connsiteX61" fmla="*/ 135558 w 194613"/>
                    <a:gd name="connsiteY61" fmla="*/ 105728 h 142422"/>
                    <a:gd name="connsiteX62" fmla="*/ 140321 w 194613"/>
                    <a:gd name="connsiteY62" fmla="*/ 106680 h 142422"/>
                    <a:gd name="connsiteX63" fmla="*/ 126033 w 194613"/>
                    <a:gd name="connsiteY63" fmla="*/ 122873 h 142422"/>
                    <a:gd name="connsiteX64" fmla="*/ 141273 w 194613"/>
                    <a:gd name="connsiteY64" fmla="*/ 115253 h 142422"/>
                    <a:gd name="connsiteX65" fmla="*/ 141273 w 194613"/>
                    <a:gd name="connsiteY65" fmla="*/ 114300 h 142422"/>
                    <a:gd name="connsiteX66" fmla="*/ 152703 w 194613"/>
                    <a:gd name="connsiteY66" fmla="*/ 114300 h 142422"/>
                    <a:gd name="connsiteX67" fmla="*/ 142226 w 194613"/>
                    <a:gd name="connsiteY67" fmla="*/ 119063 h 142422"/>
                    <a:gd name="connsiteX68" fmla="*/ 161276 w 194613"/>
                    <a:gd name="connsiteY68" fmla="*/ 114300 h 142422"/>
                    <a:gd name="connsiteX69" fmla="*/ 158418 w 194613"/>
                    <a:gd name="connsiteY69" fmla="*/ 127635 h 142422"/>
                    <a:gd name="connsiteX70" fmla="*/ 172706 w 194613"/>
                    <a:gd name="connsiteY70" fmla="*/ 118110 h 142422"/>
                    <a:gd name="connsiteX71" fmla="*/ 167943 w 194613"/>
                    <a:gd name="connsiteY71" fmla="*/ 126683 h 142422"/>
                    <a:gd name="connsiteX72" fmla="*/ 184136 w 194613"/>
                    <a:gd name="connsiteY72" fmla="*/ 134303 h 142422"/>
                    <a:gd name="connsiteX73" fmla="*/ 189851 w 194613"/>
                    <a:gd name="connsiteY73" fmla="*/ 122873 h 142422"/>
                    <a:gd name="connsiteX74" fmla="*/ 188898 w 194613"/>
                    <a:gd name="connsiteY74" fmla="*/ 136208 h 142422"/>
                    <a:gd name="connsiteX75" fmla="*/ 184136 w 194613"/>
                    <a:gd name="connsiteY75" fmla="*/ 139065 h 142422"/>
                    <a:gd name="connsiteX76" fmla="*/ 190803 w 194613"/>
                    <a:gd name="connsiteY76" fmla="*/ 139065 h 142422"/>
                    <a:gd name="connsiteX77" fmla="*/ 194613 w 194613"/>
                    <a:gd name="connsiteY77" fmla="*/ 122873 h 142422"/>
                    <a:gd name="connsiteX78" fmla="*/ 160323 w 194613"/>
                    <a:gd name="connsiteY78" fmla="*/ 108585 h 142422"/>
                    <a:gd name="connsiteX79" fmla="*/ 158418 w 194613"/>
                    <a:gd name="connsiteY79" fmla="*/ 114300 h 142422"/>
                    <a:gd name="connsiteX80" fmla="*/ 158418 w 194613"/>
                    <a:gd name="connsiteY80" fmla="*/ 106680 h 142422"/>
                    <a:gd name="connsiteX81" fmla="*/ 159371 w 194613"/>
                    <a:gd name="connsiteY81" fmla="*/ 105728 h 142422"/>
                    <a:gd name="connsiteX82" fmla="*/ 157466 w 194613"/>
                    <a:gd name="connsiteY82" fmla="*/ 91440 h 142422"/>
                    <a:gd name="connsiteX83" fmla="*/ 147941 w 194613"/>
                    <a:gd name="connsiteY83" fmla="*/ 98108 h 142422"/>
                    <a:gd name="connsiteX84" fmla="*/ 149846 w 194613"/>
                    <a:gd name="connsiteY84" fmla="*/ 89535 h 142422"/>
                    <a:gd name="connsiteX85" fmla="*/ 141273 w 194613"/>
                    <a:gd name="connsiteY85" fmla="*/ 101918 h 142422"/>
                    <a:gd name="connsiteX86" fmla="*/ 146036 w 194613"/>
                    <a:gd name="connsiteY86" fmla="*/ 92393 h 142422"/>
                    <a:gd name="connsiteX87" fmla="*/ 121271 w 194613"/>
                    <a:gd name="connsiteY87" fmla="*/ 79058 h 142422"/>
                    <a:gd name="connsiteX88" fmla="*/ 126986 w 194613"/>
                    <a:gd name="connsiteY88" fmla="*/ 74295 h 142422"/>
                    <a:gd name="connsiteX89" fmla="*/ 124128 w 194613"/>
                    <a:gd name="connsiteY89" fmla="*/ 66675 h 142422"/>
                    <a:gd name="connsiteX90" fmla="*/ 106983 w 194613"/>
                    <a:gd name="connsiteY90" fmla="*/ 71438 h 142422"/>
                    <a:gd name="connsiteX91" fmla="*/ 95553 w 194613"/>
                    <a:gd name="connsiteY91" fmla="*/ 58103 h 142422"/>
                    <a:gd name="connsiteX92" fmla="*/ 84123 w 194613"/>
                    <a:gd name="connsiteY92" fmla="*/ 64770 h 142422"/>
                    <a:gd name="connsiteX93" fmla="*/ 99363 w 194613"/>
                    <a:gd name="connsiteY93" fmla="*/ 50483 h 142422"/>
                    <a:gd name="connsiteX94" fmla="*/ 73646 w 194613"/>
                    <a:gd name="connsiteY94" fmla="*/ 54293 h 142422"/>
                    <a:gd name="connsiteX95" fmla="*/ 75551 w 194613"/>
                    <a:gd name="connsiteY95" fmla="*/ 51435 h 142422"/>
                    <a:gd name="connsiteX96" fmla="*/ 75551 w 194613"/>
                    <a:gd name="connsiteY96" fmla="*/ 43815 h 142422"/>
                    <a:gd name="connsiteX97" fmla="*/ 69836 w 194613"/>
                    <a:gd name="connsiteY97" fmla="*/ 51435 h 142422"/>
                    <a:gd name="connsiteX98" fmla="*/ 75551 w 194613"/>
                    <a:gd name="connsiteY98" fmla="*/ 39053 h 142422"/>
                    <a:gd name="connsiteX99" fmla="*/ 53643 w 194613"/>
                    <a:gd name="connsiteY99" fmla="*/ 50483 h 142422"/>
                    <a:gd name="connsiteX100" fmla="*/ 59358 w 194613"/>
                    <a:gd name="connsiteY100" fmla="*/ 39053 h 142422"/>
                    <a:gd name="connsiteX101" fmla="*/ 45071 w 194613"/>
                    <a:gd name="connsiteY101" fmla="*/ 35243 h 142422"/>
                    <a:gd name="connsiteX102" fmla="*/ 53643 w 194613"/>
                    <a:gd name="connsiteY102" fmla="*/ 31433 h 142422"/>
                    <a:gd name="connsiteX103" fmla="*/ 43166 w 194613"/>
                    <a:gd name="connsiteY103" fmla="*/ 17145 h 142422"/>
                    <a:gd name="connsiteX104" fmla="*/ 35546 w 194613"/>
                    <a:gd name="connsiteY104" fmla="*/ 24765 h 142422"/>
                    <a:gd name="connsiteX105" fmla="*/ 41261 w 194613"/>
                    <a:gd name="connsiteY105" fmla="*/ 13335 h 142422"/>
                    <a:gd name="connsiteX106" fmla="*/ 29831 w 194613"/>
                    <a:gd name="connsiteY106" fmla="*/ 5715 h 142422"/>
                    <a:gd name="connsiteX107" fmla="*/ 31736 w 194613"/>
                    <a:gd name="connsiteY107" fmla="*/ 3810 h 142422"/>
                    <a:gd name="connsiteX108" fmla="*/ 26973 w 194613"/>
                    <a:gd name="connsiteY108" fmla="*/ 0 h 142422"/>
                    <a:gd name="connsiteX109" fmla="*/ 16496 w 194613"/>
                    <a:gd name="connsiteY109" fmla="*/ 11430 h 142422"/>
                    <a:gd name="connsiteX110" fmla="*/ 23163 w 194613"/>
                    <a:gd name="connsiteY110" fmla="*/ 12383 h 1424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Lst>
                  <a:rect l="l" t="t" r="r" b="b"/>
                  <a:pathLst>
                    <a:path w="194613" h="142422">
                      <a:moveTo>
                        <a:pt x="23163" y="12383"/>
                      </a:moveTo>
                      <a:cubicBezTo>
                        <a:pt x="15543" y="24765"/>
                        <a:pt x="19353" y="10478"/>
                        <a:pt x="11733" y="22860"/>
                      </a:cubicBezTo>
                      <a:cubicBezTo>
                        <a:pt x="15543" y="20955"/>
                        <a:pt x="17448" y="20003"/>
                        <a:pt x="13638" y="26670"/>
                      </a:cubicBezTo>
                      <a:cubicBezTo>
                        <a:pt x="7923" y="32385"/>
                        <a:pt x="10781" y="23813"/>
                        <a:pt x="3161" y="33338"/>
                      </a:cubicBezTo>
                      <a:lnTo>
                        <a:pt x="7923" y="31433"/>
                      </a:lnTo>
                      <a:cubicBezTo>
                        <a:pt x="6018" y="37148"/>
                        <a:pt x="-1602" y="43815"/>
                        <a:pt x="303" y="43815"/>
                      </a:cubicBezTo>
                      <a:cubicBezTo>
                        <a:pt x="11733" y="31433"/>
                        <a:pt x="3161" y="54293"/>
                        <a:pt x="6971" y="53340"/>
                      </a:cubicBezTo>
                      <a:lnTo>
                        <a:pt x="5066" y="54293"/>
                      </a:lnTo>
                      <a:lnTo>
                        <a:pt x="4113" y="62865"/>
                      </a:lnTo>
                      <a:cubicBezTo>
                        <a:pt x="4113" y="62865"/>
                        <a:pt x="4113" y="63818"/>
                        <a:pt x="4113" y="63818"/>
                      </a:cubicBezTo>
                      <a:cubicBezTo>
                        <a:pt x="5066" y="62865"/>
                        <a:pt x="5066" y="61913"/>
                        <a:pt x="6018" y="60960"/>
                      </a:cubicBezTo>
                      <a:cubicBezTo>
                        <a:pt x="3161" y="68580"/>
                        <a:pt x="2208" y="75248"/>
                        <a:pt x="6018" y="75248"/>
                      </a:cubicBezTo>
                      <a:cubicBezTo>
                        <a:pt x="12686" y="68580"/>
                        <a:pt x="17448" y="79058"/>
                        <a:pt x="23163" y="73343"/>
                      </a:cubicBezTo>
                      <a:cubicBezTo>
                        <a:pt x="20306" y="74295"/>
                        <a:pt x="19353" y="74295"/>
                        <a:pt x="19353" y="70485"/>
                      </a:cubicBezTo>
                      <a:lnTo>
                        <a:pt x="26021" y="60960"/>
                      </a:lnTo>
                      <a:cubicBezTo>
                        <a:pt x="28878" y="62865"/>
                        <a:pt x="20306" y="69533"/>
                        <a:pt x="26973" y="65723"/>
                      </a:cubicBezTo>
                      <a:cubicBezTo>
                        <a:pt x="34593" y="52388"/>
                        <a:pt x="23163" y="62865"/>
                        <a:pt x="22211" y="60960"/>
                      </a:cubicBezTo>
                      <a:cubicBezTo>
                        <a:pt x="25068" y="58103"/>
                        <a:pt x="27926" y="56198"/>
                        <a:pt x="29831" y="56198"/>
                      </a:cubicBezTo>
                      <a:cubicBezTo>
                        <a:pt x="26021" y="53340"/>
                        <a:pt x="26021" y="46673"/>
                        <a:pt x="14591" y="57150"/>
                      </a:cubicBezTo>
                      <a:cubicBezTo>
                        <a:pt x="15543" y="53340"/>
                        <a:pt x="19353" y="48578"/>
                        <a:pt x="21258" y="47625"/>
                      </a:cubicBezTo>
                      <a:cubicBezTo>
                        <a:pt x="13638" y="53340"/>
                        <a:pt x="24116" y="39053"/>
                        <a:pt x="17448" y="43815"/>
                      </a:cubicBezTo>
                      <a:cubicBezTo>
                        <a:pt x="26021" y="32385"/>
                        <a:pt x="26973" y="41910"/>
                        <a:pt x="34593" y="36195"/>
                      </a:cubicBezTo>
                      <a:cubicBezTo>
                        <a:pt x="31736" y="47625"/>
                        <a:pt x="42213" y="41910"/>
                        <a:pt x="46976" y="42863"/>
                      </a:cubicBezTo>
                      <a:cubicBezTo>
                        <a:pt x="41261" y="51435"/>
                        <a:pt x="33641" y="57150"/>
                        <a:pt x="31736" y="63818"/>
                      </a:cubicBezTo>
                      <a:cubicBezTo>
                        <a:pt x="31736" y="72390"/>
                        <a:pt x="38403" y="61913"/>
                        <a:pt x="44118" y="58103"/>
                      </a:cubicBezTo>
                      <a:cubicBezTo>
                        <a:pt x="45071" y="62865"/>
                        <a:pt x="34593" y="73343"/>
                        <a:pt x="39356" y="76200"/>
                      </a:cubicBezTo>
                      <a:lnTo>
                        <a:pt x="32688" y="80010"/>
                      </a:lnTo>
                      <a:cubicBezTo>
                        <a:pt x="26973" y="94298"/>
                        <a:pt x="38403" y="76200"/>
                        <a:pt x="38403" y="80010"/>
                      </a:cubicBezTo>
                      <a:cubicBezTo>
                        <a:pt x="40308" y="76200"/>
                        <a:pt x="42213" y="73343"/>
                        <a:pt x="39356" y="72390"/>
                      </a:cubicBezTo>
                      <a:cubicBezTo>
                        <a:pt x="42213" y="67628"/>
                        <a:pt x="45071" y="66675"/>
                        <a:pt x="46023" y="66675"/>
                      </a:cubicBezTo>
                      <a:lnTo>
                        <a:pt x="46023" y="65723"/>
                      </a:lnTo>
                      <a:cubicBezTo>
                        <a:pt x="50786" y="60008"/>
                        <a:pt x="55548" y="54293"/>
                        <a:pt x="56501" y="59055"/>
                      </a:cubicBezTo>
                      <a:cubicBezTo>
                        <a:pt x="49833" y="65723"/>
                        <a:pt x="55548" y="65723"/>
                        <a:pt x="53643" y="69533"/>
                      </a:cubicBezTo>
                      <a:lnTo>
                        <a:pt x="51738" y="70485"/>
                      </a:lnTo>
                      <a:cubicBezTo>
                        <a:pt x="55548" y="69533"/>
                        <a:pt x="56501" y="71438"/>
                        <a:pt x="59358" y="71438"/>
                      </a:cubicBezTo>
                      <a:lnTo>
                        <a:pt x="58406" y="73343"/>
                      </a:lnTo>
                      <a:cubicBezTo>
                        <a:pt x="62216" y="71438"/>
                        <a:pt x="67931" y="62865"/>
                        <a:pt x="68883" y="65723"/>
                      </a:cubicBezTo>
                      <a:cubicBezTo>
                        <a:pt x="66026" y="69533"/>
                        <a:pt x="57453" y="78105"/>
                        <a:pt x="60311" y="78105"/>
                      </a:cubicBezTo>
                      <a:cubicBezTo>
                        <a:pt x="56501" y="83820"/>
                        <a:pt x="53643" y="81915"/>
                        <a:pt x="52691" y="79058"/>
                      </a:cubicBezTo>
                      <a:cubicBezTo>
                        <a:pt x="53643" y="82868"/>
                        <a:pt x="48881" y="92393"/>
                        <a:pt x="46023" y="91440"/>
                      </a:cubicBezTo>
                      <a:cubicBezTo>
                        <a:pt x="42213" y="99060"/>
                        <a:pt x="50786" y="90488"/>
                        <a:pt x="49833" y="94298"/>
                      </a:cubicBezTo>
                      <a:cubicBezTo>
                        <a:pt x="50786" y="92393"/>
                        <a:pt x="52691" y="89535"/>
                        <a:pt x="54596" y="87630"/>
                      </a:cubicBezTo>
                      <a:cubicBezTo>
                        <a:pt x="48881" y="97155"/>
                        <a:pt x="59358" y="91440"/>
                        <a:pt x="64121" y="84773"/>
                      </a:cubicBezTo>
                      <a:lnTo>
                        <a:pt x="58406" y="88583"/>
                      </a:lnTo>
                      <a:cubicBezTo>
                        <a:pt x="63168" y="80963"/>
                        <a:pt x="69836" y="78105"/>
                        <a:pt x="70788" y="72390"/>
                      </a:cubicBezTo>
                      <a:cubicBezTo>
                        <a:pt x="64121" y="85725"/>
                        <a:pt x="81266" y="70485"/>
                        <a:pt x="76503" y="81915"/>
                      </a:cubicBezTo>
                      <a:lnTo>
                        <a:pt x="79361" y="75248"/>
                      </a:lnTo>
                      <a:cubicBezTo>
                        <a:pt x="82218" y="82868"/>
                        <a:pt x="95553" y="71438"/>
                        <a:pt x="103173" y="71438"/>
                      </a:cubicBezTo>
                      <a:cubicBezTo>
                        <a:pt x="99363" y="74295"/>
                        <a:pt x="90791" y="87630"/>
                        <a:pt x="89838" y="80963"/>
                      </a:cubicBezTo>
                      <a:cubicBezTo>
                        <a:pt x="93648" y="86678"/>
                        <a:pt x="83171" y="95250"/>
                        <a:pt x="81266" y="102870"/>
                      </a:cubicBezTo>
                      <a:cubicBezTo>
                        <a:pt x="82218" y="110490"/>
                        <a:pt x="90791" y="91440"/>
                        <a:pt x="94601" y="88583"/>
                      </a:cubicBezTo>
                      <a:lnTo>
                        <a:pt x="89838" y="89535"/>
                      </a:lnTo>
                      <a:cubicBezTo>
                        <a:pt x="103173" y="76200"/>
                        <a:pt x="98411" y="99060"/>
                        <a:pt x="109841" y="93345"/>
                      </a:cubicBezTo>
                      <a:cubicBezTo>
                        <a:pt x="107936" y="98108"/>
                        <a:pt x="106983" y="95250"/>
                        <a:pt x="106031" y="96203"/>
                      </a:cubicBezTo>
                      <a:cubicBezTo>
                        <a:pt x="104126" y="105728"/>
                        <a:pt x="109841" y="96203"/>
                        <a:pt x="112698" y="93345"/>
                      </a:cubicBezTo>
                      <a:cubicBezTo>
                        <a:pt x="114603" y="96203"/>
                        <a:pt x="115556" y="101918"/>
                        <a:pt x="108888" y="110490"/>
                      </a:cubicBezTo>
                      <a:cubicBezTo>
                        <a:pt x="110793" y="114300"/>
                        <a:pt x="111746" y="103823"/>
                        <a:pt x="115556" y="101918"/>
                      </a:cubicBezTo>
                      <a:lnTo>
                        <a:pt x="114603" y="104775"/>
                      </a:lnTo>
                      <a:lnTo>
                        <a:pt x="124128" y="95250"/>
                      </a:lnTo>
                      <a:cubicBezTo>
                        <a:pt x="125081" y="100013"/>
                        <a:pt x="125081" y="107633"/>
                        <a:pt x="121271" y="117158"/>
                      </a:cubicBezTo>
                      <a:cubicBezTo>
                        <a:pt x="128891" y="119063"/>
                        <a:pt x="135558" y="95250"/>
                        <a:pt x="142226" y="94298"/>
                      </a:cubicBezTo>
                      <a:cubicBezTo>
                        <a:pt x="142226" y="100965"/>
                        <a:pt x="137463" y="101918"/>
                        <a:pt x="135558" y="105728"/>
                      </a:cubicBezTo>
                      <a:lnTo>
                        <a:pt x="140321" y="106680"/>
                      </a:lnTo>
                      <a:cubicBezTo>
                        <a:pt x="132701" y="117158"/>
                        <a:pt x="132701" y="109538"/>
                        <a:pt x="126033" y="122873"/>
                      </a:cubicBezTo>
                      <a:cubicBezTo>
                        <a:pt x="136511" y="111443"/>
                        <a:pt x="132701" y="121920"/>
                        <a:pt x="141273" y="115253"/>
                      </a:cubicBezTo>
                      <a:lnTo>
                        <a:pt x="141273" y="114300"/>
                      </a:lnTo>
                      <a:cubicBezTo>
                        <a:pt x="147941" y="106680"/>
                        <a:pt x="148893" y="115253"/>
                        <a:pt x="152703" y="114300"/>
                      </a:cubicBezTo>
                      <a:cubicBezTo>
                        <a:pt x="148893" y="119063"/>
                        <a:pt x="146036" y="118110"/>
                        <a:pt x="142226" y="119063"/>
                      </a:cubicBezTo>
                      <a:cubicBezTo>
                        <a:pt x="143178" y="124778"/>
                        <a:pt x="152703" y="124778"/>
                        <a:pt x="161276" y="114300"/>
                      </a:cubicBezTo>
                      <a:cubicBezTo>
                        <a:pt x="162228" y="117158"/>
                        <a:pt x="163181" y="123825"/>
                        <a:pt x="158418" y="127635"/>
                      </a:cubicBezTo>
                      <a:cubicBezTo>
                        <a:pt x="163181" y="132398"/>
                        <a:pt x="168896" y="111443"/>
                        <a:pt x="172706" y="118110"/>
                      </a:cubicBezTo>
                      <a:lnTo>
                        <a:pt x="167943" y="126683"/>
                      </a:lnTo>
                      <a:cubicBezTo>
                        <a:pt x="166991" y="142875"/>
                        <a:pt x="184136" y="120015"/>
                        <a:pt x="184136" y="134303"/>
                      </a:cubicBezTo>
                      <a:lnTo>
                        <a:pt x="189851" y="122873"/>
                      </a:lnTo>
                      <a:cubicBezTo>
                        <a:pt x="188898" y="127635"/>
                        <a:pt x="189851" y="131445"/>
                        <a:pt x="188898" y="136208"/>
                      </a:cubicBezTo>
                      <a:lnTo>
                        <a:pt x="184136" y="139065"/>
                      </a:lnTo>
                      <a:cubicBezTo>
                        <a:pt x="182231" y="149543"/>
                        <a:pt x="190803" y="131445"/>
                        <a:pt x="190803" y="139065"/>
                      </a:cubicBezTo>
                      <a:cubicBezTo>
                        <a:pt x="192708" y="135255"/>
                        <a:pt x="193661" y="126683"/>
                        <a:pt x="194613" y="122873"/>
                      </a:cubicBezTo>
                      <a:cubicBezTo>
                        <a:pt x="180326" y="123825"/>
                        <a:pt x="176516" y="102870"/>
                        <a:pt x="160323" y="108585"/>
                      </a:cubicBezTo>
                      <a:cubicBezTo>
                        <a:pt x="160323" y="110490"/>
                        <a:pt x="159371" y="111443"/>
                        <a:pt x="158418" y="114300"/>
                      </a:cubicBezTo>
                      <a:cubicBezTo>
                        <a:pt x="158418" y="111443"/>
                        <a:pt x="154608" y="112395"/>
                        <a:pt x="158418" y="106680"/>
                      </a:cubicBezTo>
                      <a:lnTo>
                        <a:pt x="159371" y="105728"/>
                      </a:lnTo>
                      <a:cubicBezTo>
                        <a:pt x="155561" y="106680"/>
                        <a:pt x="159371" y="92393"/>
                        <a:pt x="157466" y="91440"/>
                      </a:cubicBezTo>
                      <a:cubicBezTo>
                        <a:pt x="152703" y="98108"/>
                        <a:pt x="152703" y="84773"/>
                        <a:pt x="147941" y="98108"/>
                      </a:cubicBezTo>
                      <a:lnTo>
                        <a:pt x="149846" y="89535"/>
                      </a:lnTo>
                      <a:cubicBezTo>
                        <a:pt x="146988" y="94298"/>
                        <a:pt x="144131" y="100013"/>
                        <a:pt x="141273" y="101918"/>
                      </a:cubicBezTo>
                      <a:cubicBezTo>
                        <a:pt x="139368" y="100013"/>
                        <a:pt x="142226" y="95250"/>
                        <a:pt x="146036" y="92393"/>
                      </a:cubicBezTo>
                      <a:cubicBezTo>
                        <a:pt x="141273" y="83820"/>
                        <a:pt x="131748" y="80010"/>
                        <a:pt x="121271" y="79058"/>
                      </a:cubicBezTo>
                      <a:lnTo>
                        <a:pt x="126986" y="74295"/>
                      </a:lnTo>
                      <a:cubicBezTo>
                        <a:pt x="126986" y="70485"/>
                        <a:pt x="114603" y="80963"/>
                        <a:pt x="124128" y="66675"/>
                      </a:cubicBezTo>
                      <a:cubicBezTo>
                        <a:pt x="116508" y="70485"/>
                        <a:pt x="116508" y="56198"/>
                        <a:pt x="106983" y="71438"/>
                      </a:cubicBezTo>
                      <a:cubicBezTo>
                        <a:pt x="113651" y="55245"/>
                        <a:pt x="102221" y="60008"/>
                        <a:pt x="95553" y="58103"/>
                      </a:cubicBezTo>
                      <a:cubicBezTo>
                        <a:pt x="88886" y="71438"/>
                        <a:pt x="88886" y="59055"/>
                        <a:pt x="84123" y="64770"/>
                      </a:cubicBezTo>
                      <a:cubicBezTo>
                        <a:pt x="89838" y="54293"/>
                        <a:pt x="94601" y="57150"/>
                        <a:pt x="99363" y="50483"/>
                      </a:cubicBezTo>
                      <a:cubicBezTo>
                        <a:pt x="84123" y="62865"/>
                        <a:pt x="91743" y="30480"/>
                        <a:pt x="73646" y="54293"/>
                      </a:cubicBezTo>
                      <a:cubicBezTo>
                        <a:pt x="73646" y="53340"/>
                        <a:pt x="74598" y="51435"/>
                        <a:pt x="75551" y="51435"/>
                      </a:cubicBezTo>
                      <a:cubicBezTo>
                        <a:pt x="74598" y="50483"/>
                        <a:pt x="75551" y="45720"/>
                        <a:pt x="75551" y="43815"/>
                      </a:cubicBezTo>
                      <a:cubicBezTo>
                        <a:pt x="71741" y="47625"/>
                        <a:pt x="72693" y="51435"/>
                        <a:pt x="69836" y="51435"/>
                      </a:cubicBezTo>
                      <a:cubicBezTo>
                        <a:pt x="68883" y="49530"/>
                        <a:pt x="74598" y="42863"/>
                        <a:pt x="75551" y="39053"/>
                      </a:cubicBezTo>
                      <a:cubicBezTo>
                        <a:pt x="67931" y="42863"/>
                        <a:pt x="61263" y="40958"/>
                        <a:pt x="53643" y="50483"/>
                      </a:cubicBezTo>
                      <a:cubicBezTo>
                        <a:pt x="54596" y="46673"/>
                        <a:pt x="56501" y="40005"/>
                        <a:pt x="59358" y="39053"/>
                      </a:cubicBezTo>
                      <a:cubicBezTo>
                        <a:pt x="47928" y="42863"/>
                        <a:pt x="54596" y="34290"/>
                        <a:pt x="45071" y="35243"/>
                      </a:cubicBezTo>
                      <a:cubicBezTo>
                        <a:pt x="46976" y="36195"/>
                        <a:pt x="53643" y="24765"/>
                        <a:pt x="53643" y="31433"/>
                      </a:cubicBezTo>
                      <a:cubicBezTo>
                        <a:pt x="60311" y="15240"/>
                        <a:pt x="43166" y="27623"/>
                        <a:pt x="43166" y="17145"/>
                      </a:cubicBezTo>
                      <a:lnTo>
                        <a:pt x="35546" y="24765"/>
                      </a:lnTo>
                      <a:cubicBezTo>
                        <a:pt x="31736" y="24765"/>
                        <a:pt x="37451" y="15240"/>
                        <a:pt x="41261" y="13335"/>
                      </a:cubicBezTo>
                      <a:cubicBezTo>
                        <a:pt x="40308" y="4763"/>
                        <a:pt x="33641" y="8573"/>
                        <a:pt x="29831" y="5715"/>
                      </a:cubicBezTo>
                      <a:cubicBezTo>
                        <a:pt x="30783" y="4763"/>
                        <a:pt x="31736" y="2858"/>
                        <a:pt x="31736" y="3810"/>
                      </a:cubicBezTo>
                      <a:lnTo>
                        <a:pt x="26973" y="0"/>
                      </a:lnTo>
                      <a:cubicBezTo>
                        <a:pt x="25068" y="1905"/>
                        <a:pt x="20306" y="4763"/>
                        <a:pt x="16496" y="11430"/>
                      </a:cubicBezTo>
                      <a:cubicBezTo>
                        <a:pt x="19353" y="9525"/>
                        <a:pt x="22211" y="6668"/>
                        <a:pt x="23163" y="12383"/>
                      </a:cubicBezTo>
                      <a:close/>
                    </a:path>
                  </a:pathLst>
                </a:custGeom>
                <a:grpFill/>
                <a:ln w="9525" cap="flat">
                  <a:noFill/>
                  <a:prstDash val="solid"/>
                  <a:miter/>
                </a:ln>
              </p:spPr>
              <p:txBody>
                <a:bodyPr rtlCol="0" anchor="ctr"/>
                <a:lstStyle/>
                <a:p>
                  <a:endParaRPr lang="zh-CN" altLang="en-US"/>
                </a:p>
              </p:txBody>
            </p:sp>
            <p:sp>
              <p:nvSpPr>
                <p:cNvPr id="398" name="任意多边形: 形状 397">
                  <a:extLst>
                    <a:ext uri="{FF2B5EF4-FFF2-40B4-BE49-F238E27FC236}">
                      <a16:creationId xmlns:a16="http://schemas.microsoft.com/office/drawing/2014/main" id="{C0D30C9A-EB33-CD0D-7C4E-7E8408F29C62}"/>
                    </a:ext>
                  </a:extLst>
                </p:cNvPr>
                <p:cNvSpPr/>
                <p:nvPr/>
              </p:nvSpPr>
              <p:spPr>
                <a:xfrm>
                  <a:off x="9708882" y="4895384"/>
                  <a:ext cx="952" cy="952"/>
                </a:xfrm>
                <a:custGeom>
                  <a:avLst/>
                  <a:gdLst>
                    <a:gd name="connsiteX0" fmla="*/ 952 w 952"/>
                    <a:gd name="connsiteY0" fmla="*/ 0 h 952"/>
                    <a:gd name="connsiteX1" fmla="*/ 0 w 952"/>
                    <a:gd name="connsiteY1" fmla="*/ 953 h 952"/>
                    <a:gd name="connsiteX2" fmla="*/ 0 w 952"/>
                    <a:gd name="connsiteY2" fmla="*/ 953 h 952"/>
                    <a:gd name="connsiteX3" fmla="*/ 952 w 952"/>
                    <a:gd name="connsiteY3" fmla="*/ 0 h 952"/>
                  </a:gdLst>
                  <a:ahLst/>
                  <a:cxnLst>
                    <a:cxn ang="0">
                      <a:pos x="connsiteX0" y="connsiteY0"/>
                    </a:cxn>
                    <a:cxn ang="0">
                      <a:pos x="connsiteX1" y="connsiteY1"/>
                    </a:cxn>
                    <a:cxn ang="0">
                      <a:pos x="connsiteX2" y="connsiteY2"/>
                    </a:cxn>
                    <a:cxn ang="0">
                      <a:pos x="connsiteX3" y="connsiteY3"/>
                    </a:cxn>
                  </a:cxnLst>
                  <a:rect l="l" t="t" r="r" b="b"/>
                  <a:pathLst>
                    <a:path w="952" h="952">
                      <a:moveTo>
                        <a:pt x="952" y="0"/>
                      </a:moveTo>
                      <a:lnTo>
                        <a:pt x="0" y="953"/>
                      </a:lnTo>
                      <a:lnTo>
                        <a:pt x="0" y="953"/>
                      </a:lnTo>
                      <a:cubicBezTo>
                        <a:pt x="952" y="0"/>
                        <a:pt x="952" y="0"/>
                        <a:pt x="952" y="0"/>
                      </a:cubicBezTo>
                      <a:close/>
                    </a:path>
                  </a:pathLst>
                </a:custGeom>
                <a:grpFill/>
                <a:ln w="9525" cap="flat">
                  <a:noFill/>
                  <a:prstDash val="solid"/>
                  <a:miter/>
                </a:ln>
              </p:spPr>
              <p:txBody>
                <a:bodyPr rtlCol="0" anchor="ctr"/>
                <a:lstStyle/>
                <a:p>
                  <a:endParaRPr lang="zh-CN" altLang="en-US"/>
                </a:p>
              </p:txBody>
            </p:sp>
            <p:sp>
              <p:nvSpPr>
                <p:cNvPr id="399" name="任意多边形: 形状 398">
                  <a:extLst>
                    <a:ext uri="{FF2B5EF4-FFF2-40B4-BE49-F238E27FC236}">
                      <a16:creationId xmlns:a16="http://schemas.microsoft.com/office/drawing/2014/main" id="{F9F7EA84-F16D-FF1B-E431-D9E30B578958}"/>
                    </a:ext>
                  </a:extLst>
                </p:cNvPr>
                <p:cNvSpPr/>
                <p:nvPr/>
              </p:nvSpPr>
              <p:spPr>
                <a:xfrm>
                  <a:off x="9732695" y="4963012"/>
                  <a:ext cx="952" cy="4762"/>
                </a:xfrm>
                <a:custGeom>
                  <a:avLst/>
                  <a:gdLst>
                    <a:gd name="connsiteX0" fmla="*/ 0 w 952"/>
                    <a:gd name="connsiteY0" fmla="*/ 4763 h 4762"/>
                    <a:gd name="connsiteX1" fmla="*/ 952 w 952"/>
                    <a:gd name="connsiteY1" fmla="*/ 0 h 4762"/>
                    <a:gd name="connsiteX2" fmla="*/ 0 w 952"/>
                    <a:gd name="connsiteY2" fmla="*/ 4763 h 4762"/>
                  </a:gdLst>
                  <a:ahLst/>
                  <a:cxnLst>
                    <a:cxn ang="0">
                      <a:pos x="connsiteX0" y="connsiteY0"/>
                    </a:cxn>
                    <a:cxn ang="0">
                      <a:pos x="connsiteX1" y="connsiteY1"/>
                    </a:cxn>
                    <a:cxn ang="0">
                      <a:pos x="connsiteX2" y="connsiteY2"/>
                    </a:cxn>
                  </a:cxnLst>
                  <a:rect l="l" t="t" r="r" b="b"/>
                  <a:pathLst>
                    <a:path w="952" h="4762">
                      <a:moveTo>
                        <a:pt x="0" y="4763"/>
                      </a:moveTo>
                      <a:cubicBezTo>
                        <a:pt x="952" y="1905"/>
                        <a:pt x="952" y="953"/>
                        <a:pt x="952" y="0"/>
                      </a:cubicBezTo>
                      <a:cubicBezTo>
                        <a:pt x="952" y="953"/>
                        <a:pt x="0" y="2858"/>
                        <a:pt x="0" y="4763"/>
                      </a:cubicBezTo>
                      <a:close/>
                    </a:path>
                  </a:pathLst>
                </a:custGeom>
                <a:grpFill/>
                <a:ln w="9525" cap="flat">
                  <a:noFill/>
                  <a:prstDash val="solid"/>
                  <a:miter/>
                </a:ln>
              </p:spPr>
              <p:txBody>
                <a:bodyPr rtlCol="0" anchor="ctr"/>
                <a:lstStyle/>
                <a:p>
                  <a:endParaRPr lang="zh-CN" altLang="en-US"/>
                </a:p>
              </p:txBody>
            </p:sp>
            <p:sp>
              <p:nvSpPr>
                <p:cNvPr id="400" name="任意多边形: 形状 399">
                  <a:extLst>
                    <a:ext uri="{FF2B5EF4-FFF2-40B4-BE49-F238E27FC236}">
                      <a16:creationId xmlns:a16="http://schemas.microsoft.com/office/drawing/2014/main" id="{B3019164-78DF-D25A-22D4-3AAE094BC5EB}"/>
                    </a:ext>
                  </a:extLst>
                </p:cNvPr>
                <p:cNvSpPr/>
                <p:nvPr/>
              </p:nvSpPr>
              <p:spPr>
                <a:xfrm>
                  <a:off x="9566926" y="4805308"/>
                  <a:ext cx="151480" cy="121509"/>
                </a:xfrm>
                <a:custGeom>
                  <a:avLst/>
                  <a:gdLst>
                    <a:gd name="connsiteX0" fmla="*/ 81948 w 151480"/>
                    <a:gd name="connsiteY0" fmla="*/ 71027 h 121509"/>
                    <a:gd name="connsiteX1" fmla="*/ 86711 w 151480"/>
                    <a:gd name="connsiteY1" fmla="*/ 76742 h 121509"/>
                    <a:gd name="connsiteX2" fmla="*/ 75281 w 151480"/>
                    <a:gd name="connsiteY2" fmla="*/ 90077 h 121509"/>
                    <a:gd name="connsiteX3" fmla="*/ 83853 w 151480"/>
                    <a:gd name="connsiteY3" fmla="*/ 95792 h 121509"/>
                    <a:gd name="connsiteX4" fmla="*/ 71471 w 151480"/>
                    <a:gd name="connsiteY4" fmla="*/ 107222 h 121509"/>
                    <a:gd name="connsiteX5" fmla="*/ 91473 w 151480"/>
                    <a:gd name="connsiteY5" fmla="*/ 95792 h 121509"/>
                    <a:gd name="connsiteX6" fmla="*/ 100998 w 151480"/>
                    <a:gd name="connsiteY6" fmla="*/ 105317 h 121509"/>
                    <a:gd name="connsiteX7" fmla="*/ 84806 w 151480"/>
                    <a:gd name="connsiteY7" fmla="*/ 121509 h 121509"/>
                    <a:gd name="connsiteX8" fmla="*/ 128621 w 151480"/>
                    <a:gd name="connsiteY8" fmla="*/ 92934 h 121509"/>
                    <a:gd name="connsiteX9" fmla="*/ 113381 w 151480"/>
                    <a:gd name="connsiteY9" fmla="*/ 114842 h 121509"/>
                    <a:gd name="connsiteX10" fmla="*/ 124811 w 151480"/>
                    <a:gd name="connsiteY10" fmla="*/ 112937 h 121509"/>
                    <a:gd name="connsiteX11" fmla="*/ 123858 w 151480"/>
                    <a:gd name="connsiteY11" fmla="*/ 109127 h 121509"/>
                    <a:gd name="connsiteX12" fmla="*/ 141956 w 151480"/>
                    <a:gd name="connsiteY12" fmla="*/ 91029 h 121509"/>
                    <a:gd name="connsiteX13" fmla="*/ 134336 w 151480"/>
                    <a:gd name="connsiteY13" fmla="*/ 88172 h 121509"/>
                    <a:gd name="connsiteX14" fmla="*/ 144813 w 151480"/>
                    <a:gd name="connsiteY14" fmla="*/ 83409 h 121509"/>
                    <a:gd name="connsiteX15" fmla="*/ 151481 w 151480"/>
                    <a:gd name="connsiteY15" fmla="*/ 68170 h 121509"/>
                    <a:gd name="connsiteX16" fmla="*/ 141956 w 151480"/>
                    <a:gd name="connsiteY16" fmla="*/ 71027 h 121509"/>
                    <a:gd name="connsiteX17" fmla="*/ 144813 w 151480"/>
                    <a:gd name="connsiteY17" fmla="*/ 67217 h 121509"/>
                    <a:gd name="connsiteX18" fmla="*/ 133383 w 151480"/>
                    <a:gd name="connsiteY18" fmla="*/ 68170 h 121509"/>
                    <a:gd name="connsiteX19" fmla="*/ 135288 w 151480"/>
                    <a:gd name="connsiteY19" fmla="*/ 65312 h 121509"/>
                    <a:gd name="connsiteX20" fmla="*/ 123858 w 151480"/>
                    <a:gd name="connsiteY20" fmla="*/ 74837 h 121509"/>
                    <a:gd name="connsiteX21" fmla="*/ 125763 w 151480"/>
                    <a:gd name="connsiteY21" fmla="*/ 74837 h 121509"/>
                    <a:gd name="connsiteX22" fmla="*/ 102903 w 151480"/>
                    <a:gd name="connsiteY22" fmla="*/ 97697 h 121509"/>
                    <a:gd name="connsiteX23" fmla="*/ 99093 w 151480"/>
                    <a:gd name="connsiteY23" fmla="*/ 90077 h 121509"/>
                    <a:gd name="connsiteX24" fmla="*/ 123858 w 151480"/>
                    <a:gd name="connsiteY24" fmla="*/ 66264 h 121509"/>
                    <a:gd name="connsiteX25" fmla="*/ 127668 w 151480"/>
                    <a:gd name="connsiteY25" fmla="*/ 62454 h 121509"/>
                    <a:gd name="connsiteX26" fmla="*/ 109571 w 151480"/>
                    <a:gd name="connsiteY26" fmla="*/ 75789 h 121509"/>
                    <a:gd name="connsiteX27" fmla="*/ 86711 w 151480"/>
                    <a:gd name="connsiteY27" fmla="*/ 76742 h 121509"/>
                    <a:gd name="connsiteX28" fmla="*/ 100046 w 151480"/>
                    <a:gd name="connsiteY28" fmla="*/ 65312 h 121509"/>
                    <a:gd name="connsiteX29" fmla="*/ 99093 w 151480"/>
                    <a:gd name="connsiteY29" fmla="*/ 71979 h 121509"/>
                    <a:gd name="connsiteX30" fmla="*/ 118143 w 151480"/>
                    <a:gd name="connsiteY30" fmla="*/ 56739 h 121509"/>
                    <a:gd name="connsiteX31" fmla="*/ 110523 w 151480"/>
                    <a:gd name="connsiteY31" fmla="*/ 69122 h 121509"/>
                    <a:gd name="connsiteX32" fmla="*/ 127668 w 151480"/>
                    <a:gd name="connsiteY32" fmla="*/ 52929 h 121509"/>
                    <a:gd name="connsiteX33" fmla="*/ 115286 w 151480"/>
                    <a:gd name="connsiteY33" fmla="*/ 52929 h 121509"/>
                    <a:gd name="connsiteX34" fmla="*/ 91473 w 151480"/>
                    <a:gd name="connsiteY34" fmla="*/ 38642 h 121509"/>
                    <a:gd name="connsiteX35" fmla="*/ 28608 w 151480"/>
                    <a:gd name="connsiteY35" fmla="*/ 1495 h 121509"/>
                    <a:gd name="connsiteX36" fmla="*/ 2891 w 151480"/>
                    <a:gd name="connsiteY36" fmla="*/ 12925 h 121509"/>
                    <a:gd name="connsiteX37" fmla="*/ 33 w 151480"/>
                    <a:gd name="connsiteY37" fmla="*/ 24354 h 121509"/>
                    <a:gd name="connsiteX38" fmla="*/ 13368 w 151480"/>
                    <a:gd name="connsiteY38" fmla="*/ 19592 h 121509"/>
                    <a:gd name="connsiteX39" fmla="*/ 7653 w 151480"/>
                    <a:gd name="connsiteY39" fmla="*/ 22450 h 121509"/>
                    <a:gd name="connsiteX40" fmla="*/ 7653 w 151480"/>
                    <a:gd name="connsiteY40" fmla="*/ 23402 h 121509"/>
                    <a:gd name="connsiteX41" fmla="*/ 986 w 151480"/>
                    <a:gd name="connsiteY41" fmla="*/ 28164 h 121509"/>
                    <a:gd name="connsiteX42" fmla="*/ 17178 w 151480"/>
                    <a:gd name="connsiteY42" fmla="*/ 32927 h 121509"/>
                    <a:gd name="connsiteX43" fmla="*/ 1938 w 151480"/>
                    <a:gd name="connsiteY43" fmla="*/ 46262 h 121509"/>
                    <a:gd name="connsiteX44" fmla="*/ 25751 w 151480"/>
                    <a:gd name="connsiteY44" fmla="*/ 71979 h 121509"/>
                    <a:gd name="connsiteX45" fmla="*/ 40038 w 151480"/>
                    <a:gd name="connsiteY45" fmla="*/ 58645 h 121509"/>
                    <a:gd name="connsiteX46" fmla="*/ 38133 w 151480"/>
                    <a:gd name="connsiteY46" fmla="*/ 63407 h 121509"/>
                    <a:gd name="connsiteX47" fmla="*/ 46706 w 151480"/>
                    <a:gd name="connsiteY47" fmla="*/ 50072 h 121509"/>
                    <a:gd name="connsiteX48" fmla="*/ 73376 w 151480"/>
                    <a:gd name="connsiteY48" fmla="*/ 37689 h 121509"/>
                    <a:gd name="connsiteX49" fmla="*/ 68613 w 151480"/>
                    <a:gd name="connsiteY49" fmla="*/ 43404 h 121509"/>
                    <a:gd name="connsiteX50" fmla="*/ 79091 w 151480"/>
                    <a:gd name="connsiteY50" fmla="*/ 44357 h 121509"/>
                    <a:gd name="connsiteX51" fmla="*/ 62898 w 151480"/>
                    <a:gd name="connsiteY51" fmla="*/ 58645 h 121509"/>
                    <a:gd name="connsiteX52" fmla="*/ 66708 w 151480"/>
                    <a:gd name="connsiteY52" fmla="*/ 57692 h 121509"/>
                    <a:gd name="connsiteX53" fmla="*/ 47658 w 151480"/>
                    <a:gd name="connsiteY53" fmla="*/ 75789 h 121509"/>
                    <a:gd name="connsiteX54" fmla="*/ 63851 w 151480"/>
                    <a:gd name="connsiteY54" fmla="*/ 81504 h 121509"/>
                    <a:gd name="connsiteX55" fmla="*/ 46706 w 151480"/>
                    <a:gd name="connsiteY55" fmla="*/ 89125 h 121509"/>
                    <a:gd name="connsiteX56" fmla="*/ 50516 w 151480"/>
                    <a:gd name="connsiteY56" fmla="*/ 94839 h 121509"/>
                    <a:gd name="connsiteX57" fmla="*/ 57183 w 151480"/>
                    <a:gd name="connsiteY57" fmla="*/ 86267 h 121509"/>
                    <a:gd name="connsiteX58" fmla="*/ 47658 w 151480"/>
                    <a:gd name="connsiteY58" fmla="*/ 100554 h 121509"/>
                    <a:gd name="connsiteX59" fmla="*/ 81948 w 151480"/>
                    <a:gd name="connsiteY59" fmla="*/ 71027 h 1215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151480" h="121509">
                      <a:moveTo>
                        <a:pt x="81948" y="71027"/>
                      </a:moveTo>
                      <a:cubicBezTo>
                        <a:pt x="72423" y="85314"/>
                        <a:pt x="86711" y="71027"/>
                        <a:pt x="86711" y="76742"/>
                      </a:cubicBezTo>
                      <a:cubicBezTo>
                        <a:pt x="82901" y="77695"/>
                        <a:pt x="78138" y="85314"/>
                        <a:pt x="75281" y="90077"/>
                      </a:cubicBezTo>
                      <a:cubicBezTo>
                        <a:pt x="90521" y="74837"/>
                        <a:pt x="76233" y="95792"/>
                        <a:pt x="83853" y="95792"/>
                      </a:cubicBezTo>
                      <a:cubicBezTo>
                        <a:pt x="80043" y="101507"/>
                        <a:pt x="77186" y="100554"/>
                        <a:pt x="71471" y="107222"/>
                      </a:cubicBezTo>
                      <a:cubicBezTo>
                        <a:pt x="77186" y="104364"/>
                        <a:pt x="83853" y="105317"/>
                        <a:pt x="91473" y="95792"/>
                      </a:cubicBezTo>
                      <a:cubicBezTo>
                        <a:pt x="96236" y="98650"/>
                        <a:pt x="97188" y="105317"/>
                        <a:pt x="100998" y="105317"/>
                      </a:cubicBezTo>
                      <a:cubicBezTo>
                        <a:pt x="94331" y="107222"/>
                        <a:pt x="93378" y="114842"/>
                        <a:pt x="84806" y="121509"/>
                      </a:cubicBezTo>
                      <a:cubicBezTo>
                        <a:pt x="96236" y="112937"/>
                        <a:pt x="114333" y="104364"/>
                        <a:pt x="128621" y="92934"/>
                      </a:cubicBezTo>
                      <a:cubicBezTo>
                        <a:pt x="121953" y="104364"/>
                        <a:pt x="121001" y="105317"/>
                        <a:pt x="113381" y="114842"/>
                      </a:cubicBezTo>
                      <a:cubicBezTo>
                        <a:pt x="114333" y="126272"/>
                        <a:pt x="121953" y="106270"/>
                        <a:pt x="124811" y="112937"/>
                      </a:cubicBezTo>
                      <a:lnTo>
                        <a:pt x="123858" y="109127"/>
                      </a:lnTo>
                      <a:cubicBezTo>
                        <a:pt x="128621" y="107222"/>
                        <a:pt x="136241" y="97697"/>
                        <a:pt x="141956" y="91029"/>
                      </a:cubicBezTo>
                      <a:lnTo>
                        <a:pt x="134336" y="88172"/>
                      </a:lnTo>
                      <a:cubicBezTo>
                        <a:pt x="140051" y="80552"/>
                        <a:pt x="142908" y="84362"/>
                        <a:pt x="144813" y="83409"/>
                      </a:cubicBezTo>
                      <a:cubicBezTo>
                        <a:pt x="152433" y="75789"/>
                        <a:pt x="145766" y="74837"/>
                        <a:pt x="151481" y="68170"/>
                      </a:cubicBezTo>
                      <a:cubicBezTo>
                        <a:pt x="146718" y="73884"/>
                        <a:pt x="145766" y="70075"/>
                        <a:pt x="141956" y="71027"/>
                      </a:cubicBezTo>
                      <a:lnTo>
                        <a:pt x="144813" y="67217"/>
                      </a:lnTo>
                      <a:cubicBezTo>
                        <a:pt x="144813" y="60550"/>
                        <a:pt x="136241" y="70075"/>
                        <a:pt x="133383" y="68170"/>
                      </a:cubicBezTo>
                      <a:cubicBezTo>
                        <a:pt x="134336" y="67217"/>
                        <a:pt x="134336" y="66264"/>
                        <a:pt x="135288" y="65312"/>
                      </a:cubicBezTo>
                      <a:cubicBezTo>
                        <a:pt x="131478" y="69122"/>
                        <a:pt x="126716" y="73884"/>
                        <a:pt x="123858" y="74837"/>
                      </a:cubicBezTo>
                      <a:lnTo>
                        <a:pt x="125763" y="74837"/>
                      </a:lnTo>
                      <a:cubicBezTo>
                        <a:pt x="117191" y="82457"/>
                        <a:pt x="106713" y="85314"/>
                        <a:pt x="102903" y="97697"/>
                      </a:cubicBezTo>
                      <a:lnTo>
                        <a:pt x="99093" y="90077"/>
                      </a:lnTo>
                      <a:cubicBezTo>
                        <a:pt x="107666" y="80552"/>
                        <a:pt x="120048" y="65312"/>
                        <a:pt x="123858" y="66264"/>
                      </a:cubicBezTo>
                      <a:lnTo>
                        <a:pt x="127668" y="62454"/>
                      </a:lnTo>
                      <a:cubicBezTo>
                        <a:pt x="129573" y="54834"/>
                        <a:pt x="114333" y="65312"/>
                        <a:pt x="109571" y="75789"/>
                      </a:cubicBezTo>
                      <a:cubicBezTo>
                        <a:pt x="88616" y="98650"/>
                        <a:pt x="99093" y="70075"/>
                        <a:pt x="86711" y="76742"/>
                      </a:cubicBezTo>
                      <a:cubicBezTo>
                        <a:pt x="91473" y="70075"/>
                        <a:pt x="96236" y="69122"/>
                        <a:pt x="100046" y="65312"/>
                      </a:cubicBezTo>
                      <a:cubicBezTo>
                        <a:pt x="101951" y="65312"/>
                        <a:pt x="102903" y="66264"/>
                        <a:pt x="99093" y="71979"/>
                      </a:cubicBezTo>
                      <a:cubicBezTo>
                        <a:pt x="107666" y="71979"/>
                        <a:pt x="113381" y="49120"/>
                        <a:pt x="118143" y="56739"/>
                      </a:cubicBezTo>
                      <a:cubicBezTo>
                        <a:pt x="119096" y="62454"/>
                        <a:pt x="106713" y="65312"/>
                        <a:pt x="110523" y="69122"/>
                      </a:cubicBezTo>
                      <a:lnTo>
                        <a:pt x="127668" y="52929"/>
                      </a:lnTo>
                      <a:cubicBezTo>
                        <a:pt x="123858" y="51025"/>
                        <a:pt x="119096" y="52929"/>
                        <a:pt x="115286" y="52929"/>
                      </a:cubicBezTo>
                      <a:cubicBezTo>
                        <a:pt x="93378" y="55787"/>
                        <a:pt x="91473" y="38642"/>
                        <a:pt x="91473" y="38642"/>
                      </a:cubicBezTo>
                      <a:cubicBezTo>
                        <a:pt x="70518" y="26259"/>
                        <a:pt x="49563" y="13877"/>
                        <a:pt x="28608" y="1495"/>
                      </a:cubicBezTo>
                      <a:cubicBezTo>
                        <a:pt x="20988" y="-411"/>
                        <a:pt x="19083" y="-3268"/>
                        <a:pt x="2891" y="12925"/>
                      </a:cubicBezTo>
                      <a:cubicBezTo>
                        <a:pt x="986" y="17687"/>
                        <a:pt x="6701" y="18639"/>
                        <a:pt x="33" y="24354"/>
                      </a:cubicBezTo>
                      <a:cubicBezTo>
                        <a:pt x="5748" y="17687"/>
                        <a:pt x="11463" y="15782"/>
                        <a:pt x="13368" y="19592"/>
                      </a:cubicBezTo>
                      <a:cubicBezTo>
                        <a:pt x="8606" y="26259"/>
                        <a:pt x="7653" y="20545"/>
                        <a:pt x="7653" y="22450"/>
                      </a:cubicBezTo>
                      <a:lnTo>
                        <a:pt x="7653" y="23402"/>
                      </a:lnTo>
                      <a:cubicBezTo>
                        <a:pt x="4796" y="26259"/>
                        <a:pt x="1938" y="28164"/>
                        <a:pt x="986" y="28164"/>
                      </a:cubicBezTo>
                      <a:cubicBezTo>
                        <a:pt x="-2824" y="40547"/>
                        <a:pt x="4796" y="44357"/>
                        <a:pt x="17178" y="32927"/>
                      </a:cubicBezTo>
                      <a:cubicBezTo>
                        <a:pt x="15273" y="42452"/>
                        <a:pt x="7653" y="41500"/>
                        <a:pt x="1938" y="46262"/>
                      </a:cubicBezTo>
                      <a:cubicBezTo>
                        <a:pt x="8606" y="59597"/>
                        <a:pt x="16226" y="63407"/>
                        <a:pt x="25751" y="71979"/>
                      </a:cubicBezTo>
                      <a:cubicBezTo>
                        <a:pt x="35276" y="60550"/>
                        <a:pt x="32418" y="65312"/>
                        <a:pt x="40038" y="58645"/>
                      </a:cubicBezTo>
                      <a:lnTo>
                        <a:pt x="38133" y="63407"/>
                      </a:lnTo>
                      <a:cubicBezTo>
                        <a:pt x="39086" y="60550"/>
                        <a:pt x="46706" y="53882"/>
                        <a:pt x="46706" y="50072"/>
                      </a:cubicBezTo>
                      <a:cubicBezTo>
                        <a:pt x="45753" y="63407"/>
                        <a:pt x="65756" y="39595"/>
                        <a:pt x="73376" y="37689"/>
                      </a:cubicBezTo>
                      <a:lnTo>
                        <a:pt x="68613" y="43404"/>
                      </a:lnTo>
                      <a:cubicBezTo>
                        <a:pt x="72423" y="44357"/>
                        <a:pt x="74328" y="45309"/>
                        <a:pt x="79091" y="44357"/>
                      </a:cubicBezTo>
                      <a:cubicBezTo>
                        <a:pt x="76233" y="59597"/>
                        <a:pt x="73376" y="42452"/>
                        <a:pt x="62898" y="58645"/>
                      </a:cubicBezTo>
                      <a:lnTo>
                        <a:pt x="66708" y="57692"/>
                      </a:lnTo>
                      <a:cubicBezTo>
                        <a:pt x="61946" y="62454"/>
                        <a:pt x="52421" y="72932"/>
                        <a:pt x="47658" y="75789"/>
                      </a:cubicBezTo>
                      <a:cubicBezTo>
                        <a:pt x="60041" y="70075"/>
                        <a:pt x="52421" y="85314"/>
                        <a:pt x="63851" y="81504"/>
                      </a:cubicBezTo>
                      <a:cubicBezTo>
                        <a:pt x="58136" y="88172"/>
                        <a:pt x="48611" y="89125"/>
                        <a:pt x="46706" y="89125"/>
                      </a:cubicBezTo>
                      <a:cubicBezTo>
                        <a:pt x="48611" y="91029"/>
                        <a:pt x="55278" y="89125"/>
                        <a:pt x="50516" y="94839"/>
                      </a:cubicBezTo>
                      <a:lnTo>
                        <a:pt x="57183" y="86267"/>
                      </a:lnTo>
                      <a:cubicBezTo>
                        <a:pt x="60993" y="87220"/>
                        <a:pt x="50516" y="93887"/>
                        <a:pt x="47658" y="100554"/>
                      </a:cubicBezTo>
                      <a:cubicBezTo>
                        <a:pt x="59088" y="103412"/>
                        <a:pt x="71471" y="71027"/>
                        <a:pt x="81948" y="71027"/>
                      </a:cubicBezTo>
                      <a:close/>
                    </a:path>
                  </a:pathLst>
                </a:custGeom>
                <a:grpFill/>
                <a:ln w="9525" cap="flat">
                  <a:noFill/>
                  <a:prstDash val="solid"/>
                  <a:miter/>
                </a:ln>
              </p:spPr>
              <p:txBody>
                <a:bodyPr rtlCol="0" anchor="ctr"/>
                <a:lstStyle/>
                <a:p>
                  <a:endParaRPr lang="zh-CN" altLang="en-US"/>
                </a:p>
              </p:txBody>
            </p:sp>
            <p:sp>
              <p:nvSpPr>
                <p:cNvPr id="401" name="任意多边形: 形状 400">
                  <a:extLst>
                    <a:ext uri="{FF2B5EF4-FFF2-40B4-BE49-F238E27FC236}">
                      <a16:creationId xmlns:a16="http://schemas.microsoft.com/office/drawing/2014/main" id="{BAD91BCC-DBEA-7C94-9C75-871127B46749}"/>
                    </a:ext>
                  </a:extLst>
                </p:cNvPr>
                <p:cNvSpPr/>
                <p:nvPr/>
              </p:nvSpPr>
              <p:spPr>
                <a:xfrm>
                  <a:off x="9726027" y="4937621"/>
                  <a:ext cx="2857" cy="1578"/>
                </a:xfrm>
                <a:custGeom>
                  <a:avLst/>
                  <a:gdLst>
                    <a:gd name="connsiteX0" fmla="*/ 2857 w 2857"/>
                    <a:gd name="connsiteY0" fmla="*/ 1578 h 1578"/>
                    <a:gd name="connsiteX1" fmla="*/ 0 w 2857"/>
                    <a:gd name="connsiteY1" fmla="*/ 626 h 1578"/>
                    <a:gd name="connsiteX2" fmla="*/ 2857 w 2857"/>
                    <a:gd name="connsiteY2" fmla="*/ 1578 h 1578"/>
                  </a:gdLst>
                  <a:ahLst/>
                  <a:cxnLst>
                    <a:cxn ang="0">
                      <a:pos x="connsiteX0" y="connsiteY0"/>
                    </a:cxn>
                    <a:cxn ang="0">
                      <a:pos x="connsiteX1" y="connsiteY1"/>
                    </a:cxn>
                    <a:cxn ang="0">
                      <a:pos x="connsiteX2" y="connsiteY2"/>
                    </a:cxn>
                  </a:cxnLst>
                  <a:rect l="l" t="t" r="r" b="b"/>
                  <a:pathLst>
                    <a:path w="2857" h="1578">
                      <a:moveTo>
                        <a:pt x="2857" y="1578"/>
                      </a:moveTo>
                      <a:cubicBezTo>
                        <a:pt x="1905" y="-327"/>
                        <a:pt x="952" y="-327"/>
                        <a:pt x="0" y="626"/>
                      </a:cubicBezTo>
                      <a:cubicBezTo>
                        <a:pt x="0" y="626"/>
                        <a:pt x="952" y="1578"/>
                        <a:pt x="2857" y="1578"/>
                      </a:cubicBezTo>
                      <a:close/>
                    </a:path>
                  </a:pathLst>
                </a:custGeom>
                <a:grpFill/>
                <a:ln w="9525" cap="flat">
                  <a:noFill/>
                  <a:prstDash val="solid"/>
                  <a:miter/>
                </a:ln>
              </p:spPr>
              <p:txBody>
                <a:bodyPr rtlCol="0" anchor="ctr"/>
                <a:lstStyle/>
                <a:p>
                  <a:endParaRPr lang="zh-CN" altLang="en-US"/>
                </a:p>
              </p:txBody>
            </p:sp>
            <p:sp>
              <p:nvSpPr>
                <p:cNvPr id="402" name="任意多边形: 形状 401">
                  <a:extLst>
                    <a:ext uri="{FF2B5EF4-FFF2-40B4-BE49-F238E27FC236}">
                      <a16:creationId xmlns:a16="http://schemas.microsoft.com/office/drawing/2014/main" id="{A43711E0-32E5-DEA8-8074-0DD15BF708CD}"/>
                    </a:ext>
                  </a:extLst>
                </p:cNvPr>
                <p:cNvSpPr/>
                <p:nvPr/>
              </p:nvSpPr>
              <p:spPr>
                <a:xfrm>
                  <a:off x="9697452" y="4944915"/>
                  <a:ext cx="2857" cy="2857"/>
                </a:xfrm>
                <a:custGeom>
                  <a:avLst/>
                  <a:gdLst>
                    <a:gd name="connsiteX0" fmla="*/ 2857 w 2857"/>
                    <a:gd name="connsiteY0" fmla="*/ 0 h 2857"/>
                    <a:gd name="connsiteX1" fmla="*/ 0 w 2857"/>
                    <a:gd name="connsiteY1" fmla="*/ 2857 h 2857"/>
                    <a:gd name="connsiteX2" fmla="*/ 2857 w 2857"/>
                    <a:gd name="connsiteY2" fmla="*/ 0 h 2857"/>
                  </a:gdLst>
                  <a:ahLst/>
                  <a:cxnLst>
                    <a:cxn ang="0">
                      <a:pos x="connsiteX0" y="connsiteY0"/>
                    </a:cxn>
                    <a:cxn ang="0">
                      <a:pos x="connsiteX1" y="connsiteY1"/>
                    </a:cxn>
                    <a:cxn ang="0">
                      <a:pos x="connsiteX2" y="connsiteY2"/>
                    </a:cxn>
                  </a:cxnLst>
                  <a:rect l="l" t="t" r="r" b="b"/>
                  <a:pathLst>
                    <a:path w="2857" h="2857">
                      <a:moveTo>
                        <a:pt x="2857" y="0"/>
                      </a:moveTo>
                      <a:cubicBezTo>
                        <a:pt x="1905" y="952"/>
                        <a:pt x="952" y="1905"/>
                        <a:pt x="0" y="2857"/>
                      </a:cubicBezTo>
                      <a:cubicBezTo>
                        <a:pt x="1905" y="1905"/>
                        <a:pt x="2857" y="952"/>
                        <a:pt x="2857" y="0"/>
                      </a:cubicBezTo>
                      <a:close/>
                    </a:path>
                  </a:pathLst>
                </a:custGeom>
                <a:grpFill/>
                <a:ln w="9525" cap="flat">
                  <a:noFill/>
                  <a:prstDash val="solid"/>
                  <a:miter/>
                </a:ln>
              </p:spPr>
              <p:txBody>
                <a:bodyPr rtlCol="0" anchor="ctr"/>
                <a:lstStyle/>
                <a:p>
                  <a:endParaRPr lang="zh-CN" altLang="en-US"/>
                </a:p>
              </p:txBody>
            </p:sp>
            <p:sp>
              <p:nvSpPr>
                <p:cNvPr id="403" name="任意多边形: 形状 402">
                  <a:extLst>
                    <a:ext uri="{FF2B5EF4-FFF2-40B4-BE49-F238E27FC236}">
                      <a16:creationId xmlns:a16="http://schemas.microsoft.com/office/drawing/2014/main" id="{C2131D2F-5C53-0C1B-5477-6341DE347719}"/>
                    </a:ext>
                  </a:extLst>
                </p:cNvPr>
                <p:cNvSpPr/>
                <p:nvPr/>
              </p:nvSpPr>
              <p:spPr>
                <a:xfrm>
                  <a:off x="9690784" y="4946820"/>
                  <a:ext cx="7620" cy="8572"/>
                </a:xfrm>
                <a:custGeom>
                  <a:avLst/>
                  <a:gdLst>
                    <a:gd name="connsiteX0" fmla="*/ 0 w 7620"/>
                    <a:gd name="connsiteY0" fmla="*/ 8572 h 8572"/>
                    <a:gd name="connsiteX1" fmla="*/ 7620 w 7620"/>
                    <a:gd name="connsiteY1" fmla="*/ 0 h 8572"/>
                    <a:gd name="connsiteX2" fmla="*/ 0 w 7620"/>
                    <a:gd name="connsiteY2" fmla="*/ 8572 h 8572"/>
                  </a:gdLst>
                  <a:ahLst/>
                  <a:cxnLst>
                    <a:cxn ang="0">
                      <a:pos x="connsiteX0" y="connsiteY0"/>
                    </a:cxn>
                    <a:cxn ang="0">
                      <a:pos x="connsiteX1" y="connsiteY1"/>
                    </a:cxn>
                    <a:cxn ang="0">
                      <a:pos x="connsiteX2" y="connsiteY2"/>
                    </a:cxn>
                  </a:cxnLst>
                  <a:rect l="l" t="t" r="r" b="b"/>
                  <a:pathLst>
                    <a:path w="7620" h="8572">
                      <a:moveTo>
                        <a:pt x="0" y="8572"/>
                      </a:moveTo>
                      <a:cubicBezTo>
                        <a:pt x="1905" y="3810"/>
                        <a:pt x="3810" y="4763"/>
                        <a:pt x="7620" y="0"/>
                      </a:cubicBezTo>
                      <a:cubicBezTo>
                        <a:pt x="4763" y="2858"/>
                        <a:pt x="1905" y="952"/>
                        <a:pt x="0" y="8572"/>
                      </a:cubicBezTo>
                      <a:close/>
                    </a:path>
                  </a:pathLst>
                </a:custGeom>
                <a:grpFill/>
                <a:ln w="9525" cap="flat">
                  <a:noFill/>
                  <a:prstDash val="solid"/>
                  <a:miter/>
                </a:ln>
              </p:spPr>
              <p:txBody>
                <a:bodyPr rtlCol="0" anchor="ctr"/>
                <a:lstStyle/>
                <a:p>
                  <a:endParaRPr lang="zh-CN" altLang="en-US"/>
                </a:p>
              </p:txBody>
            </p:sp>
            <p:sp>
              <p:nvSpPr>
                <p:cNvPr id="404" name="任意多边形: 形状 403">
                  <a:extLst>
                    <a:ext uri="{FF2B5EF4-FFF2-40B4-BE49-F238E27FC236}">
                      <a16:creationId xmlns:a16="http://schemas.microsoft.com/office/drawing/2014/main" id="{5514DEBB-2CB6-4542-B3B4-170B4C5C26F3}"/>
                    </a:ext>
                  </a:extLst>
                </p:cNvPr>
                <p:cNvSpPr/>
                <p:nvPr/>
              </p:nvSpPr>
              <p:spPr>
                <a:xfrm>
                  <a:off x="10011777" y="5058262"/>
                  <a:ext cx="4762" cy="9525"/>
                </a:xfrm>
                <a:custGeom>
                  <a:avLst/>
                  <a:gdLst>
                    <a:gd name="connsiteX0" fmla="*/ 4763 w 4762"/>
                    <a:gd name="connsiteY0" fmla="*/ 9525 h 9525"/>
                    <a:gd name="connsiteX1" fmla="*/ 2857 w 4762"/>
                    <a:gd name="connsiteY1" fmla="*/ 0 h 9525"/>
                    <a:gd name="connsiteX2" fmla="*/ 0 w 4762"/>
                    <a:gd name="connsiteY2" fmla="*/ 6667 h 9525"/>
                    <a:gd name="connsiteX3" fmla="*/ 4763 w 4762"/>
                    <a:gd name="connsiteY3" fmla="*/ 9525 h 9525"/>
                  </a:gdLst>
                  <a:ahLst/>
                  <a:cxnLst>
                    <a:cxn ang="0">
                      <a:pos x="connsiteX0" y="connsiteY0"/>
                    </a:cxn>
                    <a:cxn ang="0">
                      <a:pos x="connsiteX1" y="connsiteY1"/>
                    </a:cxn>
                    <a:cxn ang="0">
                      <a:pos x="connsiteX2" y="connsiteY2"/>
                    </a:cxn>
                    <a:cxn ang="0">
                      <a:pos x="connsiteX3" y="connsiteY3"/>
                    </a:cxn>
                  </a:cxnLst>
                  <a:rect l="l" t="t" r="r" b="b"/>
                  <a:pathLst>
                    <a:path w="4762" h="9525">
                      <a:moveTo>
                        <a:pt x="4763" y="9525"/>
                      </a:moveTo>
                      <a:cubicBezTo>
                        <a:pt x="3810" y="6667"/>
                        <a:pt x="5715" y="953"/>
                        <a:pt x="2857" y="0"/>
                      </a:cubicBezTo>
                      <a:cubicBezTo>
                        <a:pt x="1905" y="1905"/>
                        <a:pt x="952" y="4763"/>
                        <a:pt x="0" y="6667"/>
                      </a:cubicBezTo>
                      <a:cubicBezTo>
                        <a:pt x="1905" y="7620"/>
                        <a:pt x="2857" y="8572"/>
                        <a:pt x="4763" y="9525"/>
                      </a:cubicBezTo>
                      <a:close/>
                    </a:path>
                  </a:pathLst>
                </a:custGeom>
                <a:grpFill/>
                <a:ln w="9525" cap="flat">
                  <a:noFill/>
                  <a:prstDash val="solid"/>
                  <a:miter/>
                </a:ln>
              </p:spPr>
              <p:txBody>
                <a:bodyPr rtlCol="0" anchor="ctr"/>
                <a:lstStyle/>
                <a:p>
                  <a:endParaRPr lang="zh-CN" altLang="en-US"/>
                </a:p>
              </p:txBody>
            </p:sp>
            <p:sp>
              <p:nvSpPr>
                <p:cNvPr id="405" name="任意多边形: 形状 404">
                  <a:extLst>
                    <a:ext uri="{FF2B5EF4-FFF2-40B4-BE49-F238E27FC236}">
                      <a16:creationId xmlns:a16="http://schemas.microsoft.com/office/drawing/2014/main" id="{CBF5D87C-C368-0CF0-6B28-9D478A5C5D30}"/>
                    </a:ext>
                  </a:extLst>
                </p:cNvPr>
                <p:cNvSpPr/>
                <p:nvPr/>
              </p:nvSpPr>
              <p:spPr>
                <a:xfrm>
                  <a:off x="9993679" y="5062072"/>
                  <a:ext cx="6667" cy="15240"/>
                </a:xfrm>
                <a:custGeom>
                  <a:avLst/>
                  <a:gdLst>
                    <a:gd name="connsiteX0" fmla="*/ 6667 w 6667"/>
                    <a:gd name="connsiteY0" fmla="*/ 1905 h 15240"/>
                    <a:gd name="connsiteX1" fmla="*/ 0 w 6667"/>
                    <a:gd name="connsiteY1" fmla="*/ 0 h 15240"/>
                    <a:gd name="connsiteX2" fmla="*/ 953 w 6667"/>
                    <a:gd name="connsiteY2" fmla="*/ 15240 h 15240"/>
                    <a:gd name="connsiteX3" fmla="*/ 6667 w 6667"/>
                    <a:gd name="connsiteY3" fmla="*/ 1905 h 15240"/>
                  </a:gdLst>
                  <a:ahLst/>
                  <a:cxnLst>
                    <a:cxn ang="0">
                      <a:pos x="connsiteX0" y="connsiteY0"/>
                    </a:cxn>
                    <a:cxn ang="0">
                      <a:pos x="connsiteX1" y="connsiteY1"/>
                    </a:cxn>
                    <a:cxn ang="0">
                      <a:pos x="connsiteX2" y="connsiteY2"/>
                    </a:cxn>
                    <a:cxn ang="0">
                      <a:pos x="connsiteX3" y="connsiteY3"/>
                    </a:cxn>
                  </a:cxnLst>
                  <a:rect l="l" t="t" r="r" b="b"/>
                  <a:pathLst>
                    <a:path w="6667" h="15240">
                      <a:moveTo>
                        <a:pt x="6667" y="1905"/>
                      </a:moveTo>
                      <a:cubicBezTo>
                        <a:pt x="4763" y="953"/>
                        <a:pt x="1905" y="953"/>
                        <a:pt x="0" y="0"/>
                      </a:cubicBezTo>
                      <a:cubicBezTo>
                        <a:pt x="0" y="4763"/>
                        <a:pt x="953" y="9525"/>
                        <a:pt x="953" y="15240"/>
                      </a:cubicBezTo>
                      <a:cubicBezTo>
                        <a:pt x="6667" y="12383"/>
                        <a:pt x="953" y="3810"/>
                        <a:pt x="6667" y="1905"/>
                      </a:cubicBezTo>
                      <a:close/>
                    </a:path>
                  </a:pathLst>
                </a:custGeom>
                <a:grpFill/>
                <a:ln w="9525" cap="flat">
                  <a:noFill/>
                  <a:prstDash val="solid"/>
                  <a:miter/>
                </a:ln>
              </p:spPr>
              <p:txBody>
                <a:bodyPr rtlCol="0" anchor="ctr"/>
                <a:lstStyle/>
                <a:p>
                  <a:endParaRPr lang="zh-CN" altLang="en-US"/>
                </a:p>
              </p:txBody>
            </p:sp>
            <p:sp>
              <p:nvSpPr>
                <p:cNvPr id="406" name="任意多边形: 形状 405">
                  <a:extLst>
                    <a:ext uri="{FF2B5EF4-FFF2-40B4-BE49-F238E27FC236}">
                      <a16:creationId xmlns:a16="http://schemas.microsoft.com/office/drawing/2014/main" id="{52FE515B-DEC6-8472-587F-4D519975DB75}"/>
                    </a:ext>
                  </a:extLst>
                </p:cNvPr>
                <p:cNvSpPr/>
                <p:nvPr/>
              </p:nvSpPr>
              <p:spPr>
                <a:xfrm>
                  <a:off x="9984154" y="5056357"/>
                  <a:ext cx="9525" cy="3809"/>
                </a:xfrm>
                <a:custGeom>
                  <a:avLst/>
                  <a:gdLst>
                    <a:gd name="connsiteX0" fmla="*/ 0 w 9525"/>
                    <a:gd name="connsiteY0" fmla="*/ 3810 h 3809"/>
                    <a:gd name="connsiteX1" fmla="*/ 0 w 9525"/>
                    <a:gd name="connsiteY1" fmla="*/ 0 h 3809"/>
                    <a:gd name="connsiteX2" fmla="*/ 0 w 9525"/>
                    <a:gd name="connsiteY2" fmla="*/ 3810 h 3809"/>
                  </a:gdLst>
                  <a:ahLst/>
                  <a:cxnLst>
                    <a:cxn ang="0">
                      <a:pos x="connsiteX0" y="connsiteY0"/>
                    </a:cxn>
                    <a:cxn ang="0">
                      <a:pos x="connsiteX1" y="connsiteY1"/>
                    </a:cxn>
                    <a:cxn ang="0">
                      <a:pos x="connsiteX2" y="connsiteY2"/>
                    </a:cxn>
                  </a:cxnLst>
                  <a:rect l="l" t="t" r="r" b="b"/>
                  <a:pathLst>
                    <a:path w="9525" h="3809">
                      <a:moveTo>
                        <a:pt x="0" y="3810"/>
                      </a:moveTo>
                      <a:lnTo>
                        <a:pt x="0" y="0"/>
                      </a:lnTo>
                      <a:cubicBezTo>
                        <a:pt x="0" y="1905"/>
                        <a:pt x="0" y="2858"/>
                        <a:pt x="0" y="3810"/>
                      </a:cubicBezTo>
                      <a:close/>
                    </a:path>
                  </a:pathLst>
                </a:custGeom>
                <a:grpFill/>
                <a:ln w="9525" cap="flat">
                  <a:noFill/>
                  <a:prstDash val="solid"/>
                  <a:miter/>
                </a:ln>
              </p:spPr>
              <p:txBody>
                <a:bodyPr rtlCol="0" anchor="ctr"/>
                <a:lstStyle/>
                <a:p>
                  <a:endParaRPr lang="zh-CN" altLang="en-US"/>
                </a:p>
              </p:txBody>
            </p:sp>
            <p:sp>
              <p:nvSpPr>
                <p:cNvPr id="407" name="任意多边形: 形状 406">
                  <a:extLst>
                    <a:ext uri="{FF2B5EF4-FFF2-40B4-BE49-F238E27FC236}">
                      <a16:creationId xmlns:a16="http://schemas.microsoft.com/office/drawing/2014/main" id="{E2B3C053-BCC1-4C7E-371E-73D72873EE7C}"/>
                    </a:ext>
                  </a:extLst>
                </p:cNvPr>
                <p:cNvSpPr/>
                <p:nvPr/>
              </p:nvSpPr>
              <p:spPr>
                <a:xfrm>
                  <a:off x="9984154" y="5060167"/>
                  <a:ext cx="6667" cy="16192"/>
                </a:xfrm>
                <a:custGeom>
                  <a:avLst/>
                  <a:gdLst>
                    <a:gd name="connsiteX0" fmla="*/ 953 w 6667"/>
                    <a:gd name="connsiteY0" fmla="*/ 5715 h 16192"/>
                    <a:gd name="connsiteX1" fmla="*/ 953 w 6667"/>
                    <a:gd name="connsiteY1" fmla="*/ 16192 h 16192"/>
                    <a:gd name="connsiteX2" fmla="*/ 6667 w 6667"/>
                    <a:gd name="connsiteY2" fmla="*/ 7620 h 16192"/>
                    <a:gd name="connsiteX3" fmla="*/ 3810 w 6667"/>
                    <a:gd name="connsiteY3" fmla="*/ 6667 h 16192"/>
                    <a:gd name="connsiteX4" fmla="*/ 953 w 6667"/>
                    <a:gd name="connsiteY4" fmla="*/ 0 h 16192"/>
                    <a:gd name="connsiteX5" fmla="*/ 0 w 6667"/>
                    <a:gd name="connsiteY5" fmla="*/ 7620 h 16192"/>
                    <a:gd name="connsiteX6" fmla="*/ 953 w 6667"/>
                    <a:gd name="connsiteY6" fmla="*/ 5715 h 161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667" h="16192">
                      <a:moveTo>
                        <a:pt x="953" y="5715"/>
                      </a:moveTo>
                      <a:cubicBezTo>
                        <a:pt x="953" y="9525"/>
                        <a:pt x="953" y="12383"/>
                        <a:pt x="953" y="16192"/>
                      </a:cubicBezTo>
                      <a:cubicBezTo>
                        <a:pt x="2858" y="13335"/>
                        <a:pt x="4763" y="10478"/>
                        <a:pt x="6667" y="7620"/>
                      </a:cubicBezTo>
                      <a:lnTo>
                        <a:pt x="3810" y="6667"/>
                      </a:lnTo>
                      <a:cubicBezTo>
                        <a:pt x="2858" y="2858"/>
                        <a:pt x="953" y="1905"/>
                        <a:pt x="953" y="0"/>
                      </a:cubicBezTo>
                      <a:cubicBezTo>
                        <a:pt x="953" y="2858"/>
                        <a:pt x="0" y="4763"/>
                        <a:pt x="0" y="7620"/>
                      </a:cubicBezTo>
                      <a:cubicBezTo>
                        <a:pt x="0" y="6667"/>
                        <a:pt x="953" y="4763"/>
                        <a:pt x="953" y="5715"/>
                      </a:cubicBezTo>
                      <a:close/>
                    </a:path>
                  </a:pathLst>
                </a:custGeom>
                <a:grpFill/>
                <a:ln w="9525" cap="flat">
                  <a:noFill/>
                  <a:prstDash val="solid"/>
                  <a:miter/>
                </a:ln>
              </p:spPr>
              <p:txBody>
                <a:bodyPr rtlCol="0" anchor="ctr"/>
                <a:lstStyle/>
                <a:p>
                  <a:endParaRPr lang="zh-CN" altLang="en-US"/>
                </a:p>
              </p:txBody>
            </p:sp>
            <p:sp>
              <p:nvSpPr>
                <p:cNvPr id="408" name="任意多边形: 形状 407">
                  <a:extLst>
                    <a:ext uri="{FF2B5EF4-FFF2-40B4-BE49-F238E27FC236}">
                      <a16:creationId xmlns:a16="http://schemas.microsoft.com/office/drawing/2014/main" id="{013FC975-6419-A10F-6100-FB15D7F5FE3C}"/>
                    </a:ext>
                  </a:extLst>
                </p:cNvPr>
                <p:cNvSpPr/>
                <p:nvPr/>
              </p:nvSpPr>
              <p:spPr>
                <a:xfrm>
                  <a:off x="9980345" y="5066834"/>
                  <a:ext cx="952" cy="2857"/>
                </a:xfrm>
                <a:custGeom>
                  <a:avLst/>
                  <a:gdLst>
                    <a:gd name="connsiteX0" fmla="*/ 0 w 952"/>
                    <a:gd name="connsiteY0" fmla="*/ 0 h 2857"/>
                    <a:gd name="connsiteX1" fmla="*/ 952 w 952"/>
                    <a:gd name="connsiteY1" fmla="*/ 2858 h 2857"/>
                    <a:gd name="connsiteX2" fmla="*/ 0 w 952"/>
                    <a:gd name="connsiteY2" fmla="*/ 0 h 2857"/>
                  </a:gdLst>
                  <a:ahLst/>
                  <a:cxnLst>
                    <a:cxn ang="0">
                      <a:pos x="connsiteX0" y="connsiteY0"/>
                    </a:cxn>
                    <a:cxn ang="0">
                      <a:pos x="connsiteX1" y="connsiteY1"/>
                    </a:cxn>
                    <a:cxn ang="0">
                      <a:pos x="connsiteX2" y="connsiteY2"/>
                    </a:cxn>
                  </a:cxnLst>
                  <a:rect l="l" t="t" r="r" b="b"/>
                  <a:pathLst>
                    <a:path w="952" h="2857">
                      <a:moveTo>
                        <a:pt x="0" y="0"/>
                      </a:moveTo>
                      <a:cubicBezTo>
                        <a:pt x="0" y="953"/>
                        <a:pt x="952" y="1905"/>
                        <a:pt x="952" y="2858"/>
                      </a:cubicBezTo>
                      <a:cubicBezTo>
                        <a:pt x="952" y="1905"/>
                        <a:pt x="0" y="953"/>
                        <a:pt x="0" y="0"/>
                      </a:cubicBezTo>
                      <a:close/>
                    </a:path>
                  </a:pathLst>
                </a:custGeom>
                <a:grpFill/>
                <a:ln w="9525" cap="flat">
                  <a:noFill/>
                  <a:prstDash val="solid"/>
                  <a:miter/>
                </a:ln>
              </p:spPr>
              <p:txBody>
                <a:bodyPr rtlCol="0" anchor="ctr"/>
                <a:lstStyle/>
                <a:p>
                  <a:endParaRPr lang="zh-CN" altLang="en-US"/>
                </a:p>
              </p:txBody>
            </p:sp>
            <p:sp>
              <p:nvSpPr>
                <p:cNvPr id="409" name="任意多边形: 形状 408">
                  <a:extLst>
                    <a:ext uri="{FF2B5EF4-FFF2-40B4-BE49-F238E27FC236}">
                      <a16:creationId xmlns:a16="http://schemas.microsoft.com/office/drawing/2014/main" id="{FB2B12CA-AEA3-CE74-A8B6-70876068395D}"/>
                    </a:ext>
                  </a:extLst>
                </p:cNvPr>
                <p:cNvSpPr/>
                <p:nvPr/>
              </p:nvSpPr>
              <p:spPr>
                <a:xfrm>
                  <a:off x="9967009" y="5047784"/>
                  <a:ext cx="13335" cy="19050"/>
                </a:xfrm>
                <a:custGeom>
                  <a:avLst/>
                  <a:gdLst>
                    <a:gd name="connsiteX0" fmla="*/ 1905 w 13335"/>
                    <a:gd name="connsiteY0" fmla="*/ 0 h 19050"/>
                    <a:gd name="connsiteX1" fmla="*/ 0 w 13335"/>
                    <a:gd name="connsiteY1" fmla="*/ 14288 h 19050"/>
                    <a:gd name="connsiteX2" fmla="*/ 7620 w 13335"/>
                    <a:gd name="connsiteY2" fmla="*/ 7620 h 19050"/>
                    <a:gd name="connsiteX3" fmla="*/ 13335 w 13335"/>
                    <a:gd name="connsiteY3" fmla="*/ 19050 h 19050"/>
                    <a:gd name="connsiteX4" fmla="*/ 4763 w 13335"/>
                    <a:gd name="connsiteY4" fmla="*/ 0 h 19050"/>
                    <a:gd name="connsiteX5" fmla="*/ 4763 w 13335"/>
                    <a:gd name="connsiteY5" fmla="*/ 6668 h 19050"/>
                    <a:gd name="connsiteX6" fmla="*/ 1905 w 13335"/>
                    <a:gd name="connsiteY6" fmla="*/ 0 h 19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335" h="19050">
                      <a:moveTo>
                        <a:pt x="1905" y="0"/>
                      </a:moveTo>
                      <a:cubicBezTo>
                        <a:pt x="2858" y="3810"/>
                        <a:pt x="953" y="9525"/>
                        <a:pt x="0" y="14288"/>
                      </a:cubicBezTo>
                      <a:cubicBezTo>
                        <a:pt x="4763" y="18098"/>
                        <a:pt x="3810" y="2858"/>
                        <a:pt x="7620" y="7620"/>
                      </a:cubicBezTo>
                      <a:cubicBezTo>
                        <a:pt x="2858" y="16193"/>
                        <a:pt x="9525" y="14288"/>
                        <a:pt x="13335" y="19050"/>
                      </a:cubicBezTo>
                      <a:cubicBezTo>
                        <a:pt x="10478" y="9525"/>
                        <a:pt x="8573" y="2858"/>
                        <a:pt x="4763" y="0"/>
                      </a:cubicBezTo>
                      <a:lnTo>
                        <a:pt x="4763" y="6668"/>
                      </a:lnTo>
                      <a:cubicBezTo>
                        <a:pt x="1905" y="7620"/>
                        <a:pt x="2858" y="2858"/>
                        <a:pt x="1905" y="0"/>
                      </a:cubicBezTo>
                      <a:close/>
                    </a:path>
                  </a:pathLst>
                </a:custGeom>
                <a:grpFill/>
                <a:ln w="9525" cap="flat">
                  <a:noFill/>
                  <a:prstDash val="solid"/>
                  <a:miter/>
                </a:ln>
              </p:spPr>
              <p:txBody>
                <a:bodyPr rtlCol="0" anchor="ctr"/>
                <a:lstStyle/>
                <a:p>
                  <a:endParaRPr lang="zh-CN" altLang="en-US"/>
                </a:p>
              </p:txBody>
            </p:sp>
            <p:sp>
              <p:nvSpPr>
                <p:cNvPr id="410" name="任意多边形: 形状 409">
                  <a:extLst>
                    <a:ext uri="{FF2B5EF4-FFF2-40B4-BE49-F238E27FC236}">
                      <a16:creationId xmlns:a16="http://schemas.microsoft.com/office/drawing/2014/main" id="{AD25E316-FC99-5A8B-FD5C-DA2F68E06DD0}"/>
                    </a:ext>
                  </a:extLst>
                </p:cNvPr>
                <p:cNvSpPr/>
                <p:nvPr/>
              </p:nvSpPr>
              <p:spPr>
                <a:xfrm>
                  <a:off x="9945276" y="5041117"/>
                  <a:ext cx="17923" cy="26670"/>
                </a:xfrm>
                <a:custGeom>
                  <a:avLst/>
                  <a:gdLst>
                    <a:gd name="connsiteX0" fmla="*/ 779 w 17923"/>
                    <a:gd name="connsiteY0" fmla="*/ 20955 h 26670"/>
                    <a:gd name="connsiteX1" fmla="*/ 5541 w 17923"/>
                    <a:gd name="connsiteY1" fmla="*/ 11430 h 26670"/>
                    <a:gd name="connsiteX2" fmla="*/ 9351 w 17923"/>
                    <a:gd name="connsiteY2" fmla="*/ 26670 h 26670"/>
                    <a:gd name="connsiteX3" fmla="*/ 14114 w 17923"/>
                    <a:gd name="connsiteY3" fmla="*/ 18098 h 26670"/>
                    <a:gd name="connsiteX4" fmla="*/ 17924 w 17923"/>
                    <a:gd name="connsiteY4" fmla="*/ 20003 h 26670"/>
                    <a:gd name="connsiteX5" fmla="*/ 7446 w 17923"/>
                    <a:gd name="connsiteY5" fmla="*/ 6667 h 26670"/>
                    <a:gd name="connsiteX6" fmla="*/ 9351 w 17923"/>
                    <a:gd name="connsiteY6" fmla="*/ 5715 h 26670"/>
                    <a:gd name="connsiteX7" fmla="*/ 6494 w 17923"/>
                    <a:gd name="connsiteY7" fmla="*/ 0 h 26670"/>
                    <a:gd name="connsiteX8" fmla="*/ 779 w 17923"/>
                    <a:gd name="connsiteY8" fmla="*/ 20955 h 266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923" h="26670">
                      <a:moveTo>
                        <a:pt x="779" y="20955"/>
                      </a:moveTo>
                      <a:lnTo>
                        <a:pt x="5541" y="11430"/>
                      </a:lnTo>
                      <a:cubicBezTo>
                        <a:pt x="5541" y="16192"/>
                        <a:pt x="10304" y="17145"/>
                        <a:pt x="9351" y="26670"/>
                      </a:cubicBezTo>
                      <a:cubicBezTo>
                        <a:pt x="11256" y="25717"/>
                        <a:pt x="12209" y="20955"/>
                        <a:pt x="14114" y="18098"/>
                      </a:cubicBezTo>
                      <a:cubicBezTo>
                        <a:pt x="15066" y="22860"/>
                        <a:pt x="16019" y="27623"/>
                        <a:pt x="17924" y="20003"/>
                      </a:cubicBezTo>
                      <a:cubicBezTo>
                        <a:pt x="10304" y="12383"/>
                        <a:pt x="13161" y="10478"/>
                        <a:pt x="7446" y="6667"/>
                      </a:cubicBezTo>
                      <a:cubicBezTo>
                        <a:pt x="7446" y="4763"/>
                        <a:pt x="8399" y="4763"/>
                        <a:pt x="9351" y="5715"/>
                      </a:cubicBezTo>
                      <a:cubicBezTo>
                        <a:pt x="8399" y="3810"/>
                        <a:pt x="7446" y="1905"/>
                        <a:pt x="6494" y="0"/>
                      </a:cubicBezTo>
                      <a:cubicBezTo>
                        <a:pt x="3636" y="13335"/>
                        <a:pt x="-2079" y="12383"/>
                        <a:pt x="779" y="20955"/>
                      </a:cubicBezTo>
                      <a:close/>
                    </a:path>
                  </a:pathLst>
                </a:custGeom>
                <a:grpFill/>
                <a:ln w="9525" cap="flat">
                  <a:noFill/>
                  <a:prstDash val="solid"/>
                  <a:miter/>
                </a:ln>
              </p:spPr>
              <p:txBody>
                <a:bodyPr rtlCol="0" anchor="ctr"/>
                <a:lstStyle/>
                <a:p>
                  <a:endParaRPr lang="zh-CN" altLang="en-US"/>
                </a:p>
              </p:txBody>
            </p:sp>
            <p:sp>
              <p:nvSpPr>
                <p:cNvPr id="411" name="任意多边形: 形状 410">
                  <a:extLst>
                    <a:ext uri="{FF2B5EF4-FFF2-40B4-BE49-F238E27FC236}">
                      <a16:creationId xmlns:a16="http://schemas.microsoft.com/office/drawing/2014/main" id="{83525626-03A2-A806-11CF-3EA8C665D91A}"/>
                    </a:ext>
                  </a:extLst>
                </p:cNvPr>
                <p:cNvSpPr/>
                <p:nvPr/>
              </p:nvSpPr>
              <p:spPr>
                <a:xfrm>
                  <a:off x="9939387" y="5038259"/>
                  <a:ext cx="8572" cy="15240"/>
                </a:xfrm>
                <a:custGeom>
                  <a:avLst/>
                  <a:gdLst>
                    <a:gd name="connsiteX0" fmla="*/ 1905 w 8572"/>
                    <a:gd name="connsiteY0" fmla="*/ 15240 h 15240"/>
                    <a:gd name="connsiteX1" fmla="*/ 8572 w 8572"/>
                    <a:gd name="connsiteY1" fmla="*/ 0 h 15240"/>
                    <a:gd name="connsiteX2" fmla="*/ 0 w 8572"/>
                    <a:gd name="connsiteY2" fmla="*/ 6668 h 15240"/>
                    <a:gd name="connsiteX3" fmla="*/ 1905 w 8572"/>
                    <a:gd name="connsiteY3" fmla="*/ 15240 h 15240"/>
                  </a:gdLst>
                  <a:ahLst/>
                  <a:cxnLst>
                    <a:cxn ang="0">
                      <a:pos x="connsiteX0" y="connsiteY0"/>
                    </a:cxn>
                    <a:cxn ang="0">
                      <a:pos x="connsiteX1" y="connsiteY1"/>
                    </a:cxn>
                    <a:cxn ang="0">
                      <a:pos x="connsiteX2" y="connsiteY2"/>
                    </a:cxn>
                    <a:cxn ang="0">
                      <a:pos x="connsiteX3" y="connsiteY3"/>
                    </a:cxn>
                  </a:cxnLst>
                  <a:rect l="l" t="t" r="r" b="b"/>
                  <a:pathLst>
                    <a:path w="8572" h="15240">
                      <a:moveTo>
                        <a:pt x="1905" y="15240"/>
                      </a:moveTo>
                      <a:cubicBezTo>
                        <a:pt x="5715" y="15240"/>
                        <a:pt x="8572" y="6668"/>
                        <a:pt x="8572" y="0"/>
                      </a:cubicBezTo>
                      <a:cubicBezTo>
                        <a:pt x="5715" y="1905"/>
                        <a:pt x="2858" y="3810"/>
                        <a:pt x="0" y="6668"/>
                      </a:cubicBezTo>
                      <a:cubicBezTo>
                        <a:pt x="1905" y="6668"/>
                        <a:pt x="4763" y="5715"/>
                        <a:pt x="1905" y="15240"/>
                      </a:cubicBezTo>
                      <a:close/>
                    </a:path>
                  </a:pathLst>
                </a:custGeom>
                <a:grpFill/>
                <a:ln w="9525" cap="flat">
                  <a:noFill/>
                  <a:prstDash val="solid"/>
                  <a:miter/>
                </a:ln>
              </p:spPr>
              <p:txBody>
                <a:bodyPr rtlCol="0" anchor="ctr"/>
                <a:lstStyle/>
                <a:p>
                  <a:endParaRPr lang="zh-CN" altLang="en-US"/>
                </a:p>
              </p:txBody>
            </p:sp>
            <p:sp>
              <p:nvSpPr>
                <p:cNvPr id="412" name="任意多边形: 形状 411">
                  <a:extLst>
                    <a:ext uri="{FF2B5EF4-FFF2-40B4-BE49-F238E27FC236}">
                      <a16:creationId xmlns:a16="http://schemas.microsoft.com/office/drawing/2014/main" id="{F7088011-3BB3-4587-16C0-F3013A677CAB}"/>
                    </a:ext>
                  </a:extLst>
                </p:cNvPr>
                <p:cNvSpPr/>
                <p:nvPr/>
              </p:nvSpPr>
              <p:spPr>
                <a:xfrm>
                  <a:off x="9932720" y="5041268"/>
                  <a:ext cx="3887" cy="12702"/>
                </a:xfrm>
                <a:custGeom>
                  <a:avLst/>
                  <a:gdLst>
                    <a:gd name="connsiteX0" fmla="*/ 3810 w 3887"/>
                    <a:gd name="connsiteY0" fmla="*/ 11279 h 12702"/>
                    <a:gd name="connsiteX1" fmla="*/ 0 w 3887"/>
                    <a:gd name="connsiteY1" fmla="*/ 3659 h 12702"/>
                    <a:gd name="connsiteX2" fmla="*/ 3810 w 3887"/>
                    <a:gd name="connsiteY2" fmla="*/ 11279 h 12702"/>
                  </a:gdLst>
                  <a:ahLst/>
                  <a:cxnLst>
                    <a:cxn ang="0">
                      <a:pos x="connsiteX0" y="connsiteY0"/>
                    </a:cxn>
                    <a:cxn ang="0">
                      <a:pos x="connsiteX1" y="connsiteY1"/>
                    </a:cxn>
                    <a:cxn ang="0">
                      <a:pos x="connsiteX2" y="connsiteY2"/>
                    </a:cxn>
                  </a:cxnLst>
                  <a:rect l="l" t="t" r="r" b="b"/>
                  <a:pathLst>
                    <a:path w="3887" h="12702">
                      <a:moveTo>
                        <a:pt x="3810" y="11279"/>
                      </a:moveTo>
                      <a:cubicBezTo>
                        <a:pt x="3810" y="5564"/>
                        <a:pt x="4763" y="-5866"/>
                        <a:pt x="0" y="3659"/>
                      </a:cubicBezTo>
                      <a:cubicBezTo>
                        <a:pt x="3810" y="3659"/>
                        <a:pt x="-1905" y="16994"/>
                        <a:pt x="3810" y="11279"/>
                      </a:cubicBezTo>
                      <a:close/>
                    </a:path>
                  </a:pathLst>
                </a:custGeom>
                <a:grpFill/>
                <a:ln w="9525" cap="flat">
                  <a:noFill/>
                  <a:prstDash val="solid"/>
                  <a:miter/>
                </a:ln>
              </p:spPr>
              <p:txBody>
                <a:bodyPr rtlCol="0" anchor="ctr"/>
                <a:lstStyle/>
                <a:p>
                  <a:endParaRPr lang="zh-CN" altLang="en-US"/>
                </a:p>
              </p:txBody>
            </p:sp>
            <p:sp>
              <p:nvSpPr>
                <p:cNvPr id="413" name="任意多边形: 形状 412">
                  <a:extLst>
                    <a:ext uri="{FF2B5EF4-FFF2-40B4-BE49-F238E27FC236}">
                      <a16:creationId xmlns:a16="http://schemas.microsoft.com/office/drawing/2014/main" id="{D9D980F2-7B87-09B9-4B2E-745EF2F9ECC7}"/>
                    </a:ext>
                  </a:extLst>
                </p:cNvPr>
                <p:cNvSpPr/>
                <p:nvPr/>
              </p:nvSpPr>
              <p:spPr>
                <a:xfrm>
                  <a:off x="9912717" y="5029818"/>
                  <a:ext cx="19050" cy="25195"/>
                </a:xfrm>
                <a:custGeom>
                  <a:avLst/>
                  <a:gdLst>
                    <a:gd name="connsiteX0" fmla="*/ 3810 w 19050"/>
                    <a:gd name="connsiteY0" fmla="*/ 7489 h 25195"/>
                    <a:gd name="connsiteX1" fmla="*/ 7620 w 19050"/>
                    <a:gd name="connsiteY1" fmla="*/ 16062 h 25195"/>
                    <a:gd name="connsiteX2" fmla="*/ 0 w 19050"/>
                    <a:gd name="connsiteY2" fmla="*/ 23682 h 25195"/>
                    <a:gd name="connsiteX3" fmla="*/ 10478 w 19050"/>
                    <a:gd name="connsiteY3" fmla="*/ 17014 h 25195"/>
                    <a:gd name="connsiteX4" fmla="*/ 19050 w 19050"/>
                    <a:gd name="connsiteY4" fmla="*/ 9394 h 25195"/>
                    <a:gd name="connsiteX5" fmla="*/ 3810 w 19050"/>
                    <a:gd name="connsiteY5" fmla="*/ 7489 h 251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9050" h="25195">
                      <a:moveTo>
                        <a:pt x="3810" y="7489"/>
                      </a:moveTo>
                      <a:lnTo>
                        <a:pt x="7620" y="16062"/>
                      </a:lnTo>
                      <a:cubicBezTo>
                        <a:pt x="4763" y="28444"/>
                        <a:pt x="3810" y="18919"/>
                        <a:pt x="0" y="23682"/>
                      </a:cubicBezTo>
                      <a:cubicBezTo>
                        <a:pt x="4763" y="27492"/>
                        <a:pt x="3810" y="23682"/>
                        <a:pt x="10478" y="17014"/>
                      </a:cubicBezTo>
                      <a:cubicBezTo>
                        <a:pt x="11430" y="17967"/>
                        <a:pt x="16192" y="12252"/>
                        <a:pt x="19050" y="9394"/>
                      </a:cubicBezTo>
                      <a:cubicBezTo>
                        <a:pt x="7620" y="17014"/>
                        <a:pt x="16192" y="-13466"/>
                        <a:pt x="3810" y="7489"/>
                      </a:cubicBezTo>
                      <a:close/>
                    </a:path>
                  </a:pathLst>
                </a:custGeom>
                <a:grpFill/>
                <a:ln w="9525" cap="flat">
                  <a:noFill/>
                  <a:prstDash val="solid"/>
                  <a:miter/>
                </a:ln>
              </p:spPr>
              <p:txBody>
                <a:bodyPr rtlCol="0" anchor="ctr"/>
                <a:lstStyle/>
                <a:p>
                  <a:endParaRPr lang="zh-CN" altLang="en-US"/>
                </a:p>
              </p:txBody>
            </p:sp>
            <p:sp>
              <p:nvSpPr>
                <p:cNvPr id="414" name="任意多边形: 形状 413">
                  <a:extLst>
                    <a:ext uri="{FF2B5EF4-FFF2-40B4-BE49-F238E27FC236}">
                      <a16:creationId xmlns:a16="http://schemas.microsoft.com/office/drawing/2014/main" id="{94593BE3-4EB9-9E45-3778-679E7F7A53B6}"/>
                    </a:ext>
                  </a:extLst>
                </p:cNvPr>
                <p:cNvSpPr/>
                <p:nvPr/>
              </p:nvSpPr>
              <p:spPr>
                <a:xfrm>
                  <a:off x="9923195" y="5048737"/>
                  <a:ext cx="3809" cy="4762"/>
                </a:xfrm>
                <a:custGeom>
                  <a:avLst/>
                  <a:gdLst>
                    <a:gd name="connsiteX0" fmla="*/ 1905 w 3809"/>
                    <a:gd name="connsiteY0" fmla="*/ 4763 h 4762"/>
                    <a:gd name="connsiteX1" fmla="*/ 3810 w 3809"/>
                    <a:gd name="connsiteY1" fmla="*/ 0 h 4762"/>
                    <a:gd name="connsiteX2" fmla="*/ 0 w 3809"/>
                    <a:gd name="connsiteY2" fmla="*/ 2858 h 4762"/>
                  </a:gdLst>
                  <a:ahLst/>
                  <a:cxnLst>
                    <a:cxn ang="0">
                      <a:pos x="connsiteX0" y="connsiteY0"/>
                    </a:cxn>
                    <a:cxn ang="0">
                      <a:pos x="connsiteX1" y="connsiteY1"/>
                    </a:cxn>
                    <a:cxn ang="0">
                      <a:pos x="connsiteX2" y="connsiteY2"/>
                    </a:cxn>
                  </a:cxnLst>
                  <a:rect l="l" t="t" r="r" b="b"/>
                  <a:pathLst>
                    <a:path w="3809" h="4762">
                      <a:moveTo>
                        <a:pt x="1905" y="4763"/>
                      </a:moveTo>
                      <a:lnTo>
                        <a:pt x="3810" y="0"/>
                      </a:lnTo>
                      <a:lnTo>
                        <a:pt x="0" y="2858"/>
                      </a:lnTo>
                      <a:close/>
                    </a:path>
                  </a:pathLst>
                </a:custGeom>
                <a:grpFill/>
                <a:ln w="9525" cap="flat">
                  <a:noFill/>
                  <a:prstDash val="solid"/>
                  <a:miter/>
                </a:ln>
              </p:spPr>
              <p:txBody>
                <a:bodyPr rtlCol="0" anchor="ctr"/>
                <a:lstStyle/>
                <a:p>
                  <a:endParaRPr lang="zh-CN" altLang="en-US"/>
                </a:p>
              </p:txBody>
            </p:sp>
            <p:sp>
              <p:nvSpPr>
                <p:cNvPr id="415" name="任意多边形: 形状 414">
                  <a:extLst>
                    <a:ext uri="{FF2B5EF4-FFF2-40B4-BE49-F238E27FC236}">
                      <a16:creationId xmlns:a16="http://schemas.microsoft.com/office/drawing/2014/main" id="{F951FB55-9D9F-D997-77AE-E9BF9A979B2D}"/>
                    </a:ext>
                  </a:extLst>
                </p:cNvPr>
                <p:cNvSpPr/>
                <p:nvPr/>
              </p:nvSpPr>
              <p:spPr>
                <a:xfrm>
                  <a:off x="9880332" y="5010637"/>
                  <a:ext cx="40957" cy="36195"/>
                </a:xfrm>
                <a:custGeom>
                  <a:avLst/>
                  <a:gdLst>
                    <a:gd name="connsiteX0" fmla="*/ 26670 w 40957"/>
                    <a:gd name="connsiteY0" fmla="*/ 7620 h 36195"/>
                    <a:gd name="connsiteX1" fmla="*/ 15240 w 40957"/>
                    <a:gd name="connsiteY1" fmla="*/ 5715 h 36195"/>
                    <a:gd name="connsiteX2" fmla="*/ 18097 w 40957"/>
                    <a:gd name="connsiteY2" fmla="*/ 2858 h 36195"/>
                    <a:gd name="connsiteX3" fmla="*/ 14288 w 40957"/>
                    <a:gd name="connsiteY3" fmla="*/ 2858 h 36195"/>
                    <a:gd name="connsiteX4" fmla="*/ 15240 w 40957"/>
                    <a:gd name="connsiteY4" fmla="*/ 0 h 36195"/>
                    <a:gd name="connsiteX5" fmla="*/ 2858 w 40957"/>
                    <a:gd name="connsiteY5" fmla="*/ 16192 h 36195"/>
                    <a:gd name="connsiteX6" fmla="*/ 7620 w 40957"/>
                    <a:gd name="connsiteY6" fmla="*/ 17145 h 36195"/>
                    <a:gd name="connsiteX7" fmla="*/ 0 w 40957"/>
                    <a:gd name="connsiteY7" fmla="*/ 29528 h 36195"/>
                    <a:gd name="connsiteX8" fmla="*/ 9525 w 40957"/>
                    <a:gd name="connsiteY8" fmla="*/ 17145 h 36195"/>
                    <a:gd name="connsiteX9" fmla="*/ 8572 w 40957"/>
                    <a:gd name="connsiteY9" fmla="*/ 24765 h 36195"/>
                    <a:gd name="connsiteX10" fmla="*/ 20955 w 40957"/>
                    <a:gd name="connsiteY10" fmla="*/ 12383 h 36195"/>
                    <a:gd name="connsiteX11" fmla="*/ 20002 w 40957"/>
                    <a:gd name="connsiteY11" fmla="*/ 21908 h 36195"/>
                    <a:gd name="connsiteX12" fmla="*/ 28575 w 40957"/>
                    <a:gd name="connsiteY12" fmla="*/ 18097 h 36195"/>
                    <a:gd name="connsiteX13" fmla="*/ 27622 w 40957"/>
                    <a:gd name="connsiteY13" fmla="*/ 36195 h 36195"/>
                    <a:gd name="connsiteX14" fmla="*/ 40958 w 40957"/>
                    <a:gd name="connsiteY14" fmla="*/ 15240 h 36195"/>
                    <a:gd name="connsiteX15" fmla="*/ 32385 w 40957"/>
                    <a:gd name="connsiteY15" fmla="*/ 22860 h 36195"/>
                    <a:gd name="connsiteX16" fmla="*/ 35242 w 40957"/>
                    <a:gd name="connsiteY16" fmla="*/ 9525 h 36195"/>
                    <a:gd name="connsiteX17" fmla="*/ 26670 w 40957"/>
                    <a:gd name="connsiteY17" fmla="*/ 7620 h 36195"/>
                    <a:gd name="connsiteX18" fmla="*/ 26670 w 40957"/>
                    <a:gd name="connsiteY18" fmla="*/ 7620 h 361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0957" h="36195">
                      <a:moveTo>
                        <a:pt x="26670" y="7620"/>
                      </a:moveTo>
                      <a:cubicBezTo>
                        <a:pt x="28575" y="-7620"/>
                        <a:pt x="17145" y="13335"/>
                        <a:pt x="15240" y="5715"/>
                      </a:cubicBezTo>
                      <a:cubicBezTo>
                        <a:pt x="16192" y="4763"/>
                        <a:pt x="16192" y="3810"/>
                        <a:pt x="18097" y="2858"/>
                      </a:cubicBezTo>
                      <a:lnTo>
                        <a:pt x="14288" y="2858"/>
                      </a:lnTo>
                      <a:lnTo>
                        <a:pt x="15240" y="0"/>
                      </a:lnTo>
                      <a:cubicBezTo>
                        <a:pt x="11430" y="8572"/>
                        <a:pt x="6667" y="10478"/>
                        <a:pt x="2858" y="16192"/>
                      </a:cubicBezTo>
                      <a:cubicBezTo>
                        <a:pt x="2858" y="26670"/>
                        <a:pt x="9525" y="6667"/>
                        <a:pt x="7620" y="17145"/>
                      </a:cubicBezTo>
                      <a:cubicBezTo>
                        <a:pt x="5715" y="20955"/>
                        <a:pt x="1905" y="26670"/>
                        <a:pt x="0" y="29528"/>
                      </a:cubicBezTo>
                      <a:cubicBezTo>
                        <a:pt x="3810" y="25717"/>
                        <a:pt x="6667" y="20955"/>
                        <a:pt x="9525" y="17145"/>
                      </a:cubicBezTo>
                      <a:cubicBezTo>
                        <a:pt x="12383" y="17145"/>
                        <a:pt x="9525" y="21908"/>
                        <a:pt x="8572" y="24765"/>
                      </a:cubicBezTo>
                      <a:cubicBezTo>
                        <a:pt x="13335" y="20955"/>
                        <a:pt x="18097" y="8572"/>
                        <a:pt x="20955" y="12383"/>
                      </a:cubicBezTo>
                      <a:cubicBezTo>
                        <a:pt x="20955" y="20955"/>
                        <a:pt x="15240" y="23813"/>
                        <a:pt x="20002" y="21908"/>
                      </a:cubicBezTo>
                      <a:cubicBezTo>
                        <a:pt x="22860" y="7620"/>
                        <a:pt x="23813" y="25717"/>
                        <a:pt x="28575" y="18097"/>
                      </a:cubicBezTo>
                      <a:cubicBezTo>
                        <a:pt x="30480" y="21908"/>
                        <a:pt x="29527" y="31433"/>
                        <a:pt x="27622" y="36195"/>
                      </a:cubicBezTo>
                      <a:cubicBezTo>
                        <a:pt x="31433" y="25717"/>
                        <a:pt x="37147" y="17145"/>
                        <a:pt x="40958" y="15240"/>
                      </a:cubicBezTo>
                      <a:cubicBezTo>
                        <a:pt x="38100" y="18097"/>
                        <a:pt x="35242" y="20003"/>
                        <a:pt x="32385" y="22860"/>
                      </a:cubicBezTo>
                      <a:lnTo>
                        <a:pt x="35242" y="9525"/>
                      </a:lnTo>
                      <a:cubicBezTo>
                        <a:pt x="30480" y="13335"/>
                        <a:pt x="28575" y="11430"/>
                        <a:pt x="26670" y="7620"/>
                      </a:cubicBezTo>
                      <a:lnTo>
                        <a:pt x="26670" y="7620"/>
                      </a:lnTo>
                      <a:close/>
                    </a:path>
                  </a:pathLst>
                </a:custGeom>
                <a:grpFill/>
                <a:ln w="9525" cap="flat">
                  <a:noFill/>
                  <a:prstDash val="solid"/>
                  <a:miter/>
                </a:ln>
              </p:spPr>
              <p:txBody>
                <a:bodyPr rtlCol="0" anchor="ctr"/>
                <a:lstStyle/>
                <a:p>
                  <a:endParaRPr lang="zh-CN" altLang="en-US"/>
                </a:p>
              </p:txBody>
            </p:sp>
            <p:sp>
              <p:nvSpPr>
                <p:cNvPr id="416" name="任意多边形: 形状 415">
                  <a:extLst>
                    <a:ext uri="{FF2B5EF4-FFF2-40B4-BE49-F238E27FC236}">
                      <a16:creationId xmlns:a16="http://schemas.microsoft.com/office/drawing/2014/main" id="{509D9A3E-4DB0-D036-6E58-5A5BBB7FABAC}"/>
                    </a:ext>
                  </a:extLst>
                </p:cNvPr>
                <p:cNvSpPr/>
                <p:nvPr/>
              </p:nvSpPr>
              <p:spPr>
                <a:xfrm>
                  <a:off x="9878427" y="5039212"/>
                  <a:ext cx="1904" cy="1904"/>
                </a:xfrm>
                <a:custGeom>
                  <a:avLst/>
                  <a:gdLst>
                    <a:gd name="connsiteX0" fmla="*/ 1905 w 1904"/>
                    <a:gd name="connsiteY0" fmla="*/ 0 h 1904"/>
                    <a:gd name="connsiteX1" fmla="*/ 0 w 1904"/>
                    <a:gd name="connsiteY1" fmla="*/ 1905 h 1904"/>
                    <a:gd name="connsiteX2" fmla="*/ 1905 w 1904"/>
                    <a:gd name="connsiteY2" fmla="*/ 0 h 1904"/>
                  </a:gdLst>
                  <a:ahLst/>
                  <a:cxnLst>
                    <a:cxn ang="0">
                      <a:pos x="connsiteX0" y="connsiteY0"/>
                    </a:cxn>
                    <a:cxn ang="0">
                      <a:pos x="connsiteX1" y="connsiteY1"/>
                    </a:cxn>
                    <a:cxn ang="0">
                      <a:pos x="connsiteX2" y="connsiteY2"/>
                    </a:cxn>
                  </a:cxnLst>
                  <a:rect l="l" t="t" r="r" b="b"/>
                  <a:pathLst>
                    <a:path w="1904" h="1904">
                      <a:moveTo>
                        <a:pt x="1905" y="0"/>
                      </a:moveTo>
                      <a:cubicBezTo>
                        <a:pt x="952" y="953"/>
                        <a:pt x="952" y="953"/>
                        <a:pt x="0" y="1905"/>
                      </a:cubicBezTo>
                      <a:cubicBezTo>
                        <a:pt x="0" y="1905"/>
                        <a:pt x="952" y="1905"/>
                        <a:pt x="1905" y="0"/>
                      </a:cubicBezTo>
                      <a:close/>
                    </a:path>
                  </a:pathLst>
                </a:custGeom>
                <a:grpFill/>
                <a:ln w="9525" cap="flat">
                  <a:noFill/>
                  <a:prstDash val="solid"/>
                  <a:miter/>
                </a:ln>
              </p:spPr>
              <p:txBody>
                <a:bodyPr rtlCol="0" anchor="ctr"/>
                <a:lstStyle/>
                <a:p>
                  <a:endParaRPr lang="zh-CN" altLang="en-US"/>
                </a:p>
              </p:txBody>
            </p:sp>
            <p:sp>
              <p:nvSpPr>
                <p:cNvPr id="417" name="任意多边形: 形状 416">
                  <a:extLst>
                    <a:ext uri="{FF2B5EF4-FFF2-40B4-BE49-F238E27FC236}">
                      <a16:creationId xmlns:a16="http://schemas.microsoft.com/office/drawing/2014/main" id="{65BA9827-FC90-7C86-2DE7-C2FF13F24E7F}"/>
                    </a:ext>
                  </a:extLst>
                </p:cNvPr>
                <p:cNvSpPr/>
                <p:nvPr/>
              </p:nvSpPr>
              <p:spPr>
                <a:xfrm>
                  <a:off x="9905097" y="5049690"/>
                  <a:ext cx="2857" cy="6667"/>
                </a:xfrm>
                <a:custGeom>
                  <a:avLst/>
                  <a:gdLst>
                    <a:gd name="connsiteX0" fmla="*/ 2858 w 2857"/>
                    <a:gd name="connsiteY0" fmla="*/ 0 h 6667"/>
                    <a:gd name="connsiteX1" fmla="*/ 0 w 2857"/>
                    <a:gd name="connsiteY1" fmla="*/ 2857 h 6667"/>
                    <a:gd name="connsiteX2" fmla="*/ 0 w 2857"/>
                    <a:gd name="connsiteY2" fmla="*/ 6667 h 6667"/>
                  </a:gdLst>
                  <a:ahLst/>
                  <a:cxnLst>
                    <a:cxn ang="0">
                      <a:pos x="connsiteX0" y="connsiteY0"/>
                    </a:cxn>
                    <a:cxn ang="0">
                      <a:pos x="connsiteX1" y="connsiteY1"/>
                    </a:cxn>
                    <a:cxn ang="0">
                      <a:pos x="connsiteX2" y="connsiteY2"/>
                    </a:cxn>
                  </a:cxnLst>
                  <a:rect l="l" t="t" r="r" b="b"/>
                  <a:pathLst>
                    <a:path w="2857" h="6667">
                      <a:moveTo>
                        <a:pt x="2858" y="0"/>
                      </a:moveTo>
                      <a:lnTo>
                        <a:pt x="0" y="2857"/>
                      </a:lnTo>
                      <a:lnTo>
                        <a:pt x="0" y="6667"/>
                      </a:lnTo>
                      <a:close/>
                    </a:path>
                  </a:pathLst>
                </a:custGeom>
                <a:grpFill/>
                <a:ln w="9525" cap="flat">
                  <a:noFill/>
                  <a:prstDash val="solid"/>
                  <a:miter/>
                </a:ln>
              </p:spPr>
              <p:txBody>
                <a:bodyPr rtlCol="0" anchor="ctr"/>
                <a:lstStyle/>
                <a:p>
                  <a:endParaRPr lang="zh-CN" altLang="en-US"/>
                </a:p>
              </p:txBody>
            </p:sp>
            <p:sp>
              <p:nvSpPr>
                <p:cNvPr id="418" name="任意多边形: 形状 417">
                  <a:extLst>
                    <a:ext uri="{FF2B5EF4-FFF2-40B4-BE49-F238E27FC236}">
                      <a16:creationId xmlns:a16="http://schemas.microsoft.com/office/drawing/2014/main" id="{09DE13E2-6259-B4F8-F29B-81CA3AA7E361}"/>
                    </a:ext>
                  </a:extLst>
                </p:cNvPr>
                <p:cNvSpPr/>
                <p:nvPr/>
              </p:nvSpPr>
              <p:spPr>
                <a:xfrm>
                  <a:off x="9871759" y="5043022"/>
                  <a:ext cx="4069" cy="4762"/>
                </a:xfrm>
                <a:custGeom>
                  <a:avLst/>
                  <a:gdLst>
                    <a:gd name="connsiteX0" fmla="*/ 1905 w 4069"/>
                    <a:gd name="connsiteY0" fmla="*/ 3810 h 4762"/>
                    <a:gd name="connsiteX1" fmla="*/ 3810 w 4069"/>
                    <a:gd name="connsiteY1" fmla="*/ 0 h 4762"/>
                    <a:gd name="connsiteX2" fmla="*/ 0 w 4069"/>
                    <a:gd name="connsiteY2" fmla="*/ 4763 h 4762"/>
                    <a:gd name="connsiteX3" fmla="*/ 1905 w 4069"/>
                    <a:gd name="connsiteY3" fmla="*/ 3810 h 4762"/>
                  </a:gdLst>
                  <a:ahLst/>
                  <a:cxnLst>
                    <a:cxn ang="0">
                      <a:pos x="connsiteX0" y="connsiteY0"/>
                    </a:cxn>
                    <a:cxn ang="0">
                      <a:pos x="connsiteX1" y="connsiteY1"/>
                    </a:cxn>
                    <a:cxn ang="0">
                      <a:pos x="connsiteX2" y="connsiteY2"/>
                    </a:cxn>
                    <a:cxn ang="0">
                      <a:pos x="connsiteX3" y="connsiteY3"/>
                    </a:cxn>
                  </a:cxnLst>
                  <a:rect l="l" t="t" r="r" b="b"/>
                  <a:pathLst>
                    <a:path w="4069" h="4762">
                      <a:moveTo>
                        <a:pt x="1905" y="3810"/>
                      </a:moveTo>
                      <a:cubicBezTo>
                        <a:pt x="2858" y="4763"/>
                        <a:pt x="4763" y="953"/>
                        <a:pt x="3810" y="0"/>
                      </a:cubicBezTo>
                      <a:lnTo>
                        <a:pt x="0" y="4763"/>
                      </a:lnTo>
                      <a:lnTo>
                        <a:pt x="1905" y="3810"/>
                      </a:lnTo>
                      <a:close/>
                    </a:path>
                  </a:pathLst>
                </a:custGeom>
                <a:grpFill/>
                <a:ln w="9525" cap="flat">
                  <a:noFill/>
                  <a:prstDash val="solid"/>
                  <a:miter/>
                </a:ln>
              </p:spPr>
              <p:txBody>
                <a:bodyPr rtlCol="0" anchor="ctr"/>
                <a:lstStyle/>
                <a:p>
                  <a:endParaRPr lang="zh-CN" altLang="en-US"/>
                </a:p>
              </p:txBody>
            </p:sp>
            <p:sp>
              <p:nvSpPr>
                <p:cNvPr id="419" name="任意多边形: 形状 418">
                  <a:extLst>
                    <a:ext uri="{FF2B5EF4-FFF2-40B4-BE49-F238E27FC236}">
                      <a16:creationId xmlns:a16="http://schemas.microsoft.com/office/drawing/2014/main" id="{99981FBB-72B6-ACA7-7224-F5DD52A2CFF8}"/>
                    </a:ext>
                  </a:extLst>
                </p:cNvPr>
                <p:cNvSpPr/>
                <p:nvPr/>
              </p:nvSpPr>
              <p:spPr>
                <a:xfrm>
                  <a:off x="9871759" y="5029687"/>
                  <a:ext cx="3810" cy="7620"/>
                </a:xfrm>
                <a:custGeom>
                  <a:avLst/>
                  <a:gdLst>
                    <a:gd name="connsiteX0" fmla="*/ 2858 w 3810"/>
                    <a:gd name="connsiteY0" fmla="*/ 7620 h 7620"/>
                    <a:gd name="connsiteX1" fmla="*/ 3810 w 3810"/>
                    <a:gd name="connsiteY1" fmla="*/ 0 h 7620"/>
                    <a:gd name="connsiteX2" fmla="*/ 0 w 3810"/>
                    <a:gd name="connsiteY2" fmla="*/ 5715 h 7620"/>
                  </a:gdLst>
                  <a:ahLst/>
                  <a:cxnLst>
                    <a:cxn ang="0">
                      <a:pos x="connsiteX0" y="connsiteY0"/>
                    </a:cxn>
                    <a:cxn ang="0">
                      <a:pos x="connsiteX1" y="connsiteY1"/>
                    </a:cxn>
                    <a:cxn ang="0">
                      <a:pos x="connsiteX2" y="connsiteY2"/>
                    </a:cxn>
                  </a:cxnLst>
                  <a:rect l="l" t="t" r="r" b="b"/>
                  <a:pathLst>
                    <a:path w="3810" h="7620">
                      <a:moveTo>
                        <a:pt x="2858" y="7620"/>
                      </a:moveTo>
                      <a:lnTo>
                        <a:pt x="3810" y="0"/>
                      </a:lnTo>
                      <a:lnTo>
                        <a:pt x="0" y="5715"/>
                      </a:lnTo>
                      <a:close/>
                    </a:path>
                  </a:pathLst>
                </a:custGeom>
                <a:grpFill/>
                <a:ln w="9525" cap="flat">
                  <a:noFill/>
                  <a:prstDash val="solid"/>
                  <a:miter/>
                </a:ln>
              </p:spPr>
              <p:txBody>
                <a:bodyPr rtlCol="0" anchor="ctr"/>
                <a:lstStyle/>
                <a:p>
                  <a:endParaRPr lang="zh-CN" altLang="en-US"/>
                </a:p>
              </p:txBody>
            </p:sp>
            <p:sp>
              <p:nvSpPr>
                <p:cNvPr id="420" name="任意多边形: 形状 419">
                  <a:extLst>
                    <a:ext uri="{FF2B5EF4-FFF2-40B4-BE49-F238E27FC236}">
                      <a16:creationId xmlns:a16="http://schemas.microsoft.com/office/drawing/2014/main" id="{82B01954-7771-F5F4-DFEC-3E86C2F44A54}"/>
                    </a:ext>
                  </a:extLst>
                </p:cNvPr>
                <p:cNvSpPr/>
                <p:nvPr/>
              </p:nvSpPr>
              <p:spPr>
                <a:xfrm>
                  <a:off x="9806037" y="4985380"/>
                  <a:ext cx="7620" cy="10949"/>
                </a:xfrm>
                <a:custGeom>
                  <a:avLst/>
                  <a:gdLst>
                    <a:gd name="connsiteX0" fmla="*/ 0 w 7620"/>
                    <a:gd name="connsiteY0" fmla="*/ 9065 h 10949"/>
                    <a:gd name="connsiteX1" fmla="*/ 7620 w 7620"/>
                    <a:gd name="connsiteY1" fmla="*/ 492 h 10949"/>
                    <a:gd name="connsiteX2" fmla="*/ 0 w 7620"/>
                    <a:gd name="connsiteY2" fmla="*/ 9065 h 10949"/>
                  </a:gdLst>
                  <a:ahLst/>
                  <a:cxnLst>
                    <a:cxn ang="0">
                      <a:pos x="connsiteX0" y="connsiteY0"/>
                    </a:cxn>
                    <a:cxn ang="0">
                      <a:pos x="connsiteX1" y="connsiteY1"/>
                    </a:cxn>
                    <a:cxn ang="0">
                      <a:pos x="connsiteX2" y="connsiteY2"/>
                    </a:cxn>
                  </a:cxnLst>
                  <a:rect l="l" t="t" r="r" b="b"/>
                  <a:pathLst>
                    <a:path w="7620" h="10949">
                      <a:moveTo>
                        <a:pt x="0" y="9065"/>
                      </a:moveTo>
                      <a:cubicBezTo>
                        <a:pt x="0" y="14780"/>
                        <a:pt x="3810" y="6207"/>
                        <a:pt x="7620" y="492"/>
                      </a:cubicBezTo>
                      <a:cubicBezTo>
                        <a:pt x="5715" y="-2365"/>
                        <a:pt x="3810" y="8112"/>
                        <a:pt x="0" y="9065"/>
                      </a:cubicBezTo>
                      <a:close/>
                    </a:path>
                  </a:pathLst>
                </a:custGeom>
                <a:grpFill/>
                <a:ln w="9525" cap="flat">
                  <a:noFill/>
                  <a:prstDash val="solid"/>
                  <a:miter/>
                </a:ln>
              </p:spPr>
              <p:txBody>
                <a:bodyPr rtlCol="0" anchor="ctr"/>
                <a:lstStyle/>
                <a:p>
                  <a:endParaRPr lang="zh-CN" altLang="en-US"/>
                </a:p>
              </p:txBody>
            </p:sp>
            <p:sp>
              <p:nvSpPr>
                <p:cNvPr id="421" name="任意多边形: 形状 420">
                  <a:extLst>
                    <a:ext uri="{FF2B5EF4-FFF2-40B4-BE49-F238E27FC236}">
                      <a16:creationId xmlns:a16="http://schemas.microsoft.com/office/drawing/2014/main" id="{16EBAC8D-BAF3-308D-6756-7ADEB69A8E5A}"/>
                    </a:ext>
                  </a:extLst>
                </p:cNvPr>
                <p:cNvSpPr/>
                <p:nvPr/>
              </p:nvSpPr>
              <p:spPr>
                <a:xfrm>
                  <a:off x="9757377" y="4976932"/>
                  <a:ext cx="8654" cy="5311"/>
                </a:xfrm>
                <a:custGeom>
                  <a:avLst/>
                  <a:gdLst>
                    <a:gd name="connsiteX0" fmla="*/ 82 w 8654"/>
                    <a:gd name="connsiteY0" fmla="*/ 2272 h 5311"/>
                    <a:gd name="connsiteX1" fmla="*/ 8655 w 8654"/>
                    <a:gd name="connsiteY1" fmla="*/ 4177 h 5311"/>
                    <a:gd name="connsiteX2" fmla="*/ 82 w 8654"/>
                    <a:gd name="connsiteY2" fmla="*/ 2272 h 5311"/>
                  </a:gdLst>
                  <a:ahLst/>
                  <a:cxnLst>
                    <a:cxn ang="0">
                      <a:pos x="connsiteX0" y="connsiteY0"/>
                    </a:cxn>
                    <a:cxn ang="0">
                      <a:pos x="connsiteX1" y="connsiteY1"/>
                    </a:cxn>
                    <a:cxn ang="0">
                      <a:pos x="connsiteX2" y="connsiteY2"/>
                    </a:cxn>
                  </a:cxnLst>
                  <a:rect l="l" t="t" r="r" b="b"/>
                  <a:pathLst>
                    <a:path w="8654" h="5311">
                      <a:moveTo>
                        <a:pt x="82" y="2272"/>
                      </a:moveTo>
                      <a:cubicBezTo>
                        <a:pt x="-870" y="8940"/>
                        <a:pt x="6750" y="2272"/>
                        <a:pt x="8655" y="4177"/>
                      </a:cubicBezTo>
                      <a:cubicBezTo>
                        <a:pt x="8655" y="-1538"/>
                        <a:pt x="4844" y="-585"/>
                        <a:pt x="82" y="2272"/>
                      </a:cubicBezTo>
                      <a:close/>
                    </a:path>
                  </a:pathLst>
                </a:custGeom>
                <a:grpFill/>
                <a:ln w="9525" cap="flat">
                  <a:noFill/>
                  <a:prstDash val="solid"/>
                  <a:miter/>
                </a:ln>
              </p:spPr>
              <p:txBody>
                <a:bodyPr rtlCol="0" anchor="ctr"/>
                <a:lstStyle/>
                <a:p>
                  <a:endParaRPr lang="zh-CN" altLang="en-US"/>
                </a:p>
              </p:txBody>
            </p:sp>
            <p:sp>
              <p:nvSpPr>
                <p:cNvPr id="422" name="任意多边形: 形状 421">
                  <a:extLst>
                    <a:ext uri="{FF2B5EF4-FFF2-40B4-BE49-F238E27FC236}">
                      <a16:creationId xmlns:a16="http://schemas.microsoft.com/office/drawing/2014/main" id="{A2BE19C7-CDFB-AAFD-3FD0-C89C19798DCD}"/>
                    </a:ext>
                  </a:extLst>
                </p:cNvPr>
                <p:cNvSpPr/>
                <p:nvPr/>
              </p:nvSpPr>
              <p:spPr>
                <a:xfrm>
                  <a:off x="9723170" y="4974893"/>
                  <a:ext cx="14287" cy="18599"/>
                </a:xfrm>
                <a:custGeom>
                  <a:avLst/>
                  <a:gdLst>
                    <a:gd name="connsiteX0" fmla="*/ 0 w 14287"/>
                    <a:gd name="connsiteY0" fmla="*/ 18599 h 18599"/>
                    <a:gd name="connsiteX1" fmla="*/ 2858 w 14287"/>
                    <a:gd name="connsiteY1" fmla="*/ 13837 h 18599"/>
                    <a:gd name="connsiteX2" fmla="*/ 14288 w 14287"/>
                    <a:gd name="connsiteY2" fmla="*/ 1454 h 18599"/>
                    <a:gd name="connsiteX3" fmla="*/ 0 w 14287"/>
                    <a:gd name="connsiteY3" fmla="*/ 18599 h 18599"/>
                  </a:gdLst>
                  <a:ahLst/>
                  <a:cxnLst>
                    <a:cxn ang="0">
                      <a:pos x="connsiteX0" y="connsiteY0"/>
                    </a:cxn>
                    <a:cxn ang="0">
                      <a:pos x="connsiteX1" y="connsiteY1"/>
                    </a:cxn>
                    <a:cxn ang="0">
                      <a:pos x="connsiteX2" y="connsiteY2"/>
                    </a:cxn>
                    <a:cxn ang="0">
                      <a:pos x="connsiteX3" y="connsiteY3"/>
                    </a:cxn>
                  </a:cxnLst>
                  <a:rect l="l" t="t" r="r" b="b"/>
                  <a:pathLst>
                    <a:path w="14287" h="18599">
                      <a:moveTo>
                        <a:pt x="0" y="18599"/>
                      </a:moveTo>
                      <a:cubicBezTo>
                        <a:pt x="1905" y="16694"/>
                        <a:pt x="3810" y="15742"/>
                        <a:pt x="2858" y="13837"/>
                      </a:cubicBezTo>
                      <a:lnTo>
                        <a:pt x="14288" y="1454"/>
                      </a:lnTo>
                      <a:cubicBezTo>
                        <a:pt x="13335" y="-5213"/>
                        <a:pt x="2858" y="12884"/>
                        <a:pt x="0" y="18599"/>
                      </a:cubicBezTo>
                      <a:close/>
                    </a:path>
                  </a:pathLst>
                </a:custGeom>
                <a:grpFill/>
                <a:ln w="9525" cap="flat">
                  <a:noFill/>
                  <a:prstDash val="solid"/>
                  <a:miter/>
                </a:ln>
              </p:spPr>
              <p:txBody>
                <a:bodyPr rtlCol="0" anchor="ctr"/>
                <a:lstStyle/>
                <a:p>
                  <a:endParaRPr lang="zh-CN" altLang="en-US"/>
                </a:p>
              </p:txBody>
            </p:sp>
            <p:sp>
              <p:nvSpPr>
                <p:cNvPr id="423" name="任意多边形: 形状 422">
                  <a:extLst>
                    <a:ext uri="{FF2B5EF4-FFF2-40B4-BE49-F238E27FC236}">
                      <a16:creationId xmlns:a16="http://schemas.microsoft.com/office/drawing/2014/main" id="{5E8103A6-3DC3-C6DE-2431-6F6E83C71354}"/>
                    </a:ext>
                  </a:extLst>
                </p:cNvPr>
                <p:cNvSpPr/>
                <p:nvPr/>
              </p:nvSpPr>
              <p:spPr>
                <a:xfrm>
                  <a:off x="9701262" y="4966822"/>
                  <a:ext cx="15240" cy="15240"/>
                </a:xfrm>
                <a:custGeom>
                  <a:avLst/>
                  <a:gdLst>
                    <a:gd name="connsiteX0" fmla="*/ 0 w 15240"/>
                    <a:gd name="connsiteY0" fmla="*/ 15240 h 15240"/>
                    <a:gd name="connsiteX1" fmla="*/ 6667 w 15240"/>
                    <a:gd name="connsiteY1" fmla="*/ 12383 h 15240"/>
                    <a:gd name="connsiteX2" fmla="*/ 4763 w 15240"/>
                    <a:gd name="connsiteY2" fmla="*/ 10478 h 15240"/>
                    <a:gd name="connsiteX3" fmla="*/ 15240 w 15240"/>
                    <a:gd name="connsiteY3" fmla="*/ 0 h 15240"/>
                    <a:gd name="connsiteX4" fmla="*/ 0 w 15240"/>
                    <a:gd name="connsiteY4" fmla="*/ 15240 h 152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40" h="15240">
                      <a:moveTo>
                        <a:pt x="0" y="15240"/>
                      </a:moveTo>
                      <a:lnTo>
                        <a:pt x="6667" y="12383"/>
                      </a:lnTo>
                      <a:lnTo>
                        <a:pt x="4763" y="10478"/>
                      </a:lnTo>
                      <a:cubicBezTo>
                        <a:pt x="9525" y="5715"/>
                        <a:pt x="11430" y="3810"/>
                        <a:pt x="15240" y="0"/>
                      </a:cubicBezTo>
                      <a:cubicBezTo>
                        <a:pt x="11430" y="1905"/>
                        <a:pt x="5715" y="4763"/>
                        <a:pt x="0" y="15240"/>
                      </a:cubicBezTo>
                      <a:close/>
                    </a:path>
                  </a:pathLst>
                </a:custGeom>
                <a:grpFill/>
                <a:ln w="9525" cap="flat">
                  <a:noFill/>
                  <a:prstDash val="solid"/>
                  <a:miter/>
                </a:ln>
              </p:spPr>
              <p:txBody>
                <a:bodyPr rtlCol="0" anchor="ctr"/>
                <a:lstStyle/>
                <a:p>
                  <a:endParaRPr lang="zh-CN" altLang="en-US"/>
                </a:p>
              </p:txBody>
            </p:sp>
            <p:sp>
              <p:nvSpPr>
                <p:cNvPr id="424" name="任意多边形: 形状 423">
                  <a:extLst>
                    <a:ext uri="{FF2B5EF4-FFF2-40B4-BE49-F238E27FC236}">
                      <a16:creationId xmlns:a16="http://schemas.microsoft.com/office/drawing/2014/main" id="{85D7A4A4-A295-9B27-8B4E-120C3CCFBBA4}"/>
                    </a:ext>
                  </a:extLst>
                </p:cNvPr>
                <p:cNvSpPr/>
                <p:nvPr/>
              </p:nvSpPr>
              <p:spPr>
                <a:xfrm>
                  <a:off x="9719207" y="4966822"/>
                  <a:ext cx="2057" cy="1925"/>
                </a:xfrm>
                <a:custGeom>
                  <a:avLst/>
                  <a:gdLst>
                    <a:gd name="connsiteX0" fmla="*/ 2057 w 2057"/>
                    <a:gd name="connsiteY0" fmla="*/ 0 h 1925"/>
                    <a:gd name="connsiteX1" fmla="*/ 152 w 2057"/>
                    <a:gd name="connsiteY1" fmla="*/ 0 h 1925"/>
                    <a:gd name="connsiteX2" fmla="*/ 2057 w 2057"/>
                    <a:gd name="connsiteY2" fmla="*/ 0 h 1925"/>
                  </a:gdLst>
                  <a:ahLst/>
                  <a:cxnLst>
                    <a:cxn ang="0">
                      <a:pos x="connsiteX0" y="connsiteY0"/>
                    </a:cxn>
                    <a:cxn ang="0">
                      <a:pos x="connsiteX1" y="connsiteY1"/>
                    </a:cxn>
                    <a:cxn ang="0">
                      <a:pos x="connsiteX2" y="connsiteY2"/>
                    </a:cxn>
                  </a:cxnLst>
                  <a:rect l="l" t="t" r="r" b="b"/>
                  <a:pathLst>
                    <a:path w="2057" h="1925">
                      <a:moveTo>
                        <a:pt x="2057" y="0"/>
                      </a:moveTo>
                      <a:cubicBezTo>
                        <a:pt x="1105" y="0"/>
                        <a:pt x="1105" y="0"/>
                        <a:pt x="152" y="0"/>
                      </a:cubicBezTo>
                      <a:cubicBezTo>
                        <a:pt x="152" y="953"/>
                        <a:pt x="-800" y="3810"/>
                        <a:pt x="2057" y="0"/>
                      </a:cubicBezTo>
                      <a:close/>
                    </a:path>
                  </a:pathLst>
                </a:custGeom>
                <a:grpFill/>
                <a:ln w="9525" cap="flat">
                  <a:noFill/>
                  <a:prstDash val="solid"/>
                  <a:miter/>
                </a:ln>
              </p:spPr>
              <p:txBody>
                <a:bodyPr rtlCol="0" anchor="ctr"/>
                <a:lstStyle/>
                <a:p>
                  <a:endParaRPr lang="zh-CN" altLang="en-US"/>
                </a:p>
              </p:txBody>
            </p:sp>
            <p:sp>
              <p:nvSpPr>
                <p:cNvPr id="425" name="任意多边形: 形状 424">
                  <a:extLst>
                    <a:ext uri="{FF2B5EF4-FFF2-40B4-BE49-F238E27FC236}">
                      <a16:creationId xmlns:a16="http://schemas.microsoft.com/office/drawing/2014/main" id="{031209E6-EBFF-3342-DAFE-7520C99C8CCC}"/>
                    </a:ext>
                  </a:extLst>
                </p:cNvPr>
                <p:cNvSpPr/>
                <p:nvPr/>
              </p:nvSpPr>
              <p:spPr>
                <a:xfrm>
                  <a:off x="9716502" y="4964770"/>
                  <a:ext cx="3483" cy="2052"/>
                </a:xfrm>
                <a:custGeom>
                  <a:avLst/>
                  <a:gdLst>
                    <a:gd name="connsiteX0" fmla="*/ 1905 w 3483"/>
                    <a:gd name="connsiteY0" fmla="*/ 1100 h 2052"/>
                    <a:gd name="connsiteX1" fmla="*/ 0 w 3483"/>
                    <a:gd name="connsiteY1" fmla="*/ 2052 h 2052"/>
                    <a:gd name="connsiteX2" fmla="*/ 2857 w 3483"/>
                    <a:gd name="connsiteY2" fmla="*/ 1100 h 2052"/>
                    <a:gd name="connsiteX3" fmla="*/ 1905 w 3483"/>
                    <a:gd name="connsiteY3" fmla="*/ 1100 h 2052"/>
                  </a:gdLst>
                  <a:ahLst/>
                  <a:cxnLst>
                    <a:cxn ang="0">
                      <a:pos x="connsiteX0" y="connsiteY0"/>
                    </a:cxn>
                    <a:cxn ang="0">
                      <a:pos x="connsiteX1" y="connsiteY1"/>
                    </a:cxn>
                    <a:cxn ang="0">
                      <a:pos x="connsiteX2" y="connsiteY2"/>
                    </a:cxn>
                    <a:cxn ang="0">
                      <a:pos x="connsiteX3" y="connsiteY3"/>
                    </a:cxn>
                  </a:cxnLst>
                  <a:rect l="l" t="t" r="r" b="b"/>
                  <a:pathLst>
                    <a:path w="3483" h="2052">
                      <a:moveTo>
                        <a:pt x="1905" y="1100"/>
                      </a:moveTo>
                      <a:cubicBezTo>
                        <a:pt x="952" y="2052"/>
                        <a:pt x="952" y="2052"/>
                        <a:pt x="0" y="2052"/>
                      </a:cubicBezTo>
                      <a:cubicBezTo>
                        <a:pt x="952" y="2052"/>
                        <a:pt x="1905" y="1100"/>
                        <a:pt x="2857" y="1100"/>
                      </a:cubicBezTo>
                      <a:cubicBezTo>
                        <a:pt x="3810" y="147"/>
                        <a:pt x="3810" y="-805"/>
                        <a:pt x="1905" y="1100"/>
                      </a:cubicBezTo>
                      <a:close/>
                    </a:path>
                  </a:pathLst>
                </a:custGeom>
                <a:grpFill/>
                <a:ln w="9525" cap="flat">
                  <a:noFill/>
                  <a:prstDash val="solid"/>
                  <a:miter/>
                </a:ln>
              </p:spPr>
              <p:txBody>
                <a:bodyPr rtlCol="0" anchor="ctr"/>
                <a:lstStyle/>
                <a:p>
                  <a:endParaRPr lang="zh-CN" altLang="en-US"/>
                </a:p>
              </p:txBody>
            </p:sp>
            <p:sp>
              <p:nvSpPr>
                <p:cNvPr id="426" name="任意多边形: 形状 425">
                  <a:extLst>
                    <a:ext uri="{FF2B5EF4-FFF2-40B4-BE49-F238E27FC236}">
                      <a16:creationId xmlns:a16="http://schemas.microsoft.com/office/drawing/2014/main" id="{046C9945-5B97-BCA9-5421-B0224049E30C}"/>
                    </a:ext>
                  </a:extLst>
                </p:cNvPr>
                <p:cNvSpPr/>
                <p:nvPr/>
              </p:nvSpPr>
              <p:spPr>
                <a:xfrm>
                  <a:off x="9696500" y="4971584"/>
                  <a:ext cx="6667" cy="4747"/>
                </a:xfrm>
                <a:custGeom>
                  <a:avLst/>
                  <a:gdLst>
                    <a:gd name="connsiteX0" fmla="*/ 6667 w 6667"/>
                    <a:gd name="connsiteY0" fmla="*/ 1905 h 4747"/>
                    <a:gd name="connsiteX1" fmla="*/ 0 w 6667"/>
                    <a:gd name="connsiteY1" fmla="*/ 0 h 4747"/>
                    <a:gd name="connsiteX2" fmla="*/ 0 w 6667"/>
                    <a:gd name="connsiteY2" fmla="*/ 3810 h 4747"/>
                    <a:gd name="connsiteX3" fmla="*/ 6667 w 6667"/>
                    <a:gd name="connsiteY3" fmla="*/ 1905 h 4747"/>
                  </a:gdLst>
                  <a:ahLst/>
                  <a:cxnLst>
                    <a:cxn ang="0">
                      <a:pos x="connsiteX0" y="connsiteY0"/>
                    </a:cxn>
                    <a:cxn ang="0">
                      <a:pos x="connsiteX1" y="connsiteY1"/>
                    </a:cxn>
                    <a:cxn ang="0">
                      <a:pos x="connsiteX2" y="connsiteY2"/>
                    </a:cxn>
                    <a:cxn ang="0">
                      <a:pos x="connsiteX3" y="connsiteY3"/>
                    </a:cxn>
                  </a:cxnLst>
                  <a:rect l="l" t="t" r="r" b="b"/>
                  <a:pathLst>
                    <a:path w="6667" h="4747">
                      <a:moveTo>
                        <a:pt x="6667" y="1905"/>
                      </a:moveTo>
                      <a:lnTo>
                        <a:pt x="0" y="0"/>
                      </a:lnTo>
                      <a:lnTo>
                        <a:pt x="0" y="3810"/>
                      </a:lnTo>
                      <a:cubicBezTo>
                        <a:pt x="5715" y="-3810"/>
                        <a:pt x="-953" y="10478"/>
                        <a:pt x="6667" y="1905"/>
                      </a:cubicBezTo>
                      <a:close/>
                    </a:path>
                  </a:pathLst>
                </a:custGeom>
                <a:grpFill/>
                <a:ln w="9525" cap="flat">
                  <a:noFill/>
                  <a:prstDash val="solid"/>
                  <a:miter/>
                </a:ln>
              </p:spPr>
              <p:txBody>
                <a:bodyPr rtlCol="0" anchor="ctr"/>
                <a:lstStyle/>
                <a:p>
                  <a:endParaRPr lang="zh-CN" altLang="en-US"/>
                </a:p>
              </p:txBody>
            </p:sp>
            <p:sp>
              <p:nvSpPr>
                <p:cNvPr id="427" name="任意多边形: 形状 426">
                  <a:extLst>
                    <a:ext uri="{FF2B5EF4-FFF2-40B4-BE49-F238E27FC236}">
                      <a16:creationId xmlns:a16="http://schemas.microsoft.com/office/drawing/2014/main" id="{D19DF4B8-0A2E-5086-61D8-11D744E0E063}"/>
                    </a:ext>
                  </a:extLst>
                </p:cNvPr>
                <p:cNvSpPr/>
                <p:nvPr/>
              </p:nvSpPr>
              <p:spPr>
                <a:xfrm>
                  <a:off x="9662528" y="4933484"/>
                  <a:ext cx="19683" cy="13335"/>
                </a:xfrm>
                <a:custGeom>
                  <a:avLst/>
                  <a:gdLst>
                    <a:gd name="connsiteX0" fmla="*/ 14921 w 19683"/>
                    <a:gd name="connsiteY0" fmla="*/ 13335 h 13335"/>
                    <a:gd name="connsiteX1" fmla="*/ 19684 w 19683"/>
                    <a:gd name="connsiteY1" fmla="*/ 4763 h 13335"/>
                    <a:gd name="connsiteX2" fmla="*/ 7301 w 19683"/>
                    <a:gd name="connsiteY2" fmla="*/ 0 h 13335"/>
                    <a:gd name="connsiteX3" fmla="*/ 634 w 19683"/>
                    <a:gd name="connsiteY3" fmla="*/ 12383 h 13335"/>
                    <a:gd name="connsiteX4" fmla="*/ 14921 w 19683"/>
                    <a:gd name="connsiteY4" fmla="*/ 13335 h 133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683" h="13335">
                      <a:moveTo>
                        <a:pt x="14921" y="13335"/>
                      </a:moveTo>
                      <a:lnTo>
                        <a:pt x="19684" y="4763"/>
                      </a:lnTo>
                      <a:cubicBezTo>
                        <a:pt x="17779" y="953"/>
                        <a:pt x="634" y="15240"/>
                        <a:pt x="7301" y="0"/>
                      </a:cubicBezTo>
                      <a:cubicBezTo>
                        <a:pt x="5396" y="5715"/>
                        <a:pt x="-2224" y="6668"/>
                        <a:pt x="634" y="12383"/>
                      </a:cubicBezTo>
                      <a:cubicBezTo>
                        <a:pt x="8254" y="6668"/>
                        <a:pt x="13969" y="9525"/>
                        <a:pt x="14921" y="13335"/>
                      </a:cubicBezTo>
                      <a:close/>
                    </a:path>
                  </a:pathLst>
                </a:custGeom>
                <a:grpFill/>
                <a:ln w="9525" cap="flat">
                  <a:noFill/>
                  <a:prstDash val="solid"/>
                  <a:miter/>
                </a:ln>
              </p:spPr>
              <p:txBody>
                <a:bodyPr rtlCol="0" anchor="ctr"/>
                <a:lstStyle/>
                <a:p>
                  <a:endParaRPr lang="zh-CN" altLang="en-US"/>
                </a:p>
              </p:txBody>
            </p:sp>
            <p:sp>
              <p:nvSpPr>
                <p:cNvPr id="428" name="任意多边形: 形状 427">
                  <a:extLst>
                    <a:ext uri="{FF2B5EF4-FFF2-40B4-BE49-F238E27FC236}">
                      <a16:creationId xmlns:a16="http://schemas.microsoft.com/office/drawing/2014/main" id="{D5695ABC-270A-BF57-829A-C58343923A22}"/>
                    </a:ext>
                  </a:extLst>
                </p:cNvPr>
                <p:cNvSpPr/>
                <p:nvPr/>
              </p:nvSpPr>
              <p:spPr>
                <a:xfrm>
                  <a:off x="9669829" y="4918591"/>
                  <a:ext cx="6667" cy="8418"/>
                </a:xfrm>
                <a:custGeom>
                  <a:avLst/>
                  <a:gdLst>
                    <a:gd name="connsiteX0" fmla="*/ 2858 w 6667"/>
                    <a:gd name="connsiteY0" fmla="*/ 7274 h 8418"/>
                    <a:gd name="connsiteX1" fmla="*/ 6667 w 6667"/>
                    <a:gd name="connsiteY1" fmla="*/ 606 h 8418"/>
                    <a:gd name="connsiteX2" fmla="*/ 0 w 6667"/>
                    <a:gd name="connsiteY2" fmla="*/ 5369 h 8418"/>
                    <a:gd name="connsiteX3" fmla="*/ 2858 w 6667"/>
                    <a:gd name="connsiteY3" fmla="*/ 7274 h 8418"/>
                  </a:gdLst>
                  <a:ahLst/>
                  <a:cxnLst>
                    <a:cxn ang="0">
                      <a:pos x="connsiteX0" y="connsiteY0"/>
                    </a:cxn>
                    <a:cxn ang="0">
                      <a:pos x="connsiteX1" y="connsiteY1"/>
                    </a:cxn>
                    <a:cxn ang="0">
                      <a:pos x="connsiteX2" y="connsiteY2"/>
                    </a:cxn>
                    <a:cxn ang="0">
                      <a:pos x="connsiteX3" y="connsiteY3"/>
                    </a:cxn>
                  </a:cxnLst>
                  <a:rect l="l" t="t" r="r" b="b"/>
                  <a:pathLst>
                    <a:path w="6667" h="8418">
                      <a:moveTo>
                        <a:pt x="2858" y="7274"/>
                      </a:moveTo>
                      <a:cubicBezTo>
                        <a:pt x="4763" y="5369"/>
                        <a:pt x="5715" y="3464"/>
                        <a:pt x="6667" y="606"/>
                      </a:cubicBezTo>
                      <a:cubicBezTo>
                        <a:pt x="5715" y="-1299"/>
                        <a:pt x="1905" y="1559"/>
                        <a:pt x="0" y="5369"/>
                      </a:cubicBezTo>
                      <a:cubicBezTo>
                        <a:pt x="8573" y="-5109"/>
                        <a:pt x="-2858" y="12989"/>
                        <a:pt x="2858" y="7274"/>
                      </a:cubicBezTo>
                      <a:close/>
                    </a:path>
                  </a:pathLst>
                </a:custGeom>
                <a:grpFill/>
                <a:ln w="9525" cap="flat">
                  <a:noFill/>
                  <a:prstDash val="solid"/>
                  <a:miter/>
                </a:ln>
              </p:spPr>
              <p:txBody>
                <a:bodyPr rtlCol="0" anchor="ctr"/>
                <a:lstStyle/>
                <a:p>
                  <a:endParaRPr lang="zh-CN" altLang="en-US"/>
                </a:p>
              </p:txBody>
            </p:sp>
            <p:sp>
              <p:nvSpPr>
                <p:cNvPr id="429" name="任意多边形: 形状 428">
                  <a:extLst>
                    <a:ext uri="{FF2B5EF4-FFF2-40B4-BE49-F238E27FC236}">
                      <a16:creationId xmlns:a16="http://schemas.microsoft.com/office/drawing/2014/main" id="{043298B3-FC93-63D1-AAF1-CD8DC3A00A4C}"/>
                    </a:ext>
                  </a:extLst>
                </p:cNvPr>
                <p:cNvSpPr/>
                <p:nvPr/>
              </p:nvSpPr>
              <p:spPr>
                <a:xfrm>
                  <a:off x="9645003" y="4913234"/>
                  <a:ext cx="14348" cy="14284"/>
                </a:xfrm>
                <a:custGeom>
                  <a:avLst/>
                  <a:gdLst>
                    <a:gd name="connsiteX0" fmla="*/ 11491 w 14348"/>
                    <a:gd name="connsiteY0" fmla="*/ 2153 h 14284"/>
                    <a:gd name="connsiteX1" fmla="*/ 14349 w 14348"/>
                    <a:gd name="connsiteY1" fmla="*/ 248 h 14284"/>
                    <a:gd name="connsiteX2" fmla="*/ 61 w 14348"/>
                    <a:gd name="connsiteY2" fmla="*/ 12631 h 14284"/>
                    <a:gd name="connsiteX3" fmla="*/ 11491 w 14348"/>
                    <a:gd name="connsiteY3" fmla="*/ 2153 h 14284"/>
                  </a:gdLst>
                  <a:ahLst/>
                  <a:cxnLst>
                    <a:cxn ang="0">
                      <a:pos x="connsiteX0" y="connsiteY0"/>
                    </a:cxn>
                    <a:cxn ang="0">
                      <a:pos x="connsiteX1" y="connsiteY1"/>
                    </a:cxn>
                    <a:cxn ang="0">
                      <a:pos x="connsiteX2" y="connsiteY2"/>
                    </a:cxn>
                    <a:cxn ang="0">
                      <a:pos x="connsiteX3" y="connsiteY3"/>
                    </a:cxn>
                  </a:cxnLst>
                  <a:rect l="l" t="t" r="r" b="b"/>
                  <a:pathLst>
                    <a:path w="14348" h="14284">
                      <a:moveTo>
                        <a:pt x="11491" y="2153"/>
                      </a:moveTo>
                      <a:cubicBezTo>
                        <a:pt x="12443" y="3106"/>
                        <a:pt x="14349" y="3106"/>
                        <a:pt x="14349" y="248"/>
                      </a:cubicBezTo>
                      <a:cubicBezTo>
                        <a:pt x="10538" y="-1657"/>
                        <a:pt x="5776" y="7868"/>
                        <a:pt x="61" y="12631"/>
                      </a:cubicBezTo>
                      <a:cubicBezTo>
                        <a:pt x="-891" y="18346"/>
                        <a:pt x="9586" y="7868"/>
                        <a:pt x="11491" y="2153"/>
                      </a:cubicBezTo>
                      <a:close/>
                    </a:path>
                  </a:pathLst>
                </a:custGeom>
                <a:grpFill/>
                <a:ln w="9525" cap="flat">
                  <a:noFill/>
                  <a:prstDash val="solid"/>
                  <a:miter/>
                </a:ln>
              </p:spPr>
              <p:txBody>
                <a:bodyPr rtlCol="0" anchor="ctr"/>
                <a:lstStyle/>
                <a:p>
                  <a:endParaRPr lang="zh-CN" altLang="en-US"/>
                </a:p>
              </p:txBody>
            </p:sp>
            <p:sp>
              <p:nvSpPr>
                <p:cNvPr id="430" name="任意多边形: 形状 429">
                  <a:extLst>
                    <a:ext uri="{FF2B5EF4-FFF2-40B4-BE49-F238E27FC236}">
                      <a16:creationId xmlns:a16="http://schemas.microsoft.com/office/drawing/2014/main" id="{FC775F19-65A4-9E49-015F-03E1A7799B58}"/>
                    </a:ext>
                  </a:extLst>
                </p:cNvPr>
                <p:cNvSpPr/>
                <p:nvPr/>
              </p:nvSpPr>
              <p:spPr>
                <a:xfrm>
                  <a:off x="9672045" y="4839187"/>
                  <a:ext cx="3499" cy="6581"/>
                </a:xfrm>
                <a:custGeom>
                  <a:avLst/>
                  <a:gdLst>
                    <a:gd name="connsiteX0" fmla="*/ 2547 w 3499"/>
                    <a:gd name="connsiteY0" fmla="*/ 0 h 6581"/>
                    <a:gd name="connsiteX1" fmla="*/ 3500 w 3499"/>
                    <a:gd name="connsiteY1" fmla="*/ 5715 h 6581"/>
                    <a:gd name="connsiteX2" fmla="*/ 2547 w 3499"/>
                    <a:gd name="connsiteY2" fmla="*/ 0 h 6581"/>
                  </a:gdLst>
                  <a:ahLst/>
                  <a:cxnLst>
                    <a:cxn ang="0">
                      <a:pos x="connsiteX0" y="connsiteY0"/>
                    </a:cxn>
                    <a:cxn ang="0">
                      <a:pos x="connsiteX1" y="connsiteY1"/>
                    </a:cxn>
                    <a:cxn ang="0">
                      <a:pos x="connsiteX2" y="connsiteY2"/>
                    </a:cxn>
                  </a:cxnLst>
                  <a:rect l="l" t="t" r="r" b="b"/>
                  <a:pathLst>
                    <a:path w="3499" h="6581">
                      <a:moveTo>
                        <a:pt x="2547" y="0"/>
                      </a:moveTo>
                      <a:cubicBezTo>
                        <a:pt x="-2215" y="6667"/>
                        <a:pt x="642" y="7620"/>
                        <a:pt x="3500" y="5715"/>
                      </a:cubicBezTo>
                      <a:cubicBezTo>
                        <a:pt x="1595" y="6667"/>
                        <a:pt x="1595" y="3810"/>
                        <a:pt x="2547" y="0"/>
                      </a:cubicBezTo>
                      <a:close/>
                    </a:path>
                  </a:pathLst>
                </a:custGeom>
                <a:grpFill/>
                <a:ln w="9525" cap="flat">
                  <a:noFill/>
                  <a:prstDash val="solid"/>
                  <a:miter/>
                </a:ln>
              </p:spPr>
              <p:txBody>
                <a:bodyPr rtlCol="0" anchor="ctr"/>
                <a:lstStyle/>
                <a:p>
                  <a:endParaRPr lang="zh-CN" altLang="en-US"/>
                </a:p>
              </p:txBody>
            </p:sp>
            <p:sp>
              <p:nvSpPr>
                <p:cNvPr id="431" name="任意多边形: 形状 430">
                  <a:extLst>
                    <a:ext uri="{FF2B5EF4-FFF2-40B4-BE49-F238E27FC236}">
                      <a16:creationId xmlns:a16="http://schemas.microsoft.com/office/drawing/2014/main" id="{A04E719D-91CA-F6B2-6718-D0D9D426C383}"/>
                    </a:ext>
                  </a:extLst>
                </p:cNvPr>
                <p:cNvSpPr/>
                <p:nvPr/>
              </p:nvSpPr>
              <p:spPr>
                <a:xfrm>
                  <a:off x="9632682" y="4887765"/>
                  <a:ext cx="8572" cy="9525"/>
                </a:xfrm>
                <a:custGeom>
                  <a:avLst/>
                  <a:gdLst>
                    <a:gd name="connsiteX0" fmla="*/ 0 w 8572"/>
                    <a:gd name="connsiteY0" fmla="*/ 7620 h 9525"/>
                    <a:gd name="connsiteX1" fmla="*/ 0 w 8572"/>
                    <a:gd name="connsiteY1" fmla="*/ 9525 h 9525"/>
                    <a:gd name="connsiteX2" fmla="*/ 8572 w 8572"/>
                    <a:gd name="connsiteY2" fmla="*/ 0 h 9525"/>
                  </a:gdLst>
                  <a:ahLst/>
                  <a:cxnLst>
                    <a:cxn ang="0">
                      <a:pos x="connsiteX0" y="connsiteY0"/>
                    </a:cxn>
                    <a:cxn ang="0">
                      <a:pos x="connsiteX1" y="connsiteY1"/>
                    </a:cxn>
                    <a:cxn ang="0">
                      <a:pos x="connsiteX2" y="connsiteY2"/>
                    </a:cxn>
                  </a:cxnLst>
                  <a:rect l="l" t="t" r="r" b="b"/>
                  <a:pathLst>
                    <a:path w="8572" h="9525">
                      <a:moveTo>
                        <a:pt x="0" y="7620"/>
                      </a:moveTo>
                      <a:lnTo>
                        <a:pt x="0" y="9525"/>
                      </a:lnTo>
                      <a:lnTo>
                        <a:pt x="8572" y="0"/>
                      </a:lnTo>
                      <a:close/>
                    </a:path>
                  </a:pathLst>
                </a:custGeom>
                <a:grpFill/>
                <a:ln w="9525" cap="flat">
                  <a:noFill/>
                  <a:prstDash val="solid"/>
                  <a:miter/>
                </a:ln>
              </p:spPr>
              <p:txBody>
                <a:bodyPr rtlCol="0" anchor="ctr"/>
                <a:lstStyle/>
                <a:p>
                  <a:endParaRPr lang="zh-CN" altLang="en-US"/>
                </a:p>
              </p:txBody>
            </p:sp>
            <p:sp>
              <p:nvSpPr>
                <p:cNvPr id="432" name="任意多边形: 形状 431">
                  <a:extLst>
                    <a:ext uri="{FF2B5EF4-FFF2-40B4-BE49-F238E27FC236}">
                      <a16:creationId xmlns:a16="http://schemas.microsoft.com/office/drawing/2014/main" id="{4D37866C-E71E-598E-FDD7-9B9C589DA504}"/>
                    </a:ext>
                  </a:extLst>
                </p:cNvPr>
                <p:cNvSpPr/>
                <p:nvPr/>
              </p:nvSpPr>
              <p:spPr>
                <a:xfrm>
                  <a:off x="9603154" y="4887765"/>
                  <a:ext cx="7620" cy="6667"/>
                </a:xfrm>
                <a:custGeom>
                  <a:avLst/>
                  <a:gdLst>
                    <a:gd name="connsiteX0" fmla="*/ 7620 w 7620"/>
                    <a:gd name="connsiteY0" fmla="*/ 0 h 6667"/>
                    <a:gd name="connsiteX1" fmla="*/ 0 w 7620"/>
                    <a:gd name="connsiteY1" fmla="*/ 4763 h 6667"/>
                    <a:gd name="connsiteX2" fmla="*/ 4763 w 7620"/>
                    <a:gd name="connsiteY2" fmla="*/ 6667 h 6667"/>
                  </a:gdLst>
                  <a:ahLst/>
                  <a:cxnLst>
                    <a:cxn ang="0">
                      <a:pos x="connsiteX0" y="connsiteY0"/>
                    </a:cxn>
                    <a:cxn ang="0">
                      <a:pos x="connsiteX1" y="connsiteY1"/>
                    </a:cxn>
                    <a:cxn ang="0">
                      <a:pos x="connsiteX2" y="connsiteY2"/>
                    </a:cxn>
                  </a:cxnLst>
                  <a:rect l="l" t="t" r="r" b="b"/>
                  <a:pathLst>
                    <a:path w="7620" h="6667">
                      <a:moveTo>
                        <a:pt x="7620" y="0"/>
                      </a:moveTo>
                      <a:lnTo>
                        <a:pt x="0" y="4763"/>
                      </a:lnTo>
                      <a:lnTo>
                        <a:pt x="4763" y="6667"/>
                      </a:lnTo>
                      <a:close/>
                    </a:path>
                  </a:pathLst>
                </a:custGeom>
                <a:grpFill/>
                <a:ln w="9525" cap="flat">
                  <a:noFill/>
                  <a:prstDash val="solid"/>
                  <a:miter/>
                </a:ln>
              </p:spPr>
              <p:txBody>
                <a:bodyPr rtlCol="0" anchor="ctr"/>
                <a:lstStyle/>
                <a:p>
                  <a:endParaRPr lang="zh-CN" altLang="en-US"/>
                </a:p>
              </p:txBody>
            </p:sp>
            <p:sp>
              <p:nvSpPr>
                <p:cNvPr id="433" name="任意多边形: 形状 432">
                  <a:extLst>
                    <a:ext uri="{FF2B5EF4-FFF2-40B4-BE49-F238E27FC236}">
                      <a16:creationId xmlns:a16="http://schemas.microsoft.com/office/drawing/2014/main" id="{7D7E3E3E-083A-0195-984A-F6CD36BDC2FF}"/>
                    </a:ext>
                  </a:extLst>
                </p:cNvPr>
                <p:cNvSpPr/>
                <p:nvPr/>
              </p:nvSpPr>
              <p:spPr>
                <a:xfrm>
                  <a:off x="9603154" y="4881097"/>
                  <a:ext cx="4762" cy="4723"/>
                </a:xfrm>
                <a:custGeom>
                  <a:avLst/>
                  <a:gdLst>
                    <a:gd name="connsiteX0" fmla="*/ 4763 w 4762"/>
                    <a:gd name="connsiteY0" fmla="*/ 1905 h 4723"/>
                    <a:gd name="connsiteX1" fmla="*/ 953 w 4762"/>
                    <a:gd name="connsiteY1" fmla="*/ 0 h 4723"/>
                    <a:gd name="connsiteX2" fmla="*/ 0 w 4762"/>
                    <a:gd name="connsiteY2" fmla="*/ 3810 h 4723"/>
                    <a:gd name="connsiteX3" fmla="*/ 4763 w 4762"/>
                    <a:gd name="connsiteY3" fmla="*/ 1905 h 4723"/>
                  </a:gdLst>
                  <a:ahLst/>
                  <a:cxnLst>
                    <a:cxn ang="0">
                      <a:pos x="connsiteX0" y="connsiteY0"/>
                    </a:cxn>
                    <a:cxn ang="0">
                      <a:pos x="connsiteX1" y="connsiteY1"/>
                    </a:cxn>
                    <a:cxn ang="0">
                      <a:pos x="connsiteX2" y="connsiteY2"/>
                    </a:cxn>
                    <a:cxn ang="0">
                      <a:pos x="connsiteX3" y="connsiteY3"/>
                    </a:cxn>
                  </a:cxnLst>
                  <a:rect l="l" t="t" r="r" b="b"/>
                  <a:pathLst>
                    <a:path w="4762" h="4723">
                      <a:moveTo>
                        <a:pt x="4763" y="1905"/>
                      </a:moveTo>
                      <a:lnTo>
                        <a:pt x="953" y="0"/>
                      </a:lnTo>
                      <a:lnTo>
                        <a:pt x="0" y="3810"/>
                      </a:lnTo>
                      <a:cubicBezTo>
                        <a:pt x="953" y="6668"/>
                        <a:pt x="3810" y="1905"/>
                        <a:pt x="4763" y="1905"/>
                      </a:cubicBezTo>
                      <a:close/>
                    </a:path>
                  </a:pathLst>
                </a:custGeom>
                <a:grpFill/>
                <a:ln w="9525" cap="flat">
                  <a:noFill/>
                  <a:prstDash val="solid"/>
                  <a:miter/>
                </a:ln>
              </p:spPr>
              <p:txBody>
                <a:bodyPr rtlCol="0" anchor="ctr"/>
                <a:lstStyle/>
                <a:p>
                  <a:endParaRPr lang="zh-CN" altLang="en-US"/>
                </a:p>
              </p:txBody>
            </p:sp>
            <p:sp>
              <p:nvSpPr>
                <p:cNvPr id="434" name="任意多边形: 形状 433">
                  <a:extLst>
                    <a:ext uri="{FF2B5EF4-FFF2-40B4-BE49-F238E27FC236}">
                      <a16:creationId xmlns:a16="http://schemas.microsoft.com/office/drawing/2014/main" id="{98E4C458-A10A-DB3C-8EFD-78AAF47DF136}"/>
                    </a:ext>
                  </a:extLst>
                </p:cNvPr>
                <p:cNvSpPr/>
                <p:nvPr/>
              </p:nvSpPr>
              <p:spPr>
                <a:xfrm>
                  <a:off x="9598392" y="4878240"/>
                  <a:ext cx="5715" cy="1904"/>
                </a:xfrm>
                <a:custGeom>
                  <a:avLst/>
                  <a:gdLst>
                    <a:gd name="connsiteX0" fmla="*/ 0 w 5715"/>
                    <a:gd name="connsiteY0" fmla="*/ 0 h 1904"/>
                    <a:gd name="connsiteX1" fmla="*/ 0 w 5715"/>
                    <a:gd name="connsiteY1" fmla="*/ 1905 h 1904"/>
                    <a:gd name="connsiteX2" fmla="*/ 5715 w 5715"/>
                    <a:gd name="connsiteY2" fmla="*/ 0 h 1904"/>
                    <a:gd name="connsiteX3" fmla="*/ 0 w 5715"/>
                    <a:gd name="connsiteY3" fmla="*/ 0 h 1904"/>
                  </a:gdLst>
                  <a:ahLst/>
                  <a:cxnLst>
                    <a:cxn ang="0">
                      <a:pos x="connsiteX0" y="connsiteY0"/>
                    </a:cxn>
                    <a:cxn ang="0">
                      <a:pos x="connsiteX1" y="connsiteY1"/>
                    </a:cxn>
                    <a:cxn ang="0">
                      <a:pos x="connsiteX2" y="connsiteY2"/>
                    </a:cxn>
                    <a:cxn ang="0">
                      <a:pos x="connsiteX3" y="connsiteY3"/>
                    </a:cxn>
                  </a:cxnLst>
                  <a:rect l="l" t="t" r="r" b="b"/>
                  <a:pathLst>
                    <a:path w="5715" h="1904">
                      <a:moveTo>
                        <a:pt x="0" y="0"/>
                      </a:moveTo>
                      <a:cubicBezTo>
                        <a:pt x="953" y="0"/>
                        <a:pt x="0" y="952"/>
                        <a:pt x="0" y="1905"/>
                      </a:cubicBezTo>
                      <a:lnTo>
                        <a:pt x="5715" y="0"/>
                      </a:lnTo>
                      <a:lnTo>
                        <a:pt x="0" y="0"/>
                      </a:lnTo>
                      <a:close/>
                    </a:path>
                  </a:pathLst>
                </a:custGeom>
                <a:grpFill/>
                <a:ln w="9525" cap="flat">
                  <a:noFill/>
                  <a:prstDash val="solid"/>
                  <a:miter/>
                </a:ln>
              </p:spPr>
              <p:txBody>
                <a:bodyPr rtlCol="0" anchor="ctr"/>
                <a:lstStyle/>
                <a:p>
                  <a:endParaRPr lang="zh-CN" altLang="en-US"/>
                </a:p>
              </p:txBody>
            </p:sp>
            <p:sp>
              <p:nvSpPr>
                <p:cNvPr id="435" name="任意多边形: 形状 434">
                  <a:extLst>
                    <a:ext uri="{FF2B5EF4-FFF2-40B4-BE49-F238E27FC236}">
                      <a16:creationId xmlns:a16="http://schemas.microsoft.com/office/drawing/2014/main" id="{9D9D17D4-E087-5855-01A6-D1B92D712D7D}"/>
                    </a:ext>
                  </a:extLst>
                </p:cNvPr>
                <p:cNvSpPr/>
                <p:nvPr/>
              </p:nvSpPr>
              <p:spPr>
                <a:xfrm>
                  <a:off x="9580430" y="4794420"/>
                  <a:ext cx="5298" cy="7040"/>
                </a:xfrm>
                <a:custGeom>
                  <a:avLst/>
                  <a:gdLst>
                    <a:gd name="connsiteX0" fmla="*/ 2722 w 5298"/>
                    <a:gd name="connsiteY0" fmla="*/ 5715 h 7040"/>
                    <a:gd name="connsiteX1" fmla="*/ 3674 w 5298"/>
                    <a:gd name="connsiteY1" fmla="*/ 0 h 7040"/>
                    <a:gd name="connsiteX2" fmla="*/ 2722 w 5298"/>
                    <a:gd name="connsiteY2" fmla="*/ 5715 h 7040"/>
                  </a:gdLst>
                  <a:ahLst/>
                  <a:cxnLst>
                    <a:cxn ang="0">
                      <a:pos x="connsiteX0" y="connsiteY0"/>
                    </a:cxn>
                    <a:cxn ang="0">
                      <a:pos x="connsiteX1" y="connsiteY1"/>
                    </a:cxn>
                    <a:cxn ang="0">
                      <a:pos x="connsiteX2" y="connsiteY2"/>
                    </a:cxn>
                  </a:cxnLst>
                  <a:rect l="l" t="t" r="r" b="b"/>
                  <a:pathLst>
                    <a:path w="5298" h="7040">
                      <a:moveTo>
                        <a:pt x="2722" y="5715"/>
                      </a:moveTo>
                      <a:cubicBezTo>
                        <a:pt x="8437" y="-953"/>
                        <a:pt x="2722" y="1905"/>
                        <a:pt x="3674" y="0"/>
                      </a:cubicBezTo>
                      <a:cubicBezTo>
                        <a:pt x="1770" y="952"/>
                        <a:pt x="-2993" y="10477"/>
                        <a:pt x="2722" y="5715"/>
                      </a:cubicBezTo>
                      <a:close/>
                    </a:path>
                  </a:pathLst>
                </a:custGeom>
                <a:grpFill/>
                <a:ln w="9525" cap="flat">
                  <a:noFill/>
                  <a:prstDash val="solid"/>
                  <a:miter/>
                </a:ln>
              </p:spPr>
              <p:txBody>
                <a:bodyPr rtlCol="0" anchor="ctr"/>
                <a:lstStyle/>
                <a:p>
                  <a:endParaRPr lang="zh-CN" altLang="en-US"/>
                </a:p>
              </p:txBody>
            </p:sp>
          </p:grpSp>
          <p:sp>
            <p:nvSpPr>
              <p:cNvPr id="308" name="任意多边形: 形状 307">
                <a:extLst>
                  <a:ext uri="{FF2B5EF4-FFF2-40B4-BE49-F238E27FC236}">
                    <a16:creationId xmlns:a16="http://schemas.microsoft.com/office/drawing/2014/main" id="{406DED49-BBBC-063B-7FF8-DCEB0956A008}"/>
                  </a:ext>
                </a:extLst>
              </p:cNvPr>
              <p:cNvSpPr/>
              <p:nvPr/>
            </p:nvSpPr>
            <p:spPr>
              <a:xfrm>
                <a:off x="9141872" y="4494716"/>
                <a:ext cx="1960245" cy="527305"/>
              </a:xfrm>
              <a:custGeom>
                <a:avLst/>
                <a:gdLst>
                  <a:gd name="connsiteX0" fmla="*/ 1960245 w 1960245"/>
                  <a:gd name="connsiteY0" fmla="*/ 367665 h 527305"/>
                  <a:gd name="connsiteX1" fmla="*/ 1032510 w 1960245"/>
                  <a:gd name="connsiteY1" fmla="*/ 515303 h 527305"/>
                  <a:gd name="connsiteX2" fmla="*/ 0 w 1960245"/>
                  <a:gd name="connsiteY2" fmla="*/ 0 h 527305"/>
                  <a:gd name="connsiteX3" fmla="*/ 1533525 w 1960245"/>
                  <a:gd name="connsiteY3" fmla="*/ 384810 h 527305"/>
                  <a:gd name="connsiteX4" fmla="*/ 1960245 w 1960245"/>
                  <a:gd name="connsiteY4" fmla="*/ 367665 h 5273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60245" h="527305">
                    <a:moveTo>
                      <a:pt x="1960245" y="367665"/>
                    </a:moveTo>
                    <a:cubicBezTo>
                      <a:pt x="1960245" y="367665"/>
                      <a:pt x="1640205" y="579120"/>
                      <a:pt x="1032510" y="515303"/>
                    </a:cubicBezTo>
                    <a:cubicBezTo>
                      <a:pt x="424815" y="452438"/>
                      <a:pt x="0" y="0"/>
                      <a:pt x="0" y="0"/>
                    </a:cubicBezTo>
                    <a:cubicBezTo>
                      <a:pt x="0" y="0"/>
                      <a:pt x="1284923" y="420053"/>
                      <a:pt x="1533525" y="384810"/>
                    </a:cubicBezTo>
                    <a:cubicBezTo>
                      <a:pt x="1782128" y="349567"/>
                      <a:pt x="1960245" y="367665"/>
                      <a:pt x="1960245" y="367665"/>
                    </a:cubicBezTo>
                    <a:close/>
                  </a:path>
                </a:pathLst>
              </a:custGeom>
              <a:solidFill>
                <a:srgbClr val="EFEECE"/>
              </a:solidFill>
              <a:ln w="9525" cap="flat">
                <a:noFill/>
                <a:prstDash val="solid"/>
                <a:miter/>
              </a:ln>
            </p:spPr>
            <p:txBody>
              <a:bodyPr rtlCol="0" anchor="ctr"/>
              <a:lstStyle/>
              <a:p>
                <a:endParaRPr lang="zh-CN" altLang="en-US"/>
              </a:p>
            </p:txBody>
          </p:sp>
          <p:grpSp>
            <p:nvGrpSpPr>
              <p:cNvPr id="309" name="图形 564">
                <a:extLst>
                  <a:ext uri="{FF2B5EF4-FFF2-40B4-BE49-F238E27FC236}">
                    <a16:creationId xmlns:a16="http://schemas.microsoft.com/office/drawing/2014/main" id="{81BE32B2-F25C-4818-FD6A-482FAF968BB9}"/>
                  </a:ext>
                </a:extLst>
              </p:cNvPr>
              <p:cNvGrpSpPr/>
              <p:nvPr/>
            </p:nvGrpSpPr>
            <p:grpSpPr>
              <a:xfrm>
                <a:off x="9749442" y="4672176"/>
                <a:ext cx="168717" cy="501015"/>
                <a:chOff x="9940215" y="4767750"/>
                <a:chExt cx="168717" cy="501015"/>
              </a:xfrm>
              <a:solidFill>
                <a:srgbClr val="646360"/>
              </a:solidFill>
            </p:grpSpPr>
            <p:sp>
              <p:nvSpPr>
                <p:cNvPr id="332" name="任意多边形: 形状 331">
                  <a:extLst>
                    <a:ext uri="{FF2B5EF4-FFF2-40B4-BE49-F238E27FC236}">
                      <a16:creationId xmlns:a16="http://schemas.microsoft.com/office/drawing/2014/main" id="{7AA5AADC-7DA1-814D-99CB-0FC0098F449F}"/>
                    </a:ext>
                  </a:extLst>
                </p:cNvPr>
                <p:cNvSpPr/>
                <p:nvPr/>
              </p:nvSpPr>
              <p:spPr>
                <a:xfrm>
                  <a:off x="10019397" y="5037307"/>
                  <a:ext cx="3810" cy="9525"/>
                </a:xfrm>
                <a:custGeom>
                  <a:avLst/>
                  <a:gdLst>
                    <a:gd name="connsiteX0" fmla="*/ 0 w 3810"/>
                    <a:gd name="connsiteY0" fmla="*/ 0 h 9525"/>
                    <a:gd name="connsiteX1" fmla="*/ 3810 w 3810"/>
                    <a:gd name="connsiteY1" fmla="*/ 0 h 9525"/>
                    <a:gd name="connsiteX2" fmla="*/ 0 w 3810"/>
                    <a:gd name="connsiteY2" fmla="*/ 0 h 9525"/>
                  </a:gdLst>
                  <a:ahLst/>
                  <a:cxnLst>
                    <a:cxn ang="0">
                      <a:pos x="connsiteX0" y="connsiteY0"/>
                    </a:cxn>
                    <a:cxn ang="0">
                      <a:pos x="connsiteX1" y="connsiteY1"/>
                    </a:cxn>
                    <a:cxn ang="0">
                      <a:pos x="connsiteX2" y="connsiteY2"/>
                    </a:cxn>
                  </a:cxnLst>
                  <a:rect l="l" t="t" r="r" b="b"/>
                  <a:pathLst>
                    <a:path w="3810" h="9525">
                      <a:moveTo>
                        <a:pt x="0" y="0"/>
                      </a:moveTo>
                      <a:cubicBezTo>
                        <a:pt x="953" y="0"/>
                        <a:pt x="2858" y="0"/>
                        <a:pt x="3810" y="0"/>
                      </a:cubicBezTo>
                      <a:cubicBezTo>
                        <a:pt x="3810" y="0"/>
                        <a:pt x="2858" y="0"/>
                        <a:pt x="0" y="0"/>
                      </a:cubicBezTo>
                      <a:close/>
                    </a:path>
                  </a:pathLst>
                </a:custGeom>
                <a:grpFill/>
                <a:ln w="9525" cap="flat">
                  <a:noFill/>
                  <a:prstDash val="solid"/>
                  <a:miter/>
                </a:ln>
              </p:spPr>
              <p:txBody>
                <a:bodyPr rtlCol="0" anchor="ctr"/>
                <a:lstStyle/>
                <a:p>
                  <a:endParaRPr lang="zh-CN" altLang="en-US"/>
                </a:p>
              </p:txBody>
            </p:sp>
            <p:sp>
              <p:nvSpPr>
                <p:cNvPr id="333" name="任意多边形: 形状 332">
                  <a:extLst>
                    <a:ext uri="{FF2B5EF4-FFF2-40B4-BE49-F238E27FC236}">
                      <a16:creationId xmlns:a16="http://schemas.microsoft.com/office/drawing/2014/main" id="{D732B1A0-8807-D780-6494-B87657328A30}"/>
                    </a:ext>
                  </a:extLst>
                </p:cNvPr>
                <p:cNvSpPr/>
                <p:nvPr/>
              </p:nvSpPr>
              <p:spPr>
                <a:xfrm>
                  <a:off x="10003204" y="4937295"/>
                  <a:ext cx="952" cy="9525"/>
                </a:xfrm>
                <a:custGeom>
                  <a:avLst/>
                  <a:gdLst>
                    <a:gd name="connsiteX0" fmla="*/ 953 w 952"/>
                    <a:gd name="connsiteY0" fmla="*/ 0 h 9525"/>
                    <a:gd name="connsiteX1" fmla="*/ 953 w 952"/>
                    <a:gd name="connsiteY1" fmla="*/ 0 h 9525"/>
                    <a:gd name="connsiteX2" fmla="*/ 0 w 952"/>
                    <a:gd name="connsiteY2" fmla="*/ 0 h 9525"/>
                    <a:gd name="connsiteX3" fmla="*/ 953 w 952"/>
                    <a:gd name="connsiteY3" fmla="*/ 0 h 9525"/>
                  </a:gdLst>
                  <a:ahLst/>
                  <a:cxnLst>
                    <a:cxn ang="0">
                      <a:pos x="connsiteX0" y="connsiteY0"/>
                    </a:cxn>
                    <a:cxn ang="0">
                      <a:pos x="connsiteX1" y="connsiteY1"/>
                    </a:cxn>
                    <a:cxn ang="0">
                      <a:pos x="connsiteX2" y="connsiteY2"/>
                    </a:cxn>
                    <a:cxn ang="0">
                      <a:pos x="connsiteX3" y="connsiteY3"/>
                    </a:cxn>
                  </a:cxnLst>
                  <a:rect l="l" t="t" r="r" b="b"/>
                  <a:pathLst>
                    <a:path w="952" h="9525">
                      <a:moveTo>
                        <a:pt x="953" y="0"/>
                      </a:moveTo>
                      <a:cubicBezTo>
                        <a:pt x="953" y="0"/>
                        <a:pt x="953" y="0"/>
                        <a:pt x="953" y="0"/>
                      </a:cubicBezTo>
                      <a:lnTo>
                        <a:pt x="0" y="0"/>
                      </a:lnTo>
                      <a:lnTo>
                        <a:pt x="953" y="0"/>
                      </a:lnTo>
                      <a:close/>
                    </a:path>
                  </a:pathLst>
                </a:custGeom>
                <a:grpFill/>
                <a:ln w="9525" cap="flat">
                  <a:noFill/>
                  <a:prstDash val="solid"/>
                  <a:miter/>
                </a:ln>
              </p:spPr>
              <p:txBody>
                <a:bodyPr rtlCol="0" anchor="ctr"/>
                <a:lstStyle/>
                <a:p>
                  <a:endParaRPr lang="zh-CN" altLang="en-US"/>
                </a:p>
              </p:txBody>
            </p:sp>
            <p:sp>
              <p:nvSpPr>
                <p:cNvPr id="334" name="任意多边形: 形状 333">
                  <a:extLst>
                    <a:ext uri="{FF2B5EF4-FFF2-40B4-BE49-F238E27FC236}">
                      <a16:creationId xmlns:a16="http://schemas.microsoft.com/office/drawing/2014/main" id="{69F8A5E6-17E2-2D4C-3CB2-1917DEA3A68E}"/>
                    </a:ext>
                  </a:extLst>
                </p:cNvPr>
                <p:cNvSpPr/>
                <p:nvPr/>
              </p:nvSpPr>
              <p:spPr>
                <a:xfrm>
                  <a:off x="9998442" y="4937295"/>
                  <a:ext cx="4762" cy="1346"/>
                </a:xfrm>
                <a:custGeom>
                  <a:avLst/>
                  <a:gdLst>
                    <a:gd name="connsiteX0" fmla="*/ 4763 w 4762"/>
                    <a:gd name="connsiteY0" fmla="*/ 0 h 1346"/>
                    <a:gd name="connsiteX1" fmla="*/ 0 w 4762"/>
                    <a:gd name="connsiteY1" fmla="*/ 952 h 1346"/>
                    <a:gd name="connsiteX2" fmla="*/ 4763 w 4762"/>
                    <a:gd name="connsiteY2" fmla="*/ 0 h 1346"/>
                  </a:gdLst>
                  <a:ahLst/>
                  <a:cxnLst>
                    <a:cxn ang="0">
                      <a:pos x="connsiteX0" y="connsiteY0"/>
                    </a:cxn>
                    <a:cxn ang="0">
                      <a:pos x="connsiteX1" y="connsiteY1"/>
                    </a:cxn>
                    <a:cxn ang="0">
                      <a:pos x="connsiteX2" y="connsiteY2"/>
                    </a:cxn>
                  </a:cxnLst>
                  <a:rect l="l" t="t" r="r" b="b"/>
                  <a:pathLst>
                    <a:path w="4762" h="1346">
                      <a:moveTo>
                        <a:pt x="4763" y="0"/>
                      </a:moveTo>
                      <a:lnTo>
                        <a:pt x="0" y="952"/>
                      </a:lnTo>
                      <a:cubicBezTo>
                        <a:pt x="1905" y="1905"/>
                        <a:pt x="2858" y="952"/>
                        <a:pt x="4763" y="0"/>
                      </a:cubicBezTo>
                      <a:close/>
                    </a:path>
                  </a:pathLst>
                </a:custGeom>
                <a:grpFill/>
                <a:ln w="9525" cap="flat">
                  <a:noFill/>
                  <a:prstDash val="solid"/>
                  <a:miter/>
                </a:ln>
              </p:spPr>
              <p:txBody>
                <a:bodyPr rtlCol="0" anchor="ctr"/>
                <a:lstStyle/>
                <a:p>
                  <a:endParaRPr lang="zh-CN" altLang="en-US"/>
                </a:p>
              </p:txBody>
            </p:sp>
            <p:sp>
              <p:nvSpPr>
                <p:cNvPr id="335" name="任意多边形: 形状 334">
                  <a:extLst>
                    <a:ext uri="{FF2B5EF4-FFF2-40B4-BE49-F238E27FC236}">
                      <a16:creationId xmlns:a16="http://schemas.microsoft.com/office/drawing/2014/main" id="{DE959468-0DB9-2593-34D3-C56C66DE357D}"/>
                    </a:ext>
                  </a:extLst>
                </p:cNvPr>
                <p:cNvSpPr/>
                <p:nvPr/>
              </p:nvSpPr>
              <p:spPr>
                <a:xfrm>
                  <a:off x="10052734" y="5040165"/>
                  <a:ext cx="6667" cy="1904"/>
                </a:xfrm>
                <a:custGeom>
                  <a:avLst/>
                  <a:gdLst>
                    <a:gd name="connsiteX0" fmla="*/ 0 w 6667"/>
                    <a:gd name="connsiteY0" fmla="*/ 0 h 1904"/>
                    <a:gd name="connsiteX1" fmla="*/ 6668 w 6667"/>
                    <a:gd name="connsiteY1" fmla="*/ 1905 h 1904"/>
                    <a:gd name="connsiteX2" fmla="*/ 0 w 6667"/>
                    <a:gd name="connsiteY2" fmla="*/ 0 h 1904"/>
                  </a:gdLst>
                  <a:ahLst/>
                  <a:cxnLst>
                    <a:cxn ang="0">
                      <a:pos x="connsiteX0" y="connsiteY0"/>
                    </a:cxn>
                    <a:cxn ang="0">
                      <a:pos x="connsiteX1" y="connsiteY1"/>
                    </a:cxn>
                    <a:cxn ang="0">
                      <a:pos x="connsiteX2" y="connsiteY2"/>
                    </a:cxn>
                  </a:cxnLst>
                  <a:rect l="l" t="t" r="r" b="b"/>
                  <a:pathLst>
                    <a:path w="6667" h="1904">
                      <a:moveTo>
                        <a:pt x="0" y="0"/>
                      </a:moveTo>
                      <a:cubicBezTo>
                        <a:pt x="953" y="952"/>
                        <a:pt x="2858" y="952"/>
                        <a:pt x="6668" y="1905"/>
                      </a:cubicBezTo>
                      <a:lnTo>
                        <a:pt x="0" y="0"/>
                      </a:lnTo>
                      <a:close/>
                    </a:path>
                  </a:pathLst>
                </a:custGeom>
                <a:grpFill/>
                <a:ln w="9525" cap="flat">
                  <a:noFill/>
                  <a:prstDash val="solid"/>
                  <a:miter/>
                </a:ln>
              </p:spPr>
              <p:txBody>
                <a:bodyPr rtlCol="0" anchor="ctr"/>
                <a:lstStyle/>
                <a:p>
                  <a:endParaRPr lang="zh-CN" altLang="en-US"/>
                </a:p>
              </p:txBody>
            </p:sp>
            <p:sp>
              <p:nvSpPr>
                <p:cNvPr id="336" name="任意多边形: 形状 335">
                  <a:extLst>
                    <a:ext uri="{FF2B5EF4-FFF2-40B4-BE49-F238E27FC236}">
                      <a16:creationId xmlns:a16="http://schemas.microsoft.com/office/drawing/2014/main" id="{4B19CBA2-7B36-AE9E-8103-F15C51875610}"/>
                    </a:ext>
                  </a:extLst>
                </p:cNvPr>
                <p:cNvSpPr/>
                <p:nvPr/>
              </p:nvSpPr>
              <p:spPr>
                <a:xfrm>
                  <a:off x="10069879" y="5024925"/>
                  <a:ext cx="1904" cy="952"/>
                </a:xfrm>
                <a:custGeom>
                  <a:avLst/>
                  <a:gdLst>
                    <a:gd name="connsiteX0" fmla="*/ 0 w 1904"/>
                    <a:gd name="connsiteY0" fmla="*/ 953 h 952"/>
                    <a:gd name="connsiteX1" fmla="*/ 1905 w 1904"/>
                    <a:gd name="connsiteY1" fmla="*/ 0 h 952"/>
                    <a:gd name="connsiteX2" fmla="*/ 0 w 1904"/>
                    <a:gd name="connsiteY2" fmla="*/ 953 h 952"/>
                  </a:gdLst>
                  <a:ahLst/>
                  <a:cxnLst>
                    <a:cxn ang="0">
                      <a:pos x="connsiteX0" y="connsiteY0"/>
                    </a:cxn>
                    <a:cxn ang="0">
                      <a:pos x="connsiteX1" y="connsiteY1"/>
                    </a:cxn>
                    <a:cxn ang="0">
                      <a:pos x="connsiteX2" y="connsiteY2"/>
                    </a:cxn>
                  </a:cxnLst>
                  <a:rect l="l" t="t" r="r" b="b"/>
                  <a:pathLst>
                    <a:path w="1904" h="952">
                      <a:moveTo>
                        <a:pt x="0" y="953"/>
                      </a:moveTo>
                      <a:cubicBezTo>
                        <a:pt x="953" y="953"/>
                        <a:pt x="1905" y="0"/>
                        <a:pt x="1905" y="0"/>
                      </a:cubicBezTo>
                      <a:cubicBezTo>
                        <a:pt x="1905" y="0"/>
                        <a:pt x="953" y="953"/>
                        <a:pt x="0" y="953"/>
                      </a:cubicBezTo>
                      <a:close/>
                    </a:path>
                  </a:pathLst>
                </a:custGeom>
                <a:grpFill/>
                <a:ln w="9525" cap="flat">
                  <a:noFill/>
                  <a:prstDash val="solid"/>
                  <a:miter/>
                </a:ln>
              </p:spPr>
              <p:txBody>
                <a:bodyPr rtlCol="0" anchor="ctr"/>
                <a:lstStyle/>
                <a:p>
                  <a:endParaRPr lang="zh-CN" altLang="en-US"/>
                </a:p>
              </p:txBody>
            </p:sp>
            <p:sp>
              <p:nvSpPr>
                <p:cNvPr id="337" name="任意多边形: 形状 336">
                  <a:extLst>
                    <a:ext uri="{FF2B5EF4-FFF2-40B4-BE49-F238E27FC236}">
                      <a16:creationId xmlns:a16="http://schemas.microsoft.com/office/drawing/2014/main" id="{31F3C8AA-5C5A-5EE1-3267-716BE74DCE22}"/>
                    </a:ext>
                  </a:extLst>
                </p:cNvPr>
                <p:cNvSpPr/>
                <p:nvPr/>
              </p:nvSpPr>
              <p:spPr>
                <a:xfrm>
                  <a:off x="10021302" y="5130652"/>
                  <a:ext cx="1904" cy="9525"/>
                </a:xfrm>
                <a:custGeom>
                  <a:avLst/>
                  <a:gdLst>
                    <a:gd name="connsiteX0" fmla="*/ 1905 w 1904"/>
                    <a:gd name="connsiteY0" fmla="*/ 0 h 9525"/>
                    <a:gd name="connsiteX1" fmla="*/ 0 w 1904"/>
                    <a:gd name="connsiteY1" fmla="*/ 0 h 9525"/>
                    <a:gd name="connsiteX2" fmla="*/ 1905 w 1904"/>
                    <a:gd name="connsiteY2" fmla="*/ 0 h 9525"/>
                  </a:gdLst>
                  <a:ahLst/>
                  <a:cxnLst>
                    <a:cxn ang="0">
                      <a:pos x="connsiteX0" y="connsiteY0"/>
                    </a:cxn>
                    <a:cxn ang="0">
                      <a:pos x="connsiteX1" y="connsiteY1"/>
                    </a:cxn>
                    <a:cxn ang="0">
                      <a:pos x="connsiteX2" y="connsiteY2"/>
                    </a:cxn>
                  </a:cxnLst>
                  <a:rect l="l" t="t" r="r" b="b"/>
                  <a:pathLst>
                    <a:path w="1904" h="9525">
                      <a:moveTo>
                        <a:pt x="1905" y="0"/>
                      </a:moveTo>
                      <a:cubicBezTo>
                        <a:pt x="952" y="0"/>
                        <a:pt x="952" y="0"/>
                        <a:pt x="0" y="0"/>
                      </a:cubicBezTo>
                      <a:cubicBezTo>
                        <a:pt x="952" y="0"/>
                        <a:pt x="952" y="0"/>
                        <a:pt x="1905" y="0"/>
                      </a:cubicBezTo>
                      <a:close/>
                    </a:path>
                  </a:pathLst>
                </a:custGeom>
                <a:grpFill/>
                <a:ln w="9525" cap="flat">
                  <a:noFill/>
                  <a:prstDash val="solid"/>
                  <a:miter/>
                </a:ln>
              </p:spPr>
              <p:txBody>
                <a:bodyPr rtlCol="0" anchor="ctr"/>
                <a:lstStyle/>
                <a:p>
                  <a:endParaRPr lang="zh-CN" altLang="en-US"/>
                </a:p>
              </p:txBody>
            </p:sp>
            <p:sp>
              <p:nvSpPr>
                <p:cNvPr id="338" name="任意多边形: 形状 337">
                  <a:extLst>
                    <a:ext uri="{FF2B5EF4-FFF2-40B4-BE49-F238E27FC236}">
                      <a16:creationId xmlns:a16="http://schemas.microsoft.com/office/drawing/2014/main" id="{55FB6B72-021D-2828-9A21-356CE9343530}"/>
                    </a:ext>
                  </a:extLst>
                </p:cNvPr>
                <p:cNvSpPr/>
                <p:nvPr/>
              </p:nvSpPr>
              <p:spPr>
                <a:xfrm>
                  <a:off x="10032732" y="5135415"/>
                  <a:ext cx="1346" cy="1904"/>
                </a:xfrm>
                <a:custGeom>
                  <a:avLst/>
                  <a:gdLst>
                    <a:gd name="connsiteX0" fmla="*/ 0 w 1346"/>
                    <a:gd name="connsiteY0" fmla="*/ 0 h 1904"/>
                    <a:gd name="connsiteX1" fmla="*/ 0 w 1346"/>
                    <a:gd name="connsiteY1" fmla="*/ 1905 h 1904"/>
                    <a:gd name="connsiteX2" fmla="*/ 952 w 1346"/>
                    <a:gd name="connsiteY2" fmla="*/ 1905 h 1904"/>
                    <a:gd name="connsiteX3" fmla="*/ 0 w 1346"/>
                    <a:gd name="connsiteY3" fmla="*/ 0 h 1904"/>
                  </a:gdLst>
                  <a:ahLst/>
                  <a:cxnLst>
                    <a:cxn ang="0">
                      <a:pos x="connsiteX0" y="connsiteY0"/>
                    </a:cxn>
                    <a:cxn ang="0">
                      <a:pos x="connsiteX1" y="connsiteY1"/>
                    </a:cxn>
                    <a:cxn ang="0">
                      <a:pos x="connsiteX2" y="connsiteY2"/>
                    </a:cxn>
                    <a:cxn ang="0">
                      <a:pos x="connsiteX3" y="connsiteY3"/>
                    </a:cxn>
                  </a:cxnLst>
                  <a:rect l="l" t="t" r="r" b="b"/>
                  <a:pathLst>
                    <a:path w="1346" h="1904">
                      <a:moveTo>
                        <a:pt x="0" y="0"/>
                      </a:moveTo>
                      <a:cubicBezTo>
                        <a:pt x="0" y="952"/>
                        <a:pt x="0" y="952"/>
                        <a:pt x="0" y="1905"/>
                      </a:cubicBezTo>
                      <a:lnTo>
                        <a:pt x="952" y="1905"/>
                      </a:lnTo>
                      <a:cubicBezTo>
                        <a:pt x="1905" y="1905"/>
                        <a:pt x="952" y="952"/>
                        <a:pt x="0" y="0"/>
                      </a:cubicBezTo>
                      <a:close/>
                    </a:path>
                  </a:pathLst>
                </a:custGeom>
                <a:grpFill/>
                <a:ln w="9525" cap="flat">
                  <a:noFill/>
                  <a:prstDash val="solid"/>
                  <a:miter/>
                </a:ln>
              </p:spPr>
              <p:txBody>
                <a:bodyPr rtlCol="0" anchor="ctr"/>
                <a:lstStyle/>
                <a:p>
                  <a:endParaRPr lang="zh-CN" altLang="en-US"/>
                </a:p>
              </p:txBody>
            </p:sp>
            <p:sp>
              <p:nvSpPr>
                <p:cNvPr id="339" name="任意多边形: 形状 338">
                  <a:extLst>
                    <a:ext uri="{FF2B5EF4-FFF2-40B4-BE49-F238E27FC236}">
                      <a16:creationId xmlns:a16="http://schemas.microsoft.com/office/drawing/2014/main" id="{B1B9D012-AAE8-2E68-CB2E-61903A7D665A}"/>
                    </a:ext>
                  </a:extLst>
                </p:cNvPr>
                <p:cNvSpPr/>
                <p:nvPr/>
              </p:nvSpPr>
              <p:spPr>
                <a:xfrm>
                  <a:off x="10038447" y="5131604"/>
                  <a:ext cx="952" cy="952"/>
                </a:xfrm>
                <a:custGeom>
                  <a:avLst/>
                  <a:gdLst>
                    <a:gd name="connsiteX0" fmla="*/ 0 w 952"/>
                    <a:gd name="connsiteY0" fmla="*/ 0 h 952"/>
                    <a:gd name="connsiteX1" fmla="*/ 953 w 952"/>
                    <a:gd name="connsiteY1" fmla="*/ 953 h 952"/>
                    <a:gd name="connsiteX2" fmla="*/ 0 w 952"/>
                    <a:gd name="connsiteY2" fmla="*/ 0 h 952"/>
                  </a:gdLst>
                  <a:ahLst/>
                  <a:cxnLst>
                    <a:cxn ang="0">
                      <a:pos x="connsiteX0" y="connsiteY0"/>
                    </a:cxn>
                    <a:cxn ang="0">
                      <a:pos x="connsiteX1" y="connsiteY1"/>
                    </a:cxn>
                    <a:cxn ang="0">
                      <a:pos x="connsiteX2" y="connsiteY2"/>
                    </a:cxn>
                  </a:cxnLst>
                  <a:rect l="l" t="t" r="r" b="b"/>
                  <a:pathLst>
                    <a:path w="952" h="952">
                      <a:moveTo>
                        <a:pt x="0" y="0"/>
                      </a:moveTo>
                      <a:lnTo>
                        <a:pt x="953" y="953"/>
                      </a:lnTo>
                      <a:cubicBezTo>
                        <a:pt x="953" y="953"/>
                        <a:pt x="0" y="953"/>
                        <a:pt x="0" y="0"/>
                      </a:cubicBezTo>
                      <a:close/>
                    </a:path>
                  </a:pathLst>
                </a:custGeom>
                <a:grpFill/>
                <a:ln w="9525" cap="flat">
                  <a:noFill/>
                  <a:prstDash val="solid"/>
                  <a:miter/>
                </a:ln>
              </p:spPr>
              <p:txBody>
                <a:bodyPr rtlCol="0" anchor="ctr"/>
                <a:lstStyle/>
                <a:p>
                  <a:endParaRPr lang="zh-CN" altLang="en-US"/>
                </a:p>
              </p:txBody>
            </p:sp>
            <p:sp>
              <p:nvSpPr>
                <p:cNvPr id="340" name="任意多边形: 形状 339">
                  <a:extLst>
                    <a:ext uri="{FF2B5EF4-FFF2-40B4-BE49-F238E27FC236}">
                      <a16:creationId xmlns:a16="http://schemas.microsoft.com/office/drawing/2014/main" id="{1E23027D-7085-41C6-BC38-45D713D6E8CF}"/>
                    </a:ext>
                  </a:extLst>
                </p:cNvPr>
                <p:cNvSpPr/>
                <p:nvPr/>
              </p:nvSpPr>
              <p:spPr>
                <a:xfrm>
                  <a:off x="10101312" y="5169704"/>
                  <a:ext cx="4762" cy="9525"/>
                </a:xfrm>
                <a:custGeom>
                  <a:avLst/>
                  <a:gdLst>
                    <a:gd name="connsiteX0" fmla="*/ 0 w 4762"/>
                    <a:gd name="connsiteY0" fmla="*/ 0 h 9525"/>
                    <a:gd name="connsiteX1" fmla="*/ 4763 w 4762"/>
                    <a:gd name="connsiteY1" fmla="*/ 0 h 9525"/>
                    <a:gd name="connsiteX2" fmla="*/ 0 w 4762"/>
                    <a:gd name="connsiteY2" fmla="*/ 0 h 9525"/>
                  </a:gdLst>
                  <a:ahLst/>
                  <a:cxnLst>
                    <a:cxn ang="0">
                      <a:pos x="connsiteX0" y="connsiteY0"/>
                    </a:cxn>
                    <a:cxn ang="0">
                      <a:pos x="connsiteX1" y="connsiteY1"/>
                    </a:cxn>
                    <a:cxn ang="0">
                      <a:pos x="connsiteX2" y="connsiteY2"/>
                    </a:cxn>
                  </a:cxnLst>
                  <a:rect l="l" t="t" r="r" b="b"/>
                  <a:pathLst>
                    <a:path w="4762" h="9525">
                      <a:moveTo>
                        <a:pt x="0" y="0"/>
                      </a:moveTo>
                      <a:lnTo>
                        <a:pt x="4763" y="0"/>
                      </a:lnTo>
                      <a:cubicBezTo>
                        <a:pt x="2858" y="0"/>
                        <a:pt x="1905" y="0"/>
                        <a:pt x="0" y="0"/>
                      </a:cubicBezTo>
                      <a:close/>
                    </a:path>
                  </a:pathLst>
                </a:custGeom>
                <a:grpFill/>
                <a:ln w="9525" cap="flat">
                  <a:noFill/>
                  <a:prstDash val="solid"/>
                  <a:miter/>
                </a:ln>
              </p:spPr>
              <p:txBody>
                <a:bodyPr rtlCol="0" anchor="ctr"/>
                <a:lstStyle/>
                <a:p>
                  <a:endParaRPr lang="zh-CN" altLang="en-US"/>
                </a:p>
              </p:txBody>
            </p:sp>
            <p:sp>
              <p:nvSpPr>
                <p:cNvPr id="341" name="任意多边形: 形状 340">
                  <a:extLst>
                    <a:ext uri="{FF2B5EF4-FFF2-40B4-BE49-F238E27FC236}">
                      <a16:creationId xmlns:a16="http://schemas.microsoft.com/office/drawing/2014/main" id="{9DB86E79-CE4B-DD6A-D83E-54235D498B22}"/>
                    </a:ext>
                  </a:extLst>
                </p:cNvPr>
                <p:cNvSpPr/>
                <p:nvPr/>
              </p:nvSpPr>
              <p:spPr>
                <a:xfrm>
                  <a:off x="10017492" y="5129276"/>
                  <a:ext cx="4762" cy="423"/>
                </a:xfrm>
                <a:custGeom>
                  <a:avLst/>
                  <a:gdLst>
                    <a:gd name="connsiteX0" fmla="*/ 0 w 4762"/>
                    <a:gd name="connsiteY0" fmla="*/ 423 h 423"/>
                    <a:gd name="connsiteX1" fmla="*/ 4763 w 4762"/>
                    <a:gd name="connsiteY1" fmla="*/ 423 h 423"/>
                    <a:gd name="connsiteX2" fmla="*/ 0 w 4762"/>
                    <a:gd name="connsiteY2" fmla="*/ 423 h 423"/>
                  </a:gdLst>
                  <a:ahLst/>
                  <a:cxnLst>
                    <a:cxn ang="0">
                      <a:pos x="connsiteX0" y="connsiteY0"/>
                    </a:cxn>
                    <a:cxn ang="0">
                      <a:pos x="connsiteX1" y="connsiteY1"/>
                    </a:cxn>
                    <a:cxn ang="0">
                      <a:pos x="connsiteX2" y="connsiteY2"/>
                    </a:cxn>
                  </a:cxnLst>
                  <a:rect l="l" t="t" r="r" b="b"/>
                  <a:pathLst>
                    <a:path w="4762" h="423">
                      <a:moveTo>
                        <a:pt x="0" y="423"/>
                      </a:moveTo>
                      <a:cubicBezTo>
                        <a:pt x="953" y="423"/>
                        <a:pt x="2858" y="423"/>
                        <a:pt x="4763" y="423"/>
                      </a:cubicBezTo>
                      <a:cubicBezTo>
                        <a:pt x="2858" y="423"/>
                        <a:pt x="1905" y="-529"/>
                        <a:pt x="0" y="423"/>
                      </a:cubicBezTo>
                      <a:close/>
                    </a:path>
                  </a:pathLst>
                </a:custGeom>
                <a:grpFill/>
                <a:ln w="9525" cap="flat">
                  <a:noFill/>
                  <a:prstDash val="solid"/>
                  <a:miter/>
                </a:ln>
              </p:spPr>
              <p:txBody>
                <a:bodyPr rtlCol="0" anchor="ctr"/>
                <a:lstStyle/>
                <a:p>
                  <a:endParaRPr lang="zh-CN" altLang="en-US"/>
                </a:p>
              </p:txBody>
            </p:sp>
            <p:sp>
              <p:nvSpPr>
                <p:cNvPr id="342" name="任意多边形: 形状 341">
                  <a:extLst>
                    <a:ext uri="{FF2B5EF4-FFF2-40B4-BE49-F238E27FC236}">
                      <a16:creationId xmlns:a16="http://schemas.microsoft.com/office/drawing/2014/main" id="{2C7D9B23-2925-92FB-F13A-BE9A2BCBAE3E}"/>
                    </a:ext>
                  </a:extLst>
                </p:cNvPr>
                <p:cNvSpPr/>
                <p:nvPr/>
              </p:nvSpPr>
              <p:spPr>
                <a:xfrm>
                  <a:off x="10016540" y="5037545"/>
                  <a:ext cx="1904" cy="714"/>
                </a:xfrm>
                <a:custGeom>
                  <a:avLst/>
                  <a:gdLst>
                    <a:gd name="connsiteX0" fmla="*/ 0 w 1904"/>
                    <a:gd name="connsiteY0" fmla="*/ 714 h 714"/>
                    <a:gd name="connsiteX1" fmla="*/ 1905 w 1904"/>
                    <a:gd name="connsiteY1" fmla="*/ 714 h 714"/>
                    <a:gd name="connsiteX2" fmla="*/ 0 w 1904"/>
                    <a:gd name="connsiteY2" fmla="*/ 714 h 714"/>
                  </a:gdLst>
                  <a:ahLst/>
                  <a:cxnLst>
                    <a:cxn ang="0">
                      <a:pos x="connsiteX0" y="connsiteY0"/>
                    </a:cxn>
                    <a:cxn ang="0">
                      <a:pos x="connsiteX1" y="connsiteY1"/>
                    </a:cxn>
                    <a:cxn ang="0">
                      <a:pos x="connsiteX2" y="connsiteY2"/>
                    </a:cxn>
                  </a:cxnLst>
                  <a:rect l="l" t="t" r="r" b="b"/>
                  <a:pathLst>
                    <a:path w="1904" h="714">
                      <a:moveTo>
                        <a:pt x="0" y="714"/>
                      </a:moveTo>
                      <a:cubicBezTo>
                        <a:pt x="952" y="714"/>
                        <a:pt x="1905" y="714"/>
                        <a:pt x="1905" y="714"/>
                      </a:cubicBezTo>
                      <a:cubicBezTo>
                        <a:pt x="1905" y="-238"/>
                        <a:pt x="952" y="-238"/>
                        <a:pt x="0" y="714"/>
                      </a:cubicBezTo>
                      <a:close/>
                    </a:path>
                  </a:pathLst>
                </a:custGeom>
                <a:grpFill/>
                <a:ln w="9525" cap="flat">
                  <a:noFill/>
                  <a:prstDash val="solid"/>
                  <a:miter/>
                </a:ln>
              </p:spPr>
              <p:txBody>
                <a:bodyPr rtlCol="0" anchor="ctr"/>
                <a:lstStyle/>
                <a:p>
                  <a:endParaRPr lang="zh-CN" altLang="en-US"/>
                </a:p>
              </p:txBody>
            </p:sp>
            <p:sp>
              <p:nvSpPr>
                <p:cNvPr id="343" name="任意多边形: 形状 342">
                  <a:extLst>
                    <a:ext uri="{FF2B5EF4-FFF2-40B4-BE49-F238E27FC236}">
                      <a16:creationId xmlns:a16="http://schemas.microsoft.com/office/drawing/2014/main" id="{F2A20CB5-2ED5-1EE2-AAFE-4D114710C972}"/>
                    </a:ext>
                  </a:extLst>
                </p:cNvPr>
                <p:cNvSpPr/>
                <p:nvPr/>
              </p:nvSpPr>
              <p:spPr>
                <a:xfrm>
                  <a:off x="10052734" y="5046409"/>
                  <a:ext cx="9525" cy="423"/>
                </a:xfrm>
                <a:custGeom>
                  <a:avLst/>
                  <a:gdLst>
                    <a:gd name="connsiteX0" fmla="*/ 0 w 9525"/>
                    <a:gd name="connsiteY0" fmla="*/ 423 h 423"/>
                    <a:gd name="connsiteX1" fmla="*/ 0 w 9525"/>
                    <a:gd name="connsiteY1" fmla="*/ 423 h 423"/>
                    <a:gd name="connsiteX2" fmla="*/ 0 w 9525"/>
                    <a:gd name="connsiteY2" fmla="*/ 423 h 423"/>
                  </a:gdLst>
                  <a:ahLst/>
                  <a:cxnLst>
                    <a:cxn ang="0">
                      <a:pos x="connsiteX0" y="connsiteY0"/>
                    </a:cxn>
                    <a:cxn ang="0">
                      <a:pos x="connsiteX1" y="connsiteY1"/>
                    </a:cxn>
                    <a:cxn ang="0">
                      <a:pos x="connsiteX2" y="connsiteY2"/>
                    </a:cxn>
                  </a:cxnLst>
                  <a:rect l="l" t="t" r="r" b="b"/>
                  <a:pathLst>
                    <a:path w="9525" h="423">
                      <a:moveTo>
                        <a:pt x="0" y="423"/>
                      </a:moveTo>
                      <a:lnTo>
                        <a:pt x="0" y="423"/>
                      </a:lnTo>
                      <a:cubicBezTo>
                        <a:pt x="0" y="-529"/>
                        <a:pt x="0" y="423"/>
                        <a:pt x="0" y="423"/>
                      </a:cubicBezTo>
                      <a:close/>
                    </a:path>
                  </a:pathLst>
                </a:custGeom>
                <a:grpFill/>
                <a:ln w="9525" cap="flat">
                  <a:noFill/>
                  <a:prstDash val="solid"/>
                  <a:miter/>
                </a:ln>
              </p:spPr>
              <p:txBody>
                <a:bodyPr rtlCol="0" anchor="ctr"/>
                <a:lstStyle/>
                <a:p>
                  <a:endParaRPr lang="zh-CN" altLang="en-US"/>
                </a:p>
              </p:txBody>
            </p:sp>
            <p:sp>
              <p:nvSpPr>
                <p:cNvPr id="344" name="任意多边形: 形状 343">
                  <a:extLst>
                    <a:ext uri="{FF2B5EF4-FFF2-40B4-BE49-F238E27FC236}">
                      <a16:creationId xmlns:a16="http://schemas.microsoft.com/office/drawing/2014/main" id="{B8C662DB-078D-035B-23A0-9CB1A89FCE4C}"/>
                    </a:ext>
                  </a:extLst>
                </p:cNvPr>
                <p:cNvSpPr/>
                <p:nvPr/>
              </p:nvSpPr>
              <p:spPr>
                <a:xfrm>
                  <a:off x="9987012" y="4901100"/>
                  <a:ext cx="2857" cy="1904"/>
                </a:xfrm>
                <a:custGeom>
                  <a:avLst/>
                  <a:gdLst>
                    <a:gd name="connsiteX0" fmla="*/ 2858 w 2857"/>
                    <a:gd name="connsiteY0" fmla="*/ 1905 h 1904"/>
                    <a:gd name="connsiteX1" fmla="*/ 0 w 2857"/>
                    <a:gd name="connsiteY1" fmla="*/ 0 h 1904"/>
                    <a:gd name="connsiteX2" fmla="*/ 2858 w 2857"/>
                    <a:gd name="connsiteY2" fmla="*/ 1905 h 1904"/>
                  </a:gdLst>
                  <a:ahLst/>
                  <a:cxnLst>
                    <a:cxn ang="0">
                      <a:pos x="connsiteX0" y="connsiteY0"/>
                    </a:cxn>
                    <a:cxn ang="0">
                      <a:pos x="connsiteX1" y="connsiteY1"/>
                    </a:cxn>
                    <a:cxn ang="0">
                      <a:pos x="connsiteX2" y="connsiteY2"/>
                    </a:cxn>
                  </a:cxnLst>
                  <a:rect l="l" t="t" r="r" b="b"/>
                  <a:pathLst>
                    <a:path w="2857" h="1904">
                      <a:moveTo>
                        <a:pt x="2858" y="1905"/>
                      </a:moveTo>
                      <a:cubicBezTo>
                        <a:pt x="1905" y="953"/>
                        <a:pt x="953" y="0"/>
                        <a:pt x="0" y="0"/>
                      </a:cubicBezTo>
                      <a:cubicBezTo>
                        <a:pt x="0" y="1905"/>
                        <a:pt x="953" y="1905"/>
                        <a:pt x="2858" y="1905"/>
                      </a:cubicBezTo>
                      <a:close/>
                    </a:path>
                  </a:pathLst>
                </a:custGeom>
                <a:grpFill/>
                <a:ln w="9525" cap="flat">
                  <a:noFill/>
                  <a:prstDash val="solid"/>
                  <a:miter/>
                </a:ln>
              </p:spPr>
              <p:txBody>
                <a:bodyPr rtlCol="0" anchor="ctr"/>
                <a:lstStyle/>
                <a:p>
                  <a:endParaRPr lang="zh-CN" altLang="en-US"/>
                </a:p>
              </p:txBody>
            </p:sp>
            <p:sp>
              <p:nvSpPr>
                <p:cNvPr id="345" name="任意多边形: 形状 344">
                  <a:extLst>
                    <a:ext uri="{FF2B5EF4-FFF2-40B4-BE49-F238E27FC236}">
                      <a16:creationId xmlns:a16="http://schemas.microsoft.com/office/drawing/2014/main" id="{A1FCC992-D732-FFAD-9340-5021D519D4F2}"/>
                    </a:ext>
                  </a:extLst>
                </p:cNvPr>
                <p:cNvSpPr/>
                <p:nvPr/>
              </p:nvSpPr>
              <p:spPr>
                <a:xfrm>
                  <a:off x="9990822" y="4895384"/>
                  <a:ext cx="96951" cy="216111"/>
                </a:xfrm>
                <a:custGeom>
                  <a:avLst/>
                  <a:gdLst>
                    <a:gd name="connsiteX0" fmla="*/ 39053 w 96951"/>
                    <a:gd name="connsiteY0" fmla="*/ 207645 h 216111"/>
                    <a:gd name="connsiteX1" fmla="*/ 54293 w 96951"/>
                    <a:gd name="connsiteY1" fmla="*/ 208598 h 216111"/>
                    <a:gd name="connsiteX2" fmla="*/ 55245 w 96951"/>
                    <a:gd name="connsiteY2" fmla="*/ 203835 h 216111"/>
                    <a:gd name="connsiteX3" fmla="*/ 67628 w 96951"/>
                    <a:gd name="connsiteY3" fmla="*/ 206693 h 216111"/>
                    <a:gd name="connsiteX4" fmla="*/ 62865 w 96951"/>
                    <a:gd name="connsiteY4" fmla="*/ 204788 h 216111"/>
                    <a:gd name="connsiteX5" fmla="*/ 77153 w 96951"/>
                    <a:gd name="connsiteY5" fmla="*/ 200978 h 216111"/>
                    <a:gd name="connsiteX6" fmla="*/ 79058 w 96951"/>
                    <a:gd name="connsiteY6" fmla="*/ 189548 h 216111"/>
                    <a:gd name="connsiteX7" fmla="*/ 80963 w 96951"/>
                    <a:gd name="connsiteY7" fmla="*/ 190500 h 216111"/>
                    <a:gd name="connsiteX8" fmla="*/ 87630 w 96951"/>
                    <a:gd name="connsiteY8" fmla="*/ 184785 h 216111"/>
                    <a:gd name="connsiteX9" fmla="*/ 88583 w 96951"/>
                    <a:gd name="connsiteY9" fmla="*/ 184785 h 216111"/>
                    <a:gd name="connsiteX10" fmla="*/ 85725 w 96951"/>
                    <a:gd name="connsiteY10" fmla="*/ 184785 h 216111"/>
                    <a:gd name="connsiteX11" fmla="*/ 96203 w 96951"/>
                    <a:gd name="connsiteY11" fmla="*/ 174308 h 216111"/>
                    <a:gd name="connsiteX12" fmla="*/ 82868 w 96951"/>
                    <a:gd name="connsiteY12" fmla="*/ 163830 h 216111"/>
                    <a:gd name="connsiteX13" fmla="*/ 83820 w 96951"/>
                    <a:gd name="connsiteY13" fmla="*/ 168593 h 216111"/>
                    <a:gd name="connsiteX14" fmla="*/ 72390 w 96951"/>
                    <a:gd name="connsiteY14" fmla="*/ 170498 h 216111"/>
                    <a:gd name="connsiteX15" fmla="*/ 75248 w 96951"/>
                    <a:gd name="connsiteY15" fmla="*/ 166688 h 216111"/>
                    <a:gd name="connsiteX16" fmla="*/ 75248 w 96951"/>
                    <a:gd name="connsiteY16" fmla="*/ 173355 h 216111"/>
                    <a:gd name="connsiteX17" fmla="*/ 66675 w 96951"/>
                    <a:gd name="connsiteY17" fmla="*/ 171450 h 216111"/>
                    <a:gd name="connsiteX18" fmla="*/ 78105 w 96951"/>
                    <a:gd name="connsiteY18" fmla="*/ 181928 h 216111"/>
                    <a:gd name="connsiteX19" fmla="*/ 66675 w 96951"/>
                    <a:gd name="connsiteY19" fmla="*/ 183833 h 216111"/>
                    <a:gd name="connsiteX20" fmla="*/ 66675 w 96951"/>
                    <a:gd name="connsiteY20" fmla="*/ 189548 h 216111"/>
                    <a:gd name="connsiteX21" fmla="*/ 49530 w 96951"/>
                    <a:gd name="connsiteY21" fmla="*/ 182880 h 216111"/>
                    <a:gd name="connsiteX22" fmla="*/ 45720 w 96951"/>
                    <a:gd name="connsiteY22" fmla="*/ 169545 h 216111"/>
                    <a:gd name="connsiteX23" fmla="*/ 71438 w 96951"/>
                    <a:gd name="connsiteY23" fmla="*/ 165735 h 216111"/>
                    <a:gd name="connsiteX24" fmla="*/ 58103 w 96951"/>
                    <a:gd name="connsiteY24" fmla="*/ 160973 h 216111"/>
                    <a:gd name="connsiteX25" fmla="*/ 75248 w 96951"/>
                    <a:gd name="connsiteY25" fmla="*/ 151448 h 216111"/>
                    <a:gd name="connsiteX26" fmla="*/ 82868 w 96951"/>
                    <a:gd name="connsiteY26" fmla="*/ 153353 h 216111"/>
                    <a:gd name="connsiteX27" fmla="*/ 79058 w 96951"/>
                    <a:gd name="connsiteY27" fmla="*/ 148590 h 216111"/>
                    <a:gd name="connsiteX28" fmla="*/ 72390 w 96951"/>
                    <a:gd name="connsiteY28" fmla="*/ 153353 h 216111"/>
                    <a:gd name="connsiteX29" fmla="*/ 63818 w 96951"/>
                    <a:gd name="connsiteY29" fmla="*/ 152400 h 216111"/>
                    <a:gd name="connsiteX30" fmla="*/ 63818 w 96951"/>
                    <a:gd name="connsiteY30" fmla="*/ 153353 h 216111"/>
                    <a:gd name="connsiteX31" fmla="*/ 51435 w 96951"/>
                    <a:gd name="connsiteY31" fmla="*/ 150495 h 216111"/>
                    <a:gd name="connsiteX32" fmla="*/ 60960 w 96951"/>
                    <a:gd name="connsiteY32" fmla="*/ 144780 h 216111"/>
                    <a:gd name="connsiteX33" fmla="*/ 62865 w 96951"/>
                    <a:gd name="connsiteY33" fmla="*/ 144780 h 216111"/>
                    <a:gd name="connsiteX34" fmla="*/ 58103 w 96951"/>
                    <a:gd name="connsiteY34" fmla="*/ 139065 h 216111"/>
                    <a:gd name="connsiteX35" fmla="*/ 60008 w 96951"/>
                    <a:gd name="connsiteY35" fmla="*/ 139065 h 216111"/>
                    <a:gd name="connsiteX36" fmla="*/ 46673 w 96951"/>
                    <a:gd name="connsiteY36" fmla="*/ 136208 h 216111"/>
                    <a:gd name="connsiteX37" fmla="*/ 60960 w 96951"/>
                    <a:gd name="connsiteY37" fmla="*/ 133350 h 216111"/>
                    <a:gd name="connsiteX38" fmla="*/ 66675 w 96951"/>
                    <a:gd name="connsiteY38" fmla="*/ 138113 h 216111"/>
                    <a:gd name="connsiteX39" fmla="*/ 80010 w 96951"/>
                    <a:gd name="connsiteY39" fmla="*/ 134303 h 216111"/>
                    <a:gd name="connsiteX40" fmla="*/ 79058 w 96951"/>
                    <a:gd name="connsiteY40" fmla="*/ 129540 h 216111"/>
                    <a:gd name="connsiteX41" fmla="*/ 71438 w 96951"/>
                    <a:gd name="connsiteY41" fmla="*/ 131445 h 216111"/>
                    <a:gd name="connsiteX42" fmla="*/ 62865 w 96951"/>
                    <a:gd name="connsiteY42" fmla="*/ 126683 h 216111"/>
                    <a:gd name="connsiteX43" fmla="*/ 69533 w 96951"/>
                    <a:gd name="connsiteY43" fmla="*/ 128588 h 216111"/>
                    <a:gd name="connsiteX44" fmla="*/ 49530 w 96951"/>
                    <a:gd name="connsiteY44" fmla="*/ 130493 h 216111"/>
                    <a:gd name="connsiteX45" fmla="*/ 52388 w 96951"/>
                    <a:gd name="connsiteY45" fmla="*/ 120015 h 216111"/>
                    <a:gd name="connsiteX46" fmla="*/ 45720 w 96951"/>
                    <a:gd name="connsiteY46" fmla="*/ 122873 h 216111"/>
                    <a:gd name="connsiteX47" fmla="*/ 26670 w 96951"/>
                    <a:gd name="connsiteY47" fmla="*/ 108585 h 216111"/>
                    <a:gd name="connsiteX48" fmla="*/ 42863 w 96951"/>
                    <a:gd name="connsiteY48" fmla="*/ 111443 h 216111"/>
                    <a:gd name="connsiteX49" fmla="*/ 64770 w 96951"/>
                    <a:gd name="connsiteY49" fmla="*/ 102870 h 216111"/>
                    <a:gd name="connsiteX50" fmla="*/ 44768 w 96951"/>
                    <a:gd name="connsiteY50" fmla="*/ 103823 h 216111"/>
                    <a:gd name="connsiteX51" fmla="*/ 48578 w 96951"/>
                    <a:gd name="connsiteY51" fmla="*/ 106680 h 216111"/>
                    <a:gd name="connsiteX52" fmla="*/ 37148 w 96951"/>
                    <a:gd name="connsiteY52" fmla="*/ 89535 h 216111"/>
                    <a:gd name="connsiteX53" fmla="*/ 41910 w 96951"/>
                    <a:gd name="connsiteY53" fmla="*/ 90488 h 216111"/>
                    <a:gd name="connsiteX54" fmla="*/ 35243 w 96951"/>
                    <a:gd name="connsiteY54" fmla="*/ 87630 h 216111"/>
                    <a:gd name="connsiteX55" fmla="*/ 50483 w 96951"/>
                    <a:gd name="connsiteY55" fmla="*/ 78105 h 216111"/>
                    <a:gd name="connsiteX56" fmla="*/ 40005 w 96951"/>
                    <a:gd name="connsiteY56" fmla="*/ 79058 h 216111"/>
                    <a:gd name="connsiteX57" fmla="*/ 41910 w 96951"/>
                    <a:gd name="connsiteY57" fmla="*/ 78105 h 216111"/>
                    <a:gd name="connsiteX58" fmla="*/ 28575 w 96951"/>
                    <a:gd name="connsiteY58" fmla="*/ 78105 h 216111"/>
                    <a:gd name="connsiteX59" fmla="*/ 46673 w 96951"/>
                    <a:gd name="connsiteY59" fmla="*/ 64770 h 216111"/>
                    <a:gd name="connsiteX60" fmla="*/ 15240 w 96951"/>
                    <a:gd name="connsiteY60" fmla="*/ 65723 h 216111"/>
                    <a:gd name="connsiteX61" fmla="*/ 28575 w 96951"/>
                    <a:gd name="connsiteY61" fmla="*/ 62865 h 216111"/>
                    <a:gd name="connsiteX62" fmla="*/ 26670 w 96951"/>
                    <a:gd name="connsiteY62" fmla="*/ 59055 h 216111"/>
                    <a:gd name="connsiteX63" fmla="*/ 48578 w 96951"/>
                    <a:gd name="connsiteY63" fmla="*/ 58103 h 216111"/>
                    <a:gd name="connsiteX64" fmla="*/ 32385 w 96951"/>
                    <a:gd name="connsiteY64" fmla="*/ 52388 h 216111"/>
                    <a:gd name="connsiteX65" fmla="*/ 31433 w 96951"/>
                    <a:gd name="connsiteY65" fmla="*/ 53340 h 216111"/>
                    <a:gd name="connsiteX66" fmla="*/ 23813 w 96951"/>
                    <a:gd name="connsiteY66" fmla="*/ 44768 h 216111"/>
                    <a:gd name="connsiteX67" fmla="*/ 34290 w 96951"/>
                    <a:gd name="connsiteY67" fmla="*/ 48578 h 216111"/>
                    <a:gd name="connsiteX68" fmla="*/ 17145 w 96951"/>
                    <a:gd name="connsiteY68" fmla="*/ 39053 h 216111"/>
                    <a:gd name="connsiteX69" fmla="*/ 28575 w 96951"/>
                    <a:gd name="connsiteY69" fmla="*/ 32385 h 216111"/>
                    <a:gd name="connsiteX70" fmla="*/ 11430 w 96951"/>
                    <a:gd name="connsiteY70" fmla="*/ 28575 h 216111"/>
                    <a:gd name="connsiteX71" fmla="*/ 20955 w 96951"/>
                    <a:gd name="connsiteY71" fmla="*/ 25718 h 216111"/>
                    <a:gd name="connsiteX72" fmla="*/ 15240 w 96951"/>
                    <a:gd name="connsiteY72" fmla="*/ 8573 h 216111"/>
                    <a:gd name="connsiteX73" fmla="*/ 3810 w 96951"/>
                    <a:gd name="connsiteY73" fmla="*/ 12383 h 216111"/>
                    <a:gd name="connsiteX74" fmla="*/ 14288 w 96951"/>
                    <a:gd name="connsiteY74" fmla="*/ 3810 h 216111"/>
                    <a:gd name="connsiteX75" fmla="*/ 19050 w 96951"/>
                    <a:gd name="connsiteY75" fmla="*/ 4763 h 216111"/>
                    <a:gd name="connsiteX76" fmla="*/ 14288 w 96951"/>
                    <a:gd name="connsiteY76" fmla="*/ 0 h 216111"/>
                    <a:gd name="connsiteX77" fmla="*/ 0 w 96951"/>
                    <a:gd name="connsiteY77" fmla="*/ 8573 h 216111"/>
                    <a:gd name="connsiteX78" fmla="*/ 13335 w 96951"/>
                    <a:gd name="connsiteY78" fmla="*/ 42863 h 216111"/>
                    <a:gd name="connsiteX79" fmla="*/ 18098 w 96951"/>
                    <a:gd name="connsiteY79" fmla="*/ 40958 h 216111"/>
                    <a:gd name="connsiteX80" fmla="*/ 13335 w 96951"/>
                    <a:gd name="connsiteY80" fmla="*/ 46673 h 216111"/>
                    <a:gd name="connsiteX81" fmla="*/ 12383 w 96951"/>
                    <a:gd name="connsiteY81" fmla="*/ 46673 h 216111"/>
                    <a:gd name="connsiteX82" fmla="*/ 2858 w 96951"/>
                    <a:gd name="connsiteY82" fmla="*/ 58103 h 216111"/>
                    <a:gd name="connsiteX83" fmla="*/ 14288 w 96951"/>
                    <a:gd name="connsiteY83" fmla="*/ 60008 h 216111"/>
                    <a:gd name="connsiteX84" fmla="*/ 6668 w 96951"/>
                    <a:gd name="connsiteY84" fmla="*/ 64770 h 216111"/>
                    <a:gd name="connsiteX85" fmla="*/ 21908 w 96951"/>
                    <a:gd name="connsiteY85" fmla="*/ 61913 h 216111"/>
                    <a:gd name="connsiteX86" fmla="*/ 12383 w 96951"/>
                    <a:gd name="connsiteY86" fmla="*/ 65723 h 216111"/>
                    <a:gd name="connsiteX87" fmla="*/ 20003 w 96951"/>
                    <a:gd name="connsiteY87" fmla="*/ 92393 h 216111"/>
                    <a:gd name="connsiteX88" fmla="*/ 13335 w 96951"/>
                    <a:gd name="connsiteY88" fmla="*/ 91440 h 216111"/>
                    <a:gd name="connsiteX89" fmla="*/ 9525 w 96951"/>
                    <a:gd name="connsiteY89" fmla="*/ 98108 h 216111"/>
                    <a:gd name="connsiteX90" fmla="*/ 24765 w 96951"/>
                    <a:gd name="connsiteY90" fmla="*/ 106680 h 216111"/>
                    <a:gd name="connsiteX91" fmla="*/ 23813 w 96951"/>
                    <a:gd name="connsiteY91" fmla="*/ 123825 h 216111"/>
                    <a:gd name="connsiteX92" fmla="*/ 36195 w 96951"/>
                    <a:gd name="connsiteY92" fmla="*/ 127635 h 216111"/>
                    <a:gd name="connsiteX93" fmla="*/ 15240 w 96951"/>
                    <a:gd name="connsiteY93" fmla="*/ 126683 h 216111"/>
                    <a:gd name="connsiteX94" fmla="*/ 36195 w 96951"/>
                    <a:gd name="connsiteY94" fmla="*/ 142875 h 216111"/>
                    <a:gd name="connsiteX95" fmla="*/ 32385 w 96951"/>
                    <a:gd name="connsiteY95" fmla="*/ 143828 h 216111"/>
                    <a:gd name="connsiteX96" fmla="*/ 26670 w 96951"/>
                    <a:gd name="connsiteY96" fmla="*/ 149543 h 216111"/>
                    <a:gd name="connsiteX97" fmla="*/ 36195 w 96951"/>
                    <a:gd name="connsiteY97" fmla="*/ 148590 h 216111"/>
                    <a:gd name="connsiteX98" fmla="*/ 23813 w 96951"/>
                    <a:gd name="connsiteY98" fmla="*/ 153353 h 216111"/>
                    <a:gd name="connsiteX99" fmla="*/ 47625 w 96951"/>
                    <a:gd name="connsiteY99" fmla="*/ 160973 h 216111"/>
                    <a:gd name="connsiteX100" fmla="*/ 35243 w 96951"/>
                    <a:gd name="connsiteY100" fmla="*/ 164783 h 216111"/>
                    <a:gd name="connsiteX101" fmla="*/ 41910 w 96951"/>
                    <a:gd name="connsiteY101" fmla="*/ 177165 h 216111"/>
                    <a:gd name="connsiteX102" fmla="*/ 33338 w 96951"/>
                    <a:gd name="connsiteY102" fmla="*/ 174308 h 216111"/>
                    <a:gd name="connsiteX103" fmla="*/ 30480 w 96951"/>
                    <a:gd name="connsiteY103" fmla="*/ 191453 h 216111"/>
                    <a:gd name="connsiteX104" fmla="*/ 41910 w 96951"/>
                    <a:gd name="connsiteY104" fmla="*/ 191453 h 216111"/>
                    <a:gd name="connsiteX105" fmla="*/ 29528 w 96951"/>
                    <a:gd name="connsiteY105" fmla="*/ 195263 h 216111"/>
                    <a:gd name="connsiteX106" fmla="*/ 31433 w 96951"/>
                    <a:gd name="connsiteY106" fmla="*/ 208598 h 216111"/>
                    <a:gd name="connsiteX107" fmla="*/ 28575 w 96951"/>
                    <a:gd name="connsiteY107" fmla="*/ 208598 h 216111"/>
                    <a:gd name="connsiteX108" fmla="*/ 29528 w 96951"/>
                    <a:gd name="connsiteY108" fmla="*/ 215265 h 216111"/>
                    <a:gd name="connsiteX109" fmla="*/ 44768 w 96951"/>
                    <a:gd name="connsiteY109" fmla="*/ 215265 h 216111"/>
                    <a:gd name="connsiteX110" fmla="*/ 39053 w 96951"/>
                    <a:gd name="connsiteY110" fmla="*/ 207645 h 2161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Lst>
                  <a:rect l="l" t="t" r="r" b="b"/>
                  <a:pathLst>
                    <a:path w="96951" h="216111">
                      <a:moveTo>
                        <a:pt x="39053" y="207645"/>
                      </a:moveTo>
                      <a:cubicBezTo>
                        <a:pt x="53340" y="203835"/>
                        <a:pt x="40005" y="211455"/>
                        <a:pt x="54293" y="208598"/>
                      </a:cubicBezTo>
                      <a:cubicBezTo>
                        <a:pt x="50483" y="207645"/>
                        <a:pt x="48578" y="206693"/>
                        <a:pt x="55245" y="203835"/>
                      </a:cubicBezTo>
                      <a:cubicBezTo>
                        <a:pt x="63818" y="203835"/>
                        <a:pt x="55245" y="207645"/>
                        <a:pt x="67628" y="206693"/>
                      </a:cubicBezTo>
                      <a:lnTo>
                        <a:pt x="62865" y="204788"/>
                      </a:lnTo>
                      <a:cubicBezTo>
                        <a:pt x="68580" y="201930"/>
                        <a:pt x="78105" y="202883"/>
                        <a:pt x="77153" y="200978"/>
                      </a:cubicBezTo>
                      <a:cubicBezTo>
                        <a:pt x="60008" y="201930"/>
                        <a:pt x="81915" y="191453"/>
                        <a:pt x="79058" y="189548"/>
                      </a:cubicBezTo>
                      <a:lnTo>
                        <a:pt x="80963" y="190500"/>
                      </a:lnTo>
                      <a:lnTo>
                        <a:pt x="87630" y="184785"/>
                      </a:lnTo>
                      <a:cubicBezTo>
                        <a:pt x="87630" y="184785"/>
                        <a:pt x="88583" y="184785"/>
                        <a:pt x="88583" y="184785"/>
                      </a:cubicBezTo>
                      <a:cubicBezTo>
                        <a:pt x="87630" y="184785"/>
                        <a:pt x="86678" y="184785"/>
                        <a:pt x="85725" y="184785"/>
                      </a:cubicBezTo>
                      <a:cubicBezTo>
                        <a:pt x="93345" y="181928"/>
                        <a:pt x="99060" y="177165"/>
                        <a:pt x="96203" y="174308"/>
                      </a:cubicBezTo>
                      <a:cubicBezTo>
                        <a:pt x="86678" y="174308"/>
                        <a:pt x="91440" y="163830"/>
                        <a:pt x="82868" y="163830"/>
                      </a:cubicBezTo>
                      <a:cubicBezTo>
                        <a:pt x="85725" y="164783"/>
                        <a:pt x="85725" y="165735"/>
                        <a:pt x="83820" y="168593"/>
                      </a:cubicBezTo>
                      <a:lnTo>
                        <a:pt x="72390" y="170498"/>
                      </a:lnTo>
                      <a:cubicBezTo>
                        <a:pt x="72390" y="167640"/>
                        <a:pt x="82868" y="168593"/>
                        <a:pt x="75248" y="166688"/>
                      </a:cubicBezTo>
                      <a:cubicBezTo>
                        <a:pt x="60008" y="170498"/>
                        <a:pt x="76200" y="171450"/>
                        <a:pt x="75248" y="173355"/>
                      </a:cubicBezTo>
                      <a:cubicBezTo>
                        <a:pt x="71438" y="173355"/>
                        <a:pt x="68580" y="172403"/>
                        <a:pt x="66675" y="171450"/>
                      </a:cubicBezTo>
                      <a:cubicBezTo>
                        <a:pt x="66675" y="176213"/>
                        <a:pt x="62865" y="180975"/>
                        <a:pt x="78105" y="181928"/>
                      </a:cubicBezTo>
                      <a:cubicBezTo>
                        <a:pt x="75248" y="183833"/>
                        <a:pt x="68580" y="184785"/>
                        <a:pt x="66675" y="183833"/>
                      </a:cubicBezTo>
                      <a:cubicBezTo>
                        <a:pt x="76200" y="185738"/>
                        <a:pt x="58103" y="187643"/>
                        <a:pt x="66675" y="189548"/>
                      </a:cubicBezTo>
                      <a:cubicBezTo>
                        <a:pt x="52388" y="191453"/>
                        <a:pt x="58103" y="183833"/>
                        <a:pt x="49530" y="182880"/>
                      </a:cubicBezTo>
                      <a:cubicBezTo>
                        <a:pt x="60008" y="176213"/>
                        <a:pt x="48578" y="173355"/>
                        <a:pt x="45720" y="169545"/>
                      </a:cubicBezTo>
                      <a:cubicBezTo>
                        <a:pt x="56198" y="167640"/>
                        <a:pt x="65723" y="168593"/>
                        <a:pt x="71438" y="165735"/>
                      </a:cubicBezTo>
                      <a:cubicBezTo>
                        <a:pt x="77153" y="160020"/>
                        <a:pt x="64770" y="161925"/>
                        <a:pt x="58103" y="160973"/>
                      </a:cubicBezTo>
                      <a:cubicBezTo>
                        <a:pt x="60960" y="157163"/>
                        <a:pt x="75248" y="157163"/>
                        <a:pt x="75248" y="151448"/>
                      </a:cubicBezTo>
                      <a:lnTo>
                        <a:pt x="82868" y="153353"/>
                      </a:lnTo>
                      <a:cubicBezTo>
                        <a:pt x="97155" y="147638"/>
                        <a:pt x="76200" y="151448"/>
                        <a:pt x="79058" y="148590"/>
                      </a:cubicBezTo>
                      <a:cubicBezTo>
                        <a:pt x="75248" y="150495"/>
                        <a:pt x="71438" y="150495"/>
                        <a:pt x="72390" y="153353"/>
                      </a:cubicBezTo>
                      <a:cubicBezTo>
                        <a:pt x="66675" y="154305"/>
                        <a:pt x="64770" y="153353"/>
                        <a:pt x="63818" y="152400"/>
                      </a:cubicBezTo>
                      <a:lnTo>
                        <a:pt x="63818" y="153353"/>
                      </a:lnTo>
                      <a:cubicBezTo>
                        <a:pt x="56198" y="153353"/>
                        <a:pt x="48578" y="155258"/>
                        <a:pt x="51435" y="150495"/>
                      </a:cubicBezTo>
                      <a:cubicBezTo>
                        <a:pt x="60008" y="150495"/>
                        <a:pt x="57150" y="146685"/>
                        <a:pt x="60960" y="144780"/>
                      </a:cubicBezTo>
                      <a:lnTo>
                        <a:pt x="62865" y="144780"/>
                      </a:lnTo>
                      <a:cubicBezTo>
                        <a:pt x="59055" y="142875"/>
                        <a:pt x="60008" y="140018"/>
                        <a:pt x="58103" y="139065"/>
                      </a:cubicBezTo>
                      <a:lnTo>
                        <a:pt x="60008" y="139065"/>
                      </a:lnTo>
                      <a:cubicBezTo>
                        <a:pt x="56198" y="138113"/>
                        <a:pt x="45720" y="140018"/>
                        <a:pt x="46673" y="136208"/>
                      </a:cubicBezTo>
                      <a:cubicBezTo>
                        <a:pt x="51435" y="135255"/>
                        <a:pt x="63818" y="136208"/>
                        <a:pt x="60960" y="133350"/>
                      </a:cubicBezTo>
                      <a:cubicBezTo>
                        <a:pt x="67628" y="132398"/>
                        <a:pt x="68580" y="135255"/>
                        <a:pt x="66675" y="138113"/>
                      </a:cubicBezTo>
                      <a:cubicBezTo>
                        <a:pt x="68580" y="135255"/>
                        <a:pt x="79058" y="131445"/>
                        <a:pt x="80010" y="134303"/>
                      </a:cubicBezTo>
                      <a:cubicBezTo>
                        <a:pt x="87630" y="131445"/>
                        <a:pt x="76200" y="132398"/>
                        <a:pt x="79058" y="129540"/>
                      </a:cubicBezTo>
                      <a:cubicBezTo>
                        <a:pt x="76200" y="130493"/>
                        <a:pt x="73343" y="130493"/>
                        <a:pt x="71438" y="131445"/>
                      </a:cubicBezTo>
                      <a:cubicBezTo>
                        <a:pt x="82868" y="128588"/>
                        <a:pt x="71438" y="124778"/>
                        <a:pt x="62865" y="126683"/>
                      </a:cubicBezTo>
                      <a:lnTo>
                        <a:pt x="69533" y="128588"/>
                      </a:lnTo>
                      <a:cubicBezTo>
                        <a:pt x="60960" y="130493"/>
                        <a:pt x="54293" y="128588"/>
                        <a:pt x="49530" y="130493"/>
                      </a:cubicBezTo>
                      <a:cubicBezTo>
                        <a:pt x="62865" y="125730"/>
                        <a:pt x="40958" y="123825"/>
                        <a:pt x="52388" y="120015"/>
                      </a:cubicBezTo>
                      <a:lnTo>
                        <a:pt x="45720" y="122873"/>
                      </a:lnTo>
                      <a:cubicBezTo>
                        <a:pt x="48578" y="115253"/>
                        <a:pt x="31433" y="114300"/>
                        <a:pt x="26670" y="108585"/>
                      </a:cubicBezTo>
                      <a:cubicBezTo>
                        <a:pt x="31433" y="109538"/>
                        <a:pt x="46673" y="106680"/>
                        <a:pt x="42863" y="111443"/>
                      </a:cubicBezTo>
                      <a:cubicBezTo>
                        <a:pt x="44768" y="104775"/>
                        <a:pt x="58103" y="105728"/>
                        <a:pt x="64770" y="102870"/>
                      </a:cubicBezTo>
                      <a:cubicBezTo>
                        <a:pt x="69533" y="97155"/>
                        <a:pt x="49530" y="103823"/>
                        <a:pt x="44768" y="103823"/>
                      </a:cubicBezTo>
                      <a:lnTo>
                        <a:pt x="48578" y="106680"/>
                      </a:lnTo>
                      <a:cubicBezTo>
                        <a:pt x="29528" y="106680"/>
                        <a:pt x="49530" y="93345"/>
                        <a:pt x="37148" y="89535"/>
                      </a:cubicBezTo>
                      <a:cubicBezTo>
                        <a:pt x="41910" y="87630"/>
                        <a:pt x="40005" y="90488"/>
                        <a:pt x="41910" y="90488"/>
                      </a:cubicBezTo>
                      <a:cubicBezTo>
                        <a:pt x="50483" y="85725"/>
                        <a:pt x="39053" y="88583"/>
                        <a:pt x="35243" y="87630"/>
                      </a:cubicBezTo>
                      <a:cubicBezTo>
                        <a:pt x="36195" y="83820"/>
                        <a:pt x="39053" y="80010"/>
                        <a:pt x="50483" y="78105"/>
                      </a:cubicBezTo>
                      <a:cubicBezTo>
                        <a:pt x="52388" y="74295"/>
                        <a:pt x="43815" y="80010"/>
                        <a:pt x="40005" y="79058"/>
                      </a:cubicBezTo>
                      <a:lnTo>
                        <a:pt x="41910" y="78105"/>
                      </a:lnTo>
                      <a:lnTo>
                        <a:pt x="28575" y="78105"/>
                      </a:lnTo>
                      <a:cubicBezTo>
                        <a:pt x="31433" y="74295"/>
                        <a:pt x="36195" y="69533"/>
                        <a:pt x="46673" y="64770"/>
                      </a:cubicBezTo>
                      <a:cubicBezTo>
                        <a:pt x="42863" y="59055"/>
                        <a:pt x="20955" y="69533"/>
                        <a:pt x="15240" y="65723"/>
                      </a:cubicBezTo>
                      <a:cubicBezTo>
                        <a:pt x="20003" y="60960"/>
                        <a:pt x="23813" y="63818"/>
                        <a:pt x="28575" y="62865"/>
                      </a:cubicBezTo>
                      <a:lnTo>
                        <a:pt x="26670" y="59055"/>
                      </a:lnTo>
                      <a:cubicBezTo>
                        <a:pt x="39053" y="57150"/>
                        <a:pt x="34290" y="61913"/>
                        <a:pt x="48578" y="58103"/>
                      </a:cubicBezTo>
                      <a:cubicBezTo>
                        <a:pt x="33338" y="58103"/>
                        <a:pt x="42863" y="54293"/>
                        <a:pt x="32385" y="52388"/>
                      </a:cubicBezTo>
                      <a:lnTo>
                        <a:pt x="31433" y="53340"/>
                      </a:lnTo>
                      <a:cubicBezTo>
                        <a:pt x="20955" y="54293"/>
                        <a:pt x="26670" y="47625"/>
                        <a:pt x="23813" y="44768"/>
                      </a:cubicBezTo>
                      <a:cubicBezTo>
                        <a:pt x="30480" y="43815"/>
                        <a:pt x="31433" y="46673"/>
                        <a:pt x="34290" y="48578"/>
                      </a:cubicBezTo>
                      <a:cubicBezTo>
                        <a:pt x="38100" y="43815"/>
                        <a:pt x="31433" y="37148"/>
                        <a:pt x="17145" y="39053"/>
                      </a:cubicBezTo>
                      <a:cubicBezTo>
                        <a:pt x="18098" y="37148"/>
                        <a:pt x="22860" y="31433"/>
                        <a:pt x="28575" y="32385"/>
                      </a:cubicBezTo>
                      <a:cubicBezTo>
                        <a:pt x="28575" y="25718"/>
                        <a:pt x="9525" y="35243"/>
                        <a:pt x="11430" y="28575"/>
                      </a:cubicBezTo>
                      <a:lnTo>
                        <a:pt x="20955" y="25718"/>
                      </a:lnTo>
                      <a:cubicBezTo>
                        <a:pt x="32385" y="15240"/>
                        <a:pt x="4763" y="18098"/>
                        <a:pt x="15240" y="8573"/>
                      </a:cubicBezTo>
                      <a:lnTo>
                        <a:pt x="3810" y="12383"/>
                      </a:lnTo>
                      <a:cubicBezTo>
                        <a:pt x="8573" y="9525"/>
                        <a:pt x="9525" y="5715"/>
                        <a:pt x="14288" y="3810"/>
                      </a:cubicBezTo>
                      <a:lnTo>
                        <a:pt x="19050" y="4763"/>
                      </a:lnTo>
                      <a:cubicBezTo>
                        <a:pt x="27623" y="-952"/>
                        <a:pt x="8573" y="5715"/>
                        <a:pt x="14288" y="0"/>
                      </a:cubicBezTo>
                      <a:cubicBezTo>
                        <a:pt x="10478" y="953"/>
                        <a:pt x="3810" y="6668"/>
                        <a:pt x="0" y="8573"/>
                      </a:cubicBezTo>
                      <a:cubicBezTo>
                        <a:pt x="11430" y="18098"/>
                        <a:pt x="-1905" y="35243"/>
                        <a:pt x="13335" y="42863"/>
                      </a:cubicBezTo>
                      <a:cubicBezTo>
                        <a:pt x="14288" y="41910"/>
                        <a:pt x="16193" y="40958"/>
                        <a:pt x="18098" y="40958"/>
                      </a:cubicBezTo>
                      <a:cubicBezTo>
                        <a:pt x="15240" y="42863"/>
                        <a:pt x="19050" y="44768"/>
                        <a:pt x="13335" y="46673"/>
                      </a:cubicBezTo>
                      <a:lnTo>
                        <a:pt x="12383" y="46673"/>
                      </a:lnTo>
                      <a:cubicBezTo>
                        <a:pt x="16193" y="48578"/>
                        <a:pt x="2858" y="56198"/>
                        <a:pt x="2858" y="58103"/>
                      </a:cubicBezTo>
                      <a:cubicBezTo>
                        <a:pt x="11430" y="57150"/>
                        <a:pt x="953" y="65723"/>
                        <a:pt x="14288" y="60008"/>
                      </a:cubicBezTo>
                      <a:lnTo>
                        <a:pt x="6668" y="64770"/>
                      </a:lnTo>
                      <a:cubicBezTo>
                        <a:pt x="12383" y="63818"/>
                        <a:pt x="18098" y="61913"/>
                        <a:pt x="21908" y="61913"/>
                      </a:cubicBezTo>
                      <a:cubicBezTo>
                        <a:pt x="20955" y="64770"/>
                        <a:pt x="16193" y="65723"/>
                        <a:pt x="12383" y="65723"/>
                      </a:cubicBezTo>
                      <a:cubicBezTo>
                        <a:pt x="9525" y="75248"/>
                        <a:pt x="13335" y="84773"/>
                        <a:pt x="20003" y="92393"/>
                      </a:cubicBezTo>
                      <a:lnTo>
                        <a:pt x="13335" y="91440"/>
                      </a:lnTo>
                      <a:cubicBezTo>
                        <a:pt x="10478" y="94298"/>
                        <a:pt x="26670" y="96203"/>
                        <a:pt x="9525" y="98108"/>
                      </a:cubicBezTo>
                      <a:cubicBezTo>
                        <a:pt x="17145" y="100965"/>
                        <a:pt x="7620" y="110490"/>
                        <a:pt x="24765" y="106680"/>
                      </a:cubicBezTo>
                      <a:cubicBezTo>
                        <a:pt x="8573" y="113348"/>
                        <a:pt x="20003" y="119063"/>
                        <a:pt x="23813" y="123825"/>
                      </a:cubicBezTo>
                      <a:cubicBezTo>
                        <a:pt x="38100" y="119063"/>
                        <a:pt x="29528" y="127635"/>
                        <a:pt x="36195" y="127635"/>
                      </a:cubicBezTo>
                      <a:cubicBezTo>
                        <a:pt x="24765" y="131445"/>
                        <a:pt x="22860" y="125730"/>
                        <a:pt x="15240" y="126683"/>
                      </a:cubicBezTo>
                      <a:cubicBezTo>
                        <a:pt x="34290" y="128588"/>
                        <a:pt x="5715" y="146685"/>
                        <a:pt x="36195" y="142875"/>
                      </a:cubicBezTo>
                      <a:cubicBezTo>
                        <a:pt x="35243" y="143828"/>
                        <a:pt x="34290" y="143828"/>
                        <a:pt x="32385" y="143828"/>
                      </a:cubicBezTo>
                      <a:cubicBezTo>
                        <a:pt x="32385" y="144780"/>
                        <a:pt x="27623" y="147638"/>
                        <a:pt x="26670" y="149543"/>
                      </a:cubicBezTo>
                      <a:cubicBezTo>
                        <a:pt x="32385" y="149543"/>
                        <a:pt x="34290" y="145733"/>
                        <a:pt x="36195" y="148590"/>
                      </a:cubicBezTo>
                      <a:cubicBezTo>
                        <a:pt x="35243" y="151448"/>
                        <a:pt x="26670" y="151448"/>
                        <a:pt x="23813" y="153353"/>
                      </a:cubicBezTo>
                      <a:cubicBezTo>
                        <a:pt x="31433" y="156210"/>
                        <a:pt x="35243" y="162878"/>
                        <a:pt x="47625" y="160973"/>
                      </a:cubicBezTo>
                      <a:cubicBezTo>
                        <a:pt x="44768" y="162878"/>
                        <a:pt x="38100" y="165735"/>
                        <a:pt x="35243" y="164783"/>
                      </a:cubicBezTo>
                      <a:cubicBezTo>
                        <a:pt x="45720" y="169545"/>
                        <a:pt x="35243" y="171450"/>
                        <a:pt x="41910" y="177165"/>
                      </a:cubicBezTo>
                      <a:cubicBezTo>
                        <a:pt x="40958" y="175260"/>
                        <a:pt x="28575" y="178118"/>
                        <a:pt x="33338" y="174308"/>
                      </a:cubicBezTo>
                      <a:cubicBezTo>
                        <a:pt x="17145" y="180023"/>
                        <a:pt x="38100" y="183833"/>
                        <a:pt x="30480" y="191453"/>
                      </a:cubicBezTo>
                      <a:lnTo>
                        <a:pt x="41910" y="191453"/>
                      </a:lnTo>
                      <a:cubicBezTo>
                        <a:pt x="44768" y="194310"/>
                        <a:pt x="34290" y="196215"/>
                        <a:pt x="29528" y="195263"/>
                      </a:cubicBezTo>
                      <a:cubicBezTo>
                        <a:pt x="23813" y="201930"/>
                        <a:pt x="31433" y="203835"/>
                        <a:pt x="31433" y="208598"/>
                      </a:cubicBezTo>
                      <a:cubicBezTo>
                        <a:pt x="30480" y="209550"/>
                        <a:pt x="27623" y="209550"/>
                        <a:pt x="28575" y="208598"/>
                      </a:cubicBezTo>
                      <a:lnTo>
                        <a:pt x="29528" y="215265"/>
                      </a:lnTo>
                      <a:cubicBezTo>
                        <a:pt x="32385" y="215265"/>
                        <a:pt x="38100" y="217170"/>
                        <a:pt x="44768" y="215265"/>
                      </a:cubicBezTo>
                      <a:cubicBezTo>
                        <a:pt x="39053" y="212408"/>
                        <a:pt x="35243" y="211455"/>
                        <a:pt x="39053" y="207645"/>
                      </a:cubicBezTo>
                      <a:close/>
                    </a:path>
                  </a:pathLst>
                </a:custGeom>
                <a:grpFill/>
                <a:ln w="9525" cap="flat">
                  <a:noFill/>
                  <a:prstDash val="solid"/>
                  <a:miter/>
                </a:ln>
              </p:spPr>
              <p:txBody>
                <a:bodyPr rtlCol="0" anchor="ctr"/>
                <a:lstStyle/>
                <a:p>
                  <a:endParaRPr lang="zh-CN" altLang="en-US"/>
                </a:p>
              </p:txBody>
            </p:sp>
            <p:sp>
              <p:nvSpPr>
                <p:cNvPr id="346" name="任意多边形: 形状 345">
                  <a:extLst>
                    <a:ext uri="{FF2B5EF4-FFF2-40B4-BE49-F238E27FC236}">
                      <a16:creationId xmlns:a16="http://schemas.microsoft.com/office/drawing/2014/main" id="{0D7D6B0C-64B1-0347-7D46-E2C2A6BC31FE}"/>
                    </a:ext>
                  </a:extLst>
                </p:cNvPr>
                <p:cNvSpPr/>
                <p:nvPr/>
              </p:nvSpPr>
              <p:spPr>
                <a:xfrm>
                  <a:off x="10036542" y="5107792"/>
                  <a:ext cx="952" cy="9525"/>
                </a:xfrm>
                <a:custGeom>
                  <a:avLst/>
                  <a:gdLst>
                    <a:gd name="connsiteX0" fmla="*/ 0 w 952"/>
                    <a:gd name="connsiteY0" fmla="*/ 0 h 9525"/>
                    <a:gd name="connsiteX1" fmla="*/ 953 w 952"/>
                    <a:gd name="connsiteY1" fmla="*/ 0 h 9525"/>
                    <a:gd name="connsiteX2" fmla="*/ 953 w 952"/>
                    <a:gd name="connsiteY2" fmla="*/ 0 h 9525"/>
                    <a:gd name="connsiteX3" fmla="*/ 0 w 952"/>
                    <a:gd name="connsiteY3" fmla="*/ 0 h 9525"/>
                  </a:gdLst>
                  <a:ahLst/>
                  <a:cxnLst>
                    <a:cxn ang="0">
                      <a:pos x="connsiteX0" y="connsiteY0"/>
                    </a:cxn>
                    <a:cxn ang="0">
                      <a:pos x="connsiteX1" y="connsiteY1"/>
                    </a:cxn>
                    <a:cxn ang="0">
                      <a:pos x="connsiteX2" y="connsiteY2"/>
                    </a:cxn>
                    <a:cxn ang="0">
                      <a:pos x="connsiteX3" y="connsiteY3"/>
                    </a:cxn>
                  </a:cxnLst>
                  <a:rect l="l" t="t" r="r" b="b"/>
                  <a:pathLst>
                    <a:path w="952" h="9525">
                      <a:moveTo>
                        <a:pt x="0" y="0"/>
                      </a:moveTo>
                      <a:lnTo>
                        <a:pt x="953" y="0"/>
                      </a:lnTo>
                      <a:lnTo>
                        <a:pt x="953" y="0"/>
                      </a:lnTo>
                      <a:cubicBezTo>
                        <a:pt x="953" y="0"/>
                        <a:pt x="0" y="0"/>
                        <a:pt x="0" y="0"/>
                      </a:cubicBezTo>
                      <a:close/>
                    </a:path>
                  </a:pathLst>
                </a:custGeom>
                <a:grpFill/>
                <a:ln w="9525" cap="flat">
                  <a:noFill/>
                  <a:prstDash val="solid"/>
                  <a:miter/>
                </a:ln>
              </p:spPr>
              <p:txBody>
                <a:bodyPr rtlCol="0" anchor="ctr"/>
                <a:lstStyle/>
                <a:p>
                  <a:endParaRPr lang="zh-CN" altLang="en-US"/>
                </a:p>
              </p:txBody>
            </p:sp>
            <p:sp>
              <p:nvSpPr>
                <p:cNvPr id="347" name="任意多边形: 形状 346">
                  <a:extLst>
                    <a:ext uri="{FF2B5EF4-FFF2-40B4-BE49-F238E27FC236}">
                      <a16:creationId xmlns:a16="http://schemas.microsoft.com/office/drawing/2014/main" id="{2806B921-2D02-61ED-2122-163B15A83495}"/>
                    </a:ext>
                  </a:extLst>
                </p:cNvPr>
                <p:cNvSpPr/>
                <p:nvPr/>
              </p:nvSpPr>
              <p:spPr>
                <a:xfrm>
                  <a:off x="10068927" y="5041117"/>
                  <a:ext cx="3809" cy="2857"/>
                </a:xfrm>
                <a:custGeom>
                  <a:avLst/>
                  <a:gdLst>
                    <a:gd name="connsiteX0" fmla="*/ 3810 w 3809"/>
                    <a:gd name="connsiteY0" fmla="*/ 0 h 2857"/>
                    <a:gd name="connsiteX1" fmla="*/ 0 w 3809"/>
                    <a:gd name="connsiteY1" fmla="*/ 2858 h 2857"/>
                    <a:gd name="connsiteX2" fmla="*/ 3810 w 3809"/>
                    <a:gd name="connsiteY2" fmla="*/ 0 h 2857"/>
                  </a:gdLst>
                  <a:ahLst/>
                  <a:cxnLst>
                    <a:cxn ang="0">
                      <a:pos x="connsiteX0" y="connsiteY0"/>
                    </a:cxn>
                    <a:cxn ang="0">
                      <a:pos x="connsiteX1" y="connsiteY1"/>
                    </a:cxn>
                    <a:cxn ang="0">
                      <a:pos x="connsiteX2" y="connsiteY2"/>
                    </a:cxn>
                  </a:cxnLst>
                  <a:rect l="l" t="t" r="r" b="b"/>
                  <a:pathLst>
                    <a:path w="3809" h="2857">
                      <a:moveTo>
                        <a:pt x="3810" y="0"/>
                      </a:moveTo>
                      <a:cubicBezTo>
                        <a:pt x="952" y="953"/>
                        <a:pt x="0" y="1905"/>
                        <a:pt x="0" y="2858"/>
                      </a:cubicBezTo>
                      <a:cubicBezTo>
                        <a:pt x="952" y="953"/>
                        <a:pt x="2857" y="953"/>
                        <a:pt x="3810" y="0"/>
                      </a:cubicBezTo>
                      <a:close/>
                    </a:path>
                  </a:pathLst>
                </a:custGeom>
                <a:grpFill/>
                <a:ln w="9525" cap="flat">
                  <a:noFill/>
                  <a:prstDash val="solid"/>
                  <a:miter/>
                </a:ln>
              </p:spPr>
              <p:txBody>
                <a:bodyPr rtlCol="0" anchor="ctr"/>
                <a:lstStyle/>
                <a:p>
                  <a:endParaRPr lang="zh-CN" altLang="en-US"/>
                </a:p>
              </p:txBody>
            </p:sp>
            <p:sp>
              <p:nvSpPr>
                <p:cNvPr id="348" name="任意多边形: 形状 347">
                  <a:extLst>
                    <a:ext uri="{FF2B5EF4-FFF2-40B4-BE49-F238E27FC236}">
                      <a16:creationId xmlns:a16="http://schemas.microsoft.com/office/drawing/2014/main" id="{40D9203C-259E-98A6-0D53-469164BD704F}"/>
                    </a:ext>
                  </a:extLst>
                </p:cNvPr>
                <p:cNvSpPr/>
                <p:nvPr/>
              </p:nvSpPr>
              <p:spPr>
                <a:xfrm>
                  <a:off x="10013682" y="5104934"/>
                  <a:ext cx="95250" cy="158115"/>
                </a:xfrm>
                <a:custGeom>
                  <a:avLst/>
                  <a:gdLst>
                    <a:gd name="connsiteX0" fmla="*/ 51435 w 95250"/>
                    <a:gd name="connsiteY0" fmla="*/ 59055 h 158115"/>
                    <a:gd name="connsiteX1" fmla="*/ 52388 w 95250"/>
                    <a:gd name="connsiteY1" fmla="*/ 52388 h 158115"/>
                    <a:gd name="connsiteX2" fmla="*/ 69533 w 95250"/>
                    <a:gd name="connsiteY2" fmla="*/ 51435 h 158115"/>
                    <a:gd name="connsiteX3" fmla="*/ 67627 w 95250"/>
                    <a:gd name="connsiteY3" fmla="*/ 40958 h 158115"/>
                    <a:gd name="connsiteX4" fmla="*/ 83820 w 95250"/>
                    <a:gd name="connsiteY4" fmla="*/ 41910 h 158115"/>
                    <a:gd name="connsiteX5" fmla="*/ 61913 w 95250"/>
                    <a:gd name="connsiteY5" fmla="*/ 36195 h 158115"/>
                    <a:gd name="connsiteX6" fmla="*/ 61913 w 95250"/>
                    <a:gd name="connsiteY6" fmla="*/ 22860 h 158115"/>
                    <a:gd name="connsiteX7" fmla="*/ 84772 w 95250"/>
                    <a:gd name="connsiteY7" fmla="*/ 22860 h 158115"/>
                    <a:gd name="connsiteX8" fmla="*/ 34290 w 95250"/>
                    <a:gd name="connsiteY8" fmla="*/ 11430 h 158115"/>
                    <a:gd name="connsiteX9" fmla="*/ 60960 w 95250"/>
                    <a:gd name="connsiteY9" fmla="*/ 6668 h 158115"/>
                    <a:gd name="connsiteX10" fmla="*/ 51435 w 95250"/>
                    <a:gd name="connsiteY10" fmla="*/ 0 h 158115"/>
                    <a:gd name="connsiteX11" fmla="*/ 49530 w 95250"/>
                    <a:gd name="connsiteY11" fmla="*/ 3810 h 158115"/>
                    <a:gd name="connsiteX12" fmla="*/ 23813 w 95250"/>
                    <a:gd name="connsiteY12" fmla="*/ 3810 h 158115"/>
                    <a:gd name="connsiteX13" fmla="*/ 26670 w 95250"/>
                    <a:gd name="connsiteY13" fmla="*/ 11430 h 158115"/>
                    <a:gd name="connsiteX14" fmla="*/ 15240 w 95250"/>
                    <a:gd name="connsiteY14" fmla="*/ 6668 h 158115"/>
                    <a:gd name="connsiteX15" fmla="*/ 0 w 95250"/>
                    <a:gd name="connsiteY15" fmla="*/ 12383 h 158115"/>
                    <a:gd name="connsiteX16" fmla="*/ 8572 w 95250"/>
                    <a:gd name="connsiteY16" fmla="*/ 17145 h 158115"/>
                    <a:gd name="connsiteX17" fmla="*/ 3810 w 95250"/>
                    <a:gd name="connsiteY17" fmla="*/ 18098 h 158115"/>
                    <a:gd name="connsiteX18" fmla="*/ 12383 w 95250"/>
                    <a:gd name="connsiteY18" fmla="*/ 25718 h 158115"/>
                    <a:gd name="connsiteX19" fmla="*/ 9525 w 95250"/>
                    <a:gd name="connsiteY19" fmla="*/ 26670 h 158115"/>
                    <a:gd name="connsiteX20" fmla="*/ 23813 w 95250"/>
                    <a:gd name="connsiteY20" fmla="*/ 28575 h 158115"/>
                    <a:gd name="connsiteX21" fmla="*/ 22860 w 95250"/>
                    <a:gd name="connsiteY21" fmla="*/ 27623 h 158115"/>
                    <a:gd name="connsiteX22" fmla="*/ 55245 w 95250"/>
                    <a:gd name="connsiteY22" fmla="*/ 27623 h 158115"/>
                    <a:gd name="connsiteX23" fmla="*/ 52388 w 95250"/>
                    <a:gd name="connsiteY23" fmla="*/ 36195 h 158115"/>
                    <a:gd name="connsiteX24" fmla="*/ 18097 w 95250"/>
                    <a:gd name="connsiteY24" fmla="*/ 34290 h 158115"/>
                    <a:gd name="connsiteX25" fmla="*/ 12383 w 95250"/>
                    <a:gd name="connsiteY25" fmla="*/ 34290 h 158115"/>
                    <a:gd name="connsiteX26" fmla="*/ 34290 w 95250"/>
                    <a:gd name="connsiteY26" fmla="*/ 38100 h 158115"/>
                    <a:gd name="connsiteX27" fmla="*/ 50483 w 95250"/>
                    <a:gd name="connsiteY27" fmla="*/ 53340 h 158115"/>
                    <a:gd name="connsiteX28" fmla="*/ 32385 w 95250"/>
                    <a:gd name="connsiteY28" fmla="*/ 51435 h 158115"/>
                    <a:gd name="connsiteX29" fmla="*/ 38100 w 95250"/>
                    <a:gd name="connsiteY29" fmla="*/ 47625 h 158115"/>
                    <a:gd name="connsiteX30" fmla="*/ 13335 w 95250"/>
                    <a:gd name="connsiteY30" fmla="*/ 44768 h 158115"/>
                    <a:gd name="connsiteX31" fmla="*/ 27622 w 95250"/>
                    <a:gd name="connsiteY31" fmla="*/ 41910 h 158115"/>
                    <a:gd name="connsiteX32" fmla="*/ 3810 w 95250"/>
                    <a:gd name="connsiteY32" fmla="*/ 40958 h 158115"/>
                    <a:gd name="connsiteX33" fmla="*/ 12383 w 95250"/>
                    <a:gd name="connsiteY33" fmla="*/ 49530 h 158115"/>
                    <a:gd name="connsiteX34" fmla="*/ 19050 w 95250"/>
                    <a:gd name="connsiteY34" fmla="*/ 77153 h 158115"/>
                    <a:gd name="connsiteX35" fmla="*/ 36195 w 95250"/>
                    <a:gd name="connsiteY35" fmla="*/ 147638 h 158115"/>
                    <a:gd name="connsiteX36" fmla="*/ 62865 w 95250"/>
                    <a:gd name="connsiteY36" fmla="*/ 158115 h 158115"/>
                    <a:gd name="connsiteX37" fmla="*/ 73342 w 95250"/>
                    <a:gd name="connsiteY37" fmla="*/ 152400 h 158115"/>
                    <a:gd name="connsiteX38" fmla="*/ 60008 w 95250"/>
                    <a:gd name="connsiteY38" fmla="*/ 145733 h 158115"/>
                    <a:gd name="connsiteX39" fmla="*/ 66675 w 95250"/>
                    <a:gd name="connsiteY39" fmla="*/ 147638 h 158115"/>
                    <a:gd name="connsiteX40" fmla="*/ 67627 w 95250"/>
                    <a:gd name="connsiteY40" fmla="*/ 146685 h 158115"/>
                    <a:gd name="connsiteX41" fmla="*/ 75247 w 95250"/>
                    <a:gd name="connsiteY41" fmla="*/ 148590 h 158115"/>
                    <a:gd name="connsiteX42" fmla="*/ 67627 w 95250"/>
                    <a:gd name="connsiteY42" fmla="*/ 133350 h 158115"/>
                    <a:gd name="connsiteX43" fmla="*/ 87630 w 95250"/>
                    <a:gd name="connsiteY43" fmla="*/ 135255 h 158115"/>
                    <a:gd name="connsiteX44" fmla="*/ 89535 w 95250"/>
                    <a:gd name="connsiteY44" fmla="*/ 100013 h 158115"/>
                    <a:gd name="connsiteX45" fmla="*/ 69533 w 95250"/>
                    <a:gd name="connsiteY45" fmla="*/ 99060 h 158115"/>
                    <a:gd name="connsiteX46" fmla="*/ 75247 w 95250"/>
                    <a:gd name="connsiteY46" fmla="*/ 97155 h 158115"/>
                    <a:gd name="connsiteX47" fmla="*/ 60008 w 95250"/>
                    <a:gd name="connsiteY47" fmla="*/ 100965 h 158115"/>
                    <a:gd name="connsiteX48" fmla="*/ 32385 w 95250"/>
                    <a:gd name="connsiteY48" fmla="*/ 90488 h 158115"/>
                    <a:gd name="connsiteX49" fmla="*/ 40005 w 95250"/>
                    <a:gd name="connsiteY49" fmla="*/ 89535 h 158115"/>
                    <a:gd name="connsiteX50" fmla="*/ 33338 w 95250"/>
                    <a:gd name="connsiteY50" fmla="*/ 80963 h 158115"/>
                    <a:gd name="connsiteX51" fmla="*/ 55245 w 95250"/>
                    <a:gd name="connsiteY51" fmla="*/ 81915 h 158115"/>
                    <a:gd name="connsiteX52" fmla="*/ 51435 w 95250"/>
                    <a:gd name="connsiteY52" fmla="*/ 80010 h 158115"/>
                    <a:gd name="connsiteX53" fmla="*/ 77152 w 95250"/>
                    <a:gd name="connsiteY53" fmla="*/ 80963 h 158115"/>
                    <a:gd name="connsiteX54" fmla="*/ 70485 w 95250"/>
                    <a:gd name="connsiteY54" fmla="*/ 65723 h 158115"/>
                    <a:gd name="connsiteX55" fmla="*/ 87630 w 95250"/>
                    <a:gd name="connsiteY55" fmla="*/ 72390 h 158115"/>
                    <a:gd name="connsiteX56" fmla="*/ 89535 w 95250"/>
                    <a:gd name="connsiteY56" fmla="*/ 64770 h 158115"/>
                    <a:gd name="connsiteX57" fmla="*/ 79058 w 95250"/>
                    <a:gd name="connsiteY57" fmla="*/ 65723 h 158115"/>
                    <a:gd name="connsiteX58" fmla="*/ 95250 w 95250"/>
                    <a:gd name="connsiteY58" fmla="*/ 62865 h 158115"/>
                    <a:gd name="connsiteX59" fmla="*/ 51435 w 95250"/>
                    <a:gd name="connsiteY59" fmla="*/ 59055 h 1581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95250" h="158115">
                      <a:moveTo>
                        <a:pt x="51435" y="59055"/>
                      </a:moveTo>
                      <a:cubicBezTo>
                        <a:pt x="67627" y="56198"/>
                        <a:pt x="48577" y="55245"/>
                        <a:pt x="52388" y="52388"/>
                      </a:cubicBezTo>
                      <a:cubicBezTo>
                        <a:pt x="55245" y="54293"/>
                        <a:pt x="64770" y="52388"/>
                        <a:pt x="69533" y="51435"/>
                      </a:cubicBezTo>
                      <a:cubicBezTo>
                        <a:pt x="47625" y="51435"/>
                        <a:pt x="73342" y="46673"/>
                        <a:pt x="67627" y="40958"/>
                      </a:cubicBezTo>
                      <a:cubicBezTo>
                        <a:pt x="74295" y="40005"/>
                        <a:pt x="76200" y="42863"/>
                        <a:pt x="83820" y="41910"/>
                      </a:cubicBezTo>
                      <a:cubicBezTo>
                        <a:pt x="78105" y="39053"/>
                        <a:pt x="74295" y="34290"/>
                        <a:pt x="61913" y="36195"/>
                      </a:cubicBezTo>
                      <a:cubicBezTo>
                        <a:pt x="60960" y="30480"/>
                        <a:pt x="64770" y="25718"/>
                        <a:pt x="61913" y="22860"/>
                      </a:cubicBezTo>
                      <a:cubicBezTo>
                        <a:pt x="67627" y="26670"/>
                        <a:pt x="74295" y="21908"/>
                        <a:pt x="84772" y="22860"/>
                      </a:cubicBezTo>
                      <a:cubicBezTo>
                        <a:pt x="70485" y="20955"/>
                        <a:pt x="52388" y="14288"/>
                        <a:pt x="34290" y="11430"/>
                      </a:cubicBezTo>
                      <a:cubicBezTo>
                        <a:pt x="47625" y="8573"/>
                        <a:pt x="48577" y="7620"/>
                        <a:pt x="60960" y="6668"/>
                      </a:cubicBezTo>
                      <a:cubicBezTo>
                        <a:pt x="68580" y="-1905"/>
                        <a:pt x="48577" y="6668"/>
                        <a:pt x="51435" y="0"/>
                      </a:cubicBezTo>
                      <a:lnTo>
                        <a:pt x="49530" y="3810"/>
                      </a:lnTo>
                      <a:cubicBezTo>
                        <a:pt x="44767" y="1905"/>
                        <a:pt x="32385" y="3810"/>
                        <a:pt x="23813" y="3810"/>
                      </a:cubicBezTo>
                      <a:lnTo>
                        <a:pt x="26670" y="11430"/>
                      </a:lnTo>
                      <a:cubicBezTo>
                        <a:pt x="18097" y="13335"/>
                        <a:pt x="18097" y="7620"/>
                        <a:pt x="15240" y="6668"/>
                      </a:cubicBezTo>
                      <a:cubicBezTo>
                        <a:pt x="3810" y="6668"/>
                        <a:pt x="8572" y="12383"/>
                        <a:pt x="0" y="12383"/>
                      </a:cubicBezTo>
                      <a:cubicBezTo>
                        <a:pt x="7620" y="12383"/>
                        <a:pt x="5715" y="15240"/>
                        <a:pt x="8572" y="17145"/>
                      </a:cubicBezTo>
                      <a:lnTo>
                        <a:pt x="3810" y="18098"/>
                      </a:lnTo>
                      <a:cubicBezTo>
                        <a:pt x="-953" y="22860"/>
                        <a:pt x="11430" y="21908"/>
                        <a:pt x="12383" y="25718"/>
                      </a:cubicBezTo>
                      <a:cubicBezTo>
                        <a:pt x="11430" y="26670"/>
                        <a:pt x="10477" y="26670"/>
                        <a:pt x="9525" y="26670"/>
                      </a:cubicBezTo>
                      <a:cubicBezTo>
                        <a:pt x="15240" y="26670"/>
                        <a:pt x="21908" y="26670"/>
                        <a:pt x="23813" y="28575"/>
                      </a:cubicBezTo>
                      <a:lnTo>
                        <a:pt x="22860" y="27623"/>
                      </a:lnTo>
                      <a:cubicBezTo>
                        <a:pt x="35242" y="28575"/>
                        <a:pt x="42863" y="34290"/>
                        <a:pt x="55245" y="27623"/>
                      </a:cubicBezTo>
                      <a:lnTo>
                        <a:pt x="52388" y="36195"/>
                      </a:lnTo>
                      <a:cubicBezTo>
                        <a:pt x="40005" y="37148"/>
                        <a:pt x="20002" y="39053"/>
                        <a:pt x="18097" y="34290"/>
                      </a:cubicBezTo>
                      <a:lnTo>
                        <a:pt x="12383" y="34290"/>
                      </a:lnTo>
                      <a:cubicBezTo>
                        <a:pt x="5715" y="39053"/>
                        <a:pt x="23813" y="41910"/>
                        <a:pt x="34290" y="38100"/>
                      </a:cubicBezTo>
                      <a:cubicBezTo>
                        <a:pt x="65722" y="36195"/>
                        <a:pt x="37147" y="49530"/>
                        <a:pt x="50483" y="53340"/>
                      </a:cubicBezTo>
                      <a:cubicBezTo>
                        <a:pt x="41910" y="55245"/>
                        <a:pt x="38100" y="52388"/>
                        <a:pt x="32385" y="51435"/>
                      </a:cubicBezTo>
                      <a:cubicBezTo>
                        <a:pt x="31433" y="49530"/>
                        <a:pt x="30480" y="48578"/>
                        <a:pt x="38100" y="47625"/>
                      </a:cubicBezTo>
                      <a:cubicBezTo>
                        <a:pt x="32385" y="40958"/>
                        <a:pt x="12383" y="53340"/>
                        <a:pt x="13335" y="44768"/>
                      </a:cubicBezTo>
                      <a:cubicBezTo>
                        <a:pt x="17145" y="40005"/>
                        <a:pt x="27622" y="47625"/>
                        <a:pt x="27622" y="41910"/>
                      </a:cubicBezTo>
                      <a:lnTo>
                        <a:pt x="3810" y="40958"/>
                      </a:lnTo>
                      <a:cubicBezTo>
                        <a:pt x="4763" y="44768"/>
                        <a:pt x="9525" y="47625"/>
                        <a:pt x="12383" y="49530"/>
                      </a:cubicBezTo>
                      <a:cubicBezTo>
                        <a:pt x="30480" y="63818"/>
                        <a:pt x="19050" y="77153"/>
                        <a:pt x="19050" y="77153"/>
                      </a:cubicBezTo>
                      <a:cubicBezTo>
                        <a:pt x="24765" y="100965"/>
                        <a:pt x="30480" y="124778"/>
                        <a:pt x="36195" y="147638"/>
                      </a:cubicBezTo>
                      <a:cubicBezTo>
                        <a:pt x="40005" y="155258"/>
                        <a:pt x="40005" y="157163"/>
                        <a:pt x="62865" y="158115"/>
                      </a:cubicBezTo>
                      <a:cubicBezTo>
                        <a:pt x="67627" y="156210"/>
                        <a:pt x="64770" y="151447"/>
                        <a:pt x="73342" y="152400"/>
                      </a:cubicBezTo>
                      <a:cubicBezTo>
                        <a:pt x="64770" y="152400"/>
                        <a:pt x="60008" y="150495"/>
                        <a:pt x="60008" y="145733"/>
                      </a:cubicBezTo>
                      <a:cubicBezTo>
                        <a:pt x="68580" y="144780"/>
                        <a:pt x="64770" y="148590"/>
                        <a:pt x="66675" y="147638"/>
                      </a:cubicBezTo>
                      <a:lnTo>
                        <a:pt x="67627" y="146685"/>
                      </a:lnTo>
                      <a:cubicBezTo>
                        <a:pt x="72390" y="146685"/>
                        <a:pt x="75247" y="146685"/>
                        <a:pt x="75247" y="148590"/>
                      </a:cubicBezTo>
                      <a:cubicBezTo>
                        <a:pt x="87630" y="142875"/>
                        <a:pt x="83820" y="134303"/>
                        <a:pt x="67627" y="133350"/>
                      </a:cubicBezTo>
                      <a:cubicBezTo>
                        <a:pt x="76200" y="128588"/>
                        <a:pt x="80963" y="134303"/>
                        <a:pt x="87630" y="135255"/>
                      </a:cubicBezTo>
                      <a:cubicBezTo>
                        <a:pt x="92392" y="121920"/>
                        <a:pt x="90488" y="113347"/>
                        <a:pt x="89535" y="100013"/>
                      </a:cubicBezTo>
                      <a:cubicBezTo>
                        <a:pt x="75247" y="101918"/>
                        <a:pt x="80010" y="100013"/>
                        <a:pt x="69533" y="99060"/>
                      </a:cubicBezTo>
                      <a:lnTo>
                        <a:pt x="75247" y="97155"/>
                      </a:lnTo>
                      <a:cubicBezTo>
                        <a:pt x="72390" y="98108"/>
                        <a:pt x="61913" y="97155"/>
                        <a:pt x="60008" y="100965"/>
                      </a:cubicBezTo>
                      <a:cubicBezTo>
                        <a:pt x="70485" y="92393"/>
                        <a:pt x="39052" y="95250"/>
                        <a:pt x="32385" y="90488"/>
                      </a:cubicBezTo>
                      <a:lnTo>
                        <a:pt x="40005" y="89535"/>
                      </a:lnTo>
                      <a:cubicBezTo>
                        <a:pt x="38100" y="85725"/>
                        <a:pt x="38100" y="84773"/>
                        <a:pt x="33338" y="80963"/>
                      </a:cubicBezTo>
                      <a:cubicBezTo>
                        <a:pt x="46672" y="72390"/>
                        <a:pt x="36195" y="86678"/>
                        <a:pt x="55245" y="81915"/>
                      </a:cubicBezTo>
                      <a:lnTo>
                        <a:pt x="51435" y="80010"/>
                      </a:lnTo>
                      <a:cubicBezTo>
                        <a:pt x="59055" y="80010"/>
                        <a:pt x="71438" y="80010"/>
                        <a:pt x="77152" y="80963"/>
                      </a:cubicBezTo>
                      <a:cubicBezTo>
                        <a:pt x="63817" y="76200"/>
                        <a:pt x="80963" y="71438"/>
                        <a:pt x="70485" y="65723"/>
                      </a:cubicBezTo>
                      <a:cubicBezTo>
                        <a:pt x="79058" y="65723"/>
                        <a:pt x="86677" y="70485"/>
                        <a:pt x="87630" y="72390"/>
                      </a:cubicBezTo>
                      <a:cubicBezTo>
                        <a:pt x="88583" y="69533"/>
                        <a:pt x="80963" y="66675"/>
                        <a:pt x="89535" y="64770"/>
                      </a:cubicBezTo>
                      <a:lnTo>
                        <a:pt x="79058" y="65723"/>
                      </a:lnTo>
                      <a:cubicBezTo>
                        <a:pt x="77152" y="61913"/>
                        <a:pt x="88583" y="64770"/>
                        <a:pt x="95250" y="62865"/>
                      </a:cubicBezTo>
                      <a:cubicBezTo>
                        <a:pt x="90488" y="53340"/>
                        <a:pt x="59055" y="66675"/>
                        <a:pt x="51435" y="59055"/>
                      </a:cubicBezTo>
                      <a:close/>
                    </a:path>
                  </a:pathLst>
                </a:custGeom>
                <a:grpFill/>
                <a:ln w="9525" cap="flat">
                  <a:noFill/>
                  <a:prstDash val="solid"/>
                  <a:miter/>
                </a:ln>
              </p:spPr>
              <p:txBody>
                <a:bodyPr rtlCol="0" anchor="ctr"/>
                <a:lstStyle/>
                <a:p>
                  <a:endParaRPr lang="zh-CN" altLang="en-US"/>
                </a:p>
              </p:txBody>
            </p:sp>
            <p:sp>
              <p:nvSpPr>
                <p:cNvPr id="349" name="任意多边形: 形状 348">
                  <a:extLst>
                    <a:ext uri="{FF2B5EF4-FFF2-40B4-BE49-F238E27FC236}">
                      <a16:creationId xmlns:a16="http://schemas.microsoft.com/office/drawing/2014/main" id="{5810EB39-6957-59C2-30BD-978C952FE25C}"/>
                    </a:ext>
                  </a:extLst>
                </p:cNvPr>
                <p:cNvSpPr/>
                <p:nvPr/>
              </p:nvSpPr>
              <p:spPr>
                <a:xfrm>
                  <a:off x="10054245" y="5063977"/>
                  <a:ext cx="1741" cy="2857"/>
                </a:xfrm>
                <a:custGeom>
                  <a:avLst/>
                  <a:gdLst>
                    <a:gd name="connsiteX0" fmla="*/ 395 w 1741"/>
                    <a:gd name="connsiteY0" fmla="*/ 0 h 2857"/>
                    <a:gd name="connsiteX1" fmla="*/ 1347 w 1741"/>
                    <a:gd name="connsiteY1" fmla="*/ 2857 h 2857"/>
                    <a:gd name="connsiteX2" fmla="*/ 395 w 1741"/>
                    <a:gd name="connsiteY2" fmla="*/ 0 h 2857"/>
                  </a:gdLst>
                  <a:ahLst/>
                  <a:cxnLst>
                    <a:cxn ang="0">
                      <a:pos x="connsiteX0" y="connsiteY0"/>
                    </a:cxn>
                    <a:cxn ang="0">
                      <a:pos x="connsiteX1" y="connsiteY1"/>
                    </a:cxn>
                    <a:cxn ang="0">
                      <a:pos x="connsiteX2" y="connsiteY2"/>
                    </a:cxn>
                  </a:cxnLst>
                  <a:rect l="l" t="t" r="r" b="b"/>
                  <a:pathLst>
                    <a:path w="1741" h="2857">
                      <a:moveTo>
                        <a:pt x="395" y="0"/>
                      </a:moveTo>
                      <a:cubicBezTo>
                        <a:pt x="-558" y="952"/>
                        <a:pt x="395" y="1905"/>
                        <a:pt x="1347" y="2857"/>
                      </a:cubicBezTo>
                      <a:cubicBezTo>
                        <a:pt x="2300" y="1905"/>
                        <a:pt x="1347" y="952"/>
                        <a:pt x="395" y="0"/>
                      </a:cubicBezTo>
                      <a:close/>
                    </a:path>
                  </a:pathLst>
                </a:custGeom>
                <a:grpFill/>
                <a:ln w="9525" cap="flat">
                  <a:noFill/>
                  <a:prstDash val="solid"/>
                  <a:miter/>
                </a:ln>
              </p:spPr>
              <p:txBody>
                <a:bodyPr rtlCol="0" anchor="ctr"/>
                <a:lstStyle/>
                <a:p>
                  <a:endParaRPr lang="zh-CN" altLang="en-US"/>
                </a:p>
              </p:txBody>
            </p:sp>
            <p:sp>
              <p:nvSpPr>
                <p:cNvPr id="350" name="任意多边形: 形状 349">
                  <a:extLst>
                    <a:ext uri="{FF2B5EF4-FFF2-40B4-BE49-F238E27FC236}">
                      <a16:creationId xmlns:a16="http://schemas.microsoft.com/office/drawing/2014/main" id="{A8EDF82B-505B-7B21-B06B-7E39D59621A2}"/>
                    </a:ext>
                  </a:extLst>
                </p:cNvPr>
                <p:cNvSpPr/>
                <p:nvPr/>
              </p:nvSpPr>
              <p:spPr>
                <a:xfrm>
                  <a:off x="10078452" y="5079455"/>
                  <a:ext cx="3809" cy="714"/>
                </a:xfrm>
                <a:custGeom>
                  <a:avLst/>
                  <a:gdLst>
                    <a:gd name="connsiteX0" fmla="*/ 0 w 3809"/>
                    <a:gd name="connsiteY0" fmla="*/ 714 h 714"/>
                    <a:gd name="connsiteX1" fmla="*/ 3810 w 3809"/>
                    <a:gd name="connsiteY1" fmla="*/ 714 h 714"/>
                    <a:gd name="connsiteX2" fmla="*/ 0 w 3809"/>
                    <a:gd name="connsiteY2" fmla="*/ 714 h 714"/>
                  </a:gdLst>
                  <a:ahLst/>
                  <a:cxnLst>
                    <a:cxn ang="0">
                      <a:pos x="connsiteX0" y="connsiteY0"/>
                    </a:cxn>
                    <a:cxn ang="0">
                      <a:pos x="connsiteX1" y="connsiteY1"/>
                    </a:cxn>
                    <a:cxn ang="0">
                      <a:pos x="connsiteX2" y="connsiteY2"/>
                    </a:cxn>
                  </a:cxnLst>
                  <a:rect l="l" t="t" r="r" b="b"/>
                  <a:pathLst>
                    <a:path w="3809" h="714">
                      <a:moveTo>
                        <a:pt x="0" y="714"/>
                      </a:moveTo>
                      <a:cubicBezTo>
                        <a:pt x="1905" y="714"/>
                        <a:pt x="2857" y="714"/>
                        <a:pt x="3810" y="714"/>
                      </a:cubicBezTo>
                      <a:cubicBezTo>
                        <a:pt x="2857" y="-238"/>
                        <a:pt x="1905" y="-238"/>
                        <a:pt x="0" y="714"/>
                      </a:cubicBezTo>
                      <a:close/>
                    </a:path>
                  </a:pathLst>
                </a:custGeom>
                <a:grpFill/>
                <a:ln w="9525" cap="flat">
                  <a:noFill/>
                  <a:prstDash val="solid"/>
                  <a:miter/>
                </a:ln>
              </p:spPr>
              <p:txBody>
                <a:bodyPr rtlCol="0" anchor="ctr"/>
                <a:lstStyle/>
                <a:p>
                  <a:endParaRPr lang="zh-CN" altLang="en-US"/>
                </a:p>
              </p:txBody>
            </p:sp>
            <p:sp>
              <p:nvSpPr>
                <p:cNvPr id="351" name="任意多边形: 形状 350">
                  <a:extLst>
                    <a:ext uri="{FF2B5EF4-FFF2-40B4-BE49-F238E27FC236}">
                      <a16:creationId xmlns:a16="http://schemas.microsoft.com/office/drawing/2014/main" id="{BD95314D-6BD1-84C0-2132-9A8D358423F0}"/>
                    </a:ext>
                  </a:extLst>
                </p:cNvPr>
                <p:cNvSpPr/>
                <p:nvPr/>
              </p:nvSpPr>
              <p:spPr>
                <a:xfrm>
                  <a:off x="10082262" y="5079217"/>
                  <a:ext cx="11429" cy="1925"/>
                </a:xfrm>
                <a:custGeom>
                  <a:avLst/>
                  <a:gdLst>
                    <a:gd name="connsiteX0" fmla="*/ 11430 w 11429"/>
                    <a:gd name="connsiteY0" fmla="*/ 0 h 1925"/>
                    <a:gd name="connsiteX1" fmla="*/ 0 w 11429"/>
                    <a:gd name="connsiteY1" fmla="*/ 0 h 1925"/>
                    <a:gd name="connsiteX2" fmla="*/ 11430 w 11429"/>
                    <a:gd name="connsiteY2" fmla="*/ 0 h 1925"/>
                  </a:gdLst>
                  <a:ahLst/>
                  <a:cxnLst>
                    <a:cxn ang="0">
                      <a:pos x="connsiteX0" y="connsiteY0"/>
                    </a:cxn>
                    <a:cxn ang="0">
                      <a:pos x="connsiteX1" y="connsiteY1"/>
                    </a:cxn>
                    <a:cxn ang="0">
                      <a:pos x="connsiteX2" y="connsiteY2"/>
                    </a:cxn>
                  </a:cxnLst>
                  <a:rect l="l" t="t" r="r" b="b"/>
                  <a:pathLst>
                    <a:path w="11429" h="1925">
                      <a:moveTo>
                        <a:pt x="11430" y="0"/>
                      </a:moveTo>
                      <a:cubicBezTo>
                        <a:pt x="6667" y="953"/>
                        <a:pt x="6667" y="0"/>
                        <a:pt x="0" y="0"/>
                      </a:cubicBezTo>
                      <a:cubicBezTo>
                        <a:pt x="3810" y="953"/>
                        <a:pt x="4763" y="3810"/>
                        <a:pt x="11430" y="0"/>
                      </a:cubicBezTo>
                      <a:close/>
                    </a:path>
                  </a:pathLst>
                </a:custGeom>
                <a:grpFill/>
                <a:ln w="9525" cap="flat">
                  <a:noFill/>
                  <a:prstDash val="solid"/>
                  <a:miter/>
                </a:ln>
              </p:spPr>
              <p:txBody>
                <a:bodyPr rtlCol="0" anchor="ctr"/>
                <a:lstStyle/>
                <a:p>
                  <a:endParaRPr lang="zh-CN" altLang="en-US"/>
                </a:p>
              </p:txBody>
            </p:sp>
            <p:sp>
              <p:nvSpPr>
                <p:cNvPr id="352" name="任意多边形: 形状 351">
                  <a:extLst>
                    <a:ext uri="{FF2B5EF4-FFF2-40B4-BE49-F238E27FC236}">
                      <a16:creationId xmlns:a16="http://schemas.microsoft.com/office/drawing/2014/main" id="{B66AF0FA-648F-E80A-1EC4-BCE93ACD5440}"/>
                    </a:ext>
                  </a:extLst>
                </p:cNvPr>
                <p:cNvSpPr/>
                <p:nvPr/>
              </p:nvSpPr>
              <p:spPr>
                <a:xfrm>
                  <a:off x="9940215" y="4767750"/>
                  <a:ext cx="6792" cy="7620"/>
                </a:xfrm>
                <a:custGeom>
                  <a:avLst/>
                  <a:gdLst>
                    <a:gd name="connsiteX0" fmla="*/ 5839 w 6792"/>
                    <a:gd name="connsiteY0" fmla="*/ 0 h 7620"/>
                    <a:gd name="connsiteX1" fmla="*/ 125 w 6792"/>
                    <a:gd name="connsiteY1" fmla="*/ 7620 h 7620"/>
                    <a:gd name="connsiteX2" fmla="*/ 6792 w 6792"/>
                    <a:gd name="connsiteY2" fmla="*/ 5715 h 7620"/>
                    <a:gd name="connsiteX3" fmla="*/ 5839 w 6792"/>
                    <a:gd name="connsiteY3" fmla="*/ 0 h 7620"/>
                  </a:gdLst>
                  <a:ahLst/>
                  <a:cxnLst>
                    <a:cxn ang="0">
                      <a:pos x="connsiteX0" y="connsiteY0"/>
                    </a:cxn>
                    <a:cxn ang="0">
                      <a:pos x="connsiteX1" y="connsiteY1"/>
                    </a:cxn>
                    <a:cxn ang="0">
                      <a:pos x="connsiteX2" y="connsiteY2"/>
                    </a:cxn>
                    <a:cxn ang="0">
                      <a:pos x="connsiteX3" y="connsiteY3"/>
                    </a:cxn>
                  </a:cxnLst>
                  <a:rect l="l" t="t" r="r" b="b"/>
                  <a:pathLst>
                    <a:path w="6792" h="7620">
                      <a:moveTo>
                        <a:pt x="5839" y="0"/>
                      </a:moveTo>
                      <a:cubicBezTo>
                        <a:pt x="3935" y="2858"/>
                        <a:pt x="-828" y="4763"/>
                        <a:pt x="125" y="7620"/>
                      </a:cubicBezTo>
                      <a:cubicBezTo>
                        <a:pt x="2030" y="6667"/>
                        <a:pt x="4887" y="5715"/>
                        <a:pt x="6792" y="5715"/>
                      </a:cubicBezTo>
                      <a:cubicBezTo>
                        <a:pt x="6792" y="3810"/>
                        <a:pt x="5839" y="1905"/>
                        <a:pt x="5839" y="0"/>
                      </a:cubicBezTo>
                      <a:close/>
                    </a:path>
                  </a:pathLst>
                </a:custGeom>
                <a:grpFill/>
                <a:ln w="9525" cap="flat">
                  <a:noFill/>
                  <a:prstDash val="solid"/>
                  <a:miter/>
                </a:ln>
              </p:spPr>
              <p:txBody>
                <a:bodyPr rtlCol="0" anchor="ctr"/>
                <a:lstStyle/>
                <a:p>
                  <a:endParaRPr lang="zh-CN" altLang="en-US"/>
                </a:p>
              </p:txBody>
            </p:sp>
            <p:sp>
              <p:nvSpPr>
                <p:cNvPr id="353" name="任意多边形: 形状 352">
                  <a:extLst>
                    <a:ext uri="{FF2B5EF4-FFF2-40B4-BE49-F238E27FC236}">
                      <a16:creationId xmlns:a16="http://schemas.microsoft.com/office/drawing/2014/main" id="{A6811983-69C6-9DCC-70E7-C2953D7FBB23}"/>
                    </a:ext>
                  </a:extLst>
                </p:cNvPr>
                <p:cNvSpPr/>
                <p:nvPr/>
              </p:nvSpPr>
              <p:spPr>
                <a:xfrm>
                  <a:off x="9954627" y="4776776"/>
                  <a:ext cx="13334" cy="10976"/>
                </a:xfrm>
                <a:custGeom>
                  <a:avLst/>
                  <a:gdLst>
                    <a:gd name="connsiteX0" fmla="*/ 0 w 13334"/>
                    <a:gd name="connsiteY0" fmla="*/ 5261 h 10976"/>
                    <a:gd name="connsiteX1" fmla="*/ 2857 w 13334"/>
                    <a:gd name="connsiteY1" fmla="*/ 10976 h 10976"/>
                    <a:gd name="connsiteX2" fmla="*/ 13335 w 13334"/>
                    <a:gd name="connsiteY2" fmla="*/ 499 h 10976"/>
                    <a:gd name="connsiteX3" fmla="*/ 0 w 13334"/>
                    <a:gd name="connsiteY3" fmla="*/ 5261 h 10976"/>
                  </a:gdLst>
                  <a:ahLst/>
                  <a:cxnLst>
                    <a:cxn ang="0">
                      <a:pos x="connsiteX0" y="connsiteY0"/>
                    </a:cxn>
                    <a:cxn ang="0">
                      <a:pos x="connsiteX1" y="connsiteY1"/>
                    </a:cxn>
                    <a:cxn ang="0">
                      <a:pos x="connsiteX2" y="connsiteY2"/>
                    </a:cxn>
                    <a:cxn ang="0">
                      <a:pos x="connsiteX3" y="connsiteY3"/>
                    </a:cxn>
                  </a:cxnLst>
                  <a:rect l="l" t="t" r="r" b="b"/>
                  <a:pathLst>
                    <a:path w="13334" h="10976">
                      <a:moveTo>
                        <a:pt x="0" y="5261"/>
                      </a:moveTo>
                      <a:cubicBezTo>
                        <a:pt x="952" y="7166"/>
                        <a:pt x="1905" y="9071"/>
                        <a:pt x="2857" y="10976"/>
                      </a:cubicBezTo>
                      <a:cubicBezTo>
                        <a:pt x="5715" y="7166"/>
                        <a:pt x="9525" y="3356"/>
                        <a:pt x="13335" y="499"/>
                      </a:cubicBezTo>
                      <a:cubicBezTo>
                        <a:pt x="7620" y="-2359"/>
                        <a:pt x="4763" y="8119"/>
                        <a:pt x="0" y="5261"/>
                      </a:cubicBezTo>
                      <a:close/>
                    </a:path>
                  </a:pathLst>
                </a:custGeom>
                <a:grpFill/>
                <a:ln w="9525" cap="flat">
                  <a:noFill/>
                  <a:prstDash val="solid"/>
                  <a:miter/>
                </a:ln>
              </p:spPr>
              <p:txBody>
                <a:bodyPr rtlCol="0" anchor="ctr"/>
                <a:lstStyle/>
                <a:p>
                  <a:endParaRPr lang="zh-CN" altLang="en-US"/>
                </a:p>
              </p:txBody>
            </p:sp>
            <p:sp>
              <p:nvSpPr>
                <p:cNvPr id="354" name="任意多边形: 形状 353">
                  <a:extLst>
                    <a:ext uri="{FF2B5EF4-FFF2-40B4-BE49-F238E27FC236}">
                      <a16:creationId xmlns:a16="http://schemas.microsoft.com/office/drawing/2014/main" id="{1DA5EA47-ADB5-A3D9-2A1D-1FB84B81BA9D}"/>
                    </a:ext>
                  </a:extLst>
                </p:cNvPr>
                <p:cNvSpPr/>
                <p:nvPr/>
              </p:nvSpPr>
              <p:spPr>
                <a:xfrm>
                  <a:off x="9959390" y="4796325"/>
                  <a:ext cx="2857" cy="1904"/>
                </a:xfrm>
                <a:custGeom>
                  <a:avLst/>
                  <a:gdLst>
                    <a:gd name="connsiteX0" fmla="*/ 2857 w 2857"/>
                    <a:gd name="connsiteY0" fmla="*/ 0 h 1904"/>
                    <a:gd name="connsiteX1" fmla="*/ 0 w 2857"/>
                    <a:gd name="connsiteY1" fmla="*/ 1905 h 1904"/>
                    <a:gd name="connsiteX2" fmla="*/ 2857 w 2857"/>
                    <a:gd name="connsiteY2" fmla="*/ 0 h 1904"/>
                  </a:gdLst>
                  <a:ahLst/>
                  <a:cxnLst>
                    <a:cxn ang="0">
                      <a:pos x="connsiteX0" y="connsiteY0"/>
                    </a:cxn>
                    <a:cxn ang="0">
                      <a:pos x="connsiteX1" y="connsiteY1"/>
                    </a:cxn>
                    <a:cxn ang="0">
                      <a:pos x="connsiteX2" y="connsiteY2"/>
                    </a:cxn>
                  </a:cxnLst>
                  <a:rect l="l" t="t" r="r" b="b"/>
                  <a:pathLst>
                    <a:path w="2857" h="1904">
                      <a:moveTo>
                        <a:pt x="2857" y="0"/>
                      </a:moveTo>
                      <a:lnTo>
                        <a:pt x="0" y="1905"/>
                      </a:lnTo>
                      <a:cubicBezTo>
                        <a:pt x="1905" y="1905"/>
                        <a:pt x="2857" y="953"/>
                        <a:pt x="2857" y="0"/>
                      </a:cubicBezTo>
                      <a:close/>
                    </a:path>
                  </a:pathLst>
                </a:custGeom>
                <a:grpFill/>
                <a:ln w="9525" cap="flat">
                  <a:noFill/>
                  <a:prstDash val="solid"/>
                  <a:miter/>
                </a:ln>
              </p:spPr>
              <p:txBody>
                <a:bodyPr rtlCol="0" anchor="ctr"/>
                <a:lstStyle/>
                <a:p>
                  <a:endParaRPr lang="zh-CN" altLang="en-US"/>
                </a:p>
              </p:txBody>
            </p:sp>
            <p:sp>
              <p:nvSpPr>
                <p:cNvPr id="355" name="任意多边形: 形状 354">
                  <a:extLst>
                    <a:ext uri="{FF2B5EF4-FFF2-40B4-BE49-F238E27FC236}">
                      <a16:creationId xmlns:a16="http://schemas.microsoft.com/office/drawing/2014/main" id="{01C36B27-6F34-1DEB-7493-78B00A307DBD}"/>
                    </a:ext>
                  </a:extLst>
                </p:cNvPr>
                <p:cNvSpPr/>
                <p:nvPr/>
              </p:nvSpPr>
              <p:spPr>
                <a:xfrm>
                  <a:off x="9961295" y="4783942"/>
                  <a:ext cx="12382" cy="12382"/>
                </a:xfrm>
                <a:custGeom>
                  <a:avLst/>
                  <a:gdLst>
                    <a:gd name="connsiteX0" fmla="*/ 4763 w 12382"/>
                    <a:gd name="connsiteY0" fmla="*/ 7620 h 12382"/>
                    <a:gd name="connsiteX1" fmla="*/ 12383 w 12382"/>
                    <a:gd name="connsiteY1" fmla="*/ 0 h 12382"/>
                    <a:gd name="connsiteX2" fmla="*/ 1905 w 12382"/>
                    <a:gd name="connsiteY2" fmla="*/ 2858 h 12382"/>
                    <a:gd name="connsiteX3" fmla="*/ 2858 w 12382"/>
                    <a:gd name="connsiteY3" fmla="*/ 5715 h 12382"/>
                    <a:gd name="connsiteX4" fmla="*/ 0 w 12382"/>
                    <a:gd name="connsiteY4" fmla="*/ 12383 h 12382"/>
                    <a:gd name="connsiteX5" fmla="*/ 6667 w 12382"/>
                    <a:gd name="connsiteY5" fmla="*/ 7620 h 12382"/>
                    <a:gd name="connsiteX6" fmla="*/ 4763 w 12382"/>
                    <a:gd name="connsiteY6" fmla="*/ 7620 h 123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382" h="12382">
                      <a:moveTo>
                        <a:pt x="4763" y="7620"/>
                      </a:moveTo>
                      <a:cubicBezTo>
                        <a:pt x="7620" y="4763"/>
                        <a:pt x="9525" y="2858"/>
                        <a:pt x="12383" y="0"/>
                      </a:cubicBezTo>
                      <a:cubicBezTo>
                        <a:pt x="8572" y="953"/>
                        <a:pt x="5715" y="1905"/>
                        <a:pt x="1905" y="2858"/>
                      </a:cubicBezTo>
                      <a:lnTo>
                        <a:pt x="2858" y="5715"/>
                      </a:lnTo>
                      <a:cubicBezTo>
                        <a:pt x="952" y="8573"/>
                        <a:pt x="952" y="10478"/>
                        <a:pt x="0" y="12383"/>
                      </a:cubicBezTo>
                      <a:cubicBezTo>
                        <a:pt x="1905" y="10478"/>
                        <a:pt x="3810" y="9525"/>
                        <a:pt x="6667" y="7620"/>
                      </a:cubicBezTo>
                      <a:cubicBezTo>
                        <a:pt x="6667" y="7620"/>
                        <a:pt x="4763" y="8573"/>
                        <a:pt x="4763" y="7620"/>
                      </a:cubicBezTo>
                      <a:close/>
                    </a:path>
                  </a:pathLst>
                </a:custGeom>
                <a:grpFill/>
                <a:ln w="9525" cap="flat">
                  <a:noFill/>
                  <a:prstDash val="solid"/>
                  <a:miter/>
                </a:ln>
              </p:spPr>
              <p:txBody>
                <a:bodyPr rtlCol="0" anchor="ctr"/>
                <a:lstStyle/>
                <a:p>
                  <a:endParaRPr lang="zh-CN" altLang="en-US"/>
                </a:p>
              </p:txBody>
            </p:sp>
            <p:sp>
              <p:nvSpPr>
                <p:cNvPr id="356" name="任意多边形: 形状 355">
                  <a:extLst>
                    <a:ext uri="{FF2B5EF4-FFF2-40B4-BE49-F238E27FC236}">
                      <a16:creationId xmlns:a16="http://schemas.microsoft.com/office/drawing/2014/main" id="{C65E7BFB-A5F4-348A-0592-1A532F88AE3E}"/>
                    </a:ext>
                  </a:extLst>
                </p:cNvPr>
                <p:cNvSpPr/>
                <p:nvPr/>
              </p:nvSpPr>
              <p:spPr>
                <a:xfrm>
                  <a:off x="9970820" y="4791562"/>
                  <a:ext cx="1904" cy="2857"/>
                </a:xfrm>
                <a:custGeom>
                  <a:avLst/>
                  <a:gdLst>
                    <a:gd name="connsiteX0" fmla="*/ 0 w 1904"/>
                    <a:gd name="connsiteY0" fmla="*/ 2858 h 2857"/>
                    <a:gd name="connsiteX1" fmla="*/ 1905 w 1904"/>
                    <a:gd name="connsiteY1" fmla="*/ 0 h 2857"/>
                    <a:gd name="connsiteX2" fmla="*/ 0 w 1904"/>
                    <a:gd name="connsiteY2" fmla="*/ 2858 h 2857"/>
                  </a:gdLst>
                  <a:ahLst/>
                  <a:cxnLst>
                    <a:cxn ang="0">
                      <a:pos x="connsiteX0" y="connsiteY0"/>
                    </a:cxn>
                    <a:cxn ang="0">
                      <a:pos x="connsiteX1" y="connsiteY1"/>
                    </a:cxn>
                    <a:cxn ang="0">
                      <a:pos x="connsiteX2" y="connsiteY2"/>
                    </a:cxn>
                  </a:cxnLst>
                  <a:rect l="l" t="t" r="r" b="b"/>
                  <a:pathLst>
                    <a:path w="1904" h="2857">
                      <a:moveTo>
                        <a:pt x="0" y="2858"/>
                      </a:moveTo>
                      <a:cubicBezTo>
                        <a:pt x="952" y="1905"/>
                        <a:pt x="952" y="953"/>
                        <a:pt x="1905" y="0"/>
                      </a:cubicBezTo>
                      <a:cubicBezTo>
                        <a:pt x="952" y="953"/>
                        <a:pt x="0" y="1905"/>
                        <a:pt x="0" y="2858"/>
                      </a:cubicBezTo>
                      <a:close/>
                    </a:path>
                  </a:pathLst>
                </a:custGeom>
                <a:grpFill/>
                <a:ln w="9525" cap="flat">
                  <a:noFill/>
                  <a:prstDash val="solid"/>
                  <a:miter/>
                </a:ln>
              </p:spPr>
              <p:txBody>
                <a:bodyPr rtlCol="0" anchor="ctr"/>
                <a:lstStyle/>
                <a:p>
                  <a:endParaRPr lang="zh-CN" altLang="en-US"/>
                </a:p>
              </p:txBody>
            </p:sp>
            <p:sp>
              <p:nvSpPr>
                <p:cNvPr id="357" name="任意多边形: 形状 356">
                  <a:extLst>
                    <a:ext uri="{FF2B5EF4-FFF2-40B4-BE49-F238E27FC236}">
                      <a16:creationId xmlns:a16="http://schemas.microsoft.com/office/drawing/2014/main" id="{62DAC894-AC7A-D1A8-1132-7FF29BE0C8D1}"/>
                    </a:ext>
                  </a:extLst>
                </p:cNvPr>
                <p:cNvSpPr/>
                <p:nvPr/>
              </p:nvSpPr>
              <p:spPr>
                <a:xfrm>
                  <a:off x="9963200" y="4794420"/>
                  <a:ext cx="13334" cy="21907"/>
                </a:xfrm>
                <a:custGeom>
                  <a:avLst/>
                  <a:gdLst>
                    <a:gd name="connsiteX0" fmla="*/ 1905 w 13334"/>
                    <a:gd name="connsiteY0" fmla="*/ 21908 h 21907"/>
                    <a:gd name="connsiteX1" fmla="*/ 13335 w 13334"/>
                    <a:gd name="connsiteY1" fmla="*/ 13335 h 21907"/>
                    <a:gd name="connsiteX2" fmla="*/ 2858 w 13334"/>
                    <a:gd name="connsiteY2" fmla="*/ 12383 h 21907"/>
                    <a:gd name="connsiteX3" fmla="*/ 7620 w 13334"/>
                    <a:gd name="connsiteY3" fmla="*/ 0 h 21907"/>
                    <a:gd name="connsiteX4" fmla="*/ 0 w 13334"/>
                    <a:gd name="connsiteY4" fmla="*/ 20002 h 21907"/>
                    <a:gd name="connsiteX5" fmla="*/ 4763 w 13334"/>
                    <a:gd name="connsiteY5" fmla="*/ 15240 h 21907"/>
                    <a:gd name="connsiteX6" fmla="*/ 1905 w 13334"/>
                    <a:gd name="connsiteY6" fmla="*/ 21908 h 21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334" h="21907">
                      <a:moveTo>
                        <a:pt x="1905" y="21908"/>
                      </a:moveTo>
                      <a:cubicBezTo>
                        <a:pt x="3810" y="18097"/>
                        <a:pt x="9525" y="16192"/>
                        <a:pt x="13335" y="13335"/>
                      </a:cubicBezTo>
                      <a:cubicBezTo>
                        <a:pt x="13335" y="7620"/>
                        <a:pt x="1905" y="18097"/>
                        <a:pt x="2858" y="12383"/>
                      </a:cubicBezTo>
                      <a:cubicBezTo>
                        <a:pt x="12383" y="10477"/>
                        <a:pt x="5715" y="6667"/>
                        <a:pt x="7620" y="0"/>
                      </a:cubicBezTo>
                      <a:cubicBezTo>
                        <a:pt x="2858" y="8572"/>
                        <a:pt x="0" y="15240"/>
                        <a:pt x="0" y="20002"/>
                      </a:cubicBezTo>
                      <a:lnTo>
                        <a:pt x="4763" y="15240"/>
                      </a:lnTo>
                      <a:cubicBezTo>
                        <a:pt x="6667" y="16192"/>
                        <a:pt x="2858" y="18097"/>
                        <a:pt x="1905" y="21908"/>
                      </a:cubicBezTo>
                      <a:close/>
                    </a:path>
                  </a:pathLst>
                </a:custGeom>
                <a:grpFill/>
                <a:ln w="9525" cap="flat">
                  <a:noFill/>
                  <a:prstDash val="solid"/>
                  <a:miter/>
                </a:ln>
              </p:spPr>
              <p:txBody>
                <a:bodyPr rtlCol="0" anchor="ctr"/>
                <a:lstStyle/>
                <a:p>
                  <a:endParaRPr lang="zh-CN" altLang="en-US"/>
                </a:p>
              </p:txBody>
            </p:sp>
            <p:sp>
              <p:nvSpPr>
                <p:cNvPr id="358" name="任意多边形: 形状 357">
                  <a:extLst>
                    <a:ext uri="{FF2B5EF4-FFF2-40B4-BE49-F238E27FC236}">
                      <a16:creationId xmlns:a16="http://schemas.microsoft.com/office/drawing/2014/main" id="{7BE204D9-E3E2-2094-699F-F6786C1B8B07}"/>
                    </a:ext>
                  </a:extLst>
                </p:cNvPr>
                <p:cNvSpPr/>
                <p:nvPr/>
              </p:nvSpPr>
              <p:spPr>
                <a:xfrm>
                  <a:off x="9974629" y="4808519"/>
                  <a:ext cx="16192" cy="24000"/>
                </a:xfrm>
                <a:custGeom>
                  <a:avLst/>
                  <a:gdLst>
                    <a:gd name="connsiteX0" fmla="*/ 16192 w 16192"/>
                    <a:gd name="connsiteY0" fmla="*/ 13523 h 24000"/>
                    <a:gd name="connsiteX1" fmla="*/ 6667 w 16192"/>
                    <a:gd name="connsiteY1" fmla="*/ 16380 h 24000"/>
                    <a:gd name="connsiteX2" fmla="*/ 15240 w 16192"/>
                    <a:gd name="connsiteY2" fmla="*/ 3045 h 24000"/>
                    <a:gd name="connsiteX3" fmla="*/ 6667 w 16192"/>
                    <a:gd name="connsiteY3" fmla="*/ 5903 h 24000"/>
                    <a:gd name="connsiteX4" fmla="*/ 5715 w 16192"/>
                    <a:gd name="connsiteY4" fmla="*/ 1140 h 24000"/>
                    <a:gd name="connsiteX5" fmla="*/ 3810 w 16192"/>
                    <a:gd name="connsiteY5" fmla="*/ 18285 h 24000"/>
                    <a:gd name="connsiteX6" fmla="*/ 1905 w 16192"/>
                    <a:gd name="connsiteY6" fmla="*/ 17333 h 24000"/>
                    <a:gd name="connsiteX7" fmla="*/ 0 w 16192"/>
                    <a:gd name="connsiteY7" fmla="*/ 24000 h 24000"/>
                    <a:gd name="connsiteX8" fmla="*/ 16192 w 16192"/>
                    <a:gd name="connsiteY8" fmla="*/ 13523 h 24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192" h="24000">
                      <a:moveTo>
                        <a:pt x="16192" y="13523"/>
                      </a:moveTo>
                      <a:lnTo>
                        <a:pt x="6667" y="16380"/>
                      </a:lnTo>
                      <a:cubicBezTo>
                        <a:pt x="10478" y="13523"/>
                        <a:pt x="7620" y="8760"/>
                        <a:pt x="15240" y="3045"/>
                      </a:cubicBezTo>
                      <a:cubicBezTo>
                        <a:pt x="13335" y="2093"/>
                        <a:pt x="9525" y="4950"/>
                        <a:pt x="6667" y="5903"/>
                      </a:cubicBezTo>
                      <a:cubicBezTo>
                        <a:pt x="9525" y="1140"/>
                        <a:pt x="11430" y="-1717"/>
                        <a:pt x="5715" y="1140"/>
                      </a:cubicBezTo>
                      <a:cubicBezTo>
                        <a:pt x="5715" y="11618"/>
                        <a:pt x="1905" y="11618"/>
                        <a:pt x="3810" y="18285"/>
                      </a:cubicBezTo>
                      <a:cubicBezTo>
                        <a:pt x="1905" y="19238"/>
                        <a:pt x="1905" y="18285"/>
                        <a:pt x="1905" y="17333"/>
                      </a:cubicBezTo>
                      <a:cubicBezTo>
                        <a:pt x="953" y="19238"/>
                        <a:pt x="953" y="21143"/>
                        <a:pt x="0" y="24000"/>
                      </a:cubicBezTo>
                      <a:cubicBezTo>
                        <a:pt x="8573" y="17333"/>
                        <a:pt x="12383" y="21143"/>
                        <a:pt x="16192" y="13523"/>
                      </a:cubicBezTo>
                      <a:close/>
                    </a:path>
                  </a:pathLst>
                </a:custGeom>
                <a:grpFill/>
                <a:ln w="9525" cap="flat">
                  <a:noFill/>
                  <a:prstDash val="solid"/>
                  <a:miter/>
                </a:ln>
              </p:spPr>
              <p:txBody>
                <a:bodyPr rtlCol="0" anchor="ctr"/>
                <a:lstStyle/>
                <a:p>
                  <a:endParaRPr lang="zh-CN" altLang="en-US"/>
                </a:p>
              </p:txBody>
            </p:sp>
            <p:sp>
              <p:nvSpPr>
                <p:cNvPr id="359" name="任意多边形: 形状 358">
                  <a:extLst>
                    <a:ext uri="{FF2B5EF4-FFF2-40B4-BE49-F238E27FC236}">
                      <a16:creationId xmlns:a16="http://schemas.microsoft.com/office/drawing/2014/main" id="{10262FDF-0929-FD95-5B71-18889F41FADD}"/>
                    </a:ext>
                  </a:extLst>
                </p:cNvPr>
                <p:cNvSpPr/>
                <p:nvPr/>
              </p:nvSpPr>
              <p:spPr>
                <a:xfrm>
                  <a:off x="9972725" y="4830583"/>
                  <a:ext cx="15240" cy="7651"/>
                </a:xfrm>
                <a:custGeom>
                  <a:avLst/>
                  <a:gdLst>
                    <a:gd name="connsiteX0" fmla="*/ 15240 w 15240"/>
                    <a:gd name="connsiteY0" fmla="*/ 984 h 7651"/>
                    <a:gd name="connsiteX1" fmla="*/ 0 w 15240"/>
                    <a:gd name="connsiteY1" fmla="*/ 6699 h 7651"/>
                    <a:gd name="connsiteX2" fmla="*/ 10478 w 15240"/>
                    <a:gd name="connsiteY2" fmla="*/ 7652 h 7651"/>
                    <a:gd name="connsiteX3" fmla="*/ 15240 w 15240"/>
                    <a:gd name="connsiteY3" fmla="*/ 984 h 7651"/>
                  </a:gdLst>
                  <a:ahLst/>
                  <a:cxnLst>
                    <a:cxn ang="0">
                      <a:pos x="connsiteX0" y="connsiteY0"/>
                    </a:cxn>
                    <a:cxn ang="0">
                      <a:pos x="connsiteX1" y="connsiteY1"/>
                    </a:cxn>
                    <a:cxn ang="0">
                      <a:pos x="connsiteX2" y="connsiteY2"/>
                    </a:cxn>
                    <a:cxn ang="0">
                      <a:pos x="connsiteX3" y="connsiteY3"/>
                    </a:cxn>
                  </a:cxnLst>
                  <a:rect l="l" t="t" r="r" b="b"/>
                  <a:pathLst>
                    <a:path w="15240" h="7651">
                      <a:moveTo>
                        <a:pt x="15240" y="984"/>
                      </a:moveTo>
                      <a:cubicBezTo>
                        <a:pt x="13335" y="-1873"/>
                        <a:pt x="3810" y="1937"/>
                        <a:pt x="0" y="6699"/>
                      </a:cubicBezTo>
                      <a:cubicBezTo>
                        <a:pt x="3810" y="6699"/>
                        <a:pt x="6667" y="7652"/>
                        <a:pt x="10478" y="7652"/>
                      </a:cubicBezTo>
                      <a:cubicBezTo>
                        <a:pt x="9525" y="6699"/>
                        <a:pt x="6667" y="4794"/>
                        <a:pt x="15240" y="984"/>
                      </a:cubicBezTo>
                      <a:close/>
                    </a:path>
                  </a:pathLst>
                </a:custGeom>
                <a:grpFill/>
                <a:ln w="9525" cap="flat">
                  <a:noFill/>
                  <a:prstDash val="solid"/>
                  <a:miter/>
                </a:ln>
              </p:spPr>
              <p:txBody>
                <a:bodyPr rtlCol="0" anchor="ctr"/>
                <a:lstStyle/>
                <a:p>
                  <a:endParaRPr lang="zh-CN" altLang="en-US"/>
                </a:p>
              </p:txBody>
            </p:sp>
            <p:sp>
              <p:nvSpPr>
                <p:cNvPr id="360" name="任意多边形: 形状 359">
                  <a:extLst>
                    <a:ext uri="{FF2B5EF4-FFF2-40B4-BE49-F238E27FC236}">
                      <a16:creationId xmlns:a16="http://schemas.microsoft.com/office/drawing/2014/main" id="{56B872F3-10B4-C983-B455-7939F132D6C4}"/>
                    </a:ext>
                  </a:extLst>
                </p:cNvPr>
                <p:cNvSpPr/>
                <p:nvPr/>
              </p:nvSpPr>
              <p:spPr>
                <a:xfrm>
                  <a:off x="9983625" y="4835377"/>
                  <a:ext cx="9972" cy="9199"/>
                </a:xfrm>
                <a:custGeom>
                  <a:avLst/>
                  <a:gdLst>
                    <a:gd name="connsiteX0" fmla="*/ 7197 w 9972"/>
                    <a:gd name="connsiteY0" fmla="*/ 0 h 9199"/>
                    <a:gd name="connsiteX1" fmla="*/ 4339 w 9972"/>
                    <a:gd name="connsiteY1" fmla="*/ 8572 h 9199"/>
                    <a:gd name="connsiteX2" fmla="*/ 7197 w 9972"/>
                    <a:gd name="connsiteY2" fmla="*/ 0 h 9199"/>
                  </a:gdLst>
                  <a:ahLst/>
                  <a:cxnLst>
                    <a:cxn ang="0">
                      <a:pos x="connsiteX0" y="connsiteY0"/>
                    </a:cxn>
                    <a:cxn ang="0">
                      <a:pos x="connsiteX1" y="connsiteY1"/>
                    </a:cxn>
                    <a:cxn ang="0">
                      <a:pos x="connsiteX2" y="connsiteY2"/>
                    </a:cxn>
                  </a:cxnLst>
                  <a:rect l="l" t="t" r="r" b="b"/>
                  <a:pathLst>
                    <a:path w="9972" h="9199">
                      <a:moveTo>
                        <a:pt x="7197" y="0"/>
                      </a:moveTo>
                      <a:cubicBezTo>
                        <a:pt x="3387" y="3810"/>
                        <a:pt x="-5186" y="11430"/>
                        <a:pt x="4339" y="8572"/>
                      </a:cubicBezTo>
                      <a:cubicBezTo>
                        <a:pt x="1482" y="5715"/>
                        <a:pt x="15769" y="0"/>
                        <a:pt x="7197" y="0"/>
                      </a:cubicBezTo>
                      <a:close/>
                    </a:path>
                  </a:pathLst>
                </a:custGeom>
                <a:grpFill/>
                <a:ln w="9525" cap="flat">
                  <a:noFill/>
                  <a:prstDash val="solid"/>
                  <a:miter/>
                </a:ln>
              </p:spPr>
              <p:txBody>
                <a:bodyPr rtlCol="0" anchor="ctr"/>
                <a:lstStyle/>
                <a:p>
                  <a:endParaRPr lang="zh-CN" altLang="en-US"/>
                </a:p>
              </p:txBody>
            </p:sp>
            <p:sp>
              <p:nvSpPr>
                <p:cNvPr id="361" name="任意多边形: 形状 360">
                  <a:extLst>
                    <a:ext uri="{FF2B5EF4-FFF2-40B4-BE49-F238E27FC236}">
                      <a16:creationId xmlns:a16="http://schemas.microsoft.com/office/drawing/2014/main" id="{C1602A1E-73DE-3AED-6CBC-10CDD567C7AB}"/>
                    </a:ext>
                  </a:extLst>
                </p:cNvPr>
                <p:cNvSpPr/>
                <p:nvPr/>
              </p:nvSpPr>
              <p:spPr>
                <a:xfrm>
                  <a:off x="9983792" y="4848474"/>
                  <a:ext cx="24175" cy="13584"/>
                </a:xfrm>
                <a:custGeom>
                  <a:avLst/>
                  <a:gdLst>
                    <a:gd name="connsiteX0" fmla="*/ 9888 w 24175"/>
                    <a:gd name="connsiteY0" fmla="*/ 12621 h 13584"/>
                    <a:gd name="connsiteX1" fmla="*/ 12745 w 24175"/>
                    <a:gd name="connsiteY1" fmla="*/ 4048 h 13584"/>
                    <a:gd name="connsiteX2" fmla="*/ 24175 w 24175"/>
                    <a:gd name="connsiteY2" fmla="*/ 4048 h 13584"/>
                    <a:gd name="connsiteX3" fmla="*/ 11793 w 24175"/>
                    <a:gd name="connsiteY3" fmla="*/ 1191 h 13584"/>
                    <a:gd name="connsiteX4" fmla="*/ 363 w 24175"/>
                    <a:gd name="connsiteY4" fmla="*/ 238 h 13584"/>
                    <a:gd name="connsiteX5" fmla="*/ 9888 w 24175"/>
                    <a:gd name="connsiteY5" fmla="*/ 12621 h 135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4175" h="13584">
                      <a:moveTo>
                        <a:pt x="9888" y="12621"/>
                      </a:moveTo>
                      <a:lnTo>
                        <a:pt x="12745" y="4048"/>
                      </a:lnTo>
                      <a:cubicBezTo>
                        <a:pt x="24175" y="-2619"/>
                        <a:pt x="17508" y="5001"/>
                        <a:pt x="24175" y="4048"/>
                      </a:cubicBezTo>
                      <a:cubicBezTo>
                        <a:pt x="24175" y="-2619"/>
                        <a:pt x="21318" y="1191"/>
                        <a:pt x="11793" y="1191"/>
                      </a:cubicBezTo>
                      <a:cubicBezTo>
                        <a:pt x="11793" y="-714"/>
                        <a:pt x="5125" y="238"/>
                        <a:pt x="363" y="238"/>
                      </a:cubicBezTo>
                      <a:cubicBezTo>
                        <a:pt x="14650" y="3096"/>
                        <a:pt x="-13925" y="17383"/>
                        <a:pt x="9888" y="12621"/>
                      </a:cubicBezTo>
                      <a:close/>
                    </a:path>
                  </a:pathLst>
                </a:custGeom>
                <a:grpFill/>
                <a:ln w="9525" cap="flat">
                  <a:noFill/>
                  <a:prstDash val="solid"/>
                  <a:miter/>
                </a:ln>
              </p:spPr>
              <p:txBody>
                <a:bodyPr rtlCol="0" anchor="ctr"/>
                <a:lstStyle/>
                <a:p>
                  <a:endParaRPr lang="zh-CN" altLang="en-US"/>
                </a:p>
              </p:txBody>
            </p:sp>
            <p:sp>
              <p:nvSpPr>
                <p:cNvPr id="362" name="任意多边形: 形状 361">
                  <a:extLst>
                    <a:ext uri="{FF2B5EF4-FFF2-40B4-BE49-F238E27FC236}">
                      <a16:creationId xmlns:a16="http://schemas.microsoft.com/office/drawing/2014/main" id="{BC528AF7-C408-AFF1-199E-9679FCC6637C}"/>
                    </a:ext>
                  </a:extLst>
                </p:cNvPr>
                <p:cNvSpPr/>
                <p:nvPr/>
              </p:nvSpPr>
              <p:spPr>
                <a:xfrm>
                  <a:off x="9994632" y="4842997"/>
                  <a:ext cx="4762" cy="2857"/>
                </a:xfrm>
                <a:custGeom>
                  <a:avLst/>
                  <a:gdLst>
                    <a:gd name="connsiteX0" fmla="*/ 4763 w 4762"/>
                    <a:gd name="connsiteY0" fmla="*/ 0 h 2857"/>
                    <a:gd name="connsiteX1" fmla="*/ 0 w 4762"/>
                    <a:gd name="connsiteY1" fmla="*/ 1905 h 2857"/>
                    <a:gd name="connsiteX2" fmla="*/ 4763 w 4762"/>
                    <a:gd name="connsiteY2" fmla="*/ 2858 h 2857"/>
                  </a:gdLst>
                  <a:ahLst/>
                  <a:cxnLst>
                    <a:cxn ang="0">
                      <a:pos x="connsiteX0" y="connsiteY0"/>
                    </a:cxn>
                    <a:cxn ang="0">
                      <a:pos x="connsiteX1" y="connsiteY1"/>
                    </a:cxn>
                    <a:cxn ang="0">
                      <a:pos x="connsiteX2" y="connsiteY2"/>
                    </a:cxn>
                  </a:cxnLst>
                  <a:rect l="l" t="t" r="r" b="b"/>
                  <a:pathLst>
                    <a:path w="4762" h="2857">
                      <a:moveTo>
                        <a:pt x="4763" y="0"/>
                      </a:moveTo>
                      <a:lnTo>
                        <a:pt x="0" y="1905"/>
                      </a:lnTo>
                      <a:lnTo>
                        <a:pt x="4763" y="2858"/>
                      </a:lnTo>
                      <a:close/>
                    </a:path>
                  </a:pathLst>
                </a:custGeom>
                <a:grpFill/>
                <a:ln w="9525" cap="flat">
                  <a:noFill/>
                  <a:prstDash val="solid"/>
                  <a:miter/>
                </a:ln>
              </p:spPr>
              <p:txBody>
                <a:bodyPr rtlCol="0" anchor="ctr"/>
                <a:lstStyle/>
                <a:p>
                  <a:endParaRPr lang="zh-CN" altLang="en-US"/>
                </a:p>
              </p:txBody>
            </p:sp>
            <p:sp>
              <p:nvSpPr>
                <p:cNvPr id="363" name="任意多边形: 形状 362">
                  <a:extLst>
                    <a:ext uri="{FF2B5EF4-FFF2-40B4-BE49-F238E27FC236}">
                      <a16:creationId xmlns:a16="http://schemas.microsoft.com/office/drawing/2014/main" id="{5D974F0D-09E1-8A66-537B-E120A66A4A52}"/>
                    </a:ext>
                  </a:extLst>
                </p:cNvPr>
                <p:cNvSpPr/>
                <p:nvPr/>
              </p:nvSpPr>
              <p:spPr>
                <a:xfrm>
                  <a:off x="9983202" y="4861095"/>
                  <a:ext cx="38100" cy="34289"/>
                </a:xfrm>
                <a:custGeom>
                  <a:avLst/>
                  <a:gdLst>
                    <a:gd name="connsiteX0" fmla="*/ 3810 w 38100"/>
                    <a:gd name="connsiteY0" fmla="*/ 19050 h 34289"/>
                    <a:gd name="connsiteX1" fmla="*/ 10477 w 38100"/>
                    <a:gd name="connsiteY1" fmla="*/ 28575 h 34289"/>
                    <a:gd name="connsiteX2" fmla="*/ 6667 w 38100"/>
                    <a:gd name="connsiteY2" fmla="*/ 29527 h 34289"/>
                    <a:gd name="connsiteX3" fmla="*/ 9525 w 38100"/>
                    <a:gd name="connsiteY3" fmla="*/ 32385 h 34289"/>
                    <a:gd name="connsiteX4" fmla="*/ 6667 w 38100"/>
                    <a:gd name="connsiteY4" fmla="*/ 34290 h 34289"/>
                    <a:gd name="connsiteX5" fmla="*/ 27622 w 38100"/>
                    <a:gd name="connsiteY5" fmla="*/ 31433 h 34289"/>
                    <a:gd name="connsiteX6" fmla="*/ 24765 w 38100"/>
                    <a:gd name="connsiteY6" fmla="*/ 26670 h 34289"/>
                    <a:gd name="connsiteX7" fmla="*/ 38100 w 38100"/>
                    <a:gd name="connsiteY7" fmla="*/ 23813 h 34289"/>
                    <a:gd name="connsiteX8" fmla="*/ 22860 w 38100"/>
                    <a:gd name="connsiteY8" fmla="*/ 25717 h 34289"/>
                    <a:gd name="connsiteX9" fmla="*/ 29527 w 38100"/>
                    <a:gd name="connsiteY9" fmla="*/ 20955 h 34289"/>
                    <a:gd name="connsiteX10" fmla="*/ 12382 w 38100"/>
                    <a:gd name="connsiteY10" fmla="*/ 20955 h 34289"/>
                    <a:gd name="connsiteX11" fmla="*/ 20002 w 38100"/>
                    <a:gd name="connsiteY11" fmla="*/ 14288 h 34289"/>
                    <a:gd name="connsiteX12" fmla="*/ 11430 w 38100"/>
                    <a:gd name="connsiteY12" fmla="*/ 11430 h 34289"/>
                    <a:gd name="connsiteX13" fmla="*/ 24765 w 38100"/>
                    <a:gd name="connsiteY13" fmla="*/ 0 h 34289"/>
                    <a:gd name="connsiteX14" fmla="*/ 0 w 38100"/>
                    <a:gd name="connsiteY14" fmla="*/ 5715 h 34289"/>
                    <a:gd name="connsiteX15" fmla="*/ 11430 w 38100"/>
                    <a:gd name="connsiteY15" fmla="*/ 6667 h 34289"/>
                    <a:gd name="connsiteX16" fmla="*/ 0 w 38100"/>
                    <a:gd name="connsiteY16" fmla="*/ 14288 h 34289"/>
                    <a:gd name="connsiteX17" fmla="*/ 6667 w 38100"/>
                    <a:gd name="connsiteY17" fmla="*/ 20002 h 34289"/>
                    <a:gd name="connsiteX18" fmla="*/ 3810 w 38100"/>
                    <a:gd name="connsiteY18" fmla="*/ 19050 h 34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8100" h="34289">
                      <a:moveTo>
                        <a:pt x="3810" y="19050"/>
                      </a:moveTo>
                      <a:cubicBezTo>
                        <a:pt x="-8573" y="28575"/>
                        <a:pt x="14288" y="21908"/>
                        <a:pt x="10477" y="28575"/>
                      </a:cubicBezTo>
                      <a:cubicBezTo>
                        <a:pt x="9525" y="28575"/>
                        <a:pt x="8572" y="29527"/>
                        <a:pt x="6667" y="29527"/>
                      </a:cubicBezTo>
                      <a:lnTo>
                        <a:pt x="9525" y="32385"/>
                      </a:lnTo>
                      <a:lnTo>
                        <a:pt x="6667" y="34290"/>
                      </a:lnTo>
                      <a:cubicBezTo>
                        <a:pt x="15240" y="30480"/>
                        <a:pt x="20002" y="32385"/>
                        <a:pt x="27622" y="31433"/>
                      </a:cubicBezTo>
                      <a:cubicBezTo>
                        <a:pt x="35242" y="24765"/>
                        <a:pt x="16192" y="33338"/>
                        <a:pt x="24765" y="26670"/>
                      </a:cubicBezTo>
                      <a:cubicBezTo>
                        <a:pt x="28575" y="25717"/>
                        <a:pt x="35242" y="23813"/>
                        <a:pt x="38100" y="23813"/>
                      </a:cubicBezTo>
                      <a:cubicBezTo>
                        <a:pt x="33338" y="22860"/>
                        <a:pt x="27622" y="24765"/>
                        <a:pt x="22860" y="25717"/>
                      </a:cubicBezTo>
                      <a:cubicBezTo>
                        <a:pt x="20955" y="23813"/>
                        <a:pt x="25717" y="22860"/>
                        <a:pt x="29527" y="20955"/>
                      </a:cubicBezTo>
                      <a:cubicBezTo>
                        <a:pt x="23813" y="20002"/>
                        <a:pt x="10477" y="25717"/>
                        <a:pt x="12382" y="20955"/>
                      </a:cubicBezTo>
                      <a:cubicBezTo>
                        <a:pt x="19050" y="15240"/>
                        <a:pt x="24765" y="17145"/>
                        <a:pt x="20002" y="14288"/>
                      </a:cubicBezTo>
                      <a:cubicBezTo>
                        <a:pt x="7620" y="21908"/>
                        <a:pt x="20002" y="9525"/>
                        <a:pt x="11430" y="11430"/>
                      </a:cubicBezTo>
                      <a:cubicBezTo>
                        <a:pt x="12382" y="7620"/>
                        <a:pt x="20002" y="952"/>
                        <a:pt x="24765" y="0"/>
                      </a:cubicBezTo>
                      <a:cubicBezTo>
                        <a:pt x="14288" y="4763"/>
                        <a:pt x="4763" y="6667"/>
                        <a:pt x="0" y="5715"/>
                      </a:cubicBezTo>
                      <a:cubicBezTo>
                        <a:pt x="3810" y="5715"/>
                        <a:pt x="7620" y="6667"/>
                        <a:pt x="11430" y="6667"/>
                      </a:cubicBezTo>
                      <a:lnTo>
                        <a:pt x="0" y="14288"/>
                      </a:lnTo>
                      <a:cubicBezTo>
                        <a:pt x="6667" y="14288"/>
                        <a:pt x="6667" y="17145"/>
                        <a:pt x="6667" y="20002"/>
                      </a:cubicBezTo>
                      <a:lnTo>
                        <a:pt x="3810" y="19050"/>
                      </a:lnTo>
                      <a:close/>
                    </a:path>
                  </a:pathLst>
                </a:custGeom>
                <a:grpFill/>
                <a:ln w="9525" cap="flat">
                  <a:noFill/>
                  <a:prstDash val="solid"/>
                  <a:miter/>
                </a:ln>
              </p:spPr>
              <p:txBody>
                <a:bodyPr rtlCol="0" anchor="ctr"/>
                <a:lstStyle/>
                <a:p>
                  <a:endParaRPr lang="zh-CN" altLang="en-US"/>
                </a:p>
              </p:txBody>
            </p:sp>
            <p:sp>
              <p:nvSpPr>
                <p:cNvPr id="364" name="任意多边形: 形状 363">
                  <a:extLst>
                    <a:ext uri="{FF2B5EF4-FFF2-40B4-BE49-F238E27FC236}">
                      <a16:creationId xmlns:a16="http://schemas.microsoft.com/office/drawing/2014/main" id="{9E25F520-52B5-7E14-D27F-73885E9DC801}"/>
                    </a:ext>
                  </a:extLst>
                </p:cNvPr>
                <p:cNvSpPr/>
                <p:nvPr/>
              </p:nvSpPr>
              <p:spPr>
                <a:xfrm>
                  <a:off x="10020350" y="4884907"/>
                  <a:ext cx="2857" cy="9525"/>
                </a:xfrm>
                <a:custGeom>
                  <a:avLst/>
                  <a:gdLst>
                    <a:gd name="connsiteX0" fmla="*/ 0 w 2857"/>
                    <a:gd name="connsiteY0" fmla="*/ 0 h 9525"/>
                    <a:gd name="connsiteX1" fmla="*/ 2858 w 2857"/>
                    <a:gd name="connsiteY1" fmla="*/ 0 h 9525"/>
                    <a:gd name="connsiteX2" fmla="*/ 0 w 2857"/>
                    <a:gd name="connsiteY2" fmla="*/ 0 h 9525"/>
                  </a:gdLst>
                  <a:ahLst/>
                  <a:cxnLst>
                    <a:cxn ang="0">
                      <a:pos x="connsiteX0" y="connsiteY0"/>
                    </a:cxn>
                    <a:cxn ang="0">
                      <a:pos x="connsiteX1" y="connsiteY1"/>
                    </a:cxn>
                    <a:cxn ang="0">
                      <a:pos x="connsiteX2" y="connsiteY2"/>
                    </a:cxn>
                  </a:cxnLst>
                  <a:rect l="l" t="t" r="r" b="b"/>
                  <a:pathLst>
                    <a:path w="2857" h="9525">
                      <a:moveTo>
                        <a:pt x="0" y="0"/>
                      </a:moveTo>
                      <a:cubicBezTo>
                        <a:pt x="953" y="0"/>
                        <a:pt x="1905" y="0"/>
                        <a:pt x="2858" y="0"/>
                      </a:cubicBezTo>
                      <a:cubicBezTo>
                        <a:pt x="2858" y="0"/>
                        <a:pt x="1905" y="0"/>
                        <a:pt x="0" y="0"/>
                      </a:cubicBezTo>
                      <a:close/>
                    </a:path>
                  </a:pathLst>
                </a:custGeom>
                <a:grpFill/>
                <a:ln w="9525" cap="flat">
                  <a:noFill/>
                  <a:prstDash val="solid"/>
                  <a:miter/>
                </a:ln>
              </p:spPr>
              <p:txBody>
                <a:bodyPr rtlCol="0" anchor="ctr"/>
                <a:lstStyle/>
                <a:p>
                  <a:endParaRPr lang="zh-CN" altLang="en-US"/>
                </a:p>
              </p:txBody>
            </p:sp>
            <p:sp>
              <p:nvSpPr>
                <p:cNvPr id="365" name="任意多边形: 形状 364">
                  <a:extLst>
                    <a:ext uri="{FF2B5EF4-FFF2-40B4-BE49-F238E27FC236}">
                      <a16:creationId xmlns:a16="http://schemas.microsoft.com/office/drawing/2014/main" id="{8DB49FC9-8C33-ED56-1EEA-2EB65273F27B}"/>
                    </a:ext>
                  </a:extLst>
                </p:cNvPr>
                <p:cNvSpPr/>
                <p:nvPr/>
              </p:nvSpPr>
              <p:spPr>
                <a:xfrm>
                  <a:off x="10008920" y="4855379"/>
                  <a:ext cx="6667" cy="2857"/>
                </a:xfrm>
                <a:custGeom>
                  <a:avLst/>
                  <a:gdLst>
                    <a:gd name="connsiteX0" fmla="*/ 0 w 6667"/>
                    <a:gd name="connsiteY0" fmla="*/ 2858 h 2857"/>
                    <a:gd name="connsiteX1" fmla="*/ 3810 w 6667"/>
                    <a:gd name="connsiteY1" fmla="*/ 2858 h 2857"/>
                    <a:gd name="connsiteX2" fmla="*/ 6667 w 6667"/>
                    <a:gd name="connsiteY2" fmla="*/ 0 h 2857"/>
                  </a:gdLst>
                  <a:ahLst/>
                  <a:cxnLst>
                    <a:cxn ang="0">
                      <a:pos x="connsiteX0" y="connsiteY0"/>
                    </a:cxn>
                    <a:cxn ang="0">
                      <a:pos x="connsiteX1" y="connsiteY1"/>
                    </a:cxn>
                    <a:cxn ang="0">
                      <a:pos x="connsiteX2" y="connsiteY2"/>
                    </a:cxn>
                  </a:cxnLst>
                  <a:rect l="l" t="t" r="r" b="b"/>
                  <a:pathLst>
                    <a:path w="6667" h="2857">
                      <a:moveTo>
                        <a:pt x="0" y="2858"/>
                      </a:moveTo>
                      <a:lnTo>
                        <a:pt x="3810" y="2858"/>
                      </a:lnTo>
                      <a:lnTo>
                        <a:pt x="6667" y="0"/>
                      </a:lnTo>
                      <a:close/>
                    </a:path>
                  </a:pathLst>
                </a:custGeom>
                <a:grpFill/>
                <a:ln w="9525" cap="flat">
                  <a:noFill/>
                  <a:prstDash val="solid"/>
                  <a:miter/>
                </a:ln>
              </p:spPr>
              <p:txBody>
                <a:bodyPr rtlCol="0" anchor="ctr"/>
                <a:lstStyle/>
                <a:p>
                  <a:endParaRPr lang="zh-CN" altLang="en-US"/>
                </a:p>
              </p:txBody>
            </p:sp>
            <p:sp>
              <p:nvSpPr>
                <p:cNvPr id="366" name="任意多边形: 形状 365">
                  <a:extLst>
                    <a:ext uri="{FF2B5EF4-FFF2-40B4-BE49-F238E27FC236}">
                      <a16:creationId xmlns:a16="http://schemas.microsoft.com/office/drawing/2014/main" id="{BD5A8C33-98E5-7A32-8D46-EB8538A40E12}"/>
                    </a:ext>
                  </a:extLst>
                </p:cNvPr>
                <p:cNvSpPr/>
                <p:nvPr/>
              </p:nvSpPr>
              <p:spPr>
                <a:xfrm>
                  <a:off x="10027017" y="4883560"/>
                  <a:ext cx="6667" cy="1347"/>
                </a:xfrm>
                <a:custGeom>
                  <a:avLst/>
                  <a:gdLst>
                    <a:gd name="connsiteX0" fmla="*/ 3810 w 6667"/>
                    <a:gd name="connsiteY0" fmla="*/ 394 h 1347"/>
                    <a:gd name="connsiteX1" fmla="*/ 0 w 6667"/>
                    <a:gd name="connsiteY1" fmla="*/ 1347 h 1347"/>
                    <a:gd name="connsiteX2" fmla="*/ 6667 w 6667"/>
                    <a:gd name="connsiteY2" fmla="*/ 394 h 1347"/>
                    <a:gd name="connsiteX3" fmla="*/ 3810 w 6667"/>
                    <a:gd name="connsiteY3" fmla="*/ 394 h 1347"/>
                  </a:gdLst>
                  <a:ahLst/>
                  <a:cxnLst>
                    <a:cxn ang="0">
                      <a:pos x="connsiteX0" y="connsiteY0"/>
                    </a:cxn>
                    <a:cxn ang="0">
                      <a:pos x="connsiteX1" y="connsiteY1"/>
                    </a:cxn>
                    <a:cxn ang="0">
                      <a:pos x="connsiteX2" y="connsiteY2"/>
                    </a:cxn>
                    <a:cxn ang="0">
                      <a:pos x="connsiteX3" y="connsiteY3"/>
                    </a:cxn>
                  </a:cxnLst>
                  <a:rect l="l" t="t" r="r" b="b"/>
                  <a:pathLst>
                    <a:path w="6667" h="1347">
                      <a:moveTo>
                        <a:pt x="3810" y="394"/>
                      </a:moveTo>
                      <a:cubicBezTo>
                        <a:pt x="3810" y="-558"/>
                        <a:pt x="0" y="394"/>
                        <a:pt x="0" y="1347"/>
                      </a:cubicBezTo>
                      <a:lnTo>
                        <a:pt x="6667" y="394"/>
                      </a:lnTo>
                      <a:lnTo>
                        <a:pt x="3810" y="394"/>
                      </a:lnTo>
                      <a:close/>
                    </a:path>
                  </a:pathLst>
                </a:custGeom>
                <a:grpFill/>
                <a:ln w="9525" cap="flat">
                  <a:noFill/>
                  <a:prstDash val="solid"/>
                  <a:miter/>
                </a:ln>
              </p:spPr>
              <p:txBody>
                <a:bodyPr rtlCol="0" anchor="ctr"/>
                <a:lstStyle/>
                <a:p>
                  <a:endParaRPr lang="zh-CN" altLang="en-US"/>
                </a:p>
              </p:txBody>
            </p:sp>
            <p:sp>
              <p:nvSpPr>
                <p:cNvPr id="367" name="任意多边形: 形状 366">
                  <a:extLst>
                    <a:ext uri="{FF2B5EF4-FFF2-40B4-BE49-F238E27FC236}">
                      <a16:creationId xmlns:a16="http://schemas.microsoft.com/office/drawing/2014/main" id="{F24328DB-3AC5-B0D8-F1E8-E2D613728450}"/>
                    </a:ext>
                  </a:extLst>
                </p:cNvPr>
                <p:cNvSpPr/>
                <p:nvPr/>
              </p:nvSpPr>
              <p:spPr>
                <a:xfrm>
                  <a:off x="10017492" y="4890622"/>
                  <a:ext cx="6667" cy="4762"/>
                </a:xfrm>
                <a:custGeom>
                  <a:avLst/>
                  <a:gdLst>
                    <a:gd name="connsiteX0" fmla="*/ 6667 w 6667"/>
                    <a:gd name="connsiteY0" fmla="*/ 0 h 4762"/>
                    <a:gd name="connsiteX1" fmla="*/ 0 w 6667"/>
                    <a:gd name="connsiteY1" fmla="*/ 4763 h 4762"/>
                    <a:gd name="connsiteX2" fmla="*/ 5715 w 6667"/>
                    <a:gd name="connsiteY2" fmla="*/ 3810 h 4762"/>
                  </a:gdLst>
                  <a:ahLst/>
                  <a:cxnLst>
                    <a:cxn ang="0">
                      <a:pos x="connsiteX0" y="connsiteY0"/>
                    </a:cxn>
                    <a:cxn ang="0">
                      <a:pos x="connsiteX1" y="connsiteY1"/>
                    </a:cxn>
                    <a:cxn ang="0">
                      <a:pos x="connsiteX2" y="connsiteY2"/>
                    </a:cxn>
                  </a:cxnLst>
                  <a:rect l="l" t="t" r="r" b="b"/>
                  <a:pathLst>
                    <a:path w="6667" h="4762">
                      <a:moveTo>
                        <a:pt x="6667" y="0"/>
                      </a:moveTo>
                      <a:lnTo>
                        <a:pt x="0" y="4763"/>
                      </a:lnTo>
                      <a:lnTo>
                        <a:pt x="5715" y="3810"/>
                      </a:lnTo>
                      <a:close/>
                    </a:path>
                  </a:pathLst>
                </a:custGeom>
                <a:grpFill/>
                <a:ln w="9525" cap="flat">
                  <a:noFill/>
                  <a:prstDash val="solid"/>
                  <a:miter/>
                </a:ln>
              </p:spPr>
              <p:txBody>
                <a:bodyPr rtlCol="0" anchor="ctr"/>
                <a:lstStyle/>
                <a:p>
                  <a:endParaRPr lang="zh-CN" altLang="en-US"/>
                </a:p>
              </p:txBody>
            </p:sp>
            <p:sp>
              <p:nvSpPr>
                <p:cNvPr id="368" name="任意多边形: 形状 367">
                  <a:extLst>
                    <a:ext uri="{FF2B5EF4-FFF2-40B4-BE49-F238E27FC236}">
                      <a16:creationId xmlns:a16="http://schemas.microsoft.com/office/drawing/2014/main" id="{CA006DC9-DA0C-91CA-D191-3DDB98219306}"/>
                    </a:ext>
                  </a:extLst>
                </p:cNvPr>
                <p:cNvSpPr/>
                <p:nvPr/>
              </p:nvSpPr>
              <p:spPr>
                <a:xfrm>
                  <a:off x="10028849" y="4966801"/>
                  <a:ext cx="12443" cy="3845"/>
                </a:xfrm>
                <a:custGeom>
                  <a:avLst/>
                  <a:gdLst>
                    <a:gd name="connsiteX0" fmla="*/ 11503 w 12443"/>
                    <a:gd name="connsiteY0" fmla="*/ 1926 h 3845"/>
                    <a:gd name="connsiteX1" fmla="*/ 73 w 12443"/>
                    <a:gd name="connsiteY1" fmla="*/ 1926 h 3845"/>
                    <a:gd name="connsiteX2" fmla="*/ 11503 w 12443"/>
                    <a:gd name="connsiteY2" fmla="*/ 1926 h 3845"/>
                  </a:gdLst>
                  <a:ahLst/>
                  <a:cxnLst>
                    <a:cxn ang="0">
                      <a:pos x="connsiteX0" y="connsiteY0"/>
                    </a:cxn>
                    <a:cxn ang="0">
                      <a:pos x="connsiteX1" y="connsiteY1"/>
                    </a:cxn>
                    <a:cxn ang="0">
                      <a:pos x="connsiteX2" y="connsiteY2"/>
                    </a:cxn>
                  </a:cxnLst>
                  <a:rect l="l" t="t" r="r" b="b"/>
                  <a:pathLst>
                    <a:path w="12443" h="3845">
                      <a:moveTo>
                        <a:pt x="11503" y="1926"/>
                      </a:moveTo>
                      <a:cubicBezTo>
                        <a:pt x="15313" y="-1885"/>
                        <a:pt x="6741" y="973"/>
                        <a:pt x="73" y="1926"/>
                      </a:cubicBezTo>
                      <a:cubicBezTo>
                        <a:pt x="-879" y="6688"/>
                        <a:pt x="7693" y="973"/>
                        <a:pt x="11503" y="1926"/>
                      </a:cubicBezTo>
                      <a:close/>
                    </a:path>
                  </a:pathLst>
                </a:custGeom>
                <a:grpFill/>
                <a:ln w="9525" cap="flat">
                  <a:noFill/>
                  <a:prstDash val="solid"/>
                  <a:miter/>
                </a:ln>
              </p:spPr>
              <p:txBody>
                <a:bodyPr rtlCol="0" anchor="ctr"/>
                <a:lstStyle/>
                <a:p>
                  <a:endParaRPr lang="zh-CN" altLang="en-US"/>
                </a:p>
              </p:txBody>
            </p:sp>
            <p:sp>
              <p:nvSpPr>
                <p:cNvPr id="369" name="任意多边形: 形状 368">
                  <a:extLst>
                    <a:ext uri="{FF2B5EF4-FFF2-40B4-BE49-F238E27FC236}">
                      <a16:creationId xmlns:a16="http://schemas.microsoft.com/office/drawing/2014/main" id="{F904684F-7520-BFB8-AD4E-DF33B86EB57C}"/>
                    </a:ext>
                  </a:extLst>
                </p:cNvPr>
                <p:cNvSpPr/>
                <p:nvPr/>
              </p:nvSpPr>
              <p:spPr>
                <a:xfrm>
                  <a:off x="10056894" y="5007779"/>
                  <a:ext cx="7748" cy="7620"/>
                </a:xfrm>
                <a:custGeom>
                  <a:avLst/>
                  <a:gdLst>
                    <a:gd name="connsiteX0" fmla="*/ 6318 w 7748"/>
                    <a:gd name="connsiteY0" fmla="*/ 7620 h 7620"/>
                    <a:gd name="connsiteX1" fmla="*/ 1555 w 7748"/>
                    <a:gd name="connsiteY1" fmla="*/ 0 h 7620"/>
                    <a:gd name="connsiteX2" fmla="*/ 6318 w 7748"/>
                    <a:gd name="connsiteY2" fmla="*/ 7620 h 7620"/>
                  </a:gdLst>
                  <a:ahLst/>
                  <a:cxnLst>
                    <a:cxn ang="0">
                      <a:pos x="connsiteX0" y="connsiteY0"/>
                    </a:cxn>
                    <a:cxn ang="0">
                      <a:pos x="connsiteX1" y="connsiteY1"/>
                    </a:cxn>
                    <a:cxn ang="0">
                      <a:pos x="connsiteX2" y="connsiteY2"/>
                    </a:cxn>
                  </a:cxnLst>
                  <a:rect l="l" t="t" r="r" b="b"/>
                  <a:pathLst>
                    <a:path w="7748" h="7620">
                      <a:moveTo>
                        <a:pt x="6318" y="7620"/>
                      </a:moveTo>
                      <a:cubicBezTo>
                        <a:pt x="11080" y="3810"/>
                        <a:pt x="2508" y="2858"/>
                        <a:pt x="1555" y="0"/>
                      </a:cubicBezTo>
                      <a:cubicBezTo>
                        <a:pt x="-2255" y="3810"/>
                        <a:pt x="1555" y="5715"/>
                        <a:pt x="6318" y="7620"/>
                      </a:cubicBezTo>
                      <a:close/>
                    </a:path>
                  </a:pathLst>
                </a:custGeom>
                <a:grpFill/>
                <a:ln w="9525" cap="flat">
                  <a:noFill/>
                  <a:prstDash val="solid"/>
                  <a:miter/>
                </a:ln>
              </p:spPr>
              <p:txBody>
                <a:bodyPr rtlCol="0" anchor="ctr"/>
                <a:lstStyle/>
                <a:p>
                  <a:endParaRPr lang="zh-CN" altLang="en-US"/>
                </a:p>
              </p:txBody>
            </p:sp>
            <p:sp>
              <p:nvSpPr>
                <p:cNvPr id="370" name="任意多边形: 形状 369">
                  <a:extLst>
                    <a:ext uri="{FF2B5EF4-FFF2-40B4-BE49-F238E27FC236}">
                      <a16:creationId xmlns:a16="http://schemas.microsoft.com/office/drawing/2014/main" id="{F217E73C-3C6B-A475-0E88-FB00C6A60491}"/>
                    </a:ext>
                  </a:extLst>
                </p:cNvPr>
                <p:cNvSpPr/>
                <p:nvPr/>
              </p:nvSpPr>
              <p:spPr>
                <a:xfrm>
                  <a:off x="10075793" y="5029449"/>
                  <a:ext cx="22661" cy="4195"/>
                </a:xfrm>
                <a:custGeom>
                  <a:avLst/>
                  <a:gdLst>
                    <a:gd name="connsiteX0" fmla="*/ 22662 w 22661"/>
                    <a:gd name="connsiteY0" fmla="*/ 238 h 4195"/>
                    <a:gd name="connsiteX1" fmla="*/ 16947 w 22661"/>
                    <a:gd name="connsiteY1" fmla="*/ 1191 h 4195"/>
                    <a:gd name="connsiteX2" fmla="*/ 754 w 22661"/>
                    <a:gd name="connsiteY2" fmla="*/ 2143 h 4195"/>
                    <a:gd name="connsiteX3" fmla="*/ 22662 w 22661"/>
                    <a:gd name="connsiteY3" fmla="*/ 238 h 4195"/>
                  </a:gdLst>
                  <a:ahLst/>
                  <a:cxnLst>
                    <a:cxn ang="0">
                      <a:pos x="connsiteX0" y="connsiteY0"/>
                    </a:cxn>
                    <a:cxn ang="0">
                      <a:pos x="connsiteX1" y="connsiteY1"/>
                    </a:cxn>
                    <a:cxn ang="0">
                      <a:pos x="connsiteX2" y="connsiteY2"/>
                    </a:cxn>
                    <a:cxn ang="0">
                      <a:pos x="connsiteX3" y="connsiteY3"/>
                    </a:cxn>
                  </a:cxnLst>
                  <a:rect l="l" t="t" r="r" b="b"/>
                  <a:pathLst>
                    <a:path w="22661" h="4195">
                      <a:moveTo>
                        <a:pt x="22662" y="238"/>
                      </a:moveTo>
                      <a:cubicBezTo>
                        <a:pt x="19804" y="238"/>
                        <a:pt x="17899" y="-714"/>
                        <a:pt x="16947" y="1191"/>
                      </a:cubicBezTo>
                      <a:lnTo>
                        <a:pt x="754" y="2143"/>
                      </a:lnTo>
                      <a:cubicBezTo>
                        <a:pt x="-4008" y="6906"/>
                        <a:pt x="15042" y="2143"/>
                        <a:pt x="22662" y="238"/>
                      </a:cubicBezTo>
                      <a:close/>
                    </a:path>
                  </a:pathLst>
                </a:custGeom>
                <a:grpFill/>
                <a:ln w="9525" cap="flat">
                  <a:noFill/>
                  <a:prstDash val="solid"/>
                  <a:miter/>
                </a:ln>
              </p:spPr>
              <p:txBody>
                <a:bodyPr rtlCol="0" anchor="ctr"/>
                <a:lstStyle/>
                <a:p>
                  <a:endParaRPr lang="zh-CN" altLang="en-US"/>
                </a:p>
              </p:txBody>
            </p:sp>
            <p:sp>
              <p:nvSpPr>
                <p:cNvPr id="371" name="任意多边形: 形状 370">
                  <a:extLst>
                    <a:ext uri="{FF2B5EF4-FFF2-40B4-BE49-F238E27FC236}">
                      <a16:creationId xmlns:a16="http://schemas.microsoft.com/office/drawing/2014/main" id="{346C67F4-926F-7823-D387-2F025735FD6C}"/>
                    </a:ext>
                  </a:extLst>
                </p:cNvPr>
                <p:cNvSpPr/>
                <p:nvPr/>
              </p:nvSpPr>
              <p:spPr>
                <a:xfrm>
                  <a:off x="10083215" y="5050642"/>
                  <a:ext cx="21907" cy="4314"/>
                </a:xfrm>
                <a:custGeom>
                  <a:avLst/>
                  <a:gdLst>
                    <a:gd name="connsiteX0" fmla="*/ 21907 w 21907"/>
                    <a:gd name="connsiteY0" fmla="*/ 2858 h 4314"/>
                    <a:gd name="connsiteX1" fmla="*/ 15240 w 21907"/>
                    <a:gd name="connsiteY1" fmla="*/ 0 h 4314"/>
                    <a:gd name="connsiteX2" fmla="*/ 15240 w 21907"/>
                    <a:gd name="connsiteY2" fmla="*/ 1905 h 4314"/>
                    <a:gd name="connsiteX3" fmla="*/ 0 w 21907"/>
                    <a:gd name="connsiteY3" fmla="*/ 1905 h 4314"/>
                    <a:gd name="connsiteX4" fmla="*/ 21907 w 21907"/>
                    <a:gd name="connsiteY4" fmla="*/ 2858 h 43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907" h="4314">
                      <a:moveTo>
                        <a:pt x="21907" y="2858"/>
                      </a:moveTo>
                      <a:lnTo>
                        <a:pt x="15240" y="0"/>
                      </a:lnTo>
                      <a:lnTo>
                        <a:pt x="15240" y="1905"/>
                      </a:lnTo>
                      <a:cubicBezTo>
                        <a:pt x="8572" y="1905"/>
                        <a:pt x="5715" y="1905"/>
                        <a:pt x="0" y="1905"/>
                      </a:cubicBezTo>
                      <a:cubicBezTo>
                        <a:pt x="3810" y="3810"/>
                        <a:pt x="10477" y="5715"/>
                        <a:pt x="21907" y="2858"/>
                      </a:cubicBezTo>
                      <a:close/>
                    </a:path>
                  </a:pathLst>
                </a:custGeom>
                <a:grpFill/>
                <a:ln w="9525" cap="flat">
                  <a:noFill/>
                  <a:prstDash val="solid"/>
                  <a:miter/>
                </a:ln>
              </p:spPr>
              <p:txBody>
                <a:bodyPr rtlCol="0" anchor="ctr"/>
                <a:lstStyle/>
                <a:p>
                  <a:endParaRPr lang="zh-CN" altLang="en-US"/>
                </a:p>
              </p:txBody>
            </p:sp>
            <p:sp>
              <p:nvSpPr>
                <p:cNvPr id="372" name="任意多边形: 形状 371">
                  <a:extLst>
                    <a:ext uri="{FF2B5EF4-FFF2-40B4-BE49-F238E27FC236}">
                      <a16:creationId xmlns:a16="http://schemas.microsoft.com/office/drawing/2014/main" id="{21E3B0EF-74B9-7FBE-116C-75575DBFA930}"/>
                    </a:ext>
                  </a:extLst>
                </p:cNvPr>
                <p:cNvSpPr/>
                <p:nvPr/>
              </p:nvSpPr>
              <p:spPr>
                <a:xfrm>
                  <a:off x="10079404" y="5049690"/>
                  <a:ext cx="3376" cy="952"/>
                </a:xfrm>
                <a:custGeom>
                  <a:avLst/>
                  <a:gdLst>
                    <a:gd name="connsiteX0" fmla="*/ 0 w 3376"/>
                    <a:gd name="connsiteY0" fmla="*/ 0 h 952"/>
                    <a:gd name="connsiteX1" fmla="*/ 953 w 3376"/>
                    <a:gd name="connsiteY1" fmla="*/ 952 h 952"/>
                    <a:gd name="connsiteX2" fmla="*/ 0 w 3376"/>
                    <a:gd name="connsiteY2" fmla="*/ 0 h 952"/>
                  </a:gdLst>
                  <a:ahLst/>
                  <a:cxnLst>
                    <a:cxn ang="0">
                      <a:pos x="connsiteX0" y="connsiteY0"/>
                    </a:cxn>
                    <a:cxn ang="0">
                      <a:pos x="connsiteX1" y="connsiteY1"/>
                    </a:cxn>
                    <a:cxn ang="0">
                      <a:pos x="connsiteX2" y="connsiteY2"/>
                    </a:cxn>
                  </a:cxnLst>
                  <a:rect l="l" t="t" r="r" b="b"/>
                  <a:pathLst>
                    <a:path w="3376" h="952">
                      <a:moveTo>
                        <a:pt x="0" y="0"/>
                      </a:moveTo>
                      <a:cubicBezTo>
                        <a:pt x="0" y="0"/>
                        <a:pt x="953" y="952"/>
                        <a:pt x="953" y="952"/>
                      </a:cubicBezTo>
                      <a:cubicBezTo>
                        <a:pt x="2858" y="0"/>
                        <a:pt x="5715" y="0"/>
                        <a:pt x="0" y="0"/>
                      </a:cubicBezTo>
                      <a:close/>
                    </a:path>
                  </a:pathLst>
                </a:custGeom>
                <a:grpFill/>
                <a:ln w="9525" cap="flat">
                  <a:noFill/>
                  <a:prstDash val="solid"/>
                  <a:miter/>
                </a:ln>
              </p:spPr>
              <p:txBody>
                <a:bodyPr rtlCol="0" anchor="ctr"/>
                <a:lstStyle/>
                <a:p>
                  <a:endParaRPr lang="zh-CN" altLang="en-US"/>
                </a:p>
              </p:txBody>
            </p:sp>
            <p:sp>
              <p:nvSpPr>
                <p:cNvPr id="373" name="任意多边形: 形状 372">
                  <a:extLst>
                    <a:ext uri="{FF2B5EF4-FFF2-40B4-BE49-F238E27FC236}">
                      <a16:creationId xmlns:a16="http://schemas.microsoft.com/office/drawing/2014/main" id="{4FED81CF-1C4D-5057-1CC7-2A3EB89C0F74}"/>
                    </a:ext>
                  </a:extLst>
                </p:cNvPr>
                <p:cNvSpPr/>
                <p:nvPr/>
              </p:nvSpPr>
              <p:spPr>
                <a:xfrm>
                  <a:off x="10079405" y="5050642"/>
                  <a:ext cx="3810" cy="1904"/>
                </a:xfrm>
                <a:custGeom>
                  <a:avLst/>
                  <a:gdLst>
                    <a:gd name="connsiteX0" fmla="*/ 1905 w 3810"/>
                    <a:gd name="connsiteY0" fmla="*/ 1905 h 1904"/>
                    <a:gd name="connsiteX1" fmla="*/ 3810 w 3810"/>
                    <a:gd name="connsiteY1" fmla="*/ 1905 h 1904"/>
                    <a:gd name="connsiteX2" fmla="*/ 953 w 3810"/>
                    <a:gd name="connsiteY2" fmla="*/ 0 h 1904"/>
                    <a:gd name="connsiteX3" fmla="*/ 1905 w 3810"/>
                    <a:gd name="connsiteY3" fmla="*/ 1905 h 1904"/>
                  </a:gdLst>
                  <a:ahLst/>
                  <a:cxnLst>
                    <a:cxn ang="0">
                      <a:pos x="connsiteX0" y="connsiteY0"/>
                    </a:cxn>
                    <a:cxn ang="0">
                      <a:pos x="connsiteX1" y="connsiteY1"/>
                    </a:cxn>
                    <a:cxn ang="0">
                      <a:pos x="connsiteX2" y="connsiteY2"/>
                    </a:cxn>
                    <a:cxn ang="0">
                      <a:pos x="connsiteX3" y="connsiteY3"/>
                    </a:cxn>
                  </a:cxnLst>
                  <a:rect l="l" t="t" r="r" b="b"/>
                  <a:pathLst>
                    <a:path w="3810" h="1904">
                      <a:moveTo>
                        <a:pt x="1905" y="1905"/>
                      </a:moveTo>
                      <a:cubicBezTo>
                        <a:pt x="2857" y="1905"/>
                        <a:pt x="2857" y="1905"/>
                        <a:pt x="3810" y="1905"/>
                      </a:cubicBezTo>
                      <a:cubicBezTo>
                        <a:pt x="2857" y="953"/>
                        <a:pt x="1905" y="953"/>
                        <a:pt x="953" y="0"/>
                      </a:cubicBezTo>
                      <a:cubicBezTo>
                        <a:pt x="0" y="953"/>
                        <a:pt x="-952" y="953"/>
                        <a:pt x="1905" y="1905"/>
                      </a:cubicBezTo>
                      <a:close/>
                    </a:path>
                  </a:pathLst>
                </a:custGeom>
                <a:grpFill/>
                <a:ln w="9525" cap="flat">
                  <a:noFill/>
                  <a:prstDash val="solid"/>
                  <a:miter/>
                </a:ln>
              </p:spPr>
              <p:txBody>
                <a:bodyPr rtlCol="0" anchor="ctr"/>
                <a:lstStyle/>
                <a:p>
                  <a:endParaRPr lang="zh-CN" altLang="en-US"/>
                </a:p>
              </p:txBody>
            </p:sp>
            <p:sp>
              <p:nvSpPr>
                <p:cNvPr id="374" name="任意多边形: 形状 373">
                  <a:extLst>
                    <a:ext uri="{FF2B5EF4-FFF2-40B4-BE49-F238E27FC236}">
                      <a16:creationId xmlns:a16="http://schemas.microsoft.com/office/drawing/2014/main" id="{B110B5E6-8068-3093-5110-1614DDF37A3B}"/>
                    </a:ext>
                  </a:extLst>
                </p:cNvPr>
                <p:cNvSpPr/>
                <p:nvPr/>
              </p:nvSpPr>
              <p:spPr>
                <a:xfrm>
                  <a:off x="10097502" y="5057202"/>
                  <a:ext cx="5714" cy="6775"/>
                </a:xfrm>
                <a:custGeom>
                  <a:avLst/>
                  <a:gdLst>
                    <a:gd name="connsiteX0" fmla="*/ 0 w 5714"/>
                    <a:gd name="connsiteY0" fmla="*/ 108 h 6775"/>
                    <a:gd name="connsiteX1" fmla="*/ 2857 w 5714"/>
                    <a:gd name="connsiteY1" fmla="*/ 6775 h 6775"/>
                    <a:gd name="connsiteX2" fmla="*/ 5715 w 5714"/>
                    <a:gd name="connsiteY2" fmla="*/ 3918 h 6775"/>
                    <a:gd name="connsiteX3" fmla="*/ 0 w 5714"/>
                    <a:gd name="connsiteY3" fmla="*/ 108 h 6775"/>
                  </a:gdLst>
                  <a:ahLst/>
                  <a:cxnLst>
                    <a:cxn ang="0">
                      <a:pos x="connsiteX0" y="connsiteY0"/>
                    </a:cxn>
                    <a:cxn ang="0">
                      <a:pos x="connsiteX1" y="connsiteY1"/>
                    </a:cxn>
                    <a:cxn ang="0">
                      <a:pos x="connsiteX2" y="connsiteY2"/>
                    </a:cxn>
                    <a:cxn ang="0">
                      <a:pos x="connsiteX3" y="connsiteY3"/>
                    </a:cxn>
                  </a:cxnLst>
                  <a:rect l="l" t="t" r="r" b="b"/>
                  <a:pathLst>
                    <a:path w="5714" h="6775">
                      <a:moveTo>
                        <a:pt x="0" y="108"/>
                      </a:moveTo>
                      <a:lnTo>
                        <a:pt x="2857" y="6775"/>
                      </a:lnTo>
                      <a:lnTo>
                        <a:pt x="5715" y="3918"/>
                      </a:lnTo>
                      <a:cubicBezTo>
                        <a:pt x="-3810" y="4870"/>
                        <a:pt x="11430" y="-845"/>
                        <a:pt x="0" y="108"/>
                      </a:cubicBezTo>
                      <a:close/>
                    </a:path>
                  </a:pathLst>
                </a:custGeom>
                <a:grpFill/>
                <a:ln w="9525" cap="flat">
                  <a:noFill/>
                  <a:prstDash val="solid"/>
                  <a:miter/>
                </a:ln>
              </p:spPr>
              <p:txBody>
                <a:bodyPr rtlCol="0" anchor="ctr"/>
                <a:lstStyle/>
                <a:p>
                  <a:endParaRPr lang="zh-CN" altLang="en-US"/>
                </a:p>
              </p:txBody>
            </p:sp>
            <p:sp>
              <p:nvSpPr>
                <p:cNvPr id="375" name="任意多边形: 形状 374">
                  <a:extLst>
                    <a:ext uri="{FF2B5EF4-FFF2-40B4-BE49-F238E27FC236}">
                      <a16:creationId xmlns:a16="http://schemas.microsoft.com/office/drawing/2014/main" id="{15F53413-258B-CC27-2B07-F4FA222FE9A5}"/>
                    </a:ext>
                  </a:extLst>
                </p:cNvPr>
                <p:cNvSpPr/>
                <p:nvPr/>
              </p:nvSpPr>
              <p:spPr>
                <a:xfrm>
                  <a:off x="10086040" y="5094457"/>
                  <a:ext cx="19081" cy="13334"/>
                </a:xfrm>
                <a:custGeom>
                  <a:avLst/>
                  <a:gdLst>
                    <a:gd name="connsiteX0" fmla="*/ 9557 w 19081"/>
                    <a:gd name="connsiteY0" fmla="*/ 0 h 13334"/>
                    <a:gd name="connsiteX1" fmla="*/ 32 w 19081"/>
                    <a:gd name="connsiteY1" fmla="*/ 1905 h 13334"/>
                    <a:gd name="connsiteX2" fmla="*/ 5747 w 19081"/>
                    <a:gd name="connsiteY2" fmla="*/ 13335 h 13334"/>
                    <a:gd name="connsiteX3" fmla="*/ 19082 w 19081"/>
                    <a:gd name="connsiteY3" fmla="*/ 9525 h 13334"/>
                    <a:gd name="connsiteX4" fmla="*/ 9557 w 19081"/>
                    <a:gd name="connsiteY4" fmla="*/ 0 h 133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081" h="13334">
                      <a:moveTo>
                        <a:pt x="9557" y="0"/>
                      </a:moveTo>
                      <a:lnTo>
                        <a:pt x="32" y="1905"/>
                      </a:lnTo>
                      <a:cubicBezTo>
                        <a:pt x="-921" y="6667"/>
                        <a:pt x="20034" y="8572"/>
                        <a:pt x="5747" y="13335"/>
                      </a:cubicBezTo>
                      <a:cubicBezTo>
                        <a:pt x="11462" y="10477"/>
                        <a:pt x="17177" y="15240"/>
                        <a:pt x="19082" y="9525"/>
                      </a:cubicBezTo>
                      <a:cubicBezTo>
                        <a:pt x="10509" y="9525"/>
                        <a:pt x="7652" y="3810"/>
                        <a:pt x="9557" y="0"/>
                      </a:cubicBezTo>
                      <a:close/>
                    </a:path>
                  </a:pathLst>
                </a:custGeom>
                <a:grpFill/>
                <a:ln w="9525" cap="flat">
                  <a:noFill/>
                  <a:prstDash val="solid"/>
                  <a:miter/>
                </a:ln>
              </p:spPr>
              <p:txBody>
                <a:bodyPr rtlCol="0" anchor="ctr"/>
                <a:lstStyle/>
                <a:p>
                  <a:endParaRPr lang="zh-CN" altLang="en-US"/>
                </a:p>
              </p:txBody>
            </p:sp>
            <p:sp>
              <p:nvSpPr>
                <p:cNvPr id="376" name="任意多边形: 形状 375">
                  <a:extLst>
                    <a:ext uri="{FF2B5EF4-FFF2-40B4-BE49-F238E27FC236}">
                      <a16:creationId xmlns:a16="http://schemas.microsoft.com/office/drawing/2014/main" id="{33DC866B-1FC6-23DA-A915-4871BB831A1C}"/>
                    </a:ext>
                  </a:extLst>
                </p:cNvPr>
                <p:cNvSpPr/>
                <p:nvPr/>
              </p:nvSpPr>
              <p:spPr>
                <a:xfrm>
                  <a:off x="10076424" y="5112554"/>
                  <a:ext cx="9868" cy="3895"/>
                </a:xfrm>
                <a:custGeom>
                  <a:avLst/>
                  <a:gdLst>
                    <a:gd name="connsiteX0" fmla="*/ 7743 w 9868"/>
                    <a:gd name="connsiteY0" fmla="*/ 0 h 3895"/>
                    <a:gd name="connsiteX1" fmla="*/ 123 w 9868"/>
                    <a:gd name="connsiteY1" fmla="*/ 1905 h 3895"/>
                    <a:gd name="connsiteX2" fmla="*/ 7743 w 9868"/>
                    <a:gd name="connsiteY2" fmla="*/ 2858 h 3895"/>
                    <a:gd name="connsiteX3" fmla="*/ 7743 w 9868"/>
                    <a:gd name="connsiteY3" fmla="*/ 0 h 3895"/>
                  </a:gdLst>
                  <a:ahLst/>
                  <a:cxnLst>
                    <a:cxn ang="0">
                      <a:pos x="connsiteX0" y="connsiteY0"/>
                    </a:cxn>
                    <a:cxn ang="0">
                      <a:pos x="connsiteX1" y="connsiteY1"/>
                    </a:cxn>
                    <a:cxn ang="0">
                      <a:pos x="connsiteX2" y="connsiteY2"/>
                    </a:cxn>
                    <a:cxn ang="0">
                      <a:pos x="connsiteX3" y="connsiteY3"/>
                    </a:cxn>
                  </a:cxnLst>
                  <a:rect l="l" t="t" r="r" b="b"/>
                  <a:pathLst>
                    <a:path w="9868" h="3895">
                      <a:moveTo>
                        <a:pt x="7743" y="0"/>
                      </a:moveTo>
                      <a:cubicBezTo>
                        <a:pt x="4886" y="0"/>
                        <a:pt x="2981" y="953"/>
                        <a:pt x="123" y="1905"/>
                      </a:cubicBezTo>
                      <a:cubicBezTo>
                        <a:pt x="-829" y="3810"/>
                        <a:pt x="3933" y="4763"/>
                        <a:pt x="7743" y="2858"/>
                      </a:cubicBezTo>
                      <a:cubicBezTo>
                        <a:pt x="-4639" y="4763"/>
                        <a:pt x="16316" y="953"/>
                        <a:pt x="7743" y="0"/>
                      </a:cubicBezTo>
                      <a:close/>
                    </a:path>
                  </a:pathLst>
                </a:custGeom>
                <a:grpFill/>
                <a:ln w="9525" cap="flat">
                  <a:noFill/>
                  <a:prstDash val="solid"/>
                  <a:miter/>
                </a:ln>
              </p:spPr>
              <p:txBody>
                <a:bodyPr rtlCol="0" anchor="ctr"/>
                <a:lstStyle/>
                <a:p>
                  <a:endParaRPr lang="zh-CN" altLang="en-US"/>
                </a:p>
              </p:txBody>
            </p:sp>
            <p:sp>
              <p:nvSpPr>
                <p:cNvPr id="377" name="任意多边形: 形状 376">
                  <a:extLst>
                    <a:ext uri="{FF2B5EF4-FFF2-40B4-BE49-F238E27FC236}">
                      <a16:creationId xmlns:a16="http://schemas.microsoft.com/office/drawing/2014/main" id="{C74D5CFC-35D8-F826-B17F-3E3297021490}"/>
                    </a:ext>
                  </a:extLst>
                </p:cNvPr>
                <p:cNvSpPr/>
                <p:nvPr/>
              </p:nvSpPr>
              <p:spPr>
                <a:xfrm>
                  <a:off x="10084167" y="5130132"/>
                  <a:ext cx="20256" cy="3522"/>
                </a:xfrm>
                <a:custGeom>
                  <a:avLst/>
                  <a:gdLst>
                    <a:gd name="connsiteX0" fmla="*/ 3810 w 20256"/>
                    <a:gd name="connsiteY0" fmla="*/ 2425 h 3522"/>
                    <a:gd name="connsiteX1" fmla="*/ 0 w 20256"/>
                    <a:gd name="connsiteY1" fmla="*/ 1473 h 3522"/>
                    <a:gd name="connsiteX2" fmla="*/ 19050 w 20256"/>
                    <a:gd name="connsiteY2" fmla="*/ 3378 h 3522"/>
                    <a:gd name="connsiteX3" fmla="*/ 3810 w 20256"/>
                    <a:gd name="connsiteY3" fmla="*/ 2425 h 3522"/>
                  </a:gdLst>
                  <a:ahLst/>
                  <a:cxnLst>
                    <a:cxn ang="0">
                      <a:pos x="connsiteX0" y="connsiteY0"/>
                    </a:cxn>
                    <a:cxn ang="0">
                      <a:pos x="connsiteX1" y="connsiteY1"/>
                    </a:cxn>
                    <a:cxn ang="0">
                      <a:pos x="connsiteX2" y="connsiteY2"/>
                    </a:cxn>
                    <a:cxn ang="0">
                      <a:pos x="connsiteX3" y="connsiteY3"/>
                    </a:cxn>
                  </a:cxnLst>
                  <a:rect l="l" t="t" r="r" b="b"/>
                  <a:pathLst>
                    <a:path w="20256" h="3522">
                      <a:moveTo>
                        <a:pt x="3810" y="2425"/>
                      </a:moveTo>
                      <a:cubicBezTo>
                        <a:pt x="3810" y="1473"/>
                        <a:pt x="1905" y="-432"/>
                        <a:pt x="0" y="1473"/>
                      </a:cubicBezTo>
                      <a:cubicBezTo>
                        <a:pt x="953" y="5283"/>
                        <a:pt x="12383" y="2425"/>
                        <a:pt x="19050" y="3378"/>
                      </a:cubicBezTo>
                      <a:cubicBezTo>
                        <a:pt x="24765" y="-432"/>
                        <a:pt x="8573" y="-1385"/>
                        <a:pt x="3810" y="2425"/>
                      </a:cubicBezTo>
                      <a:close/>
                    </a:path>
                  </a:pathLst>
                </a:custGeom>
                <a:grpFill/>
                <a:ln w="9525" cap="flat">
                  <a:noFill/>
                  <a:prstDash val="solid"/>
                  <a:miter/>
                </a:ln>
              </p:spPr>
              <p:txBody>
                <a:bodyPr rtlCol="0" anchor="ctr"/>
                <a:lstStyle/>
                <a:p>
                  <a:endParaRPr lang="zh-CN" altLang="en-US"/>
                </a:p>
              </p:txBody>
            </p:sp>
            <p:sp>
              <p:nvSpPr>
                <p:cNvPr id="378" name="任意多边形: 形状 377">
                  <a:extLst>
                    <a:ext uri="{FF2B5EF4-FFF2-40B4-BE49-F238E27FC236}">
                      <a16:creationId xmlns:a16="http://schemas.microsoft.com/office/drawing/2014/main" id="{7FE96935-B86D-88F8-ECFC-A9ED461C4ABC}"/>
                    </a:ext>
                  </a:extLst>
                </p:cNvPr>
                <p:cNvSpPr/>
                <p:nvPr/>
              </p:nvSpPr>
              <p:spPr>
                <a:xfrm>
                  <a:off x="10021302" y="5167800"/>
                  <a:ext cx="6221" cy="4762"/>
                </a:xfrm>
                <a:custGeom>
                  <a:avLst/>
                  <a:gdLst>
                    <a:gd name="connsiteX0" fmla="*/ 0 w 6221"/>
                    <a:gd name="connsiteY0" fmla="*/ 4763 h 4762"/>
                    <a:gd name="connsiteX1" fmla="*/ 3810 w 6221"/>
                    <a:gd name="connsiteY1" fmla="*/ 0 h 4762"/>
                    <a:gd name="connsiteX2" fmla="*/ 0 w 6221"/>
                    <a:gd name="connsiteY2" fmla="*/ 4763 h 4762"/>
                  </a:gdLst>
                  <a:ahLst/>
                  <a:cxnLst>
                    <a:cxn ang="0">
                      <a:pos x="connsiteX0" y="connsiteY0"/>
                    </a:cxn>
                    <a:cxn ang="0">
                      <a:pos x="connsiteX1" y="connsiteY1"/>
                    </a:cxn>
                    <a:cxn ang="0">
                      <a:pos x="connsiteX2" y="connsiteY2"/>
                    </a:cxn>
                  </a:cxnLst>
                  <a:rect l="l" t="t" r="r" b="b"/>
                  <a:pathLst>
                    <a:path w="6221" h="4762">
                      <a:moveTo>
                        <a:pt x="0" y="4763"/>
                      </a:moveTo>
                      <a:cubicBezTo>
                        <a:pt x="8572" y="2858"/>
                        <a:pt x="6667" y="0"/>
                        <a:pt x="3810" y="0"/>
                      </a:cubicBezTo>
                      <a:cubicBezTo>
                        <a:pt x="5715" y="953"/>
                        <a:pt x="2857" y="2858"/>
                        <a:pt x="0" y="4763"/>
                      </a:cubicBezTo>
                      <a:close/>
                    </a:path>
                  </a:pathLst>
                </a:custGeom>
                <a:grpFill/>
                <a:ln w="9525" cap="flat">
                  <a:noFill/>
                  <a:prstDash val="solid"/>
                  <a:miter/>
                </a:ln>
              </p:spPr>
              <p:txBody>
                <a:bodyPr rtlCol="0" anchor="ctr"/>
                <a:lstStyle/>
                <a:p>
                  <a:endParaRPr lang="zh-CN" altLang="en-US"/>
                </a:p>
              </p:txBody>
            </p:sp>
            <p:sp>
              <p:nvSpPr>
                <p:cNvPr id="379" name="任意多边形: 形状 378">
                  <a:extLst>
                    <a:ext uri="{FF2B5EF4-FFF2-40B4-BE49-F238E27FC236}">
                      <a16:creationId xmlns:a16="http://schemas.microsoft.com/office/drawing/2014/main" id="{9EF57BAD-D1C4-D19C-1D75-76C5F4E69CD7}"/>
                    </a:ext>
                  </a:extLst>
                </p:cNvPr>
                <p:cNvSpPr/>
                <p:nvPr/>
              </p:nvSpPr>
              <p:spPr>
                <a:xfrm>
                  <a:off x="10079404" y="5161132"/>
                  <a:ext cx="13335" cy="1904"/>
                </a:xfrm>
                <a:custGeom>
                  <a:avLst/>
                  <a:gdLst>
                    <a:gd name="connsiteX0" fmla="*/ 11430 w 13335"/>
                    <a:gd name="connsiteY0" fmla="*/ 1905 h 1904"/>
                    <a:gd name="connsiteX1" fmla="*/ 13335 w 13335"/>
                    <a:gd name="connsiteY1" fmla="*/ 0 h 1904"/>
                    <a:gd name="connsiteX2" fmla="*/ 0 w 13335"/>
                    <a:gd name="connsiteY2" fmla="*/ 952 h 1904"/>
                  </a:gdLst>
                  <a:ahLst/>
                  <a:cxnLst>
                    <a:cxn ang="0">
                      <a:pos x="connsiteX0" y="connsiteY0"/>
                    </a:cxn>
                    <a:cxn ang="0">
                      <a:pos x="connsiteX1" y="connsiteY1"/>
                    </a:cxn>
                    <a:cxn ang="0">
                      <a:pos x="connsiteX2" y="connsiteY2"/>
                    </a:cxn>
                  </a:cxnLst>
                  <a:rect l="l" t="t" r="r" b="b"/>
                  <a:pathLst>
                    <a:path w="13335" h="1904">
                      <a:moveTo>
                        <a:pt x="11430" y="1905"/>
                      </a:moveTo>
                      <a:lnTo>
                        <a:pt x="13335" y="0"/>
                      </a:lnTo>
                      <a:lnTo>
                        <a:pt x="0" y="952"/>
                      </a:lnTo>
                      <a:close/>
                    </a:path>
                  </a:pathLst>
                </a:custGeom>
                <a:grpFill/>
                <a:ln w="9525" cap="flat">
                  <a:noFill/>
                  <a:prstDash val="solid"/>
                  <a:miter/>
                </a:ln>
              </p:spPr>
              <p:txBody>
                <a:bodyPr rtlCol="0" anchor="ctr"/>
                <a:lstStyle/>
                <a:p>
                  <a:endParaRPr lang="zh-CN" altLang="en-US"/>
                </a:p>
              </p:txBody>
            </p:sp>
            <p:sp>
              <p:nvSpPr>
                <p:cNvPr id="380" name="任意多边形: 形状 379">
                  <a:extLst>
                    <a:ext uri="{FF2B5EF4-FFF2-40B4-BE49-F238E27FC236}">
                      <a16:creationId xmlns:a16="http://schemas.microsoft.com/office/drawing/2014/main" id="{CD59E182-2E79-4284-C9F6-A6352E8E1101}"/>
                    </a:ext>
                  </a:extLst>
                </p:cNvPr>
                <p:cNvSpPr/>
                <p:nvPr/>
              </p:nvSpPr>
              <p:spPr>
                <a:xfrm>
                  <a:off x="10100359" y="5182087"/>
                  <a:ext cx="8572" cy="3809"/>
                </a:xfrm>
                <a:custGeom>
                  <a:avLst/>
                  <a:gdLst>
                    <a:gd name="connsiteX0" fmla="*/ 0 w 8572"/>
                    <a:gd name="connsiteY0" fmla="*/ 1905 h 3809"/>
                    <a:gd name="connsiteX1" fmla="*/ 8573 w 8572"/>
                    <a:gd name="connsiteY1" fmla="*/ 3810 h 3809"/>
                    <a:gd name="connsiteX2" fmla="*/ 6668 w 8572"/>
                    <a:gd name="connsiteY2" fmla="*/ 0 h 3809"/>
                  </a:gdLst>
                  <a:ahLst/>
                  <a:cxnLst>
                    <a:cxn ang="0">
                      <a:pos x="connsiteX0" y="connsiteY0"/>
                    </a:cxn>
                    <a:cxn ang="0">
                      <a:pos x="connsiteX1" y="connsiteY1"/>
                    </a:cxn>
                    <a:cxn ang="0">
                      <a:pos x="connsiteX2" y="connsiteY2"/>
                    </a:cxn>
                  </a:cxnLst>
                  <a:rect l="l" t="t" r="r" b="b"/>
                  <a:pathLst>
                    <a:path w="8572" h="3809">
                      <a:moveTo>
                        <a:pt x="0" y="1905"/>
                      </a:moveTo>
                      <a:lnTo>
                        <a:pt x="8573" y="3810"/>
                      </a:lnTo>
                      <a:lnTo>
                        <a:pt x="6668" y="0"/>
                      </a:lnTo>
                      <a:close/>
                    </a:path>
                  </a:pathLst>
                </a:custGeom>
                <a:grpFill/>
                <a:ln w="9525" cap="flat">
                  <a:noFill/>
                  <a:prstDash val="solid"/>
                  <a:miter/>
                </a:ln>
              </p:spPr>
              <p:txBody>
                <a:bodyPr rtlCol="0" anchor="ctr"/>
                <a:lstStyle/>
                <a:p>
                  <a:endParaRPr lang="zh-CN" altLang="en-US"/>
                </a:p>
              </p:txBody>
            </p:sp>
            <p:sp>
              <p:nvSpPr>
                <p:cNvPr id="381" name="任意多边形: 形状 380">
                  <a:extLst>
                    <a:ext uri="{FF2B5EF4-FFF2-40B4-BE49-F238E27FC236}">
                      <a16:creationId xmlns:a16="http://schemas.microsoft.com/office/drawing/2014/main" id="{9045AECB-04B5-5A52-3739-A607CC86B0B5}"/>
                    </a:ext>
                  </a:extLst>
                </p:cNvPr>
                <p:cNvSpPr/>
                <p:nvPr/>
              </p:nvSpPr>
              <p:spPr>
                <a:xfrm>
                  <a:off x="10099407" y="5188754"/>
                  <a:ext cx="4198" cy="3810"/>
                </a:xfrm>
                <a:custGeom>
                  <a:avLst/>
                  <a:gdLst>
                    <a:gd name="connsiteX0" fmla="*/ 0 w 4198"/>
                    <a:gd name="connsiteY0" fmla="*/ 0 h 3810"/>
                    <a:gd name="connsiteX1" fmla="*/ 952 w 4198"/>
                    <a:gd name="connsiteY1" fmla="*/ 3810 h 3810"/>
                    <a:gd name="connsiteX2" fmla="*/ 3810 w 4198"/>
                    <a:gd name="connsiteY2" fmla="*/ 1905 h 3810"/>
                    <a:gd name="connsiteX3" fmla="*/ 0 w 4198"/>
                    <a:gd name="connsiteY3" fmla="*/ 0 h 3810"/>
                  </a:gdLst>
                  <a:ahLst/>
                  <a:cxnLst>
                    <a:cxn ang="0">
                      <a:pos x="connsiteX0" y="connsiteY0"/>
                    </a:cxn>
                    <a:cxn ang="0">
                      <a:pos x="connsiteX1" y="connsiteY1"/>
                    </a:cxn>
                    <a:cxn ang="0">
                      <a:pos x="connsiteX2" y="connsiteY2"/>
                    </a:cxn>
                    <a:cxn ang="0">
                      <a:pos x="connsiteX3" y="connsiteY3"/>
                    </a:cxn>
                  </a:cxnLst>
                  <a:rect l="l" t="t" r="r" b="b"/>
                  <a:pathLst>
                    <a:path w="4198" h="3810">
                      <a:moveTo>
                        <a:pt x="0" y="0"/>
                      </a:moveTo>
                      <a:lnTo>
                        <a:pt x="952" y="3810"/>
                      </a:lnTo>
                      <a:lnTo>
                        <a:pt x="3810" y="1905"/>
                      </a:lnTo>
                      <a:cubicBezTo>
                        <a:pt x="5715" y="0"/>
                        <a:pt x="0" y="953"/>
                        <a:pt x="0" y="0"/>
                      </a:cubicBezTo>
                      <a:close/>
                    </a:path>
                  </a:pathLst>
                </a:custGeom>
                <a:grpFill/>
                <a:ln w="9525" cap="flat">
                  <a:noFill/>
                  <a:prstDash val="solid"/>
                  <a:miter/>
                </a:ln>
              </p:spPr>
              <p:txBody>
                <a:bodyPr rtlCol="0" anchor="ctr"/>
                <a:lstStyle/>
                <a:p>
                  <a:endParaRPr lang="zh-CN" altLang="en-US"/>
                </a:p>
              </p:txBody>
            </p:sp>
            <p:sp>
              <p:nvSpPr>
                <p:cNvPr id="382" name="任意多边形: 形状 381">
                  <a:extLst>
                    <a:ext uri="{FF2B5EF4-FFF2-40B4-BE49-F238E27FC236}">
                      <a16:creationId xmlns:a16="http://schemas.microsoft.com/office/drawing/2014/main" id="{114778CD-05FE-0F80-925D-7DF448B206E6}"/>
                    </a:ext>
                  </a:extLst>
                </p:cNvPr>
                <p:cNvSpPr/>
                <p:nvPr/>
              </p:nvSpPr>
              <p:spPr>
                <a:xfrm>
                  <a:off x="10098454" y="5195422"/>
                  <a:ext cx="5715" cy="3809"/>
                </a:xfrm>
                <a:custGeom>
                  <a:avLst/>
                  <a:gdLst>
                    <a:gd name="connsiteX0" fmla="*/ 3810 w 5715"/>
                    <a:gd name="connsiteY0" fmla="*/ 3810 h 3809"/>
                    <a:gd name="connsiteX1" fmla="*/ 5715 w 5715"/>
                    <a:gd name="connsiteY1" fmla="*/ 2858 h 3809"/>
                    <a:gd name="connsiteX2" fmla="*/ 0 w 5715"/>
                    <a:gd name="connsiteY2" fmla="*/ 0 h 3809"/>
                    <a:gd name="connsiteX3" fmla="*/ 3810 w 5715"/>
                    <a:gd name="connsiteY3" fmla="*/ 3810 h 3809"/>
                  </a:gdLst>
                  <a:ahLst/>
                  <a:cxnLst>
                    <a:cxn ang="0">
                      <a:pos x="connsiteX0" y="connsiteY0"/>
                    </a:cxn>
                    <a:cxn ang="0">
                      <a:pos x="connsiteX1" y="connsiteY1"/>
                    </a:cxn>
                    <a:cxn ang="0">
                      <a:pos x="connsiteX2" y="connsiteY2"/>
                    </a:cxn>
                    <a:cxn ang="0">
                      <a:pos x="connsiteX3" y="connsiteY3"/>
                    </a:cxn>
                  </a:cxnLst>
                  <a:rect l="l" t="t" r="r" b="b"/>
                  <a:pathLst>
                    <a:path w="5715" h="3809">
                      <a:moveTo>
                        <a:pt x="3810" y="3810"/>
                      </a:moveTo>
                      <a:cubicBezTo>
                        <a:pt x="2858" y="3810"/>
                        <a:pt x="3810" y="2858"/>
                        <a:pt x="5715" y="2858"/>
                      </a:cubicBezTo>
                      <a:lnTo>
                        <a:pt x="0" y="0"/>
                      </a:lnTo>
                      <a:lnTo>
                        <a:pt x="3810" y="3810"/>
                      </a:lnTo>
                      <a:close/>
                    </a:path>
                  </a:pathLst>
                </a:custGeom>
                <a:grpFill/>
                <a:ln w="9525" cap="flat">
                  <a:noFill/>
                  <a:prstDash val="solid"/>
                  <a:miter/>
                </a:ln>
              </p:spPr>
              <p:txBody>
                <a:bodyPr rtlCol="0" anchor="ctr"/>
                <a:lstStyle/>
                <a:p>
                  <a:endParaRPr lang="zh-CN" altLang="en-US"/>
                </a:p>
              </p:txBody>
            </p:sp>
            <p:sp>
              <p:nvSpPr>
                <p:cNvPr id="383" name="任意多边形: 形状 382">
                  <a:extLst>
                    <a:ext uri="{FF2B5EF4-FFF2-40B4-BE49-F238E27FC236}">
                      <a16:creationId xmlns:a16="http://schemas.microsoft.com/office/drawing/2014/main" id="{95434D73-06C1-F18A-3524-30E9C112EA86}"/>
                    </a:ext>
                  </a:extLst>
                </p:cNvPr>
                <p:cNvSpPr/>
                <p:nvPr/>
              </p:nvSpPr>
              <p:spPr>
                <a:xfrm>
                  <a:off x="10051651" y="5264955"/>
                  <a:ext cx="8199" cy="3809"/>
                </a:xfrm>
                <a:custGeom>
                  <a:avLst/>
                  <a:gdLst>
                    <a:gd name="connsiteX0" fmla="*/ 4894 w 8199"/>
                    <a:gd name="connsiteY0" fmla="*/ 0 h 3809"/>
                    <a:gd name="connsiteX1" fmla="*/ 131 w 8199"/>
                    <a:gd name="connsiteY1" fmla="*/ 3810 h 3809"/>
                    <a:gd name="connsiteX2" fmla="*/ 4894 w 8199"/>
                    <a:gd name="connsiteY2" fmla="*/ 0 h 3809"/>
                  </a:gdLst>
                  <a:ahLst/>
                  <a:cxnLst>
                    <a:cxn ang="0">
                      <a:pos x="connsiteX0" y="connsiteY0"/>
                    </a:cxn>
                    <a:cxn ang="0">
                      <a:pos x="connsiteX1" y="connsiteY1"/>
                    </a:cxn>
                    <a:cxn ang="0">
                      <a:pos x="connsiteX2" y="connsiteY2"/>
                    </a:cxn>
                  </a:cxnLst>
                  <a:rect l="l" t="t" r="r" b="b"/>
                  <a:pathLst>
                    <a:path w="8199" h="3809">
                      <a:moveTo>
                        <a:pt x="4894" y="0"/>
                      </a:moveTo>
                      <a:cubicBezTo>
                        <a:pt x="-3679" y="0"/>
                        <a:pt x="2036" y="2857"/>
                        <a:pt x="131" y="3810"/>
                      </a:cubicBezTo>
                      <a:cubicBezTo>
                        <a:pt x="2989" y="3810"/>
                        <a:pt x="13466" y="952"/>
                        <a:pt x="4894" y="0"/>
                      </a:cubicBezTo>
                      <a:close/>
                    </a:path>
                  </a:pathLst>
                </a:custGeom>
                <a:grpFill/>
                <a:ln w="9525" cap="flat">
                  <a:noFill/>
                  <a:prstDash val="solid"/>
                  <a:miter/>
                </a:ln>
              </p:spPr>
              <p:txBody>
                <a:bodyPr rtlCol="0" anchor="ctr"/>
                <a:lstStyle/>
                <a:p>
                  <a:endParaRPr lang="zh-CN" altLang="en-US"/>
                </a:p>
              </p:txBody>
            </p:sp>
          </p:grpSp>
          <p:sp>
            <p:nvSpPr>
              <p:cNvPr id="310" name="任意多边形: 形状 309">
                <a:extLst>
                  <a:ext uri="{FF2B5EF4-FFF2-40B4-BE49-F238E27FC236}">
                    <a16:creationId xmlns:a16="http://schemas.microsoft.com/office/drawing/2014/main" id="{4392299A-11A6-CFC3-8878-D3A7FEC21F59}"/>
                  </a:ext>
                </a:extLst>
              </p:cNvPr>
              <p:cNvSpPr/>
              <p:nvPr/>
            </p:nvSpPr>
            <p:spPr>
              <a:xfrm>
                <a:off x="9460959" y="4654078"/>
                <a:ext cx="392429" cy="568642"/>
              </a:xfrm>
              <a:custGeom>
                <a:avLst/>
                <a:gdLst>
                  <a:gd name="connsiteX0" fmla="*/ 392430 w 392429"/>
                  <a:gd name="connsiteY0" fmla="*/ 568642 h 568642"/>
                  <a:gd name="connsiteX1" fmla="*/ 98108 w 392429"/>
                  <a:gd name="connsiteY1" fmla="*/ 568642 h 568642"/>
                  <a:gd name="connsiteX2" fmla="*/ 29527 w 392429"/>
                  <a:gd name="connsiteY2" fmla="*/ 211455 h 568642"/>
                  <a:gd name="connsiteX3" fmla="*/ 0 w 392429"/>
                  <a:gd name="connsiteY3" fmla="*/ 0 h 568642"/>
                  <a:gd name="connsiteX4" fmla="*/ 169545 w 392429"/>
                  <a:gd name="connsiteY4" fmla="*/ 67627 h 568642"/>
                  <a:gd name="connsiteX5" fmla="*/ 359092 w 392429"/>
                  <a:gd name="connsiteY5" fmla="*/ 170497 h 568642"/>
                  <a:gd name="connsiteX6" fmla="*/ 392430 w 392429"/>
                  <a:gd name="connsiteY6" fmla="*/ 568642 h 5686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92429" h="568642">
                    <a:moveTo>
                      <a:pt x="392430" y="568642"/>
                    </a:moveTo>
                    <a:cubicBezTo>
                      <a:pt x="392430" y="568642"/>
                      <a:pt x="120967" y="568642"/>
                      <a:pt x="98108" y="568642"/>
                    </a:cubicBezTo>
                    <a:cubicBezTo>
                      <a:pt x="84772" y="568642"/>
                      <a:pt x="53340" y="373380"/>
                      <a:pt x="29527" y="211455"/>
                    </a:cubicBezTo>
                    <a:cubicBezTo>
                      <a:pt x="12383" y="97155"/>
                      <a:pt x="0" y="0"/>
                      <a:pt x="0" y="0"/>
                    </a:cubicBezTo>
                    <a:cubicBezTo>
                      <a:pt x="0" y="0"/>
                      <a:pt x="87630" y="28575"/>
                      <a:pt x="169545" y="67627"/>
                    </a:cubicBezTo>
                    <a:cubicBezTo>
                      <a:pt x="237172" y="100013"/>
                      <a:pt x="359092" y="170497"/>
                      <a:pt x="359092" y="170497"/>
                    </a:cubicBezTo>
                    <a:lnTo>
                      <a:pt x="392430" y="568642"/>
                    </a:lnTo>
                    <a:close/>
                  </a:path>
                </a:pathLst>
              </a:custGeom>
              <a:solidFill>
                <a:srgbClr val="C4D19C"/>
              </a:solidFill>
              <a:ln w="9525" cap="flat">
                <a:noFill/>
                <a:prstDash val="solid"/>
                <a:miter/>
              </a:ln>
            </p:spPr>
            <p:txBody>
              <a:bodyPr rtlCol="0" anchor="ctr"/>
              <a:lstStyle/>
              <a:p>
                <a:endParaRPr lang="zh-CN" altLang="en-US"/>
              </a:p>
            </p:txBody>
          </p:sp>
          <p:sp>
            <p:nvSpPr>
              <p:cNvPr id="311" name="任意多边形: 形状 310">
                <a:extLst>
                  <a:ext uri="{FF2B5EF4-FFF2-40B4-BE49-F238E27FC236}">
                    <a16:creationId xmlns:a16="http://schemas.microsoft.com/office/drawing/2014/main" id="{2CEDB69D-32C2-D1F5-F28B-349F07104399}"/>
                  </a:ext>
                </a:extLst>
              </p:cNvPr>
              <p:cNvSpPr/>
              <p:nvPr/>
            </p:nvSpPr>
            <p:spPr>
              <a:xfrm>
                <a:off x="9460959" y="4654078"/>
                <a:ext cx="98107" cy="568642"/>
              </a:xfrm>
              <a:custGeom>
                <a:avLst/>
                <a:gdLst>
                  <a:gd name="connsiteX0" fmla="*/ 98108 w 98107"/>
                  <a:gd name="connsiteY0" fmla="*/ 568642 h 568642"/>
                  <a:gd name="connsiteX1" fmla="*/ 29527 w 98107"/>
                  <a:gd name="connsiteY1" fmla="*/ 211455 h 568642"/>
                  <a:gd name="connsiteX2" fmla="*/ 0 w 98107"/>
                  <a:gd name="connsiteY2" fmla="*/ 0 h 568642"/>
                </a:gdLst>
                <a:ahLst/>
                <a:cxnLst>
                  <a:cxn ang="0">
                    <a:pos x="connsiteX0" y="connsiteY0"/>
                  </a:cxn>
                  <a:cxn ang="0">
                    <a:pos x="connsiteX1" y="connsiteY1"/>
                  </a:cxn>
                  <a:cxn ang="0">
                    <a:pos x="connsiteX2" y="connsiteY2"/>
                  </a:cxn>
                </a:cxnLst>
                <a:rect l="l" t="t" r="r" b="b"/>
                <a:pathLst>
                  <a:path w="98107" h="568642">
                    <a:moveTo>
                      <a:pt x="98108" y="568642"/>
                    </a:moveTo>
                    <a:cubicBezTo>
                      <a:pt x="84772" y="568642"/>
                      <a:pt x="53340" y="373380"/>
                      <a:pt x="29527" y="211455"/>
                    </a:cubicBezTo>
                    <a:cubicBezTo>
                      <a:pt x="12383" y="97155"/>
                      <a:pt x="0" y="0"/>
                      <a:pt x="0" y="0"/>
                    </a:cubicBezTo>
                  </a:path>
                </a:pathLst>
              </a:custGeom>
              <a:noFill/>
              <a:ln w="9525" cap="flat">
                <a:solidFill>
                  <a:srgbClr val="646360"/>
                </a:solidFill>
                <a:prstDash val="solid"/>
                <a:miter/>
              </a:ln>
            </p:spPr>
            <p:txBody>
              <a:bodyPr rtlCol="0" anchor="ctr"/>
              <a:lstStyle/>
              <a:p>
                <a:endParaRPr lang="zh-CN" altLang="en-US"/>
              </a:p>
            </p:txBody>
          </p:sp>
          <p:sp>
            <p:nvSpPr>
              <p:cNvPr id="312" name="任意多边形: 形状 311">
                <a:extLst>
                  <a:ext uri="{FF2B5EF4-FFF2-40B4-BE49-F238E27FC236}">
                    <a16:creationId xmlns:a16="http://schemas.microsoft.com/office/drawing/2014/main" id="{24296C43-B033-B133-204E-EDD0C440AAE7}"/>
                  </a:ext>
                </a:extLst>
              </p:cNvPr>
              <p:cNvSpPr/>
              <p:nvPr/>
            </p:nvSpPr>
            <p:spPr>
              <a:xfrm>
                <a:off x="9534302" y="5131033"/>
                <a:ext cx="210502" cy="91687"/>
              </a:xfrm>
              <a:custGeom>
                <a:avLst/>
                <a:gdLst>
                  <a:gd name="connsiteX0" fmla="*/ 0 w 210502"/>
                  <a:gd name="connsiteY0" fmla="*/ 19297 h 91687"/>
                  <a:gd name="connsiteX1" fmla="*/ 100013 w 210502"/>
                  <a:gd name="connsiteY1" fmla="*/ 90735 h 91687"/>
                  <a:gd name="connsiteX2" fmla="*/ 132397 w 210502"/>
                  <a:gd name="connsiteY2" fmla="*/ 247 h 91687"/>
                  <a:gd name="connsiteX3" fmla="*/ 210503 w 210502"/>
                  <a:gd name="connsiteY3" fmla="*/ 91687 h 91687"/>
                </a:gdLst>
                <a:ahLst/>
                <a:cxnLst>
                  <a:cxn ang="0">
                    <a:pos x="connsiteX0" y="connsiteY0"/>
                  </a:cxn>
                  <a:cxn ang="0">
                    <a:pos x="connsiteX1" y="connsiteY1"/>
                  </a:cxn>
                  <a:cxn ang="0">
                    <a:pos x="connsiteX2" y="connsiteY2"/>
                  </a:cxn>
                  <a:cxn ang="0">
                    <a:pos x="connsiteX3" y="connsiteY3"/>
                  </a:cxn>
                </a:cxnLst>
                <a:rect l="l" t="t" r="r" b="b"/>
                <a:pathLst>
                  <a:path w="210502" h="91687">
                    <a:moveTo>
                      <a:pt x="0" y="19297"/>
                    </a:moveTo>
                    <a:cubicBezTo>
                      <a:pt x="0" y="19297"/>
                      <a:pt x="49530" y="-55950"/>
                      <a:pt x="100013" y="90735"/>
                    </a:cubicBezTo>
                    <a:cubicBezTo>
                      <a:pt x="100013" y="90735"/>
                      <a:pt x="68580" y="1200"/>
                      <a:pt x="132397" y="247"/>
                    </a:cubicBezTo>
                    <a:cubicBezTo>
                      <a:pt x="178117" y="-705"/>
                      <a:pt x="210503" y="91687"/>
                      <a:pt x="210503" y="91687"/>
                    </a:cubicBezTo>
                  </a:path>
                </a:pathLst>
              </a:custGeom>
              <a:noFill/>
              <a:ln w="9525" cap="flat">
                <a:solidFill>
                  <a:srgbClr val="646360"/>
                </a:solidFill>
                <a:prstDash val="solid"/>
                <a:miter/>
              </a:ln>
            </p:spPr>
            <p:txBody>
              <a:bodyPr rtlCol="0" anchor="ctr"/>
              <a:lstStyle/>
              <a:p>
                <a:endParaRPr lang="zh-CN" altLang="en-US"/>
              </a:p>
            </p:txBody>
          </p:sp>
          <p:sp>
            <p:nvSpPr>
              <p:cNvPr id="313" name="任意多边形: 形状 312">
                <a:extLst>
                  <a:ext uri="{FF2B5EF4-FFF2-40B4-BE49-F238E27FC236}">
                    <a16:creationId xmlns:a16="http://schemas.microsoft.com/office/drawing/2014/main" id="{BEB81169-2247-12E3-F3B4-1790A0998553}"/>
                  </a:ext>
                </a:extLst>
              </p:cNvPr>
              <p:cNvSpPr/>
              <p:nvPr/>
            </p:nvSpPr>
            <p:spPr>
              <a:xfrm>
                <a:off x="10734452" y="4875047"/>
                <a:ext cx="438238" cy="346720"/>
              </a:xfrm>
              <a:custGeom>
                <a:avLst/>
                <a:gdLst>
                  <a:gd name="connsiteX0" fmla="*/ 373380 w 438238"/>
                  <a:gd name="connsiteY0" fmla="*/ 11 h 346720"/>
                  <a:gd name="connsiteX1" fmla="*/ 438150 w 438238"/>
                  <a:gd name="connsiteY1" fmla="*/ 346721 h 346720"/>
                  <a:gd name="connsiteX2" fmla="*/ 165735 w 438238"/>
                  <a:gd name="connsiteY2" fmla="*/ 346721 h 346720"/>
                  <a:gd name="connsiteX3" fmla="*/ 98107 w 438238"/>
                  <a:gd name="connsiteY3" fmla="*/ 205751 h 346720"/>
                  <a:gd name="connsiteX4" fmla="*/ 0 w 438238"/>
                  <a:gd name="connsiteY4" fmla="*/ 60971 h 346720"/>
                  <a:gd name="connsiteX5" fmla="*/ 373380 w 438238"/>
                  <a:gd name="connsiteY5" fmla="*/ 11 h 3467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8238" h="346720">
                    <a:moveTo>
                      <a:pt x="373380" y="11"/>
                    </a:moveTo>
                    <a:cubicBezTo>
                      <a:pt x="373380" y="11"/>
                      <a:pt x="441007" y="295286"/>
                      <a:pt x="438150" y="346721"/>
                    </a:cubicBezTo>
                    <a:lnTo>
                      <a:pt x="165735" y="346721"/>
                    </a:lnTo>
                    <a:cubicBezTo>
                      <a:pt x="165735" y="346721"/>
                      <a:pt x="139065" y="280046"/>
                      <a:pt x="98107" y="205751"/>
                    </a:cubicBezTo>
                    <a:cubicBezTo>
                      <a:pt x="70485" y="155268"/>
                      <a:pt x="36195" y="100976"/>
                      <a:pt x="0" y="60971"/>
                    </a:cubicBezTo>
                    <a:cubicBezTo>
                      <a:pt x="953" y="60971"/>
                      <a:pt x="238125" y="-942"/>
                      <a:pt x="373380" y="11"/>
                    </a:cubicBezTo>
                    <a:close/>
                  </a:path>
                </a:pathLst>
              </a:custGeom>
              <a:solidFill>
                <a:srgbClr val="C4D19C"/>
              </a:solidFill>
              <a:ln w="9525" cap="flat">
                <a:noFill/>
                <a:prstDash val="solid"/>
                <a:miter/>
              </a:ln>
            </p:spPr>
            <p:txBody>
              <a:bodyPr rtlCol="0" anchor="ctr"/>
              <a:lstStyle/>
              <a:p>
                <a:endParaRPr lang="zh-CN" altLang="en-US"/>
              </a:p>
            </p:txBody>
          </p:sp>
          <p:sp>
            <p:nvSpPr>
              <p:cNvPr id="314" name="任意多边形: 形状 313">
                <a:extLst>
                  <a:ext uri="{FF2B5EF4-FFF2-40B4-BE49-F238E27FC236}">
                    <a16:creationId xmlns:a16="http://schemas.microsoft.com/office/drawing/2014/main" id="{2C570DD6-F704-1B3C-D270-1075C73D99D5}"/>
                  </a:ext>
                </a:extLst>
              </p:cNvPr>
              <p:cNvSpPr/>
              <p:nvPr/>
            </p:nvSpPr>
            <p:spPr>
              <a:xfrm>
                <a:off x="10735404" y="4936018"/>
                <a:ext cx="165734" cy="285750"/>
              </a:xfrm>
              <a:custGeom>
                <a:avLst/>
                <a:gdLst>
                  <a:gd name="connsiteX0" fmla="*/ 165735 w 165734"/>
                  <a:gd name="connsiteY0" fmla="*/ 285750 h 285750"/>
                  <a:gd name="connsiteX1" fmla="*/ 98107 w 165734"/>
                  <a:gd name="connsiteY1" fmla="*/ 144780 h 285750"/>
                  <a:gd name="connsiteX2" fmla="*/ 0 w 165734"/>
                  <a:gd name="connsiteY2" fmla="*/ 0 h 285750"/>
                </a:gdLst>
                <a:ahLst/>
                <a:cxnLst>
                  <a:cxn ang="0">
                    <a:pos x="connsiteX0" y="connsiteY0"/>
                  </a:cxn>
                  <a:cxn ang="0">
                    <a:pos x="connsiteX1" y="connsiteY1"/>
                  </a:cxn>
                  <a:cxn ang="0">
                    <a:pos x="connsiteX2" y="connsiteY2"/>
                  </a:cxn>
                </a:cxnLst>
                <a:rect l="l" t="t" r="r" b="b"/>
                <a:pathLst>
                  <a:path w="165734" h="285750">
                    <a:moveTo>
                      <a:pt x="165735" y="285750"/>
                    </a:moveTo>
                    <a:cubicBezTo>
                      <a:pt x="165735" y="285750"/>
                      <a:pt x="139065" y="219075"/>
                      <a:pt x="98107" y="144780"/>
                    </a:cubicBezTo>
                    <a:cubicBezTo>
                      <a:pt x="70485" y="94298"/>
                      <a:pt x="36195" y="40005"/>
                      <a:pt x="0" y="0"/>
                    </a:cubicBezTo>
                  </a:path>
                </a:pathLst>
              </a:custGeom>
              <a:noFill/>
              <a:ln w="9525" cap="flat">
                <a:solidFill>
                  <a:srgbClr val="646360"/>
                </a:solidFill>
                <a:prstDash val="solid"/>
                <a:miter/>
              </a:ln>
            </p:spPr>
            <p:txBody>
              <a:bodyPr rtlCol="0" anchor="ctr"/>
              <a:lstStyle/>
              <a:p>
                <a:endParaRPr lang="zh-CN" altLang="en-US"/>
              </a:p>
            </p:txBody>
          </p:sp>
          <p:sp>
            <p:nvSpPr>
              <p:cNvPr id="315" name="任意多边形: 形状 314">
                <a:extLst>
                  <a:ext uri="{FF2B5EF4-FFF2-40B4-BE49-F238E27FC236}">
                    <a16:creationId xmlns:a16="http://schemas.microsoft.com/office/drawing/2014/main" id="{1F431AC9-281F-FE7D-A90A-4693C67B2BFE}"/>
                  </a:ext>
                </a:extLst>
              </p:cNvPr>
              <p:cNvSpPr/>
              <p:nvPr/>
            </p:nvSpPr>
            <p:spPr>
              <a:xfrm>
                <a:off x="10996389" y="4901728"/>
                <a:ext cx="160019" cy="202882"/>
              </a:xfrm>
              <a:custGeom>
                <a:avLst/>
                <a:gdLst>
                  <a:gd name="connsiteX0" fmla="*/ 0 w 160019"/>
                  <a:gd name="connsiteY0" fmla="*/ 0 h 202882"/>
                  <a:gd name="connsiteX1" fmla="*/ 160020 w 160019"/>
                  <a:gd name="connsiteY1" fmla="*/ 202882 h 202882"/>
                </a:gdLst>
                <a:ahLst/>
                <a:cxnLst>
                  <a:cxn ang="0">
                    <a:pos x="connsiteX0" y="connsiteY0"/>
                  </a:cxn>
                  <a:cxn ang="0">
                    <a:pos x="connsiteX1" y="connsiteY1"/>
                  </a:cxn>
                </a:cxnLst>
                <a:rect l="l" t="t" r="r" b="b"/>
                <a:pathLst>
                  <a:path w="160019" h="202882">
                    <a:moveTo>
                      <a:pt x="0" y="0"/>
                    </a:moveTo>
                    <a:cubicBezTo>
                      <a:pt x="0" y="0"/>
                      <a:pt x="76200" y="100965"/>
                      <a:pt x="160020" y="202882"/>
                    </a:cubicBezTo>
                  </a:path>
                </a:pathLst>
              </a:custGeom>
              <a:noFill/>
              <a:ln w="9525" cap="flat">
                <a:solidFill>
                  <a:srgbClr val="646360"/>
                </a:solidFill>
                <a:prstDash val="solid"/>
                <a:miter/>
              </a:ln>
            </p:spPr>
            <p:txBody>
              <a:bodyPr rtlCol="0" anchor="ctr"/>
              <a:lstStyle/>
              <a:p>
                <a:endParaRPr lang="zh-CN" altLang="en-US"/>
              </a:p>
            </p:txBody>
          </p:sp>
          <p:sp>
            <p:nvSpPr>
              <p:cNvPr id="316" name="任意多边形: 形状 315">
                <a:extLst>
                  <a:ext uri="{FF2B5EF4-FFF2-40B4-BE49-F238E27FC236}">
                    <a16:creationId xmlns:a16="http://schemas.microsoft.com/office/drawing/2014/main" id="{A7871593-FBC3-770C-9883-546C7E083895}"/>
                  </a:ext>
                </a:extLst>
              </p:cNvPr>
              <p:cNvSpPr/>
              <p:nvPr/>
            </p:nvSpPr>
            <p:spPr>
              <a:xfrm>
                <a:off x="10881657" y="5130956"/>
                <a:ext cx="178549" cy="91764"/>
              </a:xfrm>
              <a:custGeom>
                <a:avLst/>
                <a:gdLst>
                  <a:gd name="connsiteX0" fmla="*/ 432 w 178549"/>
                  <a:gd name="connsiteY0" fmla="*/ 47950 h 91764"/>
                  <a:gd name="connsiteX1" fmla="*/ 32817 w 178549"/>
                  <a:gd name="connsiteY1" fmla="*/ 7945 h 91764"/>
                  <a:gd name="connsiteX2" fmla="*/ 92825 w 178549"/>
                  <a:gd name="connsiteY2" fmla="*/ 91765 h 91764"/>
                  <a:gd name="connsiteX3" fmla="*/ 115685 w 178549"/>
                  <a:gd name="connsiteY3" fmla="*/ 325 h 91764"/>
                  <a:gd name="connsiteX4" fmla="*/ 178550 w 178549"/>
                  <a:gd name="connsiteY4" fmla="*/ 91765 h 917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8549" h="91764">
                    <a:moveTo>
                      <a:pt x="432" y="47950"/>
                    </a:moveTo>
                    <a:cubicBezTo>
                      <a:pt x="432" y="47950"/>
                      <a:pt x="-6236" y="-627"/>
                      <a:pt x="32817" y="7945"/>
                    </a:cubicBezTo>
                    <a:cubicBezTo>
                      <a:pt x="68060" y="15565"/>
                      <a:pt x="92825" y="91765"/>
                      <a:pt x="92825" y="91765"/>
                    </a:cubicBezTo>
                    <a:cubicBezTo>
                      <a:pt x="92825" y="91765"/>
                      <a:pt x="49962" y="-6343"/>
                      <a:pt x="115685" y="325"/>
                    </a:cubicBezTo>
                    <a:cubicBezTo>
                      <a:pt x="155689" y="5088"/>
                      <a:pt x="178550" y="91765"/>
                      <a:pt x="178550" y="91765"/>
                    </a:cubicBezTo>
                  </a:path>
                </a:pathLst>
              </a:custGeom>
              <a:noFill/>
              <a:ln w="9525" cap="flat">
                <a:solidFill>
                  <a:srgbClr val="646360"/>
                </a:solidFill>
                <a:prstDash val="solid"/>
                <a:miter/>
              </a:ln>
            </p:spPr>
            <p:txBody>
              <a:bodyPr rtlCol="0" anchor="ctr"/>
              <a:lstStyle/>
              <a:p>
                <a:endParaRPr lang="zh-CN" altLang="en-US"/>
              </a:p>
            </p:txBody>
          </p:sp>
          <p:sp>
            <p:nvSpPr>
              <p:cNvPr id="317" name="任意多边形: 形状 316">
                <a:extLst>
                  <a:ext uri="{FF2B5EF4-FFF2-40B4-BE49-F238E27FC236}">
                    <a16:creationId xmlns:a16="http://schemas.microsoft.com/office/drawing/2014/main" id="{88602098-C44F-60FD-B329-0D25B0B652A3}"/>
                  </a:ext>
                </a:extLst>
              </p:cNvPr>
              <p:cNvSpPr/>
              <p:nvPr/>
            </p:nvSpPr>
            <p:spPr>
              <a:xfrm>
                <a:off x="9148539" y="4449291"/>
                <a:ext cx="1959292" cy="495799"/>
              </a:xfrm>
              <a:custGeom>
                <a:avLst/>
                <a:gdLst>
                  <a:gd name="connsiteX0" fmla="*/ 1959293 w 1959292"/>
                  <a:gd name="connsiteY0" fmla="*/ 425767 h 495799"/>
                  <a:gd name="connsiteX1" fmla="*/ 0 w 1959292"/>
                  <a:gd name="connsiteY1" fmla="*/ 59055 h 495799"/>
                  <a:gd name="connsiteX2" fmla="*/ 15240 w 1959292"/>
                  <a:gd name="connsiteY2" fmla="*/ 0 h 495799"/>
                  <a:gd name="connsiteX3" fmla="*/ 1127760 w 1959292"/>
                  <a:gd name="connsiteY3" fmla="*/ 409575 h 495799"/>
                  <a:gd name="connsiteX4" fmla="*/ 1941195 w 1959292"/>
                  <a:gd name="connsiteY4" fmla="*/ 362902 h 495799"/>
                  <a:gd name="connsiteX5" fmla="*/ 1959293 w 1959292"/>
                  <a:gd name="connsiteY5" fmla="*/ 425767 h 495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959292" h="495799">
                    <a:moveTo>
                      <a:pt x="1959293" y="425767"/>
                    </a:moveTo>
                    <a:cubicBezTo>
                      <a:pt x="1959293" y="425767"/>
                      <a:pt x="935355" y="733425"/>
                      <a:pt x="0" y="59055"/>
                    </a:cubicBezTo>
                    <a:cubicBezTo>
                      <a:pt x="0" y="59055"/>
                      <a:pt x="3810" y="36195"/>
                      <a:pt x="15240" y="0"/>
                    </a:cubicBezTo>
                    <a:cubicBezTo>
                      <a:pt x="23813" y="5715"/>
                      <a:pt x="547688" y="352425"/>
                      <a:pt x="1127760" y="409575"/>
                    </a:cubicBezTo>
                    <a:cubicBezTo>
                      <a:pt x="1699260" y="465772"/>
                      <a:pt x="1935480" y="364807"/>
                      <a:pt x="1941195" y="362902"/>
                    </a:cubicBezTo>
                    <a:cubicBezTo>
                      <a:pt x="1947863" y="383857"/>
                      <a:pt x="1954530" y="404813"/>
                      <a:pt x="1959293" y="425767"/>
                    </a:cubicBezTo>
                    <a:close/>
                  </a:path>
                </a:pathLst>
              </a:custGeom>
              <a:solidFill>
                <a:srgbClr val="FFC176"/>
              </a:solidFill>
              <a:ln w="9525" cap="flat">
                <a:noFill/>
                <a:prstDash val="solid"/>
                <a:miter/>
              </a:ln>
            </p:spPr>
            <p:txBody>
              <a:bodyPr rtlCol="0" anchor="ctr"/>
              <a:lstStyle/>
              <a:p>
                <a:endParaRPr lang="zh-CN" altLang="en-US"/>
              </a:p>
            </p:txBody>
          </p:sp>
          <p:sp>
            <p:nvSpPr>
              <p:cNvPr id="318" name="任意多边形: 形状 317">
                <a:extLst>
                  <a:ext uri="{FF2B5EF4-FFF2-40B4-BE49-F238E27FC236}">
                    <a16:creationId xmlns:a16="http://schemas.microsoft.com/office/drawing/2014/main" id="{6E37AF6D-E7AA-878F-755F-7084AA5AE007}"/>
                  </a:ext>
                </a:extLst>
              </p:cNvPr>
              <p:cNvSpPr/>
              <p:nvPr/>
            </p:nvSpPr>
            <p:spPr>
              <a:xfrm>
                <a:off x="9163779" y="3905370"/>
                <a:ext cx="1925954" cy="969650"/>
              </a:xfrm>
              <a:custGeom>
                <a:avLst/>
                <a:gdLst>
                  <a:gd name="connsiteX0" fmla="*/ 1925955 w 1925954"/>
                  <a:gd name="connsiteY0" fmla="*/ 905871 h 969650"/>
                  <a:gd name="connsiteX1" fmla="*/ 1112520 w 1925954"/>
                  <a:gd name="connsiteY1" fmla="*/ 952543 h 969650"/>
                  <a:gd name="connsiteX2" fmla="*/ 0 w 1925954"/>
                  <a:gd name="connsiteY2" fmla="*/ 542968 h 969650"/>
                  <a:gd name="connsiteX3" fmla="*/ 813435 w 1925954"/>
                  <a:gd name="connsiteY3" fmla="*/ 996 h 969650"/>
                  <a:gd name="connsiteX4" fmla="*/ 1925955 w 1925954"/>
                  <a:gd name="connsiteY4" fmla="*/ 905871 h 969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5954" h="969650">
                    <a:moveTo>
                      <a:pt x="1925955" y="905871"/>
                    </a:moveTo>
                    <a:cubicBezTo>
                      <a:pt x="1920240" y="908728"/>
                      <a:pt x="1684020" y="1008741"/>
                      <a:pt x="1112520" y="952543"/>
                    </a:cubicBezTo>
                    <a:cubicBezTo>
                      <a:pt x="532447" y="895393"/>
                      <a:pt x="8572" y="548684"/>
                      <a:pt x="0" y="542968"/>
                    </a:cubicBezTo>
                    <a:cubicBezTo>
                      <a:pt x="48577" y="386759"/>
                      <a:pt x="230505" y="-22816"/>
                      <a:pt x="813435" y="996"/>
                    </a:cubicBezTo>
                    <a:cubicBezTo>
                      <a:pt x="1431607" y="27666"/>
                      <a:pt x="1799273" y="503916"/>
                      <a:pt x="1925955" y="905871"/>
                    </a:cubicBezTo>
                    <a:close/>
                  </a:path>
                </a:pathLst>
              </a:custGeom>
              <a:solidFill>
                <a:srgbClr val="FFC176"/>
              </a:solidFill>
              <a:ln w="9525" cap="flat">
                <a:noFill/>
                <a:prstDash val="solid"/>
                <a:miter/>
              </a:ln>
            </p:spPr>
            <p:txBody>
              <a:bodyPr rtlCol="0" anchor="ctr"/>
              <a:lstStyle/>
              <a:p>
                <a:endParaRPr lang="zh-CN" altLang="en-US"/>
              </a:p>
            </p:txBody>
          </p:sp>
          <p:sp>
            <p:nvSpPr>
              <p:cNvPr id="319" name="任意多边形: 形状 318">
                <a:extLst>
                  <a:ext uri="{FF2B5EF4-FFF2-40B4-BE49-F238E27FC236}">
                    <a16:creationId xmlns:a16="http://schemas.microsoft.com/office/drawing/2014/main" id="{15321094-847B-CA6C-25B0-BD2443FBF975}"/>
                  </a:ext>
                </a:extLst>
              </p:cNvPr>
              <p:cNvSpPr/>
              <p:nvPr/>
            </p:nvSpPr>
            <p:spPr>
              <a:xfrm>
                <a:off x="9853389" y="3909223"/>
                <a:ext cx="846772" cy="384102"/>
              </a:xfrm>
              <a:custGeom>
                <a:avLst/>
                <a:gdLst>
                  <a:gd name="connsiteX0" fmla="*/ 0 w 846772"/>
                  <a:gd name="connsiteY0" fmla="*/ 0 h 384102"/>
                  <a:gd name="connsiteX1" fmla="*/ 63817 w 846772"/>
                  <a:gd name="connsiteY1" fmla="*/ 172403 h 384102"/>
                  <a:gd name="connsiteX2" fmla="*/ 318135 w 846772"/>
                  <a:gd name="connsiteY2" fmla="*/ 354330 h 384102"/>
                  <a:gd name="connsiteX3" fmla="*/ 661988 w 846772"/>
                  <a:gd name="connsiteY3" fmla="*/ 383858 h 384102"/>
                  <a:gd name="connsiteX4" fmla="*/ 846772 w 846772"/>
                  <a:gd name="connsiteY4" fmla="*/ 293370 h 3841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46772" h="384102">
                    <a:moveTo>
                      <a:pt x="0" y="0"/>
                    </a:moveTo>
                    <a:cubicBezTo>
                      <a:pt x="0" y="0"/>
                      <a:pt x="46672" y="150495"/>
                      <a:pt x="63817" y="172403"/>
                    </a:cubicBezTo>
                    <a:cubicBezTo>
                      <a:pt x="72390" y="182880"/>
                      <a:pt x="318135" y="354330"/>
                      <a:pt x="318135" y="354330"/>
                    </a:cubicBezTo>
                    <a:cubicBezTo>
                      <a:pt x="318135" y="354330"/>
                      <a:pt x="649605" y="381000"/>
                      <a:pt x="661988" y="383858"/>
                    </a:cubicBezTo>
                    <a:cubicBezTo>
                      <a:pt x="685800" y="389573"/>
                      <a:pt x="846772" y="293370"/>
                      <a:pt x="846772" y="293370"/>
                    </a:cubicBezTo>
                  </a:path>
                </a:pathLst>
              </a:custGeom>
              <a:noFill/>
              <a:ln w="9525" cap="flat">
                <a:solidFill>
                  <a:srgbClr val="646360"/>
                </a:solidFill>
                <a:prstDash val="solid"/>
                <a:miter/>
              </a:ln>
            </p:spPr>
            <p:txBody>
              <a:bodyPr rtlCol="0" anchor="ctr"/>
              <a:lstStyle/>
              <a:p>
                <a:endParaRPr lang="zh-CN" altLang="en-US"/>
              </a:p>
            </p:txBody>
          </p:sp>
          <p:sp>
            <p:nvSpPr>
              <p:cNvPr id="320" name="任意多边形: 形状 319">
                <a:extLst>
                  <a:ext uri="{FF2B5EF4-FFF2-40B4-BE49-F238E27FC236}">
                    <a16:creationId xmlns:a16="http://schemas.microsoft.com/office/drawing/2014/main" id="{2BE86929-E5A3-9DC3-C63D-0C255C296CB8}"/>
                  </a:ext>
                </a:extLst>
              </p:cNvPr>
              <p:cNvSpPr/>
              <p:nvPr/>
            </p:nvSpPr>
            <p:spPr>
              <a:xfrm>
                <a:off x="11089734" y="4811241"/>
                <a:ext cx="9525" cy="9525"/>
              </a:xfrm>
              <a:custGeom>
                <a:avLst/>
                <a:gdLst>
                  <a:gd name="connsiteX0" fmla="*/ 0 w 9525"/>
                  <a:gd name="connsiteY0" fmla="*/ 0 h 9525"/>
                  <a:gd name="connsiteX1" fmla="*/ 0 w 9525"/>
                  <a:gd name="connsiteY1" fmla="*/ 0 h 9525"/>
                </a:gdLst>
                <a:ahLst/>
                <a:cxnLst>
                  <a:cxn ang="0">
                    <a:pos x="connsiteX0" y="connsiteY0"/>
                  </a:cxn>
                  <a:cxn ang="0">
                    <a:pos x="connsiteX1" y="connsiteY1"/>
                  </a:cxn>
                </a:cxnLst>
                <a:rect l="l" t="t" r="r" b="b"/>
                <a:pathLst>
                  <a:path w="9525" h="9525">
                    <a:moveTo>
                      <a:pt x="0" y="0"/>
                    </a:moveTo>
                    <a:cubicBezTo>
                      <a:pt x="0" y="0"/>
                      <a:pt x="0" y="0"/>
                      <a:pt x="0" y="0"/>
                    </a:cubicBezTo>
                  </a:path>
                </a:pathLst>
              </a:custGeom>
              <a:noFill/>
              <a:ln w="9525" cap="flat">
                <a:solidFill>
                  <a:srgbClr val="1B1C1E"/>
                </a:solidFill>
                <a:prstDash val="solid"/>
                <a:miter/>
              </a:ln>
            </p:spPr>
            <p:txBody>
              <a:bodyPr rtlCol="0" anchor="ctr"/>
              <a:lstStyle/>
              <a:p>
                <a:endParaRPr lang="zh-CN" altLang="en-US"/>
              </a:p>
            </p:txBody>
          </p:sp>
          <p:sp>
            <p:nvSpPr>
              <p:cNvPr id="321" name="任意多边形: 形状 320">
                <a:extLst>
                  <a:ext uri="{FF2B5EF4-FFF2-40B4-BE49-F238E27FC236}">
                    <a16:creationId xmlns:a16="http://schemas.microsoft.com/office/drawing/2014/main" id="{7A97572C-09C9-8EEC-6E8C-4BDC947BEC08}"/>
                  </a:ext>
                </a:extLst>
              </p:cNvPr>
              <p:cNvSpPr/>
              <p:nvPr/>
            </p:nvSpPr>
            <p:spPr>
              <a:xfrm>
                <a:off x="9163779" y="4448338"/>
                <a:ext cx="9525" cy="9525"/>
              </a:xfrm>
              <a:custGeom>
                <a:avLst/>
                <a:gdLst>
                  <a:gd name="connsiteX0" fmla="*/ 0 w 9525"/>
                  <a:gd name="connsiteY0" fmla="*/ 0 h 9525"/>
                  <a:gd name="connsiteX1" fmla="*/ 0 w 9525"/>
                  <a:gd name="connsiteY1" fmla="*/ 0 h 9525"/>
                </a:gdLst>
                <a:ahLst/>
                <a:cxnLst>
                  <a:cxn ang="0">
                    <a:pos x="connsiteX0" y="connsiteY0"/>
                  </a:cxn>
                  <a:cxn ang="0">
                    <a:pos x="connsiteX1" y="connsiteY1"/>
                  </a:cxn>
                </a:cxnLst>
                <a:rect l="l" t="t" r="r" b="b"/>
                <a:pathLst>
                  <a:path w="9525" h="9525">
                    <a:moveTo>
                      <a:pt x="0" y="0"/>
                    </a:moveTo>
                    <a:cubicBezTo>
                      <a:pt x="0" y="0"/>
                      <a:pt x="0" y="0"/>
                      <a:pt x="0" y="0"/>
                    </a:cubicBezTo>
                  </a:path>
                </a:pathLst>
              </a:custGeom>
              <a:noFill/>
              <a:ln w="9525" cap="flat">
                <a:solidFill>
                  <a:srgbClr val="1B1C1E"/>
                </a:solidFill>
                <a:prstDash val="solid"/>
                <a:miter/>
              </a:ln>
            </p:spPr>
            <p:txBody>
              <a:bodyPr rtlCol="0" anchor="ctr"/>
              <a:lstStyle/>
              <a:p>
                <a:endParaRPr lang="zh-CN" altLang="en-US"/>
              </a:p>
            </p:txBody>
          </p:sp>
          <p:sp>
            <p:nvSpPr>
              <p:cNvPr id="322" name="任意多边形: 形状 321">
                <a:extLst>
                  <a:ext uri="{FF2B5EF4-FFF2-40B4-BE49-F238E27FC236}">
                    <a16:creationId xmlns:a16="http://schemas.microsoft.com/office/drawing/2014/main" id="{F3B2FC1D-30B5-04AF-7F8D-AE1FC6E4774E}"/>
                  </a:ext>
                </a:extLst>
              </p:cNvPr>
              <p:cNvSpPr/>
              <p:nvPr/>
            </p:nvSpPr>
            <p:spPr>
              <a:xfrm>
                <a:off x="9338086" y="4080673"/>
                <a:ext cx="579120" cy="211455"/>
              </a:xfrm>
              <a:custGeom>
                <a:avLst/>
                <a:gdLst>
                  <a:gd name="connsiteX0" fmla="*/ 579120 w 579120"/>
                  <a:gd name="connsiteY0" fmla="*/ 0 h 211455"/>
                  <a:gd name="connsiteX1" fmla="*/ 297180 w 579120"/>
                  <a:gd name="connsiteY1" fmla="*/ 211455 h 211455"/>
                  <a:gd name="connsiteX2" fmla="*/ 46673 w 579120"/>
                  <a:gd name="connsiteY2" fmla="*/ 158115 h 211455"/>
                  <a:gd name="connsiteX3" fmla="*/ 0 w 579120"/>
                  <a:gd name="connsiteY3" fmla="*/ 62865 h 211455"/>
                </a:gdLst>
                <a:ahLst/>
                <a:cxnLst>
                  <a:cxn ang="0">
                    <a:pos x="connsiteX0" y="connsiteY0"/>
                  </a:cxn>
                  <a:cxn ang="0">
                    <a:pos x="connsiteX1" y="connsiteY1"/>
                  </a:cxn>
                  <a:cxn ang="0">
                    <a:pos x="connsiteX2" y="connsiteY2"/>
                  </a:cxn>
                  <a:cxn ang="0">
                    <a:pos x="connsiteX3" y="connsiteY3"/>
                  </a:cxn>
                </a:cxnLst>
                <a:rect l="l" t="t" r="r" b="b"/>
                <a:pathLst>
                  <a:path w="579120" h="211455">
                    <a:moveTo>
                      <a:pt x="579120" y="0"/>
                    </a:moveTo>
                    <a:cubicBezTo>
                      <a:pt x="579120" y="0"/>
                      <a:pt x="435293" y="60008"/>
                      <a:pt x="297180" y="211455"/>
                    </a:cubicBezTo>
                    <a:lnTo>
                      <a:pt x="46673" y="158115"/>
                    </a:lnTo>
                    <a:lnTo>
                      <a:pt x="0" y="62865"/>
                    </a:lnTo>
                  </a:path>
                </a:pathLst>
              </a:custGeom>
              <a:noFill/>
              <a:ln w="9525" cap="flat">
                <a:solidFill>
                  <a:srgbClr val="646360"/>
                </a:solidFill>
                <a:prstDash val="solid"/>
                <a:miter/>
              </a:ln>
            </p:spPr>
            <p:txBody>
              <a:bodyPr rtlCol="0" anchor="ctr"/>
              <a:lstStyle/>
              <a:p>
                <a:endParaRPr lang="zh-CN" altLang="en-US"/>
              </a:p>
            </p:txBody>
          </p:sp>
          <p:sp>
            <p:nvSpPr>
              <p:cNvPr id="323" name="任意多边形: 形状 322">
                <a:extLst>
                  <a:ext uri="{FF2B5EF4-FFF2-40B4-BE49-F238E27FC236}">
                    <a16:creationId xmlns:a16="http://schemas.microsoft.com/office/drawing/2014/main" id="{2A867107-26A5-12B9-80D9-5989F6DB9C8D}"/>
                  </a:ext>
                </a:extLst>
              </p:cNvPr>
              <p:cNvSpPr/>
              <p:nvPr/>
            </p:nvSpPr>
            <p:spPr>
              <a:xfrm>
                <a:off x="10081036" y="4262601"/>
                <a:ext cx="90487" cy="268604"/>
              </a:xfrm>
              <a:custGeom>
                <a:avLst/>
                <a:gdLst>
                  <a:gd name="connsiteX0" fmla="*/ 90488 w 90487"/>
                  <a:gd name="connsiteY0" fmla="*/ 0 h 268604"/>
                  <a:gd name="connsiteX1" fmla="*/ 0 w 90487"/>
                  <a:gd name="connsiteY1" fmla="*/ 268605 h 268604"/>
                </a:gdLst>
                <a:ahLst/>
                <a:cxnLst>
                  <a:cxn ang="0">
                    <a:pos x="connsiteX0" y="connsiteY0"/>
                  </a:cxn>
                  <a:cxn ang="0">
                    <a:pos x="connsiteX1" y="connsiteY1"/>
                  </a:cxn>
                </a:cxnLst>
                <a:rect l="l" t="t" r="r" b="b"/>
                <a:pathLst>
                  <a:path w="90487" h="268604">
                    <a:moveTo>
                      <a:pt x="90488" y="0"/>
                    </a:moveTo>
                    <a:cubicBezTo>
                      <a:pt x="90488" y="0"/>
                      <a:pt x="31433" y="154305"/>
                      <a:pt x="0" y="268605"/>
                    </a:cubicBezTo>
                  </a:path>
                </a:pathLst>
              </a:custGeom>
              <a:noFill/>
              <a:ln w="9525" cap="flat">
                <a:solidFill>
                  <a:srgbClr val="646360"/>
                </a:solidFill>
                <a:prstDash val="solid"/>
                <a:miter/>
              </a:ln>
            </p:spPr>
            <p:txBody>
              <a:bodyPr rtlCol="0" anchor="ctr"/>
              <a:lstStyle/>
              <a:p>
                <a:endParaRPr lang="zh-CN" altLang="en-US"/>
              </a:p>
            </p:txBody>
          </p:sp>
          <p:sp>
            <p:nvSpPr>
              <p:cNvPr id="324" name="任意多边形: 形状 323">
                <a:extLst>
                  <a:ext uri="{FF2B5EF4-FFF2-40B4-BE49-F238E27FC236}">
                    <a16:creationId xmlns:a16="http://schemas.microsoft.com/office/drawing/2014/main" id="{E586CB5E-E36F-B2F5-B5ED-19B96705373A}"/>
                  </a:ext>
                </a:extLst>
              </p:cNvPr>
              <p:cNvSpPr/>
              <p:nvPr/>
            </p:nvSpPr>
            <p:spPr>
              <a:xfrm>
                <a:off x="9635267" y="4292128"/>
                <a:ext cx="980122" cy="402907"/>
              </a:xfrm>
              <a:custGeom>
                <a:avLst/>
                <a:gdLst>
                  <a:gd name="connsiteX0" fmla="*/ 0 w 980122"/>
                  <a:gd name="connsiteY0" fmla="*/ 0 h 402907"/>
                  <a:gd name="connsiteX1" fmla="*/ 160972 w 980122"/>
                  <a:gd name="connsiteY1" fmla="*/ 216217 h 402907"/>
                  <a:gd name="connsiteX2" fmla="*/ 445770 w 980122"/>
                  <a:gd name="connsiteY2" fmla="*/ 239077 h 402907"/>
                  <a:gd name="connsiteX3" fmla="*/ 725805 w 980122"/>
                  <a:gd name="connsiteY3" fmla="*/ 402907 h 402907"/>
                  <a:gd name="connsiteX4" fmla="*/ 980122 w 980122"/>
                  <a:gd name="connsiteY4" fmla="*/ 292417 h 402907"/>
                  <a:gd name="connsiteX5" fmla="*/ 879157 w 980122"/>
                  <a:gd name="connsiteY5" fmla="*/ 0 h 402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80122" h="402907">
                    <a:moveTo>
                      <a:pt x="0" y="0"/>
                    </a:moveTo>
                    <a:lnTo>
                      <a:pt x="160972" y="216217"/>
                    </a:lnTo>
                    <a:lnTo>
                      <a:pt x="445770" y="239077"/>
                    </a:lnTo>
                    <a:lnTo>
                      <a:pt x="725805" y="402907"/>
                    </a:lnTo>
                    <a:lnTo>
                      <a:pt x="980122" y="292417"/>
                    </a:lnTo>
                    <a:cubicBezTo>
                      <a:pt x="960120" y="167640"/>
                      <a:pt x="879157" y="0"/>
                      <a:pt x="879157" y="0"/>
                    </a:cubicBezTo>
                  </a:path>
                </a:pathLst>
              </a:custGeom>
              <a:noFill/>
              <a:ln w="9525" cap="flat">
                <a:solidFill>
                  <a:srgbClr val="646360"/>
                </a:solidFill>
                <a:prstDash val="solid"/>
                <a:miter/>
              </a:ln>
            </p:spPr>
            <p:txBody>
              <a:bodyPr rtlCol="0" anchor="ctr"/>
              <a:lstStyle/>
              <a:p>
                <a:endParaRPr lang="zh-CN" altLang="en-US"/>
              </a:p>
            </p:txBody>
          </p:sp>
          <p:sp>
            <p:nvSpPr>
              <p:cNvPr id="325" name="任意多边形: 形状 324">
                <a:extLst>
                  <a:ext uri="{FF2B5EF4-FFF2-40B4-BE49-F238E27FC236}">
                    <a16:creationId xmlns:a16="http://schemas.microsoft.com/office/drawing/2014/main" id="{7DC4C755-278A-AF2C-D77E-5CC78AA2EB78}"/>
                  </a:ext>
                </a:extLst>
              </p:cNvPr>
              <p:cNvSpPr/>
              <p:nvPr/>
            </p:nvSpPr>
            <p:spPr>
              <a:xfrm>
                <a:off x="10615389" y="4545493"/>
                <a:ext cx="358140" cy="78104"/>
              </a:xfrm>
              <a:custGeom>
                <a:avLst/>
                <a:gdLst>
                  <a:gd name="connsiteX0" fmla="*/ 0 w 358140"/>
                  <a:gd name="connsiteY0" fmla="*/ 39053 h 78104"/>
                  <a:gd name="connsiteX1" fmla="*/ 311468 w 358140"/>
                  <a:gd name="connsiteY1" fmla="*/ 78105 h 78104"/>
                  <a:gd name="connsiteX2" fmla="*/ 358140 w 358140"/>
                  <a:gd name="connsiteY2" fmla="*/ 0 h 78104"/>
                </a:gdLst>
                <a:ahLst/>
                <a:cxnLst>
                  <a:cxn ang="0">
                    <a:pos x="connsiteX0" y="connsiteY0"/>
                  </a:cxn>
                  <a:cxn ang="0">
                    <a:pos x="connsiteX1" y="connsiteY1"/>
                  </a:cxn>
                  <a:cxn ang="0">
                    <a:pos x="connsiteX2" y="connsiteY2"/>
                  </a:cxn>
                </a:cxnLst>
                <a:rect l="l" t="t" r="r" b="b"/>
                <a:pathLst>
                  <a:path w="358140" h="78104">
                    <a:moveTo>
                      <a:pt x="0" y="39053"/>
                    </a:moveTo>
                    <a:lnTo>
                      <a:pt x="311468" y="78105"/>
                    </a:lnTo>
                    <a:lnTo>
                      <a:pt x="358140" y="0"/>
                    </a:lnTo>
                  </a:path>
                </a:pathLst>
              </a:custGeom>
              <a:noFill/>
              <a:ln w="9525" cap="flat">
                <a:solidFill>
                  <a:srgbClr val="646360"/>
                </a:solidFill>
                <a:prstDash val="solid"/>
                <a:miter/>
              </a:ln>
            </p:spPr>
            <p:txBody>
              <a:bodyPr rtlCol="0" anchor="ctr"/>
              <a:lstStyle/>
              <a:p>
                <a:endParaRPr lang="zh-CN" altLang="en-US"/>
              </a:p>
            </p:txBody>
          </p:sp>
          <p:sp>
            <p:nvSpPr>
              <p:cNvPr id="326" name="任意多边形: 形状 325">
                <a:extLst>
                  <a:ext uri="{FF2B5EF4-FFF2-40B4-BE49-F238E27FC236}">
                    <a16:creationId xmlns:a16="http://schemas.microsoft.com/office/drawing/2014/main" id="{8FEBDC44-B675-5DC6-751A-2B1BAEB6DC32}"/>
                  </a:ext>
                </a:extLst>
              </p:cNvPr>
              <p:cNvSpPr/>
              <p:nvPr/>
            </p:nvSpPr>
            <p:spPr>
              <a:xfrm>
                <a:off x="9695274" y="4508346"/>
                <a:ext cx="100012" cy="206692"/>
              </a:xfrm>
              <a:custGeom>
                <a:avLst/>
                <a:gdLst>
                  <a:gd name="connsiteX0" fmla="*/ 100013 w 100012"/>
                  <a:gd name="connsiteY0" fmla="*/ 0 h 206692"/>
                  <a:gd name="connsiteX1" fmla="*/ 0 w 100012"/>
                  <a:gd name="connsiteY1" fmla="*/ 206692 h 206692"/>
                </a:gdLst>
                <a:ahLst/>
                <a:cxnLst>
                  <a:cxn ang="0">
                    <a:pos x="connsiteX0" y="connsiteY0"/>
                  </a:cxn>
                  <a:cxn ang="0">
                    <a:pos x="connsiteX1" y="connsiteY1"/>
                  </a:cxn>
                </a:cxnLst>
                <a:rect l="l" t="t" r="r" b="b"/>
                <a:pathLst>
                  <a:path w="100012" h="206692">
                    <a:moveTo>
                      <a:pt x="100013" y="0"/>
                    </a:moveTo>
                    <a:cubicBezTo>
                      <a:pt x="100013" y="0"/>
                      <a:pt x="21908" y="128588"/>
                      <a:pt x="0" y="206692"/>
                    </a:cubicBezTo>
                  </a:path>
                </a:pathLst>
              </a:custGeom>
              <a:noFill/>
              <a:ln w="9525" cap="flat">
                <a:solidFill>
                  <a:srgbClr val="646360"/>
                </a:solidFill>
                <a:prstDash val="solid"/>
                <a:miter/>
              </a:ln>
            </p:spPr>
            <p:txBody>
              <a:bodyPr rtlCol="0" anchor="ctr"/>
              <a:lstStyle/>
              <a:p>
                <a:endParaRPr lang="zh-CN" altLang="en-US"/>
              </a:p>
            </p:txBody>
          </p:sp>
          <p:sp>
            <p:nvSpPr>
              <p:cNvPr id="327" name="任意多边形: 形状 326">
                <a:extLst>
                  <a:ext uri="{FF2B5EF4-FFF2-40B4-BE49-F238E27FC236}">
                    <a16:creationId xmlns:a16="http://schemas.microsoft.com/office/drawing/2014/main" id="{9901C5D1-0C6D-DF3E-08E5-54139374642A}"/>
                  </a:ext>
                </a:extLst>
              </p:cNvPr>
              <p:cNvSpPr/>
              <p:nvPr/>
            </p:nvSpPr>
            <p:spPr>
              <a:xfrm>
                <a:off x="10361071" y="4694083"/>
                <a:ext cx="9525" cy="171450"/>
              </a:xfrm>
              <a:custGeom>
                <a:avLst/>
                <a:gdLst>
                  <a:gd name="connsiteX0" fmla="*/ 0 w 9525"/>
                  <a:gd name="connsiteY0" fmla="*/ 0 h 171450"/>
                  <a:gd name="connsiteX1" fmla="*/ 0 w 9525"/>
                  <a:gd name="connsiteY1" fmla="*/ 171450 h 171450"/>
                </a:gdLst>
                <a:ahLst/>
                <a:cxnLst>
                  <a:cxn ang="0">
                    <a:pos x="connsiteX0" y="connsiteY0"/>
                  </a:cxn>
                  <a:cxn ang="0">
                    <a:pos x="connsiteX1" y="connsiteY1"/>
                  </a:cxn>
                </a:cxnLst>
                <a:rect l="l" t="t" r="r" b="b"/>
                <a:pathLst>
                  <a:path w="9525" h="171450">
                    <a:moveTo>
                      <a:pt x="0" y="0"/>
                    </a:moveTo>
                    <a:cubicBezTo>
                      <a:pt x="0" y="0"/>
                      <a:pt x="0" y="97155"/>
                      <a:pt x="0" y="171450"/>
                    </a:cubicBezTo>
                  </a:path>
                </a:pathLst>
              </a:custGeom>
              <a:noFill/>
              <a:ln w="9525" cap="flat">
                <a:solidFill>
                  <a:srgbClr val="646360"/>
                </a:solidFill>
                <a:prstDash val="solid"/>
                <a:miter/>
              </a:ln>
            </p:spPr>
            <p:txBody>
              <a:bodyPr rtlCol="0" anchor="ctr"/>
              <a:lstStyle/>
              <a:p>
                <a:endParaRPr lang="zh-CN" altLang="en-US"/>
              </a:p>
            </p:txBody>
          </p:sp>
          <p:sp>
            <p:nvSpPr>
              <p:cNvPr id="328" name="任意多边形: 形状 327">
                <a:extLst>
                  <a:ext uri="{FF2B5EF4-FFF2-40B4-BE49-F238E27FC236}">
                    <a16:creationId xmlns:a16="http://schemas.microsoft.com/office/drawing/2014/main" id="{0373FC80-CB38-D90A-7B72-0333BF2F97EE}"/>
                  </a:ext>
                </a:extLst>
              </p:cNvPr>
              <p:cNvSpPr/>
              <p:nvPr/>
            </p:nvSpPr>
            <p:spPr>
              <a:xfrm>
                <a:off x="10926857" y="4623598"/>
                <a:ext cx="80962" cy="212407"/>
              </a:xfrm>
              <a:custGeom>
                <a:avLst/>
                <a:gdLst>
                  <a:gd name="connsiteX0" fmla="*/ 0 w 80962"/>
                  <a:gd name="connsiteY0" fmla="*/ 0 h 212407"/>
                  <a:gd name="connsiteX1" fmla="*/ 80963 w 80962"/>
                  <a:gd name="connsiteY1" fmla="*/ 212408 h 212407"/>
                </a:gdLst>
                <a:ahLst/>
                <a:cxnLst>
                  <a:cxn ang="0">
                    <a:pos x="connsiteX0" y="connsiteY0"/>
                  </a:cxn>
                  <a:cxn ang="0">
                    <a:pos x="connsiteX1" y="connsiteY1"/>
                  </a:cxn>
                </a:cxnLst>
                <a:rect l="l" t="t" r="r" b="b"/>
                <a:pathLst>
                  <a:path w="80962" h="212407">
                    <a:moveTo>
                      <a:pt x="0" y="0"/>
                    </a:moveTo>
                    <a:cubicBezTo>
                      <a:pt x="0" y="0"/>
                      <a:pt x="63817" y="153353"/>
                      <a:pt x="80963" y="212408"/>
                    </a:cubicBezTo>
                  </a:path>
                </a:pathLst>
              </a:custGeom>
              <a:noFill/>
              <a:ln w="9525" cap="flat">
                <a:solidFill>
                  <a:srgbClr val="646360"/>
                </a:solidFill>
                <a:prstDash val="solid"/>
                <a:miter/>
              </a:ln>
            </p:spPr>
            <p:txBody>
              <a:bodyPr rtlCol="0" anchor="ctr"/>
              <a:lstStyle/>
              <a:p>
                <a:endParaRPr lang="zh-CN" altLang="en-US"/>
              </a:p>
            </p:txBody>
          </p:sp>
          <p:sp>
            <p:nvSpPr>
              <p:cNvPr id="329" name="任意多边形: 形状 328">
                <a:extLst>
                  <a:ext uri="{FF2B5EF4-FFF2-40B4-BE49-F238E27FC236}">
                    <a16:creationId xmlns:a16="http://schemas.microsoft.com/office/drawing/2014/main" id="{23EB8419-C2AC-BC77-06BD-42312B7B7A91}"/>
                  </a:ext>
                </a:extLst>
              </p:cNvPr>
              <p:cNvSpPr/>
              <p:nvPr/>
            </p:nvSpPr>
            <p:spPr>
              <a:xfrm>
                <a:off x="9249504" y="4238788"/>
                <a:ext cx="134302" cy="261937"/>
              </a:xfrm>
              <a:custGeom>
                <a:avLst/>
                <a:gdLst>
                  <a:gd name="connsiteX0" fmla="*/ 134302 w 134302"/>
                  <a:gd name="connsiteY0" fmla="*/ 0 h 261937"/>
                  <a:gd name="connsiteX1" fmla="*/ 0 w 134302"/>
                  <a:gd name="connsiteY1" fmla="*/ 261938 h 261937"/>
                </a:gdLst>
                <a:ahLst/>
                <a:cxnLst>
                  <a:cxn ang="0">
                    <a:pos x="connsiteX0" y="connsiteY0"/>
                  </a:cxn>
                  <a:cxn ang="0">
                    <a:pos x="connsiteX1" y="connsiteY1"/>
                  </a:cxn>
                </a:cxnLst>
                <a:rect l="l" t="t" r="r" b="b"/>
                <a:pathLst>
                  <a:path w="134302" h="261937">
                    <a:moveTo>
                      <a:pt x="134302" y="0"/>
                    </a:moveTo>
                    <a:cubicBezTo>
                      <a:pt x="134302" y="0"/>
                      <a:pt x="52388" y="119063"/>
                      <a:pt x="0" y="261938"/>
                    </a:cubicBezTo>
                  </a:path>
                </a:pathLst>
              </a:custGeom>
              <a:noFill/>
              <a:ln w="9525" cap="flat">
                <a:solidFill>
                  <a:srgbClr val="646360"/>
                </a:solidFill>
                <a:prstDash val="solid"/>
                <a:miter/>
              </a:ln>
            </p:spPr>
            <p:txBody>
              <a:bodyPr rtlCol="0" anchor="ctr"/>
              <a:lstStyle/>
              <a:p>
                <a:endParaRPr lang="zh-CN" altLang="en-US"/>
              </a:p>
            </p:txBody>
          </p:sp>
          <p:sp>
            <p:nvSpPr>
              <p:cNvPr id="330" name="任意多边形: 形状 329">
                <a:extLst>
                  <a:ext uri="{FF2B5EF4-FFF2-40B4-BE49-F238E27FC236}">
                    <a16:creationId xmlns:a16="http://schemas.microsoft.com/office/drawing/2014/main" id="{8DE54DCC-20D2-095B-30F5-8CE1DA16E07B}"/>
                  </a:ext>
                </a:extLst>
              </p:cNvPr>
              <p:cNvSpPr/>
              <p:nvPr/>
            </p:nvSpPr>
            <p:spPr>
              <a:xfrm>
                <a:off x="9163779" y="4448338"/>
                <a:ext cx="1925954" cy="426575"/>
              </a:xfrm>
              <a:custGeom>
                <a:avLst/>
                <a:gdLst>
                  <a:gd name="connsiteX0" fmla="*/ 0 w 1925954"/>
                  <a:gd name="connsiteY0" fmla="*/ 0 h 426575"/>
                  <a:gd name="connsiteX1" fmla="*/ 1112520 w 1925954"/>
                  <a:gd name="connsiteY1" fmla="*/ 409575 h 426575"/>
                  <a:gd name="connsiteX2" fmla="*/ 1925955 w 1925954"/>
                  <a:gd name="connsiteY2" fmla="*/ 362903 h 426575"/>
                </a:gdLst>
                <a:ahLst/>
                <a:cxnLst>
                  <a:cxn ang="0">
                    <a:pos x="connsiteX0" y="connsiteY0"/>
                  </a:cxn>
                  <a:cxn ang="0">
                    <a:pos x="connsiteX1" y="connsiteY1"/>
                  </a:cxn>
                  <a:cxn ang="0">
                    <a:pos x="connsiteX2" y="connsiteY2"/>
                  </a:cxn>
                </a:cxnLst>
                <a:rect l="l" t="t" r="r" b="b"/>
                <a:pathLst>
                  <a:path w="1925954" h="426575">
                    <a:moveTo>
                      <a:pt x="0" y="0"/>
                    </a:moveTo>
                    <a:cubicBezTo>
                      <a:pt x="8572" y="5715"/>
                      <a:pt x="532447" y="352425"/>
                      <a:pt x="1112520" y="409575"/>
                    </a:cubicBezTo>
                    <a:cubicBezTo>
                      <a:pt x="1684020" y="465772"/>
                      <a:pt x="1920240" y="364808"/>
                      <a:pt x="1925955" y="362903"/>
                    </a:cubicBezTo>
                  </a:path>
                </a:pathLst>
              </a:custGeom>
              <a:noFill/>
              <a:ln w="9525" cap="flat">
                <a:solidFill>
                  <a:srgbClr val="646360"/>
                </a:solidFill>
                <a:prstDash val="solid"/>
                <a:miter/>
              </a:ln>
            </p:spPr>
            <p:txBody>
              <a:bodyPr rtlCol="0" anchor="ctr"/>
              <a:lstStyle/>
              <a:p>
                <a:endParaRPr lang="zh-CN" altLang="en-US"/>
              </a:p>
            </p:txBody>
          </p:sp>
          <p:sp>
            <p:nvSpPr>
              <p:cNvPr id="331" name="任意多边形: 形状 330">
                <a:extLst>
                  <a:ext uri="{FF2B5EF4-FFF2-40B4-BE49-F238E27FC236}">
                    <a16:creationId xmlns:a16="http://schemas.microsoft.com/office/drawing/2014/main" id="{1249CCAD-4D44-5A90-E321-4CA034EDCC66}"/>
                  </a:ext>
                </a:extLst>
              </p:cNvPr>
              <p:cNvSpPr/>
              <p:nvPr/>
            </p:nvSpPr>
            <p:spPr>
              <a:xfrm>
                <a:off x="9022809" y="4155921"/>
                <a:ext cx="39052" cy="43814"/>
              </a:xfrm>
              <a:custGeom>
                <a:avLst/>
                <a:gdLst>
                  <a:gd name="connsiteX0" fmla="*/ 0 w 39052"/>
                  <a:gd name="connsiteY0" fmla="*/ 0 h 43814"/>
                  <a:gd name="connsiteX1" fmla="*/ 39052 w 39052"/>
                  <a:gd name="connsiteY1" fmla="*/ 43815 h 43814"/>
                </a:gdLst>
                <a:ahLst/>
                <a:cxnLst>
                  <a:cxn ang="0">
                    <a:pos x="connsiteX0" y="connsiteY0"/>
                  </a:cxn>
                  <a:cxn ang="0">
                    <a:pos x="connsiteX1" y="connsiteY1"/>
                  </a:cxn>
                </a:cxnLst>
                <a:rect l="l" t="t" r="r" b="b"/>
                <a:pathLst>
                  <a:path w="39052" h="43814">
                    <a:moveTo>
                      <a:pt x="0" y="0"/>
                    </a:moveTo>
                    <a:cubicBezTo>
                      <a:pt x="0" y="0"/>
                      <a:pt x="0" y="39052"/>
                      <a:pt x="39052" y="43815"/>
                    </a:cubicBezTo>
                  </a:path>
                </a:pathLst>
              </a:custGeom>
              <a:noFill/>
              <a:ln w="9525" cap="flat">
                <a:solidFill>
                  <a:srgbClr val="646360"/>
                </a:solidFill>
                <a:prstDash val="solid"/>
                <a:miter/>
              </a:ln>
            </p:spPr>
            <p:txBody>
              <a:bodyPr rtlCol="0" anchor="ctr"/>
              <a:lstStyle/>
              <a:p>
                <a:endParaRPr lang="zh-CN" altLang="en-US"/>
              </a:p>
            </p:txBody>
          </p:sp>
        </p:grpSp>
      </p:grpSp>
    </p:spTree>
    <p:extLst>
      <p:ext uri="{BB962C8B-B14F-4D97-AF65-F5344CB8AC3E}">
        <p14:creationId xmlns:p14="http://schemas.microsoft.com/office/powerpoint/2010/main" val="295012726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C4D19C"/>
        </a:solidFill>
        <a:effectLst/>
      </p:bgPr>
    </p:bg>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99DCF787-EC0B-04FA-695A-1863D65FE819}"/>
              </a:ext>
            </a:extLst>
          </p:cNvPr>
          <p:cNvSpPr/>
          <p:nvPr/>
        </p:nvSpPr>
        <p:spPr>
          <a:xfrm>
            <a:off x="0" y="0"/>
            <a:ext cx="12192000" cy="6858000"/>
          </a:xfrm>
          <a:prstGeom prst="rect">
            <a:avLst/>
          </a:prstGeom>
          <a:solidFill>
            <a:srgbClr val="C4D19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任意多边形: 形状 11">
            <a:extLst>
              <a:ext uri="{FF2B5EF4-FFF2-40B4-BE49-F238E27FC236}">
                <a16:creationId xmlns:a16="http://schemas.microsoft.com/office/drawing/2014/main" id="{A8350BA7-F8CE-B09A-2923-1E9C4DAD1D08}"/>
              </a:ext>
            </a:extLst>
          </p:cNvPr>
          <p:cNvSpPr/>
          <p:nvPr/>
        </p:nvSpPr>
        <p:spPr>
          <a:xfrm>
            <a:off x="5975911" y="5337516"/>
            <a:ext cx="1006779" cy="886475"/>
          </a:xfrm>
          <a:custGeom>
            <a:avLst/>
            <a:gdLst>
              <a:gd name="connsiteX0" fmla="*/ 1638139 w 2289318"/>
              <a:gd name="connsiteY0" fmla="*/ 203 h 2015758"/>
              <a:gd name="connsiteX1" fmla="*/ 1737821 w 2289318"/>
              <a:gd name="connsiteY1" fmla="*/ 27879 h 2015758"/>
              <a:gd name="connsiteX2" fmla="*/ 2040879 w 2289318"/>
              <a:gd name="connsiteY2" fmla="*/ 416577 h 2015758"/>
              <a:gd name="connsiteX3" fmla="*/ 1975028 w 2289318"/>
              <a:gd name="connsiteY3" fmla="*/ 612581 h 2015758"/>
              <a:gd name="connsiteX4" fmla="*/ 1868701 w 2289318"/>
              <a:gd name="connsiteY4" fmla="*/ 750882 h 2015758"/>
              <a:gd name="connsiteX5" fmla="*/ 2054702 w 2289318"/>
              <a:gd name="connsiteY5" fmla="*/ 798636 h 2015758"/>
              <a:gd name="connsiteX6" fmla="*/ 2289305 w 2289318"/>
              <a:gd name="connsiteY6" fmla="*/ 1083009 h 2015758"/>
              <a:gd name="connsiteX7" fmla="*/ 2244747 w 2289318"/>
              <a:gd name="connsiteY7" fmla="*/ 1437403 h 2015758"/>
              <a:gd name="connsiteX8" fmla="*/ 2091043 w 2289318"/>
              <a:gd name="connsiteY8" fmla="*/ 1562671 h 2015758"/>
              <a:gd name="connsiteX9" fmla="*/ 2086523 w 2289318"/>
              <a:gd name="connsiteY9" fmla="*/ 1562132 h 2015758"/>
              <a:gd name="connsiteX10" fmla="*/ 1748501 w 2289318"/>
              <a:gd name="connsiteY10" fmla="*/ 1526109 h 2015758"/>
              <a:gd name="connsiteX11" fmla="*/ 1682974 w 2289318"/>
              <a:gd name="connsiteY11" fmla="*/ 1510751 h 2015758"/>
              <a:gd name="connsiteX12" fmla="*/ 1666722 w 2289318"/>
              <a:gd name="connsiteY12" fmla="*/ 1691809 h 2015758"/>
              <a:gd name="connsiteX13" fmla="*/ 1464945 w 2289318"/>
              <a:gd name="connsiteY13" fmla="*/ 1955818 h 2015758"/>
              <a:gd name="connsiteX14" fmla="*/ 1173573 w 2289318"/>
              <a:gd name="connsiteY14" fmla="*/ 2012784 h 2015758"/>
              <a:gd name="connsiteX15" fmla="*/ 973121 w 2289318"/>
              <a:gd name="connsiteY15" fmla="*/ 1877639 h 2015758"/>
              <a:gd name="connsiteX16" fmla="*/ 882879 w 2289318"/>
              <a:gd name="connsiteY16" fmla="*/ 1474180 h 2015758"/>
              <a:gd name="connsiteX17" fmla="*/ 708838 w 2289318"/>
              <a:gd name="connsiteY17" fmla="*/ 1599435 h 2015758"/>
              <a:gd name="connsiteX18" fmla="*/ 354125 w 2289318"/>
              <a:gd name="connsiteY18" fmla="*/ 1594694 h 2015758"/>
              <a:gd name="connsiteX19" fmla="*/ 53626 w 2289318"/>
              <a:gd name="connsiteY19" fmla="*/ 1304839 h 2015758"/>
              <a:gd name="connsiteX20" fmla="*/ 68383 w 2289318"/>
              <a:gd name="connsiteY20" fmla="*/ 1020247 h 2015758"/>
              <a:gd name="connsiteX21" fmla="*/ 514837 w 2289318"/>
              <a:gd name="connsiteY21" fmla="*/ 795013 h 2015758"/>
              <a:gd name="connsiteX22" fmla="*/ 397048 w 2289318"/>
              <a:gd name="connsiteY22" fmla="*/ 448021 h 2015758"/>
              <a:gd name="connsiteX23" fmla="*/ 492049 w 2289318"/>
              <a:gd name="connsiteY23" fmla="*/ 232996 h 2015758"/>
              <a:gd name="connsiteX24" fmla="*/ 947621 w 2289318"/>
              <a:gd name="connsiteY24" fmla="*/ 71642 h 2015758"/>
              <a:gd name="connsiteX25" fmla="*/ 1082227 w 2289318"/>
              <a:gd name="connsiteY25" fmla="*/ 135437 h 2015758"/>
              <a:gd name="connsiteX26" fmla="*/ 1184483 w 2289318"/>
              <a:gd name="connsiteY26" fmla="*/ 319081 h 2015758"/>
              <a:gd name="connsiteX27" fmla="*/ 1393932 w 2289318"/>
              <a:gd name="connsiteY27" fmla="*/ 122162 h 2015758"/>
              <a:gd name="connsiteX28" fmla="*/ 1638139 w 2289318"/>
              <a:gd name="connsiteY28" fmla="*/ 203 h 20157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2289318" h="2015758">
                <a:moveTo>
                  <a:pt x="1638139" y="203"/>
                </a:moveTo>
                <a:cubicBezTo>
                  <a:pt x="1669336" y="1584"/>
                  <a:pt x="1702394" y="10092"/>
                  <a:pt x="1737821" y="27879"/>
                </a:cubicBezTo>
                <a:cubicBezTo>
                  <a:pt x="1900104" y="109358"/>
                  <a:pt x="2034625" y="219326"/>
                  <a:pt x="2040879" y="416577"/>
                </a:cubicBezTo>
                <a:cubicBezTo>
                  <a:pt x="2042935" y="481499"/>
                  <a:pt x="2005637" y="550860"/>
                  <a:pt x="1975028" y="612581"/>
                </a:cubicBezTo>
                <a:cubicBezTo>
                  <a:pt x="1944051" y="661951"/>
                  <a:pt x="1908450" y="708259"/>
                  <a:pt x="1868701" y="750882"/>
                </a:cubicBezTo>
                <a:cubicBezTo>
                  <a:pt x="1936581" y="768337"/>
                  <a:pt x="1995549" y="783870"/>
                  <a:pt x="2054702" y="798636"/>
                </a:cubicBezTo>
                <a:cubicBezTo>
                  <a:pt x="2227728" y="841819"/>
                  <a:pt x="2290378" y="907136"/>
                  <a:pt x="2289305" y="1083009"/>
                </a:cubicBezTo>
                <a:cubicBezTo>
                  <a:pt x="2283783" y="1202126"/>
                  <a:pt x="2268883" y="1320624"/>
                  <a:pt x="2244747" y="1437403"/>
                </a:cubicBezTo>
                <a:cubicBezTo>
                  <a:pt x="2236895" y="1514441"/>
                  <a:pt x="2168077" y="1570523"/>
                  <a:pt x="2091043" y="1562671"/>
                </a:cubicBezTo>
                <a:cubicBezTo>
                  <a:pt x="2089535" y="1562514"/>
                  <a:pt x="2088027" y="1562339"/>
                  <a:pt x="2086523" y="1562132"/>
                </a:cubicBezTo>
                <a:cubicBezTo>
                  <a:pt x="1973529" y="1555735"/>
                  <a:pt x="1861082" y="1539160"/>
                  <a:pt x="1748501" y="1526109"/>
                </a:cubicBezTo>
                <a:cubicBezTo>
                  <a:pt x="1726404" y="1522145"/>
                  <a:pt x="1704532" y="1517018"/>
                  <a:pt x="1682974" y="1510751"/>
                </a:cubicBezTo>
                <a:cubicBezTo>
                  <a:pt x="1677214" y="1574281"/>
                  <a:pt x="1671054" y="1632975"/>
                  <a:pt x="1666722" y="1691809"/>
                </a:cubicBezTo>
                <a:cubicBezTo>
                  <a:pt x="1656989" y="1824117"/>
                  <a:pt x="1598775" y="1921505"/>
                  <a:pt x="1464945" y="1955818"/>
                </a:cubicBezTo>
                <a:cubicBezTo>
                  <a:pt x="1369110" y="1980891"/>
                  <a:pt x="1271793" y="1999918"/>
                  <a:pt x="1173573" y="2012784"/>
                </a:cubicBezTo>
                <a:cubicBezTo>
                  <a:pt x="1081047" y="2030122"/>
                  <a:pt x="991748" y="1969919"/>
                  <a:pt x="973121" y="1877639"/>
                </a:cubicBezTo>
                <a:cubicBezTo>
                  <a:pt x="937412" y="1747069"/>
                  <a:pt x="913389" y="1613307"/>
                  <a:pt x="882879" y="1474180"/>
                </a:cubicBezTo>
                <a:cubicBezTo>
                  <a:pt x="827125" y="1514432"/>
                  <a:pt x="768933" y="1558330"/>
                  <a:pt x="708838" y="1599435"/>
                </a:cubicBezTo>
                <a:cubicBezTo>
                  <a:pt x="586358" y="1683203"/>
                  <a:pt x="468816" y="1688258"/>
                  <a:pt x="354125" y="1594694"/>
                </a:cubicBezTo>
                <a:cubicBezTo>
                  <a:pt x="246707" y="1505889"/>
                  <a:pt x="146247" y="1408985"/>
                  <a:pt x="53626" y="1304839"/>
                </a:cubicBezTo>
                <a:cubicBezTo>
                  <a:pt x="-25940" y="1216434"/>
                  <a:pt x="-13599" y="1108948"/>
                  <a:pt x="68383" y="1020247"/>
                </a:cubicBezTo>
                <a:cubicBezTo>
                  <a:pt x="174477" y="905457"/>
                  <a:pt x="286977" y="849864"/>
                  <a:pt x="514837" y="795013"/>
                </a:cubicBezTo>
                <a:cubicBezTo>
                  <a:pt x="475344" y="680380"/>
                  <a:pt x="430396" y="565842"/>
                  <a:pt x="397048" y="448021"/>
                </a:cubicBezTo>
                <a:cubicBezTo>
                  <a:pt x="365245" y="362444"/>
                  <a:pt x="407365" y="267107"/>
                  <a:pt x="492049" y="232996"/>
                </a:cubicBezTo>
                <a:cubicBezTo>
                  <a:pt x="640303" y="169529"/>
                  <a:pt x="792471" y="115629"/>
                  <a:pt x="947621" y="71642"/>
                </a:cubicBezTo>
                <a:cubicBezTo>
                  <a:pt x="984888" y="61249"/>
                  <a:pt x="1051129" y="100065"/>
                  <a:pt x="1082227" y="135437"/>
                </a:cubicBezTo>
                <a:cubicBezTo>
                  <a:pt x="1122924" y="192731"/>
                  <a:pt x="1157214" y="254312"/>
                  <a:pt x="1184483" y="319081"/>
                </a:cubicBezTo>
                <a:cubicBezTo>
                  <a:pt x="1253898" y="253598"/>
                  <a:pt x="1322429" y="186221"/>
                  <a:pt x="1393932" y="122162"/>
                </a:cubicBezTo>
                <a:cubicBezTo>
                  <a:pt x="1467714" y="56070"/>
                  <a:pt x="1544550" y="-3939"/>
                  <a:pt x="1638139" y="203"/>
                </a:cubicBezTo>
                <a:close/>
              </a:path>
            </a:pathLst>
          </a:custGeom>
          <a:solidFill>
            <a:srgbClr val="F9DB78"/>
          </a:solidFill>
          <a:ln w="9525" cap="flat">
            <a:noFill/>
            <a:prstDash val="solid"/>
            <a:miter/>
          </a:ln>
        </p:spPr>
        <p:txBody>
          <a:bodyPr rtlCol="0" anchor="ctr"/>
          <a:lstStyle/>
          <a:p>
            <a:endParaRPr lang="zh-CN" altLang="en-US"/>
          </a:p>
        </p:txBody>
      </p:sp>
      <p:sp>
        <p:nvSpPr>
          <p:cNvPr id="23" name="任意多边形: 形状 22">
            <a:extLst>
              <a:ext uri="{FF2B5EF4-FFF2-40B4-BE49-F238E27FC236}">
                <a16:creationId xmlns:a16="http://schemas.microsoft.com/office/drawing/2014/main" id="{D948FA01-5CE9-92AE-63DE-36F943A39A8B}"/>
              </a:ext>
            </a:extLst>
          </p:cNvPr>
          <p:cNvSpPr/>
          <p:nvPr/>
        </p:nvSpPr>
        <p:spPr>
          <a:xfrm>
            <a:off x="1744421" y="3314700"/>
            <a:ext cx="608717" cy="530347"/>
          </a:xfrm>
          <a:custGeom>
            <a:avLst/>
            <a:gdLst>
              <a:gd name="connsiteX0" fmla="*/ 1337832 w 2661863"/>
              <a:gd name="connsiteY0" fmla="*/ 37 h 2319159"/>
              <a:gd name="connsiteX1" fmla="*/ 1742862 w 2661863"/>
              <a:gd name="connsiteY1" fmla="*/ 723195 h 2319159"/>
              <a:gd name="connsiteX2" fmla="*/ 2617608 w 2661863"/>
              <a:gd name="connsiteY2" fmla="*/ 780494 h 2319159"/>
              <a:gd name="connsiteX3" fmla="*/ 1897972 w 2661863"/>
              <a:gd name="connsiteY3" fmla="*/ 1379312 h 2319159"/>
              <a:gd name="connsiteX4" fmla="*/ 2233625 w 2661863"/>
              <a:gd name="connsiteY4" fmla="*/ 2141649 h 2319159"/>
              <a:gd name="connsiteX5" fmla="*/ 1373804 w 2661863"/>
              <a:gd name="connsiteY5" fmla="*/ 1722197 h 2319159"/>
              <a:gd name="connsiteX6" fmla="*/ 797931 w 2661863"/>
              <a:gd name="connsiteY6" fmla="*/ 2263263 h 2319159"/>
              <a:gd name="connsiteX7" fmla="*/ 833022 w 2661863"/>
              <a:gd name="connsiteY7" fmla="*/ 1464579 h 2319159"/>
              <a:gd name="connsiteX8" fmla="*/ 5915 w 2661863"/>
              <a:gd name="connsiteY8" fmla="*/ 1074500 h 2319159"/>
              <a:gd name="connsiteX9" fmla="*/ 906092 w 2661863"/>
              <a:gd name="connsiteY9" fmla="*/ 875083 h 2319159"/>
              <a:gd name="connsiteX10" fmla="*/ 1150379 w 2661863"/>
              <a:gd name="connsiteY10" fmla="*/ 38423 h 2319159"/>
              <a:gd name="connsiteX11" fmla="*/ 1337832 w 2661863"/>
              <a:gd name="connsiteY11" fmla="*/ 37 h 23191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61863" h="2319159">
                <a:moveTo>
                  <a:pt x="1337832" y="37"/>
                </a:moveTo>
                <a:cubicBezTo>
                  <a:pt x="1740647" y="-5131"/>
                  <a:pt x="1898213" y="537431"/>
                  <a:pt x="1742862" y="723195"/>
                </a:cubicBezTo>
                <a:cubicBezTo>
                  <a:pt x="1742862" y="723195"/>
                  <a:pt x="2399088" y="171904"/>
                  <a:pt x="2617608" y="780494"/>
                </a:cubicBezTo>
                <a:cubicBezTo>
                  <a:pt x="2836116" y="1389091"/>
                  <a:pt x="2189559" y="1398411"/>
                  <a:pt x="1897972" y="1379312"/>
                </a:cubicBezTo>
                <a:cubicBezTo>
                  <a:pt x="1897972" y="1379312"/>
                  <a:pt x="2680956" y="1705335"/>
                  <a:pt x="2233625" y="2141649"/>
                </a:cubicBezTo>
                <a:cubicBezTo>
                  <a:pt x="1893283" y="2473593"/>
                  <a:pt x="1462407" y="2210319"/>
                  <a:pt x="1373804" y="1722197"/>
                </a:cubicBezTo>
                <a:cubicBezTo>
                  <a:pt x="1373804" y="1722197"/>
                  <a:pt x="1279606" y="2535971"/>
                  <a:pt x="797931" y="2263263"/>
                </a:cubicBezTo>
                <a:cubicBezTo>
                  <a:pt x="316247" y="1990553"/>
                  <a:pt x="585739" y="1689534"/>
                  <a:pt x="833022" y="1464579"/>
                </a:cubicBezTo>
                <a:cubicBezTo>
                  <a:pt x="833022" y="1464579"/>
                  <a:pt x="-81698" y="1781332"/>
                  <a:pt x="5915" y="1074500"/>
                </a:cubicBezTo>
                <a:cubicBezTo>
                  <a:pt x="78976" y="485007"/>
                  <a:pt x="728651" y="691204"/>
                  <a:pt x="906092" y="875083"/>
                </a:cubicBezTo>
                <a:cubicBezTo>
                  <a:pt x="906092" y="875083"/>
                  <a:pt x="611509" y="244284"/>
                  <a:pt x="1150379" y="38423"/>
                </a:cubicBezTo>
                <a:cubicBezTo>
                  <a:pt x="1217737" y="12691"/>
                  <a:pt x="1280287" y="775"/>
                  <a:pt x="1337832" y="37"/>
                </a:cubicBezTo>
                <a:close/>
              </a:path>
            </a:pathLst>
          </a:custGeom>
          <a:solidFill>
            <a:srgbClr val="F9DB78"/>
          </a:solidFill>
          <a:ln w="9525" cap="flat">
            <a:noFill/>
            <a:prstDash val="solid"/>
            <a:miter/>
          </a:ln>
        </p:spPr>
        <p:txBody>
          <a:bodyPr rtlCol="0" anchor="ctr"/>
          <a:lstStyle/>
          <a:p>
            <a:endParaRPr lang="zh-CN" altLang="en-US"/>
          </a:p>
        </p:txBody>
      </p:sp>
      <p:sp>
        <p:nvSpPr>
          <p:cNvPr id="24" name="任意多边形: 形状 23">
            <a:extLst>
              <a:ext uri="{FF2B5EF4-FFF2-40B4-BE49-F238E27FC236}">
                <a16:creationId xmlns:a16="http://schemas.microsoft.com/office/drawing/2014/main" id="{E0EEFDF9-E8DE-3B70-2A98-AE9011C2303D}"/>
              </a:ext>
            </a:extLst>
          </p:cNvPr>
          <p:cNvSpPr/>
          <p:nvPr/>
        </p:nvSpPr>
        <p:spPr>
          <a:xfrm>
            <a:off x="10046708" y="696789"/>
            <a:ext cx="608717" cy="530347"/>
          </a:xfrm>
          <a:custGeom>
            <a:avLst/>
            <a:gdLst>
              <a:gd name="connsiteX0" fmla="*/ 1337832 w 2661863"/>
              <a:gd name="connsiteY0" fmla="*/ 37 h 2319159"/>
              <a:gd name="connsiteX1" fmla="*/ 1742862 w 2661863"/>
              <a:gd name="connsiteY1" fmla="*/ 723195 h 2319159"/>
              <a:gd name="connsiteX2" fmla="*/ 2617608 w 2661863"/>
              <a:gd name="connsiteY2" fmla="*/ 780494 h 2319159"/>
              <a:gd name="connsiteX3" fmla="*/ 1897972 w 2661863"/>
              <a:gd name="connsiteY3" fmla="*/ 1379312 h 2319159"/>
              <a:gd name="connsiteX4" fmla="*/ 2233625 w 2661863"/>
              <a:gd name="connsiteY4" fmla="*/ 2141649 h 2319159"/>
              <a:gd name="connsiteX5" fmla="*/ 1373804 w 2661863"/>
              <a:gd name="connsiteY5" fmla="*/ 1722197 h 2319159"/>
              <a:gd name="connsiteX6" fmla="*/ 797931 w 2661863"/>
              <a:gd name="connsiteY6" fmla="*/ 2263263 h 2319159"/>
              <a:gd name="connsiteX7" fmla="*/ 833022 w 2661863"/>
              <a:gd name="connsiteY7" fmla="*/ 1464579 h 2319159"/>
              <a:gd name="connsiteX8" fmla="*/ 5915 w 2661863"/>
              <a:gd name="connsiteY8" fmla="*/ 1074500 h 2319159"/>
              <a:gd name="connsiteX9" fmla="*/ 906092 w 2661863"/>
              <a:gd name="connsiteY9" fmla="*/ 875083 h 2319159"/>
              <a:gd name="connsiteX10" fmla="*/ 1150379 w 2661863"/>
              <a:gd name="connsiteY10" fmla="*/ 38423 h 2319159"/>
              <a:gd name="connsiteX11" fmla="*/ 1337832 w 2661863"/>
              <a:gd name="connsiteY11" fmla="*/ 37 h 23191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61863" h="2319159">
                <a:moveTo>
                  <a:pt x="1337832" y="37"/>
                </a:moveTo>
                <a:cubicBezTo>
                  <a:pt x="1740647" y="-5131"/>
                  <a:pt x="1898213" y="537431"/>
                  <a:pt x="1742862" y="723195"/>
                </a:cubicBezTo>
                <a:cubicBezTo>
                  <a:pt x="1742862" y="723195"/>
                  <a:pt x="2399088" y="171904"/>
                  <a:pt x="2617608" y="780494"/>
                </a:cubicBezTo>
                <a:cubicBezTo>
                  <a:pt x="2836116" y="1389091"/>
                  <a:pt x="2189559" y="1398411"/>
                  <a:pt x="1897972" y="1379312"/>
                </a:cubicBezTo>
                <a:cubicBezTo>
                  <a:pt x="1897972" y="1379312"/>
                  <a:pt x="2680956" y="1705335"/>
                  <a:pt x="2233625" y="2141649"/>
                </a:cubicBezTo>
                <a:cubicBezTo>
                  <a:pt x="1893283" y="2473593"/>
                  <a:pt x="1462407" y="2210319"/>
                  <a:pt x="1373804" y="1722197"/>
                </a:cubicBezTo>
                <a:cubicBezTo>
                  <a:pt x="1373804" y="1722197"/>
                  <a:pt x="1279606" y="2535971"/>
                  <a:pt x="797931" y="2263263"/>
                </a:cubicBezTo>
                <a:cubicBezTo>
                  <a:pt x="316247" y="1990553"/>
                  <a:pt x="585739" y="1689534"/>
                  <a:pt x="833022" y="1464579"/>
                </a:cubicBezTo>
                <a:cubicBezTo>
                  <a:pt x="833022" y="1464579"/>
                  <a:pt x="-81698" y="1781332"/>
                  <a:pt x="5915" y="1074500"/>
                </a:cubicBezTo>
                <a:cubicBezTo>
                  <a:pt x="78976" y="485007"/>
                  <a:pt x="728651" y="691204"/>
                  <a:pt x="906092" y="875083"/>
                </a:cubicBezTo>
                <a:cubicBezTo>
                  <a:pt x="906092" y="875083"/>
                  <a:pt x="611509" y="244284"/>
                  <a:pt x="1150379" y="38423"/>
                </a:cubicBezTo>
                <a:cubicBezTo>
                  <a:pt x="1217737" y="12691"/>
                  <a:pt x="1280287" y="775"/>
                  <a:pt x="1337832" y="37"/>
                </a:cubicBezTo>
                <a:close/>
              </a:path>
            </a:pathLst>
          </a:custGeom>
          <a:solidFill>
            <a:srgbClr val="F9DB78"/>
          </a:solidFill>
          <a:ln w="9525" cap="flat">
            <a:noFill/>
            <a:prstDash val="solid"/>
            <a:miter/>
          </a:ln>
        </p:spPr>
        <p:txBody>
          <a:bodyPr rtlCol="0" anchor="ctr"/>
          <a:lstStyle/>
          <a:p>
            <a:endParaRPr lang="zh-CN" altLang="en-US"/>
          </a:p>
        </p:txBody>
      </p:sp>
      <p:sp>
        <p:nvSpPr>
          <p:cNvPr id="25" name="任意多边形: 形状 24">
            <a:extLst>
              <a:ext uri="{FF2B5EF4-FFF2-40B4-BE49-F238E27FC236}">
                <a16:creationId xmlns:a16="http://schemas.microsoft.com/office/drawing/2014/main" id="{CC6BB0B7-B2FF-D978-47A1-733E50EEF976}"/>
              </a:ext>
            </a:extLst>
          </p:cNvPr>
          <p:cNvSpPr/>
          <p:nvPr/>
        </p:nvSpPr>
        <p:spPr>
          <a:xfrm rot="3335683">
            <a:off x="6327341" y="648826"/>
            <a:ext cx="270308" cy="189404"/>
          </a:xfrm>
          <a:custGeom>
            <a:avLst/>
            <a:gdLst>
              <a:gd name="connsiteX0" fmla="*/ 1337832 w 2661863"/>
              <a:gd name="connsiteY0" fmla="*/ 37 h 2319159"/>
              <a:gd name="connsiteX1" fmla="*/ 1742862 w 2661863"/>
              <a:gd name="connsiteY1" fmla="*/ 723195 h 2319159"/>
              <a:gd name="connsiteX2" fmla="*/ 2617608 w 2661863"/>
              <a:gd name="connsiteY2" fmla="*/ 780494 h 2319159"/>
              <a:gd name="connsiteX3" fmla="*/ 1897972 w 2661863"/>
              <a:gd name="connsiteY3" fmla="*/ 1379312 h 2319159"/>
              <a:gd name="connsiteX4" fmla="*/ 2233625 w 2661863"/>
              <a:gd name="connsiteY4" fmla="*/ 2141649 h 2319159"/>
              <a:gd name="connsiteX5" fmla="*/ 1373804 w 2661863"/>
              <a:gd name="connsiteY5" fmla="*/ 1722197 h 2319159"/>
              <a:gd name="connsiteX6" fmla="*/ 797931 w 2661863"/>
              <a:gd name="connsiteY6" fmla="*/ 2263263 h 2319159"/>
              <a:gd name="connsiteX7" fmla="*/ 833022 w 2661863"/>
              <a:gd name="connsiteY7" fmla="*/ 1464579 h 2319159"/>
              <a:gd name="connsiteX8" fmla="*/ 5915 w 2661863"/>
              <a:gd name="connsiteY8" fmla="*/ 1074500 h 2319159"/>
              <a:gd name="connsiteX9" fmla="*/ 906092 w 2661863"/>
              <a:gd name="connsiteY9" fmla="*/ 875083 h 2319159"/>
              <a:gd name="connsiteX10" fmla="*/ 1150379 w 2661863"/>
              <a:gd name="connsiteY10" fmla="*/ 38423 h 2319159"/>
              <a:gd name="connsiteX11" fmla="*/ 1337832 w 2661863"/>
              <a:gd name="connsiteY11" fmla="*/ 37 h 23191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61863" h="2319159">
                <a:moveTo>
                  <a:pt x="1337832" y="37"/>
                </a:moveTo>
                <a:cubicBezTo>
                  <a:pt x="1740647" y="-5131"/>
                  <a:pt x="1898213" y="537431"/>
                  <a:pt x="1742862" y="723195"/>
                </a:cubicBezTo>
                <a:cubicBezTo>
                  <a:pt x="1742862" y="723195"/>
                  <a:pt x="2399088" y="171904"/>
                  <a:pt x="2617608" y="780494"/>
                </a:cubicBezTo>
                <a:cubicBezTo>
                  <a:pt x="2836116" y="1389091"/>
                  <a:pt x="2189559" y="1398411"/>
                  <a:pt x="1897972" y="1379312"/>
                </a:cubicBezTo>
                <a:cubicBezTo>
                  <a:pt x="1897972" y="1379312"/>
                  <a:pt x="2680956" y="1705335"/>
                  <a:pt x="2233625" y="2141649"/>
                </a:cubicBezTo>
                <a:cubicBezTo>
                  <a:pt x="1893283" y="2473593"/>
                  <a:pt x="1462407" y="2210319"/>
                  <a:pt x="1373804" y="1722197"/>
                </a:cubicBezTo>
                <a:cubicBezTo>
                  <a:pt x="1373804" y="1722197"/>
                  <a:pt x="1279606" y="2535971"/>
                  <a:pt x="797931" y="2263263"/>
                </a:cubicBezTo>
                <a:cubicBezTo>
                  <a:pt x="316247" y="1990553"/>
                  <a:pt x="585739" y="1689534"/>
                  <a:pt x="833022" y="1464579"/>
                </a:cubicBezTo>
                <a:cubicBezTo>
                  <a:pt x="833022" y="1464579"/>
                  <a:pt x="-81698" y="1781332"/>
                  <a:pt x="5915" y="1074500"/>
                </a:cubicBezTo>
                <a:cubicBezTo>
                  <a:pt x="78976" y="485007"/>
                  <a:pt x="728651" y="691204"/>
                  <a:pt x="906092" y="875083"/>
                </a:cubicBezTo>
                <a:cubicBezTo>
                  <a:pt x="906092" y="875083"/>
                  <a:pt x="611509" y="244284"/>
                  <a:pt x="1150379" y="38423"/>
                </a:cubicBezTo>
                <a:cubicBezTo>
                  <a:pt x="1217737" y="12691"/>
                  <a:pt x="1280287" y="775"/>
                  <a:pt x="1337832" y="37"/>
                </a:cubicBezTo>
                <a:close/>
              </a:path>
            </a:pathLst>
          </a:custGeom>
          <a:solidFill>
            <a:srgbClr val="F9DB78"/>
          </a:solidFill>
          <a:ln w="9525" cap="flat">
            <a:noFill/>
            <a:prstDash val="solid"/>
            <a:miter/>
          </a:ln>
        </p:spPr>
        <p:txBody>
          <a:bodyPr rtlCol="0" anchor="ctr"/>
          <a:lstStyle/>
          <a:p>
            <a:endParaRPr lang="zh-CN" altLang="en-US"/>
          </a:p>
        </p:txBody>
      </p:sp>
      <p:sp>
        <p:nvSpPr>
          <p:cNvPr id="26" name="任意多边形: 形状 25">
            <a:extLst>
              <a:ext uri="{FF2B5EF4-FFF2-40B4-BE49-F238E27FC236}">
                <a16:creationId xmlns:a16="http://schemas.microsoft.com/office/drawing/2014/main" id="{D9BB63CF-E993-E635-CD9A-1990F32B4249}"/>
              </a:ext>
            </a:extLst>
          </p:cNvPr>
          <p:cNvSpPr/>
          <p:nvPr/>
        </p:nvSpPr>
        <p:spPr>
          <a:xfrm rot="15961311">
            <a:off x="1682471" y="-397659"/>
            <a:ext cx="1006779" cy="886475"/>
          </a:xfrm>
          <a:custGeom>
            <a:avLst/>
            <a:gdLst>
              <a:gd name="connsiteX0" fmla="*/ 1638139 w 2289318"/>
              <a:gd name="connsiteY0" fmla="*/ 203 h 2015758"/>
              <a:gd name="connsiteX1" fmla="*/ 1737821 w 2289318"/>
              <a:gd name="connsiteY1" fmla="*/ 27879 h 2015758"/>
              <a:gd name="connsiteX2" fmla="*/ 2040879 w 2289318"/>
              <a:gd name="connsiteY2" fmla="*/ 416577 h 2015758"/>
              <a:gd name="connsiteX3" fmla="*/ 1975028 w 2289318"/>
              <a:gd name="connsiteY3" fmla="*/ 612581 h 2015758"/>
              <a:gd name="connsiteX4" fmla="*/ 1868701 w 2289318"/>
              <a:gd name="connsiteY4" fmla="*/ 750882 h 2015758"/>
              <a:gd name="connsiteX5" fmla="*/ 2054702 w 2289318"/>
              <a:gd name="connsiteY5" fmla="*/ 798636 h 2015758"/>
              <a:gd name="connsiteX6" fmla="*/ 2289305 w 2289318"/>
              <a:gd name="connsiteY6" fmla="*/ 1083009 h 2015758"/>
              <a:gd name="connsiteX7" fmla="*/ 2244747 w 2289318"/>
              <a:gd name="connsiteY7" fmla="*/ 1437403 h 2015758"/>
              <a:gd name="connsiteX8" fmla="*/ 2091043 w 2289318"/>
              <a:gd name="connsiteY8" fmla="*/ 1562671 h 2015758"/>
              <a:gd name="connsiteX9" fmla="*/ 2086523 w 2289318"/>
              <a:gd name="connsiteY9" fmla="*/ 1562132 h 2015758"/>
              <a:gd name="connsiteX10" fmla="*/ 1748501 w 2289318"/>
              <a:gd name="connsiteY10" fmla="*/ 1526109 h 2015758"/>
              <a:gd name="connsiteX11" fmla="*/ 1682974 w 2289318"/>
              <a:gd name="connsiteY11" fmla="*/ 1510751 h 2015758"/>
              <a:gd name="connsiteX12" fmla="*/ 1666722 w 2289318"/>
              <a:gd name="connsiteY12" fmla="*/ 1691809 h 2015758"/>
              <a:gd name="connsiteX13" fmla="*/ 1464945 w 2289318"/>
              <a:gd name="connsiteY13" fmla="*/ 1955818 h 2015758"/>
              <a:gd name="connsiteX14" fmla="*/ 1173573 w 2289318"/>
              <a:gd name="connsiteY14" fmla="*/ 2012784 h 2015758"/>
              <a:gd name="connsiteX15" fmla="*/ 973121 w 2289318"/>
              <a:gd name="connsiteY15" fmla="*/ 1877639 h 2015758"/>
              <a:gd name="connsiteX16" fmla="*/ 882879 w 2289318"/>
              <a:gd name="connsiteY16" fmla="*/ 1474180 h 2015758"/>
              <a:gd name="connsiteX17" fmla="*/ 708838 w 2289318"/>
              <a:gd name="connsiteY17" fmla="*/ 1599435 h 2015758"/>
              <a:gd name="connsiteX18" fmla="*/ 354125 w 2289318"/>
              <a:gd name="connsiteY18" fmla="*/ 1594694 h 2015758"/>
              <a:gd name="connsiteX19" fmla="*/ 53626 w 2289318"/>
              <a:gd name="connsiteY19" fmla="*/ 1304839 h 2015758"/>
              <a:gd name="connsiteX20" fmla="*/ 68383 w 2289318"/>
              <a:gd name="connsiteY20" fmla="*/ 1020247 h 2015758"/>
              <a:gd name="connsiteX21" fmla="*/ 514837 w 2289318"/>
              <a:gd name="connsiteY21" fmla="*/ 795013 h 2015758"/>
              <a:gd name="connsiteX22" fmla="*/ 397048 w 2289318"/>
              <a:gd name="connsiteY22" fmla="*/ 448021 h 2015758"/>
              <a:gd name="connsiteX23" fmla="*/ 492049 w 2289318"/>
              <a:gd name="connsiteY23" fmla="*/ 232996 h 2015758"/>
              <a:gd name="connsiteX24" fmla="*/ 947621 w 2289318"/>
              <a:gd name="connsiteY24" fmla="*/ 71642 h 2015758"/>
              <a:gd name="connsiteX25" fmla="*/ 1082227 w 2289318"/>
              <a:gd name="connsiteY25" fmla="*/ 135437 h 2015758"/>
              <a:gd name="connsiteX26" fmla="*/ 1184483 w 2289318"/>
              <a:gd name="connsiteY26" fmla="*/ 319081 h 2015758"/>
              <a:gd name="connsiteX27" fmla="*/ 1393932 w 2289318"/>
              <a:gd name="connsiteY27" fmla="*/ 122162 h 2015758"/>
              <a:gd name="connsiteX28" fmla="*/ 1638139 w 2289318"/>
              <a:gd name="connsiteY28" fmla="*/ 203 h 20157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2289318" h="2015758">
                <a:moveTo>
                  <a:pt x="1638139" y="203"/>
                </a:moveTo>
                <a:cubicBezTo>
                  <a:pt x="1669336" y="1584"/>
                  <a:pt x="1702394" y="10092"/>
                  <a:pt x="1737821" y="27879"/>
                </a:cubicBezTo>
                <a:cubicBezTo>
                  <a:pt x="1900104" y="109358"/>
                  <a:pt x="2034625" y="219326"/>
                  <a:pt x="2040879" y="416577"/>
                </a:cubicBezTo>
                <a:cubicBezTo>
                  <a:pt x="2042935" y="481499"/>
                  <a:pt x="2005637" y="550860"/>
                  <a:pt x="1975028" y="612581"/>
                </a:cubicBezTo>
                <a:cubicBezTo>
                  <a:pt x="1944051" y="661951"/>
                  <a:pt x="1908450" y="708259"/>
                  <a:pt x="1868701" y="750882"/>
                </a:cubicBezTo>
                <a:cubicBezTo>
                  <a:pt x="1936581" y="768337"/>
                  <a:pt x="1995549" y="783870"/>
                  <a:pt x="2054702" y="798636"/>
                </a:cubicBezTo>
                <a:cubicBezTo>
                  <a:pt x="2227728" y="841819"/>
                  <a:pt x="2290378" y="907136"/>
                  <a:pt x="2289305" y="1083009"/>
                </a:cubicBezTo>
                <a:cubicBezTo>
                  <a:pt x="2283783" y="1202126"/>
                  <a:pt x="2268883" y="1320624"/>
                  <a:pt x="2244747" y="1437403"/>
                </a:cubicBezTo>
                <a:cubicBezTo>
                  <a:pt x="2236895" y="1514441"/>
                  <a:pt x="2168077" y="1570523"/>
                  <a:pt x="2091043" y="1562671"/>
                </a:cubicBezTo>
                <a:cubicBezTo>
                  <a:pt x="2089535" y="1562514"/>
                  <a:pt x="2088027" y="1562339"/>
                  <a:pt x="2086523" y="1562132"/>
                </a:cubicBezTo>
                <a:cubicBezTo>
                  <a:pt x="1973529" y="1555735"/>
                  <a:pt x="1861082" y="1539160"/>
                  <a:pt x="1748501" y="1526109"/>
                </a:cubicBezTo>
                <a:cubicBezTo>
                  <a:pt x="1726404" y="1522145"/>
                  <a:pt x="1704532" y="1517018"/>
                  <a:pt x="1682974" y="1510751"/>
                </a:cubicBezTo>
                <a:cubicBezTo>
                  <a:pt x="1677214" y="1574281"/>
                  <a:pt x="1671054" y="1632975"/>
                  <a:pt x="1666722" y="1691809"/>
                </a:cubicBezTo>
                <a:cubicBezTo>
                  <a:pt x="1656989" y="1824117"/>
                  <a:pt x="1598775" y="1921505"/>
                  <a:pt x="1464945" y="1955818"/>
                </a:cubicBezTo>
                <a:cubicBezTo>
                  <a:pt x="1369110" y="1980891"/>
                  <a:pt x="1271793" y="1999918"/>
                  <a:pt x="1173573" y="2012784"/>
                </a:cubicBezTo>
                <a:cubicBezTo>
                  <a:pt x="1081047" y="2030122"/>
                  <a:pt x="991748" y="1969919"/>
                  <a:pt x="973121" y="1877639"/>
                </a:cubicBezTo>
                <a:cubicBezTo>
                  <a:pt x="937412" y="1747069"/>
                  <a:pt x="913389" y="1613307"/>
                  <a:pt x="882879" y="1474180"/>
                </a:cubicBezTo>
                <a:cubicBezTo>
                  <a:pt x="827125" y="1514432"/>
                  <a:pt x="768933" y="1558330"/>
                  <a:pt x="708838" y="1599435"/>
                </a:cubicBezTo>
                <a:cubicBezTo>
                  <a:pt x="586358" y="1683203"/>
                  <a:pt x="468816" y="1688258"/>
                  <a:pt x="354125" y="1594694"/>
                </a:cubicBezTo>
                <a:cubicBezTo>
                  <a:pt x="246707" y="1505889"/>
                  <a:pt x="146247" y="1408985"/>
                  <a:pt x="53626" y="1304839"/>
                </a:cubicBezTo>
                <a:cubicBezTo>
                  <a:pt x="-25940" y="1216434"/>
                  <a:pt x="-13599" y="1108948"/>
                  <a:pt x="68383" y="1020247"/>
                </a:cubicBezTo>
                <a:cubicBezTo>
                  <a:pt x="174477" y="905457"/>
                  <a:pt x="286977" y="849864"/>
                  <a:pt x="514837" y="795013"/>
                </a:cubicBezTo>
                <a:cubicBezTo>
                  <a:pt x="475344" y="680380"/>
                  <a:pt x="430396" y="565842"/>
                  <a:pt x="397048" y="448021"/>
                </a:cubicBezTo>
                <a:cubicBezTo>
                  <a:pt x="365245" y="362444"/>
                  <a:pt x="407365" y="267107"/>
                  <a:pt x="492049" y="232996"/>
                </a:cubicBezTo>
                <a:cubicBezTo>
                  <a:pt x="640303" y="169529"/>
                  <a:pt x="792471" y="115629"/>
                  <a:pt x="947621" y="71642"/>
                </a:cubicBezTo>
                <a:cubicBezTo>
                  <a:pt x="984888" y="61249"/>
                  <a:pt x="1051129" y="100065"/>
                  <a:pt x="1082227" y="135437"/>
                </a:cubicBezTo>
                <a:cubicBezTo>
                  <a:pt x="1122924" y="192731"/>
                  <a:pt x="1157214" y="254312"/>
                  <a:pt x="1184483" y="319081"/>
                </a:cubicBezTo>
                <a:cubicBezTo>
                  <a:pt x="1253898" y="253598"/>
                  <a:pt x="1322429" y="186221"/>
                  <a:pt x="1393932" y="122162"/>
                </a:cubicBezTo>
                <a:cubicBezTo>
                  <a:pt x="1467714" y="56070"/>
                  <a:pt x="1544550" y="-3939"/>
                  <a:pt x="1638139" y="203"/>
                </a:cubicBezTo>
                <a:close/>
              </a:path>
            </a:pathLst>
          </a:custGeom>
          <a:solidFill>
            <a:srgbClr val="F9DB78"/>
          </a:solidFill>
          <a:ln w="9525" cap="flat">
            <a:noFill/>
            <a:prstDash val="solid"/>
            <a:miter/>
          </a:ln>
        </p:spPr>
        <p:txBody>
          <a:bodyPr rtlCol="0" anchor="ctr"/>
          <a:lstStyle/>
          <a:p>
            <a:endParaRPr lang="zh-CN" altLang="en-US"/>
          </a:p>
        </p:txBody>
      </p:sp>
      <p:sp>
        <p:nvSpPr>
          <p:cNvPr id="27" name="任意多边形: 形状 26">
            <a:extLst>
              <a:ext uri="{FF2B5EF4-FFF2-40B4-BE49-F238E27FC236}">
                <a16:creationId xmlns:a16="http://schemas.microsoft.com/office/drawing/2014/main" id="{D26A34AE-4CE5-5334-63C5-C3F7C4C7B555}"/>
              </a:ext>
            </a:extLst>
          </p:cNvPr>
          <p:cNvSpPr/>
          <p:nvPr/>
        </p:nvSpPr>
        <p:spPr>
          <a:xfrm>
            <a:off x="11282716" y="3928877"/>
            <a:ext cx="841550" cy="733204"/>
          </a:xfrm>
          <a:custGeom>
            <a:avLst/>
            <a:gdLst>
              <a:gd name="connsiteX0" fmla="*/ 1337832 w 2661863"/>
              <a:gd name="connsiteY0" fmla="*/ 37 h 2319159"/>
              <a:gd name="connsiteX1" fmla="*/ 1742862 w 2661863"/>
              <a:gd name="connsiteY1" fmla="*/ 723195 h 2319159"/>
              <a:gd name="connsiteX2" fmla="*/ 2617608 w 2661863"/>
              <a:gd name="connsiteY2" fmla="*/ 780494 h 2319159"/>
              <a:gd name="connsiteX3" fmla="*/ 1897972 w 2661863"/>
              <a:gd name="connsiteY3" fmla="*/ 1379312 h 2319159"/>
              <a:gd name="connsiteX4" fmla="*/ 2233625 w 2661863"/>
              <a:gd name="connsiteY4" fmla="*/ 2141649 h 2319159"/>
              <a:gd name="connsiteX5" fmla="*/ 1373804 w 2661863"/>
              <a:gd name="connsiteY5" fmla="*/ 1722197 h 2319159"/>
              <a:gd name="connsiteX6" fmla="*/ 797931 w 2661863"/>
              <a:gd name="connsiteY6" fmla="*/ 2263263 h 2319159"/>
              <a:gd name="connsiteX7" fmla="*/ 833022 w 2661863"/>
              <a:gd name="connsiteY7" fmla="*/ 1464579 h 2319159"/>
              <a:gd name="connsiteX8" fmla="*/ 5915 w 2661863"/>
              <a:gd name="connsiteY8" fmla="*/ 1074500 h 2319159"/>
              <a:gd name="connsiteX9" fmla="*/ 906092 w 2661863"/>
              <a:gd name="connsiteY9" fmla="*/ 875083 h 2319159"/>
              <a:gd name="connsiteX10" fmla="*/ 1150379 w 2661863"/>
              <a:gd name="connsiteY10" fmla="*/ 38423 h 2319159"/>
              <a:gd name="connsiteX11" fmla="*/ 1337832 w 2661863"/>
              <a:gd name="connsiteY11" fmla="*/ 37 h 23191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61863" h="2319159">
                <a:moveTo>
                  <a:pt x="1337832" y="37"/>
                </a:moveTo>
                <a:cubicBezTo>
                  <a:pt x="1740647" y="-5131"/>
                  <a:pt x="1898213" y="537431"/>
                  <a:pt x="1742862" y="723195"/>
                </a:cubicBezTo>
                <a:cubicBezTo>
                  <a:pt x="1742862" y="723195"/>
                  <a:pt x="2399088" y="171904"/>
                  <a:pt x="2617608" y="780494"/>
                </a:cubicBezTo>
                <a:cubicBezTo>
                  <a:pt x="2836116" y="1389091"/>
                  <a:pt x="2189559" y="1398411"/>
                  <a:pt x="1897972" y="1379312"/>
                </a:cubicBezTo>
                <a:cubicBezTo>
                  <a:pt x="1897972" y="1379312"/>
                  <a:pt x="2680956" y="1705335"/>
                  <a:pt x="2233625" y="2141649"/>
                </a:cubicBezTo>
                <a:cubicBezTo>
                  <a:pt x="1893283" y="2473593"/>
                  <a:pt x="1462407" y="2210319"/>
                  <a:pt x="1373804" y="1722197"/>
                </a:cubicBezTo>
                <a:cubicBezTo>
                  <a:pt x="1373804" y="1722197"/>
                  <a:pt x="1279606" y="2535971"/>
                  <a:pt x="797931" y="2263263"/>
                </a:cubicBezTo>
                <a:cubicBezTo>
                  <a:pt x="316247" y="1990553"/>
                  <a:pt x="585739" y="1689534"/>
                  <a:pt x="833022" y="1464579"/>
                </a:cubicBezTo>
                <a:cubicBezTo>
                  <a:pt x="833022" y="1464579"/>
                  <a:pt x="-81698" y="1781332"/>
                  <a:pt x="5915" y="1074500"/>
                </a:cubicBezTo>
                <a:cubicBezTo>
                  <a:pt x="78976" y="485007"/>
                  <a:pt x="728651" y="691204"/>
                  <a:pt x="906092" y="875083"/>
                </a:cubicBezTo>
                <a:cubicBezTo>
                  <a:pt x="906092" y="875083"/>
                  <a:pt x="611509" y="244284"/>
                  <a:pt x="1150379" y="38423"/>
                </a:cubicBezTo>
                <a:cubicBezTo>
                  <a:pt x="1217737" y="12691"/>
                  <a:pt x="1280287" y="775"/>
                  <a:pt x="1337832" y="37"/>
                </a:cubicBezTo>
                <a:close/>
              </a:path>
            </a:pathLst>
          </a:custGeom>
          <a:solidFill>
            <a:srgbClr val="F9DB78"/>
          </a:solidFill>
          <a:ln w="9525" cap="flat">
            <a:noFill/>
            <a:prstDash val="solid"/>
            <a:miter/>
          </a:ln>
        </p:spPr>
        <p:txBody>
          <a:bodyPr rtlCol="0" anchor="ctr"/>
          <a:lstStyle/>
          <a:p>
            <a:endParaRPr lang="zh-CN" altLang="en-US"/>
          </a:p>
        </p:txBody>
      </p:sp>
      <p:sp>
        <p:nvSpPr>
          <p:cNvPr id="29" name="任意多边形: 形状 28">
            <a:extLst>
              <a:ext uri="{FF2B5EF4-FFF2-40B4-BE49-F238E27FC236}">
                <a16:creationId xmlns:a16="http://schemas.microsoft.com/office/drawing/2014/main" id="{6C976011-80BB-7357-2280-025EDB4D1B44}"/>
              </a:ext>
            </a:extLst>
          </p:cNvPr>
          <p:cNvSpPr/>
          <p:nvPr/>
        </p:nvSpPr>
        <p:spPr>
          <a:xfrm>
            <a:off x="10009616" y="6574367"/>
            <a:ext cx="274062" cy="238777"/>
          </a:xfrm>
          <a:custGeom>
            <a:avLst/>
            <a:gdLst>
              <a:gd name="connsiteX0" fmla="*/ 1337832 w 2661863"/>
              <a:gd name="connsiteY0" fmla="*/ 37 h 2319159"/>
              <a:gd name="connsiteX1" fmla="*/ 1742862 w 2661863"/>
              <a:gd name="connsiteY1" fmla="*/ 723195 h 2319159"/>
              <a:gd name="connsiteX2" fmla="*/ 2617608 w 2661863"/>
              <a:gd name="connsiteY2" fmla="*/ 780494 h 2319159"/>
              <a:gd name="connsiteX3" fmla="*/ 1897972 w 2661863"/>
              <a:gd name="connsiteY3" fmla="*/ 1379312 h 2319159"/>
              <a:gd name="connsiteX4" fmla="*/ 2233625 w 2661863"/>
              <a:gd name="connsiteY4" fmla="*/ 2141649 h 2319159"/>
              <a:gd name="connsiteX5" fmla="*/ 1373804 w 2661863"/>
              <a:gd name="connsiteY5" fmla="*/ 1722197 h 2319159"/>
              <a:gd name="connsiteX6" fmla="*/ 797931 w 2661863"/>
              <a:gd name="connsiteY6" fmla="*/ 2263263 h 2319159"/>
              <a:gd name="connsiteX7" fmla="*/ 833022 w 2661863"/>
              <a:gd name="connsiteY7" fmla="*/ 1464579 h 2319159"/>
              <a:gd name="connsiteX8" fmla="*/ 5915 w 2661863"/>
              <a:gd name="connsiteY8" fmla="*/ 1074500 h 2319159"/>
              <a:gd name="connsiteX9" fmla="*/ 906092 w 2661863"/>
              <a:gd name="connsiteY9" fmla="*/ 875083 h 2319159"/>
              <a:gd name="connsiteX10" fmla="*/ 1150379 w 2661863"/>
              <a:gd name="connsiteY10" fmla="*/ 38423 h 2319159"/>
              <a:gd name="connsiteX11" fmla="*/ 1337832 w 2661863"/>
              <a:gd name="connsiteY11" fmla="*/ 37 h 23191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61863" h="2319159">
                <a:moveTo>
                  <a:pt x="1337832" y="37"/>
                </a:moveTo>
                <a:cubicBezTo>
                  <a:pt x="1740647" y="-5131"/>
                  <a:pt x="1898213" y="537431"/>
                  <a:pt x="1742862" y="723195"/>
                </a:cubicBezTo>
                <a:cubicBezTo>
                  <a:pt x="1742862" y="723195"/>
                  <a:pt x="2399088" y="171904"/>
                  <a:pt x="2617608" y="780494"/>
                </a:cubicBezTo>
                <a:cubicBezTo>
                  <a:pt x="2836116" y="1389091"/>
                  <a:pt x="2189559" y="1398411"/>
                  <a:pt x="1897972" y="1379312"/>
                </a:cubicBezTo>
                <a:cubicBezTo>
                  <a:pt x="1897972" y="1379312"/>
                  <a:pt x="2680956" y="1705335"/>
                  <a:pt x="2233625" y="2141649"/>
                </a:cubicBezTo>
                <a:cubicBezTo>
                  <a:pt x="1893283" y="2473593"/>
                  <a:pt x="1462407" y="2210319"/>
                  <a:pt x="1373804" y="1722197"/>
                </a:cubicBezTo>
                <a:cubicBezTo>
                  <a:pt x="1373804" y="1722197"/>
                  <a:pt x="1279606" y="2535971"/>
                  <a:pt x="797931" y="2263263"/>
                </a:cubicBezTo>
                <a:cubicBezTo>
                  <a:pt x="316247" y="1990553"/>
                  <a:pt x="585739" y="1689534"/>
                  <a:pt x="833022" y="1464579"/>
                </a:cubicBezTo>
                <a:cubicBezTo>
                  <a:pt x="833022" y="1464579"/>
                  <a:pt x="-81698" y="1781332"/>
                  <a:pt x="5915" y="1074500"/>
                </a:cubicBezTo>
                <a:cubicBezTo>
                  <a:pt x="78976" y="485007"/>
                  <a:pt x="728651" y="691204"/>
                  <a:pt x="906092" y="875083"/>
                </a:cubicBezTo>
                <a:cubicBezTo>
                  <a:pt x="906092" y="875083"/>
                  <a:pt x="611509" y="244284"/>
                  <a:pt x="1150379" y="38423"/>
                </a:cubicBezTo>
                <a:cubicBezTo>
                  <a:pt x="1217737" y="12691"/>
                  <a:pt x="1280287" y="775"/>
                  <a:pt x="1337832" y="37"/>
                </a:cubicBezTo>
                <a:close/>
              </a:path>
            </a:pathLst>
          </a:custGeom>
          <a:solidFill>
            <a:srgbClr val="F9DB78"/>
          </a:solidFill>
          <a:ln w="9525" cap="flat">
            <a:noFill/>
            <a:prstDash val="solid"/>
            <a:miter/>
          </a:ln>
        </p:spPr>
        <p:txBody>
          <a:bodyPr rtlCol="0" anchor="ctr"/>
          <a:lstStyle/>
          <a:p>
            <a:endParaRPr lang="zh-CN" altLang="en-US"/>
          </a:p>
        </p:txBody>
      </p:sp>
      <p:sp>
        <p:nvSpPr>
          <p:cNvPr id="30" name="任意多边形: 形状 29">
            <a:extLst>
              <a:ext uri="{FF2B5EF4-FFF2-40B4-BE49-F238E27FC236}">
                <a16:creationId xmlns:a16="http://schemas.microsoft.com/office/drawing/2014/main" id="{48F7B198-D67E-1F13-EA02-49FA5DA900E6}"/>
              </a:ext>
            </a:extLst>
          </p:cNvPr>
          <p:cNvSpPr/>
          <p:nvPr/>
        </p:nvSpPr>
        <p:spPr>
          <a:xfrm>
            <a:off x="72114" y="6693755"/>
            <a:ext cx="274062" cy="238777"/>
          </a:xfrm>
          <a:custGeom>
            <a:avLst/>
            <a:gdLst>
              <a:gd name="connsiteX0" fmla="*/ 1337832 w 2661863"/>
              <a:gd name="connsiteY0" fmla="*/ 37 h 2319159"/>
              <a:gd name="connsiteX1" fmla="*/ 1742862 w 2661863"/>
              <a:gd name="connsiteY1" fmla="*/ 723195 h 2319159"/>
              <a:gd name="connsiteX2" fmla="*/ 2617608 w 2661863"/>
              <a:gd name="connsiteY2" fmla="*/ 780494 h 2319159"/>
              <a:gd name="connsiteX3" fmla="*/ 1897972 w 2661863"/>
              <a:gd name="connsiteY3" fmla="*/ 1379312 h 2319159"/>
              <a:gd name="connsiteX4" fmla="*/ 2233625 w 2661863"/>
              <a:gd name="connsiteY4" fmla="*/ 2141649 h 2319159"/>
              <a:gd name="connsiteX5" fmla="*/ 1373804 w 2661863"/>
              <a:gd name="connsiteY5" fmla="*/ 1722197 h 2319159"/>
              <a:gd name="connsiteX6" fmla="*/ 797931 w 2661863"/>
              <a:gd name="connsiteY6" fmla="*/ 2263263 h 2319159"/>
              <a:gd name="connsiteX7" fmla="*/ 833022 w 2661863"/>
              <a:gd name="connsiteY7" fmla="*/ 1464579 h 2319159"/>
              <a:gd name="connsiteX8" fmla="*/ 5915 w 2661863"/>
              <a:gd name="connsiteY8" fmla="*/ 1074500 h 2319159"/>
              <a:gd name="connsiteX9" fmla="*/ 906092 w 2661863"/>
              <a:gd name="connsiteY9" fmla="*/ 875083 h 2319159"/>
              <a:gd name="connsiteX10" fmla="*/ 1150379 w 2661863"/>
              <a:gd name="connsiteY10" fmla="*/ 38423 h 2319159"/>
              <a:gd name="connsiteX11" fmla="*/ 1337832 w 2661863"/>
              <a:gd name="connsiteY11" fmla="*/ 37 h 23191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61863" h="2319159">
                <a:moveTo>
                  <a:pt x="1337832" y="37"/>
                </a:moveTo>
                <a:cubicBezTo>
                  <a:pt x="1740647" y="-5131"/>
                  <a:pt x="1898213" y="537431"/>
                  <a:pt x="1742862" y="723195"/>
                </a:cubicBezTo>
                <a:cubicBezTo>
                  <a:pt x="1742862" y="723195"/>
                  <a:pt x="2399088" y="171904"/>
                  <a:pt x="2617608" y="780494"/>
                </a:cubicBezTo>
                <a:cubicBezTo>
                  <a:pt x="2836116" y="1389091"/>
                  <a:pt x="2189559" y="1398411"/>
                  <a:pt x="1897972" y="1379312"/>
                </a:cubicBezTo>
                <a:cubicBezTo>
                  <a:pt x="1897972" y="1379312"/>
                  <a:pt x="2680956" y="1705335"/>
                  <a:pt x="2233625" y="2141649"/>
                </a:cubicBezTo>
                <a:cubicBezTo>
                  <a:pt x="1893283" y="2473593"/>
                  <a:pt x="1462407" y="2210319"/>
                  <a:pt x="1373804" y="1722197"/>
                </a:cubicBezTo>
                <a:cubicBezTo>
                  <a:pt x="1373804" y="1722197"/>
                  <a:pt x="1279606" y="2535971"/>
                  <a:pt x="797931" y="2263263"/>
                </a:cubicBezTo>
                <a:cubicBezTo>
                  <a:pt x="316247" y="1990553"/>
                  <a:pt x="585739" y="1689534"/>
                  <a:pt x="833022" y="1464579"/>
                </a:cubicBezTo>
                <a:cubicBezTo>
                  <a:pt x="833022" y="1464579"/>
                  <a:pt x="-81698" y="1781332"/>
                  <a:pt x="5915" y="1074500"/>
                </a:cubicBezTo>
                <a:cubicBezTo>
                  <a:pt x="78976" y="485007"/>
                  <a:pt x="728651" y="691204"/>
                  <a:pt x="906092" y="875083"/>
                </a:cubicBezTo>
                <a:cubicBezTo>
                  <a:pt x="906092" y="875083"/>
                  <a:pt x="611509" y="244284"/>
                  <a:pt x="1150379" y="38423"/>
                </a:cubicBezTo>
                <a:cubicBezTo>
                  <a:pt x="1217737" y="12691"/>
                  <a:pt x="1280287" y="775"/>
                  <a:pt x="1337832" y="37"/>
                </a:cubicBezTo>
                <a:close/>
              </a:path>
            </a:pathLst>
          </a:custGeom>
          <a:solidFill>
            <a:srgbClr val="F9DB78"/>
          </a:solidFill>
          <a:ln w="9525" cap="flat">
            <a:noFill/>
            <a:prstDash val="solid"/>
            <a:miter/>
          </a:ln>
        </p:spPr>
        <p:txBody>
          <a:bodyPr rtlCol="0" anchor="ctr"/>
          <a:lstStyle/>
          <a:p>
            <a:endParaRPr lang="zh-CN" altLang="en-US"/>
          </a:p>
        </p:txBody>
      </p:sp>
      <p:grpSp>
        <p:nvGrpSpPr>
          <p:cNvPr id="58" name="组合 57">
            <a:extLst>
              <a:ext uri="{FF2B5EF4-FFF2-40B4-BE49-F238E27FC236}">
                <a16:creationId xmlns:a16="http://schemas.microsoft.com/office/drawing/2014/main" id="{99460A79-41C7-3DB1-D707-69150EC8B775}"/>
              </a:ext>
            </a:extLst>
          </p:cNvPr>
          <p:cNvGrpSpPr/>
          <p:nvPr/>
        </p:nvGrpSpPr>
        <p:grpSpPr>
          <a:xfrm>
            <a:off x="2559617" y="1833033"/>
            <a:ext cx="270366" cy="287867"/>
            <a:chOff x="2559617" y="1833033"/>
            <a:chExt cx="270366" cy="287867"/>
          </a:xfrm>
        </p:grpSpPr>
        <p:sp>
          <p:nvSpPr>
            <p:cNvPr id="35" name="任意多边形: 形状 34">
              <a:extLst>
                <a:ext uri="{FF2B5EF4-FFF2-40B4-BE49-F238E27FC236}">
                  <a16:creationId xmlns:a16="http://schemas.microsoft.com/office/drawing/2014/main" id="{72A17059-319E-5BBC-2FC2-E063ECA0DA93}"/>
                </a:ext>
              </a:extLst>
            </p:cNvPr>
            <p:cNvSpPr/>
            <p:nvPr/>
          </p:nvSpPr>
          <p:spPr>
            <a:xfrm>
              <a:off x="2559617" y="1866900"/>
              <a:ext cx="84051" cy="231140"/>
            </a:xfrm>
            <a:custGeom>
              <a:avLst/>
              <a:gdLst>
                <a:gd name="connsiteX0" fmla="*/ 0 w 81280"/>
                <a:gd name="connsiteY0" fmla="*/ 0 h 223520"/>
                <a:gd name="connsiteX1" fmla="*/ 60960 w 81280"/>
                <a:gd name="connsiteY1" fmla="*/ 132080 h 223520"/>
                <a:gd name="connsiteX2" fmla="*/ 81280 w 81280"/>
                <a:gd name="connsiteY2" fmla="*/ 223520 h 223520"/>
              </a:gdLst>
              <a:ahLst/>
              <a:cxnLst>
                <a:cxn ang="0">
                  <a:pos x="connsiteX0" y="connsiteY0"/>
                </a:cxn>
                <a:cxn ang="0">
                  <a:pos x="connsiteX1" y="connsiteY1"/>
                </a:cxn>
                <a:cxn ang="0">
                  <a:pos x="connsiteX2" y="connsiteY2"/>
                </a:cxn>
              </a:cxnLst>
              <a:rect l="l" t="t" r="r" b="b"/>
              <a:pathLst>
                <a:path w="81280" h="223520">
                  <a:moveTo>
                    <a:pt x="0" y="0"/>
                  </a:moveTo>
                  <a:cubicBezTo>
                    <a:pt x="23706" y="47413"/>
                    <a:pt x="47413" y="94827"/>
                    <a:pt x="60960" y="132080"/>
                  </a:cubicBezTo>
                  <a:cubicBezTo>
                    <a:pt x="74507" y="169333"/>
                    <a:pt x="77893" y="196426"/>
                    <a:pt x="81280" y="223520"/>
                  </a:cubicBezTo>
                </a:path>
              </a:pathLst>
            </a:custGeom>
            <a:noFill/>
            <a:ln w="25400" cap="rnd">
              <a:solidFill>
                <a:srgbClr val="959A7F"/>
              </a:solid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任意多边形: 形状 35">
              <a:extLst>
                <a:ext uri="{FF2B5EF4-FFF2-40B4-BE49-F238E27FC236}">
                  <a16:creationId xmlns:a16="http://schemas.microsoft.com/office/drawing/2014/main" id="{58E39746-FFF2-D2D4-26D5-972B70117B97}"/>
                </a:ext>
              </a:extLst>
            </p:cNvPr>
            <p:cNvSpPr/>
            <p:nvPr/>
          </p:nvSpPr>
          <p:spPr>
            <a:xfrm>
              <a:off x="2692400" y="1833033"/>
              <a:ext cx="57150" cy="201084"/>
            </a:xfrm>
            <a:custGeom>
              <a:avLst/>
              <a:gdLst>
                <a:gd name="connsiteX0" fmla="*/ 57150 w 57150"/>
                <a:gd name="connsiteY0" fmla="*/ 0 h 201084"/>
                <a:gd name="connsiteX1" fmla="*/ 0 w 57150"/>
                <a:gd name="connsiteY1" fmla="*/ 201084 h 201084"/>
              </a:gdLst>
              <a:ahLst/>
              <a:cxnLst>
                <a:cxn ang="0">
                  <a:pos x="connsiteX0" y="connsiteY0"/>
                </a:cxn>
                <a:cxn ang="0">
                  <a:pos x="connsiteX1" y="connsiteY1"/>
                </a:cxn>
              </a:cxnLst>
              <a:rect l="l" t="t" r="r" b="b"/>
              <a:pathLst>
                <a:path w="57150" h="201084">
                  <a:moveTo>
                    <a:pt x="57150" y="0"/>
                  </a:moveTo>
                  <a:lnTo>
                    <a:pt x="0" y="201084"/>
                  </a:lnTo>
                </a:path>
              </a:pathLst>
            </a:custGeom>
            <a:noFill/>
            <a:ln w="25400" cap="rnd">
              <a:solidFill>
                <a:srgbClr val="959A7F"/>
              </a:solid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任意多边形: 形状 36">
              <a:extLst>
                <a:ext uri="{FF2B5EF4-FFF2-40B4-BE49-F238E27FC236}">
                  <a16:creationId xmlns:a16="http://schemas.microsoft.com/office/drawing/2014/main" id="{230C6125-DC16-FE93-B82E-202D78BB7E08}"/>
                </a:ext>
              </a:extLst>
            </p:cNvPr>
            <p:cNvSpPr/>
            <p:nvPr/>
          </p:nvSpPr>
          <p:spPr>
            <a:xfrm>
              <a:off x="2738967" y="1998133"/>
              <a:ext cx="91016" cy="122767"/>
            </a:xfrm>
            <a:custGeom>
              <a:avLst/>
              <a:gdLst>
                <a:gd name="connsiteX0" fmla="*/ 91016 w 91016"/>
                <a:gd name="connsiteY0" fmla="*/ 0 h 122767"/>
                <a:gd name="connsiteX1" fmla="*/ 16933 w 91016"/>
                <a:gd name="connsiteY1" fmla="*/ 71967 h 122767"/>
                <a:gd name="connsiteX2" fmla="*/ 0 w 91016"/>
                <a:gd name="connsiteY2" fmla="*/ 122767 h 122767"/>
              </a:gdLst>
              <a:ahLst/>
              <a:cxnLst>
                <a:cxn ang="0">
                  <a:pos x="connsiteX0" y="connsiteY0"/>
                </a:cxn>
                <a:cxn ang="0">
                  <a:pos x="connsiteX1" y="connsiteY1"/>
                </a:cxn>
                <a:cxn ang="0">
                  <a:pos x="connsiteX2" y="connsiteY2"/>
                </a:cxn>
              </a:cxnLst>
              <a:rect l="l" t="t" r="r" b="b"/>
              <a:pathLst>
                <a:path w="91016" h="122767">
                  <a:moveTo>
                    <a:pt x="91016" y="0"/>
                  </a:moveTo>
                  <a:cubicBezTo>
                    <a:pt x="61559" y="25753"/>
                    <a:pt x="32102" y="51506"/>
                    <a:pt x="16933" y="71967"/>
                  </a:cubicBezTo>
                  <a:cubicBezTo>
                    <a:pt x="1764" y="92428"/>
                    <a:pt x="882" y="107597"/>
                    <a:pt x="0" y="122767"/>
                  </a:cubicBezTo>
                </a:path>
              </a:pathLst>
            </a:custGeom>
            <a:noFill/>
            <a:ln w="25400" cap="rnd">
              <a:solidFill>
                <a:srgbClr val="959A7F"/>
              </a:solid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7" name="组合 56">
            <a:extLst>
              <a:ext uri="{FF2B5EF4-FFF2-40B4-BE49-F238E27FC236}">
                <a16:creationId xmlns:a16="http://schemas.microsoft.com/office/drawing/2014/main" id="{494B650D-B827-27BA-77DC-B9250FE6052B}"/>
              </a:ext>
            </a:extLst>
          </p:cNvPr>
          <p:cNvGrpSpPr/>
          <p:nvPr/>
        </p:nvGrpSpPr>
        <p:grpSpPr>
          <a:xfrm>
            <a:off x="4140200" y="467360"/>
            <a:ext cx="187960" cy="276511"/>
            <a:chOff x="4140200" y="467360"/>
            <a:chExt cx="187960" cy="276511"/>
          </a:xfrm>
        </p:grpSpPr>
        <p:sp>
          <p:nvSpPr>
            <p:cNvPr id="38" name="任意多边形: 形状 37">
              <a:extLst>
                <a:ext uri="{FF2B5EF4-FFF2-40B4-BE49-F238E27FC236}">
                  <a16:creationId xmlns:a16="http://schemas.microsoft.com/office/drawing/2014/main" id="{129D1367-3FA8-4CD3-79FD-A19BACDEC8BD}"/>
                </a:ext>
              </a:extLst>
            </p:cNvPr>
            <p:cNvSpPr/>
            <p:nvPr/>
          </p:nvSpPr>
          <p:spPr>
            <a:xfrm>
              <a:off x="4140200" y="467360"/>
              <a:ext cx="15690" cy="223520"/>
            </a:xfrm>
            <a:custGeom>
              <a:avLst/>
              <a:gdLst>
                <a:gd name="connsiteX0" fmla="*/ 0 w 15690"/>
                <a:gd name="connsiteY0" fmla="*/ 0 h 223520"/>
                <a:gd name="connsiteX1" fmla="*/ 15240 w 15690"/>
                <a:gd name="connsiteY1" fmla="*/ 132080 h 223520"/>
                <a:gd name="connsiteX2" fmla="*/ 10160 w 15690"/>
                <a:gd name="connsiteY2" fmla="*/ 223520 h 223520"/>
              </a:gdLst>
              <a:ahLst/>
              <a:cxnLst>
                <a:cxn ang="0">
                  <a:pos x="connsiteX0" y="connsiteY0"/>
                </a:cxn>
                <a:cxn ang="0">
                  <a:pos x="connsiteX1" y="connsiteY1"/>
                </a:cxn>
                <a:cxn ang="0">
                  <a:pos x="connsiteX2" y="connsiteY2"/>
                </a:cxn>
              </a:cxnLst>
              <a:rect l="l" t="t" r="r" b="b"/>
              <a:pathLst>
                <a:path w="15690" h="223520">
                  <a:moveTo>
                    <a:pt x="0" y="0"/>
                  </a:moveTo>
                  <a:cubicBezTo>
                    <a:pt x="6773" y="47413"/>
                    <a:pt x="13547" y="94827"/>
                    <a:pt x="15240" y="132080"/>
                  </a:cubicBezTo>
                  <a:cubicBezTo>
                    <a:pt x="16933" y="169333"/>
                    <a:pt x="13546" y="196426"/>
                    <a:pt x="10160" y="223520"/>
                  </a:cubicBezTo>
                </a:path>
              </a:pathLst>
            </a:custGeom>
            <a:noFill/>
            <a:ln w="25400" cap="rnd">
              <a:solidFill>
                <a:srgbClr val="959A7F"/>
              </a:solid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任意多边形: 形状 38">
              <a:extLst>
                <a:ext uri="{FF2B5EF4-FFF2-40B4-BE49-F238E27FC236}">
                  <a16:creationId xmlns:a16="http://schemas.microsoft.com/office/drawing/2014/main" id="{F386DF6B-C8D9-1CFE-68E1-9A24971624E5}"/>
                </a:ext>
              </a:extLst>
            </p:cNvPr>
            <p:cNvSpPr/>
            <p:nvPr/>
          </p:nvSpPr>
          <p:spPr>
            <a:xfrm>
              <a:off x="4201160" y="548640"/>
              <a:ext cx="127000" cy="195231"/>
            </a:xfrm>
            <a:custGeom>
              <a:avLst/>
              <a:gdLst>
                <a:gd name="connsiteX0" fmla="*/ 127000 w 127000"/>
                <a:gd name="connsiteY0" fmla="*/ 0 h 195231"/>
                <a:gd name="connsiteX1" fmla="*/ 35560 w 127000"/>
                <a:gd name="connsiteY1" fmla="*/ 172720 h 195231"/>
                <a:gd name="connsiteX2" fmla="*/ 0 w 127000"/>
                <a:gd name="connsiteY2" fmla="*/ 187960 h 195231"/>
              </a:gdLst>
              <a:ahLst/>
              <a:cxnLst>
                <a:cxn ang="0">
                  <a:pos x="connsiteX0" y="connsiteY0"/>
                </a:cxn>
                <a:cxn ang="0">
                  <a:pos x="connsiteX1" y="connsiteY1"/>
                </a:cxn>
                <a:cxn ang="0">
                  <a:pos x="connsiteX2" y="connsiteY2"/>
                </a:cxn>
              </a:cxnLst>
              <a:rect l="l" t="t" r="r" b="b"/>
              <a:pathLst>
                <a:path w="127000" h="195231">
                  <a:moveTo>
                    <a:pt x="127000" y="0"/>
                  </a:moveTo>
                  <a:cubicBezTo>
                    <a:pt x="96520" y="57573"/>
                    <a:pt x="56727" y="141393"/>
                    <a:pt x="35560" y="172720"/>
                  </a:cubicBezTo>
                  <a:cubicBezTo>
                    <a:pt x="14393" y="204047"/>
                    <a:pt x="7196" y="196003"/>
                    <a:pt x="0" y="187960"/>
                  </a:cubicBezTo>
                </a:path>
              </a:pathLst>
            </a:custGeom>
            <a:noFill/>
            <a:ln w="25400" cap="rnd">
              <a:solidFill>
                <a:srgbClr val="959A7F"/>
              </a:solid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1" name="组合 60">
            <a:extLst>
              <a:ext uri="{FF2B5EF4-FFF2-40B4-BE49-F238E27FC236}">
                <a16:creationId xmlns:a16="http://schemas.microsoft.com/office/drawing/2014/main" id="{3242D896-7B9F-F6F8-AA11-C77AEA406EE6}"/>
              </a:ext>
            </a:extLst>
          </p:cNvPr>
          <p:cNvGrpSpPr/>
          <p:nvPr/>
        </p:nvGrpSpPr>
        <p:grpSpPr>
          <a:xfrm>
            <a:off x="8829040" y="1661160"/>
            <a:ext cx="309880" cy="264160"/>
            <a:chOff x="8829040" y="1661160"/>
            <a:chExt cx="309880" cy="264160"/>
          </a:xfrm>
        </p:grpSpPr>
        <p:sp>
          <p:nvSpPr>
            <p:cNvPr id="40" name="任意多边形: 形状 39">
              <a:extLst>
                <a:ext uri="{FF2B5EF4-FFF2-40B4-BE49-F238E27FC236}">
                  <a16:creationId xmlns:a16="http://schemas.microsoft.com/office/drawing/2014/main" id="{1FE098D5-679A-532A-7F36-0E92E4CC7F7B}"/>
                </a:ext>
              </a:extLst>
            </p:cNvPr>
            <p:cNvSpPr/>
            <p:nvPr/>
          </p:nvSpPr>
          <p:spPr>
            <a:xfrm>
              <a:off x="8829040" y="1661160"/>
              <a:ext cx="25973" cy="203200"/>
            </a:xfrm>
            <a:custGeom>
              <a:avLst/>
              <a:gdLst>
                <a:gd name="connsiteX0" fmla="*/ 0 w 25973"/>
                <a:gd name="connsiteY0" fmla="*/ 0 h 203200"/>
                <a:gd name="connsiteX1" fmla="*/ 25400 w 25973"/>
                <a:gd name="connsiteY1" fmla="*/ 91440 h 203200"/>
                <a:gd name="connsiteX2" fmla="*/ 15240 w 25973"/>
                <a:gd name="connsiteY2" fmla="*/ 203200 h 203200"/>
              </a:gdLst>
              <a:ahLst/>
              <a:cxnLst>
                <a:cxn ang="0">
                  <a:pos x="connsiteX0" y="connsiteY0"/>
                </a:cxn>
                <a:cxn ang="0">
                  <a:pos x="connsiteX1" y="connsiteY1"/>
                </a:cxn>
                <a:cxn ang="0">
                  <a:pos x="connsiteX2" y="connsiteY2"/>
                </a:cxn>
              </a:cxnLst>
              <a:rect l="l" t="t" r="r" b="b"/>
              <a:pathLst>
                <a:path w="25973" h="203200">
                  <a:moveTo>
                    <a:pt x="0" y="0"/>
                  </a:moveTo>
                  <a:cubicBezTo>
                    <a:pt x="11430" y="28786"/>
                    <a:pt x="22860" y="57573"/>
                    <a:pt x="25400" y="91440"/>
                  </a:cubicBezTo>
                  <a:cubicBezTo>
                    <a:pt x="27940" y="125307"/>
                    <a:pt x="21590" y="164253"/>
                    <a:pt x="15240" y="203200"/>
                  </a:cubicBezTo>
                </a:path>
              </a:pathLst>
            </a:custGeom>
            <a:noFill/>
            <a:ln w="25400" cap="rnd">
              <a:solidFill>
                <a:srgbClr val="959A7F"/>
              </a:solid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任意多边形: 形状 40">
              <a:extLst>
                <a:ext uri="{FF2B5EF4-FFF2-40B4-BE49-F238E27FC236}">
                  <a16:creationId xmlns:a16="http://schemas.microsoft.com/office/drawing/2014/main" id="{84FC0053-B022-6BA5-C924-EDAE6B687FEF}"/>
                </a:ext>
              </a:extLst>
            </p:cNvPr>
            <p:cNvSpPr/>
            <p:nvPr/>
          </p:nvSpPr>
          <p:spPr>
            <a:xfrm>
              <a:off x="8966200" y="1757680"/>
              <a:ext cx="121920" cy="111760"/>
            </a:xfrm>
            <a:custGeom>
              <a:avLst/>
              <a:gdLst>
                <a:gd name="connsiteX0" fmla="*/ 121920 w 121920"/>
                <a:gd name="connsiteY0" fmla="*/ 0 h 111760"/>
                <a:gd name="connsiteX1" fmla="*/ 30480 w 121920"/>
                <a:gd name="connsiteY1" fmla="*/ 66040 h 111760"/>
                <a:gd name="connsiteX2" fmla="*/ 0 w 121920"/>
                <a:gd name="connsiteY2" fmla="*/ 111760 h 111760"/>
              </a:gdLst>
              <a:ahLst/>
              <a:cxnLst>
                <a:cxn ang="0">
                  <a:pos x="connsiteX0" y="connsiteY0"/>
                </a:cxn>
                <a:cxn ang="0">
                  <a:pos x="connsiteX1" y="connsiteY1"/>
                </a:cxn>
                <a:cxn ang="0">
                  <a:pos x="connsiteX2" y="connsiteY2"/>
                </a:cxn>
              </a:cxnLst>
              <a:rect l="l" t="t" r="r" b="b"/>
              <a:pathLst>
                <a:path w="121920" h="111760">
                  <a:moveTo>
                    <a:pt x="121920" y="0"/>
                  </a:moveTo>
                  <a:cubicBezTo>
                    <a:pt x="86360" y="23706"/>
                    <a:pt x="50800" y="47413"/>
                    <a:pt x="30480" y="66040"/>
                  </a:cubicBezTo>
                  <a:cubicBezTo>
                    <a:pt x="10160" y="84667"/>
                    <a:pt x="5080" y="98213"/>
                    <a:pt x="0" y="111760"/>
                  </a:cubicBezTo>
                </a:path>
              </a:pathLst>
            </a:custGeom>
            <a:noFill/>
            <a:ln w="25400" cap="rnd">
              <a:solidFill>
                <a:srgbClr val="959A7F"/>
              </a:solid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任意多边形: 形状 41">
              <a:extLst>
                <a:ext uri="{FF2B5EF4-FFF2-40B4-BE49-F238E27FC236}">
                  <a16:creationId xmlns:a16="http://schemas.microsoft.com/office/drawing/2014/main" id="{1273B5A5-8727-E8CF-9973-58827124E73D}"/>
                </a:ext>
              </a:extLst>
            </p:cNvPr>
            <p:cNvSpPr/>
            <p:nvPr/>
          </p:nvSpPr>
          <p:spPr>
            <a:xfrm>
              <a:off x="9001760" y="1903045"/>
              <a:ext cx="137160" cy="22275"/>
            </a:xfrm>
            <a:custGeom>
              <a:avLst/>
              <a:gdLst>
                <a:gd name="connsiteX0" fmla="*/ 137160 w 137160"/>
                <a:gd name="connsiteY0" fmla="*/ 1955 h 22275"/>
                <a:gd name="connsiteX1" fmla="*/ 30480 w 137160"/>
                <a:gd name="connsiteY1" fmla="*/ 1955 h 22275"/>
                <a:gd name="connsiteX2" fmla="*/ 0 w 137160"/>
                <a:gd name="connsiteY2" fmla="*/ 22275 h 22275"/>
              </a:gdLst>
              <a:ahLst/>
              <a:cxnLst>
                <a:cxn ang="0">
                  <a:pos x="connsiteX0" y="connsiteY0"/>
                </a:cxn>
                <a:cxn ang="0">
                  <a:pos x="connsiteX1" y="connsiteY1"/>
                </a:cxn>
                <a:cxn ang="0">
                  <a:pos x="connsiteX2" y="connsiteY2"/>
                </a:cxn>
              </a:cxnLst>
              <a:rect l="l" t="t" r="r" b="b"/>
              <a:pathLst>
                <a:path w="137160" h="22275">
                  <a:moveTo>
                    <a:pt x="137160" y="1955"/>
                  </a:moveTo>
                  <a:cubicBezTo>
                    <a:pt x="95250" y="261"/>
                    <a:pt x="53340" y="-1432"/>
                    <a:pt x="30480" y="1955"/>
                  </a:cubicBezTo>
                  <a:cubicBezTo>
                    <a:pt x="7620" y="5342"/>
                    <a:pt x="3810" y="13808"/>
                    <a:pt x="0" y="22275"/>
                  </a:cubicBezTo>
                </a:path>
              </a:pathLst>
            </a:custGeom>
            <a:noFill/>
            <a:ln w="25400" cap="rnd">
              <a:solidFill>
                <a:srgbClr val="959A7F"/>
              </a:solid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6" name="组合 55">
            <a:extLst>
              <a:ext uri="{FF2B5EF4-FFF2-40B4-BE49-F238E27FC236}">
                <a16:creationId xmlns:a16="http://schemas.microsoft.com/office/drawing/2014/main" id="{A11BD0FE-D7B8-2A01-3C1D-F2380AE09EAA}"/>
              </a:ext>
            </a:extLst>
          </p:cNvPr>
          <p:cNvGrpSpPr/>
          <p:nvPr/>
        </p:nvGrpSpPr>
        <p:grpSpPr>
          <a:xfrm>
            <a:off x="567267" y="4114800"/>
            <a:ext cx="228600" cy="275167"/>
            <a:chOff x="567267" y="4114800"/>
            <a:chExt cx="228600" cy="275167"/>
          </a:xfrm>
        </p:grpSpPr>
        <p:sp>
          <p:nvSpPr>
            <p:cNvPr id="43" name="任意多边形: 形状 42">
              <a:extLst>
                <a:ext uri="{FF2B5EF4-FFF2-40B4-BE49-F238E27FC236}">
                  <a16:creationId xmlns:a16="http://schemas.microsoft.com/office/drawing/2014/main" id="{0BB4CE04-040D-8231-5EC9-EABF42A0AAE9}"/>
                </a:ext>
              </a:extLst>
            </p:cNvPr>
            <p:cNvSpPr/>
            <p:nvPr/>
          </p:nvSpPr>
          <p:spPr>
            <a:xfrm>
              <a:off x="567267" y="4114800"/>
              <a:ext cx="62773" cy="177800"/>
            </a:xfrm>
            <a:custGeom>
              <a:avLst/>
              <a:gdLst>
                <a:gd name="connsiteX0" fmla="*/ 0 w 62773"/>
                <a:gd name="connsiteY0" fmla="*/ 0 h 177800"/>
                <a:gd name="connsiteX1" fmla="*/ 59266 w 62773"/>
                <a:gd name="connsiteY1" fmla="*/ 118533 h 177800"/>
                <a:gd name="connsiteX2" fmla="*/ 50800 w 62773"/>
                <a:gd name="connsiteY2" fmla="*/ 177800 h 177800"/>
              </a:gdLst>
              <a:ahLst/>
              <a:cxnLst>
                <a:cxn ang="0">
                  <a:pos x="connsiteX0" y="connsiteY0"/>
                </a:cxn>
                <a:cxn ang="0">
                  <a:pos x="connsiteX1" y="connsiteY1"/>
                </a:cxn>
                <a:cxn ang="0">
                  <a:pos x="connsiteX2" y="connsiteY2"/>
                </a:cxn>
              </a:cxnLst>
              <a:rect l="l" t="t" r="r" b="b"/>
              <a:pathLst>
                <a:path w="62773" h="177800">
                  <a:moveTo>
                    <a:pt x="0" y="0"/>
                  </a:moveTo>
                  <a:cubicBezTo>
                    <a:pt x="25399" y="44450"/>
                    <a:pt x="50799" y="88900"/>
                    <a:pt x="59266" y="118533"/>
                  </a:cubicBezTo>
                  <a:cubicBezTo>
                    <a:pt x="67733" y="148166"/>
                    <a:pt x="59266" y="162983"/>
                    <a:pt x="50800" y="177800"/>
                  </a:cubicBezTo>
                </a:path>
              </a:pathLst>
            </a:custGeom>
            <a:noFill/>
            <a:ln w="25400" cap="rnd">
              <a:solidFill>
                <a:srgbClr val="959A7F"/>
              </a:solid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任意多边形: 形状 43">
              <a:extLst>
                <a:ext uri="{FF2B5EF4-FFF2-40B4-BE49-F238E27FC236}">
                  <a16:creationId xmlns:a16="http://schemas.microsoft.com/office/drawing/2014/main" id="{34AAF5AC-67C1-7ADD-A81D-B45B9023F37D}"/>
                </a:ext>
              </a:extLst>
            </p:cNvPr>
            <p:cNvSpPr/>
            <p:nvPr/>
          </p:nvSpPr>
          <p:spPr>
            <a:xfrm>
              <a:off x="673100" y="4224867"/>
              <a:ext cx="122767" cy="165100"/>
            </a:xfrm>
            <a:custGeom>
              <a:avLst/>
              <a:gdLst>
                <a:gd name="connsiteX0" fmla="*/ 122767 w 122767"/>
                <a:gd name="connsiteY0" fmla="*/ 0 h 165100"/>
                <a:gd name="connsiteX1" fmla="*/ 29633 w 122767"/>
                <a:gd name="connsiteY1" fmla="*/ 97366 h 165100"/>
                <a:gd name="connsiteX2" fmla="*/ 0 w 122767"/>
                <a:gd name="connsiteY2" fmla="*/ 165100 h 165100"/>
              </a:gdLst>
              <a:ahLst/>
              <a:cxnLst>
                <a:cxn ang="0">
                  <a:pos x="connsiteX0" y="connsiteY0"/>
                </a:cxn>
                <a:cxn ang="0">
                  <a:pos x="connsiteX1" y="connsiteY1"/>
                </a:cxn>
                <a:cxn ang="0">
                  <a:pos x="connsiteX2" y="connsiteY2"/>
                </a:cxn>
              </a:cxnLst>
              <a:rect l="l" t="t" r="r" b="b"/>
              <a:pathLst>
                <a:path w="122767" h="165100">
                  <a:moveTo>
                    <a:pt x="122767" y="0"/>
                  </a:moveTo>
                  <a:cubicBezTo>
                    <a:pt x="86430" y="34924"/>
                    <a:pt x="50094" y="69849"/>
                    <a:pt x="29633" y="97366"/>
                  </a:cubicBezTo>
                  <a:cubicBezTo>
                    <a:pt x="9172" y="124883"/>
                    <a:pt x="4586" y="144991"/>
                    <a:pt x="0" y="165100"/>
                  </a:cubicBezTo>
                </a:path>
              </a:pathLst>
            </a:custGeom>
            <a:noFill/>
            <a:ln w="25400" cap="rnd">
              <a:solidFill>
                <a:srgbClr val="959A7F"/>
              </a:solid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2" name="组合 61">
            <a:extLst>
              <a:ext uri="{FF2B5EF4-FFF2-40B4-BE49-F238E27FC236}">
                <a16:creationId xmlns:a16="http://schemas.microsoft.com/office/drawing/2014/main" id="{A9FBDE42-BEA9-E4A2-A09B-CF5363FB634C}"/>
              </a:ext>
            </a:extLst>
          </p:cNvPr>
          <p:cNvGrpSpPr/>
          <p:nvPr/>
        </p:nvGrpSpPr>
        <p:grpSpPr>
          <a:xfrm>
            <a:off x="2712720" y="5643880"/>
            <a:ext cx="350520" cy="193040"/>
            <a:chOff x="2712720" y="5643880"/>
            <a:chExt cx="350520" cy="193040"/>
          </a:xfrm>
        </p:grpSpPr>
        <p:grpSp>
          <p:nvGrpSpPr>
            <p:cNvPr id="34" name="组合 33">
              <a:extLst>
                <a:ext uri="{FF2B5EF4-FFF2-40B4-BE49-F238E27FC236}">
                  <a16:creationId xmlns:a16="http://schemas.microsoft.com/office/drawing/2014/main" id="{352CE956-FC7C-DEE1-8212-D9CF6E70469D}"/>
                </a:ext>
              </a:extLst>
            </p:cNvPr>
            <p:cNvGrpSpPr/>
            <p:nvPr/>
          </p:nvGrpSpPr>
          <p:grpSpPr>
            <a:xfrm>
              <a:off x="2717800" y="5649912"/>
              <a:ext cx="288924" cy="174625"/>
              <a:chOff x="2717800" y="5649912"/>
              <a:chExt cx="288924" cy="174625"/>
            </a:xfrm>
          </p:grpSpPr>
          <p:sp>
            <p:nvSpPr>
              <p:cNvPr id="31" name="任意多边形: 形状 30">
                <a:extLst>
                  <a:ext uri="{FF2B5EF4-FFF2-40B4-BE49-F238E27FC236}">
                    <a16:creationId xmlns:a16="http://schemas.microsoft.com/office/drawing/2014/main" id="{079C0193-0C4C-F092-0981-9CFE614B3654}"/>
                  </a:ext>
                </a:extLst>
              </p:cNvPr>
              <p:cNvSpPr/>
              <p:nvPr/>
            </p:nvSpPr>
            <p:spPr>
              <a:xfrm>
                <a:off x="2717800" y="5716587"/>
                <a:ext cx="120650" cy="107950"/>
              </a:xfrm>
              <a:custGeom>
                <a:avLst/>
                <a:gdLst>
                  <a:gd name="connsiteX0" fmla="*/ 0 w 120650"/>
                  <a:gd name="connsiteY0" fmla="*/ 0 h 107950"/>
                  <a:gd name="connsiteX1" fmla="*/ 73025 w 120650"/>
                  <a:gd name="connsiteY1" fmla="*/ 31750 h 107950"/>
                  <a:gd name="connsiteX2" fmla="*/ 120650 w 120650"/>
                  <a:gd name="connsiteY2" fmla="*/ 107950 h 107950"/>
                </a:gdLst>
                <a:ahLst/>
                <a:cxnLst>
                  <a:cxn ang="0">
                    <a:pos x="connsiteX0" y="connsiteY0"/>
                  </a:cxn>
                  <a:cxn ang="0">
                    <a:pos x="connsiteX1" y="connsiteY1"/>
                  </a:cxn>
                  <a:cxn ang="0">
                    <a:pos x="connsiteX2" y="connsiteY2"/>
                  </a:cxn>
                </a:cxnLst>
                <a:rect l="l" t="t" r="r" b="b"/>
                <a:pathLst>
                  <a:path w="120650" h="107950">
                    <a:moveTo>
                      <a:pt x="0" y="0"/>
                    </a:moveTo>
                    <a:cubicBezTo>
                      <a:pt x="26458" y="6879"/>
                      <a:pt x="52917" y="13758"/>
                      <a:pt x="73025" y="31750"/>
                    </a:cubicBezTo>
                    <a:cubicBezTo>
                      <a:pt x="93133" y="49742"/>
                      <a:pt x="106891" y="78846"/>
                      <a:pt x="120650" y="107950"/>
                    </a:cubicBezTo>
                  </a:path>
                </a:pathLst>
              </a:custGeom>
              <a:noFill/>
              <a:ln w="25400" cap="rnd">
                <a:solidFill>
                  <a:srgbClr val="959A7F"/>
                </a:solid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任意多边形: 形状 31">
                <a:extLst>
                  <a:ext uri="{FF2B5EF4-FFF2-40B4-BE49-F238E27FC236}">
                    <a16:creationId xmlns:a16="http://schemas.microsoft.com/office/drawing/2014/main" id="{1F454C00-E29E-B293-DA6A-4E6DC72C8BDF}"/>
                  </a:ext>
                </a:extLst>
              </p:cNvPr>
              <p:cNvSpPr/>
              <p:nvPr/>
            </p:nvSpPr>
            <p:spPr>
              <a:xfrm>
                <a:off x="2886075" y="5649912"/>
                <a:ext cx="3175" cy="133350"/>
              </a:xfrm>
              <a:custGeom>
                <a:avLst/>
                <a:gdLst>
                  <a:gd name="connsiteX0" fmla="*/ 0 w 3175"/>
                  <a:gd name="connsiteY0" fmla="*/ 0 h 133350"/>
                  <a:gd name="connsiteX1" fmla="*/ 3175 w 3175"/>
                  <a:gd name="connsiteY1" fmla="*/ 133350 h 133350"/>
                </a:gdLst>
                <a:ahLst/>
                <a:cxnLst>
                  <a:cxn ang="0">
                    <a:pos x="connsiteX0" y="connsiteY0"/>
                  </a:cxn>
                  <a:cxn ang="0">
                    <a:pos x="connsiteX1" y="connsiteY1"/>
                  </a:cxn>
                </a:cxnLst>
                <a:rect l="l" t="t" r="r" b="b"/>
                <a:pathLst>
                  <a:path w="3175" h="133350">
                    <a:moveTo>
                      <a:pt x="0" y="0"/>
                    </a:moveTo>
                    <a:cubicBezTo>
                      <a:pt x="1058" y="44450"/>
                      <a:pt x="2116" y="88900"/>
                      <a:pt x="3175" y="133350"/>
                    </a:cubicBezTo>
                  </a:path>
                </a:pathLst>
              </a:custGeom>
              <a:noFill/>
              <a:ln w="25400" cap="rnd">
                <a:solidFill>
                  <a:srgbClr val="959A7F"/>
                </a:solid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任意多边形: 形状 32">
                <a:extLst>
                  <a:ext uri="{FF2B5EF4-FFF2-40B4-BE49-F238E27FC236}">
                    <a16:creationId xmlns:a16="http://schemas.microsoft.com/office/drawing/2014/main" id="{F63175D0-41C4-1718-F775-A7DBEFC22283}"/>
                  </a:ext>
                </a:extLst>
              </p:cNvPr>
              <p:cNvSpPr/>
              <p:nvPr/>
            </p:nvSpPr>
            <p:spPr>
              <a:xfrm rot="2630614">
                <a:off x="3003549" y="5667399"/>
                <a:ext cx="3175" cy="133350"/>
              </a:xfrm>
              <a:custGeom>
                <a:avLst/>
                <a:gdLst>
                  <a:gd name="connsiteX0" fmla="*/ 0 w 3175"/>
                  <a:gd name="connsiteY0" fmla="*/ 0 h 133350"/>
                  <a:gd name="connsiteX1" fmla="*/ 3175 w 3175"/>
                  <a:gd name="connsiteY1" fmla="*/ 133350 h 133350"/>
                </a:gdLst>
                <a:ahLst/>
                <a:cxnLst>
                  <a:cxn ang="0">
                    <a:pos x="connsiteX0" y="connsiteY0"/>
                  </a:cxn>
                  <a:cxn ang="0">
                    <a:pos x="connsiteX1" y="connsiteY1"/>
                  </a:cxn>
                </a:cxnLst>
                <a:rect l="l" t="t" r="r" b="b"/>
                <a:pathLst>
                  <a:path w="3175" h="133350">
                    <a:moveTo>
                      <a:pt x="0" y="0"/>
                    </a:moveTo>
                    <a:cubicBezTo>
                      <a:pt x="1058" y="44450"/>
                      <a:pt x="2116" y="88900"/>
                      <a:pt x="3175" y="133350"/>
                    </a:cubicBezTo>
                  </a:path>
                </a:pathLst>
              </a:custGeom>
              <a:noFill/>
              <a:ln w="25400" cap="rnd">
                <a:solidFill>
                  <a:srgbClr val="959A7F"/>
                </a:solid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5" name="任意多边形: 形状 44">
              <a:extLst>
                <a:ext uri="{FF2B5EF4-FFF2-40B4-BE49-F238E27FC236}">
                  <a16:creationId xmlns:a16="http://schemas.microsoft.com/office/drawing/2014/main" id="{68F90D52-45A1-1556-325C-19E9CDADE5CD}"/>
                </a:ext>
              </a:extLst>
            </p:cNvPr>
            <p:cNvSpPr/>
            <p:nvPr/>
          </p:nvSpPr>
          <p:spPr>
            <a:xfrm>
              <a:off x="2712720" y="5715000"/>
              <a:ext cx="132080" cy="121920"/>
            </a:xfrm>
            <a:custGeom>
              <a:avLst/>
              <a:gdLst>
                <a:gd name="connsiteX0" fmla="*/ 0 w 132080"/>
                <a:gd name="connsiteY0" fmla="*/ 0 h 121920"/>
                <a:gd name="connsiteX1" fmla="*/ 86360 w 132080"/>
                <a:gd name="connsiteY1" fmla="*/ 35560 h 121920"/>
                <a:gd name="connsiteX2" fmla="*/ 132080 w 132080"/>
                <a:gd name="connsiteY2" fmla="*/ 121920 h 121920"/>
              </a:gdLst>
              <a:ahLst/>
              <a:cxnLst>
                <a:cxn ang="0">
                  <a:pos x="connsiteX0" y="connsiteY0"/>
                </a:cxn>
                <a:cxn ang="0">
                  <a:pos x="connsiteX1" y="connsiteY1"/>
                </a:cxn>
                <a:cxn ang="0">
                  <a:pos x="connsiteX2" y="connsiteY2"/>
                </a:cxn>
              </a:cxnLst>
              <a:rect l="l" t="t" r="r" b="b"/>
              <a:pathLst>
                <a:path w="132080" h="121920">
                  <a:moveTo>
                    <a:pt x="0" y="0"/>
                  </a:moveTo>
                  <a:cubicBezTo>
                    <a:pt x="32173" y="7620"/>
                    <a:pt x="64347" y="15240"/>
                    <a:pt x="86360" y="35560"/>
                  </a:cubicBezTo>
                  <a:cubicBezTo>
                    <a:pt x="108373" y="55880"/>
                    <a:pt x="120226" y="88900"/>
                    <a:pt x="132080" y="121920"/>
                  </a:cubicBezTo>
                </a:path>
              </a:pathLst>
            </a:custGeom>
            <a:noFill/>
            <a:ln w="25400" cap="rnd">
              <a:solidFill>
                <a:srgbClr val="959A7F"/>
              </a:solid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任意多边形: 形状 45">
              <a:extLst>
                <a:ext uri="{FF2B5EF4-FFF2-40B4-BE49-F238E27FC236}">
                  <a16:creationId xmlns:a16="http://schemas.microsoft.com/office/drawing/2014/main" id="{5EEBF78C-4008-E7CF-F288-BD23DAD55756}"/>
                </a:ext>
              </a:extLst>
            </p:cNvPr>
            <p:cNvSpPr/>
            <p:nvPr/>
          </p:nvSpPr>
          <p:spPr>
            <a:xfrm>
              <a:off x="2880360" y="5643880"/>
              <a:ext cx="0" cy="167640"/>
            </a:xfrm>
            <a:custGeom>
              <a:avLst/>
              <a:gdLst>
                <a:gd name="connsiteX0" fmla="*/ 0 w 0"/>
                <a:gd name="connsiteY0" fmla="*/ 0 h 167640"/>
                <a:gd name="connsiteX1" fmla="*/ 0 w 0"/>
                <a:gd name="connsiteY1" fmla="*/ 167640 h 167640"/>
              </a:gdLst>
              <a:ahLst/>
              <a:cxnLst>
                <a:cxn ang="0">
                  <a:pos x="connsiteX0" y="connsiteY0"/>
                </a:cxn>
                <a:cxn ang="0">
                  <a:pos x="connsiteX1" y="connsiteY1"/>
                </a:cxn>
              </a:cxnLst>
              <a:rect l="l" t="t" r="r" b="b"/>
              <a:pathLst>
                <a:path h="167640">
                  <a:moveTo>
                    <a:pt x="0" y="0"/>
                  </a:moveTo>
                  <a:lnTo>
                    <a:pt x="0" y="167640"/>
                  </a:lnTo>
                </a:path>
              </a:pathLst>
            </a:custGeom>
            <a:noFill/>
            <a:ln w="25400" cap="rnd">
              <a:solidFill>
                <a:srgbClr val="959A7F"/>
              </a:solid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任意多边形: 形状 46">
              <a:extLst>
                <a:ext uri="{FF2B5EF4-FFF2-40B4-BE49-F238E27FC236}">
                  <a16:creationId xmlns:a16="http://schemas.microsoft.com/office/drawing/2014/main" id="{9ABA0466-C7E3-9EA9-4FE2-3D202DCB73B4}"/>
                </a:ext>
              </a:extLst>
            </p:cNvPr>
            <p:cNvSpPr/>
            <p:nvPr/>
          </p:nvSpPr>
          <p:spPr>
            <a:xfrm>
              <a:off x="2951480" y="5674360"/>
              <a:ext cx="111760" cy="111760"/>
            </a:xfrm>
            <a:custGeom>
              <a:avLst/>
              <a:gdLst>
                <a:gd name="connsiteX0" fmla="*/ 111760 w 111760"/>
                <a:gd name="connsiteY0" fmla="*/ 0 h 111760"/>
                <a:gd name="connsiteX1" fmla="*/ 0 w 111760"/>
                <a:gd name="connsiteY1" fmla="*/ 111760 h 111760"/>
              </a:gdLst>
              <a:ahLst/>
              <a:cxnLst>
                <a:cxn ang="0">
                  <a:pos x="connsiteX0" y="connsiteY0"/>
                </a:cxn>
                <a:cxn ang="0">
                  <a:pos x="connsiteX1" y="connsiteY1"/>
                </a:cxn>
              </a:cxnLst>
              <a:rect l="l" t="t" r="r" b="b"/>
              <a:pathLst>
                <a:path w="111760" h="111760">
                  <a:moveTo>
                    <a:pt x="111760" y="0"/>
                  </a:moveTo>
                  <a:lnTo>
                    <a:pt x="0" y="111760"/>
                  </a:lnTo>
                </a:path>
              </a:pathLst>
            </a:custGeom>
            <a:noFill/>
            <a:ln w="25400" cap="rnd">
              <a:solidFill>
                <a:srgbClr val="959A7F"/>
              </a:solid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3" name="组合 62">
            <a:extLst>
              <a:ext uri="{FF2B5EF4-FFF2-40B4-BE49-F238E27FC236}">
                <a16:creationId xmlns:a16="http://schemas.microsoft.com/office/drawing/2014/main" id="{C13A164D-3AC0-5199-0A7C-CC1B3F7D96E3}"/>
              </a:ext>
            </a:extLst>
          </p:cNvPr>
          <p:cNvGrpSpPr/>
          <p:nvPr/>
        </p:nvGrpSpPr>
        <p:grpSpPr>
          <a:xfrm>
            <a:off x="6838950" y="5994400"/>
            <a:ext cx="158750" cy="171450"/>
            <a:chOff x="6838950" y="5994400"/>
            <a:chExt cx="158750" cy="171450"/>
          </a:xfrm>
        </p:grpSpPr>
        <p:sp>
          <p:nvSpPr>
            <p:cNvPr id="48" name="任意多边形: 形状 47">
              <a:extLst>
                <a:ext uri="{FF2B5EF4-FFF2-40B4-BE49-F238E27FC236}">
                  <a16:creationId xmlns:a16="http://schemas.microsoft.com/office/drawing/2014/main" id="{3214801B-20C0-B960-95AA-B8DC1CF9DF31}"/>
                </a:ext>
              </a:extLst>
            </p:cNvPr>
            <p:cNvSpPr/>
            <p:nvPr/>
          </p:nvSpPr>
          <p:spPr>
            <a:xfrm>
              <a:off x="6838950" y="5994400"/>
              <a:ext cx="12700" cy="165100"/>
            </a:xfrm>
            <a:custGeom>
              <a:avLst/>
              <a:gdLst>
                <a:gd name="connsiteX0" fmla="*/ 0 w 12700"/>
                <a:gd name="connsiteY0" fmla="*/ 0 h 165100"/>
                <a:gd name="connsiteX1" fmla="*/ 12700 w 12700"/>
                <a:gd name="connsiteY1" fmla="*/ 165100 h 165100"/>
              </a:gdLst>
              <a:ahLst/>
              <a:cxnLst>
                <a:cxn ang="0">
                  <a:pos x="connsiteX0" y="connsiteY0"/>
                </a:cxn>
                <a:cxn ang="0">
                  <a:pos x="connsiteX1" y="connsiteY1"/>
                </a:cxn>
              </a:cxnLst>
              <a:rect l="l" t="t" r="r" b="b"/>
              <a:pathLst>
                <a:path w="12700" h="165100">
                  <a:moveTo>
                    <a:pt x="0" y="0"/>
                  </a:moveTo>
                  <a:lnTo>
                    <a:pt x="12700" y="165100"/>
                  </a:lnTo>
                </a:path>
              </a:pathLst>
            </a:custGeom>
            <a:noFill/>
            <a:ln w="25400" cap="rnd">
              <a:solidFill>
                <a:srgbClr val="959A7F"/>
              </a:solid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任意多边形: 形状 48">
              <a:extLst>
                <a:ext uri="{FF2B5EF4-FFF2-40B4-BE49-F238E27FC236}">
                  <a16:creationId xmlns:a16="http://schemas.microsoft.com/office/drawing/2014/main" id="{6639D105-3B0F-13D7-F244-7754BACCE9DD}"/>
                </a:ext>
              </a:extLst>
            </p:cNvPr>
            <p:cNvSpPr/>
            <p:nvPr/>
          </p:nvSpPr>
          <p:spPr>
            <a:xfrm>
              <a:off x="6924242" y="6038850"/>
              <a:ext cx="73458" cy="127000"/>
            </a:xfrm>
            <a:custGeom>
              <a:avLst/>
              <a:gdLst>
                <a:gd name="connsiteX0" fmla="*/ 73458 w 73458"/>
                <a:gd name="connsiteY0" fmla="*/ 0 h 127000"/>
                <a:gd name="connsiteX1" fmla="*/ 3608 w 73458"/>
                <a:gd name="connsiteY1" fmla="*/ 63500 h 127000"/>
                <a:gd name="connsiteX2" fmla="*/ 16308 w 73458"/>
                <a:gd name="connsiteY2" fmla="*/ 127000 h 127000"/>
              </a:gdLst>
              <a:ahLst/>
              <a:cxnLst>
                <a:cxn ang="0">
                  <a:pos x="connsiteX0" y="connsiteY0"/>
                </a:cxn>
                <a:cxn ang="0">
                  <a:pos x="connsiteX1" y="connsiteY1"/>
                </a:cxn>
                <a:cxn ang="0">
                  <a:pos x="connsiteX2" y="connsiteY2"/>
                </a:cxn>
              </a:cxnLst>
              <a:rect l="l" t="t" r="r" b="b"/>
              <a:pathLst>
                <a:path w="73458" h="127000">
                  <a:moveTo>
                    <a:pt x="73458" y="0"/>
                  </a:moveTo>
                  <a:cubicBezTo>
                    <a:pt x="43295" y="21166"/>
                    <a:pt x="13133" y="42333"/>
                    <a:pt x="3608" y="63500"/>
                  </a:cubicBezTo>
                  <a:cubicBezTo>
                    <a:pt x="-5917" y="84667"/>
                    <a:pt x="5195" y="105833"/>
                    <a:pt x="16308" y="127000"/>
                  </a:cubicBezTo>
                </a:path>
              </a:pathLst>
            </a:custGeom>
            <a:noFill/>
            <a:ln w="25400" cap="rnd">
              <a:solidFill>
                <a:srgbClr val="959A7F"/>
              </a:solid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4" name="组合 63">
            <a:extLst>
              <a:ext uri="{FF2B5EF4-FFF2-40B4-BE49-F238E27FC236}">
                <a16:creationId xmlns:a16="http://schemas.microsoft.com/office/drawing/2014/main" id="{C6261DF7-FD5E-F446-2120-E65D8746953E}"/>
              </a:ext>
            </a:extLst>
          </p:cNvPr>
          <p:cNvGrpSpPr/>
          <p:nvPr/>
        </p:nvGrpSpPr>
        <p:grpSpPr>
          <a:xfrm>
            <a:off x="9582150" y="5403850"/>
            <a:ext cx="190500" cy="196850"/>
            <a:chOff x="9582150" y="5403850"/>
            <a:chExt cx="190500" cy="196850"/>
          </a:xfrm>
        </p:grpSpPr>
        <p:sp>
          <p:nvSpPr>
            <p:cNvPr id="50" name="任意多边形: 形状 49">
              <a:extLst>
                <a:ext uri="{FF2B5EF4-FFF2-40B4-BE49-F238E27FC236}">
                  <a16:creationId xmlns:a16="http://schemas.microsoft.com/office/drawing/2014/main" id="{DF08DCC6-A92C-8DDA-E533-9DF0F5B67FA0}"/>
                </a:ext>
              </a:extLst>
            </p:cNvPr>
            <p:cNvSpPr/>
            <p:nvPr/>
          </p:nvSpPr>
          <p:spPr>
            <a:xfrm>
              <a:off x="9582150" y="5403850"/>
              <a:ext cx="69850" cy="196850"/>
            </a:xfrm>
            <a:custGeom>
              <a:avLst/>
              <a:gdLst>
                <a:gd name="connsiteX0" fmla="*/ 0 w 69850"/>
                <a:gd name="connsiteY0" fmla="*/ 0 h 196850"/>
                <a:gd name="connsiteX1" fmla="*/ 69850 w 69850"/>
                <a:gd name="connsiteY1" fmla="*/ 196850 h 196850"/>
              </a:gdLst>
              <a:ahLst/>
              <a:cxnLst>
                <a:cxn ang="0">
                  <a:pos x="connsiteX0" y="connsiteY0"/>
                </a:cxn>
                <a:cxn ang="0">
                  <a:pos x="connsiteX1" y="connsiteY1"/>
                </a:cxn>
              </a:cxnLst>
              <a:rect l="l" t="t" r="r" b="b"/>
              <a:pathLst>
                <a:path w="69850" h="196850">
                  <a:moveTo>
                    <a:pt x="0" y="0"/>
                  </a:moveTo>
                  <a:lnTo>
                    <a:pt x="69850" y="196850"/>
                  </a:lnTo>
                </a:path>
              </a:pathLst>
            </a:custGeom>
            <a:noFill/>
            <a:ln w="25400" cap="rnd">
              <a:solidFill>
                <a:srgbClr val="959A7F"/>
              </a:solid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任意多边形: 形状 50">
              <a:extLst>
                <a:ext uri="{FF2B5EF4-FFF2-40B4-BE49-F238E27FC236}">
                  <a16:creationId xmlns:a16="http://schemas.microsoft.com/office/drawing/2014/main" id="{295FF249-4DEA-82BF-1913-90A99A059FAA}"/>
                </a:ext>
              </a:extLst>
            </p:cNvPr>
            <p:cNvSpPr/>
            <p:nvPr/>
          </p:nvSpPr>
          <p:spPr>
            <a:xfrm>
              <a:off x="9696450" y="5403850"/>
              <a:ext cx="76200" cy="158750"/>
            </a:xfrm>
            <a:custGeom>
              <a:avLst/>
              <a:gdLst>
                <a:gd name="connsiteX0" fmla="*/ 76200 w 76200"/>
                <a:gd name="connsiteY0" fmla="*/ 0 h 158750"/>
                <a:gd name="connsiteX1" fmla="*/ 0 w 76200"/>
                <a:gd name="connsiteY1" fmla="*/ 158750 h 158750"/>
              </a:gdLst>
              <a:ahLst/>
              <a:cxnLst>
                <a:cxn ang="0">
                  <a:pos x="connsiteX0" y="connsiteY0"/>
                </a:cxn>
                <a:cxn ang="0">
                  <a:pos x="connsiteX1" y="connsiteY1"/>
                </a:cxn>
              </a:cxnLst>
              <a:rect l="l" t="t" r="r" b="b"/>
              <a:pathLst>
                <a:path w="76200" h="158750">
                  <a:moveTo>
                    <a:pt x="76200" y="0"/>
                  </a:moveTo>
                  <a:lnTo>
                    <a:pt x="0" y="158750"/>
                  </a:lnTo>
                </a:path>
              </a:pathLst>
            </a:custGeom>
            <a:noFill/>
            <a:ln w="25400" cap="rnd">
              <a:solidFill>
                <a:srgbClr val="959A7F"/>
              </a:solid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0" name="组合 59">
            <a:extLst>
              <a:ext uri="{FF2B5EF4-FFF2-40B4-BE49-F238E27FC236}">
                <a16:creationId xmlns:a16="http://schemas.microsoft.com/office/drawing/2014/main" id="{0939A047-DB39-942D-003F-60676DC58B13}"/>
              </a:ext>
            </a:extLst>
          </p:cNvPr>
          <p:cNvGrpSpPr/>
          <p:nvPr/>
        </p:nvGrpSpPr>
        <p:grpSpPr>
          <a:xfrm>
            <a:off x="11916076" y="3590223"/>
            <a:ext cx="115503" cy="134754"/>
            <a:chOff x="11916076" y="3590223"/>
            <a:chExt cx="115503" cy="134754"/>
          </a:xfrm>
        </p:grpSpPr>
        <p:sp>
          <p:nvSpPr>
            <p:cNvPr id="52" name="任意多边形: 形状 51">
              <a:extLst>
                <a:ext uri="{FF2B5EF4-FFF2-40B4-BE49-F238E27FC236}">
                  <a16:creationId xmlns:a16="http://schemas.microsoft.com/office/drawing/2014/main" id="{9A4DABB8-0DAA-78F8-D957-182EB7EEDB8F}"/>
                </a:ext>
              </a:extLst>
            </p:cNvPr>
            <p:cNvSpPr/>
            <p:nvPr/>
          </p:nvSpPr>
          <p:spPr>
            <a:xfrm>
              <a:off x="11916076" y="3590223"/>
              <a:ext cx="48126" cy="125129"/>
            </a:xfrm>
            <a:custGeom>
              <a:avLst/>
              <a:gdLst>
                <a:gd name="connsiteX0" fmla="*/ 0 w 48126"/>
                <a:gd name="connsiteY0" fmla="*/ 0 h 125129"/>
                <a:gd name="connsiteX1" fmla="*/ 48126 w 48126"/>
                <a:gd name="connsiteY1" fmla="*/ 125129 h 125129"/>
              </a:gdLst>
              <a:ahLst/>
              <a:cxnLst>
                <a:cxn ang="0">
                  <a:pos x="connsiteX0" y="connsiteY0"/>
                </a:cxn>
                <a:cxn ang="0">
                  <a:pos x="connsiteX1" y="connsiteY1"/>
                </a:cxn>
              </a:cxnLst>
              <a:rect l="l" t="t" r="r" b="b"/>
              <a:pathLst>
                <a:path w="48126" h="125129">
                  <a:moveTo>
                    <a:pt x="0" y="0"/>
                  </a:moveTo>
                  <a:lnTo>
                    <a:pt x="48126" y="125129"/>
                  </a:lnTo>
                </a:path>
              </a:pathLst>
            </a:custGeom>
            <a:noFill/>
            <a:ln w="25400" cap="rnd">
              <a:solidFill>
                <a:srgbClr val="959A7F"/>
              </a:solid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任意多边形: 形状 52">
              <a:extLst>
                <a:ext uri="{FF2B5EF4-FFF2-40B4-BE49-F238E27FC236}">
                  <a16:creationId xmlns:a16="http://schemas.microsoft.com/office/drawing/2014/main" id="{3262F985-B338-3BB2-54C4-4CF3E16EEAAD}"/>
                </a:ext>
              </a:extLst>
            </p:cNvPr>
            <p:cNvSpPr/>
            <p:nvPr/>
          </p:nvSpPr>
          <p:spPr>
            <a:xfrm>
              <a:off x="12002703" y="3619099"/>
              <a:ext cx="28876" cy="105878"/>
            </a:xfrm>
            <a:custGeom>
              <a:avLst/>
              <a:gdLst>
                <a:gd name="connsiteX0" fmla="*/ 28876 w 28876"/>
                <a:gd name="connsiteY0" fmla="*/ 0 h 105878"/>
                <a:gd name="connsiteX1" fmla="*/ 0 w 28876"/>
                <a:gd name="connsiteY1" fmla="*/ 105878 h 105878"/>
              </a:gdLst>
              <a:ahLst/>
              <a:cxnLst>
                <a:cxn ang="0">
                  <a:pos x="connsiteX0" y="connsiteY0"/>
                </a:cxn>
                <a:cxn ang="0">
                  <a:pos x="connsiteX1" y="connsiteY1"/>
                </a:cxn>
              </a:cxnLst>
              <a:rect l="l" t="t" r="r" b="b"/>
              <a:pathLst>
                <a:path w="28876" h="105878">
                  <a:moveTo>
                    <a:pt x="28876" y="0"/>
                  </a:moveTo>
                  <a:lnTo>
                    <a:pt x="0" y="105878"/>
                  </a:lnTo>
                </a:path>
              </a:pathLst>
            </a:custGeom>
            <a:noFill/>
            <a:ln w="25400" cap="rnd">
              <a:solidFill>
                <a:srgbClr val="959A7F"/>
              </a:solid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9" name="组合 58">
            <a:extLst>
              <a:ext uri="{FF2B5EF4-FFF2-40B4-BE49-F238E27FC236}">
                <a16:creationId xmlns:a16="http://schemas.microsoft.com/office/drawing/2014/main" id="{85637D0D-C2B4-65FC-31CC-9C8AFD379A44}"/>
              </a:ext>
            </a:extLst>
          </p:cNvPr>
          <p:cNvGrpSpPr/>
          <p:nvPr/>
        </p:nvGrpSpPr>
        <p:grpSpPr>
          <a:xfrm>
            <a:off x="11720945" y="593766"/>
            <a:ext cx="178130" cy="154379"/>
            <a:chOff x="11720945" y="593766"/>
            <a:chExt cx="178130" cy="154379"/>
          </a:xfrm>
        </p:grpSpPr>
        <p:sp>
          <p:nvSpPr>
            <p:cNvPr id="54" name="任意多边形: 形状 53">
              <a:extLst>
                <a:ext uri="{FF2B5EF4-FFF2-40B4-BE49-F238E27FC236}">
                  <a16:creationId xmlns:a16="http://schemas.microsoft.com/office/drawing/2014/main" id="{CFF2FC3D-EC63-B139-064D-AC25C482AEE0}"/>
                </a:ext>
              </a:extLst>
            </p:cNvPr>
            <p:cNvSpPr/>
            <p:nvPr/>
          </p:nvSpPr>
          <p:spPr>
            <a:xfrm>
              <a:off x="11720945" y="617517"/>
              <a:ext cx="47502" cy="130628"/>
            </a:xfrm>
            <a:custGeom>
              <a:avLst/>
              <a:gdLst>
                <a:gd name="connsiteX0" fmla="*/ 0 w 47502"/>
                <a:gd name="connsiteY0" fmla="*/ 0 h 130628"/>
                <a:gd name="connsiteX1" fmla="*/ 47502 w 47502"/>
                <a:gd name="connsiteY1" fmla="*/ 130628 h 130628"/>
              </a:gdLst>
              <a:ahLst/>
              <a:cxnLst>
                <a:cxn ang="0">
                  <a:pos x="connsiteX0" y="connsiteY0"/>
                </a:cxn>
                <a:cxn ang="0">
                  <a:pos x="connsiteX1" y="connsiteY1"/>
                </a:cxn>
              </a:cxnLst>
              <a:rect l="l" t="t" r="r" b="b"/>
              <a:pathLst>
                <a:path w="47502" h="130628">
                  <a:moveTo>
                    <a:pt x="0" y="0"/>
                  </a:moveTo>
                  <a:lnTo>
                    <a:pt x="47502" y="130628"/>
                  </a:lnTo>
                </a:path>
              </a:pathLst>
            </a:custGeom>
            <a:noFill/>
            <a:ln w="25400" cap="rnd">
              <a:solidFill>
                <a:srgbClr val="959A7F"/>
              </a:solid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任意多边形: 形状 54">
              <a:extLst>
                <a:ext uri="{FF2B5EF4-FFF2-40B4-BE49-F238E27FC236}">
                  <a16:creationId xmlns:a16="http://schemas.microsoft.com/office/drawing/2014/main" id="{F202F068-882E-571D-70A5-F48105E21F01}"/>
                </a:ext>
              </a:extLst>
            </p:cNvPr>
            <p:cNvSpPr/>
            <p:nvPr/>
          </p:nvSpPr>
          <p:spPr>
            <a:xfrm>
              <a:off x="11827823" y="593766"/>
              <a:ext cx="71252" cy="83128"/>
            </a:xfrm>
            <a:custGeom>
              <a:avLst/>
              <a:gdLst>
                <a:gd name="connsiteX0" fmla="*/ 71252 w 71252"/>
                <a:gd name="connsiteY0" fmla="*/ 0 h 83128"/>
                <a:gd name="connsiteX1" fmla="*/ 0 w 71252"/>
                <a:gd name="connsiteY1" fmla="*/ 83128 h 83128"/>
              </a:gdLst>
              <a:ahLst/>
              <a:cxnLst>
                <a:cxn ang="0">
                  <a:pos x="connsiteX0" y="connsiteY0"/>
                </a:cxn>
                <a:cxn ang="0">
                  <a:pos x="connsiteX1" y="connsiteY1"/>
                </a:cxn>
              </a:cxnLst>
              <a:rect l="l" t="t" r="r" b="b"/>
              <a:pathLst>
                <a:path w="71252" h="83128">
                  <a:moveTo>
                    <a:pt x="71252" y="0"/>
                  </a:moveTo>
                  <a:lnTo>
                    <a:pt x="0" y="83128"/>
                  </a:lnTo>
                </a:path>
              </a:pathLst>
            </a:custGeom>
            <a:noFill/>
            <a:ln w="25400" cap="rnd">
              <a:solidFill>
                <a:srgbClr val="959A7F"/>
              </a:solid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5" name="任意多边形: 形状 64">
            <a:extLst>
              <a:ext uri="{FF2B5EF4-FFF2-40B4-BE49-F238E27FC236}">
                <a16:creationId xmlns:a16="http://schemas.microsoft.com/office/drawing/2014/main" id="{1DE9A366-AF45-DC4E-27F8-FF69344FBB8F}"/>
              </a:ext>
            </a:extLst>
          </p:cNvPr>
          <p:cNvSpPr/>
          <p:nvPr/>
        </p:nvSpPr>
        <p:spPr>
          <a:xfrm>
            <a:off x="6120906" y="1432410"/>
            <a:ext cx="277181" cy="202194"/>
          </a:xfrm>
          <a:custGeom>
            <a:avLst/>
            <a:gdLst>
              <a:gd name="connsiteX0" fmla="*/ 4727 w 277181"/>
              <a:gd name="connsiteY0" fmla="*/ 150857 h 202194"/>
              <a:gd name="connsiteX1" fmla="*/ 6844 w 277181"/>
              <a:gd name="connsiteY1" fmla="*/ 40790 h 202194"/>
              <a:gd name="connsiteX2" fmla="*/ 70344 w 277181"/>
              <a:gd name="connsiteY2" fmla="*/ 2690 h 202194"/>
              <a:gd name="connsiteX3" fmla="*/ 121144 w 277181"/>
              <a:gd name="connsiteY3" fmla="*/ 106407 h 202194"/>
              <a:gd name="connsiteX4" fmla="*/ 197344 w 277181"/>
              <a:gd name="connsiteY4" fmla="*/ 57723 h 202194"/>
              <a:gd name="connsiteX5" fmla="*/ 275661 w 277181"/>
              <a:gd name="connsiteY5" fmla="*/ 100057 h 202194"/>
              <a:gd name="connsiteX6" fmla="*/ 246027 w 277181"/>
              <a:gd name="connsiteY6" fmla="*/ 191073 h 202194"/>
              <a:gd name="connsiteX7" fmla="*/ 207927 w 277181"/>
              <a:gd name="connsiteY7" fmla="*/ 197423 h 2021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77181" h="202194">
                <a:moveTo>
                  <a:pt x="4727" y="150857"/>
                </a:moveTo>
                <a:cubicBezTo>
                  <a:pt x="317" y="108170"/>
                  <a:pt x="-4092" y="65484"/>
                  <a:pt x="6844" y="40790"/>
                </a:cubicBezTo>
                <a:cubicBezTo>
                  <a:pt x="17780" y="16096"/>
                  <a:pt x="51294" y="-8246"/>
                  <a:pt x="70344" y="2690"/>
                </a:cubicBezTo>
                <a:cubicBezTo>
                  <a:pt x="89394" y="13626"/>
                  <a:pt x="101389" y="91943"/>
                  <a:pt x="121144" y="106407"/>
                </a:cubicBezTo>
                <a:cubicBezTo>
                  <a:pt x="146544" y="90179"/>
                  <a:pt x="171591" y="58781"/>
                  <a:pt x="197344" y="57723"/>
                </a:cubicBezTo>
                <a:cubicBezTo>
                  <a:pt x="223097" y="56665"/>
                  <a:pt x="267547" y="77832"/>
                  <a:pt x="275661" y="100057"/>
                </a:cubicBezTo>
                <a:cubicBezTo>
                  <a:pt x="283775" y="122282"/>
                  <a:pt x="257316" y="174845"/>
                  <a:pt x="246027" y="191073"/>
                </a:cubicBezTo>
                <a:cubicBezTo>
                  <a:pt x="234738" y="207301"/>
                  <a:pt x="221332" y="202362"/>
                  <a:pt x="207927" y="197423"/>
                </a:cubicBezTo>
              </a:path>
            </a:pathLst>
          </a:custGeom>
          <a:noFill/>
          <a:ln w="25400" cap="rnd">
            <a:solidFill>
              <a:srgbClr val="959A7F"/>
            </a:solid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任意多边形: 形状 65">
            <a:extLst>
              <a:ext uri="{FF2B5EF4-FFF2-40B4-BE49-F238E27FC236}">
                <a16:creationId xmlns:a16="http://schemas.microsoft.com/office/drawing/2014/main" id="{9B6EE5A8-6515-6626-9348-EF8FEB6BF9C3}"/>
              </a:ext>
            </a:extLst>
          </p:cNvPr>
          <p:cNvSpPr/>
          <p:nvPr/>
        </p:nvSpPr>
        <p:spPr>
          <a:xfrm>
            <a:off x="96527" y="1470496"/>
            <a:ext cx="288565" cy="218604"/>
          </a:xfrm>
          <a:custGeom>
            <a:avLst/>
            <a:gdLst>
              <a:gd name="connsiteX0" fmla="*/ 81273 w 288565"/>
              <a:gd name="connsiteY0" fmla="*/ 218604 h 218604"/>
              <a:gd name="connsiteX1" fmla="*/ 1898 w 288565"/>
              <a:gd name="connsiteY1" fmla="*/ 183679 h 218604"/>
              <a:gd name="connsiteX2" fmla="*/ 27298 w 288565"/>
              <a:gd name="connsiteY2" fmla="*/ 120179 h 218604"/>
              <a:gd name="connsiteX3" fmla="*/ 55873 w 288565"/>
              <a:gd name="connsiteY3" fmla="*/ 120179 h 218604"/>
              <a:gd name="connsiteX4" fmla="*/ 27298 w 288565"/>
              <a:gd name="connsiteY4" fmla="*/ 43979 h 218604"/>
              <a:gd name="connsiteX5" fmla="*/ 84448 w 288565"/>
              <a:gd name="connsiteY5" fmla="*/ 2704 h 218604"/>
              <a:gd name="connsiteX6" fmla="*/ 157473 w 288565"/>
              <a:gd name="connsiteY6" fmla="*/ 12229 h 218604"/>
              <a:gd name="connsiteX7" fmla="*/ 163823 w 288565"/>
              <a:gd name="connsiteY7" fmla="*/ 78904 h 218604"/>
              <a:gd name="connsiteX8" fmla="*/ 224148 w 288565"/>
              <a:gd name="connsiteY8" fmla="*/ 37629 h 218604"/>
              <a:gd name="connsiteX9" fmla="*/ 287648 w 288565"/>
              <a:gd name="connsiteY9" fmla="*/ 85254 h 218604"/>
              <a:gd name="connsiteX10" fmla="*/ 255898 w 288565"/>
              <a:gd name="connsiteY10" fmla="*/ 155104 h 218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88565" h="218604">
                <a:moveTo>
                  <a:pt x="81273" y="218604"/>
                </a:moveTo>
                <a:cubicBezTo>
                  <a:pt x="46083" y="209343"/>
                  <a:pt x="10894" y="200083"/>
                  <a:pt x="1898" y="183679"/>
                </a:cubicBezTo>
                <a:cubicBezTo>
                  <a:pt x="-7098" y="167275"/>
                  <a:pt x="18302" y="130762"/>
                  <a:pt x="27298" y="120179"/>
                </a:cubicBezTo>
                <a:lnTo>
                  <a:pt x="55873" y="120179"/>
                </a:lnTo>
                <a:cubicBezTo>
                  <a:pt x="46348" y="94779"/>
                  <a:pt x="22536" y="63558"/>
                  <a:pt x="27298" y="43979"/>
                </a:cubicBezTo>
                <a:cubicBezTo>
                  <a:pt x="32060" y="24400"/>
                  <a:pt x="62752" y="7996"/>
                  <a:pt x="84448" y="2704"/>
                </a:cubicBezTo>
                <a:cubicBezTo>
                  <a:pt x="106144" y="-2588"/>
                  <a:pt x="144244" y="-471"/>
                  <a:pt x="157473" y="12229"/>
                </a:cubicBezTo>
                <a:cubicBezTo>
                  <a:pt x="170702" y="24929"/>
                  <a:pt x="167262" y="51916"/>
                  <a:pt x="163823" y="78904"/>
                </a:cubicBezTo>
                <a:cubicBezTo>
                  <a:pt x="183931" y="65146"/>
                  <a:pt x="203511" y="36571"/>
                  <a:pt x="224148" y="37629"/>
                </a:cubicBezTo>
                <a:cubicBezTo>
                  <a:pt x="244785" y="38687"/>
                  <a:pt x="282356" y="65675"/>
                  <a:pt x="287648" y="85254"/>
                </a:cubicBezTo>
                <a:cubicBezTo>
                  <a:pt x="292940" y="104833"/>
                  <a:pt x="274419" y="129968"/>
                  <a:pt x="255898" y="155104"/>
                </a:cubicBezTo>
              </a:path>
            </a:pathLst>
          </a:custGeom>
          <a:noFill/>
          <a:ln w="25400" cap="rnd">
            <a:solidFill>
              <a:srgbClr val="959A7F"/>
            </a:solid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任意多边形: 形状 66">
            <a:extLst>
              <a:ext uri="{FF2B5EF4-FFF2-40B4-BE49-F238E27FC236}">
                <a16:creationId xmlns:a16="http://schemas.microsoft.com/office/drawing/2014/main" id="{386620BA-DA85-061F-AB14-2D99E90AC2AC}"/>
              </a:ext>
            </a:extLst>
          </p:cNvPr>
          <p:cNvSpPr/>
          <p:nvPr/>
        </p:nvSpPr>
        <p:spPr>
          <a:xfrm>
            <a:off x="9727367" y="3597724"/>
            <a:ext cx="273324" cy="330809"/>
          </a:xfrm>
          <a:custGeom>
            <a:avLst/>
            <a:gdLst>
              <a:gd name="connsiteX0" fmla="*/ 93966 w 273324"/>
              <a:gd name="connsiteY0" fmla="*/ 330809 h 330809"/>
              <a:gd name="connsiteX1" fmla="*/ 833 w 273324"/>
              <a:gd name="connsiteY1" fmla="*/ 237676 h 330809"/>
              <a:gd name="connsiteX2" fmla="*/ 51633 w 273324"/>
              <a:gd name="connsiteY2" fmla="*/ 203809 h 330809"/>
              <a:gd name="connsiteX3" fmla="*/ 110900 w 273324"/>
              <a:gd name="connsiteY3" fmla="*/ 254609 h 330809"/>
              <a:gd name="connsiteX4" fmla="*/ 93966 w 273324"/>
              <a:gd name="connsiteY4" fmla="*/ 110676 h 330809"/>
              <a:gd name="connsiteX5" fmla="*/ 144766 w 273324"/>
              <a:gd name="connsiteY5" fmla="*/ 9076 h 330809"/>
              <a:gd name="connsiteX6" fmla="*/ 271766 w 273324"/>
              <a:gd name="connsiteY6" fmla="*/ 26009 h 330809"/>
              <a:gd name="connsiteX7" fmla="*/ 204033 w 273324"/>
              <a:gd name="connsiteY7" fmla="*/ 195343 h 3308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73324" h="330809">
                <a:moveTo>
                  <a:pt x="93966" y="330809"/>
                </a:moveTo>
                <a:cubicBezTo>
                  <a:pt x="50927" y="294826"/>
                  <a:pt x="7888" y="258843"/>
                  <a:pt x="833" y="237676"/>
                </a:cubicBezTo>
                <a:cubicBezTo>
                  <a:pt x="-6222" y="216509"/>
                  <a:pt x="33288" y="200987"/>
                  <a:pt x="51633" y="203809"/>
                </a:cubicBezTo>
                <a:cubicBezTo>
                  <a:pt x="69977" y="206631"/>
                  <a:pt x="103845" y="277187"/>
                  <a:pt x="110900" y="254609"/>
                </a:cubicBezTo>
                <a:cubicBezTo>
                  <a:pt x="105255" y="206631"/>
                  <a:pt x="88322" y="151598"/>
                  <a:pt x="93966" y="110676"/>
                </a:cubicBezTo>
                <a:cubicBezTo>
                  <a:pt x="99610" y="69754"/>
                  <a:pt x="115133" y="23187"/>
                  <a:pt x="144766" y="9076"/>
                </a:cubicBezTo>
                <a:cubicBezTo>
                  <a:pt x="174399" y="-5035"/>
                  <a:pt x="261888" y="-5035"/>
                  <a:pt x="271766" y="26009"/>
                </a:cubicBezTo>
                <a:cubicBezTo>
                  <a:pt x="281644" y="57053"/>
                  <a:pt x="242838" y="126198"/>
                  <a:pt x="204033" y="195343"/>
                </a:cubicBezTo>
              </a:path>
            </a:pathLst>
          </a:custGeom>
          <a:noFill/>
          <a:ln w="25400" cap="rnd">
            <a:solidFill>
              <a:srgbClr val="959A7F"/>
            </a:solid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任意多边形: 形状 68">
            <a:extLst>
              <a:ext uri="{FF2B5EF4-FFF2-40B4-BE49-F238E27FC236}">
                <a16:creationId xmlns:a16="http://schemas.microsoft.com/office/drawing/2014/main" id="{824FDB67-7623-EB50-DBA2-46F5F9BC3417}"/>
              </a:ext>
            </a:extLst>
          </p:cNvPr>
          <p:cNvSpPr/>
          <p:nvPr/>
        </p:nvSpPr>
        <p:spPr>
          <a:xfrm>
            <a:off x="11664950" y="6316531"/>
            <a:ext cx="213024" cy="212857"/>
          </a:xfrm>
          <a:custGeom>
            <a:avLst/>
            <a:gdLst>
              <a:gd name="connsiteX0" fmla="*/ 0 w 213024"/>
              <a:gd name="connsiteY0" fmla="*/ 196982 h 212857"/>
              <a:gd name="connsiteX1" fmla="*/ 50800 w 213024"/>
              <a:gd name="connsiteY1" fmla="*/ 65219 h 212857"/>
              <a:gd name="connsiteX2" fmla="*/ 176213 w 213024"/>
              <a:gd name="connsiteY2" fmla="*/ 132 h 212857"/>
              <a:gd name="connsiteX3" fmla="*/ 211138 w 213024"/>
              <a:gd name="connsiteY3" fmla="*/ 49344 h 212857"/>
              <a:gd name="connsiteX4" fmla="*/ 174625 w 213024"/>
              <a:gd name="connsiteY4" fmla="*/ 85857 h 212857"/>
              <a:gd name="connsiteX5" fmla="*/ 115888 w 213024"/>
              <a:gd name="connsiteY5" fmla="*/ 127132 h 212857"/>
              <a:gd name="connsiteX6" fmla="*/ 173038 w 213024"/>
              <a:gd name="connsiteY6" fmla="*/ 109669 h 212857"/>
              <a:gd name="connsiteX7" fmla="*/ 212725 w 213024"/>
              <a:gd name="connsiteY7" fmla="*/ 155707 h 212857"/>
              <a:gd name="connsiteX8" fmla="*/ 152400 w 213024"/>
              <a:gd name="connsiteY8" fmla="*/ 212857 h 2128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3024" h="212857">
                <a:moveTo>
                  <a:pt x="0" y="196982"/>
                </a:moveTo>
                <a:cubicBezTo>
                  <a:pt x="10715" y="147504"/>
                  <a:pt x="21431" y="98027"/>
                  <a:pt x="50800" y="65219"/>
                </a:cubicBezTo>
                <a:cubicBezTo>
                  <a:pt x="80169" y="32411"/>
                  <a:pt x="149490" y="2778"/>
                  <a:pt x="176213" y="132"/>
                </a:cubicBezTo>
                <a:cubicBezTo>
                  <a:pt x="202936" y="-2514"/>
                  <a:pt x="211403" y="35057"/>
                  <a:pt x="211138" y="49344"/>
                </a:cubicBezTo>
                <a:cubicBezTo>
                  <a:pt x="210873" y="63631"/>
                  <a:pt x="190500" y="72892"/>
                  <a:pt x="174625" y="85857"/>
                </a:cubicBezTo>
                <a:cubicBezTo>
                  <a:pt x="158750" y="98822"/>
                  <a:pt x="116152" y="123163"/>
                  <a:pt x="115888" y="127132"/>
                </a:cubicBezTo>
                <a:cubicBezTo>
                  <a:pt x="115624" y="131101"/>
                  <a:pt x="156899" y="104906"/>
                  <a:pt x="173038" y="109669"/>
                </a:cubicBezTo>
                <a:cubicBezTo>
                  <a:pt x="189178" y="114431"/>
                  <a:pt x="216165" y="138509"/>
                  <a:pt x="212725" y="155707"/>
                </a:cubicBezTo>
                <a:cubicBezTo>
                  <a:pt x="209285" y="172905"/>
                  <a:pt x="180842" y="192881"/>
                  <a:pt x="152400" y="212857"/>
                </a:cubicBezTo>
              </a:path>
            </a:pathLst>
          </a:custGeom>
          <a:noFill/>
          <a:ln w="25400" cap="rnd">
            <a:solidFill>
              <a:srgbClr val="959A7F"/>
            </a:solid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任意多边形: 形状 69">
            <a:extLst>
              <a:ext uri="{FF2B5EF4-FFF2-40B4-BE49-F238E27FC236}">
                <a16:creationId xmlns:a16="http://schemas.microsoft.com/office/drawing/2014/main" id="{81725CC2-04EC-7F51-8B49-C2BD7EF68FAD}"/>
              </a:ext>
            </a:extLst>
          </p:cNvPr>
          <p:cNvSpPr/>
          <p:nvPr/>
        </p:nvSpPr>
        <p:spPr>
          <a:xfrm>
            <a:off x="710513" y="6217822"/>
            <a:ext cx="341344" cy="177898"/>
          </a:xfrm>
          <a:custGeom>
            <a:avLst/>
            <a:gdLst>
              <a:gd name="connsiteX0" fmla="*/ 61647 w 341344"/>
              <a:gd name="connsiteY0" fmla="*/ 177898 h 177898"/>
              <a:gd name="connsiteX1" fmla="*/ 687 w 341344"/>
              <a:gd name="connsiteY1" fmla="*/ 55978 h 177898"/>
              <a:gd name="connsiteX2" fmla="*/ 97207 w 341344"/>
              <a:gd name="connsiteY2" fmla="*/ 61058 h 177898"/>
              <a:gd name="connsiteX3" fmla="*/ 102287 w 341344"/>
              <a:gd name="connsiteY3" fmla="*/ 66138 h 177898"/>
              <a:gd name="connsiteX4" fmla="*/ 163247 w 341344"/>
              <a:gd name="connsiteY4" fmla="*/ 98 h 177898"/>
              <a:gd name="connsiteX5" fmla="*/ 234367 w 341344"/>
              <a:gd name="connsiteY5" fmla="*/ 50898 h 177898"/>
              <a:gd name="connsiteX6" fmla="*/ 300407 w 341344"/>
              <a:gd name="connsiteY6" fmla="*/ 35658 h 177898"/>
              <a:gd name="connsiteX7" fmla="*/ 341047 w 341344"/>
              <a:gd name="connsiteY7" fmla="*/ 116938 h 177898"/>
              <a:gd name="connsiteX8" fmla="*/ 280087 w 341344"/>
              <a:gd name="connsiteY8" fmla="*/ 177898 h 1778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41344" h="177898">
                <a:moveTo>
                  <a:pt x="61647" y="177898"/>
                </a:moveTo>
                <a:cubicBezTo>
                  <a:pt x="28203" y="126674"/>
                  <a:pt x="-5240" y="75451"/>
                  <a:pt x="687" y="55978"/>
                </a:cubicBezTo>
                <a:cubicBezTo>
                  <a:pt x="6614" y="36505"/>
                  <a:pt x="80274" y="59365"/>
                  <a:pt x="97207" y="61058"/>
                </a:cubicBezTo>
                <a:cubicBezTo>
                  <a:pt x="114140" y="62751"/>
                  <a:pt x="91280" y="76298"/>
                  <a:pt x="102287" y="66138"/>
                </a:cubicBezTo>
                <a:cubicBezTo>
                  <a:pt x="113294" y="55978"/>
                  <a:pt x="141234" y="2638"/>
                  <a:pt x="163247" y="98"/>
                </a:cubicBezTo>
                <a:cubicBezTo>
                  <a:pt x="185260" y="-2442"/>
                  <a:pt x="211507" y="44971"/>
                  <a:pt x="234367" y="50898"/>
                </a:cubicBezTo>
                <a:cubicBezTo>
                  <a:pt x="257227" y="56825"/>
                  <a:pt x="282627" y="24651"/>
                  <a:pt x="300407" y="35658"/>
                </a:cubicBezTo>
                <a:cubicBezTo>
                  <a:pt x="318187" y="46665"/>
                  <a:pt x="344434" y="93231"/>
                  <a:pt x="341047" y="116938"/>
                </a:cubicBezTo>
                <a:cubicBezTo>
                  <a:pt x="337660" y="140645"/>
                  <a:pt x="308873" y="159271"/>
                  <a:pt x="280087" y="177898"/>
                </a:cubicBezTo>
              </a:path>
            </a:pathLst>
          </a:custGeom>
          <a:noFill/>
          <a:ln w="25400" cap="rnd">
            <a:solidFill>
              <a:srgbClr val="959A7F"/>
            </a:solid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文本框 71">
            <a:extLst>
              <a:ext uri="{FF2B5EF4-FFF2-40B4-BE49-F238E27FC236}">
                <a16:creationId xmlns:a16="http://schemas.microsoft.com/office/drawing/2014/main" id="{041FC4DE-EEAB-2C66-FCAD-0761E97C3C69}"/>
              </a:ext>
            </a:extLst>
          </p:cNvPr>
          <p:cNvSpPr txBox="1"/>
          <p:nvPr/>
        </p:nvSpPr>
        <p:spPr>
          <a:xfrm>
            <a:off x="289541" y="324455"/>
            <a:ext cx="2444891" cy="338554"/>
          </a:xfrm>
          <a:prstGeom prst="rect">
            <a:avLst/>
          </a:prstGeom>
          <a:noFill/>
        </p:spPr>
        <p:txBody>
          <a:bodyPr wrap="square" rtlCol="0">
            <a:spAutoFit/>
          </a:bodyPr>
          <a:lstStyle/>
          <a:p>
            <a:r>
              <a:rPr lang="en-US" altLang="zh-CN" sz="1600">
                <a:solidFill>
                  <a:srgbClr val="686763"/>
                </a:solidFill>
              </a:rPr>
              <a:t>Supporters Say</a:t>
            </a:r>
            <a:endParaRPr lang="zh-CN" altLang="en-US" sz="1600">
              <a:solidFill>
                <a:srgbClr val="686763"/>
              </a:solidFill>
            </a:endParaRPr>
          </a:p>
        </p:txBody>
      </p:sp>
      <p:sp>
        <p:nvSpPr>
          <p:cNvPr id="73" name="文本框 72">
            <a:extLst>
              <a:ext uri="{FF2B5EF4-FFF2-40B4-BE49-F238E27FC236}">
                <a16:creationId xmlns:a16="http://schemas.microsoft.com/office/drawing/2014/main" id="{B3A58076-BB97-9CDF-40FF-4BF612CA2DA6}"/>
              </a:ext>
            </a:extLst>
          </p:cNvPr>
          <p:cNvSpPr txBox="1"/>
          <p:nvPr/>
        </p:nvSpPr>
        <p:spPr>
          <a:xfrm>
            <a:off x="9457568" y="324455"/>
            <a:ext cx="2444891" cy="338554"/>
          </a:xfrm>
          <a:prstGeom prst="rect">
            <a:avLst/>
          </a:prstGeom>
          <a:noFill/>
        </p:spPr>
        <p:txBody>
          <a:bodyPr wrap="square" rtlCol="0">
            <a:spAutoFit/>
          </a:bodyPr>
          <a:lstStyle/>
          <a:p>
            <a:pPr algn="r"/>
            <a:r>
              <a:rPr lang="en-US" altLang="zh-CN" sz="1600">
                <a:solidFill>
                  <a:srgbClr val="686763"/>
                </a:solidFill>
              </a:rPr>
              <a:t>2023/09/08</a:t>
            </a:r>
            <a:endParaRPr lang="zh-CN" altLang="en-US" sz="1600">
              <a:solidFill>
                <a:srgbClr val="686763"/>
              </a:solidFill>
            </a:endParaRPr>
          </a:p>
        </p:txBody>
      </p:sp>
      <p:grpSp>
        <p:nvGrpSpPr>
          <p:cNvPr id="77" name="组合 76">
            <a:extLst>
              <a:ext uri="{FF2B5EF4-FFF2-40B4-BE49-F238E27FC236}">
                <a16:creationId xmlns:a16="http://schemas.microsoft.com/office/drawing/2014/main" id="{DC3E50E2-4842-6BE2-6B4B-E088AF3FB623}"/>
              </a:ext>
            </a:extLst>
          </p:cNvPr>
          <p:cNvGrpSpPr/>
          <p:nvPr/>
        </p:nvGrpSpPr>
        <p:grpSpPr>
          <a:xfrm>
            <a:off x="2376118" y="2259678"/>
            <a:ext cx="7693764" cy="2643445"/>
            <a:chOff x="2293568" y="652780"/>
            <a:chExt cx="7693764" cy="2643445"/>
          </a:xfrm>
        </p:grpSpPr>
        <p:sp>
          <p:nvSpPr>
            <p:cNvPr id="75" name="文本框 74">
              <a:extLst>
                <a:ext uri="{FF2B5EF4-FFF2-40B4-BE49-F238E27FC236}">
                  <a16:creationId xmlns:a16="http://schemas.microsoft.com/office/drawing/2014/main" id="{1AD0CEF6-4A67-CC22-2B3F-20B18644CD64}"/>
                </a:ext>
              </a:extLst>
            </p:cNvPr>
            <p:cNvSpPr txBox="1"/>
            <p:nvPr/>
          </p:nvSpPr>
          <p:spPr>
            <a:xfrm>
              <a:off x="2293568" y="741680"/>
              <a:ext cx="7604864" cy="2554545"/>
            </a:xfrm>
            <a:prstGeom prst="rect">
              <a:avLst/>
            </a:prstGeom>
            <a:noFill/>
          </p:spPr>
          <p:txBody>
            <a:bodyPr wrap="square" rtlCol="0">
              <a:spAutoFit/>
            </a:bodyPr>
            <a:lstStyle/>
            <a:p>
              <a:pPr algn="ctr"/>
              <a:r>
                <a:rPr lang="en-US" altLang="zh-CN" sz="8000" b="1" spc="600">
                  <a:ln w="19050">
                    <a:solidFill>
                      <a:srgbClr val="686763"/>
                    </a:solidFill>
                  </a:ln>
                  <a:solidFill>
                    <a:srgbClr val="FFE9B3"/>
                  </a:solidFill>
                  <a:latin typeface="Jumble" panose="02000503000000020004" pitchFamily="2" charset="0"/>
                </a:rPr>
                <a:t>POWERPOINT TEMPLET</a:t>
              </a:r>
              <a:endParaRPr lang="zh-CN" altLang="en-US" sz="8000" b="1" spc="600">
                <a:ln w="19050">
                  <a:solidFill>
                    <a:srgbClr val="686763"/>
                  </a:solidFill>
                </a:ln>
                <a:solidFill>
                  <a:srgbClr val="FFE9B3"/>
                </a:solidFill>
                <a:latin typeface="Jumble" panose="02000503000000020004" pitchFamily="2" charset="0"/>
              </a:endParaRPr>
            </a:p>
          </p:txBody>
        </p:sp>
        <p:sp>
          <p:nvSpPr>
            <p:cNvPr id="76" name="文本框 75">
              <a:extLst>
                <a:ext uri="{FF2B5EF4-FFF2-40B4-BE49-F238E27FC236}">
                  <a16:creationId xmlns:a16="http://schemas.microsoft.com/office/drawing/2014/main" id="{5F13508F-1E5F-0DBB-ED52-C2A5DB1916B1}"/>
                </a:ext>
              </a:extLst>
            </p:cNvPr>
            <p:cNvSpPr txBox="1"/>
            <p:nvPr/>
          </p:nvSpPr>
          <p:spPr>
            <a:xfrm>
              <a:off x="2382468" y="652780"/>
              <a:ext cx="7604864" cy="2554545"/>
            </a:xfrm>
            <a:prstGeom prst="rect">
              <a:avLst/>
            </a:prstGeom>
            <a:noFill/>
          </p:spPr>
          <p:txBody>
            <a:bodyPr wrap="square" rtlCol="0">
              <a:spAutoFit/>
            </a:bodyPr>
            <a:lstStyle/>
            <a:p>
              <a:pPr algn="ctr"/>
              <a:r>
                <a:rPr lang="en-US" altLang="zh-CN" sz="8000" b="1" spc="600">
                  <a:ln w="19050">
                    <a:solidFill>
                      <a:srgbClr val="686763"/>
                    </a:solidFill>
                  </a:ln>
                  <a:solidFill>
                    <a:srgbClr val="FFC176"/>
                  </a:solidFill>
                  <a:latin typeface="Jumble" panose="02000503000000020004" pitchFamily="2" charset="0"/>
                </a:rPr>
                <a:t>POWERPOINT TEMPLET</a:t>
              </a:r>
              <a:endParaRPr lang="zh-CN" altLang="en-US" sz="8000" b="1" spc="600">
                <a:ln w="19050">
                  <a:solidFill>
                    <a:srgbClr val="686763"/>
                  </a:solidFill>
                </a:ln>
                <a:solidFill>
                  <a:srgbClr val="FFC176"/>
                </a:solidFill>
                <a:latin typeface="Jumble" panose="02000503000000020004" pitchFamily="2" charset="0"/>
              </a:endParaRPr>
            </a:p>
          </p:txBody>
        </p:sp>
      </p:grpSp>
    </p:spTree>
    <p:extLst>
      <p:ext uri="{BB962C8B-B14F-4D97-AF65-F5344CB8AC3E}">
        <p14:creationId xmlns:p14="http://schemas.microsoft.com/office/powerpoint/2010/main" val="264289498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invX="1"/>
      </p:transition>
    </mc:Choice>
    <mc:Fallback xmlns="">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69849873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a:extLst>
              <a:ext uri="{FF2B5EF4-FFF2-40B4-BE49-F238E27FC236}">
                <a16:creationId xmlns:a16="http://schemas.microsoft.com/office/drawing/2014/main" id="{ADF3773D-1A08-5FE5-E954-78522110419C}"/>
              </a:ext>
            </a:extLst>
          </p:cNvPr>
          <p:cNvSpPr txBox="1"/>
          <p:nvPr/>
        </p:nvSpPr>
        <p:spPr>
          <a:xfrm>
            <a:off x="993792" y="4799615"/>
            <a:ext cx="9927083" cy="1420389"/>
          </a:xfrm>
          <a:prstGeom prst="rect">
            <a:avLst/>
          </a:prstGeom>
          <a:noFill/>
        </p:spPr>
        <p:txBody>
          <a:bodyPr wrap="square">
            <a:spAutoFit/>
          </a:bodyPr>
          <a:lstStyle/>
          <a:p>
            <a:pPr>
              <a:lnSpc>
                <a:spcPct val="150000"/>
              </a:lnSpc>
            </a:pPr>
            <a:r>
              <a:rPr lang="zh-CN" altLang="en-US" sz="2800" dirty="0">
                <a:solidFill>
                  <a:schemeClr val="bg1"/>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51PPT模板网，幻灯片演示模板及素材 </a:t>
            </a:r>
            <a:r>
              <a:rPr lang="zh-CN" altLang="en-US" sz="3200" b="1" dirty="0">
                <a:solidFill>
                  <a:schemeClr val="bg1"/>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免费 </a:t>
            </a:r>
            <a:r>
              <a:rPr lang="zh-CN" altLang="en-US" sz="2800" dirty="0">
                <a:solidFill>
                  <a:schemeClr val="bg1"/>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下载！</a:t>
            </a:r>
          </a:p>
          <a:p>
            <a:pPr>
              <a:lnSpc>
                <a:spcPct val="150000"/>
              </a:lnSpc>
            </a:pPr>
            <a:r>
              <a:rPr lang="zh-CN" altLang="en-US" sz="2800" dirty="0">
                <a:solidFill>
                  <a:schemeClr val="bg1"/>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51PPT模板网 唯一访问网址：www.51pptmoban.com</a:t>
            </a:r>
          </a:p>
        </p:txBody>
      </p:sp>
      <p:sp>
        <p:nvSpPr>
          <p:cNvPr id="3" name="文本框 2">
            <a:extLst>
              <a:ext uri="{FF2B5EF4-FFF2-40B4-BE49-F238E27FC236}">
                <a16:creationId xmlns:a16="http://schemas.microsoft.com/office/drawing/2014/main" id="{4C12E867-FEB3-8975-376F-545B428BD3CF}"/>
              </a:ext>
            </a:extLst>
          </p:cNvPr>
          <p:cNvSpPr txBox="1"/>
          <p:nvPr/>
        </p:nvSpPr>
        <p:spPr>
          <a:xfrm>
            <a:off x="979158" y="715073"/>
            <a:ext cx="3432350" cy="461665"/>
          </a:xfrm>
          <a:prstGeom prst="rect">
            <a:avLst/>
          </a:prstGeom>
          <a:noFill/>
        </p:spPr>
        <p:txBody>
          <a:bodyPr wrap="none" rtlCol="0">
            <a:spAutoFit/>
          </a:bodyPr>
          <a:lstStyle/>
          <a:p>
            <a:r>
              <a:rPr lang="zh-CN" altLang="en-US" sz="2400" dirty="0">
                <a:hlinkClick r:id="rId3"/>
              </a:rPr>
              <a:t>忘吃药的晓公子</a:t>
            </a:r>
            <a:r>
              <a:rPr lang="zh-CN" altLang="en-US" sz="2400" dirty="0"/>
              <a:t>  </a:t>
            </a:r>
            <a:r>
              <a:rPr lang="zh-CN" altLang="en-US" sz="2400" dirty="0">
                <a:solidFill>
                  <a:srgbClr val="000000"/>
                </a:solidFill>
                <a:latin typeface="微软雅黑" panose="020B0503020204020204" pitchFamily="34" charset="-122"/>
                <a:ea typeface="微软雅黑" panose="020B0503020204020204" pitchFamily="34" charset="-122"/>
              </a:rPr>
              <a:t>作品。</a:t>
            </a:r>
            <a:endParaRPr lang="en-US" altLang="zh-CN" sz="2400" dirty="0">
              <a:solidFill>
                <a:srgbClr val="000000"/>
              </a:solidFill>
              <a:latin typeface="微软雅黑" panose="020B0503020204020204" pitchFamily="34" charset="-122"/>
              <a:ea typeface="微软雅黑" panose="020B0503020204020204" pitchFamily="34" charset="-122"/>
            </a:endParaRPr>
          </a:p>
        </p:txBody>
      </p:sp>
      <p:sp>
        <p:nvSpPr>
          <p:cNvPr id="5" name="文本框 4">
            <a:extLst>
              <a:ext uri="{FF2B5EF4-FFF2-40B4-BE49-F238E27FC236}">
                <a16:creationId xmlns:a16="http://schemas.microsoft.com/office/drawing/2014/main" id="{1AD7CCE3-BE17-0DCC-A877-8B6B413FD554}"/>
              </a:ext>
            </a:extLst>
          </p:cNvPr>
          <p:cNvSpPr txBox="1"/>
          <p:nvPr/>
        </p:nvSpPr>
        <p:spPr>
          <a:xfrm>
            <a:off x="993792" y="1537317"/>
            <a:ext cx="10734029" cy="1261884"/>
          </a:xfrm>
          <a:prstGeom prst="rect">
            <a:avLst/>
          </a:prstGeom>
          <a:noFill/>
        </p:spPr>
        <p:txBody>
          <a:bodyPr wrap="none" rtlCol="0">
            <a:spAutoFit/>
          </a:bodyPr>
          <a:lstStyle/>
          <a:p>
            <a:r>
              <a:rPr lang="en-US" altLang="zh-CN" sz="2400" dirty="0">
                <a:solidFill>
                  <a:schemeClr val="tx1">
                    <a:lumMod val="85000"/>
                    <a:lumOff val="1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51PPT</a:t>
            </a:r>
            <a:r>
              <a:rPr lang="zh-CN" altLang="en-US" sz="2400" dirty="0">
                <a:solidFill>
                  <a:schemeClr val="tx1">
                    <a:lumMod val="85000"/>
                    <a:lumOff val="1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模板网   </a:t>
            </a:r>
            <a:r>
              <a:rPr lang="en-US" altLang="zh-CN" sz="2400" dirty="0">
                <a:solidFill>
                  <a:schemeClr val="tx1">
                    <a:lumMod val="85000"/>
                    <a:lumOff val="1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hlinkClick r:id="rId4">
                  <a:extLst>
                    <a:ext uri="{A12FA001-AC4F-418D-AE19-62706E023703}">
                      <ahyp:hlinkClr xmlns:ahyp="http://schemas.microsoft.com/office/drawing/2018/hyperlinkcolor" val="tx"/>
                    </a:ext>
                  </a:extLst>
                </a:hlinkClick>
              </a:rPr>
              <a:t>www.51pptmoban.com</a:t>
            </a:r>
            <a:r>
              <a:rPr lang="en-US" altLang="zh-CN" sz="2400" dirty="0">
                <a:solidFill>
                  <a:schemeClr val="tx1">
                    <a:lumMod val="85000"/>
                    <a:lumOff val="1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  </a:t>
            </a:r>
            <a:r>
              <a:rPr lang="zh-CN" altLang="en-US" sz="2400" dirty="0">
                <a:solidFill>
                  <a:schemeClr val="tx1">
                    <a:lumMod val="85000"/>
                    <a:lumOff val="1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授权发布</a:t>
            </a:r>
            <a:endParaRPr lang="en-US" altLang="zh-CN" sz="2400" dirty="0">
              <a:solidFill>
                <a:schemeClr val="tx1">
                  <a:lumMod val="85000"/>
                  <a:lumOff val="1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endParaRPr>
          </a:p>
          <a:p>
            <a:endParaRPr lang="en-US" altLang="zh-CN" sz="2600"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endParaRPr>
          </a:p>
          <a:p>
            <a:r>
              <a:rPr lang="zh-CN" altLang="en-US" sz="2600"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仅供学习参考之用！未经许可禁止在</a:t>
            </a:r>
            <a:r>
              <a:rPr lang="en-US" altLang="zh-CN" sz="2600"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PC/M/App</a:t>
            </a:r>
            <a:r>
              <a:rPr lang="zh-CN" altLang="en-US" sz="2600"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平台</a:t>
            </a:r>
            <a:r>
              <a:rPr lang="zh-CN" altLang="en-US" sz="2600" b="1" dirty="0">
                <a:solidFill>
                  <a:srgbClr val="FF0000"/>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转载、传播、贩卖</a:t>
            </a:r>
            <a:r>
              <a:rPr lang="zh-CN" altLang="en-US" sz="2600"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a:t>
            </a:r>
            <a:endParaRPr lang="en-US" altLang="zh-CN" sz="2600"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endParaRPr>
          </a:p>
        </p:txBody>
      </p:sp>
    </p:spTree>
    <p:extLst>
      <p:ext uri="{BB962C8B-B14F-4D97-AF65-F5344CB8AC3E}">
        <p14:creationId xmlns:p14="http://schemas.microsoft.com/office/powerpoint/2010/main" val="838385176"/>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C4D19C"/>
        </a:solidFill>
        <a:effectLst/>
      </p:bgPr>
    </p:bg>
    <p:spTree>
      <p:nvGrpSpPr>
        <p:cNvPr id="1" name=""/>
        <p:cNvGrpSpPr/>
        <p:nvPr/>
      </p:nvGrpSpPr>
      <p:grpSpPr>
        <a:xfrm>
          <a:off x="0" y="0"/>
          <a:ext cx="0" cy="0"/>
          <a:chOff x="0" y="0"/>
          <a:chExt cx="0" cy="0"/>
        </a:xfrm>
      </p:grpSpPr>
      <p:sp>
        <p:nvSpPr>
          <p:cNvPr id="79" name="矩形 78">
            <a:extLst>
              <a:ext uri="{FF2B5EF4-FFF2-40B4-BE49-F238E27FC236}">
                <a16:creationId xmlns:a16="http://schemas.microsoft.com/office/drawing/2014/main" id="{B697D7DE-F89D-E7B2-F927-AE10CA2F87D3}"/>
              </a:ext>
            </a:extLst>
          </p:cNvPr>
          <p:cNvSpPr/>
          <p:nvPr/>
        </p:nvSpPr>
        <p:spPr>
          <a:xfrm>
            <a:off x="0" y="0"/>
            <a:ext cx="12192000" cy="6858000"/>
          </a:xfrm>
          <a:prstGeom prst="rect">
            <a:avLst/>
          </a:prstGeom>
          <a:solidFill>
            <a:srgbClr val="C4D19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任意多边形: 形状 11">
            <a:extLst>
              <a:ext uri="{FF2B5EF4-FFF2-40B4-BE49-F238E27FC236}">
                <a16:creationId xmlns:a16="http://schemas.microsoft.com/office/drawing/2014/main" id="{A8350BA7-F8CE-B09A-2923-1E9C4DAD1D08}"/>
              </a:ext>
            </a:extLst>
          </p:cNvPr>
          <p:cNvSpPr/>
          <p:nvPr/>
        </p:nvSpPr>
        <p:spPr>
          <a:xfrm>
            <a:off x="5975911" y="5337516"/>
            <a:ext cx="1006779" cy="886475"/>
          </a:xfrm>
          <a:custGeom>
            <a:avLst/>
            <a:gdLst>
              <a:gd name="connsiteX0" fmla="*/ 1638139 w 2289318"/>
              <a:gd name="connsiteY0" fmla="*/ 203 h 2015758"/>
              <a:gd name="connsiteX1" fmla="*/ 1737821 w 2289318"/>
              <a:gd name="connsiteY1" fmla="*/ 27879 h 2015758"/>
              <a:gd name="connsiteX2" fmla="*/ 2040879 w 2289318"/>
              <a:gd name="connsiteY2" fmla="*/ 416577 h 2015758"/>
              <a:gd name="connsiteX3" fmla="*/ 1975028 w 2289318"/>
              <a:gd name="connsiteY3" fmla="*/ 612581 h 2015758"/>
              <a:gd name="connsiteX4" fmla="*/ 1868701 w 2289318"/>
              <a:gd name="connsiteY4" fmla="*/ 750882 h 2015758"/>
              <a:gd name="connsiteX5" fmla="*/ 2054702 w 2289318"/>
              <a:gd name="connsiteY5" fmla="*/ 798636 h 2015758"/>
              <a:gd name="connsiteX6" fmla="*/ 2289305 w 2289318"/>
              <a:gd name="connsiteY6" fmla="*/ 1083009 h 2015758"/>
              <a:gd name="connsiteX7" fmla="*/ 2244747 w 2289318"/>
              <a:gd name="connsiteY7" fmla="*/ 1437403 h 2015758"/>
              <a:gd name="connsiteX8" fmla="*/ 2091043 w 2289318"/>
              <a:gd name="connsiteY8" fmla="*/ 1562671 h 2015758"/>
              <a:gd name="connsiteX9" fmla="*/ 2086523 w 2289318"/>
              <a:gd name="connsiteY9" fmla="*/ 1562132 h 2015758"/>
              <a:gd name="connsiteX10" fmla="*/ 1748501 w 2289318"/>
              <a:gd name="connsiteY10" fmla="*/ 1526109 h 2015758"/>
              <a:gd name="connsiteX11" fmla="*/ 1682974 w 2289318"/>
              <a:gd name="connsiteY11" fmla="*/ 1510751 h 2015758"/>
              <a:gd name="connsiteX12" fmla="*/ 1666722 w 2289318"/>
              <a:gd name="connsiteY12" fmla="*/ 1691809 h 2015758"/>
              <a:gd name="connsiteX13" fmla="*/ 1464945 w 2289318"/>
              <a:gd name="connsiteY13" fmla="*/ 1955818 h 2015758"/>
              <a:gd name="connsiteX14" fmla="*/ 1173573 w 2289318"/>
              <a:gd name="connsiteY14" fmla="*/ 2012784 h 2015758"/>
              <a:gd name="connsiteX15" fmla="*/ 973121 w 2289318"/>
              <a:gd name="connsiteY15" fmla="*/ 1877639 h 2015758"/>
              <a:gd name="connsiteX16" fmla="*/ 882879 w 2289318"/>
              <a:gd name="connsiteY16" fmla="*/ 1474180 h 2015758"/>
              <a:gd name="connsiteX17" fmla="*/ 708838 w 2289318"/>
              <a:gd name="connsiteY17" fmla="*/ 1599435 h 2015758"/>
              <a:gd name="connsiteX18" fmla="*/ 354125 w 2289318"/>
              <a:gd name="connsiteY18" fmla="*/ 1594694 h 2015758"/>
              <a:gd name="connsiteX19" fmla="*/ 53626 w 2289318"/>
              <a:gd name="connsiteY19" fmla="*/ 1304839 h 2015758"/>
              <a:gd name="connsiteX20" fmla="*/ 68383 w 2289318"/>
              <a:gd name="connsiteY20" fmla="*/ 1020247 h 2015758"/>
              <a:gd name="connsiteX21" fmla="*/ 514837 w 2289318"/>
              <a:gd name="connsiteY21" fmla="*/ 795013 h 2015758"/>
              <a:gd name="connsiteX22" fmla="*/ 397048 w 2289318"/>
              <a:gd name="connsiteY22" fmla="*/ 448021 h 2015758"/>
              <a:gd name="connsiteX23" fmla="*/ 492049 w 2289318"/>
              <a:gd name="connsiteY23" fmla="*/ 232996 h 2015758"/>
              <a:gd name="connsiteX24" fmla="*/ 947621 w 2289318"/>
              <a:gd name="connsiteY24" fmla="*/ 71642 h 2015758"/>
              <a:gd name="connsiteX25" fmla="*/ 1082227 w 2289318"/>
              <a:gd name="connsiteY25" fmla="*/ 135437 h 2015758"/>
              <a:gd name="connsiteX26" fmla="*/ 1184483 w 2289318"/>
              <a:gd name="connsiteY26" fmla="*/ 319081 h 2015758"/>
              <a:gd name="connsiteX27" fmla="*/ 1393932 w 2289318"/>
              <a:gd name="connsiteY27" fmla="*/ 122162 h 2015758"/>
              <a:gd name="connsiteX28" fmla="*/ 1638139 w 2289318"/>
              <a:gd name="connsiteY28" fmla="*/ 203 h 20157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2289318" h="2015758">
                <a:moveTo>
                  <a:pt x="1638139" y="203"/>
                </a:moveTo>
                <a:cubicBezTo>
                  <a:pt x="1669336" y="1584"/>
                  <a:pt x="1702394" y="10092"/>
                  <a:pt x="1737821" y="27879"/>
                </a:cubicBezTo>
                <a:cubicBezTo>
                  <a:pt x="1900104" y="109358"/>
                  <a:pt x="2034625" y="219326"/>
                  <a:pt x="2040879" y="416577"/>
                </a:cubicBezTo>
                <a:cubicBezTo>
                  <a:pt x="2042935" y="481499"/>
                  <a:pt x="2005637" y="550860"/>
                  <a:pt x="1975028" y="612581"/>
                </a:cubicBezTo>
                <a:cubicBezTo>
                  <a:pt x="1944051" y="661951"/>
                  <a:pt x="1908450" y="708259"/>
                  <a:pt x="1868701" y="750882"/>
                </a:cubicBezTo>
                <a:cubicBezTo>
                  <a:pt x="1936581" y="768337"/>
                  <a:pt x="1995549" y="783870"/>
                  <a:pt x="2054702" y="798636"/>
                </a:cubicBezTo>
                <a:cubicBezTo>
                  <a:pt x="2227728" y="841819"/>
                  <a:pt x="2290378" y="907136"/>
                  <a:pt x="2289305" y="1083009"/>
                </a:cubicBezTo>
                <a:cubicBezTo>
                  <a:pt x="2283783" y="1202126"/>
                  <a:pt x="2268883" y="1320624"/>
                  <a:pt x="2244747" y="1437403"/>
                </a:cubicBezTo>
                <a:cubicBezTo>
                  <a:pt x="2236895" y="1514441"/>
                  <a:pt x="2168077" y="1570523"/>
                  <a:pt x="2091043" y="1562671"/>
                </a:cubicBezTo>
                <a:cubicBezTo>
                  <a:pt x="2089535" y="1562514"/>
                  <a:pt x="2088027" y="1562339"/>
                  <a:pt x="2086523" y="1562132"/>
                </a:cubicBezTo>
                <a:cubicBezTo>
                  <a:pt x="1973529" y="1555735"/>
                  <a:pt x="1861082" y="1539160"/>
                  <a:pt x="1748501" y="1526109"/>
                </a:cubicBezTo>
                <a:cubicBezTo>
                  <a:pt x="1726404" y="1522145"/>
                  <a:pt x="1704532" y="1517018"/>
                  <a:pt x="1682974" y="1510751"/>
                </a:cubicBezTo>
                <a:cubicBezTo>
                  <a:pt x="1677214" y="1574281"/>
                  <a:pt x="1671054" y="1632975"/>
                  <a:pt x="1666722" y="1691809"/>
                </a:cubicBezTo>
                <a:cubicBezTo>
                  <a:pt x="1656989" y="1824117"/>
                  <a:pt x="1598775" y="1921505"/>
                  <a:pt x="1464945" y="1955818"/>
                </a:cubicBezTo>
                <a:cubicBezTo>
                  <a:pt x="1369110" y="1980891"/>
                  <a:pt x="1271793" y="1999918"/>
                  <a:pt x="1173573" y="2012784"/>
                </a:cubicBezTo>
                <a:cubicBezTo>
                  <a:pt x="1081047" y="2030122"/>
                  <a:pt x="991748" y="1969919"/>
                  <a:pt x="973121" y="1877639"/>
                </a:cubicBezTo>
                <a:cubicBezTo>
                  <a:pt x="937412" y="1747069"/>
                  <a:pt x="913389" y="1613307"/>
                  <a:pt x="882879" y="1474180"/>
                </a:cubicBezTo>
                <a:cubicBezTo>
                  <a:pt x="827125" y="1514432"/>
                  <a:pt x="768933" y="1558330"/>
                  <a:pt x="708838" y="1599435"/>
                </a:cubicBezTo>
                <a:cubicBezTo>
                  <a:pt x="586358" y="1683203"/>
                  <a:pt x="468816" y="1688258"/>
                  <a:pt x="354125" y="1594694"/>
                </a:cubicBezTo>
                <a:cubicBezTo>
                  <a:pt x="246707" y="1505889"/>
                  <a:pt x="146247" y="1408985"/>
                  <a:pt x="53626" y="1304839"/>
                </a:cubicBezTo>
                <a:cubicBezTo>
                  <a:pt x="-25940" y="1216434"/>
                  <a:pt x="-13599" y="1108948"/>
                  <a:pt x="68383" y="1020247"/>
                </a:cubicBezTo>
                <a:cubicBezTo>
                  <a:pt x="174477" y="905457"/>
                  <a:pt x="286977" y="849864"/>
                  <a:pt x="514837" y="795013"/>
                </a:cubicBezTo>
                <a:cubicBezTo>
                  <a:pt x="475344" y="680380"/>
                  <a:pt x="430396" y="565842"/>
                  <a:pt x="397048" y="448021"/>
                </a:cubicBezTo>
                <a:cubicBezTo>
                  <a:pt x="365245" y="362444"/>
                  <a:pt x="407365" y="267107"/>
                  <a:pt x="492049" y="232996"/>
                </a:cubicBezTo>
                <a:cubicBezTo>
                  <a:pt x="640303" y="169529"/>
                  <a:pt x="792471" y="115629"/>
                  <a:pt x="947621" y="71642"/>
                </a:cubicBezTo>
                <a:cubicBezTo>
                  <a:pt x="984888" y="61249"/>
                  <a:pt x="1051129" y="100065"/>
                  <a:pt x="1082227" y="135437"/>
                </a:cubicBezTo>
                <a:cubicBezTo>
                  <a:pt x="1122924" y="192731"/>
                  <a:pt x="1157214" y="254312"/>
                  <a:pt x="1184483" y="319081"/>
                </a:cubicBezTo>
                <a:cubicBezTo>
                  <a:pt x="1253898" y="253598"/>
                  <a:pt x="1322429" y="186221"/>
                  <a:pt x="1393932" y="122162"/>
                </a:cubicBezTo>
                <a:cubicBezTo>
                  <a:pt x="1467714" y="56070"/>
                  <a:pt x="1544550" y="-3939"/>
                  <a:pt x="1638139" y="203"/>
                </a:cubicBezTo>
                <a:close/>
              </a:path>
            </a:pathLst>
          </a:custGeom>
          <a:solidFill>
            <a:srgbClr val="F9DB78"/>
          </a:solidFill>
          <a:ln w="9525" cap="flat">
            <a:noFill/>
            <a:prstDash val="solid"/>
            <a:miter/>
          </a:ln>
        </p:spPr>
        <p:txBody>
          <a:bodyPr rtlCol="0" anchor="ctr"/>
          <a:lstStyle/>
          <a:p>
            <a:endParaRPr lang="zh-CN" altLang="en-US"/>
          </a:p>
        </p:txBody>
      </p:sp>
      <p:sp>
        <p:nvSpPr>
          <p:cNvPr id="23" name="任意多边形: 形状 22">
            <a:extLst>
              <a:ext uri="{FF2B5EF4-FFF2-40B4-BE49-F238E27FC236}">
                <a16:creationId xmlns:a16="http://schemas.microsoft.com/office/drawing/2014/main" id="{D948FA01-5CE9-92AE-63DE-36F943A39A8B}"/>
              </a:ext>
            </a:extLst>
          </p:cNvPr>
          <p:cNvSpPr/>
          <p:nvPr/>
        </p:nvSpPr>
        <p:spPr>
          <a:xfrm>
            <a:off x="1744421" y="3314700"/>
            <a:ext cx="608717" cy="530347"/>
          </a:xfrm>
          <a:custGeom>
            <a:avLst/>
            <a:gdLst>
              <a:gd name="connsiteX0" fmla="*/ 1337832 w 2661863"/>
              <a:gd name="connsiteY0" fmla="*/ 37 h 2319159"/>
              <a:gd name="connsiteX1" fmla="*/ 1742862 w 2661863"/>
              <a:gd name="connsiteY1" fmla="*/ 723195 h 2319159"/>
              <a:gd name="connsiteX2" fmla="*/ 2617608 w 2661863"/>
              <a:gd name="connsiteY2" fmla="*/ 780494 h 2319159"/>
              <a:gd name="connsiteX3" fmla="*/ 1897972 w 2661863"/>
              <a:gd name="connsiteY3" fmla="*/ 1379312 h 2319159"/>
              <a:gd name="connsiteX4" fmla="*/ 2233625 w 2661863"/>
              <a:gd name="connsiteY4" fmla="*/ 2141649 h 2319159"/>
              <a:gd name="connsiteX5" fmla="*/ 1373804 w 2661863"/>
              <a:gd name="connsiteY5" fmla="*/ 1722197 h 2319159"/>
              <a:gd name="connsiteX6" fmla="*/ 797931 w 2661863"/>
              <a:gd name="connsiteY6" fmla="*/ 2263263 h 2319159"/>
              <a:gd name="connsiteX7" fmla="*/ 833022 w 2661863"/>
              <a:gd name="connsiteY7" fmla="*/ 1464579 h 2319159"/>
              <a:gd name="connsiteX8" fmla="*/ 5915 w 2661863"/>
              <a:gd name="connsiteY8" fmla="*/ 1074500 h 2319159"/>
              <a:gd name="connsiteX9" fmla="*/ 906092 w 2661863"/>
              <a:gd name="connsiteY9" fmla="*/ 875083 h 2319159"/>
              <a:gd name="connsiteX10" fmla="*/ 1150379 w 2661863"/>
              <a:gd name="connsiteY10" fmla="*/ 38423 h 2319159"/>
              <a:gd name="connsiteX11" fmla="*/ 1337832 w 2661863"/>
              <a:gd name="connsiteY11" fmla="*/ 37 h 23191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61863" h="2319159">
                <a:moveTo>
                  <a:pt x="1337832" y="37"/>
                </a:moveTo>
                <a:cubicBezTo>
                  <a:pt x="1740647" y="-5131"/>
                  <a:pt x="1898213" y="537431"/>
                  <a:pt x="1742862" y="723195"/>
                </a:cubicBezTo>
                <a:cubicBezTo>
                  <a:pt x="1742862" y="723195"/>
                  <a:pt x="2399088" y="171904"/>
                  <a:pt x="2617608" y="780494"/>
                </a:cubicBezTo>
                <a:cubicBezTo>
                  <a:pt x="2836116" y="1389091"/>
                  <a:pt x="2189559" y="1398411"/>
                  <a:pt x="1897972" y="1379312"/>
                </a:cubicBezTo>
                <a:cubicBezTo>
                  <a:pt x="1897972" y="1379312"/>
                  <a:pt x="2680956" y="1705335"/>
                  <a:pt x="2233625" y="2141649"/>
                </a:cubicBezTo>
                <a:cubicBezTo>
                  <a:pt x="1893283" y="2473593"/>
                  <a:pt x="1462407" y="2210319"/>
                  <a:pt x="1373804" y="1722197"/>
                </a:cubicBezTo>
                <a:cubicBezTo>
                  <a:pt x="1373804" y="1722197"/>
                  <a:pt x="1279606" y="2535971"/>
                  <a:pt x="797931" y="2263263"/>
                </a:cubicBezTo>
                <a:cubicBezTo>
                  <a:pt x="316247" y="1990553"/>
                  <a:pt x="585739" y="1689534"/>
                  <a:pt x="833022" y="1464579"/>
                </a:cubicBezTo>
                <a:cubicBezTo>
                  <a:pt x="833022" y="1464579"/>
                  <a:pt x="-81698" y="1781332"/>
                  <a:pt x="5915" y="1074500"/>
                </a:cubicBezTo>
                <a:cubicBezTo>
                  <a:pt x="78976" y="485007"/>
                  <a:pt x="728651" y="691204"/>
                  <a:pt x="906092" y="875083"/>
                </a:cubicBezTo>
                <a:cubicBezTo>
                  <a:pt x="906092" y="875083"/>
                  <a:pt x="611509" y="244284"/>
                  <a:pt x="1150379" y="38423"/>
                </a:cubicBezTo>
                <a:cubicBezTo>
                  <a:pt x="1217737" y="12691"/>
                  <a:pt x="1280287" y="775"/>
                  <a:pt x="1337832" y="37"/>
                </a:cubicBezTo>
                <a:close/>
              </a:path>
            </a:pathLst>
          </a:custGeom>
          <a:solidFill>
            <a:srgbClr val="F9DB78"/>
          </a:solidFill>
          <a:ln w="9525" cap="flat">
            <a:noFill/>
            <a:prstDash val="solid"/>
            <a:miter/>
          </a:ln>
        </p:spPr>
        <p:txBody>
          <a:bodyPr rtlCol="0" anchor="ctr"/>
          <a:lstStyle/>
          <a:p>
            <a:endParaRPr lang="zh-CN" altLang="en-US"/>
          </a:p>
        </p:txBody>
      </p:sp>
      <p:sp>
        <p:nvSpPr>
          <p:cNvPr id="24" name="任意多边形: 形状 23">
            <a:extLst>
              <a:ext uri="{FF2B5EF4-FFF2-40B4-BE49-F238E27FC236}">
                <a16:creationId xmlns:a16="http://schemas.microsoft.com/office/drawing/2014/main" id="{E0EEFDF9-E8DE-3B70-2A98-AE9011C2303D}"/>
              </a:ext>
            </a:extLst>
          </p:cNvPr>
          <p:cNvSpPr/>
          <p:nvPr/>
        </p:nvSpPr>
        <p:spPr>
          <a:xfrm>
            <a:off x="10046708" y="696789"/>
            <a:ext cx="608717" cy="530347"/>
          </a:xfrm>
          <a:custGeom>
            <a:avLst/>
            <a:gdLst>
              <a:gd name="connsiteX0" fmla="*/ 1337832 w 2661863"/>
              <a:gd name="connsiteY0" fmla="*/ 37 h 2319159"/>
              <a:gd name="connsiteX1" fmla="*/ 1742862 w 2661863"/>
              <a:gd name="connsiteY1" fmla="*/ 723195 h 2319159"/>
              <a:gd name="connsiteX2" fmla="*/ 2617608 w 2661863"/>
              <a:gd name="connsiteY2" fmla="*/ 780494 h 2319159"/>
              <a:gd name="connsiteX3" fmla="*/ 1897972 w 2661863"/>
              <a:gd name="connsiteY3" fmla="*/ 1379312 h 2319159"/>
              <a:gd name="connsiteX4" fmla="*/ 2233625 w 2661863"/>
              <a:gd name="connsiteY4" fmla="*/ 2141649 h 2319159"/>
              <a:gd name="connsiteX5" fmla="*/ 1373804 w 2661863"/>
              <a:gd name="connsiteY5" fmla="*/ 1722197 h 2319159"/>
              <a:gd name="connsiteX6" fmla="*/ 797931 w 2661863"/>
              <a:gd name="connsiteY6" fmla="*/ 2263263 h 2319159"/>
              <a:gd name="connsiteX7" fmla="*/ 833022 w 2661863"/>
              <a:gd name="connsiteY7" fmla="*/ 1464579 h 2319159"/>
              <a:gd name="connsiteX8" fmla="*/ 5915 w 2661863"/>
              <a:gd name="connsiteY8" fmla="*/ 1074500 h 2319159"/>
              <a:gd name="connsiteX9" fmla="*/ 906092 w 2661863"/>
              <a:gd name="connsiteY9" fmla="*/ 875083 h 2319159"/>
              <a:gd name="connsiteX10" fmla="*/ 1150379 w 2661863"/>
              <a:gd name="connsiteY10" fmla="*/ 38423 h 2319159"/>
              <a:gd name="connsiteX11" fmla="*/ 1337832 w 2661863"/>
              <a:gd name="connsiteY11" fmla="*/ 37 h 23191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61863" h="2319159">
                <a:moveTo>
                  <a:pt x="1337832" y="37"/>
                </a:moveTo>
                <a:cubicBezTo>
                  <a:pt x="1740647" y="-5131"/>
                  <a:pt x="1898213" y="537431"/>
                  <a:pt x="1742862" y="723195"/>
                </a:cubicBezTo>
                <a:cubicBezTo>
                  <a:pt x="1742862" y="723195"/>
                  <a:pt x="2399088" y="171904"/>
                  <a:pt x="2617608" y="780494"/>
                </a:cubicBezTo>
                <a:cubicBezTo>
                  <a:pt x="2836116" y="1389091"/>
                  <a:pt x="2189559" y="1398411"/>
                  <a:pt x="1897972" y="1379312"/>
                </a:cubicBezTo>
                <a:cubicBezTo>
                  <a:pt x="1897972" y="1379312"/>
                  <a:pt x="2680956" y="1705335"/>
                  <a:pt x="2233625" y="2141649"/>
                </a:cubicBezTo>
                <a:cubicBezTo>
                  <a:pt x="1893283" y="2473593"/>
                  <a:pt x="1462407" y="2210319"/>
                  <a:pt x="1373804" y="1722197"/>
                </a:cubicBezTo>
                <a:cubicBezTo>
                  <a:pt x="1373804" y="1722197"/>
                  <a:pt x="1279606" y="2535971"/>
                  <a:pt x="797931" y="2263263"/>
                </a:cubicBezTo>
                <a:cubicBezTo>
                  <a:pt x="316247" y="1990553"/>
                  <a:pt x="585739" y="1689534"/>
                  <a:pt x="833022" y="1464579"/>
                </a:cubicBezTo>
                <a:cubicBezTo>
                  <a:pt x="833022" y="1464579"/>
                  <a:pt x="-81698" y="1781332"/>
                  <a:pt x="5915" y="1074500"/>
                </a:cubicBezTo>
                <a:cubicBezTo>
                  <a:pt x="78976" y="485007"/>
                  <a:pt x="728651" y="691204"/>
                  <a:pt x="906092" y="875083"/>
                </a:cubicBezTo>
                <a:cubicBezTo>
                  <a:pt x="906092" y="875083"/>
                  <a:pt x="611509" y="244284"/>
                  <a:pt x="1150379" y="38423"/>
                </a:cubicBezTo>
                <a:cubicBezTo>
                  <a:pt x="1217737" y="12691"/>
                  <a:pt x="1280287" y="775"/>
                  <a:pt x="1337832" y="37"/>
                </a:cubicBezTo>
                <a:close/>
              </a:path>
            </a:pathLst>
          </a:custGeom>
          <a:solidFill>
            <a:srgbClr val="F9DB78"/>
          </a:solidFill>
          <a:ln w="9525" cap="flat">
            <a:noFill/>
            <a:prstDash val="solid"/>
            <a:miter/>
          </a:ln>
        </p:spPr>
        <p:txBody>
          <a:bodyPr rtlCol="0" anchor="ctr"/>
          <a:lstStyle/>
          <a:p>
            <a:endParaRPr lang="zh-CN" altLang="en-US"/>
          </a:p>
        </p:txBody>
      </p:sp>
      <p:sp>
        <p:nvSpPr>
          <p:cNvPr id="25" name="任意多边形: 形状 24">
            <a:extLst>
              <a:ext uri="{FF2B5EF4-FFF2-40B4-BE49-F238E27FC236}">
                <a16:creationId xmlns:a16="http://schemas.microsoft.com/office/drawing/2014/main" id="{CC6BB0B7-B2FF-D978-47A1-733E50EEF976}"/>
              </a:ext>
            </a:extLst>
          </p:cNvPr>
          <p:cNvSpPr/>
          <p:nvPr/>
        </p:nvSpPr>
        <p:spPr>
          <a:xfrm rot="3335683">
            <a:off x="6327341" y="648826"/>
            <a:ext cx="270308" cy="189404"/>
          </a:xfrm>
          <a:custGeom>
            <a:avLst/>
            <a:gdLst>
              <a:gd name="connsiteX0" fmla="*/ 1337832 w 2661863"/>
              <a:gd name="connsiteY0" fmla="*/ 37 h 2319159"/>
              <a:gd name="connsiteX1" fmla="*/ 1742862 w 2661863"/>
              <a:gd name="connsiteY1" fmla="*/ 723195 h 2319159"/>
              <a:gd name="connsiteX2" fmla="*/ 2617608 w 2661863"/>
              <a:gd name="connsiteY2" fmla="*/ 780494 h 2319159"/>
              <a:gd name="connsiteX3" fmla="*/ 1897972 w 2661863"/>
              <a:gd name="connsiteY3" fmla="*/ 1379312 h 2319159"/>
              <a:gd name="connsiteX4" fmla="*/ 2233625 w 2661863"/>
              <a:gd name="connsiteY4" fmla="*/ 2141649 h 2319159"/>
              <a:gd name="connsiteX5" fmla="*/ 1373804 w 2661863"/>
              <a:gd name="connsiteY5" fmla="*/ 1722197 h 2319159"/>
              <a:gd name="connsiteX6" fmla="*/ 797931 w 2661863"/>
              <a:gd name="connsiteY6" fmla="*/ 2263263 h 2319159"/>
              <a:gd name="connsiteX7" fmla="*/ 833022 w 2661863"/>
              <a:gd name="connsiteY7" fmla="*/ 1464579 h 2319159"/>
              <a:gd name="connsiteX8" fmla="*/ 5915 w 2661863"/>
              <a:gd name="connsiteY8" fmla="*/ 1074500 h 2319159"/>
              <a:gd name="connsiteX9" fmla="*/ 906092 w 2661863"/>
              <a:gd name="connsiteY9" fmla="*/ 875083 h 2319159"/>
              <a:gd name="connsiteX10" fmla="*/ 1150379 w 2661863"/>
              <a:gd name="connsiteY10" fmla="*/ 38423 h 2319159"/>
              <a:gd name="connsiteX11" fmla="*/ 1337832 w 2661863"/>
              <a:gd name="connsiteY11" fmla="*/ 37 h 23191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61863" h="2319159">
                <a:moveTo>
                  <a:pt x="1337832" y="37"/>
                </a:moveTo>
                <a:cubicBezTo>
                  <a:pt x="1740647" y="-5131"/>
                  <a:pt x="1898213" y="537431"/>
                  <a:pt x="1742862" y="723195"/>
                </a:cubicBezTo>
                <a:cubicBezTo>
                  <a:pt x="1742862" y="723195"/>
                  <a:pt x="2399088" y="171904"/>
                  <a:pt x="2617608" y="780494"/>
                </a:cubicBezTo>
                <a:cubicBezTo>
                  <a:pt x="2836116" y="1389091"/>
                  <a:pt x="2189559" y="1398411"/>
                  <a:pt x="1897972" y="1379312"/>
                </a:cubicBezTo>
                <a:cubicBezTo>
                  <a:pt x="1897972" y="1379312"/>
                  <a:pt x="2680956" y="1705335"/>
                  <a:pt x="2233625" y="2141649"/>
                </a:cubicBezTo>
                <a:cubicBezTo>
                  <a:pt x="1893283" y="2473593"/>
                  <a:pt x="1462407" y="2210319"/>
                  <a:pt x="1373804" y="1722197"/>
                </a:cubicBezTo>
                <a:cubicBezTo>
                  <a:pt x="1373804" y="1722197"/>
                  <a:pt x="1279606" y="2535971"/>
                  <a:pt x="797931" y="2263263"/>
                </a:cubicBezTo>
                <a:cubicBezTo>
                  <a:pt x="316247" y="1990553"/>
                  <a:pt x="585739" y="1689534"/>
                  <a:pt x="833022" y="1464579"/>
                </a:cubicBezTo>
                <a:cubicBezTo>
                  <a:pt x="833022" y="1464579"/>
                  <a:pt x="-81698" y="1781332"/>
                  <a:pt x="5915" y="1074500"/>
                </a:cubicBezTo>
                <a:cubicBezTo>
                  <a:pt x="78976" y="485007"/>
                  <a:pt x="728651" y="691204"/>
                  <a:pt x="906092" y="875083"/>
                </a:cubicBezTo>
                <a:cubicBezTo>
                  <a:pt x="906092" y="875083"/>
                  <a:pt x="611509" y="244284"/>
                  <a:pt x="1150379" y="38423"/>
                </a:cubicBezTo>
                <a:cubicBezTo>
                  <a:pt x="1217737" y="12691"/>
                  <a:pt x="1280287" y="775"/>
                  <a:pt x="1337832" y="37"/>
                </a:cubicBezTo>
                <a:close/>
              </a:path>
            </a:pathLst>
          </a:custGeom>
          <a:solidFill>
            <a:srgbClr val="F9DB78"/>
          </a:solidFill>
          <a:ln w="9525" cap="flat">
            <a:noFill/>
            <a:prstDash val="solid"/>
            <a:miter/>
          </a:ln>
        </p:spPr>
        <p:txBody>
          <a:bodyPr rtlCol="0" anchor="ctr"/>
          <a:lstStyle/>
          <a:p>
            <a:endParaRPr lang="zh-CN" altLang="en-US"/>
          </a:p>
        </p:txBody>
      </p:sp>
      <p:sp>
        <p:nvSpPr>
          <p:cNvPr id="26" name="任意多边形: 形状 25">
            <a:extLst>
              <a:ext uri="{FF2B5EF4-FFF2-40B4-BE49-F238E27FC236}">
                <a16:creationId xmlns:a16="http://schemas.microsoft.com/office/drawing/2014/main" id="{D9BB63CF-E993-E635-CD9A-1990F32B4249}"/>
              </a:ext>
            </a:extLst>
          </p:cNvPr>
          <p:cNvSpPr/>
          <p:nvPr/>
        </p:nvSpPr>
        <p:spPr>
          <a:xfrm rot="15961311">
            <a:off x="1682471" y="-397659"/>
            <a:ext cx="1006779" cy="886475"/>
          </a:xfrm>
          <a:custGeom>
            <a:avLst/>
            <a:gdLst>
              <a:gd name="connsiteX0" fmla="*/ 1638139 w 2289318"/>
              <a:gd name="connsiteY0" fmla="*/ 203 h 2015758"/>
              <a:gd name="connsiteX1" fmla="*/ 1737821 w 2289318"/>
              <a:gd name="connsiteY1" fmla="*/ 27879 h 2015758"/>
              <a:gd name="connsiteX2" fmla="*/ 2040879 w 2289318"/>
              <a:gd name="connsiteY2" fmla="*/ 416577 h 2015758"/>
              <a:gd name="connsiteX3" fmla="*/ 1975028 w 2289318"/>
              <a:gd name="connsiteY3" fmla="*/ 612581 h 2015758"/>
              <a:gd name="connsiteX4" fmla="*/ 1868701 w 2289318"/>
              <a:gd name="connsiteY4" fmla="*/ 750882 h 2015758"/>
              <a:gd name="connsiteX5" fmla="*/ 2054702 w 2289318"/>
              <a:gd name="connsiteY5" fmla="*/ 798636 h 2015758"/>
              <a:gd name="connsiteX6" fmla="*/ 2289305 w 2289318"/>
              <a:gd name="connsiteY6" fmla="*/ 1083009 h 2015758"/>
              <a:gd name="connsiteX7" fmla="*/ 2244747 w 2289318"/>
              <a:gd name="connsiteY7" fmla="*/ 1437403 h 2015758"/>
              <a:gd name="connsiteX8" fmla="*/ 2091043 w 2289318"/>
              <a:gd name="connsiteY8" fmla="*/ 1562671 h 2015758"/>
              <a:gd name="connsiteX9" fmla="*/ 2086523 w 2289318"/>
              <a:gd name="connsiteY9" fmla="*/ 1562132 h 2015758"/>
              <a:gd name="connsiteX10" fmla="*/ 1748501 w 2289318"/>
              <a:gd name="connsiteY10" fmla="*/ 1526109 h 2015758"/>
              <a:gd name="connsiteX11" fmla="*/ 1682974 w 2289318"/>
              <a:gd name="connsiteY11" fmla="*/ 1510751 h 2015758"/>
              <a:gd name="connsiteX12" fmla="*/ 1666722 w 2289318"/>
              <a:gd name="connsiteY12" fmla="*/ 1691809 h 2015758"/>
              <a:gd name="connsiteX13" fmla="*/ 1464945 w 2289318"/>
              <a:gd name="connsiteY13" fmla="*/ 1955818 h 2015758"/>
              <a:gd name="connsiteX14" fmla="*/ 1173573 w 2289318"/>
              <a:gd name="connsiteY14" fmla="*/ 2012784 h 2015758"/>
              <a:gd name="connsiteX15" fmla="*/ 973121 w 2289318"/>
              <a:gd name="connsiteY15" fmla="*/ 1877639 h 2015758"/>
              <a:gd name="connsiteX16" fmla="*/ 882879 w 2289318"/>
              <a:gd name="connsiteY16" fmla="*/ 1474180 h 2015758"/>
              <a:gd name="connsiteX17" fmla="*/ 708838 w 2289318"/>
              <a:gd name="connsiteY17" fmla="*/ 1599435 h 2015758"/>
              <a:gd name="connsiteX18" fmla="*/ 354125 w 2289318"/>
              <a:gd name="connsiteY18" fmla="*/ 1594694 h 2015758"/>
              <a:gd name="connsiteX19" fmla="*/ 53626 w 2289318"/>
              <a:gd name="connsiteY19" fmla="*/ 1304839 h 2015758"/>
              <a:gd name="connsiteX20" fmla="*/ 68383 w 2289318"/>
              <a:gd name="connsiteY20" fmla="*/ 1020247 h 2015758"/>
              <a:gd name="connsiteX21" fmla="*/ 514837 w 2289318"/>
              <a:gd name="connsiteY21" fmla="*/ 795013 h 2015758"/>
              <a:gd name="connsiteX22" fmla="*/ 397048 w 2289318"/>
              <a:gd name="connsiteY22" fmla="*/ 448021 h 2015758"/>
              <a:gd name="connsiteX23" fmla="*/ 492049 w 2289318"/>
              <a:gd name="connsiteY23" fmla="*/ 232996 h 2015758"/>
              <a:gd name="connsiteX24" fmla="*/ 947621 w 2289318"/>
              <a:gd name="connsiteY24" fmla="*/ 71642 h 2015758"/>
              <a:gd name="connsiteX25" fmla="*/ 1082227 w 2289318"/>
              <a:gd name="connsiteY25" fmla="*/ 135437 h 2015758"/>
              <a:gd name="connsiteX26" fmla="*/ 1184483 w 2289318"/>
              <a:gd name="connsiteY26" fmla="*/ 319081 h 2015758"/>
              <a:gd name="connsiteX27" fmla="*/ 1393932 w 2289318"/>
              <a:gd name="connsiteY27" fmla="*/ 122162 h 2015758"/>
              <a:gd name="connsiteX28" fmla="*/ 1638139 w 2289318"/>
              <a:gd name="connsiteY28" fmla="*/ 203 h 20157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2289318" h="2015758">
                <a:moveTo>
                  <a:pt x="1638139" y="203"/>
                </a:moveTo>
                <a:cubicBezTo>
                  <a:pt x="1669336" y="1584"/>
                  <a:pt x="1702394" y="10092"/>
                  <a:pt x="1737821" y="27879"/>
                </a:cubicBezTo>
                <a:cubicBezTo>
                  <a:pt x="1900104" y="109358"/>
                  <a:pt x="2034625" y="219326"/>
                  <a:pt x="2040879" y="416577"/>
                </a:cubicBezTo>
                <a:cubicBezTo>
                  <a:pt x="2042935" y="481499"/>
                  <a:pt x="2005637" y="550860"/>
                  <a:pt x="1975028" y="612581"/>
                </a:cubicBezTo>
                <a:cubicBezTo>
                  <a:pt x="1944051" y="661951"/>
                  <a:pt x="1908450" y="708259"/>
                  <a:pt x="1868701" y="750882"/>
                </a:cubicBezTo>
                <a:cubicBezTo>
                  <a:pt x="1936581" y="768337"/>
                  <a:pt x="1995549" y="783870"/>
                  <a:pt x="2054702" y="798636"/>
                </a:cubicBezTo>
                <a:cubicBezTo>
                  <a:pt x="2227728" y="841819"/>
                  <a:pt x="2290378" y="907136"/>
                  <a:pt x="2289305" y="1083009"/>
                </a:cubicBezTo>
                <a:cubicBezTo>
                  <a:pt x="2283783" y="1202126"/>
                  <a:pt x="2268883" y="1320624"/>
                  <a:pt x="2244747" y="1437403"/>
                </a:cubicBezTo>
                <a:cubicBezTo>
                  <a:pt x="2236895" y="1514441"/>
                  <a:pt x="2168077" y="1570523"/>
                  <a:pt x="2091043" y="1562671"/>
                </a:cubicBezTo>
                <a:cubicBezTo>
                  <a:pt x="2089535" y="1562514"/>
                  <a:pt x="2088027" y="1562339"/>
                  <a:pt x="2086523" y="1562132"/>
                </a:cubicBezTo>
                <a:cubicBezTo>
                  <a:pt x="1973529" y="1555735"/>
                  <a:pt x="1861082" y="1539160"/>
                  <a:pt x="1748501" y="1526109"/>
                </a:cubicBezTo>
                <a:cubicBezTo>
                  <a:pt x="1726404" y="1522145"/>
                  <a:pt x="1704532" y="1517018"/>
                  <a:pt x="1682974" y="1510751"/>
                </a:cubicBezTo>
                <a:cubicBezTo>
                  <a:pt x="1677214" y="1574281"/>
                  <a:pt x="1671054" y="1632975"/>
                  <a:pt x="1666722" y="1691809"/>
                </a:cubicBezTo>
                <a:cubicBezTo>
                  <a:pt x="1656989" y="1824117"/>
                  <a:pt x="1598775" y="1921505"/>
                  <a:pt x="1464945" y="1955818"/>
                </a:cubicBezTo>
                <a:cubicBezTo>
                  <a:pt x="1369110" y="1980891"/>
                  <a:pt x="1271793" y="1999918"/>
                  <a:pt x="1173573" y="2012784"/>
                </a:cubicBezTo>
                <a:cubicBezTo>
                  <a:pt x="1081047" y="2030122"/>
                  <a:pt x="991748" y="1969919"/>
                  <a:pt x="973121" y="1877639"/>
                </a:cubicBezTo>
                <a:cubicBezTo>
                  <a:pt x="937412" y="1747069"/>
                  <a:pt x="913389" y="1613307"/>
                  <a:pt x="882879" y="1474180"/>
                </a:cubicBezTo>
                <a:cubicBezTo>
                  <a:pt x="827125" y="1514432"/>
                  <a:pt x="768933" y="1558330"/>
                  <a:pt x="708838" y="1599435"/>
                </a:cubicBezTo>
                <a:cubicBezTo>
                  <a:pt x="586358" y="1683203"/>
                  <a:pt x="468816" y="1688258"/>
                  <a:pt x="354125" y="1594694"/>
                </a:cubicBezTo>
                <a:cubicBezTo>
                  <a:pt x="246707" y="1505889"/>
                  <a:pt x="146247" y="1408985"/>
                  <a:pt x="53626" y="1304839"/>
                </a:cubicBezTo>
                <a:cubicBezTo>
                  <a:pt x="-25940" y="1216434"/>
                  <a:pt x="-13599" y="1108948"/>
                  <a:pt x="68383" y="1020247"/>
                </a:cubicBezTo>
                <a:cubicBezTo>
                  <a:pt x="174477" y="905457"/>
                  <a:pt x="286977" y="849864"/>
                  <a:pt x="514837" y="795013"/>
                </a:cubicBezTo>
                <a:cubicBezTo>
                  <a:pt x="475344" y="680380"/>
                  <a:pt x="430396" y="565842"/>
                  <a:pt x="397048" y="448021"/>
                </a:cubicBezTo>
                <a:cubicBezTo>
                  <a:pt x="365245" y="362444"/>
                  <a:pt x="407365" y="267107"/>
                  <a:pt x="492049" y="232996"/>
                </a:cubicBezTo>
                <a:cubicBezTo>
                  <a:pt x="640303" y="169529"/>
                  <a:pt x="792471" y="115629"/>
                  <a:pt x="947621" y="71642"/>
                </a:cubicBezTo>
                <a:cubicBezTo>
                  <a:pt x="984888" y="61249"/>
                  <a:pt x="1051129" y="100065"/>
                  <a:pt x="1082227" y="135437"/>
                </a:cubicBezTo>
                <a:cubicBezTo>
                  <a:pt x="1122924" y="192731"/>
                  <a:pt x="1157214" y="254312"/>
                  <a:pt x="1184483" y="319081"/>
                </a:cubicBezTo>
                <a:cubicBezTo>
                  <a:pt x="1253898" y="253598"/>
                  <a:pt x="1322429" y="186221"/>
                  <a:pt x="1393932" y="122162"/>
                </a:cubicBezTo>
                <a:cubicBezTo>
                  <a:pt x="1467714" y="56070"/>
                  <a:pt x="1544550" y="-3939"/>
                  <a:pt x="1638139" y="203"/>
                </a:cubicBezTo>
                <a:close/>
              </a:path>
            </a:pathLst>
          </a:custGeom>
          <a:solidFill>
            <a:srgbClr val="F9DB78"/>
          </a:solidFill>
          <a:ln w="9525" cap="flat">
            <a:noFill/>
            <a:prstDash val="solid"/>
            <a:miter/>
          </a:ln>
        </p:spPr>
        <p:txBody>
          <a:bodyPr rtlCol="0" anchor="ctr"/>
          <a:lstStyle/>
          <a:p>
            <a:endParaRPr lang="zh-CN" altLang="en-US"/>
          </a:p>
        </p:txBody>
      </p:sp>
      <p:sp>
        <p:nvSpPr>
          <p:cNvPr id="27" name="任意多边形: 形状 26">
            <a:extLst>
              <a:ext uri="{FF2B5EF4-FFF2-40B4-BE49-F238E27FC236}">
                <a16:creationId xmlns:a16="http://schemas.microsoft.com/office/drawing/2014/main" id="{D26A34AE-4CE5-5334-63C5-C3F7C4C7B555}"/>
              </a:ext>
            </a:extLst>
          </p:cNvPr>
          <p:cNvSpPr/>
          <p:nvPr/>
        </p:nvSpPr>
        <p:spPr>
          <a:xfrm>
            <a:off x="11282716" y="3928877"/>
            <a:ext cx="841550" cy="733204"/>
          </a:xfrm>
          <a:custGeom>
            <a:avLst/>
            <a:gdLst>
              <a:gd name="connsiteX0" fmla="*/ 1337832 w 2661863"/>
              <a:gd name="connsiteY0" fmla="*/ 37 h 2319159"/>
              <a:gd name="connsiteX1" fmla="*/ 1742862 w 2661863"/>
              <a:gd name="connsiteY1" fmla="*/ 723195 h 2319159"/>
              <a:gd name="connsiteX2" fmla="*/ 2617608 w 2661863"/>
              <a:gd name="connsiteY2" fmla="*/ 780494 h 2319159"/>
              <a:gd name="connsiteX3" fmla="*/ 1897972 w 2661863"/>
              <a:gd name="connsiteY3" fmla="*/ 1379312 h 2319159"/>
              <a:gd name="connsiteX4" fmla="*/ 2233625 w 2661863"/>
              <a:gd name="connsiteY4" fmla="*/ 2141649 h 2319159"/>
              <a:gd name="connsiteX5" fmla="*/ 1373804 w 2661863"/>
              <a:gd name="connsiteY5" fmla="*/ 1722197 h 2319159"/>
              <a:gd name="connsiteX6" fmla="*/ 797931 w 2661863"/>
              <a:gd name="connsiteY6" fmla="*/ 2263263 h 2319159"/>
              <a:gd name="connsiteX7" fmla="*/ 833022 w 2661863"/>
              <a:gd name="connsiteY7" fmla="*/ 1464579 h 2319159"/>
              <a:gd name="connsiteX8" fmla="*/ 5915 w 2661863"/>
              <a:gd name="connsiteY8" fmla="*/ 1074500 h 2319159"/>
              <a:gd name="connsiteX9" fmla="*/ 906092 w 2661863"/>
              <a:gd name="connsiteY9" fmla="*/ 875083 h 2319159"/>
              <a:gd name="connsiteX10" fmla="*/ 1150379 w 2661863"/>
              <a:gd name="connsiteY10" fmla="*/ 38423 h 2319159"/>
              <a:gd name="connsiteX11" fmla="*/ 1337832 w 2661863"/>
              <a:gd name="connsiteY11" fmla="*/ 37 h 23191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61863" h="2319159">
                <a:moveTo>
                  <a:pt x="1337832" y="37"/>
                </a:moveTo>
                <a:cubicBezTo>
                  <a:pt x="1740647" y="-5131"/>
                  <a:pt x="1898213" y="537431"/>
                  <a:pt x="1742862" y="723195"/>
                </a:cubicBezTo>
                <a:cubicBezTo>
                  <a:pt x="1742862" y="723195"/>
                  <a:pt x="2399088" y="171904"/>
                  <a:pt x="2617608" y="780494"/>
                </a:cubicBezTo>
                <a:cubicBezTo>
                  <a:pt x="2836116" y="1389091"/>
                  <a:pt x="2189559" y="1398411"/>
                  <a:pt x="1897972" y="1379312"/>
                </a:cubicBezTo>
                <a:cubicBezTo>
                  <a:pt x="1897972" y="1379312"/>
                  <a:pt x="2680956" y="1705335"/>
                  <a:pt x="2233625" y="2141649"/>
                </a:cubicBezTo>
                <a:cubicBezTo>
                  <a:pt x="1893283" y="2473593"/>
                  <a:pt x="1462407" y="2210319"/>
                  <a:pt x="1373804" y="1722197"/>
                </a:cubicBezTo>
                <a:cubicBezTo>
                  <a:pt x="1373804" y="1722197"/>
                  <a:pt x="1279606" y="2535971"/>
                  <a:pt x="797931" y="2263263"/>
                </a:cubicBezTo>
                <a:cubicBezTo>
                  <a:pt x="316247" y="1990553"/>
                  <a:pt x="585739" y="1689534"/>
                  <a:pt x="833022" y="1464579"/>
                </a:cubicBezTo>
                <a:cubicBezTo>
                  <a:pt x="833022" y="1464579"/>
                  <a:pt x="-81698" y="1781332"/>
                  <a:pt x="5915" y="1074500"/>
                </a:cubicBezTo>
                <a:cubicBezTo>
                  <a:pt x="78976" y="485007"/>
                  <a:pt x="728651" y="691204"/>
                  <a:pt x="906092" y="875083"/>
                </a:cubicBezTo>
                <a:cubicBezTo>
                  <a:pt x="906092" y="875083"/>
                  <a:pt x="611509" y="244284"/>
                  <a:pt x="1150379" y="38423"/>
                </a:cubicBezTo>
                <a:cubicBezTo>
                  <a:pt x="1217737" y="12691"/>
                  <a:pt x="1280287" y="775"/>
                  <a:pt x="1337832" y="37"/>
                </a:cubicBezTo>
                <a:close/>
              </a:path>
            </a:pathLst>
          </a:custGeom>
          <a:solidFill>
            <a:srgbClr val="F9DB78"/>
          </a:solidFill>
          <a:ln w="9525" cap="flat">
            <a:noFill/>
            <a:prstDash val="solid"/>
            <a:miter/>
          </a:ln>
        </p:spPr>
        <p:txBody>
          <a:bodyPr rtlCol="0" anchor="ctr"/>
          <a:lstStyle/>
          <a:p>
            <a:endParaRPr lang="zh-CN" altLang="en-US"/>
          </a:p>
        </p:txBody>
      </p:sp>
      <p:sp>
        <p:nvSpPr>
          <p:cNvPr id="29" name="任意多边形: 形状 28">
            <a:extLst>
              <a:ext uri="{FF2B5EF4-FFF2-40B4-BE49-F238E27FC236}">
                <a16:creationId xmlns:a16="http://schemas.microsoft.com/office/drawing/2014/main" id="{6C976011-80BB-7357-2280-025EDB4D1B44}"/>
              </a:ext>
            </a:extLst>
          </p:cNvPr>
          <p:cNvSpPr/>
          <p:nvPr/>
        </p:nvSpPr>
        <p:spPr>
          <a:xfrm>
            <a:off x="10009616" y="6574367"/>
            <a:ext cx="274062" cy="238777"/>
          </a:xfrm>
          <a:custGeom>
            <a:avLst/>
            <a:gdLst>
              <a:gd name="connsiteX0" fmla="*/ 1337832 w 2661863"/>
              <a:gd name="connsiteY0" fmla="*/ 37 h 2319159"/>
              <a:gd name="connsiteX1" fmla="*/ 1742862 w 2661863"/>
              <a:gd name="connsiteY1" fmla="*/ 723195 h 2319159"/>
              <a:gd name="connsiteX2" fmla="*/ 2617608 w 2661863"/>
              <a:gd name="connsiteY2" fmla="*/ 780494 h 2319159"/>
              <a:gd name="connsiteX3" fmla="*/ 1897972 w 2661863"/>
              <a:gd name="connsiteY3" fmla="*/ 1379312 h 2319159"/>
              <a:gd name="connsiteX4" fmla="*/ 2233625 w 2661863"/>
              <a:gd name="connsiteY4" fmla="*/ 2141649 h 2319159"/>
              <a:gd name="connsiteX5" fmla="*/ 1373804 w 2661863"/>
              <a:gd name="connsiteY5" fmla="*/ 1722197 h 2319159"/>
              <a:gd name="connsiteX6" fmla="*/ 797931 w 2661863"/>
              <a:gd name="connsiteY6" fmla="*/ 2263263 h 2319159"/>
              <a:gd name="connsiteX7" fmla="*/ 833022 w 2661863"/>
              <a:gd name="connsiteY7" fmla="*/ 1464579 h 2319159"/>
              <a:gd name="connsiteX8" fmla="*/ 5915 w 2661863"/>
              <a:gd name="connsiteY8" fmla="*/ 1074500 h 2319159"/>
              <a:gd name="connsiteX9" fmla="*/ 906092 w 2661863"/>
              <a:gd name="connsiteY9" fmla="*/ 875083 h 2319159"/>
              <a:gd name="connsiteX10" fmla="*/ 1150379 w 2661863"/>
              <a:gd name="connsiteY10" fmla="*/ 38423 h 2319159"/>
              <a:gd name="connsiteX11" fmla="*/ 1337832 w 2661863"/>
              <a:gd name="connsiteY11" fmla="*/ 37 h 23191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61863" h="2319159">
                <a:moveTo>
                  <a:pt x="1337832" y="37"/>
                </a:moveTo>
                <a:cubicBezTo>
                  <a:pt x="1740647" y="-5131"/>
                  <a:pt x="1898213" y="537431"/>
                  <a:pt x="1742862" y="723195"/>
                </a:cubicBezTo>
                <a:cubicBezTo>
                  <a:pt x="1742862" y="723195"/>
                  <a:pt x="2399088" y="171904"/>
                  <a:pt x="2617608" y="780494"/>
                </a:cubicBezTo>
                <a:cubicBezTo>
                  <a:pt x="2836116" y="1389091"/>
                  <a:pt x="2189559" y="1398411"/>
                  <a:pt x="1897972" y="1379312"/>
                </a:cubicBezTo>
                <a:cubicBezTo>
                  <a:pt x="1897972" y="1379312"/>
                  <a:pt x="2680956" y="1705335"/>
                  <a:pt x="2233625" y="2141649"/>
                </a:cubicBezTo>
                <a:cubicBezTo>
                  <a:pt x="1893283" y="2473593"/>
                  <a:pt x="1462407" y="2210319"/>
                  <a:pt x="1373804" y="1722197"/>
                </a:cubicBezTo>
                <a:cubicBezTo>
                  <a:pt x="1373804" y="1722197"/>
                  <a:pt x="1279606" y="2535971"/>
                  <a:pt x="797931" y="2263263"/>
                </a:cubicBezTo>
                <a:cubicBezTo>
                  <a:pt x="316247" y="1990553"/>
                  <a:pt x="585739" y="1689534"/>
                  <a:pt x="833022" y="1464579"/>
                </a:cubicBezTo>
                <a:cubicBezTo>
                  <a:pt x="833022" y="1464579"/>
                  <a:pt x="-81698" y="1781332"/>
                  <a:pt x="5915" y="1074500"/>
                </a:cubicBezTo>
                <a:cubicBezTo>
                  <a:pt x="78976" y="485007"/>
                  <a:pt x="728651" y="691204"/>
                  <a:pt x="906092" y="875083"/>
                </a:cubicBezTo>
                <a:cubicBezTo>
                  <a:pt x="906092" y="875083"/>
                  <a:pt x="611509" y="244284"/>
                  <a:pt x="1150379" y="38423"/>
                </a:cubicBezTo>
                <a:cubicBezTo>
                  <a:pt x="1217737" y="12691"/>
                  <a:pt x="1280287" y="775"/>
                  <a:pt x="1337832" y="37"/>
                </a:cubicBezTo>
                <a:close/>
              </a:path>
            </a:pathLst>
          </a:custGeom>
          <a:solidFill>
            <a:srgbClr val="F9DB78"/>
          </a:solidFill>
          <a:ln w="9525" cap="flat">
            <a:noFill/>
            <a:prstDash val="solid"/>
            <a:miter/>
          </a:ln>
        </p:spPr>
        <p:txBody>
          <a:bodyPr rtlCol="0" anchor="ctr"/>
          <a:lstStyle/>
          <a:p>
            <a:endParaRPr lang="zh-CN" altLang="en-US"/>
          </a:p>
        </p:txBody>
      </p:sp>
      <p:sp>
        <p:nvSpPr>
          <p:cNvPr id="30" name="任意多边形: 形状 29">
            <a:extLst>
              <a:ext uri="{FF2B5EF4-FFF2-40B4-BE49-F238E27FC236}">
                <a16:creationId xmlns:a16="http://schemas.microsoft.com/office/drawing/2014/main" id="{48F7B198-D67E-1F13-EA02-49FA5DA900E6}"/>
              </a:ext>
            </a:extLst>
          </p:cNvPr>
          <p:cNvSpPr/>
          <p:nvPr/>
        </p:nvSpPr>
        <p:spPr>
          <a:xfrm>
            <a:off x="72114" y="6693755"/>
            <a:ext cx="274062" cy="238777"/>
          </a:xfrm>
          <a:custGeom>
            <a:avLst/>
            <a:gdLst>
              <a:gd name="connsiteX0" fmla="*/ 1337832 w 2661863"/>
              <a:gd name="connsiteY0" fmla="*/ 37 h 2319159"/>
              <a:gd name="connsiteX1" fmla="*/ 1742862 w 2661863"/>
              <a:gd name="connsiteY1" fmla="*/ 723195 h 2319159"/>
              <a:gd name="connsiteX2" fmla="*/ 2617608 w 2661863"/>
              <a:gd name="connsiteY2" fmla="*/ 780494 h 2319159"/>
              <a:gd name="connsiteX3" fmla="*/ 1897972 w 2661863"/>
              <a:gd name="connsiteY3" fmla="*/ 1379312 h 2319159"/>
              <a:gd name="connsiteX4" fmla="*/ 2233625 w 2661863"/>
              <a:gd name="connsiteY4" fmla="*/ 2141649 h 2319159"/>
              <a:gd name="connsiteX5" fmla="*/ 1373804 w 2661863"/>
              <a:gd name="connsiteY5" fmla="*/ 1722197 h 2319159"/>
              <a:gd name="connsiteX6" fmla="*/ 797931 w 2661863"/>
              <a:gd name="connsiteY6" fmla="*/ 2263263 h 2319159"/>
              <a:gd name="connsiteX7" fmla="*/ 833022 w 2661863"/>
              <a:gd name="connsiteY7" fmla="*/ 1464579 h 2319159"/>
              <a:gd name="connsiteX8" fmla="*/ 5915 w 2661863"/>
              <a:gd name="connsiteY8" fmla="*/ 1074500 h 2319159"/>
              <a:gd name="connsiteX9" fmla="*/ 906092 w 2661863"/>
              <a:gd name="connsiteY9" fmla="*/ 875083 h 2319159"/>
              <a:gd name="connsiteX10" fmla="*/ 1150379 w 2661863"/>
              <a:gd name="connsiteY10" fmla="*/ 38423 h 2319159"/>
              <a:gd name="connsiteX11" fmla="*/ 1337832 w 2661863"/>
              <a:gd name="connsiteY11" fmla="*/ 37 h 23191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61863" h="2319159">
                <a:moveTo>
                  <a:pt x="1337832" y="37"/>
                </a:moveTo>
                <a:cubicBezTo>
                  <a:pt x="1740647" y="-5131"/>
                  <a:pt x="1898213" y="537431"/>
                  <a:pt x="1742862" y="723195"/>
                </a:cubicBezTo>
                <a:cubicBezTo>
                  <a:pt x="1742862" y="723195"/>
                  <a:pt x="2399088" y="171904"/>
                  <a:pt x="2617608" y="780494"/>
                </a:cubicBezTo>
                <a:cubicBezTo>
                  <a:pt x="2836116" y="1389091"/>
                  <a:pt x="2189559" y="1398411"/>
                  <a:pt x="1897972" y="1379312"/>
                </a:cubicBezTo>
                <a:cubicBezTo>
                  <a:pt x="1897972" y="1379312"/>
                  <a:pt x="2680956" y="1705335"/>
                  <a:pt x="2233625" y="2141649"/>
                </a:cubicBezTo>
                <a:cubicBezTo>
                  <a:pt x="1893283" y="2473593"/>
                  <a:pt x="1462407" y="2210319"/>
                  <a:pt x="1373804" y="1722197"/>
                </a:cubicBezTo>
                <a:cubicBezTo>
                  <a:pt x="1373804" y="1722197"/>
                  <a:pt x="1279606" y="2535971"/>
                  <a:pt x="797931" y="2263263"/>
                </a:cubicBezTo>
                <a:cubicBezTo>
                  <a:pt x="316247" y="1990553"/>
                  <a:pt x="585739" y="1689534"/>
                  <a:pt x="833022" y="1464579"/>
                </a:cubicBezTo>
                <a:cubicBezTo>
                  <a:pt x="833022" y="1464579"/>
                  <a:pt x="-81698" y="1781332"/>
                  <a:pt x="5915" y="1074500"/>
                </a:cubicBezTo>
                <a:cubicBezTo>
                  <a:pt x="78976" y="485007"/>
                  <a:pt x="728651" y="691204"/>
                  <a:pt x="906092" y="875083"/>
                </a:cubicBezTo>
                <a:cubicBezTo>
                  <a:pt x="906092" y="875083"/>
                  <a:pt x="611509" y="244284"/>
                  <a:pt x="1150379" y="38423"/>
                </a:cubicBezTo>
                <a:cubicBezTo>
                  <a:pt x="1217737" y="12691"/>
                  <a:pt x="1280287" y="775"/>
                  <a:pt x="1337832" y="37"/>
                </a:cubicBezTo>
                <a:close/>
              </a:path>
            </a:pathLst>
          </a:custGeom>
          <a:solidFill>
            <a:srgbClr val="F9DB78"/>
          </a:solidFill>
          <a:ln w="9525" cap="flat">
            <a:noFill/>
            <a:prstDash val="solid"/>
            <a:miter/>
          </a:ln>
        </p:spPr>
        <p:txBody>
          <a:bodyPr rtlCol="0" anchor="ctr"/>
          <a:lstStyle/>
          <a:p>
            <a:endParaRPr lang="zh-CN" altLang="en-US"/>
          </a:p>
        </p:txBody>
      </p:sp>
      <p:grpSp>
        <p:nvGrpSpPr>
          <p:cNvPr id="58" name="组合 57">
            <a:extLst>
              <a:ext uri="{FF2B5EF4-FFF2-40B4-BE49-F238E27FC236}">
                <a16:creationId xmlns:a16="http://schemas.microsoft.com/office/drawing/2014/main" id="{99460A79-41C7-3DB1-D707-69150EC8B775}"/>
              </a:ext>
            </a:extLst>
          </p:cNvPr>
          <p:cNvGrpSpPr/>
          <p:nvPr/>
        </p:nvGrpSpPr>
        <p:grpSpPr>
          <a:xfrm>
            <a:off x="2559617" y="1833033"/>
            <a:ext cx="270366" cy="287867"/>
            <a:chOff x="2559617" y="1833033"/>
            <a:chExt cx="270366" cy="287867"/>
          </a:xfrm>
        </p:grpSpPr>
        <p:sp>
          <p:nvSpPr>
            <p:cNvPr id="35" name="任意多边形: 形状 34">
              <a:extLst>
                <a:ext uri="{FF2B5EF4-FFF2-40B4-BE49-F238E27FC236}">
                  <a16:creationId xmlns:a16="http://schemas.microsoft.com/office/drawing/2014/main" id="{72A17059-319E-5BBC-2FC2-E063ECA0DA93}"/>
                </a:ext>
              </a:extLst>
            </p:cNvPr>
            <p:cNvSpPr/>
            <p:nvPr/>
          </p:nvSpPr>
          <p:spPr>
            <a:xfrm>
              <a:off x="2559617" y="1866900"/>
              <a:ext cx="84051" cy="231140"/>
            </a:xfrm>
            <a:custGeom>
              <a:avLst/>
              <a:gdLst>
                <a:gd name="connsiteX0" fmla="*/ 0 w 81280"/>
                <a:gd name="connsiteY0" fmla="*/ 0 h 223520"/>
                <a:gd name="connsiteX1" fmla="*/ 60960 w 81280"/>
                <a:gd name="connsiteY1" fmla="*/ 132080 h 223520"/>
                <a:gd name="connsiteX2" fmla="*/ 81280 w 81280"/>
                <a:gd name="connsiteY2" fmla="*/ 223520 h 223520"/>
              </a:gdLst>
              <a:ahLst/>
              <a:cxnLst>
                <a:cxn ang="0">
                  <a:pos x="connsiteX0" y="connsiteY0"/>
                </a:cxn>
                <a:cxn ang="0">
                  <a:pos x="connsiteX1" y="connsiteY1"/>
                </a:cxn>
                <a:cxn ang="0">
                  <a:pos x="connsiteX2" y="connsiteY2"/>
                </a:cxn>
              </a:cxnLst>
              <a:rect l="l" t="t" r="r" b="b"/>
              <a:pathLst>
                <a:path w="81280" h="223520">
                  <a:moveTo>
                    <a:pt x="0" y="0"/>
                  </a:moveTo>
                  <a:cubicBezTo>
                    <a:pt x="23706" y="47413"/>
                    <a:pt x="47413" y="94827"/>
                    <a:pt x="60960" y="132080"/>
                  </a:cubicBezTo>
                  <a:cubicBezTo>
                    <a:pt x="74507" y="169333"/>
                    <a:pt x="77893" y="196426"/>
                    <a:pt x="81280" y="223520"/>
                  </a:cubicBezTo>
                </a:path>
              </a:pathLst>
            </a:custGeom>
            <a:noFill/>
            <a:ln w="25400" cap="rnd">
              <a:solidFill>
                <a:srgbClr val="959A7F"/>
              </a:solid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任意多边形: 形状 35">
              <a:extLst>
                <a:ext uri="{FF2B5EF4-FFF2-40B4-BE49-F238E27FC236}">
                  <a16:creationId xmlns:a16="http://schemas.microsoft.com/office/drawing/2014/main" id="{58E39746-FFF2-D2D4-26D5-972B70117B97}"/>
                </a:ext>
              </a:extLst>
            </p:cNvPr>
            <p:cNvSpPr/>
            <p:nvPr/>
          </p:nvSpPr>
          <p:spPr>
            <a:xfrm>
              <a:off x="2692400" y="1833033"/>
              <a:ext cx="57150" cy="201084"/>
            </a:xfrm>
            <a:custGeom>
              <a:avLst/>
              <a:gdLst>
                <a:gd name="connsiteX0" fmla="*/ 57150 w 57150"/>
                <a:gd name="connsiteY0" fmla="*/ 0 h 201084"/>
                <a:gd name="connsiteX1" fmla="*/ 0 w 57150"/>
                <a:gd name="connsiteY1" fmla="*/ 201084 h 201084"/>
              </a:gdLst>
              <a:ahLst/>
              <a:cxnLst>
                <a:cxn ang="0">
                  <a:pos x="connsiteX0" y="connsiteY0"/>
                </a:cxn>
                <a:cxn ang="0">
                  <a:pos x="connsiteX1" y="connsiteY1"/>
                </a:cxn>
              </a:cxnLst>
              <a:rect l="l" t="t" r="r" b="b"/>
              <a:pathLst>
                <a:path w="57150" h="201084">
                  <a:moveTo>
                    <a:pt x="57150" y="0"/>
                  </a:moveTo>
                  <a:lnTo>
                    <a:pt x="0" y="201084"/>
                  </a:lnTo>
                </a:path>
              </a:pathLst>
            </a:custGeom>
            <a:noFill/>
            <a:ln w="25400" cap="rnd">
              <a:solidFill>
                <a:srgbClr val="959A7F"/>
              </a:solid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任意多边形: 形状 36">
              <a:extLst>
                <a:ext uri="{FF2B5EF4-FFF2-40B4-BE49-F238E27FC236}">
                  <a16:creationId xmlns:a16="http://schemas.microsoft.com/office/drawing/2014/main" id="{230C6125-DC16-FE93-B82E-202D78BB7E08}"/>
                </a:ext>
              </a:extLst>
            </p:cNvPr>
            <p:cNvSpPr/>
            <p:nvPr/>
          </p:nvSpPr>
          <p:spPr>
            <a:xfrm>
              <a:off x="2738967" y="1998133"/>
              <a:ext cx="91016" cy="122767"/>
            </a:xfrm>
            <a:custGeom>
              <a:avLst/>
              <a:gdLst>
                <a:gd name="connsiteX0" fmla="*/ 91016 w 91016"/>
                <a:gd name="connsiteY0" fmla="*/ 0 h 122767"/>
                <a:gd name="connsiteX1" fmla="*/ 16933 w 91016"/>
                <a:gd name="connsiteY1" fmla="*/ 71967 h 122767"/>
                <a:gd name="connsiteX2" fmla="*/ 0 w 91016"/>
                <a:gd name="connsiteY2" fmla="*/ 122767 h 122767"/>
              </a:gdLst>
              <a:ahLst/>
              <a:cxnLst>
                <a:cxn ang="0">
                  <a:pos x="connsiteX0" y="connsiteY0"/>
                </a:cxn>
                <a:cxn ang="0">
                  <a:pos x="connsiteX1" y="connsiteY1"/>
                </a:cxn>
                <a:cxn ang="0">
                  <a:pos x="connsiteX2" y="connsiteY2"/>
                </a:cxn>
              </a:cxnLst>
              <a:rect l="l" t="t" r="r" b="b"/>
              <a:pathLst>
                <a:path w="91016" h="122767">
                  <a:moveTo>
                    <a:pt x="91016" y="0"/>
                  </a:moveTo>
                  <a:cubicBezTo>
                    <a:pt x="61559" y="25753"/>
                    <a:pt x="32102" y="51506"/>
                    <a:pt x="16933" y="71967"/>
                  </a:cubicBezTo>
                  <a:cubicBezTo>
                    <a:pt x="1764" y="92428"/>
                    <a:pt x="882" y="107597"/>
                    <a:pt x="0" y="122767"/>
                  </a:cubicBezTo>
                </a:path>
              </a:pathLst>
            </a:custGeom>
            <a:noFill/>
            <a:ln w="25400" cap="rnd">
              <a:solidFill>
                <a:srgbClr val="959A7F"/>
              </a:solid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7" name="组合 56">
            <a:extLst>
              <a:ext uri="{FF2B5EF4-FFF2-40B4-BE49-F238E27FC236}">
                <a16:creationId xmlns:a16="http://schemas.microsoft.com/office/drawing/2014/main" id="{494B650D-B827-27BA-77DC-B9250FE6052B}"/>
              </a:ext>
            </a:extLst>
          </p:cNvPr>
          <p:cNvGrpSpPr/>
          <p:nvPr/>
        </p:nvGrpSpPr>
        <p:grpSpPr>
          <a:xfrm>
            <a:off x="4140200" y="467360"/>
            <a:ext cx="187960" cy="276511"/>
            <a:chOff x="4140200" y="467360"/>
            <a:chExt cx="187960" cy="276511"/>
          </a:xfrm>
        </p:grpSpPr>
        <p:sp>
          <p:nvSpPr>
            <p:cNvPr id="38" name="任意多边形: 形状 37">
              <a:extLst>
                <a:ext uri="{FF2B5EF4-FFF2-40B4-BE49-F238E27FC236}">
                  <a16:creationId xmlns:a16="http://schemas.microsoft.com/office/drawing/2014/main" id="{129D1367-3FA8-4CD3-79FD-A19BACDEC8BD}"/>
                </a:ext>
              </a:extLst>
            </p:cNvPr>
            <p:cNvSpPr/>
            <p:nvPr/>
          </p:nvSpPr>
          <p:spPr>
            <a:xfrm>
              <a:off x="4140200" y="467360"/>
              <a:ext cx="15690" cy="223520"/>
            </a:xfrm>
            <a:custGeom>
              <a:avLst/>
              <a:gdLst>
                <a:gd name="connsiteX0" fmla="*/ 0 w 15690"/>
                <a:gd name="connsiteY0" fmla="*/ 0 h 223520"/>
                <a:gd name="connsiteX1" fmla="*/ 15240 w 15690"/>
                <a:gd name="connsiteY1" fmla="*/ 132080 h 223520"/>
                <a:gd name="connsiteX2" fmla="*/ 10160 w 15690"/>
                <a:gd name="connsiteY2" fmla="*/ 223520 h 223520"/>
              </a:gdLst>
              <a:ahLst/>
              <a:cxnLst>
                <a:cxn ang="0">
                  <a:pos x="connsiteX0" y="connsiteY0"/>
                </a:cxn>
                <a:cxn ang="0">
                  <a:pos x="connsiteX1" y="connsiteY1"/>
                </a:cxn>
                <a:cxn ang="0">
                  <a:pos x="connsiteX2" y="connsiteY2"/>
                </a:cxn>
              </a:cxnLst>
              <a:rect l="l" t="t" r="r" b="b"/>
              <a:pathLst>
                <a:path w="15690" h="223520">
                  <a:moveTo>
                    <a:pt x="0" y="0"/>
                  </a:moveTo>
                  <a:cubicBezTo>
                    <a:pt x="6773" y="47413"/>
                    <a:pt x="13547" y="94827"/>
                    <a:pt x="15240" y="132080"/>
                  </a:cubicBezTo>
                  <a:cubicBezTo>
                    <a:pt x="16933" y="169333"/>
                    <a:pt x="13546" y="196426"/>
                    <a:pt x="10160" y="223520"/>
                  </a:cubicBezTo>
                </a:path>
              </a:pathLst>
            </a:custGeom>
            <a:noFill/>
            <a:ln w="25400" cap="rnd">
              <a:solidFill>
                <a:srgbClr val="959A7F"/>
              </a:solid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任意多边形: 形状 38">
              <a:extLst>
                <a:ext uri="{FF2B5EF4-FFF2-40B4-BE49-F238E27FC236}">
                  <a16:creationId xmlns:a16="http://schemas.microsoft.com/office/drawing/2014/main" id="{F386DF6B-C8D9-1CFE-68E1-9A24971624E5}"/>
                </a:ext>
              </a:extLst>
            </p:cNvPr>
            <p:cNvSpPr/>
            <p:nvPr/>
          </p:nvSpPr>
          <p:spPr>
            <a:xfrm>
              <a:off x="4201160" y="548640"/>
              <a:ext cx="127000" cy="195231"/>
            </a:xfrm>
            <a:custGeom>
              <a:avLst/>
              <a:gdLst>
                <a:gd name="connsiteX0" fmla="*/ 127000 w 127000"/>
                <a:gd name="connsiteY0" fmla="*/ 0 h 195231"/>
                <a:gd name="connsiteX1" fmla="*/ 35560 w 127000"/>
                <a:gd name="connsiteY1" fmla="*/ 172720 h 195231"/>
                <a:gd name="connsiteX2" fmla="*/ 0 w 127000"/>
                <a:gd name="connsiteY2" fmla="*/ 187960 h 195231"/>
              </a:gdLst>
              <a:ahLst/>
              <a:cxnLst>
                <a:cxn ang="0">
                  <a:pos x="connsiteX0" y="connsiteY0"/>
                </a:cxn>
                <a:cxn ang="0">
                  <a:pos x="connsiteX1" y="connsiteY1"/>
                </a:cxn>
                <a:cxn ang="0">
                  <a:pos x="connsiteX2" y="connsiteY2"/>
                </a:cxn>
              </a:cxnLst>
              <a:rect l="l" t="t" r="r" b="b"/>
              <a:pathLst>
                <a:path w="127000" h="195231">
                  <a:moveTo>
                    <a:pt x="127000" y="0"/>
                  </a:moveTo>
                  <a:cubicBezTo>
                    <a:pt x="96520" y="57573"/>
                    <a:pt x="56727" y="141393"/>
                    <a:pt x="35560" y="172720"/>
                  </a:cubicBezTo>
                  <a:cubicBezTo>
                    <a:pt x="14393" y="204047"/>
                    <a:pt x="7196" y="196003"/>
                    <a:pt x="0" y="187960"/>
                  </a:cubicBezTo>
                </a:path>
              </a:pathLst>
            </a:custGeom>
            <a:noFill/>
            <a:ln w="25400" cap="rnd">
              <a:solidFill>
                <a:srgbClr val="959A7F"/>
              </a:solid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1" name="组合 60">
            <a:extLst>
              <a:ext uri="{FF2B5EF4-FFF2-40B4-BE49-F238E27FC236}">
                <a16:creationId xmlns:a16="http://schemas.microsoft.com/office/drawing/2014/main" id="{3242D896-7B9F-F6F8-AA11-C77AEA406EE6}"/>
              </a:ext>
            </a:extLst>
          </p:cNvPr>
          <p:cNvGrpSpPr/>
          <p:nvPr/>
        </p:nvGrpSpPr>
        <p:grpSpPr>
          <a:xfrm>
            <a:off x="8829040" y="1661160"/>
            <a:ext cx="309880" cy="264160"/>
            <a:chOff x="8829040" y="1661160"/>
            <a:chExt cx="309880" cy="264160"/>
          </a:xfrm>
        </p:grpSpPr>
        <p:sp>
          <p:nvSpPr>
            <p:cNvPr id="40" name="任意多边形: 形状 39">
              <a:extLst>
                <a:ext uri="{FF2B5EF4-FFF2-40B4-BE49-F238E27FC236}">
                  <a16:creationId xmlns:a16="http://schemas.microsoft.com/office/drawing/2014/main" id="{1FE098D5-679A-532A-7F36-0E92E4CC7F7B}"/>
                </a:ext>
              </a:extLst>
            </p:cNvPr>
            <p:cNvSpPr/>
            <p:nvPr/>
          </p:nvSpPr>
          <p:spPr>
            <a:xfrm>
              <a:off x="8829040" y="1661160"/>
              <a:ext cx="25973" cy="203200"/>
            </a:xfrm>
            <a:custGeom>
              <a:avLst/>
              <a:gdLst>
                <a:gd name="connsiteX0" fmla="*/ 0 w 25973"/>
                <a:gd name="connsiteY0" fmla="*/ 0 h 203200"/>
                <a:gd name="connsiteX1" fmla="*/ 25400 w 25973"/>
                <a:gd name="connsiteY1" fmla="*/ 91440 h 203200"/>
                <a:gd name="connsiteX2" fmla="*/ 15240 w 25973"/>
                <a:gd name="connsiteY2" fmla="*/ 203200 h 203200"/>
              </a:gdLst>
              <a:ahLst/>
              <a:cxnLst>
                <a:cxn ang="0">
                  <a:pos x="connsiteX0" y="connsiteY0"/>
                </a:cxn>
                <a:cxn ang="0">
                  <a:pos x="connsiteX1" y="connsiteY1"/>
                </a:cxn>
                <a:cxn ang="0">
                  <a:pos x="connsiteX2" y="connsiteY2"/>
                </a:cxn>
              </a:cxnLst>
              <a:rect l="l" t="t" r="r" b="b"/>
              <a:pathLst>
                <a:path w="25973" h="203200">
                  <a:moveTo>
                    <a:pt x="0" y="0"/>
                  </a:moveTo>
                  <a:cubicBezTo>
                    <a:pt x="11430" y="28786"/>
                    <a:pt x="22860" y="57573"/>
                    <a:pt x="25400" y="91440"/>
                  </a:cubicBezTo>
                  <a:cubicBezTo>
                    <a:pt x="27940" y="125307"/>
                    <a:pt x="21590" y="164253"/>
                    <a:pt x="15240" y="203200"/>
                  </a:cubicBezTo>
                </a:path>
              </a:pathLst>
            </a:custGeom>
            <a:noFill/>
            <a:ln w="25400" cap="rnd">
              <a:solidFill>
                <a:srgbClr val="959A7F"/>
              </a:solid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任意多边形: 形状 40">
              <a:extLst>
                <a:ext uri="{FF2B5EF4-FFF2-40B4-BE49-F238E27FC236}">
                  <a16:creationId xmlns:a16="http://schemas.microsoft.com/office/drawing/2014/main" id="{84FC0053-B022-6BA5-C924-EDAE6B687FEF}"/>
                </a:ext>
              </a:extLst>
            </p:cNvPr>
            <p:cNvSpPr/>
            <p:nvPr/>
          </p:nvSpPr>
          <p:spPr>
            <a:xfrm>
              <a:off x="8966200" y="1757680"/>
              <a:ext cx="121920" cy="111760"/>
            </a:xfrm>
            <a:custGeom>
              <a:avLst/>
              <a:gdLst>
                <a:gd name="connsiteX0" fmla="*/ 121920 w 121920"/>
                <a:gd name="connsiteY0" fmla="*/ 0 h 111760"/>
                <a:gd name="connsiteX1" fmla="*/ 30480 w 121920"/>
                <a:gd name="connsiteY1" fmla="*/ 66040 h 111760"/>
                <a:gd name="connsiteX2" fmla="*/ 0 w 121920"/>
                <a:gd name="connsiteY2" fmla="*/ 111760 h 111760"/>
              </a:gdLst>
              <a:ahLst/>
              <a:cxnLst>
                <a:cxn ang="0">
                  <a:pos x="connsiteX0" y="connsiteY0"/>
                </a:cxn>
                <a:cxn ang="0">
                  <a:pos x="connsiteX1" y="connsiteY1"/>
                </a:cxn>
                <a:cxn ang="0">
                  <a:pos x="connsiteX2" y="connsiteY2"/>
                </a:cxn>
              </a:cxnLst>
              <a:rect l="l" t="t" r="r" b="b"/>
              <a:pathLst>
                <a:path w="121920" h="111760">
                  <a:moveTo>
                    <a:pt x="121920" y="0"/>
                  </a:moveTo>
                  <a:cubicBezTo>
                    <a:pt x="86360" y="23706"/>
                    <a:pt x="50800" y="47413"/>
                    <a:pt x="30480" y="66040"/>
                  </a:cubicBezTo>
                  <a:cubicBezTo>
                    <a:pt x="10160" y="84667"/>
                    <a:pt x="5080" y="98213"/>
                    <a:pt x="0" y="111760"/>
                  </a:cubicBezTo>
                </a:path>
              </a:pathLst>
            </a:custGeom>
            <a:noFill/>
            <a:ln w="25400" cap="rnd">
              <a:solidFill>
                <a:srgbClr val="959A7F"/>
              </a:solid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任意多边形: 形状 41">
              <a:extLst>
                <a:ext uri="{FF2B5EF4-FFF2-40B4-BE49-F238E27FC236}">
                  <a16:creationId xmlns:a16="http://schemas.microsoft.com/office/drawing/2014/main" id="{1273B5A5-8727-E8CF-9973-58827124E73D}"/>
                </a:ext>
              </a:extLst>
            </p:cNvPr>
            <p:cNvSpPr/>
            <p:nvPr/>
          </p:nvSpPr>
          <p:spPr>
            <a:xfrm>
              <a:off x="9001760" y="1903045"/>
              <a:ext cx="137160" cy="22275"/>
            </a:xfrm>
            <a:custGeom>
              <a:avLst/>
              <a:gdLst>
                <a:gd name="connsiteX0" fmla="*/ 137160 w 137160"/>
                <a:gd name="connsiteY0" fmla="*/ 1955 h 22275"/>
                <a:gd name="connsiteX1" fmla="*/ 30480 w 137160"/>
                <a:gd name="connsiteY1" fmla="*/ 1955 h 22275"/>
                <a:gd name="connsiteX2" fmla="*/ 0 w 137160"/>
                <a:gd name="connsiteY2" fmla="*/ 22275 h 22275"/>
              </a:gdLst>
              <a:ahLst/>
              <a:cxnLst>
                <a:cxn ang="0">
                  <a:pos x="connsiteX0" y="connsiteY0"/>
                </a:cxn>
                <a:cxn ang="0">
                  <a:pos x="connsiteX1" y="connsiteY1"/>
                </a:cxn>
                <a:cxn ang="0">
                  <a:pos x="connsiteX2" y="connsiteY2"/>
                </a:cxn>
              </a:cxnLst>
              <a:rect l="l" t="t" r="r" b="b"/>
              <a:pathLst>
                <a:path w="137160" h="22275">
                  <a:moveTo>
                    <a:pt x="137160" y="1955"/>
                  </a:moveTo>
                  <a:cubicBezTo>
                    <a:pt x="95250" y="261"/>
                    <a:pt x="53340" y="-1432"/>
                    <a:pt x="30480" y="1955"/>
                  </a:cubicBezTo>
                  <a:cubicBezTo>
                    <a:pt x="7620" y="5342"/>
                    <a:pt x="3810" y="13808"/>
                    <a:pt x="0" y="22275"/>
                  </a:cubicBezTo>
                </a:path>
              </a:pathLst>
            </a:custGeom>
            <a:noFill/>
            <a:ln w="25400" cap="rnd">
              <a:solidFill>
                <a:srgbClr val="959A7F"/>
              </a:solid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6" name="组合 55">
            <a:extLst>
              <a:ext uri="{FF2B5EF4-FFF2-40B4-BE49-F238E27FC236}">
                <a16:creationId xmlns:a16="http://schemas.microsoft.com/office/drawing/2014/main" id="{A11BD0FE-D7B8-2A01-3C1D-F2380AE09EAA}"/>
              </a:ext>
            </a:extLst>
          </p:cNvPr>
          <p:cNvGrpSpPr/>
          <p:nvPr/>
        </p:nvGrpSpPr>
        <p:grpSpPr>
          <a:xfrm>
            <a:off x="567267" y="4114800"/>
            <a:ext cx="228600" cy="275167"/>
            <a:chOff x="567267" y="4114800"/>
            <a:chExt cx="228600" cy="275167"/>
          </a:xfrm>
        </p:grpSpPr>
        <p:sp>
          <p:nvSpPr>
            <p:cNvPr id="43" name="任意多边形: 形状 42">
              <a:extLst>
                <a:ext uri="{FF2B5EF4-FFF2-40B4-BE49-F238E27FC236}">
                  <a16:creationId xmlns:a16="http://schemas.microsoft.com/office/drawing/2014/main" id="{0BB4CE04-040D-8231-5EC9-EABF42A0AAE9}"/>
                </a:ext>
              </a:extLst>
            </p:cNvPr>
            <p:cNvSpPr/>
            <p:nvPr/>
          </p:nvSpPr>
          <p:spPr>
            <a:xfrm>
              <a:off x="567267" y="4114800"/>
              <a:ext cx="62773" cy="177800"/>
            </a:xfrm>
            <a:custGeom>
              <a:avLst/>
              <a:gdLst>
                <a:gd name="connsiteX0" fmla="*/ 0 w 62773"/>
                <a:gd name="connsiteY0" fmla="*/ 0 h 177800"/>
                <a:gd name="connsiteX1" fmla="*/ 59266 w 62773"/>
                <a:gd name="connsiteY1" fmla="*/ 118533 h 177800"/>
                <a:gd name="connsiteX2" fmla="*/ 50800 w 62773"/>
                <a:gd name="connsiteY2" fmla="*/ 177800 h 177800"/>
              </a:gdLst>
              <a:ahLst/>
              <a:cxnLst>
                <a:cxn ang="0">
                  <a:pos x="connsiteX0" y="connsiteY0"/>
                </a:cxn>
                <a:cxn ang="0">
                  <a:pos x="connsiteX1" y="connsiteY1"/>
                </a:cxn>
                <a:cxn ang="0">
                  <a:pos x="connsiteX2" y="connsiteY2"/>
                </a:cxn>
              </a:cxnLst>
              <a:rect l="l" t="t" r="r" b="b"/>
              <a:pathLst>
                <a:path w="62773" h="177800">
                  <a:moveTo>
                    <a:pt x="0" y="0"/>
                  </a:moveTo>
                  <a:cubicBezTo>
                    <a:pt x="25399" y="44450"/>
                    <a:pt x="50799" y="88900"/>
                    <a:pt x="59266" y="118533"/>
                  </a:cubicBezTo>
                  <a:cubicBezTo>
                    <a:pt x="67733" y="148166"/>
                    <a:pt x="59266" y="162983"/>
                    <a:pt x="50800" y="177800"/>
                  </a:cubicBezTo>
                </a:path>
              </a:pathLst>
            </a:custGeom>
            <a:noFill/>
            <a:ln w="25400" cap="rnd">
              <a:solidFill>
                <a:srgbClr val="959A7F"/>
              </a:solid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任意多边形: 形状 43">
              <a:extLst>
                <a:ext uri="{FF2B5EF4-FFF2-40B4-BE49-F238E27FC236}">
                  <a16:creationId xmlns:a16="http://schemas.microsoft.com/office/drawing/2014/main" id="{34AAF5AC-67C1-7ADD-A81D-B45B9023F37D}"/>
                </a:ext>
              </a:extLst>
            </p:cNvPr>
            <p:cNvSpPr/>
            <p:nvPr/>
          </p:nvSpPr>
          <p:spPr>
            <a:xfrm>
              <a:off x="673100" y="4224867"/>
              <a:ext cx="122767" cy="165100"/>
            </a:xfrm>
            <a:custGeom>
              <a:avLst/>
              <a:gdLst>
                <a:gd name="connsiteX0" fmla="*/ 122767 w 122767"/>
                <a:gd name="connsiteY0" fmla="*/ 0 h 165100"/>
                <a:gd name="connsiteX1" fmla="*/ 29633 w 122767"/>
                <a:gd name="connsiteY1" fmla="*/ 97366 h 165100"/>
                <a:gd name="connsiteX2" fmla="*/ 0 w 122767"/>
                <a:gd name="connsiteY2" fmla="*/ 165100 h 165100"/>
              </a:gdLst>
              <a:ahLst/>
              <a:cxnLst>
                <a:cxn ang="0">
                  <a:pos x="connsiteX0" y="connsiteY0"/>
                </a:cxn>
                <a:cxn ang="0">
                  <a:pos x="connsiteX1" y="connsiteY1"/>
                </a:cxn>
                <a:cxn ang="0">
                  <a:pos x="connsiteX2" y="connsiteY2"/>
                </a:cxn>
              </a:cxnLst>
              <a:rect l="l" t="t" r="r" b="b"/>
              <a:pathLst>
                <a:path w="122767" h="165100">
                  <a:moveTo>
                    <a:pt x="122767" y="0"/>
                  </a:moveTo>
                  <a:cubicBezTo>
                    <a:pt x="86430" y="34924"/>
                    <a:pt x="50094" y="69849"/>
                    <a:pt x="29633" y="97366"/>
                  </a:cubicBezTo>
                  <a:cubicBezTo>
                    <a:pt x="9172" y="124883"/>
                    <a:pt x="4586" y="144991"/>
                    <a:pt x="0" y="165100"/>
                  </a:cubicBezTo>
                </a:path>
              </a:pathLst>
            </a:custGeom>
            <a:noFill/>
            <a:ln w="25400" cap="rnd">
              <a:solidFill>
                <a:srgbClr val="959A7F"/>
              </a:solid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2" name="组合 61">
            <a:extLst>
              <a:ext uri="{FF2B5EF4-FFF2-40B4-BE49-F238E27FC236}">
                <a16:creationId xmlns:a16="http://schemas.microsoft.com/office/drawing/2014/main" id="{A9FBDE42-BEA9-E4A2-A09B-CF5363FB634C}"/>
              </a:ext>
            </a:extLst>
          </p:cNvPr>
          <p:cNvGrpSpPr/>
          <p:nvPr/>
        </p:nvGrpSpPr>
        <p:grpSpPr>
          <a:xfrm>
            <a:off x="2712720" y="5643880"/>
            <a:ext cx="350520" cy="193040"/>
            <a:chOff x="2712720" y="5643880"/>
            <a:chExt cx="350520" cy="193040"/>
          </a:xfrm>
        </p:grpSpPr>
        <p:grpSp>
          <p:nvGrpSpPr>
            <p:cNvPr id="34" name="组合 33">
              <a:extLst>
                <a:ext uri="{FF2B5EF4-FFF2-40B4-BE49-F238E27FC236}">
                  <a16:creationId xmlns:a16="http://schemas.microsoft.com/office/drawing/2014/main" id="{352CE956-FC7C-DEE1-8212-D9CF6E70469D}"/>
                </a:ext>
              </a:extLst>
            </p:cNvPr>
            <p:cNvGrpSpPr/>
            <p:nvPr/>
          </p:nvGrpSpPr>
          <p:grpSpPr>
            <a:xfrm>
              <a:off x="2717800" y="5649912"/>
              <a:ext cx="288924" cy="174625"/>
              <a:chOff x="2717800" y="5649912"/>
              <a:chExt cx="288924" cy="174625"/>
            </a:xfrm>
          </p:grpSpPr>
          <p:sp>
            <p:nvSpPr>
              <p:cNvPr id="31" name="任意多边形: 形状 30">
                <a:extLst>
                  <a:ext uri="{FF2B5EF4-FFF2-40B4-BE49-F238E27FC236}">
                    <a16:creationId xmlns:a16="http://schemas.microsoft.com/office/drawing/2014/main" id="{079C0193-0C4C-F092-0981-9CFE614B3654}"/>
                  </a:ext>
                </a:extLst>
              </p:cNvPr>
              <p:cNvSpPr/>
              <p:nvPr/>
            </p:nvSpPr>
            <p:spPr>
              <a:xfrm>
                <a:off x="2717800" y="5716587"/>
                <a:ext cx="120650" cy="107950"/>
              </a:xfrm>
              <a:custGeom>
                <a:avLst/>
                <a:gdLst>
                  <a:gd name="connsiteX0" fmla="*/ 0 w 120650"/>
                  <a:gd name="connsiteY0" fmla="*/ 0 h 107950"/>
                  <a:gd name="connsiteX1" fmla="*/ 73025 w 120650"/>
                  <a:gd name="connsiteY1" fmla="*/ 31750 h 107950"/>
                  <a:gd name="connsiteX2" fmla="*/ 120650 w 120650"/>
                  <a:gd name="connsiteY2" fmla="*/ 107950 h 107950"/>
                </a:gdLst>
                <a:ahLst/>
                <a:cxnLst>
                  <a:cxn ang="0">
                    <a:pos x="connsiteX0" y="connsiteY0"/>
                  </a:cxn>
                  <a:cxn ang="0">
                    <a:pos x="connsiteX1" y="connsiteY1"/>
                  </a:cxn>
                  <a:cxn ang="0">
                    <a:pos x="connsiteX2" y="connsiteY2"/>
                  </a:cxn>
                </a:cxnLst>
                <a:rect l="l" t="t" r="r" b="b"/>
                <a:pathLst>
                  <a:path w="120650" h="107950">
                    <a:moveTo>
                      <a:pt x="0" y="0"/>
                    </a:moveTo>
                    <a:cubicBezTo>
                      <a:pt x="26458" y="6879"/>
                      <a:pt x="52917" y="13758"/>
                      <a:pt x="73025" y="31750"/>
                    </a:cubicBezTo>
                    <a:cubicBezTo>
                      <a:pt x="93133" y="49742"/>
                      <a:pt x="106891" y="78846"/>
                      <a:pt x="120650" y="107950"/>
                    </a:cubicBezTo>
                  </a:path>
                </a:pathLst>
              </a:custGeom>
              <a:noFill/>
              <a:ln w="25400" cap="rnd">
                <a:solidFill>
                  <a:srgbClr val="959A7F"/>
                </a:solid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任意多边形: 形状 31">
                <a:extLst>
                  <a:ext uri="{FF2B5EF4-FFF2-40B4-BE49-F238E27FC236}">
                    <a16:creationId xmlns:a16="http://schemas.microsoft.com/office/drawing/2014/main" id="{1F454C00-E29E-B293-DA6A-4E6DC72C8BDF}"/>
                  </a:ext>
                </a:extLst>
              </p:cNvPr>
              <p:cNvSpPr/>
              <p:nvPr/>
            </p:nvSpPr>
            <p:spPr>
              <a:xfrm>
                <a:off x="2886075" y="5649912"/>
                <a:ext cx="3175" cy="133350"/>
              </a:xfrm>
              <a:custGeom>
                <a:avLst/>
                <a:gdLst>
                  <a:gd name="connsiteX0" fmla="*/ 0 w 3175"/>
                  <a:gd name="connsiteY0" fmla="*/ 0 h 133350"/>
                  <a:gd name="connsiteX1" fmla="*/ 3175 w 3175"/>
                  <a:gd name="connsiteY1" fmla="*/ 133350 h 133350"/>
                </a:gdLst>
                <a:ahLst/>
                <a:cxnLst>
                  <a:cxn ang="0">
                    <a:pos x="connsiteX0" y="connsiteY0"/>
                  </a:cxn>
                  <a:cxn ang="0">
                    <a:pos x="connsiteX1" y="connsiteY1"/>
                  </a:cxn>
                </a:cxnLst>
                <a:rect l="l" t="t" r="r" b="b"/>
                <a:pathLst>
                  <a:path w="3175" h="133350">
                    <a:moveTo>
                      <a:pt x="0" y="0"/>
                    </a:moveTo>
                    <a:cubicBezTo>
                      <a:pt x="1058" y="44450"/>
                      <a:pt x="2116" y="88900"/>
                      <a:pt x="3175" y="133350"/>
                    </a:cubicBezTo>
                  </a:path>
                </a:pathLst>
              </a:custGeom>
              <a:noFill/>
              <a:ln w="25400" cap="rnd">
                <a:solidFill>
                  <a:srgbClr val="959A7F"/>
                </a:solid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任意多边形: 形状 32">
                <a:extLst>
                  <a:ext uri="{FF2B5EF4-FFF2-40B4-BE49-F238E27FC236}">
                    <a16:creationId xmlns:a16="http://schemas.microsoft.com/office/drawing/2014/main" id="{F63175D0-41C4-1718-F775-A7DBEFC22283}"/>
                  </a:ext>
                </a:extLst>
              </p:cNvPr>
              <p:cNvSpPr/>
              <p:nvPr/>
            </p:nvSpPr>
            <p:spPr>
              <a:xfrm rot="2630614">
                <a:off x="3003549" y="5667399"/>
                <a:ext cx="3175" cy="133350"/>
              </a:xfrm>
              <a:custGeom>
                <a:avLst/>
                <a:gdLst>
                  <a:gd name="connsiteX0" fmla="*/ 0 w 3175"/>
                  <a:gd name="connsiteY0" fmla="*/ 0 h 133350"/>
                  <a:gd name="connsiteX1" fmla="*/ 3175 w 3175"/>
                  <a:gd name="connsiteY1" fmla="*/ 133350 h 133350"/>
                </a:gdLst>
                <a:ahLst/>
                <a:cxnLst>
                  <a:cxn ang="0">
                    <a:pos x="connsiteX0" y="connsiteY0"/>
                  </a:cxn>
                  <a:cxn ang="0">
                    <a:pos x="connsiteX1" y="connsiteY1"/>
                  </a:cxn>
                </a:cxnLst>
                <a:rect l="l" t="t" r="r" b="b"/>
                <a:pathLst>
                  <a:path w="3175" h="133350">
                    <a:moveTo>
                      <a:pt x="0" y="0"/>
                    </a:moveTo>
                    <a:cubicBezTo>
                      <a:pt x="1058" y="44450"/>
                      <a:pt x="2116" y="88900"/>
                      <a:pt x="3175" y="133350"/>
                    </a:cubicBezTo>
                  </a:path>
                </a:pathLst>
              </a:custGeom>
              <a:noFill/>
              <a:ln w="25400" cap="rnd">
                <a:solidFill>
                  <a:srgbClr val="959A7F"/>
                </a:solid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5" name="任意多边形: 形状 44">
              <a:extLst>
                <a:ext uri="{FF2B5EF4-FFF2-40B4-BE49-F238E27FC236}">
                  <a16:creationId xmlns:a16="http://schemas.microsoft.com/office/drawing/2014/main" id="{68F90D52-45A1-1556-325C-19E9CDADE5CD}"/>
                </a:ext>
              </a:extLst>
            </p:cNvPr>
            <p:cNvSpPr/>
            <p:nvPr/>
          </p:nvSpPr>
          <p:spPr>
            <a:xfrm>
              <a:off x="2712720" y="5715000"/>
              <a:ext cx="132080" cy="121920"/>
            </a:xfrm>
            <a:custGeom>
              <a:avLst/>
              <a:gdLst>
                <a:gd name="connsiteX0" fmla="*/ 0 w 132080"/>
                <a:gd name="connsiteY0" fmla="*/ 0 h 121920"/>
                <a:gd name="connsiteX1" fmla="*/ 86360 w 132080"/>
                <a:gd name="connsiteY1" fmla="*/ 35560 h 121920"/>
                <a:gd name="connsiteX2" fmla="*/ 132080 w 132080"/>
                <a:gd name="connsiteY2" fmla="*/ 121920 h 121920"/>
              </a:gdLst>
              <a:ahLst/>
              <a:cxnLst>
                <a:cxn ang="0">
                  <a:pos x="connsiteX0" y="connsiteY0"/>
                </a:cxn>
                <a:cxn ang="0">
                  <a:pos x="connsiteX1" y="connsiteY1"/>
                </a:cxn>
                <a:cxn ang="0">
                  <a:pos x="connsiteX2" y="connsiteY2"/>
                </a:cxn>
              </a:cxnLst>
              <a:rect l="l" t="t" r="r" b="b"/>
              <a:pathLst>
                <a:path w="132080" h="121920">
                  <a:moveTo>
                    <a:pt x="0" y="0"/>
                  </a:moveTo>
                  <a:cubicBezTo>
                    <a:pt x="32173" y="7620"/>
                    <a:pt x="64347" y="15240"/>
                    <a:pt x="86360" y="35560"/>
                  </a:cubicBezTo>
                  <a:cubicBezTo>
                    <a:pt x="108373" y="55880"/>
                    <a:pt x="120226" y="88900"/>
                    <a:pt x="132080" y="121920"/>
                  </a:cubicBezTo>
                </a:path>
              </a:pathLst>
            </a:custGeom>
            <a:noFill/>
            <a:ln w="25400" cap="rnd">
              <a:solidFill>
                <a:srgbClr val="959A7F"/>
              </a:solid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任意多边形: 形状 45">
              <a:extLst>
                <a:ext uri="{FF2B5EF4-FFF2-40B4-BE49-F238E27FC236}">
                  <a16:creationId xmlns:a16="http://schemas.microsoft.com/office/drawing/2014/main" id="{5EEBF78C-4008-E7CF-F288-BD23DAD55756}"/>
                </a:ext>
              </a:extLst>
            </p:cNvPr>
            <p:cNvSpPr/>
            <p:nvPr/>
          </p:nvSpPr>
          <p:spPr>
            <a:xfrm>
              <a:off x="2880360" y="5643880"/>
              <a:ext cx="0" cy="167640"/>
            </a:xfrm>
            <a:custGeom>
              <a:avLst/>
              <a:gdLst>
                <a:gd name="connsiteX0" fmla="*/ 0 w 0"/>
                <a:gd name="connsiteY0" fmla="*/ 0 h 167640"/>
                <a:gd name="connsiteX1" fmla="*/ 0 w 0"/>
                <a:gd name="connsiteY1" fmla="*/ 167640 h 167640"/>
              </a:gdLst>
              <a:ahLst/>
              <a:cxnLst>
                <a:cxn ang="0">
                  <a:pos x="connsiteX0" y="connsiteY0"/>
                </a:cxn>
                <a:cxn ang="0">
                  <a:pos x="connsiteX1" y="connsiteY1"/>
                </a:cxn>
              </a:cxnLst>
              <a:rect l="l" t="t" r="r" b="b"/>
              <a:pathLst>
                <a:path h="167640">
                  <a:moveTo>
                    <a:pt x="0" y="0"/>
                  </a:moveTo>
                  <a:lnTo>
                    <a:pt x="0" y="167640"/>
                  </a:lnTo>
                </a:path>
              </a:pathLst>
            </a:custGeom>
            <a:noFill/>
            <a:ln w="25400" cap="rnd">
              <a:solidFill>
                <a:srgbClr val="959A7F"/>
              </a:solid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任意多边形: 形状 46">
              <a:extLst>
                <a:ext uri="{FF2B5EF4-FFF2-40B4-BE49-F238E27FC236}">
                  <a16:creationId xmlns:a16="http://schemas.microsoft.com/office/drawing/2014/main" id="{9ABA0466-C7E3-9EA9-4FE2-3D202DCB73B4}"/>
                </a:ext>
              </a:extLst>
            </p:cNvPr>
            <p:cNvSpPr/>
            <p:nvPr/>
          </p:nvSpPr>
          <p:spPr>
            <a:xfrm>
              <a:off x="2951480" y="5674360"/>
              <a:ext cx="111760" cy="111760"/>
            </a:xfrm>
            <a:custGeom>
              <a:avLst/>
              <a:gdLst>
                <a:gd name="connsiteX0" fmla="*/ 111760 w 111760"/>
                <a:gd name="connsiteY0" fmla="*/ 0 h 111760"/>
                <a:gd name="connsiteX1" fmla="*/ 0 w 111760"/>
                <a:gd name="connsiteY1" fmla="*/ 111760 h 111760"/>
              </a:gdLst>
              <a:ahLst/>
              <a:cxnLst>
                <a:cxn ang="0">
                  <a:pos x="connsiteX0" y="connsiteY0"/>
                </a:cxn>
                <a:cxn ang="0">
                  <a:pos x="connsiteX1" y="connsiteY1"/>
                </a:cxn>
              </a:cxnLst>
              <a:rect l="l" t="t" r="r" b="b"/>
              <a:pathLst>
                <a:path w="111760" h="111760">
                  <a:moveTo>
                    <a:pt x="111760" y="0"/>
                  </a:moveTo>
                  <a:lnTo>
                    <a:pt x="0" y="111760"/>
                  </a:lnTo>
                </a:path>
              </a:pathLst>
            </a:custGeom>
            <a:noFill/>
            <a:ln w="25400" cap="rnd">
              <a:solidFill>
                <a:srgbClr val="959A7F"/>
              </a:solid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3" name="组合 62">
            <a:extLst>
              <a:ext uri="{FF2B5EF4-FFF2-40B4-BE49-F238E27FC236}">
                <a16:creationId xmlns:a16="http://schemas.microsoft.com/office/drawing/2014/main" id="{C13A164D-3AC0-5199-0A7C-CC1B3F7D96E3}"/>
              </a:ext>
            </a:extLst>
          </p:cNvPr>
          <p:cNvGrpSpPr/>
          <p:nvPr/>
        </p:nvGrpSpPr>
        <p:grpSpPr>
          <a:xfrm>
            <a:off x="6838950" y="5994400"/>
            <a:ext cx="158750" cy="171450"/>
            <a:chOff x="6838950" y="5994400"/>
            <a:chExt cx="158750" cy="171450"/>
          </a:xfrm>
        </p:grpSpPr>
        <p:sp>
          <p:nvSpPr>
            <p:cNvPr id="48" name="任意多边形: 形状 47">
              <a:extLst>
                <a:ext uri="{FF2B5EF4-FFF2-40B4-BE49-F238E27FC236}">
                  <a16:creationId xmlns:a16="http://schemas.microsoft.com/office/drawing/2014/main" id="{3214801B-20C0-B960-95AA-B8DC1CF9DF31}"/>
                </a:ext>
              </a:extLst>
            </p:cNvPr>
            <p:cNvSpPr/>
            <p:nvPr/>
          </p:nvSpPr>
          <p:spPr>
            <a:xfrm>
              <a:off x="6838950" y="5994400"/>
              <a:ext cx="12700" cy="165100"/>
            </a:xfrm>
            <a:custGeom>
              <a:avLst/>
              <a:gdLst>
                <a:gd name="connsiteX0" fmla="*/ 0 w 12700"/>
                <a:gd name="connsiteY0" fmla="*/ 0 h 165100"/>
                <a:gd name="connsiteX1" fmla="*/ 12700 w 12700"/>
                <a:gd name="connsiteY1" fmla="*/ 165100 h 165100"/>
              </a:gdLst>
              <a:ahLst/>
              <a:cxnLst>
                <a:cxn ang="0">
                  <a:pos x="connsiteX0" y="connsiteY0"/>
                </a:cxn>
                <a:cxn ang="0">
                  <a:pos x="connsiteX1" y="connsiteY1"/>
                </a:cxn>
              </a:cxnLst>
              <a:rect l="l" t="t" r="r" b="b"/>
              <a:pathLst>
                <a:path w="12700" h="165100">
                  <a:moveTo>
                    <a:pt x="0" y="0"/>
                  </a:moveTo>
                  <a:lnTo>
                    <a:pt x="12700" y="165100"/>
                  </a:lnTo>
                </a:path>
              </a:pathLst>
            </a:custGeom>
            <a:noFill/>
            <a:ln w="25400" cap="rnd">
              <a:solidFill>
                <a:srgbClr val="959A7F"/>
              </a:solid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任意多边形: 形状 48">
              <a:extLst>
                <a:ext uri="{FF2B5EF4-FFF2-40B4-BE49-F238E27FC236}">
                  <a16:creationId xmlns:a16="http://schemas.microsoft.com/office/drawing/2014/main" id="{6639D105-3B0F-13D7-F244-7754BACCE9DD}"/>
                </a:ext>
              </a:extLst>
            </p:cNvPr>
            <p:cNvSpPr/>
            <p:nvPr/>
          </p:nvSpPr>
          <p:spPr>
            <a:xfrm>
              <a:off x="6924242" y="6038850"/>
              <a:ext cx="73458" cy="127000"/>
            </a:xfrm>
            <a:custGeom>
              <a:avLst/>
              <a:gdLst>
                <a:gd name="connsiteX0" fmla="*/ 73458 w 73458"/>
                <a:gd name="connsiteY0" fmla="*/ 0 h 127000"/>
                <a:gd name="connsiteX1" fmla="*/ 3608 w 73458"/>
                <a:gd name="connsiteY1" fmla="*/ 63500 h 127000"/>
                <a:gd name="connsiteX2" fmla="*/ 16308 w 73458"/>
                <a:gd name="connsiteY2" fmla="*/ 127000 h 127000"/>
              </a:gdLst>
              <a:ahLst/>
              <a:cxnLst>
                <a:cxn ang="0">
                  <a:pos x="connsiteX0" y="connsiteY0"/>
                </a:cxn>
                <a:cxn ang="0">
                  <a:pos x="connsiteX1" y="connsiteY1"/>
                </a:cxn>
                <a:cxn ang="0">
                  <a:pos x="connsiteX2" y="connsiteY2"/>
                </a:cxn>
              </a:cxnLst>
              <a:rect l="l" t="t" r="r" b="b"/>
              <a:pathLst>
                <a:path w="73458" h="127000">
                  <a:moveTo>
                    <a:pt x="73458" y="0"/>
                  </a:moveTo>
                  <a:cubicBezTo>
                    <a:pt x="43295" y="21166"/>
                    <a:pt x="13133" y="42333"/>
                    <a:pt x="3608" y="63500"/>
                  </a:cubicBezTo>
                  <a:cubicBezTo>
                    <a:pt x="-5917" y="84667"/>
                    <a:pt x="5195" y="105833"/>
                    <a:pt x="16308" y="127000"/>
                  </a:cubicBezTo>
                </a:path>
              </a:pathLst>
            </a:custGeom>
            <a:noFill/>
            <a:ln w="25400" cap="rnd">
              <a:solidFill>
                <a:srgbClr val="959A7F"/>
              </a:solid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4" name="组合 63">
            <a:extLst>
              <a:ext uri="{FF2B5EF4-FFF2-40B4-BE49-F238E27FC236}">
                <a16:creationId xmlns:a16="http://schemas.microsoft.com/office/drawing/2014/main" id="{C6261DF7-FD5E-F446-2120-E65D8746953E}"/>
              </a:ext>
            </a:extLst>
          </p:cNvPr>
          <p:cNvGrpSpPr/>
          <p:nvPr/>
        </p:nvGrpSpPr>
        <p:grpSpPr>
          <a:xfrm>
            <a:off x="9582150" y="5403850"/>
            <a:ext cx="190500" cy="196850"/>
            <a:chOff x="9582150" y="5403850"/>
            <a:chExt cx="190500" cy="196850"/>
          </a:xfrm>
        </p:grpSpPr>
        <p:sp>
          <p:nvSpPr>
            <p:cNvPr id="50" name="任意多边形: 形状 49">
              <a:extLst>
                <a:ext uri="{FF2B5EF4-FFF2-40B4-BE49-F238E27FC236}">
                  <a16:creationId xmlns:a16="http://schemas.microsoft.com/office/drawing/2014/main" id="{DF08DCC6-A92C-8DDA-E533-9DF0F5B67FA0}"/>
                </a:ext>
              </a:extLst>
            </p:cNvPr>
            <p:cNvSpPr/>
            <p:nvPr/>
          </p:nvSpPr>
          <p:spPr>
            <a:xfrm>
              <a:off x="9582150" y="5403850"/>
              <a:ext cx="69850" cy="196850"/>
            </a:xfrm>
            <a:custGeom>
              <a:avLst/>
              <a:gdLst>
                <a:gd name="connsiteX0" fmla="*/ 0 w 69850"/>
                <a:gd name="connsiteY0" fmla="*/ 0 h 196850"/>
                <a:gd name="connsiteX1" fmla="*/ 69850 w 69850"/>
                <a:gd name="connsiteY1" fmla="*/ 196850 h 196850"/>
              </a:gdLst>
              <a:ahLst/>
              <a:cxnLst>
                <a:cxn ang="0">
                  <a:pos x="connsiteX0" y="connsiteY0"/>
                </a:cxn>
                <a:cxn ang="0">
                  <a:pos x="connsiteX1" y="connsiteY1"/>
                </a:cxn>
              </a:cxnLst>
              <a:rect l="l" t="t" r="r" b="b"/>
              <a:pathLst>
                <a:path w="69850" h="196850">
                  <a:moveTo>
                    <a:pt x="0" y="0"/>
                  </a:moveTo>
                  <a:lnTo>
                    <a:pt x="69850" y="196850"/>
                  </a:lnTo>
                </a:path>
              </a:pathLst>
            </a:custGeom>
            <a:noFill/>
            <a:ln w="25400" cap="rnd">
              <a:solidFill>
                <a:srgbClr val="959A7F"/>
              </a:solid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任意多边形: 形状 50">
              <a:extLst>
                <a:ext uri="{FF2B5EF4-FFF2-40B4-BE49-F238E27FC236}">
                  <a16:creationId xmlns:a16="http://schemas.microsoft.com/office/drawing/2014/main" id="{295FF249-4DEA-82BF-1913-90A99A059FAA}"/>
                </a:ext>
              </a:extLst>
            </p:cNvPr>
            <p:cNvSpPr/>
            <p:nvPr/>
          </p:nvSpPr>
          <p:spPr>
            <a:xfrm>
              <a:off x="9696450" y="5403850"/>
              <a:ext cx="76200" cy="158750"/>
            </a:xfrm>
            <a:custGeom>
              <a:avLst/>
              <a:gdLst>
                <a:gd name="connsiteX0" fmla="*/ 76200 w 76200"/>
                <a:gd name="connsiteY0" fmla="*/ 0 h 158750"/>
                <a:gd name="connsiteX1" fmla="*/ 0 w 76200"/>
                <a:gd name="connsiteY1" fmla="*/ 158750 h 158750"/>
              </a:gdLst>
              <a:ahLst/>
              <a:cxnLst>
                <a:cxn ang="0">
                  <a:pos x="connsiteX0" y="connsiteY0"/>
                </a:cxn>
                <a:cxn ang="0">
                  <a:pos x="connsiteX1" y="connsiteY1"/>
                </a:cxn>
              </a:cxnLst>
              <a:rect l="l" t="t" r="r" b="b"/>
              <a:pathLst>
                <a:path w="76200" h="158750">
                  <a:moveTo>
                    <a:pt x="76200" y="0"/>
                  </a:moveTo>
                  <a:lnTo>
                    <a:pt x="0" y="158750"/>
                  </a:lnTo>
                </a:path>
              </a:pathLst>
            </a:custGeom>
            <a:noFill/>
            <a:ln w="25400" cap="rnd">
              <a:solidFill>
                <a:srgbClr val="959A7F"/>
              </a:solid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0" name="组合 59">
            <a:extLst>
              <a:ext uri="{FF2B5EF4-FFF2-40B4-BE49-F238E27FC236}">
                <a16:creationId xmlns:a16="http://schemas.microsoft.com/office/drawing/2014/main" id="{0939A047-DB39-942D-003F-60676DC58B13}"/>
              </a:ext>
            </a:extLst>
          </p:cNvPr>
          <p:cNvGrpSpPr/>
          <p:nvPr/>
        </p:nvGrpSpPr>
        <p:grpSpPr>
          <a:xfrm>
            <a:off x="11916076" y="3590223"/>
            <a:ext cx="115503" cy="134754"/>
            <a:chOff x="11916076" y="3590223"/>
            <a:chExt cx="115503" cy="134754"/>
          </a:xfrm>
        </p:grpSpPr>
        <p:sp>
          <p:nvSpPr>
            <p:cNvPr id="52" name="任意多边形: 形状 51">
              <a:extLst>
                <a:ext uri="{FF2B5EF4-FFF2-40B4-BE49-F238E27FC236}">
                  <a16:creationId xmlns:a16="http://schemas.microsoft.com/office/drawing/2014/main" id="{9A4DABB8-0DAA-78F8-D957-182EB7EEDB8F}"/>
                </a:ext>
              </a:extLst>
            </p:cNvPr>
            <p:cNvSpPr/>
            <p:nvPr/>
          </p:nvSpPr>
          <p:spPr>
            <a:xfrm>
              <a:off x="11916076" y="3590223"/>
              <a:ext cx="48126" cy="125129"/>
            </a:xfrm>
            <a:custGeom>
              <a:avLst/>
              <a:gdLst>
                <a:gd name="connsiteX0" fmla="*/ 0 w 48126"/>
                <a:gd name="connsiteY0" fmla="*/ 0 h 125129"/>
                <a:gd name="connsiteX1" fmla="*/ 48126 w 48126"/>
                <a:gd name="connsiteY1" fmla="*/ 125129 h 125129"/>
              </a:gdLst>
              <a:ahLst/>
              <a:cxnLst>
                <a:cxn ang="0">
                  <a:pos x="connsiteX0" y="connsiteY0"/>
                </a:cxn>
                <a:cxn ang="0">
                  <a:pos x="connsiteX1" y="connsiteY1"/>
                </a:cxn>
              </a:cxnLst>
              <a:rect l="l" t="t" r="r" b="b"/>
              <a:pathLst>
                <a:path w="48126" h="125129">
                  <a:moveTo>
                    <a:pt x="0" y="0"/>
                  </a:moveTo>
                  <a:lnTo>
                    <a:pt x="48126" y="125129"/>
                  </a:lnTo>
                </a:path>
              </a:pathLst>
            </a:custGeom>
            <a:noFill/>
            <a:ln w="25400" cap="rnd">
              <a:solidFill>
                <a:srgbClr val="959A7F"/>
              </a:solid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任意多边形: 形状 52">
              <a:extLst>
                <a:ext uri="{FF2B5EF4-FFF2-40B4-BE49-F238E27FC236}">
                  <a16:creationId xmlns:a16="http://schemas.microsoft.com/office/drawing/2014/main" id="{3262F985-B338-3BB2-54C4-4CF3E16EEAAD}"/>
                </a:ext>
              </a:extLst>
            </p:cNvPr>
            <p:cNvSpPr/>
            <p:nvPr/>
          </p:nvSpPr>
          <p:spPr>
            <a:xfrm>
              <a:off x="12002703" y="3619099"/>
              <a:ext cx="28876" cy="105878"/>
            </a:xfrm>
            <a:custGeom>
              <a:avLst/>
              <a:gdLst>
                <a:gd name="connsiteX0" fmla="*/ 28876 w 28876"/>
                <a:gd name="connsiteY0" fmla="*/ 0 h 105878"/>
                <a:gd name="connsiteX1" fmla="*/ 0 w 28876"/>
                <a:gd name="connsiteY1" fmla="*/ 105878 h 105878"/>
              </a:gdLst>
              <a:ahLst/>
              <a:cxnLst>
                <a:cxn ang="0">
                  <a:pos x="connsiteX0" y="connsiteY0"/>
                </a:cxn>
                <a:cxn ang="0">
                  <a:pos x="connsiteX1" y="connsiteY1"/>
                </a:cxn>
              </a:cxnLst>
              <a:rect l="l" t="t" r="r" b="b"/>
              <a:pathLst>
                <a:path w="28876" h="105878">
                  <a:moveTo>
                    <a:pt x="28876" y="0"/>
                  </a:moveTo>
                  <a:lnTo>
                    <a:pt x="0" y="105878"/>
                  </a:lnTo>
                </a:path>
              </a:pathLst>
            </a:custGeom>
            <a:noFill/>
            <a:ln w="25400" cap="rnd">
              <a:solidFill>
                <a:srgbClr val="959A7F"/>
              </a:solid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9" name="组合 58">
            <a:extLst>
              <a:ext uri="{FF2B5EF4-FFF2-40B4-BE49-F238E27FC236}">
                <a16:creationId xmlns:a16="http://schemas.microsoft.com/office/drawing/2014/main" id="{85637D0D-C2B4-65FC-31CC-9C8AFD379A44}"/>
              </a:ext>
            </a:extLst>
          </p:cNvPr>
          <p:cNvGrpSpPr/>
          <p:nvPr/>
        </p:nvGrpSpPr>
        <p:grpSpPr>
          <a:xfrm>
            <a:off x="11720945" y="593766"/>
            <a:ext cx="178130" cy="154379"/>
            <a:chOff x="11720945" y="593766"/>
            <a:chExt cx="178130" cy="154379"/>
          </a:xfrm>
        </p:grpSpPr>
        <p:sp>
          <p:nvSpPr>
            <p:cNvPr id="54" name="任意多边形: 形状 53">
              <a:extLst>
                <a:ext uri="{FF2B5EF4-FFF2-40B4-BE49-F238E27FC236}">
                  <a16:creationId xmlns:a16="http://schemas.microsoft.com/office/drawing/2014/main" id="{CFF2FC3D-EC63-B139-064D-AC25C482AEE0}"/>
                </a:ext>
              </a:extLst>
            </p:cNvPr>
            <p:cNvSpPr/>
            <p:nvPr/>
          </p:nvSpPr>
          <p:spPr>
            <a:xfrm>
              <a:off x="11720945" y="617517"/>
              <a:ext cx="47502" cy="130628"/>
            </a:xfrm>
            <a:custGeom>
              <a:avLst/>
              <a:gdLst>
                <a:gd name="connsiteX0" fmla="*/ 0 w 47502"/>
                <a:gd name="connsiteY0" fmla="*/ 0 h 130628"/>
                <a:gd name="connsiteX1" fmla="*/ 47502 w 47502"/>
                <a:gd name="connsiteY1" fmla="*/ 130628 h 130628"/>
              </a:gdLst>
              <a:ahLst/>
              <a:cxnLst>
                <a:cxn ang="0">
                  <a:pos x="connsiteX0" y="connsiteY0"/>
                </a:cxn>
                <a:cxn ang="0">
                  <a:pos x="connsiteX1" y="connsiteY1"/>
                </a:cxn>
              </a:cxnLst>
              <a:rect l="l" t="t" r="r" b="b"/>
              <a:pathLst>
                <a:path w="47502" h="130628">
                  <a:moveTo>
                    <a:pt x="0" y="0"/>
                  </a:moveTo>
                  <a:lnTo>
                    <a:pt x="47502" y="130628"/>
                  </a:lnTo>
                </a:path>
              </a:pathLst>
            </a:custGeom>
            <a:noFill/>
            <a:ln w="25400" cap="rnd">
              <a:solidFill>
                <a:srgbClr val="959A7F"/>
              </a:solid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任意多边形: 形状 54">
              <a:extLst>
                <a:ext uri="{FF2B5EF4-FFF2-40B4-BE49-F238E27FC236}">
                  <a16:creationId xmlns:a16="http://schemas.microsoft.com/office/drawing/2014/main" id="{F202F068-882E-571D-70A5-F48105E21F01}"/>
                </a:ext>
              </a:extLst>
            </p:cNvPr>
            <p:cNvSpPr/>
            <p:nvPr/>
          </p:nvSpPr>
          <p:spPr>
            <a:xfrm>
              <a:off x="11827823" y="593766"/>
              <a:ext cx="71252" cy="83128"/>
            </a:xfrm>
            <a:custGeom>
              <a:avLst/>
              <a:gdLst>
                <a:gd name="connsiteX0" fmla="*/ 71252 w 71252"/>
                <a:gd name="connsiteY0" fmla="*/ 0 h 83128"/>
                <a:gd name="connsiteX1" fmla="*/ 0 w 71252"/>
                <a:gd name="connsiteY1" fmla="*/ 83128 h 83128"/>
              </a:gdLst>
              <a:ahLst/>
              <a:cxnLst>
                <a:cxn ang="0">
                  <a:pos x="connsiteX0" y="connsiteY0"/>
                </a:cxn>
                <a:cxn ang="0">
                  <a:pos x="connsiteX1" y="connsiteY1"/>
                </a:cxn>
              </a:cxnLst>
              <a:rect l="l" t="t" r="r" b="b"/>
              <a:pathLst>
                <a:path w="71252" h="83128">
                  <a:moveTo>
                    <a:pt x="71252" y="0"/>
                  </a:moveTo>
                  <a:lnTo>
                    <a:pt x="0" y="83128"/>
                  </a:lnTo>
                </a:path>
              </a:pathLst>
            </a:custGeom>
            <a:noFill/>
            <a:ln w="25400" cap="rnd">
              <a:solidFill>
                <a:srgbClr val="959A7F"/>
              </a:solid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5" name="任意多边形: 形状 64">
            <a:extLst>
              <a:ext uri="{FF2B5EF4-FFF2-40B4-BE49-F238E27FC236}">
                <a16:creationId xmlns:a16="http://schemas.microsoft.com/office/drawing/2014/main" id="{1DE9A366-AF45-DC4E-27F8-FF69344FBB8F}"/>
              </a:ext>
            </a:extLst>
          </p:cNvPr>
          <p:cNvSpPr/>
          <p:nvPr/>
        </p:nvSpPr>
        <p:spPr>
          <a:xfrm>
            <a:off x="6120906" y="1432410"/>
            <a:ext cx="277181" cy="202194"/>
          </a:xfrm>
          <a:custGeom>
            <a:avLst/>
            <a:gdLst>
              <a:gd name="connsiteX0" fmla="*/ 4727 w 277181"/>
              <a:gd name="connsiteY0" fmla="*/ 150857 h 202194"/>
              <a:gd name="connsiteX1" fmla="*/ 6844 w 277181"/>
              <a:gd name="connsiteY1" fmla="*/ 40790 h 202194"/>
              <a:gd name="connsiteX2" fmla="*/ 70344 w 277181"/>
              <a:gd name="connsiteY2" fmla="*/ 2690 h 202194"/>
              <a:gd name="connsiteX3" fmla="*/ 121144 w 277181"/>
              <a:gd name="connsiteY3" fmla="*/ 106407 h 202194"/>
              <a:gd name="connsiteX4" fmla="*/ 197344 w 277181"/>
              <a:gd name="connsiteY4" fmla="*/ 57723 h 202194"/>
              <a:gd name="connsiteX5" fmla="*/ 275661 w 277181"/>
              <a:gd name="connsiteY5" fmla="*/ 100057 h 202194"/>
              <a:gd name="connsiteX6" fmla="*/ 246027 w 277181"/>
              <a:gd name="connsiteY6" fmla="*/ 191073 h 202194"/>
              <a:gd name="connsiteX7" fmla="*/ 207927 w 277181"/>
              <a:gd name="connsiteY7" fmla="*/ 197423 h 2021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77181" h="202194">
                <a:moveTo>
                  <a:pt x="4727" y="150857"/>
                </a:moveTo>
                <a:cubicBezTo>
                  <a:pt x="317" y="108170"/>
                  <a:pt x="-4092" y="65484"/>
                  <a:pt x="6844" y="40790"/>
                </a:cubicBezTo>
                <a:cubicBezTo>
                  <a:pt x="17780" y="16096"/>
                  <a:pt x="51294" y="-8246"/>
                  <a:pt x="70344" y="2690"/>
                </a:cubicBezTo>
                <a:cubicBezTo>
                  <a:pt x="89394" y="13626"/>
                  <a:pt x="101389" y="91943"/>
                  <a:pt x="121144" y="106407"/>
                </a:cubicBezTo>
                <a:cubicBezTo>
                  <a:pt x="146544" y="90179"/>
                  <a:pt x="171591" y="58781"/>
                  <a:pt x="197344" y="57723"/>
                </a:cubicBezTo>
                <a:cubicBezTo>
                  <a:pt x="223097" y="56665"/>
                  <a:pt x="267547" y="77832"/>
                  <a:pt x="275661" y="100057"/>
                </a:cubicBezTo>
                <a:cubicBezTo>
                  <a:pt x="283775" y="122282"/>
                  <a:pt x="257316" y="174845"/>
                  <a:pt x="246027" y="191073"/>
                </a:cubicBezTo>
                <a:cubicBezTo>
                  <a:pt x="234738" y="207301"/>
                  <a:pt x="221332" y="202362"/>
                  <a:pt x="207927" y="197423"/>
                </a:cubicBezTo>
              </a:path>
            </a:pathLst>
          </a:custGeom>
          <a:noFill/>
          <a:ln w="25400" cap="rnd">
            <a:solidFill>
              <a:srgbClr val="959A7F"/>
            </a:solid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任意多边形: 形状 65">
            <a:extLst>
              <a:ext uri="{FF2B5EF4-FFF2-40B4-BE49-F238E27FC236}">
                <a16:creationId xmlns:a16="http://schemas.microsoft.com/office/drawing/2014/main" id="{9B6EE5A8-6515-6626-9348-EF8FEB6BF9C3}"/>
              </a:ext>
            </a:extLst>
          </p:cNvPr>
          <p:cNvSpPr/>
          <p:nvPr/>
        </p:nvSpPr>
        <p:spPr>
          <a:xfrm>
            <a:off x="96527" y="1470496"/>
            <a:ext cx="288565" cy="218604"/>
          </a:xfrm>
          <a:custGeom>
            <a:avLst/>
            <a:gdLst>
              <a:gd name="connsiteX0" fmla="*/ 81273 w 288565"/>
              <a:gd name="connsiteY0" fmla="*/ 218604 h 218604"/>
              <a:gd name="connsiteX1" fmla="*/ 1898 w 288565"/>
              <a:gd name="connsiteY1" fmla="*/ 183679 h 218604"/>
              <a:gd name="connsiteX2" fmla="*/ 27298 w 288565"/>
              <a:gd name="connsiteY2" fmla="*/ 120179 h 218604"/>
              <a:gd name="connsiteX3" fmla="*/ 55873 w 288565"/>
              <a:gd name="connsiteY3" fmla="*/ 120179 h 218604"/>
              <a:gd name="connsiteX4" fmla="*/ 27298 w 288565"/>
              <a:gd name="connsiteY4" fmla="*/ 43979 h 218604"/>
              <a:gd name="connsiteX5" fmla="*/ 84448 w 288565"/>
              <a:gd name="connsiteY5" fmla="*/ 2704 h 218604"/>
              <a:gd name="connsiteX6" fmla="*/ 157473 w 288565"/>
              <a:gd name="connsiteY6" fmla="*/ 12229 h 218604"/>
              <a:gd name="connsiteX7" fmla="*/ 163823 w 288565"/>
              <a:gd name="connsiteY7" fmla="*/ 78904 h 218604"/>
              <a:gd name="connsiteX8" fmla="*/ 224148 w 288565"/>
              <a:gd name="connsiteY8" fmla="*/ 37629 h 218604"/>
              <a:gd name="connsiteX9" fmla="*/ 287648 w 288565"/>
              <a:gd name="connsiteY9" fmla="*/ 85254 h 218604"/>
              <a:gd name="connsiteX10" fmla="*/ 255898 w 288565"/>
              <a:gd name="connsiteY10" fmla="*/ 155104 h 218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88565" h="218604">
                <a:moveTo>
                  <a:pt x="81273" y="218604"/>
                </a:moveTo>
                <a:cubicBezTo>
                  <a:pt x="46083" y="209343"/>
                  <a:pt x="10894" y="200083"/>
                  <a:pt x="1898" y="183679"/>
                </a:cubicBezTo>
                <a:cubicBezTo>
                  <a:pt x="-7098" y="167275"/>
                  <a:pt x="18302" y="130762"/>
                  <a:pt x="27298" y="120179"/>
                </a:cubicBezTo>
                <a:lnTo>
                  <a:pt x="55873" y="120179"/>
                </a:lnTo>
                <a:cubicBezTo>
                  <a:pt x="46348" y="94779"/>
                  <a:pt x="22536" y="63558"/>
                  <a:pt x="27298" y="43979"/>
                </a:cubicBezTo>
                <a:cubicBezTo>
                  <a:pt x="32060" y="24400"/>
                  <a:pt x="62752" y="7996"/>
                  <a:pt x="84448" y="2704"/>
                </a:cubicBezTo>
                <a:cubicBezTo>
                  <a:pt x="106144" y="-2588"/>
                  <a:pt x="144244" y="-471"/>
                  <a:pt x="157473" y="12229"/>
                </a:cubicBezTo>
                <a:cubicBezTo>
                  <a:pt x="170702" y="24929"/>
                  <a:pt x="167262" y="51916"/>
                  <a:pt x="163823" y="78904"/>
                </a:cubicBezTo>
                <a:cubicBezTo>
                  <a:pt x="183931" y="65146"/>
                  <a:pt x="203511" y="36571"/>
                  <a:pt x="224148" y="37629"/>
                </a:cubicBezTo>
                <a:cubicBezTo>
                  <a:pt x="244785" y="38687"/>
                  <a:pt x="282356" y="65675"/>
                  <a:pt x="287648" y="85254"/>
                </a:cubicBezTo>
                <a:cubicBezTo>
                  <a:pt x="292940" y="104833"/>
                  <a:pt x="274419" y="129968"/>
                  <a:pt x="255898" y="155104"/>
                </a:cubicBezTo>
              </a:path>
            </a:pathLst>
          </a:custGeom>
          <a:noFill/>
          <a:ln w="25400" cap="rnd">
            <a:solidFill>
              <a:srgbClr val="959A7F"/>
            </a:solid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任意多边形: 形状 66">
            <a:extLst>
              <a:ext uri="{FF2B5EF4-FFF2-40B4-BE49-F238E27FC236}">
                <a16:creationId xmlns:a16="http://schemas.microsoft.com/office/drawing/2014/main" id="{386620BA-DA85-061F-AB14-2D99E90AC2AC}"/>
              </a:ext>
            </a:extLst>
          </p:cNvPr>
          <p:cNvSpPr/>
          <p:nvPr/>
        </p:nvSpPr>
        <p:spPr>
          <a:xfrm>
            <a:off x="9727367" y="3597724"/>
            <a:ext cx="273324" cy="330809"/>
          </a:xfrm>
          <a:custGeom>
            <a:avLst/>
            <a:gdLst>
              <a:gd name="connsiteX0" fmla="*/ 93966 w 273324"/>
              <a:gd name="connsiteY0" fmla="*/ 330809 h 330809"/>
              <a:gd name="connsiteX1" fmla="*/ 833 w 273324"/>
              <a:gd name="connsiteY1" fmla="*/ 237676 h 330809"/>
              <a:gd name="connsiteX2" fmla="*/ 51633 w 273324"/>
              <a:gd name="connsiteY2" fmla="*/ 203809 h 330809"/>
              <a:gd name="connsiteX3" fmla="*/ 110900 w 273324"/>
              <a:gd name="connsiteY3" fmla="*/ 254609 h 330809"/>
              <a:gd name="connsiteX4" fmla="*/ 93966 w 273324"/>
              <a:gd name="connsiteY4" fmla="*/ 110676 h 330809"/>
              <a:gd name="connsiteX5" fmla="*/ 144766 w 273324"/>
              <a:gd name="connsiteY5" fmla="*/ 9076 h 330809"/>
              <a:gd name="connsiteX6" fmla="*/ 271766 w 273324"/>
              <a:gd name="connsiteY6" fmla="*/ 26009 h 330809"/>
              <a:gd name="connsiteX7" fmla="*/ 204033 w 273324"/>
              <a:gd name="connsiteY7" fmla="*/ 195343 h 3308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73324" h="330809">
                <a:moveTo>
                  <a:pt x="93966" y="330809"/>
                </a:moveTo>
                <a:cubicBezTo>
                  <a:pt x="50927" y="294826"/>
                  <a:pt x="7888" y="258843"/>
                  <a:pt x="833" y="237676"/>
                </a:cubicBezTo>
                <a:cubicBezTo>
                  <a:pt x="-6222" y="216509"/>
                  <a:pt x="33288" y="200987"/>
                  <a:pt x="51633" y="203809"/>
                </a:cubicBezTo>
                <a:cubicBezTo>
                  <a:pt x="69977" y="206631"/>
                  <a:pt x="103845" y="277187"/>
                  <a:pt x="110900" y="254609"/>
                </a:cubicBezTo>
                <a:cubicBezTo>
                  <a:pt x="105255" y="206631"/>
                  <a:pt x="88322" y="151598"/>
                  <a:pt x="93966" y="110676"/>
                </a:cubicBezTo>
                <a:cubicBezTo>
                  <a:pt x="99610" y="69754"/>
                  <a:pt x="115133" y="23187"/>
                  <a:pt x="144766" y="9076"/>
                </a:cubicBezTo>
                <a:cubicBezTo>
                  <a:pt x="174399" y="-5035"/>
                  <a:pt x="261888" y="-5035"/>
                  <a:pt x="271766" y="26009"/>
                </a:cubicBezTo>
                <a:cubicBezTo>
                  <a:pt x="281644" y="57053"/>
                  <a:pt x="242838" y="126198"/>
                  <a:pt x="204033" y="195343"/>
                </a:cubicBezTo>
              </a:path>
            </a:pathLst>
          </a:custGeom>
          <a:noFill/>
          <a:ln w="25400" cap="rnd">
            <a:solidFill>
              <a:srgbClr val="959A7F"/>
            </a:solid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任意多边形: 形状 68">
            <a:extLst>
              <a:ext uri="{FF2B5EF4-FFF2-40B4-BE49-F238E27FC236}">
                <a16:creationId xmlns:a16="http://schemas.microsoft.com/office/drawing/2014/main" id="{824FDB67-7623-EB50-DBA2-46F5F9BC3417}"/>
              </a:ext>
            </a:extLst>
          </p:cNvPr>
          <p:cNvSpPr/>
          <p:nvPr/>
        </p:nvSpPr>
        <p:spPr>
          <a:xfrm>
            <a:off x="11664950" y="6316531"/>
            <a:ext cx="213024" cy="212857"/>
          </a:xfrm>
          <a:custGeom>
            <a:avLst/>
            <a:gdLst>
              <a:gd name="connsiteX0" fmla="*/ 0 w 213024"/>
              <a:gd name="connsiteY0" fmla="*/ 196982 h 212857"/>
              <a:gd name="connsiteX1" fmla="*/ 50800 w 213024"/>
              <a:gd name="connsiteY1" fmla="*/ 65219 h 212857"/>
              <a:gd name="connsiteX2" fmla="*/ 176213 w 213024"/>
              <a:gd name="connsiteY2" fmla="*/ 132 h 212857"/>
              <a:gd name="connsiteX3" fmla="*/ 211138 w 213024"/>
              <a:gd name="connsiteY3" fmla="*/ 49344 h 212857"/>
              <a:gd name="connsiteX4" fmla="*/ 174625 w 213024"/>
              <a:gd name="connsiteY4" fmla="*/ 85857 h 212857"/>
              <a:gd name="connsiteX5" fmla="*/ 115888 w 213024"/>
              <a:gd name="connsiteY5" fmla="*/ 127132 h 212857"/>
              <a:gd name="connsiteX6" fmla="*/ 173038 w 213024"/>
              <a:gd name="connsiteY6" fmla="*/ 109669 h 212857"/>
              <a:gd name="connsiteX7" fmla="*/ 212725 w 213024"/>
              <a:gd name="connsiteY7" fmla="*/ 155707 h 212857"/>
              <a:gd name="connsiteX8" fmla="*/ 152400 w 213024"/>
              <a:gd name="connsiteY8" fmla="*/ 212857 h 2128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3024" h="212857">
                <a:moveTo>
                  <a:pt x="0" y="196982"/>
                </a:moveTo>
                <a:cubicBezTo>
                  <a:pt x="10715" y="147504"/>
                  <a:pt x="21431" y="98027"/>
                  <a:pt x="50800" y="65219"/>
                </a:cubicBezTo>
                <a:cubicBezTo>
                  <a:pt x="80169" y="32411"/>
                  <a:pt x="149490" y="2778"/>
                  <a:pt x="176213" y="132"/>
                </a:cubicBezTo>
                <a:cubicBezTo>
                  <a:pt x="202936" y="-2514"/>
                  <a:pt x="211403" y="35057"/>
                  <a:pt x="211138" y="49344"/>
                </a:cubicBezTo>
                <a:cubicBezTo>
                  <a:pt x="210873" y="63631"/>
                  <a:pt x="190500" y="72892"/>
                  <a:pt x="174625" y="85857"/>
                </a:cubicBezTo>
                <a:cubicBezTo>
                  <a:pt x="158750" y="98822"/>
                  <a:pt x="116152" y="123163"/>
                  <a:pt x="115888" y="127132"/>
                </a:cubicBezTo>
                <a:cubicBezTo>
                  <a:pt x="115624" y="131101"/>
                  <a:pt x="156899" y="104906"/>
                  <a:pt x="173038" y="109669"/>
                </a:cubicBezTo>
                <a:cubicBezTo>
                  <a:pt x="189178" y="114431"/>
                  <a:pt x="216165" y="138509"/>
                  <a:pt x="212725" y="155707"/>
                </a:cubicBezTo>
                <a:cubicBezTo>
                  <a:pt x="209285" y="172905"/>
                  <a:pt x="180842" y="192881"/>
                  <a:pt x="152400" y="212857"/>
                </a:cubicBezTo>
              </a:path>
            </a:pathLst>
          </a:custGeom>
          <a:noFill/>
          <a:ln w="25400" cap="rnd">
            <a:solidFill>
              <a:srgbClr val="959A7F"/>
            </a:solid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任意多边形: 形状 69">
            <a:extLst>
              <a:ext uri="{FF2B5EF4-FFF2-40B4-BE49-F238E27FC236}">
                <a16:creationId xmlns:a16="http://schemas.microsoft.com/office/drawing/2014/main" id="{81725CC2-04EC-7F51-8B49-C2BD7EF68FAD}"/>
              </a:ext>
            </a:extLst>
          </p:cNvPr>
          <p:cNvSpPr/>
          <p:nvPr/>
        </p:nvSpPr>
        <p:spPr>
          <a:xfrm>
            <a:off x="710513" y="6217822"/>
            <a:ext cx="341344" cy="177898"/>
          </a:xfrm>
          <a:custGeom>
            <a:avLst/>
            <a:gdLst>
              <a:gd name="connsiteX0" fmla="*/ 61647 w 341344"/>
              <a:gd name="connsiteY0" fmla="*/ 177898 h 177898"/>
              <a:gd name="connsiteX1" fmla="*/ 687 w 341344"/>
              <a:gd name="connsiteY1" fmla="*/ 55978 h 177898"/>
              <a:gd name="connsiteX2" fmla="*/ 97207 w 341344"/>
              <a:gd name="connsiteY2" fmla="*/ 61058 h 177898"/>
              <a:gd name="connsiteX3" fmla="*/ 102287 w 341344"/>
              <a:gd name="connsiteY3" fmla="*/ 66138 h 177898"/>
              <a:gd name="connsiteX4" fmla="*/ 163247 w 341344"/>
              <a:gd name="connsiteY4" fmla="*/ 98 h 177898"/>
              <a:gd name="connsiteX5" fmla="*/ 234367 w 341344"/>
              <a:gd name="connsiteY5" fmla="*/ 50898 h 177898"/>
              <a:gd name="connsiteX6" fmla="*/ 300407 w 341344"/>
              <a:gd name="connsiteY6" fmla="*/ 35658 h 177898"/>
              <a:gd name="connsiteX7" fmla="*/ 341047 w 341344"/>
              <a:gd name="connsiteY7" fmla="*/ 116938 h 177898"/>
              <a:gd name="connsiteX8" fmla="*/ 280087 w 341344"/>
              <a:gd name="connsiteY8" fmla="*/ 177898 h 1778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41344" h="177898">
                <a:moveTo>
                  <a:pt x="61647" y="177898"/>
                </a:moveTo>
                <a:cubicBezTo>
                  <a:pt x="28203" y="126674"/>
                  <a:pt x="-5240" y="75451"/>
                  <a:pt x="687" y="55978"/>
                </a:cubicBezTo>
                <a:cubicBezTo>
                  <a:pt x="6614" y="36505"/>
                  <a:pt x="80274" y="59365"/>
                  <a:pt x="97207" y="61058"/>
                </a:cubicBezTo>
                <a:cubicBezTo>
                  <a:pt x="114140" y="62751"/>
                  <a:pt x="91280" y="76298"/>
                  <a:pt x="102287" y="66138"/>
                </a:cubicBezTo>
                <a:cubicBezTo>
                  <a:pt x="113294" y="55978"/>
                  <a:pt x="141234" y="2638"/>
                  <a:pt x="163247" y="98"/>
                </a:cubicBezTo>
                <a:cubicBezTo>
                  <a:pt x="185260" y="-2442"/>
                  <a:pt x="211507" y="44971"/>
                  <a:pt x="234367" y="50898"/>
                </a:cubicBezTo>
                <a:cubicBezTo>
                  <a:pt x="257227" y="56825"/>
                  <a:pt x="282627" y="24651"/>
                  <a:pt x="300407" y="35658"/>
                </a:cubicBezTo>
                <a:cubicBezTo>
                  <a:pt x="318187" y="46665"/>
                  <a:pt x="344434" y="93231"/>
                  <a:pt x="341047" y="116938"/>
                </a:cubicBezTo>
                <a:cubicBezTo>
                  <a:pt x="337660" y="140645"/>
                  <a:pt x="308873" y="159271"/>
                  <a:pt x="280087" y="177898"/>
                </a:cubicBezTo>
              </a:path>
            </a:pathLst>
          </a:custGeom>
          <a:noFill/>
          <a:ln w="25400" cap="rnd">
            <a:solidFill>
              <a:srgbClr val="959A7F"/>
            </a:solid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文本框 71">
            <a:extLst>
              <a:ext uri="{FF2B5EF4-FFF2-40B4-BE49-F238E27FC236}">
                <a16:creationId xmlns:a16="http://schemas.microsoft.com/office/drawing/2014/main" id="{041FC4DE-EEAB-2C66-FCAD-0761E97C3C69}"/>
              </a:ext>
            </a:extLst>
          </p:cNvPr>
          <p:cNvSpPr txBox="1"/>
          <p:nvPr/>
        </p:nvSpPr>
        <p:spPr>
          <a:xfrm>
            <a:off x="289541" y="324455"/>
            <a:ext cx="2444891" cy="338554"/>
          </a:xfrm>
          <a:prstGeom prst="rect">
            <a:avLst/>
          </a:prstGeom>
          <a:noFill/>
        </p:spPr>
        <p:txBody>
          <a:bodyPr wrap="square" rtlCol="0">
            <a:spAutoFit/>
          </a:bodyPr>
          <a:lstStyle/>
          <a:p>
            <a:r>
              <a:rPr lang="en-US" altLang="zh-CN" sz="1600">
                <a:solidFill>
                  <a:srgbClr val="686763"/>
                </a:solidFill>
              </a:rPr>
              <a:t>Supporters Say</a:t>
            </a:r>
            <a:endParaRPr lang="zh-CN" altLang="en-US" sz="1600">
              <a:solidFill>
                <a:srgbClr val="686763"/>
              </a:solidFill>
            </a:endParaRPr>
          </a:p>
        </p:txBody>
      </p:sp>
      <p:sp>
        <p:nvSpPr>
          <p:cNvPr id="73" name="文本框 72">
            <a:extLst>
              <a:ext uri="{FF2B5EF4-FFF2-40B4-BE49-F238E27FC236}">
                <a16:creationId xmlns:a16="http://schemas.microsoft.com/office/drawing/2014/main" id="{B3A58076-BB97-9CDF-40FF-4BF612CA2DA6}"/>
              </a:ext>
            </a:extLst>
          </p:cNvPr>
          <p:cNvSpPr txBox="1"/>
          <p:nvPr/>
        </p:nvSpPr>
        <p:spPr>
          <a:xfrm>
            <a:off x="9457568" y="324455"/>
            <a:ext cx="2444891" cy="338554"/>
          </a:xfrm>
          <a:prstGeom prst="rect">
            <a:avLst/>
          </a:prstGeom>
          <a:noFill/>
        </p:spPr>
        <p:txBody>
          <a:bodyPr wrap="square" rtlCol="0">
            <a:spAutoFit/>
          </a:bodyPr>
          <a:lstStyle/>
          <a:p>
            <a:pPr algn="r"/>
            <a:r>
              <a:rPr lang="en-US" altLang="zh-CN" sz="1600">
                <a:solidFill>
                  <a:srgbClr val="686763"/>
                </a:solidFill>
              </a:rPr>
              <a:t>2023/09/08</a:t>
            </a:r>
            <a:endParaRPr lang="zh-CN" altLang="en-US" sz="1600">
              <a:solidFill>
                <a:srgbClr val="686763"/>
              </a:solidFill>
            </a:endParaRPr>
          </a:p>
        </p:txBody>
      </p:sp>
      <p:grpSp>
        <p:nvGrpSpPr>
          <p:cNvPr id="77" name="组合 76">
            <a:extLst>
              <a:ext uri="{FF2B5EF4-FFF2-40B4-BE49-F238E27FC236}">
                <a16:creationId xmlns:a16="http://schemas.microsoft.com/office/drawing/2014/main" id="{DC3E50E2-4842-6BE2-6B4B-E088AF3FB623}"/>
              </a:ext>
            </a:extLst>
          </p:cNvPr>
          <p:cNvGrpSpPr/>
          <p:nvPr/>
        </p:nvGrpSpPr>
        <p:grpSpPr>
          <a:xfrm>
            <a:off x="2376118" y="2259678"/>
            <a:ext cx="7693764" cy="2643445"/>
            <a:chOff x="2293568" y="652780"/>
            <a:chExt cx="7693764" cy="2643445"/>
          </a:xfrm>
        </p:grpSpPr>
        <p:sp>
          <p:nvSpPr>
            <p:cNvPr id="75" name="文本框 74">
              <a:extLst>
                <a:ext uri="{FF2B5EF4-FFF2-40B4-BE49-F238E27FC236}">
                  <a16:creationId xmlns:a16="http://schemas.microsoft.com/office/drawing/2014/main" id="{1AD0CEF6-4A67-CC22-2B3F-20B18644CD64}"/>
                </a:ext>
              </a:extLst>
            </p:cNvPr>
            <p:cNvSpPr txBox="1"/>
            <p:nvPr/>
          </p:nvSpPr>
          <p:spPr>
            <a:xfrm>
              <a:off x="2293568" y="741680"/>
              <a:ext cx="7604864" cy="2554545"/>
            </a:xfrm>
            <a:prstGeom prst="rect">
              <a:avLst/>
            </a:prstGeom>
            <a:noFill/>
          </p:spPr>
          <p:txBody>
            <a:bodyPr wrap="square" rtlCol="0">
              <a:spAutoFit/>
            </a:bodyPr>
            <a:lstStyle/>
            <a:p>
              <a:pPr algn="ctr"/>
              <a:r>
                <a:rPr lang="en-US" altLang="zh-CN" sz="8000" b="1" spc="600">
                  <a:ln w="19050">
                    <a:solidFill>
                      <a:srgbClr val="686763"/>
                    </a:solidFill>
                  </a:ln>
                  <a:solidFill>
                    <a:srgbClr val="FFE9B3"/>
                  </a:solidFill>
                  <a:latin typeface="Jumble" panose="02000503000000020004" pitchFamily="2" charset="0"/>
                </a:rPr>
                <a:t>POWERPOINT TEMPLET</a:t>
              </a:r>
              <a:endParaRPr lang="zh-CN" altLang="en-US" sz="8000" b="1" spc="600">
                <a:ln w="19050">
                  <a:solidFill>
                    <a:srgbClr val="686763"/>
                  </a:solidFill>
                </a:ln>
                <a:solidFill>
                  <a:srgbClr val="FFE9B3"/>
                </a:solidFill>
                <a:latin typeface="Jumble" panose="02000503000000020004" pitchFamily="2" charset="0"/>
              </a:endParaRPr>
            </a:p>
          </p:txBody>
        </p:sp>
        <p:sp>
          <p:nvSpPr>
            <p:cNvPr id="76" name="文本框 75">
              <a:extLst>
                <a:ext uri="{FF2B5EF4-FFF2-40B4-BE49-F238E27FC236}">
                  <a16:creationId xmlns:a16="http://schemas.microsoft.com/office/drawing/2014/main" id="{5F13508F-1E5F-0DBB-ED52-C2A5DB1916B1}"/>
                </a:ext>
              </a:extLst>
            </p:cNvPr>
            <p:cNvSpPr txBox="1"/>
            <p:nvPr/>
          </p:nvSpPr>
          <p:spPr>
            <a:xfrm>
              <a:off x="2382468" y="652780"/>
              <a:ext cx="7604864" cy="2554545"/>
            </a:xfrm>
            <a:prstGeom prst="rect">
              <a:avLst/>
            </a:prstGeom>
            <a:noFill/>
          </p:spPr>
          <p:txBody>
            <a:bodyPr wrap="square" rtlCol="0">
              <a:spAutoFit/>
            </a:bodyPr>
            <a:lstStyle/>
            <a:p>
              <a:pPr algn="ctr"/>
              <a:r>
                <a:rPr lang="en-US" altLang="zh-CN" sz="8000" b="1" spc="600">
                  <a:ln w="19050">
                    <a:solidFill>
                      <a:srgbClr val="686763"/>
                    </a:solidFill>
                  </a:ln>
                  <a:solidFill>
                    <a:srgbClr val="FFC176"/>
                  </a:solidFill>
                  <a:latin typeface="Jumble" panose="02000503000000020004" pitchFamily="2" charset="0"/>
                </a:rPr>
                <a:t>POWERPOINT TEMPLET</a:t>
              </a:r>
              <a:endParaRPr lang="zh-CN" altLang="en-US" sz="8000" b="1" spc="600">
                <a:ln w="19050">
                  <a:solidFill>
                    <a:srgbClr val="686763"/>
                  </a:solidFill>
                </a:ln>
                <a:solidFill>
                  <a:srgbClr val="FFC176"/>
                </a:solidFill>
                <a:latin typeface="Jumble" panose="02000503000000020004" pitchFamily="2" charset="0"/>
              </a:endParaRPr>
            </a:p>
          </p:txBody>
        </p:sp>
      </p:grpSp>
    </p:spTree>
    <p:extLst>
      <p:ext uri="{BB962C8B-B14F-4D97-AF65-F5344CB8AC3E}">
        <p14:creationId xmlns:p14="http://schemas.microsoft.com/office/powerpoint/2010/main" val="415562610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FBF6EF"/>
        </a:solidFill>
        <a:effectLst/>
      </p:bgPr>
    </p:bg>
    <p:spTree>
      <p:nvGrpSpPr>
        <p:cNvPr id="1" name=""/>
        <p:cNvGrpSpPr/>
        <p:nvPr/>
      </p:nvGrpSpPr>
      <p:grpSpPr>
        <a:xfrm>
          <a:off x="0" y="0"/>
          <a:ext cx="0" cy="0"/>
          <a:chOff x="0" y="0"/>
          <a:chExt cx="0" cy="0"/>
        </a:xfrm>
      </p:grpSpPr>
      <p:sp>
        <p:nvSpPr>
          <p:cNvPr id="1028" name="矩形 1027">
            <a:extLst>
              <a:ext uri="{FF2B5EF4-FFF2-40B4-BE49-F238E27FC236}">
                <a16:creationId xmlns:a16="http://schemas.microsoft.com/office/drawing/2014/main" id="{75E3BCCB-628F-44D3-FEC1-0DE011858049}"/>
              </a:ext>
            </a:extLst>
          </p:cNvPr>
          <p:cNvSpPr/>
          <p:nvPr/>
        </p:nvSpPr>
        <p:spPr>
          <a:xfrm>
            <a:off x="0" y="0"/>
            <a:ext cx="12192000" cy="6858000"/>
          </a:xfrm>
          <a:prstGeom prst="rect">
            <a:avLst/>
          </a:prstGeom>
          <a:solidFill>
            <a:srgbClr val="FBF6E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65" name="组合 964">
            <a:extLst>
              <a:ext uri="{FF2B5EF4-FFF2-40B4-BE49-F238E27FC236}">
                <a16:creationId xmlns:a16="http://schemas.microsoft.com/office/drawing/2014/main" id="{59AC3A0F-3E53-4E28-F315-8FFFF3341EA6}"/>
              </a:ext>
            </a:extLst>
          </p:cNvPr>
          <p:cNvGrpSpPr/>
          <p:nvPr/>
        </p:nvGrpSpPr>
        <p:grpSpPr>
          <a:xfrm>
            <a:off x="-43260" y="4438104"/>
            <a:ext cx="12278520" cy="2419895"/>
            <a:chOff x="-43260" y="3313094"/>
            <a:chExt cx="12278520" cy="3544906"/>
          </a:xfrm>
        </p:grpSpPr>
        <p:sp>
          <p:nvSpPr>
            <p:cNvPr id="962" name="任意多边形: 形状 961">
              <a:extLst>
                <a:ext uri="{FF2B5EF4-FFF2-40B4-BE49-F238E27FC236}">
                  <a16:creationId xmlns:a16="http://schemas.microsoft.com/office/drawing/2014/main" id="{47C784C1-C5BD-152F-D5A2-179C2A33C9AF}"/>
                </a:ext>
              </a:extLst>
            </p:cNvPr>
            <p:cNvSpPr/>
            <p:nvPr/>
          </p:nvSpPr>
          <p:spPr>
            <a:xfrm>
              <a:off x="0" y="3313094"/>
              <a:ext cx="12235260" cy="3544906"/>
            </a:xfrm>
            <a:custGeom>
              <a:avLst/>
              <a:gdLst>
                <a:gd name="connsiteX0" fmla="*/ 11875526 w 12235260"/>
                <a:gd name="connsiteY0" fmla="*/ 0 h 3544906"/>
                <a:gd name="connsiteX1" fmla="*/ 11906057 w 12235260"/>
                <a:gd name="connsiteY1" fmla="*/ 69034 h 3544906"/>
                <a:gd name="connsiteX2" fmla="*/ 11938350 w 12235260"/>
                <a:gd name="connsiteY2" fmla="*/ 132736 h 3544906"/>
                <a:gd name="connsiteX3" fmla="*/ 12065502 w 12235260"/>
                <a:gd name="connsiteY3" fmla="*/ 113394 h 3544906"/>
                <a:gd name="connsiteX4" fmla="*/ 12154176 w 12235260"/>
                <a:gd name="connsiteY4" fmla="*/ 119584 h 3544906"/>
                <a:gd name="connsiteX5" fmla="*/ 12216197 w 12235260"/>
                <a:gd name="connsiteY5" fmla="*/ 158984 h 3544906"/>
                <a:gd name="connsiteX6" fmla="*/ 12235260 w 12235260"/>
                <a:gd name="connsiteY6" fmla="*/ 154141 h 3544906"/>
                <a:gd name="connsiteX7" fmla="*/ 12235260 w 12235260"/>
                <a:gd name="connsiteY7" fmla="*/ 3544906 h 3544906"/>
                <a:gd name="connsiteX8" fmla="*/ 0 w 12235260"/>
                <a:gd name="connsiteY8" fmla="*/ 3544906 h 3544906"/>
                <a:gd name="connsiteX9" fmla="*/ 0 w 12235260"/>
                <a:gd name="connsiteY9" fmla="*/ 156759 h 3544906"/>
                <a:gd name="connsiteX10" fmla="*/ 18410 w 12235260"/>
                <a:gd name="connsiteY10" fmla="*/ 159454 h 3544906"/>
                <a:gd name="connsiteX11" fmla="*/ 305887 w 12235260"/>
                <a:gd name="connsiteY11" fmla="*/ 171379 h 3544906"/>
                <a:gd name="connsiteX12" fmla="*/ 614741 w 12235260"/>
                <a:gd name="connsiteY12" fmla="*/ 192049 h 3544906"/>
                <a:gd name="connsiteX13" fmla="*/ 729215 w 12235260"/>
                <a:gd name="connsiteY13" fmla="*/ 190679 h 3544906"/>
                <a:gd name="connsiteX14" fmla="*/ 853950 w 12235260"/>
                <a:gd name="connsiteY14" fmla="*/ 204490 h 3544906"/>
                <a:gd name="connsiteX15" fmla="*/ 905086 w 12235260"/>
                <a:gd name="connsiteY15" fmla="*/ 233920 h 3544906"/>
                <a:gd name="connsiteX16" fmla="*/ 983859 w 12235260"/>
                <a:gd name="connsiteY16" fmla="*/ 185299 h 3544906"/>
                <a:gd name="connsiteX17" fmla="*/ 1096369 w 12235260"/>
                <a:gd name="connsiteY17" fmla="*/ 160078 h 3544906"/>
                <a:gd name="connsiteX18" fmla="*/ 1399686 w 12235260"/>
                <a:gd name="connsiteY18" fmla="*/ 186304 h 3544906"/>
                <a:gd name="connsiteX19" fmla="*/ 1669264 w 12235260"/>
                <a:gd name="connsiteY19" fmla="*/ 189130 h 3544906"/>
                <a:gd name="connsiteX20" fmla="*/ 1884370 w 12235260"/>
                <a:gd name="connsiteY20" fmla="*/ 88328 h 3544906"/>
                <a:gd name="connsiteX21" fmla="*/ 1954303 w 12235260"/>
                <a:gd name="connsiteY21" fmla="*/ 133064 h 3544906"/>
                <a:gd name="connsiteX22" fmla="*/ 2125330 w 12235260"/>
                <a:gd name="connsiteY22" fmla="*/ 133604 h 3544906"/>
                <a:gd name="connsiteX23" fmla="*/ 2279108 w 12235260"/>
                <a:gd name="connsiteY23" fmla="*/ 128927 h 3544906"/>
                <a:gd name="connsiteX24" fmla="*/ 2336258 w 12235260"/>
                <a:gd name="connsiteY24" fmla="*/ 146500 h 3544906"/>
                <a:gd name="connsiteX25" fmla="*/ 2393757 w 12235260"/>
                <a:gd name="connsiteY25" fmla="*/ 158750 h 3544906"/>
                <a:gd name="connsiteX26" fmla="*/ 2520757 w 12235260"/>
                <a:gd name="connsiteY26" fmla="*/ 171450 h 3544906"/>
                <a:gd name="connsiteX27" fmla="*/ 2681254 w 12235260"/>
                <a:gd name="connsiteY27" fmla="*/ 180513 h 3544906"/>
                <a:gd name="connsiteX28" fmla="*/ 2888355 w 12235260"/>
                <a:gd name="connsiteY28" fmla="*/ 199033 h 3544906"/>
                <a:gd name="connsiteX29" fmla="*/ 3234132 w 12235260"/>
                <a:gd name="connsiteY29" fmla="*/ 190158 h 3544906"/>
                <a:gd name="connsiteX30" fmla="*/ 3479719 w 12235260"/>
                <a:gd name="connsiteY30" fmla="*/ 170758 h 3544906"/>
                <a:gd name="connsiteX31" fmla="*/ 3575278 w 12235260"/>
                <a:gd name="connsiteY31" fmla="*/ 149606 h 3544906"/>
                <a:gd name="connsiteX32" fmla="*/ 3676457 w 12235260"/>
                <a:gd name="connsiteY32" fmla="*/ 208987 h 3544906"/>
                <a:gd name="connsiteX33" fmla="*/ 3744042 w 12235260"/>
                <a:gd name="connsiteY33" fmla="*/ 219500 h 3544906"/>
                <a:gd name="connsiteX34" fmla="*/ 3800653 w 12235260"/>
                <a:gd name="connsiteY34" fmla="*/ 186709 h 3544906"/>
                <a:gd name="connsiteX35" fmla="*/ 3847473 w 12235260"/>
                <a:gd name="connsiteY35" fmla="*/ 142978 h 3544906"/>
                <a:gd name="connsiteX36" fmla="*/ 3859802 w 12235260"/>
                <a:gd name="connsiteY36" fmla="*/ 128136 h 3544906"/>
                <a:gd name="connsiteX37" fmla="*/ 4080448 w 12235260"/>
                <a:gd name="connsiteY37" fmla="*/ 163270 h 3544906"/>
                <a:gd name="connsiteX38" fmla="*/ 4378834 w 12235260"/>
                <a:gd name="connsiteY38" fmla="*/ 191253 h 3544906"/>
                <a:gd name="connsiteX39" fmla="*/ 4457466 w 12235260"/>
                <a:gd name="connsiteY39" fmla="*/ 190545 h 3544906"/>
                <a:gd name="connsiteX40" fmla="*/ 4529533 w 12235260"/>
                <a:gd name="connsiteY40" fmla="*/ 243556 h 3544906"/>
                <a:gd name="connsiteX41" fmla="*/ 4668251 w 12235260"/>
                <a:gd name="connsiteY41" fmla="*/ 262072 h 3544906"/>
                <a:gd name="connsiteX42" fmla="*/ 4709887 w 12235260"/>
                <a:gd name="connsiteY42" fmla="*/ 252655 h 3544906"/>
                <a:gd name="connsiteX43" fmla="*/ 4810493 w 12235260"/>
                <a:gd name="connsiteY43" fmla="*/ 202778 h 3544906"/>
                <a:gd name="connsiteX44" fmla="*/ 4870183 w 12235260"/>
                <a:gd name="connsiteY44" fmla="*/ 171427 h 3544906"/>
                <a:gd name="connsiteX45" fmla="*/ 4929947 w 12235260"/>
                <a:gd name="connsiteY45" fmla="*/ 151067 h 3544906"/>
                <a:gd name="connsiteX46" fmla="*/ 5312213 w 12235260"/>
                <a:gd name="connsiteY46" fmla="*/ 116288 h 3544906"/>
                <a:gd name="connsiteX47" fmla="*/ 5531402 w 12235260"/>
                <a:gd name="connsiteY47" fmla="*/ 139941 h 3544906"/>
                <a:gd name="connsiteX48" fmla="*/ 5734602 w 12235260"/>
                <a:gd name="connsiteY48" fmla="*/ 155265 h 3544906"/>
                <a:gd name="connsiteX49" fmla="*/ 5868898 w 12235260"/>
                <a:gd name="connsiteY49" fmla="*/ 176022 h 3544906"/>
                <a:gd name="connsiteX50" fmla="*/ 6038770 w 12235260"/>
                <a:gd name="connsiteY50" fmla="*/ 171410 h 3544906"/>
                <a:gd name="connsiteX51" fmla="*/ 6132430 w 12235260"/>
                <a:gd name="connsiteY51" fmla="*/ 152400 h 3544906"/>
                <a:gd name="connsiteX52" fmla="*/ 6231851 w 12235260"/>
                <a:gd name="connsiteY52" fmla="*/ 120650 h 3544906"/>
                <a:gd name="connsiteX53" fmla="*/ 6298255 w 12235260"/>
                <a:gd name="connsiteY53" fmla="*/ 88900 h 3544906"/>
                <a:gd name="connsiteX54" fmla="*/ 6323997 w 12235260"/>
                <a:gd name="connsiteY54" fmla="*/ 134327 h 3544906"/>
                <a:gd name="connsiteX55" fmla="*/ 6412248 w 12235260"/>
                <a:gd name="connsiteY55" fmla="*/ 104642 h 3544906"/>
                <a:gd name="connsiteX56" fmla="*/ 6449289 w 12235260"/>
                <a:gd name="connsiteY56" fmla="*/ 50730 h 3544906"/>
                <a:gd name="connsiteX57" fmla="*/ 6463048 w 12235260"/>
                <a:gd name="connsiteY57" fmla="*/ 88713 h 3544906"/>
                <a:gd name="connsiteX58" fmla="*/ 6633784 w 12235260"/>
                <a:gd name="connsiteY58" fmla="*/ 215900 h 3544906"/>
                <a:gd name="connsiteX59" fmla="*/ 6686357 w 12235260"/>
                <a:gd name="connsiteY59" fmla="*/ 184150 h 3544906"/>
                <a:gd name="connsiteX60" fmla="*/ 6780646 w 12235260"/>
                <a:gd name="connsiteY60" fmla="*/ 145852 h 3544906"/>
                <a:gd name="connsiteX61" fmla="*/ 6921307 w 12235260"/>
                <a:gd name="connsiteY61" fmla="*/ 120904 h 3544906"/>
                <a:gd name="connsiteX62" fmla="*/ 7208682 w 12235260"/>
                <a:gd name="connsiteY62" fmla="*/ 146873 h 3544906"/>
                <a:gd name="connsiteX63" fmla="*/ 7308752 w 12235260"/>
                <a:gd name="connsiteY63" fmla="*/ 166970 h 3544906"/>
                <a:gd name="connsiteX64" fmla="*/ 7360092 w 12235260"/>
                <a:gd name="connsiteY64" fmla="*/ 192032 h 3544906"/>
                <a:gd name="connsiteX65" fmla="*/ 7491152 w 12235260"/>
                <a:gd name="connsiteY65" fmla="*/ 227425 h 3544906"/>
                <a:gd name="connsiteX66" fmla="*/ 7600757 w 12235260"/>
                <a:gd name="connsiteY66" fmla="*/ 199362 h 3544906"/>
                <a:gd name="connsiteX67" fmla="*/ 7746807 w 12235260"/>
                <a:gd name="connsiteY67" fmla="*/ 202973 h 3544906"/>
                <a:gd name="connsiteX68" fmla="*/ 7913073 w 12235260"/>
                <a:gd name="connsiteY68" fmla="*/ 222715 h 3544906"/>
                <a:gd name="connsiteX69" fmla="*/ 8065473 w 12235260"/>
                <a:gd name="connsiteY69" fmla="*/ 215894 h 3544906"/>
                <a:gd name="connsiteX70" fmla="*/ 8209381 w 12235260"/>
                <a:gd name="connsiteY70" fmla="*/ 185695 h 3544906"/>
                <a:gd name="connsiteX71" fmla="*/ 8275894 w 12235260"/>
                <a:gd name="connsiteY71" fmla="*/ 161009 h 3544906"/>
                <a:gd name="connsiteX72" fmla="*/ 8391735 w 12235260"/>
                <a:gd name="connsiteY72" fmla="*/ 154948 h 3544906"/>
                <a:gd name="connsiteX73" fmla="*/ 8508564 w 12235260"/>
                <a:gd name="connsiteY73" fmla="*/ 186577 h 3544906"/>
                <a:gd name="connsiteX74" fmla="*/ 8616757 w 12235260"/>
                <a:gd name="connsiteY74" fmla="*/ 197150 h 3544906"/>
                <a:gd name="connsiteX75" fmla="*/ 8762794 w 12235260"/>
                <a:gd name="connsiteY75" fmla="*/ 140525 h 3544906"/>
                <a:gd name="connsiteX76" fmla="*/ 8933978 w 12235260"/>
                <a:gd name="connsiteY76" fmla="*/ 94914 h 3544906"/>
                <a:gd name="connsiteX77" fmla="*/ 9079805 w 12235260"/>
                <a:gd name="connsiteY77" fmla="*/ 108978 h 3544906"/>
                <a:gd name="connsiteX78" fmla="*/ 9205964 w 12235260"/>
                <a:gd name="connsiteY78" fmla="*/ 88900 h 3544906"/>
                <a:gd name="connsiteX79" fmla="*/ 9321888 w 12235260"/>
                <a:gd name="connsiteY79" fmla="*/ 118701 h 3544906"/>
                <a:gd name="connsiteX80" fmla="*/ 9498850 w 12235260"/>
                <a:gd name="connsiteY80" fmla="*/ 184769 h 3544906"/>
                <a:gd name="connsiteX81" fmla="*/ 9581416 w 12235260"/>
                <a:gd name="connsiteY81" fmla="*/ 196198 h 3544906"/>
                <a:gd name="connsiteX82" fmla="*/ 9669166 w 12235260"/>
                <a:gd name="connsiteY82" fmla="*/ 204105 h 3544906"/>
                <a:gd name="connsiteX83" fmla="*/ 9741357 w 12235260"/>
                <a:gd name="connsiteY83" fmla="*/ 211380 h 3544906"/>
                <a:gd name="connsiteX84" fmla="*/ 9835957 w 12235260"/>
                <a:gd name="connsiteY84" fmla="*/ 223618 h 3544906"/>
                <a:gd name="connsiteX85" fmla="*/ 10034595 w 12235260"/>
                <a:gd name="connsiteY85" fmla="*/ 205584 h 3544906"/>
                <a:gd name="connsiteX86" fmla="*/ 10253862 w 12235260"/>
                <a:gd name="connsiteY86" fmla="*/ 154342 h 3544906"/>
                <a:gd name="connsiteX87" fmla="*/ 10442622 w 12235260"/>
                <a:gd name="connsiteY87" fmla="*/ 104774 h 3544906"/>
                <a:gd name="connsiteX88" fmla="*/ 10566302 w 12235260"/>
                <a:gd name="connsiteY88" fmla="*/ 95250 h 3544906"/>
                <a:gd name="connsiteX89" fmla="*/ 10638183 w 12235260"/>
                <a:gd name="connsiteY89" fmla="*/ 143496 h 3544906"/>
                <a:gd name="connsiteX90" fmla="*/ 10834116 w 12235260"/>
                <a:gd name="connsiteY90" fmla="*/ 177611 h 3544906"/>
                <a:gd name="connsiteX91" fmla="*/ 10960556 w 12235260"/>
                <a:gd name="connsiteY91" fmla="*/ 137685 h 3544906"/>
                <a:gd name="connsiteX92" fmla="*/ 11133833 w 12235260"/>
                <a:gd name="connsiteY92" fmla="*/ 90820 h 3544906"/>
                <a:gd name="connsiteX93" fmla="*/ 11368887 w 12235260"/>
                <a:gd name="connsiteY93" fmla="*/ 14619 h 3544906"/>
                <a:gd name="connsiteX94" fmla="*/ 11529431 w 12235260"/>
                <a:gd name="connsiteY94" fmla="*/ 39151 h 3544906"/>
                <a:gd name="connsiteX95" fmla="*/ 11690842 w 12235260"/>
                <a:gd name="connsiteY95" fmla="*/ 74698 h 3544906"/>
                <a:gd name="connsiteX96" fmla="*/ 11810807 w 12235260"/>
                <a:gd name="connsiteY96" fmla="*/ 50800 h 3544906"/>
                <a:gd name="connsiteX97" fmla="*/ 11875526 w 12235260"/>
                <a:gd name="connsiteY97" fmla="*/ 0 h 35449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Lst>
              <a:rect l="l" t="t" r="r" b="b"/>
              <a:pathLst>
                <a:path w="12235260" h="3544906">
                  <a:moveTo>
                    <a:pt x="11875526" y="0"/>
                  </a:moveTo>
                  <a:cubicBezTo>
                    <a:pt x="11893360" y="0"/>
                    <a:pt x="11906057" y="28709"/>
                    <a:pt x="11906057" y="69034"/>
                  </a:cubicBezTo>
                  <a:cubicBezTo>
                    <a:pt x="11906057" y="84905"/>
                    <a:pt x="11920589" y="113571"/>
                    <a:pt x="11938350" y="132736"/>
                  </a:cubicBezTo>
                  <a:cubicBezTo>
                    <a:pt x="11973335" y="170486"/>
                    <a:pt x="11975631" y="170136"/>
                    <a:pt x="12065502" y="113394"/>
                  </a:cubicBezTo>
                  <a:cubicBezTo>
                    <a:pt x="12115972" y="81528"/>
                    <a:pt x="12129877" y="82499"/>
                    <a:pt x="12154176" y="119584"/>
                  </a:cubicBezTo>
                  <a:cubicBezTo>
                    <a:pt x="12173546" y="149145"/>
                    <a:pt x="12191413" y="161261"/>
                    <a:pt x="12216197" y="158984"/>
                  </a:cubicBezTo>
                  <a:lnTo>
                    <a:pt x="12235260" y="154141"/>
                  </a:lnTo>
                  <a:lnTo>
                    <a:pt x="12235260" y="3544906"/>
                  </a:lnTo>
                  <a:lnTo>
                    <a:pt x="0" y="3544906"/>
                  </a:lnTo>
                  <a:lnTo>
                    <a:pt x="0" y="156759"/>
                  </a:lnTo>
                  <a:lnTo>
                    <a:pt x="18410" y="159454"/>
                  </a:lnTo>
                  <a:cubicBezTo>
                    <a:pt x="68049" y="164803"/>
                    <a:pt x="154312" y="167748"/>
                    <a:pt x="305887" y="171379"/>
                  </a:cubicBezTo>
                  <a:cubicBezTo>
                    <a:pt x="453276" y="174911"/>
                    <a:pt x="592260" y="184212"/>
                    <a:pt x="614741" y="192049"/>
                  </a:cubicBezTo>
                  <a:cubicBezTo>
                    <a:pt x="645477" y="202764"/>
                    <a:pt x="673869" y="202424"/>
                    <a:pt x="729215" y="190679"/>
                  </a:cubicBezTo>
                  <a:cubicBezTo>
                    <a:pt x="798227" y="176033"/>
                    <a:pt x="806001" y="176894"/>
                    <a:pt x="853950" y="204490"/>
                  </a:cubicBezTo>
                  <a:lnTo>
                    <a:pt x="905086" y="233920"/>
                  </a:lnTo>
                  <a:lnTo>
                    <a:pt x="983859" y="185299"/>
                  </a:lnTo>
                  <a:cubicBezTo>
                    <a:pt x="1062520" y="136747"/>
                    <a:pt x="1062678" y="136711"/>
                    <a:pt x="1096369" y="160078"/>
                  </a:cubicBezTo>
                  <a:cubicBezTo>
                    <a:pt x="1126202" y="180770"/>
                    <a:pt x="1161313" y="183806"/>
                    <a:pt x="1399686" y="186304"/>
                  </a:cubicBezTo>
                  <a:lnTo>
                    <a:pt x="1669264" y="189130"/>
                  </a:lnTo>
                  <a:lnTo>
                    <a:pt x="1884370" y="88328"/>
                  </a:lnTo>
                  <a:lnTo>
                    <a:pt x="1954303" y="133064"/>
                  </a:lnTo>
                  <a:cubicBezTo>
                    <a:pt x="2029929" y="181441"/>
                    <a:pt x="2039167" y="181470"/>
                    <a:pt x="2125330" y="133604"/>
                  </a:cubicBezTo>
                  <a:cubicBezTo>
                    <a:pt x="2190080" y="97633"/>
                    <a:pt x="2235400" y="96255"/>
                    <a:pt x="2279108" y="128927"/>
                  </a:cubicBezTo>
                  <a:cubicBezTo>
                    <a:pt x="2296378" y="141837"/>
                    <a:pt x="2322096" y="149745"/>
                    <a:pt x="2336258" y="146500"/>
                  </a:cubicBezTo>
                  <a:cubicBezTo>
                    <a:pt x="2350420" y="143255"/>
                    <a:pt x="2376295" y="148768"/>
                    <a:pt x="2393757" y="158750"/>
                  </a:cubicBezTo>
                  <a:cubicBezTo>
                    <a:pt x="2444023" y="187485"/>
                    <a:pt x="2502589" y="193341"/>
                    <a:pt x="2520757" y="171450"/>
                  </a:cubicBezTo>
                  <a:cubicBezTo>
                    <a:pt x="2544076" y="143352"/>
                    <a:pt x="2626124" y="147986"/>
                    <a:pt x="2681254" y="180513"/>
                  </a:cubicBezTo>
                  <a:cubicBezTo>
                    <a:pt x="2726360" y="207127"/>
                    <a:pt x="2737412" y="208115"/>
                    <a:pt x="2888355" y="199033"/>
                  </a:cubicBezTo>
                  <a:cubicBezTo>
                    <a:pt x="2976053" y="193756"/>
                    <a:pt x="3131653" y="189763"/>
                    <a:pt x="3234132" y="190158"/>
                  </a:cubicBezTo>
                  <a:cubicBezTo>
                    <a:pt x="3372310" y="190692"/>
                    <a:pt x="3435771" y="185678"/>
                    <a:pt x="3479719" y="170758"/>
                  </a:cubicBezTo>
                  <a:cubicBezTo>
                    <a:pt x="3512313" y="159692"/>
                    <a:pt x="3555314" y="150174"/>
                    <a:pt x="3575278" y="149606"/>
                  </a:cubicBezTo>
                  <a:cubicBezTo>
                    <a:pt x="3617485" y="148406"/>
                    <a:pt x="3676457" y="183016"/>
                    <a:pt x="3676457" y="208987"/>
                  </a:cubicBezTo>
                  <a:cubicBezTo>
                    <a:pt x="3676457" y="239124"/>
                    <a:pt x="3726969" y="246982"/>
                    <a:pt x="3744042" y="219500"/>
                  </a:cubicBezTo>
                  <a:cubicBezTo>
                    <a:pt x="3752273" y="206251"/>
                    <a:pt x="3777748" y="191495"/>
                    <a:pt x="3800653" y="186709"/>
                  </a:cubicBezTo>
                  <a:cubicBezTo>
                    <a:pt x="3833597" y="179825"/>
                    <a:pt x="3843380" y="170687"/>
                    <a:pt x="3847473" y="142978"/>
                  </a:cubicBezTo>
                  <a:cubicBezTo>
                    <a:pt x="3851020" y="118968"/>
                    <a:pt x="3854898" y="114300"/>
                    <a:pt x="3859802" y="128136"/>
                  </a:cubicBezTo>
                  <a:cubicBezTo>
                    <a:pt x="3874948" y="170870"/>
                    <a:pt x="3923609" y="178618"/>
                    <a:pt x="4080448" y="163270"/>
                  </a:cubicBezTo>
                  <a:cubicBezTo>
                    <a:pt x="4262225" y="145482"/>
                    <a:pt x="4369495" y="155542"/>
                    <a:pt x="4378834" y="191253"/>
                  </a:cubicBezTo>
                  <a:cubicBezTo>
                    <a:pt x="4387200" y="223247"/>
                    <a:pt x="4428206" y="222877"/>
                    <a:pt x="4457466" y="190545"/>
                  </a:cubicBezTo>
                  <a:cubicBezTo>
                    <a:pt x="4486754" y="158182"/>
                    <a:pt x="4508817" y="174411"/>
                    <a:pt x="4529533" y="243556"/>
                  </a:cubicBezTo>
                  <a:cubicBezTo>
                    <a:pt x="4554204" y="325898"/>
                    <a:pt x="4610484" y="333411"/>
                    <a:pt x="4668251" y="262072"/>
                  </a:cubicBezTo>
                  <a:cubicBezTo>
                    <a:pt x="4686353" y="239717"/>
                    <a:pt x="4692596" y="238305"/>
                    <a:pt x="4709887" y="252655"/>
                  </a:cubicBezTo>
                  <a:cubicBezTo>
                    <a:pt x="4734128" y="272774"/>
                    <a:pt x="4757305" y="261283"/>
                    <a:pt x="4810493" y="202778"/>
                  </a:cubicBezTo>
                  <a:cubicBezTo>
                    <a:pt x="4835339" y="175448"/>
                    <a:pt x="4853237" y="166048"/>
                    <a:pt x="4870183" y="171427"/>
                  </a:cubicBezTo>
                  <a:cubicBezTo>
                    <a:pt x="4885206" y="176195"/>
                    <a:pt x="4907876" y="168472"/>
                    <a:pt x="4929947" y="151067"/>
                  </a:cubicBezTo>
                  <a:cubicBezTo>
                    <a:pt x="4997843" y="97528"/>
                    <a:pt x="5221004" y="77224"/>
                    <a:pt x="5312213" y="116288"/>
                  </a:cubicBezTo>
                  <a:cubicBezTo>
                    <a:pt x="5331075" y="124367"/>
                    <a:pt x="5429710" y="135010"/>
                    <a:pt x="5531402" y="139941"/>
                  </a:cubicBezTo>
                  <a:cubicBezTo>
                    <a:pt x="5633094" y="144871"/>
                    <a:pt x="5724534" y="151767"/>
                    <a:pt x="5734602" y="155265"/>
                  </a:cubicBezTo>
                  <a:cubicBezTo>
                    <a:pt x="5744670" y="158762"/>
                    <a:pt x="5805103" y="168103"/>
                    <a:pt x="5868898" y="176022"/>
                  </a:cubicBezTo>
                  <a:cubicBezTo>
                    <a:pt x="5966067" y="188084"/>
                    <a:pt x="5993633" y="187335"/>
                    <a:pt x="6038770" y="171410"/>
                  </a:cubicBezTo>
                  <a:cubicBezTo>
                    <a:pt x="6068404" y="160955"/>
                    <a:pt x="6110551" y="152400"/>
                    <a:pt x="6132430" y="152400"/>
                  </a:cubicBezTo>
                  <a:cubicBezTo>
                    <a:pt x="6154308" y="152400"/>
                    <a:pt x="6199048" y="138113"/>
                    <a:pt x="6231851" y="120650"/>
                  </a:cubicBezTo>
                  <a:cubicBezTo>
                    <a:pt x="6264654" y="103188"/>
                    <a:pt x="6294536" y="88900"/>
                    <a:pt x="6298255" y="88900"/>
                  </a:cubicBezTo>
                  <a:cubicBezTo>
                    <a:pt x="6301973" y="88900"/>
                    <a:pt x="6313558" y="109342"/>
                    <a:pt x="6323997" y="134327"/>
                  </a:cubicBezTo>
                  <a:cubicBezTo>
                    <a:pt x="6346214" y="187501"/>
                    <a:pt x="6358055" y="183518"/>
                    <a:pt x="6412248" y="104642"/>
                  </a:cubicBezTo>
                  <a:lnTo>
                    <a:pt x="6449289" y="50730"/>
                  </a:lnTo>
                  <a:lnTo>
                    <a:pt x="6463048" y="88713"/>
                  </a:lnTo>
                  <a:cubicBezTo>
                    <a:pt x="6477803" y="129446"/>
                    <a:pt x="6593860" y="215900"/>
                    <a:pt x="6633784" y="215900"/>
                  </a:cubicBezTo>
                  <a:cubicBezTo>
                    <a:pt x="6646294" y="215900"/>
                    <a:pt x="6669952" y="201613"/>
                    <a:pt x="6686357" y="184150"/>
                  </a:cubicBezTo>
                  <a:cubicBezTo>
                    <a:pt x="6708041" y="161069"/>
                    <a:pt x="6733784" y="150612"/>
                    <a:pt x="6780646" y="145852"/>
                  </a:cubicBezTo>
                  <a:cubicBezTo>
                    <a:pt x="6816099" y="142250"/>
                    <a:pt x="6879397" y="131024"/>
                    <a:pt x="6921307" y="120904"/>
                  </a:cubicBezTo>
                  <a:cubicBezTo>
                    <a:pt x="7022602" y="96445"/>
                    <a:pt x="7127955" y="105966"/>
                    <a:pt x="7208682" y="146873"/>
                  </a:cubicBezTo>
                  <a:cubicBezTo>
                    <a:pt x="7261154" y="173463"/>
                    <a:pt x="7279536" y="177155"/>
                    <a:pt x="7308752" y="166970"/>
                  </a:cubicBezTo>
                  <a:cubicBezTo>
                    <a:pt x="7341415" y="155584"/>
                    <a:pt x="7345901" y="157774"/>
                    <a:pt x="7360092" y="192032"/>
                  </a:cubicBezTo>
                  <a:cubicBezTo>
                    <a:pt x="7385317" y="252930"/>
                    <a:pt x="7415677" y="261129"/>
                    <a:pt x="7491152" y="227425"/>
                  </a:cubicBezTo>
                  <a:cubicBezTo>
                    <a:pt x="7526987" y="211423"/>
                    <a:pt x="7576310" y="198794"/>
                    <a:pt x="7600757" y="199362"/>
                  </a:cubicBezTo>
                  <a:cubicBezTo>
                    <a:pt x="7625204" y="199930"/>
                    <a:pt x="7690927" y="201555"/>
                    <a:pt x="7746807" y="202973"/>
                  </a:cubicBezTo>
                  <a:cubicBezTo>
                    <a:pt x="7802687" y="204390"/>
                    <a:pt x="7877507" y="213275"/>
                    <a:pt x="7913073" y="222715"/>
                  </a:cubicBezTo>
                  <a:cubicBezTo>
                    <a:pt x="7970779" y="238033"/>
                    <a:pt x="7987182" y="237299"/>
                    <a:pt x="8065473" y="215894"/>
                  </a:cubicBezTo>
                  <a:cubicBezTo>
                    <a:pt x="8113726" y="202701"/>
                    <a:pt x="8178485" y="189112"/>
                    <a:pt x="8209381" y="185695"/>
                  </a:cubicBezTo>
                  <a:cubicBezTo>
                    <a:pt x="8240277" y="182278"/>
                    <a:pt x="8270208" y="171170"/>
                    <a:pt x="8275894" y="161009"/>
                  </a:cubicBezTo>
                  <a:cubicBezTo>
                    <a:pt x="8295117" y="126660"/>
                    <a:pt x="8348114" y="123887"/>
                    <a:pt x="8391735" y="154948"/>
                  </a:cubicBezTo>
                  <a:cubicBezTo>
                    <a:pt x="8421203" y="175931"/>
                    <a:pt x="8452784" y="184481"/>
                    <a:pt x="8508564" y="186577"/>
                  </a:cubicBezTo>
                  <a:cubicBezTo>
                    <a:pt x="8550608" y="188157"/>
                    <a:pt x="8599295" y="192915"/>
                    <a:pt x="8616757" y="197150"/>
                  </a:cubicBezTo>
                  <a:cubicBezTo>
                    <a:pt x="8640449" y="202896"/>
                    <a:pt x="8677515" y="188524"/>
                    <a:pt x="8762794" y="140525"/>
                  </a:cubicBezTo>
                  <a:cubicBezTo>
                    <a:pt x="8884651" y="71939"/>
                    <a:pt x="8909431" y="65337"/>
                    <a:pt x="8933978" y="94914"/>
                  </a:cubicBezTo>
                  <a:cubicBezTo>
                    <a:pt x="8958839" y="124870"/>
                    <a:pt x="9026218" y="131368"/>
                    <a:pt x="9079805" y="108978"/>
                  </a:cubicBezTo>
                  <a:cubicBezTo>
                    <a:pt x="9106235" y="97935"/>
                    <a:pt x="9163007" y="88900"/>
                    <a:pt x="9205964" y="88900"/>
                  </a:cubicBezTo>
                  <a:cubicBezTo>
                    <a:pt x="9268703" y="88900"/>
                    <a:pt x="9291510" y="94763"/>
                    <a:pt x="9321888" y="118701"/>
                  </a:cubicBezTo>
                  <a:cubicBezTo>
                    <a:pt x="9405738" y="184773"/>
                    <a:pt x="9429077" y="193487"/>
                    <a:pt x="9498850" y="184769"/>
                  </a:cubicBezTo>
                  <a:cubicBezTo>
                    <a:pt x="9550538" y="178311"/>
                    <a:pt x="9568652" y="180818"/>
                    <a:pt x="9581416" y="196198"/>
                  </a:cubicBezTo>
                  <a:cubicBezTo>
                    <a:pt x="9599840" y="218398"/>
                    <a:pt x="9636317" y="221685"/>
                    <a:pt x="9669166" y="204105"/>
                  </a:cubicBezTo>
                  <a:cubicBezTo>
                    <a:pt x="9683898" y="196220"/>
                    <a:pt x="9707835" y="198633"/>
                    <a:pt x="9741357" y="211380"/>
                  </a:cubicBezTo>
                  <a:cubicBezTo>
                    <a:pt x="9770117" y="222317"/>
                    <a:pt x="9810466" y="227537"/>
                    <a:pt x="9835957" y="223618"/>
                  </a:cubicBezTo>
                  <a:cubicBezTo>
                    <a:pt x="9860404" y="219859"/>
                    <a:pt x="9949792" y="211744"/>
                    <a:pt x="10034595" y="205584"/>
                  </a:cubicBezTo>
                  <a:cubicBezTo>
                    <a:pt x="10175329" y="195362"/>
                    <a:pt x="10194464" y="190890"/>
                    <a:pt x="10253862" y="154342"/>
                  </a:cubicBezTo>
                  <a:cubicBezTo>
                    <a:pt x="10310326" y="119600"/>
                    <a:pt x="10335314" y="113038"/>
                    <a:pt x="10442622" y="104774"/>
                  </a:cubicBezTo>
                  <a:lnTo>
                    <a:pt x="10566302" y="95250"/>
                  </a:lnTo>
                  <a:lnTo>
                    <a:pt x="10638183" y="143496"/>
                  </a:lnTo>
                  <a:cubicBezTo>
                    <a:pt x="10731303" y="205996"/>
                    <a:pt x="10784905" y="215329"/>
                    <a:pt x="10834116" y="177611"/>
                  </a:cubicBezTo>
                  <a:cubicBezTo>
                    <a:pt x="10895801" y="130334"/>
                    <a:pt x="10924519" y="121266"/>
                    <a:pt x="10960556" y="137685"/>
                  </a:cubicBezTo>
                  <a:cubicBezTo>
                    <a:pt x="11009597" y="160029"/>
                    <a:pt x="11020206" y="157160"/>
                    <a:pt x="11133833" y="90820"/>
                  </a:cubicBezTo>
                  <a:cubicBezTo>
                    <a:pt x="11272403" y="9918"/>
                    <a:pt x="11322248" y="-6241"/>
                    <a:pt x="11368887" y="14619"/>
                  </a:cubicBezTo>
                  <a:cubicBezTo>
                    <a:pt x="11388423" y="23356"/>
                    <a:pt x="11460668" y="34396"/>
                    <a:pt x="11529431" y="39151"/>
                  </a:cubicBezTo>
                  <a:cubicBezTo>
                    <a:pt x="11627746" y="45950"/>
                    <a:pt x="11662229" y="53544"/>
                    <a:pt x="11690842" y="74698"/>
                  </a:cubicBezTo>
                  <a:cubicBezTo>
                    <a:pt x="11740888" y="111699"/>
                    <a:pt x="11753866" y="109113"/>
                    <a:pt x="11810807" y="50800"/>
                  </a:cubicBezTo>
                  <a:cubicBezTo>
                    <a:pt x="11838090" y="22860"/>
                    <a:pt x="11867213" y="0"/>
                    <a:pt x="11875526" y="0"/>
                  </a:cubicBezTo>
                  <a:close/>
                </a:path>
              </a:pathLst>
            </a:custGeom>
            <a:solidFill>
              <a:srgbClr val="D7DACE"/>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mc:AlternateContent xmlns:mc="http://schemas.openxmlformats.org/markup-compatibility/2006" xmlns:p14="http://schemas.microsoft.com/office/powerpoint/2010/main">
          <mc:Choice Requires="p14">
            <p:contentPart p14:bwMode="auto" r:id="rId3">
              <p14:nvContentPartPr>
                <p14:cNvPr id="950" name="PA-Ink 945">
                  <a:extLst>
                    <a:ext uri="{FF2B5EF4-FFF2-40B4-BE49-F238E27FC236}">
                      <a16:creationId xmlns:a16="http://schemas.microsoft.com/office/drawing/2014/main" id="{40D95A0E-C71B-E88B-22D8-75B9E308E83E}"/>
                    </a:ext>
                  </a:extLst>
                </p14:cNvPr>
                <p14:cNvContentPartPr/>
                <p14:nvPr>
                  <p:custDataLst>
                    <p:tags r:id="rId1"/>
                  </p:custDataLst>
                </p14:nvPr>
              </p14:nvContentPartPr>
              <p14:xfrm>
                <a:off x="-43260" y="3324915"/>
                <a:ext cx="12278520" cy="318240"/>
              </p14:xfrm>
            </p:contentPart>
          </mc:Choice>
          <mc:Fallback xmlns="">
            <p:pic>
              <p:nvPicPr>
                <p:cNvPr id="950" name="PA-Ink 945">
                  <a:extLst>
                    <a:ext uri="{FF2B5EF4-FFF2-40B4-BE49-F238E27FC236}">
                      <a16:creationId xmlns:a16="http://schemas.microsoft.com/office/drawing/2014/main" id="{40D95A0E-C71B-E88B-22D8-75B9E308E83E}"/>
                    </a:ext>
                  </a:extLst>
                </p:cNvPr>
                <p:cNvPicPr/>
                <p:nvPr/>
              </p:nvPicPr>
              <p:blipFill>
                <a:blip r:embed="rId4"/>
                <a:stretch>
                  <a:fillRect/>
                </a:stretch>
              </p:blipFill>
              <p:spPr>
                <a:xfrm>
                  <a:off x="-49380" y="3315958"/>
                  <a:ext cx="12290760" cy="336154"/>
                </a:xfrm>
                <a:prstGeom prst="rect">
                  <a:avLst/>
                </a:prstGeom>
              </p:spPr>
            </p:pic>
          </mc:Fallback>
        </mc:AlternateContent>
      </p:grpSp>
      <p:grpSp>
        <p:nvGrpSpPr>
          <p:cNvPr id="456" name="组合 455">
            <a:extLst>
              <a:ext uri="{FF2B5EF4-FFF2-40B4-BE49-F238E27FC236}">
                <a16:creationId xmlns:a16="http://schemas.microsoft.com/office/drawing/2014/main" id="{2E263816-0492-7395-0ABA-90CED72703B8}"/>
              </a:ext>
            </a:extLst>
          </p:cNvPr>
          <p:cNvGrpSpPr>
            <a:grpSpLocks noChangeAspect="1"/>
          </p:cNvGrpSpPr>
          <p:nvPr/>
        </p:nvGrpSpPr>
        <p:grpSpPr>
          <a:xfrm>
            <a:off x="1214929" y="3252490"/>
            <a:ext cx="2378941" cy="1440000"/>
            <a:chOff x="9268577" y="3599997"/>
            <a:chExt cx="1818900" cy="1101001"/>
          </a:xfrm>
        </p:grpSpPr>
        <p:sp>
          <p:nvSpPr>
            <p:cNvPr id="212" name="任意多边形: 形状 211">
              <a:extLst>
                <a:ext uri="{FF2B5EF4-FFF2-40B4-BE49-F238E27FC236}">
                  <a16:creationId xmlns:a16="http://schemas.microsoft.com/office/drawing/2014/main" id="{98013209-C40C-400A-4825-F3A93EA92319}"/>
                </a:ext>
              </a:extLst>
            </p:cNvPr>
            <p:cNvSpPr/>
            <p:nvPr/>
          </p:nvSpPr>
          <p:spPr>
            <a:xfrm>
              <a:off x="9663068" y="4510087"/>
              <a:ext cx="372621" cy="125189"/>
            </a:xfrm>
            <a:custGeom>
              <a:avLst/>
              <a:gdLst>
                <a:gd name="connsiteX0" fmla="*/ 102112 w 372621"/>
                <a:gd name="connsiteY0" fmla="*/ 412 h 125189"/>
                <a:gd name="connsiteX1" fmla="*/ 55439 w 372621"/>
                <a:gd name="connsiteY1" fmla="*/ 49942 h 125189"/>
                <a:gd name="connsiteX2" fmla="*/ 1147 w 372621"/>
                <a:gd name="connsiteY2" fmla="*/ 125189 h 125189"/>
                <a:gd name="connsiteX3" fmla="*/ 156404 w 372621"/>
                <a:gd name="connsiteY3" fmla="*/ 125189 h 125189"/>
                <a:gd name="connsiteX4" fmla="*/ 372622 w 372621"/>
                <a:gd name="connsiteY4" fmla="*/ 33749 h 125189"/>
                <a:gd name="connsiteX5" fmla="*/ 102112 w 372621"/>
                <a:gd name="connsiteY5" fmla="*/ 412 h 1251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72621" h="125189">
                  <a:moveTo>
                    <a:pt x="102112" y="412"/>
                  </a:moveTo>
                  <a:cubicBezTo>
                    <a:pt x="102112" y="412"/>
                    <a:pt x="86872" y="20414"/>
                    <a:pt x="55439" y="49942"/>
                  </a:cubicBezTo>
                  <a:cubicBezTo>
                    <a:pt x="55439" y="49942"/>
                    <a:pt x="-9331" y="90899"/>
                    <a:pt x="1147" y="125189"/>
                  </a:cubicBezTo>
                  <a:cubicBezTo>
                    <a:pt x="1147" y="125189"/>
                    <a:pt x="95444" y="125189"/>
                    <a:pt x="156404" y="125189"/>
                  </a:cubicBezTo>
                  <a:cubicBezTo>
                    <a:pt x="217364" y="125189"/>
                    <a:pt x="372622" y="33749"/>
                    <a:pt x="372622" y="33749"/>
                  </a:cubicBezTo>
                  <a:cubicBezTo>
                    <a:pt x="372622" y="33749"/>
                    <a:pt x="211649" y="-4351"/>
                    <a:pt x="102112" y="412"/>
                  </a:cubicBezTo>
                  <a:close/>
                </a:path>
              </a:pathLst>
            </a:custGeom>
            <a:solidFill>
              <a:srgbClr val="E8C7A1"/>
            </a:solidFill>
            <a:ln w="9525" cap="flat">
              <a:noFill/>
              <a:prstDash val="solid"/>
              <a:miter/>
            </a:ln>
          </p:spPr>
          <p:txBody>
            <a:bodyPr rtlCol="0" anchor="ctr"/>
            <a:lstStyle/>
            <a:p>
              <a:endParaRPr lang="zh-CN" altLang="en-US"/>
            </a:p>
          </p:txBody>
        </p:sp>
        <p:sp>
          <p:nvSpPr>
            <p:cNvPr id="215" name="任意多边形: 形状 214">
              <a:extLst>
                <a:ext uri="{FF2B5EF4-FFF2-40B4-BE49-F238E27FC236}">
                  <a16:creationId xmlns:a16="http://schemas.microsoft.com/office/drawing/2014/main" id="{450BDB5E-E8A7-A3B3-A2DE-B4CBB265454A}"/>
                </a:ext>
              </a:extLst>
            </p:cNvPr>
            <p:cNvSpPr/>
            <p:nvPr/>
          </p:nvSpPr>
          <p:spPr>
            <a:xfrm>
              <a:off x="9434323" y="3599997"/>
              <a:ext cx="751579" cy="577214"/>
            </a:xfrm>
            <a:custGeom>
              <a:avLst/>
              <a:gdLst>
                <a:gd name="connsiteX0" fmla="*/ 649945 w 751579"/>
                <a:gd name="connsiteY0" fmla="*/ 427585 h 577214"/>
                <a:gd name="connsiteX1" fmla="*/ 18437 w 751579"/>
                <a:gd name="connsiteY1" fmla="*/ 459970 h 577214"/>
                <a:gd name="connsiteX2" fmla="*/ 216557 w 751579"/>
                <a:gd name="connsiteY2" fmla="*/ 43727 h 577214"/>
                <a:gd name="connsiteX3" fmla="*/ 709000 w 751579"/>
                <a:gd name="connsiteY3" fmla="*/ 37060 h 577214"/>
                <a:gd name="connsiteX4" fmla="*/ 649945 w 751579"/>
                <a:gd name="connsiteY4" fmla="*/ 427585 h 5772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51579" h="577214">
                  <a:moveTo>
                    <a:pt x="649945" y="427585"/>
                  </a:moveTo>
                  <a:cubicBezTo>
                    <a:pt x="521357" y="576175"/>
                    <a:pt x="111782" y="658090"/>
                    <a:pt x="18437" y="459970"/>
                  </a:cubicBezTo>
                  <a:cubicBezTo>
                    <a:pt x="-74908" y="261850"/>
                    <a:pt x="216557" y="43727"/>
                    <a:pt x="216557" y="43727"/>
                  </a:cubicBezTo>
                  <a:cubicBezTo>
                    <a:pt x="397532" y="-45808"/>
                    <a:pt x="492782" y="28487"/>
                    <a:pt x="709000" y="37060"/>
                  </a:cubicBezTo>
                  <a:cubicBezTo>
                    <a:pt x="709000" y="37060"/>
                    <a:pt x="836635" y="213272"/>
                    <a:pt x="649945" y="427585"/>
                  </a:cubicBezTo>
                  <a:close/>
                </a:path>
              </a:pathLst>
            </a:custGeom>
            <a:solidFill>
              <a:srgbClr val="FFC176"/>
            </a:solidFill>
            <a:ln w="9525" cap="flat">
              <a:noFill/>
              <a:prstDash val="solid"/>
              <a:miter/>
            </a:ln>
          </p:spPr>
          <p:txBody>
            <a:bodyPr rtlCol="0" anchor="ctr"/>
            <a:lstStyle/>
            <a:p>
              <a:endParaRPr lang="zh-CN" altLang="en-US"/>
            </a:p>
          </p:txBody>
        </p:sp>
        <p:sp>
          <p:nvSpPr>
            <p:cNvPr id="216" name="任意多边形: 形状 215">
              <a:extLst>
                <a:ext uri="{FF2B5EF4-FFF2-40B4-BE49-F238E27FC236}">
                  <a16:creationId xmlns:a16="http://schemas.microsoft.com/office/drawing/2014/main" id="{1E8D9DA0-8D8A-355E-FC1A-460900869DB5}"/>
                </a:ext>
              </a:extLst>
            </p:cNvPr>
            <p:cNvSpPr/>
            <p:nvPr/>
          </p:nvSpPr>
          <p:spPr>
            <a:xfrm>
              <a:off x="9268577" y="3621817"/>
              <a:ext cx="1283787" cy="971550"/>
            </a:xfrm>
            <a:custGeom>
              <a:avLst/>
              <a:gdLst>
                <a:gd name="connsiteX0" fmla="*/ 1275748 w 1283787"/>
                <a:gd name="connsiteY0" fmla="*/ 438150 h 971550"/>
                <a:gd name="connsiteX1" fmla="*/ 670910 w 1283787"/>
                <a:gd name="connsiteY1" fmla="*/ 971550 h 971550"/>
                <a:gd name="connsiteX2" fmla="*/ 416593 w 1283787"/>
                <a:gd name="connsiteY2" fmla="*/ 890588 h 971550"/>
                <a:gd name="connsiteX3" fmla="*/ 350 w 1283787"/>
                <a:gd name="connsiteY3" fmla="*/ 489585 h 971550"/>
                <a:gd name="connsiteX4" fmla="*/ 361348 w 1283787"/>
                <a:gd name="connsiteY4" fmla="*/ 32385 h 971550"/>
                <a:gd name="connsiteX5" fmla="*/ 382303 w 1283787"/>
                <a:gd name="connsiteY5" fmla="*/ 20955 h 971550"/>
                <a:gd name="connsiteX6" fmla="*/ 184183 w 1283787"/>
                <a:gd name="connsiteY6" fmla="*/ 437197 h 971550"/>
                <a:gd name="connsiteX7" fmla="*/ 815690 w 1283787"/>
                <a:gd name="connsiteY7" fmla="*/ 404813 h 971550"/>
                <a:gd name="connsiteX8" fmla="*/ 874745 w 1283787"/>
                <a:gd name="connsiteY8" fmla="*/ 14288 h 971550"/>
                <a:gd name="connsiteX9" fmla="*/ 1046196 w 1283787"/>
                <a:gd name="connsiteY9" fmla="*/ 6667 h 971550"/>
                <a:gd name="connsiteX10" fmla="*/ 1127158 w 1283787"/>
                <a:gd name="connsiteY10" fmla="*/ 0 h 971550"/>
                <a:gd name="connsiteX11" fmla="*/ 1129063 w 1283787"/>
                <a:gd name="connsiteY11" fmla="*/ 0 h 971550"/>
                <a:gd name="connsiteX12" fmla="*/ 1275748 w 1283787"/>
                <a:gd name="connsiteY12" fmla="*/ 438150 h 971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83787" h="971550">
                  <a:moveTo>
                    <a:pt x="1275748" y="438150"/>
                  </a:moveTo>
                  <a:cubicBezTo>
                    <a:pt x="1226218" y="733425"/>
                    <a:pt x="903320" y="908685"/>
                    <a:pt x="670910" y="971550"/>
                  </a:cubicBezTo>
                  <a:cubicBezTo>
                    <a:pt x="542323" y="955358"/>
                    <a:pt x="444215" y="932497"/>
                    <a:pt x="416593" y="890588"/>
                  </a:cubicBezTo>
                  <a:cubicBezTo>
                    <a:pt x="358490" y="803910"/>
                    <a:pt x="-12985" y="750570"/>
                    <a:pt x="350" y="489585"/>
                  </a:cubicBezTo>
                  <a:cubicBezTo>
                    <a:pt x="10828" y="282892"/>
                    <a:pt x="233713" y="101917"/>
                    <a:pt x="361348" y="32385"/>
                  </a:cubicBezTo>
                  <a:cubicBezTo>
                    <a:pt x="368968" y="28575"/>
                    <a:pt x="375635" y="24765"/>
                    <a:pt x="382303" y="20955"/>
                  </a:cubicBezTo>
                  <a:cubicBezTo>
                    <a:pt x="382303" y="20955"/>
                    <a:pt x="89885" y="239078"/>
                    <a:pt x="184183" y="437197"/>
                  </a:cubicBezTo>
                  <a:cubicBezTo>
                    <a:pt x="277528" y="635318"/>
                    <a:pt x="687103" y="553403"/>
                    <a:pt x="815690" y="404813"/>
                  </a:cubicBezTo>
                  <a:cubicBezTo>
                    <a:pt x="1002380" y="190500"/>
                    <a:pt x="874745" y="14288"/>
                    <a:pt x="874745" y="14288"/>
                  </a:cubicBezTo>
                  <a:cubicBezTo>
                    <a:pt x="924275" y="16192"/>
                    <a:pt x="980473" y="14288"/>
                    <a:pt x="1046196" y="6667"/>
                  </a:cubicBezTo>
                  <a:cubicBezTo>
                    <a:pt x="1072865" y="3810"/>
                    <a:pt x="1099535" y="953"/>
                    <a:pt x="1127158" y="0"/>
                  </a:cubicBezTo>
                  <a:cubicBezTo>
                    <a:pt x="1128110" y="0"/>
                    <a:pt x="1128110" y="0"/>
                    <a:pt x="1129063" y="0"/>
                  </a:cubicBezTo>
                  <a:cubicBezTo>
                    <a:pt x="1158590" y="24765"/>
                    <a:pt x="1321468" y="167640"/>
                    <a:pt x="1275748" y="438150"/>
                  </a:cubicBezTo>
                  <a:close/>
                </a:path>
              </a:pathLst>
            </a:custGeom>
            <a:solidFill>
              <a:srgbClr val="F7EDE1"/>
            </a:solidFill>
            <a:ln w="9525" cap="flat">
              <a:noFill/>
              <a:prstDash val="solid"/>
              <a:miter/>
            </a:ln>
          </p:spPr>
          <p:txBody>
            <a:bodyPr rtlCol="0" anchor="ctr"/>
            <a:lstStyle/>
            <a:p>
              <a:endParaRPr lang="zh-CN" altLang="en-US"/>
            </a:p>
          </p:txBody>
        </p:sp>
        <p:sp>
          <p:nvSpPr>
            <p:cNvPr id="217" name="任意多边形: 形状 216">
              <a:extLst>
                <a:ext uri="{FF2B5EF4-FFF2-40B4-BE49-F238E27FC236}">
                  <a16:creationId xmlns:a16="http://schemas.microsoft.com/office/drawing/2014/main" id="{39D91296-197F-4A6A-D218-9A03F081D46B}"/>
                </a:ext>
              </a:extLst>
            </p:cNvPr>
            <p:cNvSpPr/>
            <p:nvPr/>
          </p:nvSpPr>
          <p:spPr>
            <a:xfrm>
              <a:off x="9939488" y="3621816"/>
              <a:ext cx="1146810" cy="1038485"/>
            </a:xfrm>
            <a:custGeom>
              <a:avLst/>
              <a:gdLst>
                <a:gd name="connsiteX0" fmla="*/ 1146810 w 1146810"/>
                <a:gd name="connsiteY0" fmla="*/ 617220 h 1038485"/>
                <a:gd name="connsiteX1" fmla="*/ 474345 w 1146810"/>
                <a:gd name="connsiteY1" fmla="*/ 1018222 h 1038485"/>
                <a:gd name="connsiteX2" fmla="*/ 0 w 1146810"/>
                <a:gd name="connsiteY2" fmla="*/ 971550 h 1038485"/>
                <a:gd name="connsiteX3" fmla="*/ 604837 w 1146810"/>
                <a:gd name="connsiteY3" fmla="*/ 438150 h 1038485"/>
                <a:gd name="connsiteX4" fmla="*/ 457200 w 1146810"/>
                <a:gd name="connsiteY4" fmla="*/ 953 h 1038485"/>
                <a:gd name="connsiteX5" fmla="*/ 581977 w 1146810"/>
                <a:gd name="connsiteY5" fmla="*/ 3810 h 1038485"/>
                <a:gd name="connsiteX6" fmla="*/ 581977 w 1146810"/>
                <a:gd name="connsiteY6" fmla="*/ 3810 h 1038485"/>
                <a:gd name="connsiteX7" fmla="*/ 813435 w 1146810"/>
                <a:gd name="connsiteY7" fmla="*/ 383858 h 1038485"/>
                <a:gd name="connsiteX8" fmla="*/ 916305 w 1146810"/>
                <a:gd name="connsiteY8" fmla="*/ 863918 h 1038485"/>
                <a:gd name="connsiteX9" fmla="*/ 1146810 w 1146810"/>
                <a:gd name="connsiteY9" fmla="*/ 617220 h 1038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46810" h="1038485">
                  <a:moveTo>
                    <a:pt x="1146810" y="617220"/>
                  </a:moveTo>
                  <a:cubicBezTo>
                    <a:pt x="1122045" y="1091565"/>
                    <a:pt x="788670" y="1056323"/>
                    <a:pt x="474345" y="1018222"/>
                  </a:cubicBezTo>
                  <a:cubicBezTo>
                    <a:pt x="311467" y="999172"/>
                    <a:pt x="138113" y="988695"/>
                    <a:pt x="0" y="971550"/>
                  </a:cubicBezTo>
                  <a:cubicBezTo>
                    <a:pt x="232410" y="907733"/>
                    <a:pt x="555308" y="732472"/>
                    <a:pt x="604837" y="438150"/>
                  </a:cubicBezTo>
                  <a:cubicBezTo>
                    <a:pt x="649605" y="167640"/>
                    <a:pt x="487680" y="24765"/>
                    <a:pt x="457200" y="953"/>
                  </a:cubicBezTo>
                  <a:cubicBezTo>
                    <a:pt x="498158" y="-953"/>
                    <a:pt x="540068" y="0"/>
                    <a:pt x="581977" y="3810"/>
                  </a:cubicBezTo>
                  <a:cubicBezTo>
                    <a:pt x="581977" y="3810"/>
                    <a:pt x="581977" y="3810"/>
                    <a:pt x="581977" y="3810"/>
                  </a:cubicBezTo>
                  <a:cubicBezTo>
                    <a:pt x="611505" y="20003"/>
                    <a:pt x="757237" y="115253"/>
                    <a:pt x="813435" y="383858"/>
                  </a:cubicBezTo>
                  <a:cubicBezTo>
                    <a:pt x="875348" y="682943"/>
                    <a:pt x="766762" y="891540"/>
                    <a:pt x="916305" y="863918"/>
                  </a:cubicBezTo>
                  <a:cubicBezTo>
                    <a:pt x="1065848" y="835343"/>
                    <a:pt x="1146810" y="617220"/>
                    <a:pt x="1146810" y="617220"/>
                  </a:cubicBezTo>
                  <a:close/>
                </a:path>
              </a:pathLst>
            </a:custGeom>
            <a:solidFill>
              <a:srgbClr val="FFC176"/>
            </a:solidFill>
            <a:ln w="9525" cap="flat">
              <a:noFill/>
              <a:prstDash val="solid"/>
              <a:miter/>
            </a:ln>
          </p:spPr>
          <p:txBody>
            <a:bodyPr rtlCol="0" anchor="ctr"/>
            <a:lstStyle/>
            <a:p>
              <a:endParaRPr lang="zh-CN" altLang="en-US"/>
            </a:p>
          </p:txBody>
        </p:sp>
        <p:sp>
          <p:nvSpPr>
            <p:cNvPr id="218" name="任意多边形: 形状 217">
              <a:extLst>
                <a:ext uri="{FF2B5EF4-FFF2-40B4-BE49-F238E27FC236}">
                  <a16:creationId xmlns:a16="http://schemas.microsoft.com/office/drawing/2014/main" id="{3FC09BE6-CDBA-692A-F56D-C7BD993DEE78}"/>
                </a:ext>
              </a:extLst>
            </p:cNvPr>
            <p:cNvSpPr/>
            <p:nvPr/>
          </p:nvSpPr>
          <p:spPr>
            <a:xfrm>
              <a:off x="10521465" y="3624674"/>
              <a:ext cx="566012" cy="862560"/>
            </a:xfrm>
            <a:custGeom>
              <a:avLst/>
              <a:gdLst>
                <a:gd name="connsiteX0" fmla="*/ 564833 w 566012"/>
                <a:gd name="connsiteY0" fmla="*/ 614363 h 862560"/>
                <a:gd name="connsiteX1" fmla="*/ 334328 w 566012"/>
                <a:gd name="connsiteY1" fmla="*/ 860108 h 862560"/>
                <a:gd name="connsiteX2" fmla="*/ 231458 w 566012"/>
                <a:gd name="connsiteY2" fmla="*/ 380047 h 862560"/>
                <a:gd name="connsiteX3" fmla="*/ 0 w 566012"/>
                <a:gd name="connsiteY3" fmla="*/ 0 h 862560"/>
                <a:gd name="connsiteX4" fmla="*/ 564833 w 566012"/>
                <a:gd name="connsiteY4" fmla="*/ 614363 h 8625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6012" h="862560">
                  <a:moveTo>
                    <a:pt x="564833" y="614363"/>
                  </a:moveTo>
                  <a:cubicBezTo>
                    <a:pt x="564833" y="614363"/>
                    <a:pt x="483870" y="832485"/>
                    <a:pt x="334328" y="860108"/>
                  </a:cubicBezTo>
                  <a:cubicBezTo>
                    <a:pt x="184785" y="887730"/>
                    <a:pt x="294322" y="679133"/>
                    <a:pt x="231458" y="380047"/>
                  </a:cubicBezTo>
                  <a:cubicBezTo>
                    <a:pt x="175260" y="111442"/>
                    <a:pt x="29528" y="17145"/>
                    <a:pt x="0" y="0"/>
                  </a:cubicBezTo>
                  <a:cubicBezTo>
                    <a:pt x="300038" y="26670"/>
                    <a:pt x="586740" y="197167"/>
                    <a:pt x="564833" y="614363"/>
                  </a:cubicBezTo>
                  <a:close/>
                </a:path>
              </a:pathLst>
            </a:custGeom>
            <a:solidFill>
              <a:srgbClr val="FFE9B3"/>
            </a:solidFill>
            <a:ln w="9525" cap="flat">
              <a:noFill/>
              <a:prstDash val="solid"/>
              <a:miter/>
            </a:ln>
          </p:spPr>
          <p:txBody>
            <a:bodyPr rtlCol="0" anchor="ctr"/>
            <a:lstStyle/>
            <a:p>
              <a:endParaRPr lang="zh-CN" altLang="en-US"/>
            </a:p>
          </p:txBody>
        </p:sp>
        <p:sp>
          <p:nvSpPr>
            <p:cNvPr id="219" name="任意多边形: 形状 218">
              <a:extLst>
                <a:ext uri="{FF2B5EF4-FFF2-40B4-BE49-F238E27FC236}">
                  <a16:creationId xmlns:a16="http://schemas.microsoft.com/office/drawing/2014/main" id="{27C2A9AF-DE65-605A-1707-D9DC2E63E662}"/>
                </a:ext>
              </a:extLst>
            </p:cNvPr>
            <p:cNvSpPr/>
            <p:nvPr/>
          </p:nvSpPr>
          <p:spPr>
            <a:xfrm>
              <a:off x="9516577" y="3894292"/>
              <a:ext cx="133891" cy="166124"/>
            </a:xfrm>
            <a:custGeom>
              <a:avLst/>
              <a:gdLst>
                <a:gd name="connsiteX0" fmla="*/ 57150 w 133891"/>
                <a:gd name="connsiteY0" fmla="*/ 892 h 166124"/>
                <a:gd name="connsiteX1" fmla="*/ 0 w 133891"/>
                <a:gd name="connsiteY1" fmla="*/ 88522 h 166124"/>
                <a:gd name="connsiteX2" fmla="*/ 89535 w 133891"/>
                <a:gd name="connsiteY2" fmla="*/ 161864 h 166124"/>
                <a:gd name="connsiteX3" fmla="*/ 130493 w 133891"/>
                <a:gd name="connsiteY3" fmla="*/ 66614 h 166124"/>
                <a:gd name="connsiteX4" fmla="*/ 57150 w 133891"/>
                <a:gd name="connsiteY4" fmla="*/ 892 h 1661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3891" h="166124">
                  <a:moveTo>
                    <a:pt x="57150" y="892"/>
                  </a:moveTo>
                  <a:cubicBezTo>
                    <a:pt x="31433" y="6607"/>
                    <a:pt x="0" y="43754"/>
                    <a:pt x="0" y="88522"/>
                  </a:cubicBezTo>
                  <a:cubicBezTo>
                    <a:pt x="0" y="155197"/>
                    <a:pt x="48578" y="176152"/>
                    <a:pt x="89535" y="161864"/>
                  </a:cubicBezTo>
                  <a:cubicBezTo>
                    <a:pt x="130493" y="147577"/>
                    <a:pt x="140018" y="100904"/>
                    <a:pt x="130493" y="66614"/>
                  </a:cubicBezTo>
                  <a:cubicBezTo>
                    <a:pt x="122873" y="36134"/>
                    <a:pt x="88583" y="-6728"/>
                    <a:pt x="57150" y="892"/>
                  </a:cubicBezTo>
                  <a:close/>
                </a:path>
              </a:pathLst>
            </a:custGeom>
            <a:solidFill>
              <a:srgbClr val="686763"/>
            </a:solidFill>
            <a:ln w="9525" cap="flat">
              <a:noFill/>
              <a:prstDash val="solid"/>
              <a:miter/>
            </a:ln>
          </p:spPr>
          <p:txBody>
            <a:bodyPr rtlCol="0" anchor="ctr"/>
            <a:lstStyle/>
            <a:p>
              <a:endParaRPr lang="zh-CN" altLang="en-US"/>
            </a:p>
          </p:txBody>
        </p:sp>
        <p:sp>
          <p:nvSpPr>
            <p:cNvPr id="220" name="任意多边形: 形状 219">
              <a:extLst>
                <a:ext uri="{FF2B5EF4-FFF2-40B4-BE49-F238E27FC236}">
                  <a16:creationId xmlns:a16="http://schemas.microsoft.com/office/drawing/2014/main" id="{2F50B1AB-3C5F-63DE-7205-40D603D189A1}"/>
                </a:ext>
              </a:extLst>
            </p:cNvPr>
            <p:cNvSpPr/>
            <p:nvPr/>
          </p:nvSpPr>
          <p:spPr>
            <a:xfrm>
              <a:off x="9726127" y="3638881"/>
              <a:ext cx="230545" cy="281837"/>
            </a:xfrm>
            <a:custGeom>
              <a:avLst/>
              <a:gdLst>
                <a:gd name="connsiteX0" fmla="*/ 0 w 230545"/>
                <a:gd name="connsiteY0" fmla="*/ 63898 h 281837"/>
                <a:gd name="connsiteX1" fmla="*/ 120015 w 230545"/>
                <a:gd name="connsiteY1" fmla="*/ 6748 h 281837"/>
                <a:gd name="connsiteX2" fmla="*/ 225743 w 230545"/>
                <a:gd name="connsiteY2" fmla="*/ 264875 h 281837"/>
                <a:gd name="connsiteX3" fmla="*/ 78105 w 230545"/>
                <a:gd name="connsiteY3" fmla="*/ 178198 h 281837"/>
                <a:gd name="connsiteX4" fmla="*/ 0 w 230545"/>
                <a:gd name="connsiteY4" fmla="*/ 63898 h 2818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0545" h="281837">
                  <a:moveTo>
                    <a:pt x="0" y="63898"/>
                  </a:moveTo>
                  <a:cubicBezTo>
                    <a:pt x="0" y="63898"/>
                    <a:pt x="32385" y="-24685"/>
                    <a:pt x="120015" y="6748"/>
                  </a:cubicBezTo>
                  <a:cubicBezTo>
                    <a:pt x="206693" y="38180"/>
                    <a:pt x="244793" y="210583"/>
                    <a:pt x="225743" y="264875"/>
                  </a:cubicBezTo>
                  <a:cubicBezTo>
                    <a:pt x="214313" y="299165"/>
                    <a:pt x="146685" y="286783"/>
                    <a:pt x="78105" y="178198"/>
                  </a:cubicBezTo>
                  <a:cubicBezTo>
                    <a:pt x="27623" y="97235"/>
                    <a:pt x="0" y="63898"/>
                    <a:pt x="0" y="63898"/>
                  </a:cubicBezTo>
                  <a:close/>
                </a:path>
              </a:pathLst>
            </a:custGeom>
            <a:solidFill>
              <a:srgbClr val="FFE9B3"/>
            </a:solidFill>
            <a:ln w="9525" cap="flat">
              <a:noFill/>
              <a:prstDash val="solid"/>
              <a:miter/>
            </a:ln>
          </p:spPr>
          <p:txBody>
            <a:bodyPr rtlCol="0" anchor="ctr"/>
            <a:lstStyle/>
            <a:p>
              <a:endParaRPr lang="zh-CN" altLang="en-US"/>
            </a:p>
          </p:txBody>
        </p:sp>
        <p:sp>
          <p:nvSpPr>
            <p:cNvPr id="221" name="任意多边形: 形状 220">
              <a:extLst>
                <a:ext uri="{FF2B5EF4-FFF2-40B4-BE49-F238E27FC236}">
                  <a16:creationId xmlns:a16="http://schemas.microsoft.com/office/drawing/2014/main" id="{C74CBF30-51FC-674E-018A-5A74A179CD92}"/>
                </a:ext>
              </a:extLst>
            </p:cNvPr>
            <p:cNvSpPr/>
            <p:nvPr/>
          </p:nvSpPr>
          <p:spPr>
            <a:xfrm>
              <a:off x="9274643" y="4130451"/>
              <a:ext cx="88582" cy="111357"/>
            </a:xfrm>
            <a:custGeom>
              <a:avLst/>
              <a:gdLst>
                <a:gd name="connsiteX0" fmla="*/ 88583 w 88582"/>
                <a:gd name="connsiteY0" fmla="*/ 109538 h 111357"/>
                <a:gd name="connsiteX1" fmla="*/ 0 w 88582"/>
                <a:gd name="connsiteY1" fmla="*/ 28575 h 111357"/>
                <a:gd name="connsiteX2" fmla="*/ 58103 w 88582"/>
                <a:gd name="connsiteY2" fmla="*/ 0 h 111357"/>
              </a:gdLst>
              <a:ahLst/>
              <a:cxnLst>
                <a:cxn ang="0">
                  <a:pos x="connsiteX0" y="connsiteY0"/>
                </a:cxn>
                <a:cxn ang="0">
                  <a:pos x="connsiteX1" y="connsiteY1"/>
                </a:cxn>
                <a:cxn ang="0">
                  <a:pos x="connsiteX2" y="connsiteY2"/>
                </a:cxn>
              </a:cxnLst>
              <a:rect l="l" t="t" r="r" b="b"/>
              <a:pathLst>
                <a:path w="88582" h="111357">
                  <a:moveTo>
                    <a:pt x="88583" y="109538"/>
                  </a:moveTo>
                  <a:cubicBezTo>
                    <a:pt x="0" y="125730"/>
                    <a:pt x="0" y="28575"/>
                    <a:pt x="0" y="28575"/>
                  </a:cubicBezTo>
                  <a:cubicBezTo>
                    <a:pt x="15240" y="25718"/>
                    <a:pt x="37147" y="19050"/>
                    <a:pt x="58103" y="0"/>
                  </a:cubicBezTo>
                </a:path>
              </a:pathLst>
            </a:custGeom>
            <a:noFill/>
            <a:ln w="9525" cap="flat">
              <a:solidFill>
                <a:srgbClr val="686763"/>
              </a:solidFill>
              <a:prstDash val="solid"/>
              <a:miter/>
            </a:ln>
          </p:spPr>
          <p:txBody>
            <a:bodyPr rtlCol="0" anchor="ctr"/>
            <a:lstStyle/>
            <a:p>
              <a:endParaRPr lang="zh-CN" altLang="en-US"/>
            </a:p>
          </p:txBody>
        </p:sp>
        <p:sp>
          <p:nvSpPr>
            <p:cNvPr id="222" name="任意多边形: 形状 221">
              <a:extLst>
                <a:ext uri="{FF2B5EF4-FFF2-40B4-BE49-F238E27FC236}">
                  <a16:creationId xmlns:a16="http://schemas.microsoft.com/office/drawing/2014/main" id="{FD919E64-B10D-5C1C-D87D-D97AE49EDE76}"/>
                </a:ext>
              </a:extLst>
            </p:cNvPr>
            <p:cNvSpPr/>
            <p:nvPr/>
          </p:nvSpPr>
          <p:spPr>
            <a:xfrm>
              <a:off x="9542295" y="3944714"/>
              <a:ext cx="24765" cy="24765"/>
            </a:xfrm>
            <a:custGeom>
              <a:avLst/>
              <a:gdLst>
                <a:gd name="connsiteX0" fmla="*/ 24765 w 24765"/>
                <a:gd name="connsiteY0" fmla="*/ 12382 h 24765"/>
                <a:gd name="connsiteX1" fmla="*/ 12382 w 24765"/>
                <a:gd name="connsiteY1" fmla="*/ 24765 h 24765"/>
                <a:gd name="connsiteX2" fmla="*/ 0 w 24765"/>
                <a:gd name="connsiteY2" fmla="*/ 12382 h 24765"/>
                <a:gd name="connsiteX3" fmla="*/ 12382 w 24765"/>
                <a:gd name="connsiteY3" fmla="*/ 0 h 24765"/>
                <a:gd name="connsiteX4" fmla="*/ 24765 w 24765"/>
                <a:gd name="connsiteY4" fmla="*/ 12382 h 247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765" h="24765">
                  <a:moveTo>
                    <a:pt x="24765" y="12382"/>
                  </a:moveTo>
                  <a:cubicBezTo>
                    <a:pt x="24765" y="19221"/>
                    <a:pt x="19221" y="24765"/>
                    <a:pt x="12382" y="24765"/>
                  </a:cubicBezTo>
                  <a:cubicBezTo>
                    <a:pt x="5544" y="24765"/>
                    <a:pt x="0" y="19221"/>
                    <a:pt x="0" y="12382"/>
                  </a:cubicBezTo>
                  <a:cubicBezTo>
                    <a:pt x="0" y="5544"/>
                    <a:pt x="5544" y="0"/>
                    <a:pt x="12382" y="0"/>
                  </a:cubicBezTo>
                  <a:cubicBezTo>
                    <a:pt x="19221" y="0"/>
                    <a:pt x="24765" y="5544"/>
                    <a:pt x="24765" y="12382"/>
                  </a:cubicBezTo>
                  <a:close/>
                </a:path>
              </a:pathLst>
            </a:custGeom>
            <a:solidFill>
              <a:srgbClr val="F7EDE1"/>
            </a:solidFill>
            <a:ln w="9525" cap="flat">
              <a:noFill/>
              <a:prstDash val="solid"/>
              <a:miter/>
            </a:ln>
          </p:spPr>
          <p:txBody>
            <a:bodyPr rtlCol="0" anchor="ctr"/>
            <a:lstStyle/>
            <a:p>
              <a:endParaRPr lang="zh-CN" altLang="en-US"/>
            </a:p>
          </p:txBody>
        </p:sp>
        <p:grpSp>
          <p:nvGrpSpPr>
            <p:cNvPr id="223" name="图形 206">
              <a:extLst>
                <a:ext uri="{FF2B5EF4-FFF2-40B4-BE49-F238E27FC236}">
                  <a16:creationId xmlns:a16="http://schemas.microsoft.com/office/drawing/2014/main" id="{D6F37EB7-9CCF-C862-E785-F4769462D872}"/>
                </a:ext>
              </a:extLst>
            </p:cNvPr>
            <p:cNvGrpSpPr/>
            <p:nvPr/>
          </p:nvGrpSpPr>
          <p:grpSpPr>
            <a:xfrm>
              <a:off x="10342395" y="4611464"/>
              <a:ext cx="435292" cy="64770"/>
              <a:chOff x="6258877" y="3961447"/>
              <a:chExt cx="435292" cy="64770"/>
            </a:xfrm>
            <a:solidFill>
              <a:srgbClr val="686763"/>
            </a:solidFill>
          </p:grpSpPr>
          <p:sp>
            <p:nvSpPr>
              <p:cNvPr id="224" name="任意多边形: 形状 223">
                <a:extLst>
                  <a:ext uri="{FF2B5EF4-FFF2-40B4-BE49-F238E27FC236}">
                    <a16:creationId xmlns:a16="http://schemas.microsoft.com/office/drawing/2014/main" id="{E66DF7D8-40DA-6DF0-A56A-EF6FFC5141F0}"/>
                  </a:ext>
                </a:extLst>
              </p:cNvPr>
              <p:cNvSpPr/>
              <p:nvPr/>
            </p:nvSpPr>
            <p:spPr>
              <a:xfrm>
                <a:off x="6489382" y="4012882"/>
                <a:ext cx="952" cy="2857"/>
              </a:xfrm>
              <a:custGeom>
                <a:avLst/>
                <a:gdLst>
                  <a:gd name="connsiteX0" fmla="*/ 0 w 952"/>
                  <a:gd name="connsiteY0" fmla="*/ 2858 h 2857"/>
                  <a:gd name="connsiteX1" fmla="*/ 953 w 952"/>
                  <a:gd name="connsiteY1" fmla="*/ 0 h 2857"/>
                  <a:gd name="connsiteX2" fmla="*/ 0 w 952"/>
                  <a:gd name="connsiteY2" fmla="*/ 2858 h 2857"/>
                </a:gdLst>
                <a:ahLst/>
                <a:cxnLst>
                  <a:cxn ang="0">
                    <a:pos x="connsiteX0" y="connsiteY0"/>
                  </a:cxn>
                  <a:cxn ang="0">
                    <a:pos x="connsiteX1" y="connsiteY1"/>
                  </a:cxn>
                  <a:cxn ang="0">
                    <a:pos x="connsiteX2" y="connsiteY2"/>
                  </a:cxn>
                </a:cxnLst>
                <a:rect l="l" t="t" r="r" b="b"/>
                <a:pathLst>
                  <a:path w="952" h="2857">
                    <a:moveTo>
                      <a:pt x="0" y="2858"/>
                    </a:moveTo>
                    <a:cubicBezTo>
                      <a:pt x="0" y="1905"/>
                      <a:pt x="953" y="952"/>
                      <a:pt x="953" y="0"/>
                    </a:cubicBezTo>
                    <a:cubicBezTo>
                      <a:pt x="953" y="0"/>
                      <a:pt x="0" y="952"/>
                      <a:pt x="0" y="2858"/>
                    </a:cubicBezTo>
                    <a:close/>
                  </a:path>
                </a:pathLst>
              </a:custGeom>
              <a:grpFill/>
              <a:ln w="9525" cap="flat">
                <a:noFill/>
                <a:prstDash val="solid"/>
                <a:miter/>
              </a:ln>
            </p:spPr>
            <p:txBody>
              <a:bodyPr rtlCol="0" anchor="ctr"/>
              <a:lstStyle/>
              <a:p>
                <a:endParaRPr lang="zh-CN" altLang="en-US"/>
              </a:p>
            </p:txBody>
          </p:sp>
          <p:sp>
            <p:nvSpPr>
              <p:cNvPr id="225" name="任意多边形: 形状 224">
                <a:extLst>
                  <a:ext uri="{FF2B5EF4-FFF2-40B4-BE49-F238E27FC236}">
                    <a16:creationId xmlns:a16="http://schemas.microsoft.com/office/drawing/2014/main" id="{C55EBCB5-F5FD-C934-2001-0E714F6E740A}"/>
                  </a:ext>
                </a:extLst>
              </p:cNvPr>
              <p:cNvSpPr/>
              <p:nvPr/>
            </p:nvSpPr>
            <p:spPr>
              <a:xfrm>
                <a:off x="6400800" y="4011929"/>
                <a:ext cx="9525" cy="714"/>
              </a:xfrm>
              <a:custGeom>
                <a:avLst/>
                <a:gdLst>
                  <a:gd name="connsiteX0" fmla="*/ 0 w 9525"/>
                  <a:gd name="connsiteY0" fmla="*/ 0 h 714"/>
                  <a:gd name="connsiteX1" fmla="*/ 0 w 9525"/>
                  <a:gd name="connsiteY1" fmla="*/ 0 h 714"/>
                  <a:gd name="connsiteX2" fmla="*/ 0 w 9525"/>
                  <a:gd name="connsiteY2" fmla="*/ 0 h 714"/>
                  <a:gd name="connsiteX3" fmla="*/ 0 w 9525"/>
                  <a:gd name="connsiteY3" fmla="*/ 0 h 714"/>
                </a:gdLst>
                <a:ahLst/>
                <a:cxnLst>
                  <a:cxn ang="0">
                    <a:pos x="connsiteX0" y="connsiteY0"/>
                  </a:cxn>
                  <a:cxn ang="0">
                    <a:pos x="connsiteX1" y="connsiteY1"/>
                  </a:cxn>
                  <a:cxn ang="0">
                    <a:pos x="connsiteX2" y="connsiteY2"/>
                  </a:cxn>
                  <a:cxn ang="0">
                    <a:pos x="connsiteX3" y="connsiteY3"/>
                  </a:cxn>
                </a:cxnLst>
                <a:rect l="l" t="t" r="r" b="b"/>
                <a:pathLst>
                  <a:path w="9525" h="714">
                    <a:moveTo>
                      <a:pt x="0" y="0"/>
                    </a:moveTo>
                    <a:cubicBezTo>
                      <a:pt x="0" y="953"/>
                      <a:pt x="0" y="953"/>
                      <a:pt x="0" y="0"/>
                    </a:cubicBezTo>
                    <a:lnTo>
                      <a:pt x="0" y="0"/>
                    </a:lnTo>
                    <a:lnTo>
                      <a:pt x="0" y="0"/>
                    </a:lnTo>
                    <a:close/>
                  </a:path>
                </a:pathLst>
              </a:custGeom>
              <a:grpFill/>
              <a:ln w="9525" cap="flat">
                <a:noFill/>
                <a:prstDash val="solid"/>
                <a:miter/>
              </a:ln>
            </p:spPr>
            <p:txBody>
              <a:bodyPr rtlCol="0" anchor="ctr"/>
              <a:lstStyle/>
              <a:p>
                <a:endParaRPr lang="zh-CN" altLang="en-US"/>
              </a:p>
            </p:txBody>
          </p:sp>
          <p:sp>
            <p:nvSpPr>
              <p:cNvPr id="226" name="任意多边形: 形状 225">
                <a:extLst>
                  <a:ext uri="{FF2B5EF4-FFF2-40B4-BE49-F238E27FC236}">
                    <a16:creationId xmlns:a16="http://schemas.microsoft.com/office/drawing/2014/main" id="{32F9D34B-06C8-7CD2-69D1-EEBA65EB40C6}"/>
                  </a:ext>
                </a:extLst>
              </p:cNvPr>
              <p:cNvSpPr/>
              <p:nvPr/>
            </p:nvSpPr>
            <p:spPr>
              <a:xfrm>
                <a:off x="6399847" y="4012882"/>
                <a:ext cx="952" cy="2857"/>
              </a:xfrm>
              <a:custGeom>
                <a:avLst/>
                <a:gdLst>
                  <a:gd name="connsiteX0" fmla="*/ 953 w 952"/>
                  <a:gd name="connsiteY0" fmla="*/ 0 h 2857"/>
                  <a:gd name="connsiteX1" fmla="*/ 0 w 952"/>
                  <a:gd name="connsiteY1" fmla="*/ 2858 h 2857"/>
                  <a:gd name="connsiteX2" fmla="*/ 953 w 952"/>
                  <a:gd name="connsiteY2" fmla="*/ 0 h 2857"/>
                </a:gdLst>
                <a:ahLst/>
                <a:cxnLst>
                  <a:cxn ang="0">
                    <a:pos x="connsiteX0" y="connsiteY0"/>
                  </a:cxn>
                  <a:cxn ang="0">
                    <a:pos x="connsiteX1" y="connsiteY1"/>
                  </a:cxn>
                  <a:cxn ang="0">
                    <a:pos x="connsiteX2" y="connsiteY2"/>
                  </a:cxn>
                </a:cxnLst>
                <a:rect l="l" t="t" r="r" b="b"/>
                <a:pathLst>
                  <a:path w="952" h="2857">
                    <a:moveTo>
                      <a:pt x="953" y="0"/>
                    </a:moveTo>
                    <a:lnTo>
                      <a:pt x="0" y="2858"/>
                    </a:lnTo>
                    <a:cubicBezTo>
                      <a:pt x="953" y="1905"/>
                      <a:pt x="953" y="952"/>
                      <a:pt x="953" y="0"/>
                    </a:cubicBezTo>
                    <a:close/>
                  </a:path>
                </a:pathLst>
              </a:custGeom>
              <a:grpFill/>
              <a:ln w="9525" cap="flat">
                <a:noFill/>
                <a:prstDash val="solid"/>
                <a:miter/>
              </a:ln>
            </p:spPr>
            <p:txBody>
              <a:bodyPr rtlCol="0" anchor="ctr"/>
              <a:lstStyle/>
              <a:p>
                <a:endParaRPr lang="zh-CN" altLang="en-US"/>
              </a:p>
            </p:txBody>
          </p:sp>
          <p:sp>
            <p:nvSpPr>
              <p:cNvPr id="227" name="任意多边形: 形状 226">
                <a:extLst>
                  <a:ext uri="{FF2B5EF4-FFF2-40B4-BE49-F238E27FC236}">
                    <a16:creationId xmlns:a16="http://schemas.microsoft.com/office/drawing/2014/main" id="{021C3DA7-2A5B-B4F2-E25A-44488ABAC1AD}"/>
                  </a:ext>
                </a:extLst>
              </p:cNvPr>
              <p:cNvSpPr/>
              <p:nvPr/>
            </p:nvSpPr>
            <p:spPr>
              <a:xfrm>
                <a:off x="6496050" y="3990975"/>
                <a:ext cx="1905" cy="3809"/>
              </a:xfrm>
              <a:custGeom>
                <a:avLst/>
                <a:gdLst>
                  <a:gd name="connsiteX0" fmla="*/ 0 w 1905"/>
                  <a:gd name="connsiteY0" fmla="*/ 3810 h 3809"/>
                  <a:gd name="connsiteX1" fmla="*/ 1905 w 1905"/>
                  <a:gd name="connsiteY1" fmla="*/ 0 h 3809"/>
                  <a:gd name="connsiteX2" fmla="*/ 0 w 1905"/>
                  <a:gd name="connsiteY2" fmla="*/ 3810 h 3809"/>
                </a:gdLst>
                <a:ahLst/>
                <a:cxnLst>
                  <a:cxn ang="0">
                    <a:pos x="connsiteX0" y="connsiteY0"/>
                  </a:cxn>
                  <a:cxn ang="0">
                    <a:pos x="connsiteX1" y="connsiteY1"/>
                  </a:cxn>
                  <a:cxn ang="0">
                    <a:pos x="connsiteX2" y="connsiteY2"/>
                  </a:cxn>
                </a:cxnLst>
                <a:rect l="l" t="t" r="r" b="b"/>
                <a:pathLst>
                  <a:path w="1905" h="3809">
                    <a:moveTo>
                      <a:pt x="0" y="3810"/>
                    </a:moveTo>
                    <a:cubicBezTo>
                      <a:pt x="953" y="2858"/>
                      <a:pt x="1905" y="1905"/>
                      <a:pt x="1905" y="0"/>
                    </a:cubicBezTo>
                    <a:lnTo>
                      <a:pt x="0" y="3810"/>
                    </a:lnTo>
                    <a:close/>
                  </a:path>
                </a:pathLst>
              </a:custGeom>
              <a:grpFill/>
              <a:ln w="9525" cap="flat">
                <a:noFill/>
                <a:prstDash val="solid"/>
                <a:miter/>
              </a:ln>
            </p:spPr>
            <p:txBody>
              <a:bodyPr rtlCol="0" anchor="ctr"/>
              <a:lstStyle/>
              <a:p>
                <a:endParaRPr lang="zh-CN" altLang="en-US"/>
              </a:p>
            </p:txBody>
          </p:sp>
          <p:sp>
            <p:nvSpPr>
              <p:cNvPr id="228" name="任意多边形: 形状 227">
                <a:extLst>
                  <a:ext uri="{FF2B5EF4-FFF2-40B4-BE49-F238E27FC236}">
                    <a16:creationId xmlns:a16="http://schemas.microsoft.com/office/drawing/2014/main" id="{60C4412C-513F-CD9F-B0D7-258A47C8D5FB}"/>
                  </a:ext>
                </a:extLst>
              </p:cNvPr>
              <p:cNvSpPr/>
              <p:nvPr/>
            </p:nvSpPr>
            <p:spPr>
              <a:xfrm>
                <a:off x="6486525" y="3980497"/>
                <a:ext cx="952" cy="1905"/>
              </a:xfrm>
              <a:custGeom>
                <a:avLst/>
                <a:gdLst>
                  <a:gd name="connsiteX0" fmla="*/ 953 w 952"/>
                  <a:gd name="connsiteY0" fmla="*/ 1905 h 1905"/>
                  <a:gd name="connsiteX1" fmla="*/ 0 w 952"/>
                  <a:gd name="connsiteY1" fmla="*/ 0 h 1905"/>
                  <a:gd name="connsiteX2" fmla="*/ 953 w 952"/>
                  <a:gd name="connsiteY2" fmla="*/ 1905 h 1905"/>
                </a:gdLst>
                <a:ahLst/>
                <a:cxnLst>
                  <a:cxn ang="0">
                    <a:pos x="connsiteX0" y="connsiteY0"/>
                  </a:cxn>
                  <a:cxn ang="0">
                    <a:pos x="connsiteX1" y="connsiteY1"/>
                  </a:cxn>
                  <a:cxn ang="0">
                    <a:pos x="connsiteX2" y="connsiteY2"/>
                  </a:cxn>
                </a:cxnLst>
                <a:rect l="l" t="t" r="r" b="b"/>
                <a:pathLst>
                  <a:path w="952" h="1905">
                    <a:moveTo>
                      <a:pt x="953" y="1905"/>
                    </a:moveTo>
                    <a:cubicBezTo>
                      <a:pt x="953" y="953"/>
                      <a:pt x="953" y="953"/>
                      <a:pt x="0" y="0"/>
                    </a:cubicBezTo>
                    <a:cubicBezTo>
                      <a:pt x="0" y="953"/>
                      <a:pt x="0" y="1905"/>
                      <a:pt x="953" y="1905"/>
                    </a:cubicBezTo>
                    <a:close/>
                  </a:path>
                </a:pathLst>
              </a:custGeom>
              <a:grpFill/>
              <a:ln w="9525" cap="flat">
                <a:noFill/>
                <a:prstDash val="solid"/>
                <a:miter/>
              </a:ln>
            </p:spPr>
            <p:txBody>
              <a:bodyPr rtlCol="0" anchor="ctr"/>
              <a:lstStyle/>
              <a:p>
                <a:endParaRPr lang="zh-CN" altLang="en-US"/>
              </a:p>
            </p:txBody>
          </p:sp>
          <p:sp>
            <p:nvSpPr>
              <p:cNvPr id="229" name="任意多边形: 形状 228">
                <a:extLst>
                  <a:ext uri="{FF2B5EF4-FFF2-40B4-BE49-F238E27FC236}">
                    <a16:creationId xmlns:a16="http://schemas.microsoft.com/office/drawing/2014/main" id="{AC55B337-41F9-7346-85AF-9578508158F8}"/>
                  </a:ext>
                </a:extLst>
              </p:cNvPr>
              <p:cNvSpPr/>
              <p:nvPr/>
            </p:nvSpPr>
            <p:spPr>
              <a:xfrm>
                <a:off x="6571297" y="4017645"/>
                <a:ext cx="9525" cy="952"/>
              </a:xfrm>
              <a:custGeom>
                <a:avLst/>
                <a:gdLst>
                  <a:gd name="connsiteX0" fmla="*/ 0 w 9525"/>
                  <a:gd name="connsiteY0" fmla="*/ 0 h 952"/>
                  <a:gd name="connsiteX1" fmla="*/ 0 w 9525"/>
                  <a:gd name="connsiteY1" fmla="*/ 952 h 952"/>
                  <a:gd name="connsiteX2" fmla="*/ 0 w 9525"/>
                  <a:gd name="connsiteY2" fmla="*/ 0 h 952"/>
                </a:gdLst>
                <a:ahLst/>
                <a:cxnLst>
                  <a:cxn ang="0">
                    <a:pos x="connsiteX0" y="connsiteY0"/>
                  </a:cxn>
                  <a:cxn ang="0">
                    <a:pos x="connsiteX1" y="connsiteY1"/>
                  </a:cxn>
                  <a:cxn ang="0">
                    <a:pos x="connsiteX2" y="connsiteY2"/>
                  </a:cxn>
                </a:cxnLst>
                <a:rect l="l" t="t" r="r" b="b"/>
                <a:pathLst>
                  <a:path w="9525" h="952">
                    <a:moveTo>
                      <a:pt x="0" y="0"/>
                    </a:moveTo>
                    <a:cubicBezTo>
                      <a:pt x="0" y="0"/>
                      <a:pt x="0" y="952"/>
                      <a:pt x="0" y="952"/>
                    </a:cubicBezTo>
                    <a:cubicBezTo>
                      <a:pt x="0" y="952"/>
                      <a:pt x="0" y="0"/>
                      <a:pt x="0" y="0"/>
                    </a:cubicBezTo>
                    <a:close/>
                  </a:path>
                </a:pathLst>
              </a:custGeom>
              <a:grpFill/>
              <a:ln w="9525" cap="flat">
                <a:noFill/>
                <a:prstDash val="solid"/>
                <a:miter/>
              </a:ln>
            </p:spPr>
            <p:txBody>
              <a:bodyPr rtlCol="0" anchor="ctr"/>
              <a:lstStyle/>
              <a:p>
                <a:endParaRPr lang="zh-CN" altLang="en-US"/>
              </a:p>
            </p:txBody>
          </p:sp>
          <p:sp>
            <p:nvSpPr>
              <p:cNvPr id="230" name="任意多边形: 形状 229">
                <a:extLst>
                  <a:ext uri="{FF2B5EF4-FFF2-40B4-BE49-F238E27FC236}">
                    <a16:creationId xmlns:a16="http://schemas.microsoft.com/office/drawing/2014/main" id="{3080A263-FB75-1189-2E42-3DC0BD0F6B0F}"/>
                  </a:ext>
                </a:extLst>
              </p:cNvPr>
              <p:cNvSpPr/>
              <p:nvPr/>
            </p:nvSpPr>
            <p:spPr>
              <a:xfrm>
                <a:off x="6577012" y="4010582"/>
                <a:ext cx="952" cy="1346"/>
              </a:xfrm>
              <a:custGeom>
                <a:avLst/>
                <a:gdLst>
                  <a:gd name="connsiteX0" fmla="*/ 0 w 952"/>
                  <a:gd name="connsiteY0" fmla="*/ 1347 h 1346"/>
                  <a:gd name="connsiteX1" fmla="*/ 953 w 952"/>
                  <a:gd name="connsiteY1" fmla="*/ 1347 h 1346"/>
                  <a:gd name="connsiteX2" fmla="*/ 953 w 952"/>
                  <a:gd name="connsiteY2" fmla="*/ 395 h 1346"/>
                  <a:gd name="connsiteX3" fmla="*/ 0 w 952"/>
                  <a:gd name="connsiteY3" fmla="*/ 1347 h 1346"/>
                </a:gdLst>
                <a:ahLst/>
                <a:cxnLst>
                  <a:cxn ang="0">
                    <a:pos x="connsiteX0" y="connsiteY0"/>
                  </a:cxn>
                  <a:cxn ang="0">
                    <a:pos x="connsiteX1" y="connsiteY1"/>
                  </a:cxn>
                  <a:cxn ang="0">
                    <a:pos x="connsiteX2" y="connsiteY2"/>
                  </a:cxn>
                  <a:cxn ang="0">
                    <a:pos x="connsiteX3" y="connsiteY3"/>
                  </a:cxn>
                </a:cxnLst>
                <a:rect l="l" t="t" r="r" b="b"/>
                <a:pathLst>
                  <a:path w="952" h="1346">
                    <a:moveTo>
                      <a:pt x="0" y="1347"/>
                    </a:moveTo>
                    <a:cubicBezTo>
                      <a:pt x="953" y="1347"/>
                      <a:pt x="953" y="1347"/>
                      <a:pt x="953" y="1347"/>
                    </a:cubicBezTo>
                    <a:lnTo>
                      <a:pt x="953" y="395"/>
                    </a:lnTo>
                    <a:cubicBezTo>
                      <a:pt x="953" y="-558"/>
                      <a:pt x="0" y="395"/>
                      <a:pt x="0" y="1347"/>
                    </a:cubicBezTo>
                    <a:close/>
                  </a:path>
                </a:pathLst>
              </a:custGeom>
              <a:grpFill/>
              <a:ln w="9525" cap="flat">
                <a:noFill/>
                <a:prstDash val="solid"/>
                <a:miter/>
              </a:ln>
            </p:spPr>
            <p:txBody>
              <a:bodyPr rtlCol="0" anchor="ctr"/>
              <a:lstStyle/>
              <a:p>
                <a:endParaRPr lang="zh-CN" altLang="en-US"/>
              </a:p>
            </p:txBody>
          </p:sp>
          <p:sp>
            <p:nvSpPr>
              <p:cNvPr id="231" name="任意多边形: 形状 230">
                <a:extLst>
                  <a:ext uri="{FF2B5EF4-FFF2-40B4-BE49-F238E27FC236}">
                    <a16:creationId xmlns:a16="http://schemas.microsoft.com/office/drawing/2014/main" id="{FB9B0A49-28A3-B92A-2C20-E5F2178F50B5}"/>
                  </a:ext>
                </a:extLst>
              </p:cNvPr>
              <p:cNvSpPr/>
              <p:nvPr/>
            </p:nvSpPr>
            <p:spPr>
              <a:xfrm>
                <a:off x="6574155" y="4007405"/>
                <a:ext cx="952" cy="714"/>
              </a:xfrm>
              <a:custGeom>
                <a:avLst/>
                <a:gdLst>
                  <a:gd name="connsiteX0" fmla="*/ 0 w 952"/>
                  <a:gd name="connsiteY0" fmla="*/ 714 h 714"/>
                  <a:gd name="connsiteX1" fmla="*/ 952 w 952"/>
                  <a:gd name="connsiteY1" fmla="*/ 714 h 714"/>
                  <a:gd name="connsiteX2" fmla="*/ 0 w 952"/>
                  <a:gd name="connsiteY2" fmla="*/ 714 h 714"/>
                </a:gdLst>
                <a:ahLst/>
                <a:cxnLst>
                  <a:cxn ang="0">
                    <a:pos x="connsiteX0" y="connsiteY0"/>
                  </a:cxn>
                  <a:cxn ang="0">
                    <a:pos x="connsiteX1" y="connsiteY1"/>
                  </a:cxn>
                  <a:cxn ang="0">
                    <a:pos x="connsiteX2" y="connsiteY2"/>
                  </a:cxn>
                </a:cxnLst>
                <a:rect l="l" t="t" r="r" b="b"/>
                <a:pathLst>
                  <a:path w="952" h="714">
                    <a:moveTo>
                      <a:pt x="0" y="714"/>
                    </a:moveTo>
                    <a:lnTo>
                      <a:pt x="952" y="714"/>
                    </a:lnTo>
                    <a:cubicBezTo>
                      <a:pt x="0" y="-238"/>
                      <a:pt x="0" y="-238"/>
                      <a:pt x="0" y="714"/>
                    </a:cubicBezTo>
                    <a:close/>
                  </a:path>
                </a:pathLst>
              </a:custGeom>
              <a:grpFill/>
              <a:ln w="9525" cap="flat">
                <a:noFill/>
                <a:prstDash val="solid"/>
                <a:miter/>
              </a:ln>
            </p:spPr>
            <p:txBody>
              <a:bodyPr rtlCol="0" anchor="ctr"/>
              <a:lstStyle/>
              <a:p>
                <a:endParaRPr lang="zh-CN" altLang="en-US"/>
              </a:p>
            </p:txBody>
          </p:sp>
          <p:sp>
            <p:nvSpPr>
              <p:cNvPr id="232" name="任意多边形: 形状 231">
                <a:extLst>
                  <a:ext uri="{FF2B5EF4-FFF2-40B4-BE49-F238E27FC236}">
                    <a16:creationId xmlns:a16="http://schemas.microsoft.com/office/drawing/2014/main" id="{2AC70E84-3BE7-97C3-82D5-8AC9D33E1E4A}"/>
                  </a:ext>
                </a:extLst>
              </p:cNvPr>
              <p:cNvSpPr/>
              <p:nvPr/>
            </p:nvSpPr>
            <p:spPr>
              <a:xfrm>
                <a:off x="6609397" y="3964304"/>
                <a:ext cx="9525" cy="2857"/>
              </a:xfrm>
              <a:custGeom>
                <a:avLst/>
                <a:gdLst>
                  <a:gd name="connsiteX0" fmla="*/ 0 w 9525"/>
                  <a:gd name="connsiteY0" fmla="*/ 2858 h 2857"/>
                  <a:gd name="connsiteX1" fmla="*/ 0 w 9525"/>
                  <a:gd name="connsiteY1" fmla="*/ 0 h 2857"/>
                  <a:gd name="connsiteX2" fmla="*/ 0 w 9525"/>
                  <a:gd name="connsiteY2" fmla="*/ 2858 h 2857"/>
                </a:gdLst>
                <a:ahLst/>
                <a:cxnLst>
                  <a:cxn ang="0">
                    <a:pos x="connsiteX0" y="connsiteY0"/>
                  </a:cxn>
                  <a:cxn ang="0">
                    <a:pos x="connsiteX1" y="connsiteY1"/>
                  </a:cxn>
                  <a:cxn ang="0">
                    <a:pos x="connsiteX2" y="connsiteY2"/>
                  </a:cxn>
                </a:cxnLst>
                <a:rect l="l" t="t" r="r" b="b"/>
                <a:pathLst>
                  <a:path w="9525" h="2857">
                    <a:moveTo>
                      <a:pt x="0" y="2858"/>
                    </a:moveTo>
                    <a:lnTo>
                      <a:pt x="0" y="0"/>
                    </a:lnTo>
                    <a:cubicBezTo>
                      <a:pt x="0" y="953"/>
                      <a:pt x="0" y="1905"/>
                      <a:pt x="0" y="2858"/>
                    </a:cubicBezTo>
                    <a:close/>
                  </a:path>
                </a:pathLst>
              </a:custGeom>
              <a:grpFill/>
              <a:ln w="9525" cap="flat">
                <a:noFill/>
                <a:prstDash val="solid"/>
                <a:miter/>
              </a:ln>
            </p:spPr>
            <p:txBody>
              <a:bodyPr rtlCol="0" anchor="ctr"/>
              <a:lstStyle/>
              <a:p>
                <a:endParaRPr lang="zh-CN" altLang="en-US"/>
              </a:p>
            </p:txBody>
          </p:sp>
          <p:sp>
            <p:nvSpPr>
              <p:cNvPr id="233" name="任意多边形: 形状 232">
                <a:extLst>
                  <a:ext uri="{FF2B5EF4-FFF2-40B4-BE49-F238E27FC236}">
                    <a16:creationId xmlns:a16="http://schemas.microsoft.com/office/drawing/2014/main" id="{77CE920F-D62E-581F-E0AD-0140C545C0DA}"/>
                  </a:ext>
                </a:extLst>
              </p:cNvPr>
              <p:cNvSpPr/>
              <p:nvPr/>
            </p:nvSpPr>
            <p:spPr>
              <a:xfrm>
                <a:off x="6569950" y="4018597"/>
                <a:ext cx="1346" cy="2857"/>
              </a:xfrm>
              <a:custGeom>
                <a:avLst/>
                <a:gdLst>
                  <a:gd name="connsiteX0" fmla="*/ 394 w 1346"/>
                  <a:gd name="connsiteY0" fmla="*/ 2858 h 2857"/>
                  <a:gd name="connsiteX1" fmla="*/ 1347 w 1346"/>
                  <a:gd name="connsiteY1" fmla="*/ 0 h 2857"/>
                  <a:gd name="connsiteX2" fmla="*/ 394 w 1346"/>
                  <a:gd name="connsiteY2" fmla="*/ 2858 h 2857"/>
                </a:gdLst>
                <a:ahLst/>
                <a:cxnLst>
                  <a:cxn ang="0">
                    <a:pos x="connsiteX0" y="connsiteY0"/>
                  </a:cxn>
                  <a:cxn ang="0">
                    <a:pos x="connsiteX1" y="connsiteY1"/>
                  </a:cxn>
                  <a:cxn ang="0">
                    <a:pos x="connsiteX2" y="connsiteY2"/>
                  </a:cxn>
                </a:cxnLst>
                <a:rect l="l" t="t" r="r" b="b"/>
                <a:pathLst>
                  <a:path w="1346" h="2857">
                    <a:moveTo>
                      <a:pt x="394" y="2858"/>
                    </a:moveTo>
                    <a:cubicBezTo>
                      <a:pt x="394" y="1905"/>
                      <a:pt x="1347" y="953"/>
                      <a:pt x="1347" y="0"/>
                    </a:cubicBezTo>
                    <a:cubicBezTo>
                      <a:pt x="394" y="953"/>
                      <a:pt x="-558" y="953"/>
                      <a:pt x="394" y="2858"/>
                    </a:cubicBezTo>
                    <a:close/>
                  </a:path>
                </a:pathLst>
              </a:custGeom>
              <a:grpFill/>
              <a:ln w="9525" cap="flat">
                <a:noFill/>
                <a:prstDash val="solid"/>
                <a:miter/>
              </a:ln>
            </p:spPr>
            <p:txBody>
              <a:bodyPr rtlCol="0" anchor="ctr"/>
              <a:lstStyle/>
              <a:p>
                <a:endParaRPr lang="zh-CN" altLang="en-US"/>
              </a:p>
            </p:txBody>
          </p:sp>
          <p:sp>
            <p:nvSpPr>
              <p:cNvPr id="234" name="任意多边形: 形状 233">
                <a:extLst>
                  <a:ext uri="{FF2B5EF4-FFF2-40B4-BE49-F238E27FC236}">
                    <a16:creationId xmlns:a16="http://schemas.microsoft.com/office/drawing/2014/main" id="{C8385BAB-3639-FA00-E473-9B792CE4F6BD}"/>
                  </a:ext>
                </a:extLst>
              </p:cNvPr>
              <p:cNvSpPr/>
              <p:nvPr/>
            </p:nvSpPr>
            <p:spPr>
              <a:xfrm>
                <a:off x="6489382" y="4015740"/>
                <a:ext cx="9525" cy="952"/>
              </a:xfrm>
              <a:custGeom>
                <a:avLst/>
                <a:gdLst>
                  <a:gd name="connsiteX0" fmla="*/ 0 w 9525"/>
                  <a:gd name="connsiteY0" fmla="*/ 952 h 952"/>
                  <a:gd name="connsiteX1" fmla="*/ 0 w 9525"/>
                  <a:gd name="connsiteY1" fmla="*/ 0 h 952"/>
                  <a:gd name="connsiteX2" fmla="*/ 0 w 9525"/>
                  <a:gd name="connsiteY2" fmla="*/ 952 h 952"/>
                </a:gdLst>
                <a:ahLst/>
                <a:cxnLst>
                  <a:cxn ang="0">
                    <a:pos x="connsiteX0" y="connsiteY0"/>
                  </a:cxn>
                  <a:cxn ang="0">
                    <a:pos x="connsiteX1" y="connsiteY1"/>
                  </a:cxn>
                  <a:cxn ang="0">
                    <a:pos x="connsiteX2" y="connsiteY2"/>
                  </a:cxn>
                </a:cxnLst>
                <a:rect l="l" t="t" r="r" b="b"/>
                <a:pathLst>
                  <a:path w="9525" h="952">
                    <a:moveTo>
                      <a:pt x="0" y="952"/>
                    </a:moveTo>
                    <a:cubicBezTo>
                      <a:pt x="0" y="0"/>
                      <a:pt x="0" y="0"/>
                      <a:pt x="0" y="0"/>
                    </a:cubicBezTo>
                    <a:cubicBezTo>
                      <a:pt x="0" y="952"/>
                      <a:pt x="0" y="952"/>
                      <a:pt x="0" y="952"/>
                    </a:cubicBezTo>
                    <a:close/>
                  </a:path>
                </a:pathLst>
              </a:custGeom>
              <a:grpFill/>
              <a:ln w="9525" cap="flat">
                <a:noFill/>
                <a:prstDash val="solid"/>
                <a:miter/>
              </a:ln>
            </p:spPr>
            <p:txBody>
              <a:bodyPr rtlCol="0" anchor="ctr"/>
              <a:lstStyle/>
              <a:p>
                <a:endParaRPr lang="zh-CN" altLang="en-US"/>
              </a:p>
            </p:txBody>
          </p:sp>
          <p:sp>
            <p:nvSpPr>
              <p:cNvPr id="235" name="任意多边形: 形状 234">
                <a:extLst>
                  <a:ext uri="{FF2B5EF4-FFF2-40B4-BE49-F238E27FC236}">
                    <a16:creationId xmlns:a16="http://schemas.microsoft.com/office/drawing/2014/main" id="{770DDED1-659A-A987-B61B-ADC620C3325A}"/>
                  </a:ext>
                </a:extLst>
              </p:cNvPr>
              <p:cNvSpPr/>
              <p:nvPr/>
            </p:nvSpPr>
            <p:spPr>
              <a:xfrm>
                <a:off x="6502003" y="3994784"/>
                <a:ext cx="714" cy="9525"/>
              </a:xfrm>
              <a:custGeom>
                <a:avLst/>
                <a:gdLst>
                  <a:gd name="connsiteX0" fmla="*/ 714 w 714"/>
                  <a:gd name="connsiteY0" fmla="*/ 0 h 9525"/>
                  <a:gd name="connsiteX1" fmla="*/ 714 w 714"/>
                  <a:gd name="connsiteY1" fmla="*/ 0 h 9525"/>
                  <a:gd name="connsiteX2" fmla="*/ 714 w 714"/>
                  <a:gd name="connsiteY2" fmla="*/ 0 h 9525"/>
                </a:gdLst>
                <a:ahLst/>
                <a:cxnLst>
                  <a:cxn ang="0">
                    <a:pos x="connsiteX0" y="connsiteY0"/>
                  </a:cxn>
                  <a:cxn ang="0">
                    <a:pos x="connsiteX1" y="connsiteY1"/>
                  </a:cxn>
                  <a:cxn ang="0">
                    <a:pos x="connsiteX2" y="connsiteY2"/>
                  </a:cxn>
                </a:cxnLst>
                <a:rect l="l" t="t" r="r" b="b"/>
                <a:pathLst>
                  <a:path w="714" h="9525">
                    <a:moveTo>
                      <a:pt x="714" y="0"/>
                    </a:moveTo>
                    <a:lnTo>
                      <a:pt x="714" y="0"/>
                    </a:lnTo>
                    <a:cubicBezTo>
                      <a:pt x="-238" y="0"/>
                      <a:pt x="-238" y="0"/>
                      <a:pt x="714" y="0"/>
                    </a:cubicBezTo>
                    <a:close/>
                  </a:path>
                </a:pathLst>
              </a:custGeom>
              <a:grpFill/>
              <a:ln w="9525" cap="flat">
                <a:noFill/>
                <a:prstDash val="solid"/>
                <a:miter/>
              </a:ln>
            </p:spPr>
            <p:txBody>
              <a:bodyPr rtlCol="0" anchor="ctr"/>
              <a:lstStyle/>
              <a:p>
                <a:endParaRPr lang="zh-CN" altLang="en-US"/>
              </a:p>
            </p:txBody>
          </p:sp>
          <p:sp>
            <p:nvSpPr>
              <p:cNvPr id="236" name="任意多边形: 形状 235">
                <a:extLst>
                  <a:ext uri="{FF2B5EF4-FFF2-40B4-BE49-F238E27FC236}">
                    <a16:creationId xmlns:a16="http://schemas.microsoft.com/office/drawing/2014/main" id="{C2238D91-6D82-FE29-E57F-6DA47BA16A6B}"/>
                  </a:ext>
                </a:extLst>
              </p:cNvPr>
              <p:cNvSpPr/>
              <p:nvPr/>
            </p:nvSpPr>
            <p:spPr>
              <a:xfrm>
                <a:off x="6364605" y="4013834"/>
                <a:ext cx="2857" cy="1578"/>
              </a:xfrm>
              <a:custGeom>
                <a:avLst/>
                <a:gdLst>
                  <a:gd name="connsiteX0" fmla="*/ 2857 w 2857"/>
                  <a:gd name="connsiteY0" fmla="*/ 0 h 1578"/>
                  <a:gd name="connsiteX1" fmla="*/ 0 w 2857"/>
                  <a:gd name="connsiteY1" fmla="*/ 953 h 1578"/>
                  <a:gd name="connsiteX2" fmla="*/ 2857 w 2857"/>
                  <a:gd name="connsiteY2" fmla="*/ 0 h 1578"/>
                </a:gdLst>
                <a:ahLst/>
                <a:cxnLst>
                  <a:cxn ang="0">
                    <a:pos x="connsiteX0" y="connsiteY0"/>
                  </a:cxn>
                  <a:cxn ang="0">
                    <a:pos x="connsiteX1" y="connsiteY1"/>
                  </a:cxn>
                  <a:cxn ang="0">
                    <a:pos x="connsiteX2" y="connsiteY2"/>
                  </a:cxn>
                </a:cxnLst>
                <a:rect l="l" t="t" r="r" b="b"/>
                <a:pathLst>
                  <a:path w="2857" h="1578">
                    <a:moveTo>
                      <a:pt x="2857" y="0"/>
                    </a:moveTo>
                    <a:cubicBezTo>
                      <a:pt x="1905" y="0"/>
                      <a:pt x="952" y="953"/>
                      <a:pt x="0" y="953"/>
                    </a:cubicBezTo>
                    <a:cubicBezTo>
                      <a:pt x="1905" y="1905"/>
                      <a:pt x="2857" y="1905"/>
                      <a:pt x="2857" y="0"/>
                    </a:cubicBezTo>
                    <a:close/>
                  </a:path>
                </a:pathLst>
              </a:custGeom>
              <a:grpFill/>
              <a:ln w="9525" cap="flat">
                <a:noFill/>
                <a:prstDash val="solid"/>
                <a:miter/>
              </a:ln>
            </p:spPr>
            <p:txBody>
              <a:bodyPr rtlCol="0" anchor="ctr"/>
              <a:lstStyle/>
              <a:p>
                <a:endParaRPr lang="zh-CN" altLang="en-US"/>
              </a:p>
            </p:txBody>
          </p:sp>
          <p:sp>
            <p:nvSpPr>
              <p:cNvPr id="237" name="任意多边形: 形状 236">
                <a:extLst>
                  <a:ext uri="{FF2B5EF4-FFF2-40B4-BE49-F238E27FC236}">
                    <a16:creationId xmlns:a16="http://schemas.microsoft.com/office/drawing/2014/main" id="{72741C2A-AEEC-99CA-047D-9A5A9F8E6748}"/>
                  </a:ext>
                </a:extLst>
              </p:cNvPr>
              <p:cNvSpPr/>
              <p:nvPr/>
            </p:nvSpPr>
            <p:spPr>
              <a:xfrm>
                <a:off x="6362700" y="3973683"/>
                <a:ext cx="188594" cy="52534"/>
              </a:xfrm>
              <a:custGeom>
                <a:avLst/>
                <a:gdLst>
                  <a:gd name="connsiteX0" fmla="*/ 184785 w 188594"/>
                  <a:gd name="connsiteY0" fmla="*/ 39199 h 52534"/>
                  <a:gd name="connsiteX1" fmla="*/ 186690 w 188594"/>
                  <a:gd name="connsiteY1" fmla="*/ 29674 h 52534"/>
                  <a:gd name="connsiteX2" fmla="*/ 182880 w 188594"/>
                  <a:gd name="connsiteY2" fmla="*/ 28722 h 52534"/>
                  <a:gd name="connsiteX3" fmla="*/ 186690 w 188594"/>
                  <a:gd name="connsiteY3" fmla="*/ 21102 h 52534"/>
                  <a:gd name="connsiteX4" fmla="*/ 184785 w 188594"/>
                  <a:gd name="connsiteY4" fmla="*/ 23959 h 52534"/>
                  <a:gd name="connsiteX5" fmla="*/ 182880 w 188594"/>
                  <a:gd name="connsiteY5" fmla="*/ 14434 h 52534"/>
                  <a:gd name="connsiteX6" fmla="*/ 173355 w 188594"/>
                  <a:gd name="connsiteY6" fmla="*/ 12529 h 52534"/>
                  <a:gd name="connsiteX7" fmla="*/ 174307 w 188594"/>
                  <a:gd name="connsiteY7" fmla="*/ 11577 h 52534"/>
                  <a:gd name="connsiteX8" fmla="*/ 170497 w 188594"/>
                  <a:gd name="connsiteY8" fmla="*/ 6814 h 52534"/>
                  <a:gd name="connsiteX9" fmla="*/ 170497 w 188594"/>
                  <a:gd name="connsiteY9" fmla="*/ 5862 h 52534"/>
                  <a:gd name="connsiteX10" fmla="*/ 170497 w 188594"/>
                  <a:gd name="connsiteY10" fmla="*/ 7767 h 52534"/>
                  <a:gd name="connsiteX11" fmla="*/ 162878 w 188594"/>
                  <a:gd name="connsiteY11" fmla="*/ 147 h 52534"/>
                  <a:gd name="connsiteX12" fmla="*/ 152400 w 188594"/>
                  <a:gd name="connsiteY12" fmla="*/ 7767 h 52534"/>
                  <a:gd name="connsiteX13" fmla="*/ 156210 w 188594"/>
                  <a:gd name="connsiteY13" fmla="*/ 7767 h 52534"/>
                  <a:gd name="connsiteX14" fmla="*/ 156210 w 188594"/>
                  <a:gd name="connsiteY14" fmla="*/ 15387 h 52534"/>
                  <a:gd name="connsiteX15" fmla="*/ 153353 w 188594"/>
                  <a:gd name="connsiteY15" fmla="*/ 13482 h 52534"/>
                  <a:gd name="connsiteX16" fmla="*/ 159068 w 188594"/>
                  <a:gd name="connsiteY16" fmla="*/ 14434 h 52534"/>
                  <a:gd name="connsiteX17" fmla="*/ 156210 w 188594"/>
                  <a:gd name="connsiteY17" fmla="*/ 20149 h 52534"/>
                  <a:gd name="connsiteX18" fmla="*/ 165735 w 188594"/>
                  <a:gd name="connsiteY18" fmla="*/ 13482 h 52534"/>
                  <a:gd name="connsiteX19" fmla="*/ 165735 w 188594"/>
                  <a:gd name="connsiteY19" fmla="*/ 21102 h 52534"/>
                  <a:gd name="connsiteX20" fmla="*/ 170497 w 188594"/>
                  <a:gd name="connsiteY20" fmla="*/ 21102 h 52534"/>
                  <a:gd name="connsiteX21" fmla="*/ 162878 w 188594"/>
                  <a:gd name="connsiteY21" fmla="*/ 31579 h 52534"/>
                  <a:gd name="connsiteX22" fmla="*/ 150495 w 188594"/>
                  <a:gd name="connsiteY22" fmla="*/ 33484 h 52534"/>
                  <a:gd name="connsiteX23" fmla="*/ 150495 w 188594"/>
                  <a:gd name="connsiteY23" fmla="*/ 17292 h 52534"/>
                  <a:gd name="connsiteX24" fmla="*/ 144780 w 188594"/>
                  <a:gd name="connsiteY24" fmla="*/ 24912 h 52534"/>
                  <a:gd name="connsiteX25" fmla="*/ 139065 w 188594"/>
                  <a:gd name="connsiteY25" fmla="*/ 13482 h 52534"/>
                  <a:gd name="connsiteX26" fmla="*/ 140970 w 188594"/>
                  <a:gd name="connsiteY26" fmla="*/ 8719 h 52534"/>
                  <a:gd name="connsiteX27" fmla="*/ 136207 w 188594"/>
                  <a:gd name="connsiteY27" fmla="*/ 10624 h 52534"/>
                  <a:gd name="connsiteX28" fmla="*/ 139065 w 188594"/>
                  <a:gd name="connsiteY28" fmla="*/ 15387 h 52534"/>
                  <a:gd name="connsiteX29" fmla="*/ 137160 w 188594"/>
                  <a:gd name="connsiteY29" fmla="*/ 21102 h 52534"/>
                  <a:gd name="connsiteX30" fmla="*/ 138113 w 188594"/>
                  <a:gd name="connsiteY30" fmla="*/ 21102 h 52534"/>
                  <a:gd name="connsiteX31" fmla="*/ 134303 w 188594"/>
                  <a:gd name="connsiteY31" fmla="*/ 28722 h 52534"/>
                  <a:gd name="connsiteX32" fmla="*/ 130493 w 188594"/>
                  <a:gd name="connsiteY32" fmla="*/ 22054 h 52534"/>
                  <a:gd name="connsiteX33" fmla="*/ 131445 w 188594"/>
                  <a:gd name="connsiteY33" fmla="*/ 21102 h 52534"/>
                  <a:gd name="connsiteX34" fmla="*/ 125730 w 188594"/>
                  <a:gd name="connsiteY34" fmla="*/ 23959 h 52534"/>
                  <a:gd name="connsiteX35" fmla="*/ 125730 w 188594"/>
                  <a:gd name="connsiteY35" fmla="*/ 23007 h 52534"/>
                  <a:gd name="connsiteX36" fmla="*/ 121920 w 188594"/>
                  <a:gd name="connsiteY36" fmla="*/ 30627 h 52534"/>
                  <a:gd name="connsiteX37" fmla="*/ 121920 w 188594"/>
                  <a:gd name="connsiteY37" fmla="*/ 21102 h 52534"/>
                  <a:gd name="connsiteX38" fmla="*/ 126682 w 188594"/>
                  <a:gd name="connsiteY38" fmla="*/ 17292 h 52534"/>
                  <a:gd name="connsiteX39" fmla="*/ 125730 w 188594"/>
                  <a:gd name="connsiteY39" fmla="*/ 8719 h 52534"/>
                  <a:gd name="connsiteX40" fmla="*/ 121920 w 188594"/>
                  <a:gd name="connsiteY40" fmla="*/ 8719 h 52534"/>
                  <a:gd name="connsiteX41" fmla="*/ 121920 w 188594"/>
                  <a:gd name="connsiteY41" fmla="*/ 13482 h 52534"/>
                  <a:gd name="connsiteX42" fmla="*/ 117157 w 188594"/>
                  <a:gd name="connsiteY42" fmla="*/ 18244 h 52534"/>
                  <a:gd name="connsiteX43" fmla="*/ 120015 w 188594"/>
                  <a:gd name="connsiteY43" fmla="*/ 14434 h 52534"/>
                  <a:gd name="connsiteX44" fmla="*/ 119063 w 188594"/>
                  <a:gd name="connsiteY44" fmla="*/ 27769 h 52534"/>
                  <a:gd name="connsiteX45" fmla="*/ 110490 w 188594"/>
                  <a:gd name="connsiteY45" fmla="*/ 24912 h 52534"/>
                  <a:gd name="connsiteX46" fmla="*/ 111443 w 188594"/>
                  <a:gd name="connsiteY46" fmla="*/ 29674 h 52534"/>
                  <a:gd name="connsiteX47" fmla="*/ 96203 w 188594"/>
                  <a:gd name="connsiteY47" fmla="*/ 40152 h 52534"/>
                  <a:gd name="connsiteX48" fmla="*/ 100965 w 188594"/>
                  <a:gd name="connsiteY48" fmla="*/ 30627 h 52534"/>
                  <a:gd name="connsiteX49" fmla="*/ 97155 w 188594"/>
                  <a:gd name="connsiteY49" fmla="*/ 16339 h 52534"/>
                  <a:gd name="connsiteX50" fmla="*/ 94297 w 188594"/>
                  <a:gd name="connsiteY50" fmla="*/ 28722 h 52534"/>
                  <a:gd name="connsiteX51" fmla="*/ 97155 w 188594"/>
                  <a:gd name="connsiteY51" fmla="*/ 26817 h 52534"/>
                  <a:gd name="connsiteX52" fmla="*/ 80963 w 188594"/>
                  <a:gd name="connsiteY52" fmla="*/ 32532 h 52534"/>
                  <a:gd name="connsiteX53" fmla="*/ 82868 w 188594"/>
                  <a:gd name="connsiteY53" fmla="*/ 29674 h 52534"/>
                  <a:gd name="connsiteX54" fmla="*/ 79057 w 188594"/>
                  <a:gd name="connsiteY54" fmla="*/ 33484 h 52534"/>
                  <a:gd name="connsiteX55" fmla="*/ 74295 w 188594"/>
                  <a:gd name="connsiteY55" fmla="*/ 23007 h 52534"/>
                  <a:gd name="connsiteX56" fmla="*/ 73343 w 188594"/>
                  <a:gd name="connsiteY56" fmla="*/ 29674 h 52534"/>
                  <a:gd name="connsiteX57" fmla="*/ 72390 w 188594"/>
                  <a:gd name="connsiteY57" fmla="*/ 27769 h 52534"/>
                  <a:gd name="connsiteX58" fmla="*/ 69532 w 188594"/>
                  <a:gd name="connsiteY58" fmla="*/ 36342 h 52534"/>
                  <a:gd name="connsiteX59" fmla="*/ 61913 w 188594"/>
                  <a:gd name="connsiteY59" fmla="*/ 23007 h 52534"/>
                  <a:gd name="connsiteX60" fmla="*/ 56197 w 188594"/>
                  <a:gd name="connsiteY60" fmla="*/ 42057 h 52534"/>
                  <a:gd name="connsiteX61" fmla="*/ 57150 w 188594"/>
                  <a:gd name="connsiteY61" fmla="*/ 33484 h 52534"/>
                  <a:gd name="connsiteX62" fmla="*/ 53340 w 188594"/>
                  <a:gd name="connsiteY62" fmla="*/ 34437 h 52534"/>
                  <a:gd name="connsiteX63" fmla="*/ 57150 w 188594"/>
                  <a:gd name="connsiteY63" fmla="*/ 21102 h 52534"/>
                  <a:gd name="connsiteX64" fmla="*/ 48578 w 188594"/>
                  <a:gd name="connsiteY64" fmla="*/ 30627 h 52534"/>
                  <a:gd name="connsiteX65" fmla="*/ 48578 w 188594"/>
                  <a:gd name="connsiteY65" fmla="*/ 31579 h 52534"/>
                  <a:gd name="connsiteX66" fmla="*/ 40005 w 188594"/>
                  <a:gd name="connsiteY66" fmla="*/ 35389 h 52534"/>
                  <a:gd name="connsiteX67" fmla="*/ 45720 w 188594"/>
                  <a:gd name="connsiteY67" fmla="*/ 29674 h 52534"/>
                  <a:gd name="connsiteX68" fmla="*/ 33338 w 188594"/>
                  <a:gd name="connsiteY68" fmla="*/ 38247 h 52534"/>
                  <a:gd name="connsiteX69" fmla="*/ 30480 w 188594"/>
                  <a:gd name="connsiteY69" fmla="*/ 29674 h 52534"/>
                  <a:gd name="connsiteX70" fmla="*/ 22860 w 188594"/>
                  <a:gd name="connsiteY70" fmla="*/ 39199 h 52534"/>
                  <a:gd name="connsiteX71" fmla="*/ 22860 w 188594"/>
                  <a:gd name="connsiteY71" fmla="*/ 32532 h 52534"/>
                  <a:gd name="connsiteX72" fmla="*/ 6668 w 188594"/>
                  <a:gd name="connsiteY72" fmla="*/ 32532 h 52534"/>
                  <a:gd name="connsiteX73" fmla="*/ 6668 w 188594"/>
                  <a:gd name="connsiteY73" fmla="*/ 40152 h 52534"/>
                  <a:gd name="connsiteX74" fmla="*/ 2857 w 188594"/>
                  <a:gd name="connsiteY74" fmla="*/ 32532 h 52534"/>
                  <a:gd name="connsiteX75" fmla="*/ 5715 w 188594"/>
                  <a:gd name="connsiteY75" fmla="*/ 29674 h 52534"/>
                  <a:gd name="connsiteX76" fmla="*/ 0 w 188594"/>
                  <a:gd name="connsiteY76" fmla="*/ 31579 h 52534"/>
                  <a:gd name="connsiteX77" fmla="*/ 1905 w 188594"/>
                  <a:gd name="connsiteY77" fmla="*/ 42057 h 52534"/>
                  <a:gd name="connsiteX78" fmla="*/ 35243 w 188594"/>
                  <a:gd name="connsiteY78" fmla="*/ 41104 h 52534"/>
                  <a:gd name="connsiteX79" fmla="*/ 34290 w 188594"/>
                  <a:gd name="connsiteY79" fmla="*/ 37295 h 52534"/>
                  <a:gd name="connsiteX80" fmla="*/ 37147 w 188594"/>
                  <a:gd name="connsiteY80" fmla="*/ 41104 h 52534"/>
                  <a:gd name="connsiteX81" fmla="*/ 37147 w 188594"/>
                  <a:gd name="connsiteY81" fmla="*/ 42057 h 52534"/>
                  <a:gd name="connsiteX82" fmla="*/ 44768 w 188594"/>
                  <a:gd name="connsiteY82" fmla="*/ 49677 h 52534"/>
                  <a:gd name="connsiteX83" fmla="*/ 49530 w 188594"/>
                  <a:gd name="connsiteY83" fmla="*/ 43009 h 52534"/>
                  <a:gd name="connsiteX84" fmla="*/ 51435 w 188594"/>
                  <a:gd name="connsiteY84" fmla="*/ 48724 h 52534"/>
                  <a:gd name="connsiteX85" fmla="*/ 52388 w 188594"/>
                  <a:gd name="connsiteY85" fmla="*/ 39199 h 52534"/>
                  <a:gd name="connsiteX86" fmla="*/ 53340 w 188594"/>
                  <a:gd name="connsiteY86" fmla="*/ 45867 h 52534"/>
                  <a:gd name="connsiteX87" fmla="*/ 78105 w 188594"/>
                  <a:gd name="connsiteY87" fmla="*/ 44914 h 52534"/>
                  <a:gd name="connsiteX88" fmla="*/ 76200 w 188594"/>
                  <a:gd name="connsiteY88" fmla="*/ 49677 h 52534"/>
                  <a:gd name="connsiteX89" fmla="*/ 81915 w 188594"/>
                  <a:gd name="connsiteY89" fmla="*/ 52534 h 52534"/>
                  <a:gd name="connsiteX90" fmla="*/ 92393 w 188594"/>
                  <a:gd name="connsiteY90" fmla="*/ 43962 h 52534"/>
                  <a:gd name="connsiteX91" fmla="*/ 106680 w 188594"/>
                  <a:gd name="connsiteY91" fmla="*/ 46820 h 52534"/>
                  <a:gd name="connsiteX92" fmla="*/ 112395 w 188594"/>
                  <a:gd name="connsiteY92" fmla="*/ 39199 h 52534"/>
                  <a:gd name="connsiteX93" fmla="*/ 108585 w 188594"/>
                  <a:gd name="connsiteY93" fmla="*/ 52534 h 52534"/>
                  <a:gd name="connsiteX94" fmla="*/ 125730 w 188594"/>
                  <a:gd name="connsiteY94" fmla="*/ 41104 h 52534"/>
                  <a:gd name="connsiteX95" fmla="*/ 126682 w 188594"/>
                  <a:gd name="connsiteY95" fmla="*/ 43009 h 52534"/>
                  <a:gd name="connsiteX96" fmla="*/ 130493 w 188594"/>
                  <a:gd name="connsiteY96" fmla="*/ 46820 h 52534"/>
                  <a:gd name="connsiteX97" fmla="*/ 131445 w 188594"/>
                  <a:gd name="connsiteY97" fmla="*/ 41104 h 52534"/>
                  <a:gd name="connsiteX98" fmla="*/ 133350 w 188594"/>
                  <a:gd name="connsiteY98" fmla="*/ 49677 h 52534"/>
                  <a:gd name="connsiteX99" fmla="*/ 142875 w 188594"/>
                  <a:gd name="connsiteY99" fmla="*/ 35389 h 52534"/>
                  <a:gd name="connsiteX100" fmla="*/ 144780 w 188594"/>
                  <a:gd name="connsiteY100" fmla="*/ 43009 h 52534"/>
                  <a:gd name="connsiteX101" fmla="*/ 156210 w 188594"/>
                  <a:gd name="connsiteY101" fmla="*/ 39199 h 52534"/>
                  <a:gd name="connsiteX102" fmla="*/ 152400 w 188594"/>
                  <a:gd name="connsiteY102" fmla="*/ 44914 h 52534"/>
                  <a:gd name="connsiteX103" fmla="*/ 166688 w 188594"/>
                  <a:gd name="connsiteY103" fmla="*/ 47772 h 52534"/>
                  <a:gd name="connsiteX104" fmla="*/ 167640 w 188594"/>
                  <a:gd name="connsiteY104" fmla="*/ 41104 h 52534"/>
                  <a:gd name="connsiteX105" fmla="*/ 169545 w 188594"/>
                  <a:gd name="connsiteY105" fmla="*/ 48724 h 52534"/>
                  <a:gd name="connsiteX106" fmla="*/ 180975 w 188594"/>
                  <a:gd name="connsiteY106" fmla="*/ 47772 h 52534"/>
                  <a:gd name="connsiteX107" fmla="*/ 180975 w 188594"/>
                  <a:gd name="connsiteY107" fmla="*/ 49677 h 52534"/>
                  <a:gd name="connsiteX108" fmla="*/ 186690 w 188594"/>
                  <a:gd name="connsiteY108" fmla="*/ 49677 h 52534"/>
                  <a:gd name="connsiteX109" fmla="*/ 187643 w 188594"/>
                  <a:gd name="connsiteY109" fmla="*/ 40152 h 52534"/>
                  <a:gd name="connsiteX110" fmla="*/ 184785 w 188594"/>
                  <a:gd name="connsiteY110" fmla="*/ 39199 h 525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Lst>
                <a:rect l="l" t="t" r="r" b="b"/>
                <a:pathLst>
                  <a:path w="188594" h="52534">
                    <a:moveTo>
                      <a:pt x="184785" y="39199"/>
                    </a:moveTo>
                    <a:cubicBezTo>
                      <a:pt x="182880" y="29674"/>
                      <a:pt x="187643" y="38247"/>
                      <a:pt x="186690" y="29674"/>
                    </a:cubicBezTo>
                    <a:cubicBezTo>
                      <a:pt x="184785" y="31579"/>
                      <a:pt x="183832" y="33484"/>
                      <a:pt x="182880" y="28722"/>
                    </a:cubicBezTo>
                    <a:cubicBezTo>
                      <a:pt x="183832" y="23959"/>
                      <a:pt x="186690" y="28722"/>
                      <a:pt x="186690" y="21102"/>
                    </a:cubicBezTo>
                    <a:lnTo>
                      <a:pt x="184785" y="23959"/>
                    </a:lnTo>
                    <a:cubicBezTo>
                      <a:pt x="182880" y="20149"/>
                      <a:pt x="184785" y="14434"/>
                      <a:pt x="182880" y="14434"/>
                    </a:cubicBezTo>
                    <a:cubicBezTo>
                      <a:pt x="181928" y="24912"/>
                      <a:pt x="175260" y="10624"/>
                      <a:pt x="173355" y="12529"/>
                    </a:cubicBezTo>
                    <a:lnTo>
                      <a:pt x="174307" y="11577"/>
                    </a:lnTo>
                    <a:lnTo>
                      <a:pt x="170497" y="6814"/>
                    </a:lnTo>
                    <a:cubicBezTo>
                      <a:pt x="170497" y="6814"/>
                      <a:pt x="170497" y="6814"/>
                      <a:pt x="170497" y="5862"/>
                    </a:cubicBezTo>
                    <a:cubicBezTo>
                      <a:pt x="170497" y="6814"/>
                      <a:pt x="170497" y="6814"/>
                      <a:pt x="170497" y="7767"/>
                    </a:cubicBezTo>
                    <a:cubicBezTo>
                      <a:pt x="168593" y="3004"/>
                      <a:pt x="165735" y="-806"/>
                      <a:pt x="162878" y="147"/>
                    </a:cubicBezTo>
                    <a:cubicBezTo>
                      <a:pt x="161925" y="5862"/>
                      <a:pt x="153353" y="3004"/>
                      <a:pt x="152400" y="7767"/>
                    </a:cubicBezTo>
                    <a:cubicBezTo>
                      <a:pt x="153353" y="5862"/>
                      <a:pt x="154305" y="5862"/>
                      <a:pt x="156210" y="7767"/>
                    </a:cubicBezTo>
                    <a:lnTo>
                      <a:pt x="156210" y="15387"/>
                    </a:lnTo>
                    <a:cubicBezTo>
                      <a:pt x="153353" y="15387"/>
                      <a:pt x="155257" y="8719"/>
                      <a:pt x="153353" y="13482"/>
                    </a:cubicBezTo>
                    <a:cubicBezTo>
                      <a:pt x="154305" y="23007"/>
                      <a:pt x="157163" y="13482"/>
                      <a:pt x="159068" y="14434"/>
                    </a:cubicBezTo>
                    <a:cubicBezTo>
                      <a:pt x="158115" y="16339"/>
                      <a:pt x="158115" y="19197"/>
                      <a:pt x="156210" y="20149"/>
                    </a:cubicBezTo>
                    <a:cubicBezTo>
                      <a:pt x="160020" y="20149"/>
                      <a:pt x="163830" y="23007"/>
                      <a:pt x="165735" y="13482"/>
                    </a:cubicBezTo>
                    <a:cubicBezTo>
                      <a:pt x="166688" y="15387"/>
                      <a:pt x="166688" y="19197"/>
                      <a:pt x="165735" y="21102"/>
                    </a:cubicBezTo>
                    <a:cubicBezTo>
                      <a:pt x="167640" y="15387"/>
                      <a:pt x="168593" y="26817"/>
                      <a:pt x="170497" y="21102"/>
                    </a:cubicBezTo>
                    <a:cubicBezTo>
                      <a:pt x="170497" y="30627"/>
                      <a:pt x="164782" y="25864"/>
                      <a:pt x="162878" y="31579"/>
                    </a:cubicBezTo>
                    <a:cubicBezTo>
                      <a:pt x="159068" y="24912"/>
                      <a:pt x="154305" y="31579"/>
                      <a:pt x="150495" y="33484"/>
                    </a:cubicBezTo>
                    <a:cubicBezTo>
                      <a:pt x="149543" y="26817"/>
                      <a:pt x="152400" y="21102"/>
                      <a:pt x="150495" y="17292"/>
                    </a:cubicBezTo>
                    <a:cubicBezTo>
                      <a:pt x="146685" y="13482"/>
                      <a:pt x="146685" y="21102"/>
                      <a:pt x="144780" y="24912"/>
                    </a:cubicBezTo>
                    <a:cubicBezTo>
                      <a:pt x="141922" y="23007"/>
                      <a:pt x="143828" y="13482"/>
                      <a:pt x="139065" y="13482"/>
                    </a:cubicBezTo>
                    <a:lnTo>
                      <a:pt x="140970" y="8719"/>
                    </a:lnTo>
                    <a:cubicBezTo>
                      <a:pt x="138113" y="-806"/>
                      <a:pt x="139065" y="12529"/>
                      <a:pt x="136207" y="10624"/>
                    </a:cubicBezTo>
                    <a:cubicBezTo>
                      <a:pt x="137160" y="13482"/>
                      <a:pt x="137160" y="15387"/>
                      <a:pt x="139065" y="15387"/>
                    </a:cubicBezTo>
                    <a:cubicBezTo>
                      <a:pt x="139065" y="19197"/>
                      <a:pt x="138113" y="20149"/>
                      <a:pt x="137160" y="21102"/>
                    </a:cubicBezTo>
                    <a:lnTo>
                      <a:pt x="138113" y="21102"/>
                    </a:lnTo>
                    <a:cubicBezTo>
                      <a:pt x="137160" y="25864"/>
                      <a:pt x="137160" y="30627"/>
                      <a:pt x="134303" y="28722"/>
                    </a:cubicBezTo>
                    <a:cubicBezTo>
                      <a:pt x="135255" y="23007"/>
                      <a:pt x="131445" y="24912"/>
                      <a:pt x="130493" y="22054"/>
                    </a:cubicBezTo>
                    <a:lnTo>
                      <a:pt x="131445" y="21102"/>
                    </a:lnTo>
                    <a:cubicBezTo>
                      <a:pt x="129540" y="23007"/>
                      <a:pt x="127635" y="22054"/>
                      <a:pt x="125730" y="23959"/>
                    </a:cubicBezTo>
                    <a:lnTo>
                      <a:pt x="125730" y="23007"/>
                    </a:lnTo>
                    <a:cubicBezTo>
                      <a:pt x="124778" y="25864"/>
                      <a:pt x="123825" y="32532"/>
                      <a:pt x="121920" y="30627"/>
                    </a:cubicBezTo>
                    <a:cubicBezTo>
                      <a:pt x="121920" y="27769"/>
                      <a:pt x="123825" y="20149"/>
                      <a:pt x="121920" y="21102"/>
                    </a:cubicBezTo>
                    <a:cubicBezTo>
                      <a:pt x="121920" y="17292"/>
                      <a:pt x="124778" y="16339"/>
                      <a:pt x="126682" y="17292"/>
                    </a:cubicBezTo>
                    <a:cubicBezTo>
                      <a:pt x="124778" y="16339"/>
                      <a:pt x="122872" y="8719"/>
                      <a:pt x="125730" y="8719"/>
                    </a:cubicBezTo>
                    <a:cubicBezTo>
                      <a:pt x="124778" y="3004"/>
                      <a:pt x="122872" y="11577"/>
                      <a:pt x="121920" y="8719"/>
                    </a:cubicBezTo>
                    <a:cubicBezTo>
                      <a:pt x="121920" y="10624"/>
                      <a:pt x="121920" y="12529"/>
                      <a:pt x="121920" y="13482"/>
                    </a:cubicBezTo>
                    <a:cubicBezTo>
                      <a:pt x="120968" y="5862"/>
                      <a:pt x="116205" y="13482"/>
                      <a:pt x="117157" y="18244"/>
                    </a:cubicBezTo>
                    <a:lnTo>
                      <a:pt x="120015" y="14434"/>
                    </a:lnTo>
                    <a:cubicBezTo>
                      <a:pt x="120968" y="20149"/>
                      <a:pt x="117157" y="23959"/>
                      <a:pt x="119063" y="27769"/>
                    </a:cubicBezTo>
                    <a:cubicBezTo>
                      <a:pt x="117157" y="19197"/>
                      <a:pt x="112395" y="32532"/>
                      <a:pt x="110490" y="24912"/>
                    </a:cubicBezTo>
                    <a:lnTo>
                      <a:pt x="111443" y="29674"/>
                    </a:lnTo>
                    <a:cubicBezTo>
                      <a:pt x="105728" y="26817"/>
                      <a:pt x="101918" y="38247"/>
                      <a:pt x="96203" y="40152"/>
                    </a:cubicBezTo>
                    <a:cubicBezTo>
                      <a:pt x="98107" y="37295"/>
                      <a:pt x="98107" y="26817"/>
                      <a:pt x="100965" y="30627"/>
                    </a:cubicBezTo>
                    <a:cubicBezTo>
                      <a:pt x="95250" y="28722"/>
                      <a:pt x="99060" y="21102"/>
                      <a:pt x="97155" y="16339"/>
                    </a:cubicBezTo>
                    <a:cubicBezTo>
                      <a:pt x="92393" y="12529"/>
                      <a:pt x="95250" y="25864"/>
                      <a:pt x="94297" y="28722"/>
                    </a:cubicBezTo>
                    <a:lnTo>
                      <a:pt x="97155" y="26817"/>
                    </a:lnTo>
                    <a:cubicBezTo>
                      <a:pt x="94297" y="38247"/>
                      <a:pt x="86678" y="24912"/>
                      <a:pt x="80963" y="32532"/>
                    </a:cubicBezTo>
                    <a:cubicBezTo>
                      <a:pt x="80010" y="29674"/>
                      <a:pt x="81915" y="30627"/>
                      <a:pt x="82868" y="29674"/>
                    </a:cubicBezTo>
                    <a:cubicBezTo>
                      <a:pt x="80010" y="23959"/>
                      <a:pt x="80010" y="30627"/>
                      <a:pt x="79057" y="33484"/>
                    </a:cubicBezTo>
                    <a:cubicBezTo>
                      <a:pt x="76200" y="32532"/>
                      <a:pt x="73343" y="29674"/>
                      <a:pt x="74295" y="23007"/>
                    </a:cubicBezTo>
                    <a:cubicBezTo>
                      <a:pt x="71438" y="21102"/>
                      <a:pt x="74295" y="27769"/>
                      <a:pt x="73343" y="29674"/>
                    </a:cubicBezTo>
                    <a:lnTo>
                      <a:pt x="72390" y="27769"/>
                    </a:lnTo>
                    <a:lnTo>
                      <a:pt x="69532" y="36342"/>
                    </a:lnTo>
                    <a:cubicBezTo>
                      <a:pt x="66675" y="34437"/>
                      <a:pt x="63818" y="29674"/>
                      <a:pt x="61913" y="23007"/>
                    </a:cubicBezTo>
                    <a:cubicBezTo>
                      <a:pt x="56197" y="24912"/>
                      <a:pt x="60007" y="39199"/>
                      <a:pt x="56197" y="42057"/>
                    </a:cubicBezTo>
                    <a:cubicBezTo>
                      <a:pt x="53340" y="38247"/>
                      <a:pt x="56197" y="36342"/>
                      <a:pt x="57150" y="33484"/>
                    </a:cubicBezTo>
                    <a:lnTo>
                      <a:pt x="53340" y="34437"/>
                    </a:lnTo>
                    <a:cubicBezTo>
                      <a:pt x="54293" y="25864"/>
                      <a:pt x="58103" y="30627"/>
                      <a:pt x="57150" y="21102"/>
                    </a:cubicBezTo>
                    <a:cubicBezTo>
                      <a:pt x="54293" y="30627"/>
                      <a:pt x="53340" y="23959"/>
                      <a:pt x="48578" y="30627"/>
                    </a:cubicBezTo>
                    <a:lnTo>
                      <a:pt x="48578" y="31579"/>
                    </a:lnTo>
                    <a:cubicBezTo>
                      <a:pt x="46672" y="38247"/>
                      <a:pt x="41910" y="33484"/>
                      <a:pt x="40005" y="35389"/>
                    </a:cubicBezTo>
                    <a:cubicBezTo>
                      <a:pt x="40957" y="31579"/>
                      <a:pt x="43815" y="30627"/>
                      <a:pt x="45720" y="29674"/>
                    </a:cubicBezTo>
                    <a:cubicBezTo>
                      <a:pt x="42863" y="26817"/>
                      <a:pt x="36195" y="29674"/>
                      <a:pt x="33338" y="38247"/>
                    </a:cubicBezTo>
                    <a:cubicBezTo>
                      <a:pt x="31432" y="37295"/>
                      <a:pt x="28575" y="33484"/>
                      <a:pt x="30480" y="29674"/>
                    </a:cubicBezTo>
                    <a:cubicBezTo>
                      <a:pt x="24765" y="28722"/>
                      <a:pt x="28575" y="42057"/>
                      <a:pt x="22860" y="39199"/>
                    </a:cubicBezTo>
                    <a:lnTo>
                      <a:pt x="22860" y="32532"/>
                    </a:lnTo>
                    <a:cubicBezTo>
                      <a:pt x="17145" y="23007"/>
                      <a:pt x="12382" y="41104"/>
                      <a:pt x="6668" y="32532"/>
                    </a:cubicBezTo>
                    <a:lnTo>
                      <a:pt x="6668" y="40152"/>
                    </a:lnTo>
                    <a:cubicBezTo>
                      <a:pt x="5715" y="37295"/>
                      <a:pt x="2857" y="35389"/>
                      <a:pt x="2857" y="32532"/>
                    </a:cubicBezTo>
                    <a:lnTo>
                      <a:pt x="5715" y="29674"/>
                    </a:lnTo>
                    <a:cubicBezTo>
                      <a:pt x="3810" y="23007"/>
                      <a:pt x="2857" y="36342"/>
                      <a:pt x="0" y="31579"/>
                    </a:cubicBezTo>
                    <a:cubicBezTo>
                      <a:pt x="0" y="33484"/>
                      <a:pt x="1905" y="39199"/>
                      <a:pt x="1905" y="42057"/>
                    </a:cubicBezTo>
                    <a:cubicBezTo>
                      <a:pt x="13335" y="37295"/>
                      <a:pt x="23813" y="48724"/>
                      <a:pt x="35243" y="41104"/>
                    </a:cubicBezTo>
                    <a:cubicBezTo>
                      <a:pt x="35243" y="40152"/>
                      <a:pt x="34290" y="39199"/>
                      <a:pt x="34290" y="37295"/>
                    </a:cubicBezTo>
                    <a:cubicBezTo>
                      <a:pt x="35243" y="39199"/>
                      <a:pt x="38100" y="37295"/>
                      <a:pt x="37147" y="41104"/>
                    </a:cubicBezTo>
                    <a:lnTo>
                      <a:pt x="37147" y="42057"/>
                    </a:lnTo>
                    <a:cubicBezTo>
                      <a:pt x="40005" y="40152"/>
                      <a:pt x="42863" y="49677"/>
                      <a:pt x="44768" y="49677"/>
                    </a:cubicBezTo>
                    <a:cubicBezTo>
                      <a:pt x="45720" y="43962"/>
                      <a:pt x="50482" y="51582"/>
                      <a:pt x="49530" y="43009"/>
                    </a:cubicBezTo>
                    <a:lnTo>
                      <a:pt x="51435" y="48724"/>
                    </a:lnTo>
                    <a:cubicBezTo>
                      <a:pt x="52388" y="44914"/>
                      <a:pt x="51435" y="41104"/>
                      <a:pt x="52388" y="39199"/>
                    </a:cubicBezTo>
                    <a:cubicBezTo>
                      <a:pt x="54293" y="40152"/>
                      <a:pt x="54293" y="43962"/>
                      <a:pt x="53340" y="45867"/>
                    </a:cubicBezTo>
                    <a:cubicBezTo>
                      <a:pt x="60960" y="48724"/>
                      <a:pt x="70485" y="47772"/>
                      <a:pt x="78105" y="44914"/>
                    </a:cubicBezTo>
                    <a:lnTo>
                      <a:pt x="76200" y="49677"/>
                    </a:lnTo>
                    <a:cubicBezTo>
                      <a:pt x="78105" y="51582"/>
                      <a:pt x="82868" y="42057"/>
                      <a:pt x="81915" y="52534"/>
                    </a:cubicBezTo>
                    <a:cubicBezTo>
                      <a:pt x="85725" y="47772"/>
                      <a:pt x="92393" y="55392"/>
                      <a:pt x="92393" y="43962"/>
                    </a:cubicBezTo>
                    <a:cubicBezTo>
                      <a:pt x="95250" y="54439"/>
                      <a:pt x="101918" y="48724"/>
                      <a:pt x="106680" y="46820"/>
                    </a:cubicBezTo>
                    <a:cubicBezTo>
                      <a:pt x="105728" y="37295"/>
                      <a:pt x="110490" y="43962"/>
                      <a:pt x="112395" y="39199"/>
                    </a:cubicBezTo>
                    <a:cubicBezTo>
                      <a:pt x="113347" y="46820"/>
                      <a:pt x="108585" y="46820"/>
                      <a:pt x="108585" y="52534"/>
                    </a:cubicBezTo>
                    <a:cubicBezTo>
                      <a:pt x="113347" y="41104"/>
                      <a:pt x="124778" y="60154"/>
                      <a:pt x="125730" y="41104"/>
                    </a:cubicBezTo>
                    <a:cubicBezTo>
                      <a:pt x="126682" y="42057"/>
                      <a:pt x="126682" y="43009"/>
                      <a:pt x="126682" y="43009"/>
                    </a:cubicBezTo>
                    <a:cubicBezTo>
                      <a:pt x="127635" y="43009"/>
                      <a:pt x="129540" y="45867"/>
                      <a:pt x="130493" y="46820"/>
                    </a:cubicBezTo>
                    <a:cubicBezTo>
                      <a:pt x="130493" y="43009"/>
                      <a:pt x="128588" y="42057"/>
                      <a:pt x="131445" y="41104"/>
                    </a:cubicBezTo>
                    <a:cubicBezTo>
                      <a:pt x="133350" y="42057"/>
                      <a:pt x="132397" y="46820"/>
                      <a:pt x="133350" y="49677"/>
                    </a:cubicBezTo>
                    <a:cubicBezTo>
                      <a:pt x="137160" y="44914"/>
                      <a:pt x="142875" y="43009"/>
                      <a:pt x="142875" y="35389"/>
                    </a:cubicBezTo>
                    <a:cubicBezTo>
                      <a:pt x="143828" y="37295"/>
                      <a:pt x="145732" y="42057"/>
                      <a:pt x="144780" y="43009"/>
                    </a:cubicBezTo>
                    <a:cubicBezTo>
                      <a:pt x="150495" y="36342"/>
                      <a:pt x="150495" y="43962"/>
                      <a:pt x="156210" y="39199"/>
                    </a:cubicBezTo>
                    <a:cubicBezTo>
                      <a:pt x="154305" y="39199"/>
                      <a:pt x="156210" y="47772"/>
                      <a:pt x="152400" y="44914"/>
                    </a:cubicBezTo>
                    <a:cubicBezTo>
                      <a:pt x="155257" y="55392"/>
                      <a:pt x="161925" y="42057"/>
                      <a:pt x="166688" y="47772"/>
                    </a:cubicBezTo>
                    <a:lnTo>
                      <a:pt x="167640" y="41104"/>
                    </a:lnTo>
                    <a:cubicBezTo>
                      <a:pt x="170497" y="39199"/>
                      <a:pt x="171450" y="45867"/>
                      <a:pt x="169545" y="48724"/>
                    </a:cubicBezTo>
                    <a:cubicBezTo>
                      <a:pt x="175260" y="52534"/>
                      <a:pt x="177165" y="47772"/>
                      <a:pt x="180975" y="47772"/>
                    </a:cubicBezTo>
                    <a:cubicBezTo>
                      <a:pt x="180975" y="48724"/>
                      <a:pt x="180975" y="49677"/>
                      <a:pt x="180975" y="49677"/>
                    </a:cubicBezTo>
                    <a:lnTo>
                      <a:pt x="186690" y="49677"/>
                    </a:lnTo>
                    <a:cubicBezTo>
                      <a:pt x="186690" y="47772"/>
                      <a:pt x="188595" y="43962"/>
                      <a:pt x="187643" y="40152"/>
                    </a:cubicBezTo>
                    <a:cubicBezTo>
                      <a:pt x="189547" y="39199"/>
                      <a:pt x="188595" y="41104"/>
                      <a:pt x="184785" y="39199"/>
                    </a:cubicBezTo>
                    <a:close/>
                  </a:path>
                </a:pathLst>
              </a:custGeom>
              <a:grpFill/>
              <a:ln w="9525" cap="flat">
                <a:noFill/>
                <a:prstDash val="solid"/>
                <a:miter/>
              </a:ln>
            </p:spPr>
            <p:txBody>
              <a:bodyPr rtlCol="0" anchor="ctr"/>
              <a:lstStyle/>
              <a:p>
                <a:endParaRPr lang="zh-CN" altLang="en-US"/>
              </a:p>
            </p:txBody>
          </p:sp>
          <p:sp>
            <p:nvSpPr>
              <p:cNvPr id="238" name="任意多边形: 形状 237">
                <a:extLst>
                  <a:ext uri="{FF2B5EF4-FFF2-40B4-BE49-F238E27FC236}">
                    <a16:creationId xmlns:a16="http://schemas.microsoft.com/office/drawing/2014/main" id="{C8C31B13-749A-EC5F-8A36-7DFCC8FDFCB8}"/>
                  </a:ext>
                </a:extLst>
              </p:cNvPr>
              <p:cNvSpPr/>
              <p:nvPr/>
            </p:nvSpPr>
            <p:spPr>
              <a:xfrm>
                <a:off x="6552247" y="4008120"/>
                <a:ext cx="9525" cy="9525"/>
              </a:xfrm>
              <a:custGeom>
                <a:avLst/>
                <a:gdLst>
                  <a:gd name="connsiteX0" fmla="*/ 0 w 9525"/>
                  <a:gd name="connsiteY0" fmla="*/ 0 h 9525"/>
                  <a:gd name="connsiteX1" fmla="*/ 0 w 9525"/>
                  <a:gd name="connsiteY1" fmla="*/ 0 h 9525"/>
                  <a:gd name="connsiteX2" fmla="*/ 0 w 9525"/>
                  <a:gd name="connsiteY2" fmla="*/ 0 h 9525"/>
                  <a:gd name="connsiteX3" fmla="*/ 0 w 9525"/>
                  <a:gd name="connsiteY3" fmla="*/ 0 h 9525"/>
                </a:gdLst>
                <a:ahLst/>
                <a:cxnLst>
                  <a:cxn ang="0">
                    <a:pos x="connsiteX0" y="connsiteY0"/>
                  </a:cxn>
                  <a:cxn ang="0">
                    <a:pos x="connsiteX1" y="connsiteY1"/>
                  </a:cxn>
                  <a:cxn ang="0">
                    <a:pos x="connsiteX2" y="connsiteY2"/>
                  </a:cxn>
                  <a:cxn ang="0">
                    <a:pos x="connsiteX3" y="connsiteY3"/>
                  </a:cxn>
                </a:cxnLst>
                <a:rect l="l" t="t" r="r" b="b"/>
                <a:pathLst>
                  <a:path w="9525" h="9525">
                    <a:moveTo>
                      <a:pt x="0" y="0"/>
                    </a:moveTo>
                    <a:lnTo>
                      <a:pt x="0" y="0"/>
                    </a:lnTo>
                    <a:lnTo>
                      <a:pt x="0" y="0"/>
                    </a:lnTo>
                    <a:cubicBezTo>
                      <a:pt x="0" y="0"/>
                      <a:pt x="0" y="0"/>
                      <a:pt x="0" y="0"/>
                    </a:cubicBezTo>
                    <a:close/>
                  </a:path>
                </a:pathLst>
              </a:custGeom>
              <a:grpFill/>
              <a:ln w="9525" cap="flat">
                <a:noFill/>
                <a:prstDash val="solid"/>
                <a:miter/>
              </a:ln>
            </p:spPr>
            <p:txBody>
              <a:bodyPr rtlCol="0" anchor="ctr"/>
              <a:lstStyle/>
              <a:p>
                <a:endParaRPr lang="zh-CN" altLang="en-US"/>
              </a:p>
            </p:txBody>
          </p:sp>
          <p:sp>
            <p:nvSpPr>
              <p:cNvPr id="239" name="任意多边形: 形状 238">
                <a:extLst>
                  <a:ext uri="{FF2B5EF4-FFF2-40B4-BE49-F238E27FC236}">
                    <a16:creationId xmlns:a16="http://schemas.microsoft.com/office/drawing/2014/main" id="{506BAA04-5630-CF94-8DDF-B2D8E3CF6C37}"/>
                  </a:ext>
                </a:extLst>
              </p:cNvPr>
              <p:cNvSpPr/>
              <p:nvPr/>
            </p:nvSpPr>
            <p:spPr>
              <a:xfrm>
                <a:off x="6499859" y="3982402"/>
                <a:ext cx="1905" cy="2857"/>
              </a:xfrm>
              <a:custGeom>
                <a:avLst/>
                <a:gdLst>
                  <a:gd name="connsiteX0" fmla="*/ 0 w 1905"/>
                  <a:gd name="connsiteY0" fmla="*/ 0 h 2857"/>
                  <a:gd name="connsiteX1" fmla="*/ 1905 w 1905"/>
                  <a:gd name="connsiteY1" fmla="*/ 2857 h 2857"/>
                  <a:gd name="connsiteX2" fmla="*/ 0 w 1905"/>
                  <a:gd name="connsiteY2" fmla="*/ 0 h 2857"/>
                </a:gdLst>
                <a:ahLst/>
                <a:cxnLst>
                  <a:cxn ang="0">
                    <a:pos x="connsiteX0" y="connsiteY0"/>
                  </a:cxn>
                  <a:cxn ang="0">
                    <a:pos x="connsiteX1" y="connsiteY1"/>
                  </a:cxn>
                  <a:cxn ang="0">
                    <a:pos x="connsiteX2" y="connsiteY2"/>
                  </a:cxn>
                </a:cxnLst>
                <a:rect l="l" t="t" r="r" b="b"/>
                <a:pathLst>
                  <a:path w="1905" h="2857">
                    <a:moveTo>
                      <a:pt x="0" y="0"/>
                    </a:moveTo>
                    <a:cubicBezTo>
                      <a:pt x="953" y="1905"/>
                      <a:pt x="953" y="2857"/>
                      <a:pt x="1905" y="2857"/>
                    </a:cubicBezTo>
                    <a:cubicBezTo>
                      <a:pt x="953" y="1905"/>
                      <a:pt x="0" y="0"/>
                      <a:pt x="0" y="0"/>
                    </a:cubicBezTo>
                    <a:close/>
                  </a:path>
                </a:pathLst>
              </a:custGeom>
              <a:grpFill/>
              <a:ln w="9525" cap="flat">
                <a:noFill/>
                <a:prstDash val="solid"/>
                <a:miter/>
              </a:ln>
            </p:spPr>
            <p:txBody>
              <a:bodyPr rtlCol="0" anchor="ctr"/>
              <a:lstStyle/>
              <a:p>
                <a:endParaRPr lang="zh-CN" altLang="en-US"/>
              </a:p>
            </p:txBody>
          </p:sp>
          <p:sp>
            <p:nvSpPr>
              <p:cNvPr id="240" name="任意多边形: 形状 239">
                <a:extLst>
                  <a:ext uri="{FF2B5EF4-FFF2-40B4-BE49-F238E27FC236}">
                    <a16:creationId xmlns:a16="http://schemas.microsoft.com/office/drawing/2014/main" id="{EE9C00D6-C913-C463-1246-F0EE4322940F}"/>
                  </a:ext>
                </a:extLst>
              </p:cNvPr>
              <p:cNvSpPr/>
              <p:nvPr/>
            </p:nvSpPr>
            <p:spPr>
              <a:xfrm>
                <a:off x="6553200" y="3962400"/>
                <a:ext cx="138112" cy="60007"/>
              </a:xfrm>
              <a:custGeom>
                <a:avLst/>
                <a:gdLst>
                  <a:gd name="connsiteX0" fmla="*/ 50482 w 138112"/>
                  <a:gd name="connsiteY0" fmla="*/ 27622 h 60007"/>
                  <a:gd name="connsiteX1" fmla="*/ 44768 w 138112"/>
                  <a:gd name="connsiteY1" fmla="*/ 27622 h 60007"/>
                  <a:gd name="connsiteX2" fmla="*/ 44768 w 138112"/>
                  <a:gd name="connsiteY2" fmla="*/ 16192 h 60007"/>
                  <a:gd name="connsiteX3" fmla="*/ 36195 w 138112"/>
                  <a:gd name="connsiteY3" fmla="*/ 17145 h 60007"/>
                  <a:gd name="connsiteX4" fmla="*/ 38100 w 138112"/>
                  <a:gd name="connsiteY4" fmla="*/ 6667 h 60007"/>
                  <a:gd name="connsiteX5" fmla="*/ 31432 w 138112"/>
                  <a:gd name="connsiteY5" fmla="*/ 20955 h 60007"/>
                  <a:gd name="connsiteX6" fmla="*/ 20003 w 138112"/>
                  <a:gd name="connsiteY6" fmla="*/ 20955 h 60007"/>
                  <a:gd name="connsiteX7" fmla="*/ 21907 w 138112"/>
                  <a:gd name="connsiteY7" fmla="*/ 6667 h 60007"/>
                  <a:gd name="connsiteX8" fmla="*/ 8572 w 138112"/>
                  <a:gd name="connsiteY8" fmla="*/ 39053 h 60007"/>
                  <a:gd name="connsiteX9" fmla="*/ 6668 w 138112"/>
                  <a:gd name="connsiteY9" fmla="*/ 21908 h 60007"/>
                  <a:gd name="connsiteX10" fmla="*/ 0 w 138112"/>
                  <a:gd name="connsiteY10" fmla="*/ 27622 h 60007"/>
                  <a:gd name="connsiteX11" fmla="*/ 2857 w 138112"/>
                  <a:gd name="connsiteY11" fmla="*/ 28575 h 60007"/>
                  <a:gd name="connsiteX12" fmla="*/ 953 w 138112"/>
                  <a:gd name="connsiteY12" fmla="*/ 44767 h 60007"/>
                  <a:gd name="connsiteX13" fmla="*/ 7620 w 138112"/>
                  <a:gd name="connsiteY13" fmla="*/ 42863 h 60007"/>
                  <a:gd name="connsiteX14" fmla="*/ 2857 w 138112"/>
                  <a:gd name="connsiteY14" fmla="*/ 49530 h 60007"/>
                  <a:gd name="connsiteX15" fmla="*/ 6668 w 138112"/>
                  <a:gd name="connsiteY15" fmla="*/ 60008 h 60007"/>
                  <a:gd name="connsiteX16" fmla="*/ 11430 w 138112"/>
                  <a:gd name="connsiteY16" fmla="*/ 54292 h 60007"/>
                  <a:gd name="connsiteX17" fmla="*/ 12382 w 138112"/>
                  <a:gd name="connsiteY17" fmla="*/ 57150 h 60007"/>
                  <a:gd name="connsiteX18" fmla="*/ 20003 w 138112"/>
                  <a:gd name="connsiteY18" fmla="*/ 52388 h 60007"/>
                  <a:gd name="connsiteX19" fmla="*/ 20003 w 138112"/>
                  <a:gd name="connsiteY19" fmla="*/ 54292 h 60007"/>
                  <a:gd name="connsiteX20" fmla="*/ 22860 w 138112"/>
                  <a:gd name="connsiteY20" fmla="*/ 44767 h 60007"/>
                  <a:gd name="connsiteX21" fmla="*/ 21907 w 138112"/>
                  <a:gd name="connsiteY21" fmla="*/ 45720 h 60007"/>
                  <a:gd name="connsiteX22" fmla="*/ 23813 w 138112"/>
                  <a:gd name="connsiteY22" fmla="*/ 24765 h 60007"/>
                  <a:gd name="connsiteX23" fmla="*/ 30480 w 138112"/>
                  <a:gd name="connsiteY23" fmla="*/ 26670 h 60007"/>
                  <a:gd name="connsiteX24" fmla="*/ 26670 w 138112"/>
                  <a:gd name="connsiteY24" fmla="*/ 48578 h 60007"/>
                  <a:gd name="connsiteX25" fmla="*/ 26670 w 138112"/>
                  <a:gd name="connsiteY25" fmla="*/ 52388 h 60007"/>
                  <a:gd name="connsiteX26" fmla="*/ 31432 w 138112"/>
                  <a:gd name="connsiteY26" fmla="*/ 38100 h 60007"/>
                  <a:gd name="connsiteX27" fmla="*/ 45720 w 138112"/>
                  <a:gd name="connsiteY27" fmla="*/ 27622 h 60007"/>
                  <a:gd name="connsiteX28" fmla="*/ 43815 w 138112"/>
                  <a:gd name="connsiteY28" fmla="*/ 39053 h 60007"/>
                  <a:gd name="connsiteX29" fmla="*/ 40957 w 138112"/>
                  <a:gd name="connsiteY29" fmla="*/ 35242 h 60007"/>
                  <a:gd name="connsiteX30" fmla="*/ 37147 w 138112"/>
                  <a:gd name="connsiteY30" fmla="*/ 50483 h 60007"/>
                  <a:gd name="connsiteX31" fmla="*/ 35243 w 138112"/>
                  <a:gd name="connsiteY31" fmla="*/ 40958 h 60007"/>
                  <a:gd name="connsiteX32" fmla="*/ 33338 w 138112"/>
                  <a:gd name="connsiteY32" fmla="*/ 56197 h 60007"/>
                  <a:gd name="connsiteX33" fmla="*/ 41910 w 138112"/>
                  <a:gd name="connsiteY33" fmla="*/ 50483 h 60007"/>
                  <a:gd name="connsiteX34" fmla="*/ 66675 w 138112"/>
                  <a:gd name="connsiteY34" fmla="*/ 45720 h 60007"/>
                  <a:gd name="connsiteX35" fmla="*/ 129540 w 138112"/>
                  <a:gd name="connsiteY35" fmla="*/ 30480 h 60007"/>
                  <a:gd name="connsiteX36" fmla="*/ 138113 w 138112"/>
                  <a:gd name="connsiteY36" fmla="*/ 12383 h 60007"/>
                  <a:gd name="connsiteX37" fmla="*/ 132397 w 138112"/>
                  <a:gd name="connsiteY37" fmla="*/ 6667 h 60007"/>
                  <a:gd name="connsiteX38" fmla="*/ 127635 w 138112"/>
                  <a:gd name="connsiteY38" fmla="*/ 16192 h 60007"/>
                  <a:gd name="connsiteX39" fmla="*/ 129540 w 138112"/>
                  <a:gd name="connsiteY39" fmla="*/ 12383 h 60007"/>
                  <a:gd name="connsiteX40" fmla="*/ 128588 w 138112"/>
                  <a:gd name="connsiteY40" fmla="*/ 12383 h 60007"/>
                  <a:gd name="connsiteX41" fmla="*/ 129540 w 138112"/>
                  <a:gd name="connsiteY41" fmla="*/ 7620 h 60007"/>
                  <a:gd name="connsiteX42" fmla="*/ 117157 w 138112"/>
                  <a:gd name="connsiteY42" fmla="*/ 14288 h 60007"/>
                  <a:gd name="connsiteX43" fmla="*/ 118110 w 138112"/>
                  <a:gd name="connsiteY43" fmla="*/ 953 h 60007"/>
                  <a:gd name="connsiteX44" fmla="*/ 88582 w 138112"/>
                  <a:gd name="connsiteY44" fmla="*/ 1905 h 60007"/>
                  <a:gd name="connsiteX45" fmla="*/ 87630 w 138112"/>
                  <a:gd name="connsiteY45" fmla="*/ 14288 h 60007"/>
                  <a:gd name="connsiteX46" fmla="*/ 85725 w 138112"/>
                  <a:gd name="connsiteY46" fmla="*/ 11430 h 60007"/>
                  <a:gd name="connsiteX47" fmla="*/ 88582 w 138112"/>
                  <a:gd name="connsiteY47" fmla="*/ 20955 h 60007"/>
                  <a:gd name="connsiteX48" fmla="*/ 79057 w 138112"/>
                  <a:gd name="connsiteY48" fmla="*/ 39053 h 60007"/>
                  <a:gd name="connsiteX49" fmla="*/ 79057 w 138112"/>
                  <a:gd name="connsiteY49" fmla="*/ 34290 h 60007"/>
                  <a:gd name="connsiteX50" fmla="*/ 71438 w 138112"/>
                  <a:gd name="connsiteY50" fmla="*/ 39053 h 60007"/>
                  <a:gd name="connsiteX51" fmla="*/ 73343 w 138112"/>
                  <a:gd name="connsiteY51" fmla="*/ 25717 h 60007"/>
                  <a:gd name="connsiteX52" fmla="*/ 72390 w 138112"/>
                  <a:gd name="connsiteY52" fmla="*/ 27622 h 60007"/>
                  <a:gd name="connsiteX53" fmla="*/ 74295 w 138112"/>
                  <a:gd name="connsiteY53" fmla="*/ 11430 h 60007"/>
                  <a:gd name="connsiteX54" fmla="*/ 60960 w 138112"/>
                  <a:gd name="connsiteY54" fmla="*/ 16192 h 60007"/>
                  <a:gd name="connsiteX55" fmla="*/ 66675 w 138112"/>
                  <a:gd name="connsiteY55" fmla="*/ 4763 h 60007"/>
                  <a:gd name="connsiteX56" fmla="*/ 60960 w 138112"/>
                  <a:gd name="connsiteY56" fmla="*/ 3810 h 60007"/>
                  <a:gd name="connsiteX57" fmla="*/ 61913 w 138112"/>
                  <a:gd name="connsiteY57" fmla="*/ 10478 h 60007"/>
                  <a:gd name="connsiteX58" fmla="*/ 60007 w 138112"/>
                  <a:gd name="connsiteY58" fmla="*/ 0 h 60007"/>
                  <a:gd name="connsiteX59" fmla="*/ 50482 w 138112"/>
                  <a:gd name="connsiteY59" fmla="*/ 27622 h 60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138112" h="60007">
                    <a:moveTo>
                      <a:pt x="50482" y="27622"/>
                    </a:moveTo>
                    <a:cubicBezTo>
                      <a:pt x="48578" y="17145"/>
                      <a:pt x="47625" y="29528"/>
                      <a:pt x="44768" y="27622"/>
                    </a:cubicBezTo>
                    <a:cubicBezTo>
                      <a:pt x="46672" y="25717"/>
                      <a:pt x="45720" y="20003"/>
                      <a:pt x="44768" y="16192"/>
                    </a:cubicBezTo>
                    <a:cubicBezTo>
                      <a:pt x="43815" y="30480"/>
                      <a:pt x="40957" y="14288"/>
                      <a:pt x="36195" y="17145"/>
                    </a:cubicBezTo>
                    <a:cubicBezTo>
                      <a:pt x="35243" y="12383"/>
                      <a:pt x="38100" y="11430"/>
                      <a:pt x="38100" y="6667"/>
                    </a:cubicBezTo>
                    <a:cubicBezTo>
                      <a:pt x="35243" y="10478"/>
                      <a:pt x="31432" y="12383"/>
                      <a:pt x="31432" y="20955"/>
                    </a:cubicBezTo>
                    <a:cubicBezTo>
                      <a:pt x="26670" y="21908"/>
                      <a:pt x="22860" y="19050"/>
                      <a:pt x="20003" y="20955"/>
                    </a:cubicBezTo>
                    <a:cubicBezTo>
                      <a:pt x="22860" y="17145"/>
                      <a:pt x="20003" y="13335"/>
                      <a:pt x="21907" y="6667"/>
                    </a:cubicBezTo>
                    <a:cubicBezTo>
                      <a:pt x="19050" y="16192"/>
                      <a:pt x="12382" y="27622"/>
                      <a:pt x="8572" y="39053"/>
                    </a:cubicBezTo>
                    <a:cubicBezTo>
                      <a:pt x="6668" y="30480"/>
                      <a:pt x="6668" y="29528"/>
                      <a:pt x="6668" y="21908"/>
                    </a:cubicBezTo>
                    <a:cubicBezTo>
                      <a:pt x="0" y="17145"/>
                      <a:pt x="5715" y="29528"/>
                      <a:pt x="0" y="27622"/>
                    </a:cubicBezTo>
                    <a:lnTo>
                      <a:pt x="2857" y="28575"/>
                    </a:lnTo>
                    <a:cubicBezTo>
                      <a:pt x="0" y="31433"/>
                      <a:pt x="953" y="39053"/>
                      <a:pt x="953" y="44767"/>
                    </a:cubicBezTo>
                    <a:lnTo>
                      <a:pt x="7620" y="42863"/>
                    </a:lnTo>
                    <a:cubicBezTo>
                      <a:pt x="8572" y="48578"/>
                      <a:pt x="3810" y="48578"/>
                      <a:pt x="2857" y="49530"/>
                    </a:cubicBezTo>
                    <a:cubicBezTo>
                      <a:pt x="1905" y="56197"/>
                      <a:pt x="6668" y="54292"/>
                      <a:pt x="6668" y="60008"/>
                    </a:cubicBezTo>
                    <a:cubicBezTo>
                      <a:pt x="7620" y="55245"/>
                      <a:pt x="9525" y="56197"/>
                      <a:pt x="11430" y="54292"/>
                    </a:cubicBezTo>
                    <a:lnTo>
                      <a:pt x="12382" y="57150"/>
                    </a:lnTo>
                    <a:cubicBezTo>
                      <a:pt x="16193" y="60008"/>
                      <a:pt x="17145" y="52388"/>
                      <a:pt x="20003" y="52388"/>
                    </a:cubicBezTo>
                    <a:cubicBezTo>
                      <a:pt x="20003" y="53340"/>
                      <a:pt x="20003" y="54292"/>
                      <a:pt x="20003" y="54292"/>
                    </a:cubicBezTo>
                    <a:cubicBezTo>
                      <a:pt x="20955" y="50483"/>
                      <a:pt x="20955" y="46672"/>
                      <a:pt x="22860" y="44767"/>
                    </a:cubicBezTo>
                    <a:lnTo>
                      <a:pt x="21907" y="45720"/>
                    </a:lnTo>
                    <a:cubicBezTo>
                      <a:pt x="23813" y="38100"/>
                      <a:pt x="28575" y="32385"/>
                      <a:pt x="23813" y="24765"/>
                    </a:cubicBezTo>
                    <a:lnTo>
                      <a:pt x="30480" y="26670"/>
                    </a:lnTo>
                    <a:cubicBezTo>
                      <a:pt x="30480" y="35242"/>
                      <a:pt x="30480" y="47625"/>
                      <a:pt x="26670" y="48578"/>
                    </a:cubicBezTo>
                    <a:lnTo>
                      <a:pt x="26670" y="52388"/>
                    </a:lnTo>
                    <a:cubicBezTo>
                      <a:pt x="30480" y="56197"/>
                      <a:pt x="34290" y="44767"/>
                      <a:pt x="31432" y="38100"/>
                    </a:cubicBezTo>
                    <a:cubicBezTo>
                      <a:pt x="32385" y="18097"/>
                      <a:pt x="41910" y="36195"/>
                      <a:pt x="45720" y="27622"/>
                    </a:cubicBezTo>
                    <a:cubicBezTo>
                      <a:pt x="46672" y="33338"/>
                      <a:pt x="43815" y="35242"/>
                      <a:pt x="43815" y="39053"/>
                    </a:cubicBezTo>
                    <a:cubicBezTo>
                      <a:pt x="42863" y="40005"/>
                      <a:pt x="40957" y="40005"/>
                      <a:pt x="40957" y="35242"/>
                    </a:cubicBezTo>
                    <a:cubicBezTo>
                      <a:pt x="35243" y="39053"/>
                      <a:pt x="43815" y="51435"/>
                      <a:pt x="37147" y="50483"/>
                    </a:cubicBezTo>
                    <a:cubicBezTo>
                      <a:pt x="33338" y="48578"/>
                      <a:pt x="40005" y="41910"/>
                      <a:pt x="35243" y="40958"/>
                    </a:cubicBezTo>
                    <a:lnTo>
                      <a:pt x="33338" y="56197"/>
                    </a:lnTo>
                    <a:cubicBezTo>
                      <a:pt x="36195" y="55245"/>
                      <a:pt x="39053" y="52388"/>
                      <a:pt x="41910" y="50483"/>
                    </a:cubicBezTo>
                    <a:cubicBezTo>
                      <a:pt x="55245" y="39053"/>
                      <a:pt x="66675" y="45720"/>
                      <a:pt x="66675" y="45720"/>
                    </a:cubicBezTo>
                    <a:cubicBezTo>
                      <a:pt x="87630" y="40958"/>
                      <a:pt x="108585" y="36195"/>
                      <a:pt x="129540" y="30480"/>
                    </a:cubicBezTo>
                    <a:cubicBezTo>
                      <a:pt x="136207" y="26670"/>
                      <a:pt x="138113" y="27622"/>
                      <a:pt x="138113" y="12383"/>
                    </a:cubicBezTo>
                    <a:cubicBezTo>
                      <a:pt x="136207" y="9525"/>
                      <a:pt x="132397" y="12383"/>
                      <a:pt x="132397" y="6667"/>
                    </a:cubicBezTo>
                    <a:cubicBezTo>
                      <a:pt x="132397" y="12383"/>
                      <a:pt x="130493" y="15240"/>
                      <a:pt x="127635" y="16192"/>
                    </a:cubicBezTo>
                    <a:cubicBezTo>
                      <a:pt x="126682" y="11430"/>
                      <a:pt x="130493" y="13335"/>
                      <a:pt x="129540" y="12383"/>
                    </a:cubicBezTo>
                    <a:lnTo>
                      <a:pt x="128588" y="12383"/>
                    </a:lnTo>
                    <a:cubicBezTo>
                      <a:pt x="128588" y="9525"/>
                      <a:pt x="128588" y="7620"/>
                      <a:pt x="129540" y="7620"/>
                    </a:cubicBezTo>
                    <a:cubicBezTo>
                      <a:pt x="123825" y="0"/>
                      <a:pt x="117157" y="3810"/>
                      <a:pt x="117157" y="14288"/>
                    </a:cubicBezTo>
                    <a:cubicBezTo>
                      <a:pt x="113347" y="9525"/>
                      <a:pt x="118110" y="5715"/>
                      <a:pt x="118110" y="953"/>
                    </a:cubicBezTo>
                    <a:cubicBezTo>
                      <a:pt x="106680" y="-953"/>
                      <a:pt x="100013" y="953"/>
                      <a:pt x="88582" y="1905"/>
                    </a:cubicBezTo>
                    <a:cubicBezTo>
                      <a:pt x="89535" y="11430"/>
                      <a:pt x="88582" y="7620"/>
                      <a:pt x="87630" y="14288"/>
                    </a:cubicBezTo>
                    <a:lnTo>
                      <a:pt x="85725" y="11430"/>
                    </a:lnTo>
                    <a:cubicBezTo>
                      <a:pt x="86678" y="13335"/>
                      <a:pt x="85725" y="20003"/>
                      <a:pt x="88582" y="20955"/>
                    </a:cubicBezTo>
                    <a:cubicBezTo>
                      <a:pt x="80963" y="14288"/>
                      <a:pt x="82868" y="34290"/>
                      <a:pt x="79057" y="39053"/>
                    </a:cubicBezTo>
                    <a:lnTo>
                      <a:pt x="79057" y="34290"/>
                    </a:lnTo>
                    <a:cubicBezTo>
                      <a:pt x="75247" y="35242"/>
                      <a:pt x="74295" y="36195"/>
                      <a:pt x="71438" y="39053"/>
                    </a:cubicBezTo>
                    <a:cubicBezTo>
                      <a:pt x="64770" y="30480"/>
                      <a:pt x="76200" y="37147"/>
                      <a:pt x="73343" y="25717"/>
                    </a:cubicBezTo>
                    <a:lnTo>
                      <a:pt x="72390" y="27622"/>
                    </a:lnTo>
                    <a:cubicBezTo>
                      <a:pt x="72390" y="22860"/>
                      <a:pt x="72390" y="14288"/>
                      <a:pt x="74295" y="11430"/>
                    </a:cubicBezTo>
                    <a:cubicBezTo>
                      <a:pt x="69532" y="20003"/>
                      <a:pt x="65722" y="9525"/>
                      <a:pt x="60960" y="16192"/>
                    </a:cubicBezTo>
                    <a:cubicBezTo>
                      <a:pt x="60960" y="10478"/>
                      <a:pt x="65722" y="5715"/>
                      <a:pt x="66675" y="4763"/>
                    </a:cubicBezTo>
                    <a:cubicBezTo>
                      <a:pt x="64770" y="4763"/>
                      <a:pt x="61913" y="8572"/>
                      <a:pt x="60960" y="3810"/>
                    </a:cubicBezTo>
                    <a:lnTo>
                      <a:pt x="61913" y="10478"/>
                    </a:lnTo>
                    <a:cubicBezTo>
                      <a:pt x="58103" y="11430"/>
                      <a:pt x="61913" y="3810"/>
                      <a:pt x="60007" y="0"/>
                    </a:cubicBezTo>
                    <a:cubicBezTo>
                      <a:pt x="46672" y="2858"/>
                      <a:pt x="57150" y="22860"/>
                      <a:pt x="50482" y="27622"/>
                    </a:cubicBezTo>
                    <a:close/>
                  </a:path>
                </a:pathLst>
              </a:custGeom>
              <a:grpFill/>
              <a:ln w="9525" cap="flat">
                <a:noFill/>
                <a:prstDash val="solid"/>
                <a:miter/>
              </a:ln>
            </p:spPr>
            <p:txBody>
              <a:bodyPr rtlCol="0" anchor="ctr"/>
              <a:lstStyle/>
              <a:p>
                <a:endParaRPr lang="zh-CN" altLang="en-US"/>
              </a:p>
            </p:txBody>
          </p:sp>
          <p:sp>
            <p:nvSpPr>
              <p:cNvPr id="241" name="任意多边形: 形状 240">
                <a:extLst>
                  <a:ext uri="{FF2B5EF4-FFF2-40B4-BE49-F238E27FC236}">
                    <a16:creationId xmlns:a16="http://schemas.microsoft.com/office/drawing/2014/main" id="{2486D9C5-3A87-97E8-FC6C-AFE76D75B4B6}"/>
                  </a:ext>
                </a:extLst>
              </p:cNvPr>
              <p:cNvSpPr/>
              <p:nvPr/>
            </p:nvSpPr>
            <p:spPr>
              <a:xfrm>
                <a:off x="6517005" y="3993832"/>
                <a:ext cx="2857" cy="1346"/>
              </a:xfrm>
              <a:custGeom>
                <a:avLst/>
                <a:gdLst>
                  <a:gd name="connsiteX0" fmla="*/ 0 w 2857"/>
                  <a:gd name="connsiteY0" fmla="*/ 952 h 1346"/>
                  <a:gd name="connsiteX1" fmla="*/ 2857 w 2857"/>
                  <a:gd name="connsiteY1" fmla="*/ 0 h 1346"/>
                  <a:gd name="connsiteX2" fmla="*/ 0 w 2857"/>
                  <a:gd name="connsiteY2" fmla="*/ 952 h 1346"/>
                </a:gdLst>
                <a:ahLst/>
                <a:cxnLst>
                  <a:cxn ang="0">
                    <a:pos x="connsiteX0" y="connsiteY0"/>
                  </a:cxn>
                  <a:cxn ang="0">
                    <a:pos x="connsiteX1" y="connsiteY1"/>
                  </a:cxn>
                  <a:cxn ang="0">
                    <a:pos x="connsiteX2" y="connsiteY2"/>
                  </a:cxn>
                </a:cxnLst>
                <a:rect l="l" t="t" r="r" b="b"/>
                <a:pathLst>
                  <a:path w="2857" h="1346">
                    <a:moveTo>
                      <a:pt x="0" y="952"/>
                    </a:moveTo>
                    <a:cubicBezTo>
                      <a:pt x="952" y="1905"/>
                      <a:pt x="1905" y="952"/>
                      <a:pt x="2857" y="0"/>
                    </a:cubicBezTo>
                    <a:cubicBezTo>
                      <a:pt x="1905" y="0"/>
                      <a:pt x="952" y="0"/>
                      <a:pt x="0" y="952"/>
                    </a:cubicBezTo>
                    <a:close/>
                  </a:path>
                </a:pathLst>
              </a:custGeom>
              <a:grpFill/>
              <a:ln w="9525" cap="flat">
                <a:noFill/>
                <a:prstDash val="solid"/>
                <a:miter/>
              </a:ln>
            </p:spPr>
            <p:txBody>
              <a:bodyPr rtlCol="0" anchor="ctr"/>
              <a:lstStyle/>
              <a:p>
                <a:endParaRPr lang="zh-CN" altLang="en-US"/>
              </a:p>
            </p:txBody>
          </p:sp>
          <p:sp>
            <p:nvSpPr>
              <p:cNvPr id="242" name="任意多边形: 形状 241">
                <a:extLst>
                  <a:ext uri="{FF2B5EF4-FFF2-40B4-BE49-F238E27FC236}">
                    <a16:creationId xmlns:a16="http://schemas.microsoft.com/office/drawing/2014/main" id="{D3884C73-1242-9FEE-E991-997465582481}"/>
                  </a:ext>
                </a:extLst>
              </p:cNvPr>
              <p:cNvSpPr/>
              <p:nvPr/>
            </p:nvSpPr>
            <p:spPr>
              <a:xfrm>
                <a:off x="6532244" y="3977640"/>
                <a:ext cx="9525" cy="2857"/>
              </a:xfrm>
              <a:custGeom>
                <a:avLst/>
                <a:gdLst>
                  <a:gd name="connsiteX0" fmla="*/ 0 w 9525"/>
                  <a:gd name="connsiteY0" fmla="*/ 2857 h 2857"/>
                  <a:gd name="connsiteX1" fmla="*/ 0 w 9525"/>
                  <a:gd name="connsiteY1" fmla="*/ 0 h 2857"/>
                  <a:gd name="connsiteX2" fmla="*/ 0 w 9525"/>
                  <a:gd name="connsiteY2" fmla="*/ 2857 h 2857"/>
                </a:gdLst>
                <a:ahLst/>
                <a:cxnLst>
                  <a:cxn ang="0">
                    <a:pos x="connsiteX0" y="connsiteY0"/>
                  </a:cxn>
                  <a:cxn ang="0">
                    <a:pos x="connsiteX1" y="connsiteY1"/>
                  </a:cxn>
                  <a:cxn ang="0">
                    <a:pos x="connsiteX2" y="connsiteY2"/>
                  </a:cxn>
                </a:cxnLst>
                <a:rect l="l" t="t" r="r" b="b"/>
                <a:pathLst>
                  <a:path w="9525" h="2857">
                    <a:moveTo>
                      <a:pt x="0" y="2857"/>
                    </a:moveTo>
                    <a:cubicBezTo>
                      <a:pt x="0" y="1905"/>
                      <a:pt x="0" y="952"/>
                      <a:pt x="0" y="0"/>
                    </a:cubicBezTo>
                    <a:cubicBezTo>
                      <a:pt x="0" y="952"/>
                      <a:pt x="0" y="1905"/>
                      <a:pt x="0" y="2857"/>
                    </a:cubicBezTo>
                    <a:close/>
                  </a:path>
                </a:pathLst>
              </a:custGeom>
              <a:grpFill/>
              <a:ln w="9525" cap="flat">
                <a:noFill/>
                <a:prstDash val="solid"/>
                <a:miter/>
              </a:ln>
            </p:spPr>
            <p:txBody>
              <a:bodyPr rtlCol="0" anchor="ctr"/>
              <a:lstStyle/>
              <a:p>
                <a:endParaRPr lang="zh-CN" altLang="en-US"/>
              </a:p>
            </p:txBody>
          </p:sp>
          <p:sp>
            <p:nvSpPr>
              <p:cNvPr id="243" name="任意多边形: 形状 242">
                <a:extLst>
                  <a:ext uri="{FF2B5EF4-FFF2-40B4-BE49-F238E27FC236}">
                    <a16:creationId xmlns:a16="http://schemas.microsoft.com/office/drawing/2014/main" id="{4F153420-2C94-952D-82CE-71C6BC6ABE32}"/>
                  </a:ext>
                </a:extLst>
              </p:cNvPr>
              <p:cNvSpPr/>
              <p:nvPr/>
            </p:nvSpPr>
            <p:spPr>
              <a:xfrm>
                <a:off x="6532244" y="3970972"/>
                <a:ext cx="2409" cy="6667"/>
              </a:xfrm>
              <a:custGeom>
                <a:avLst/>
                <a:gdLst>
                  <a:gd name="connsiteX0" fmla="*/ 953 w 2409"/>
                  <a:gd name="connsiteY0" fmla="*/ 0 h 6667"/>
                  <a:gd name="connsiteX1" fmla="*/ 0 w 2409"/>
                  <a:gd name="connsiteY1" fmla="*/ 6668 h 6667"/>
                  <a:gd name="connsiteX2" fmla="*/ 953 w 2409"/>
                  <a:gd name="connsiteY2" fmla="*/ 0 h 6667"/>
                </a:gdLst>
                <a:ahLst/>
                <a:cxnLst>
                  <a:cxn ang="0">
                    <a:pos x="connsiteX0" y="connsiteY0"/>
                  </a:cxn>
                  <a:cxn ang="0">
                    <a:pos x="connsiteX1" y="connsiteY1"/>
                  </a:cxn>
                  <a:cxn ang="0">
                    <a:pos x="connsiteX2" y="connsiteY2"/>
                  </a:cxn>
                </a:cxnLst>
                <a:rect l="l" t="t" r="r" b="b"/>
                <a:pathLst>
                  <a:path w="2409" h="6667">
                    <a:moveTo>
                      <a:pt x="953" y="0"/>
                    </a:moveTo>
                    <a:cubicBezTo>
                      <a:pt x="1905" y="2858"/>
                      <a:pt x="953" y="2858"/>
                      <a:pt x="0" y="6668"/>
                    </a:cubicBezTo>
                    <a:cubicBezTo>
                      <a:pt x="1905" y="4763"/>
                      <a:pt x="3810" y="4763"/>
                      <a:pt x="953" y="0"/>
                    </a:cubicBezTo>
                    <a:close/>
                  </a:path>
                </a:pathLst>
              </a:custGeom>
              <a:grpFill/>
              <a:ln w="9525" cap="flat">
                <a:noFill/>
                <a:prstDash val="solid"/>
                <a:miter/>
              </a:ln>
            </p:spPr>
            <p:txBody>
              <a:bodyPr rtlCol="0" anchor="ctr"/>
              <a:lstStyle/>
              <a:p>
                <a:endParaRPr lang="zh-CN" altLang="en-US"/>
              </a:p>
            </p:txBody>
          </p:sp>
          <p:sp>
            <p:nvSpPr>
              <p:cNvPr id="244" name="任意多边形: 形状 243">
                <a:extLst>
                  <a:ext uri="{FF2B5EF4-FFF2-40B4-BE49-F238E27FC236}">
                    <a16:creationId xmlns:a16="http://schemas.microsoft.com/office/drawing/2014/main" id="{BA1175B9-D51A-4504-A1D1-7A70C1AB59A3}"/>
                  </a:ext>
                </a:extLst>
              </p:cNvPr>
              <p:cNvSpPr/>
              <p:nvPr/>
            </p:nvSpPr>
            <p:spPr>
              <a:xfrm>
                <a:off x="6258877" y="3976687"/>
                <a:ext cx="3809" cy="5715"/>
              </a:xfrm>
              <a:custGeom>
                <a:avLst/>
                <a:gdLst>
                  <a:gd name="connsiteX0" fmla="*/ 2857 w 3809"/>
                  <a:gd name="connsiteY0" fmla="*/ 0 h 5715"/>
                  <a:gd name="connsiteX1" fmla="*/ 0 w 3809"/>
                  <a:gd name="connsiteY1" fmla="*/ 5715 h 5715"/>
                  <a:gd name="connsiteX2" fmla="*/ 3810 w 3809"/>
                  <a:gd name="connsiteY2" fmla="*/ 3810 h 5715"/>
                  <a:gd name="connsiteX3" fmla="*/ 2857 w 3809"/>
                  <a:gd name="connsiteY3" fmla="*/ 0 h 5715"/>
                </a:gdLst>
                <a:ahLst/>
                <a:cxnLst>
                  <a:cxn ang="0">
                    <a:pos x="connsiteX0" y="connsiteY0"/>
                  </a:cxn>
                  <a:cxn ang="0">
                    <a:pos x="connsiteX1" y="connsiteY1"/>
                  </a:cxn>
                  <a:cxn ang="0">
                    <a:pos x="connsiteX2" y="connsiteY2"/>
                  </a:cxn>
                  <a:cxn ang="0">
                    <a:pos x="connsiteX3" y="connsiteY3"/>
                  </a:cxn>
                </a:cxnLst>
                <a:rect l="l" t="t" r="r" b="b"/>
                <a:pathLst>
                  <a:path w="3809" h="5715">
                    <a:moveTo>
                      <a:pt x="2857" y="0"/>
                    </a:moveTo>
                    <a:cubicBezTo>
                      <a:pt x="1905" y="1905"/>
                      <a:pt x="0" y="3810"/>
                      <a:pt x="0" y="5715"/>
                    </a:cubicBezTo>
                    <a:lnTo>
                      <a:pt x="3810" y="3810"/>
                    </a:lnTo>
                    <a:lnTo>
                      <a:pt x="2857" y="0"/>
                    </a:lnTo>
                    <a:close/>
                  </a:path>
                </a:pathLst>
              </a:custGeom>
              <a:grpFill/>
              <a:ln w="9525" cap="flat">
                <a:noFill/>
                <a:prstDash val="solid"/>
                <a:miter/>
              </a:ln>
            </p:spPr>
            <p:txBody>
              <a:bodyPr rtlCol="0" anchor="ctr"/>
              <a:lstStyle/>
              <a:p>
                <a:endParaRPr lang="zh-CN" altLang="en-US"/>
              </a:p>
            </p:txBody>
          </p:sp>
          <p:sp>
            <p:nvSpPr>
              <p:cNvPr id="245" name="任意多边形: 形状 244">
                <a:extLst>
                  <a:ext uri="{FF2B5EF4-FFF2-40B4-BE49-F238E27FC236}">
                    <a16:creationId xmlns:a16="http://schemas.microsoft.com/office/drawing/2014/main" id="{FA0FA81F-63FD-42BE-40D4-EF9524799525}"/>
                  </a:ext>
                </a:extLst>
              </p:cNvPr>
              <p:cNvSpPr/>
              <p:nvPr/>
            </p:nvSpPr>
            <p:spPr>
              <a:xfrm>
                <a:off x="6268402" y="3977640"/>
                <a:ext cx="5715" cy="9525"/>
              </a:xfrm>
              <a:custGeom>
                <a:avLst/>
                <a:gdLst>
                  <a:gd name="connsiteX0" fmla="*/ 0 w 5715"/>
                  <a:gd name="connsiteY0" fmla="*/ 6667 h 9525"/>
                  <a:gd name="connsiteX1" fmla="*/ 2857 w 5715"/>
                  <a:gd name="connsiteY1" fmla="*/ 9525 h 9525"/>
                  <a:gd name="connsiteX2" fmla="*/ 5715 w 5715"/>
                  <a:gd name="connsiteY2" fmla="*/ 0 h 9525"/>
                  <a:gd name="connsiteX3" fmla="*/ 0 w 5715"/>
                  <a:gd name="connsiteY3" fmla="*/ 6667 h 9525"/>
                </a:gdLst>
                <a:ahLst/>
                <a:cxnLst>
                  <a:cxn ang="0">
                    <a:pos x="connsiteX0" y="connsiteY0"/>
                  </a:cxn>
                  <a:cxn ang="0">
                    <a:pos x="connsiteX1" y="connsiteY1"/>
                  </a:cxn>
                  <a:cxn ang="0">
                    <a:pos x="connsiteX2" y="connsiteY2"/>
                  </a:cxn>
                  <a:cxn ang="0">
                    <a:pos x="connsiteX3" y="connsiteY3"/>
                  </a:cxn>
                </a:cxnLst>
                <a:rect l="l" t="t" r="r" b="b"/>
                <a:pathLst>
                  <a:path w="5715" h="9525">
                    <a:moveTo>
                      <a:pt x="0" y="6667"/>
                    </a:moveTo>
                    <a:lnTo>
                      <a:pt x="2857" y="9525"/>
                    </a:lnTo>
                    <a:lnTo>
                      <a:pt x="5715" y="0"/>
                    </a:lnTo>
                    <a:cubicBezTo>
                      <a:pt x="1905" y="952"/>
                      <a:pt x="3810" y="6667"/>
                      <a:pt x="0" y="6667"/>
                    </a:cubicBezTo>
                    <a:close/>
                  </a:path>
                </a:pathLst>
              </a:custGeom>
              <a:grpFill/>
              <a:ln w="9525" cap="flat">
                <a:noFill/>
                <a:prstDash val="solid"/>
                <a:miter/>
              </a:ln>
            </p:spPr>
            <p:txBody>
              <a:bodyPr rtlCol="0" anchor="ctr"/>
              <a:lstStyle/>
              <a:p>
                <a:endParaRPr lang="zh-CN" altLang="en-US"/>
              </a:p>
            </p:txBody>
          </p:sp>
          <p:sp>
            <p:nvSpPr>
              <p:cNvPr id="246" name="任意多边形: 形状 245">
                <a:extLst>
                  <a:ext uri="{FF2B5EF4-FFF2-40B4-BE49-F238E27FC236}">
                    <a16:creationId xmlns:a16="http://schemas.microsoft.com/office/drawing/2014/main" id="{1C674451-6257-3F6E-DDF5-B56D45C59DCC}"/>
                  </a:ext>
                </a:extLst>
              </p:cNvPr>
              <p:cNvSpPr/>
              <p:nvPr/>
            </p:nvSpPr>
            <p:spPr>
              <a:xfrm>
                <a:off x="6276022" y="3990022"/>
                <a:ext cx="952" cy="1905"/>
              </a:xfrm>
              <a:custGeom>
                <a:avLst/>
                <a:gdLst>
                  <a:gd name="connsiteX0" fmla="*/ 953 w 952"/>
                  <a:gd name="connsiteY0" fmla="*/ 0 h 1905"/>
                  <a:gd name="connsiteX1" fmla="*/ 0 w 952"/>
                  <a:gd name="connsiteY1" fmla="*/ 1905 h 1905"/>
                  <a:gd name="connsiteX2" fmla="*/ 953 w 952"/>
                  <a:gd name="connsiteY2" fmla="*/ 0 h 1905"/>
                </a:gdLst>
                <a:ahLst/>
                <a:cxnLst>
                  <a:cxn ang="0">
                    <a:pos x="connsiteX0" y="connsiteY0"/>
                  </a:cxn>
                  <a:cxn ang="0">
                    <a:pos x="connsiteX1" y="connsiteY1"/>
                  </a:cxn>
                  <a:cxn ang="0">
                    <a:pos x="connsiteX2" y="connsiteY2"/>
                  </a:cxn>
                </a:cxnLst>
                <a:rect l="l" t="t" r="r" b="b"/>
                <a:pathLst>
                  <a:path w="952" h="1905">
                    <a:moveTo>
                      <a:pt x="953" y="0"/>
                    </a:moveTo>
                    <a:lnTo>
                      <a:pt x="0" y="1905"/>
                    </a:lnTo>
                    <a:cubicBezTo>
                      <a:pt x="953" y="1905"/>
                      <a:pt x="953" y="953"/>
                      <a:pt x="953" y="0"/>
                    </a:cubicBezTo>
                    <a:close/>
                  </a:path>
                </a:pathLst>
              </a:custGeom>
              <a:grpFill/>
              <a:ln w="9525" cap="flat">
                <a:noFill/>
                <a:prstDash val="solid"/>
                <a:miter/>
              </a:ln>
            </p:spPr>
            <p:txBody>
              <a:bodyPr rtlCol="0" anchor="ctr"/>
              <a:lstStyle/>
              <a:p>
                <a:endParaRPr lang="zh-CN" altLang="en-US"/>
              </a:p>
            </p:txBody>
          </p:sp>
          <p:sp>
            <p:nvSpPr>
              <p:cNvPr id="247" name="任意多边形: 形状 246">
                <a:extLst>
                  <a:ext uri="{FF2B5EF4-FFF2-40B4-BE49-F238E27FC236}">
                    <a16:creationId xmlns:a16="http://schemas.microsoft.com/office/drawing/2014/main" id="{FAF68DD4-A782-62BE-0EBC-DA559D854128}"/>
                  </a:ext>
                </a:extLst>
              </p:cNvPr>
              <p:cNvSpPr/>
              <p:nvPr/>
            </p:nvSpPr>
            <p:spPr>
              <a:xfrm>
                <a:off x="6274117" y="3979545"/>
                <a:ext cx="4762" cy="10477"/>
              </a:xfrm>
              <a:custGeom>
                <a:avLst/>
                <a:gdLst>
                  <a:gd name="connsiteX0" fmla="*/ 2857 w 4762"/>
                  <a:gd name="connsiteY0" fmla="*/ 6667 h 10477"/>
                  <a:gd name="connsiteX1" fmla="*/ 4763 w 4762"/>
                  <a:gd name="connsiteY1" fmla="*/ 0 h 10477"/>
                  <a:gd name="connsiteX2" fmla="*/ 0 w 4762"/>
                  <a:gd name="connsiteY2" fmla="*/ 4763 h 10477"/>
                  <a:gd name="connsiteX3" fmla="*/ 1905 w 4762"/>
                  <a:gd name="connsiteY3" fmla="*/ 5715 h 10477"/>
                  <a:gd name="connsiteX4" fmla="*/ 2857 w 4762"/>
                  <a:gd name="connsiteY4" fmla="*/ 10477 h 10477"/>
                  <a:gd name="connsiteX5" fmla="*/ 4763 w 4762"/>
                  <a:gd name="connsiteY5" fmla="*/ 5715 h 10477"/>
                  <a:gd name="connsiteX6" fmla="*/ 2857 w 4762"/>
                  <a:gd name="connsiteY6" fmla="*/ 6667 h 10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762" h="10477">
                    <a:moveTo>
                      <a:pt x="2857" y="6667"/>
                    </a:moveTo>
                    <a:lnTo>
                      <a:pt x="4763" y="0"/>
                    </a:lnTo>
                    <a:lnTo>
                      <a:pt x="0" y="4763"/>
                    </a:lnTo>
                    <a:lnTo>
                      <a:pt x="1905" y="5715"/>
                    </a:lnTo>
                    <a:cubicBezTo>
                      <a:pt x="1905" y="7620"/>
                      <a:pt x="2857" y="8572"/>
                      <a:pt x="2857" y="10477"/>
                    </a:cubicBezTo>
                    <a:lnTo>
                      <a:pt x="4763" y="5715"/>
                    </a:lnTo>
                    <a:cubicBezTo>
                      <a:pt x="4763" y="6667"/>
                      <a:pt x="3810" y="7620"/>
                      <a:pt x="2857" y="6667"/>
                    </a:cubicBezTo>
                    <a:close/>
                  </a:path>
                </a:pathLst>
              </a:custGeom>
              <a:grpFill/>
              <a:ln w="9525" cap="flat">
                <a:noFill/>
                <a:prstDash val="solid"/>
                <a:miter/>
              </a:ln>
            </p:spPr>
            <p:txBody>
              <a:bodyPr rtlCol="0" anchor="ctr"/>
              <a:lstStyle/>
              <a:p>
                <a:endParaRPr lang="zh-CN" altLang="en-US"/>
              </a:p>
            </p:txBody>
          </p:sp>
          <p:sp>
            <p:nvSpPr>
              <p:cNvPr id="248" name="任意多边形: 形状 247">
                <a:extLst>
                  <a:ext uri="{FF2B5EF4-FFF2-40B4-BE49-F238E27FC236}">
                    <a16:creationId xmlns:a16="http://schemas.microsoft.com/office/drawing/2014/main" id="{3FA45610-3D1F-6FE8-A2F4-6E7259707271}"/>
                  </a:ext>
                </a:extLst>
              </p:cNvPr>
              <p:cNvSpPr/>
              <p:nvPr/>
            </p:nvSpPr>
            <p:spPr>
              <a:xfrm>
                <a:off x="6280784" y="3984307"/>
                <a:ext cx="9525" cy="1904"/>
              </a:xfrm>
              <a:custGeom>
                <a:avLst/>
                <a:gdLst>
                  <a:gd name="connsiteX0" fmla="*/ 0 w 9525"/>
                  <a:gd name="connsiteY0" fmla="*/ 1905 h 1904"/>
                  <a:gd name="connsiteX1" fmla="*/ 0 w 9525"/>
                  <a:gd name="connsiteY1" fmla="*/ 0 h 1904"/>
                  <a:gd name="connsiteX2" fmla="*/ 0 w 9525"/>
                  <a:gd name="connsiteY2" fmla="*/ 1905 h 1904"/>
                </a:gdLst>
                <a:ahLst/>
                <a:cxnLst>
                  <a:cxn ang="0">
                    <a:pos x="connsiteX0" y="connsiteY0"/>
                  </a:cxn>
                  <a:cxn ang="0">
                    <a:pos x="connsiteX1" y="connsiteY1"/>
                  </a:cxn>
                  <a:cxn ang="0">
                    <a:pos x="connsiteX2" y="connsiteY2"/>
                  </a:cxn>
                </a:cxnLst>
                <a:rect l="l" t="t" r="r" b="b"/>
                <a:pathLst>
                  <a:path w="9525" h="1904">
                    <a:moveTo>
                      <a:pt x="0" y="1905"/>
                    </a:moveTo>
                    <a:cubicBezTo>
                      <a:pt x="0" y="952"/>
                      <a:pt x="0" y="952"/>
                      <a:pt x="0" y="0"/>
                    </a:cubicBezTo>
                    <a:cubicBezTo>
                      <a:pt x="0" y="952"/>
                      <a:pt x="0" y="952"/>
                      <a:pt x="0" y="1905"/>
                    </a:cubicBezTo>
                    <a:close/>
                  </a:path>
                </a:pathLst>
              </a:custGeom>
              <a:grpFill/>
              <a:ln w="9525" cap="flat">
                <a:noFill/>
                <a:prstDash val="solid"/>
                <a:miter/>
              </a:ln>
            </p:spPr>
            <p:txBody>
              <a:bodyPr rtlCol="0" anchor="ctr"/>
              <a:lstStyle/>
              <a:p>
                <a:endParaRPr lang="zh-CN" altLang="en-US"/>
              </a:p>
            </p:txBody>
          </p:sp>
          <p:sp>
            <p:nvSpPr>
              <p:cNvPr id="249" name="任意多边形: 形状 248">
                <a:extLst>
                  <a:ext uri="{FF2B5EF4-FFF2-40B4-BE49-F238E27FC236}">
                    <a16:creationId xmlns:a16="http://schemas.microsoft.com/office/drawing/2014/main" id="{C6988582-006B-7AE6-8E0B-F1A57CCB6E95}"/>
                  </a:ext>
                </a:extLst>
              </p:cNvPr>
              <p:cNvSpPr/>
              <p:nvPr/>
            </p:nvSpPr>
            <p:spPr>
              <a:xfrm>
                <a:off x="6279832" y="3986212"/>
                <a:ext cx="9525" cy="12382"/>
              </a:xfrm>
              <a:custGeom>
                <a:avLst/>
                <a:gdLst>
                  <a:gd name="connsiteX0" fmla="*/ 8573 w 9525"/>
                  <a:gd name="connsiteY0" fmla="*/ 12383 h 12382"/>
                  <a:gd name="connsiteX1" fmla="*/ 9525 w 9525"/>
                  <a:gd name="connsiteY1" fmla="*/ 3810 h 12382"/>
                  <a:gd name="connsiteX2" fmla="*/ 2858 w 9525"/>
                  <a:gd name="connsiteY2" fmla="*/ 7620 h 12382"/>
                  <a:gd name="connsiteX3" fmla="*/ 0 w 9525"/>
                  <a:gd name="connsiteY3" fmla="*/ 0 h 12382"/>
                  <a:gd name="connsiteX4" fmla="*/ 4763 w 9525"/>
                  <a:gd name="connsiteY4" fmla="*/ 12383 h 12382"/>
                  <a:gd name="connsiteX5" fmla="*/ 5715 w 9525"/>
                  <a:gd name="connsiteY5" fmla="*/ 8572 h 12382"/>
                  <a:gd name="connsiteX6" fmla="*/ 8573 w 9525"/>
                  <a:gd name="connsiteY6" fmla="*/ 12383 h 123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525" h="12382">
                    <a:moveTo>
                      <a:pt x="8573" y="12383"/>
                    </a:moveTo>
                    <a:cubicBezTo>
                      <a:pt x="7620" y="9525"/>
                      <a:pt x="9525" y="6667"/>
                      <a:pt x="9525" y="3810"/>
                    </a:cubicBezTo>
                    <a:cubicBezTo>
                      <a:pt x="6668" y="953"/>
                      <a:pt x="5715" y="11430"/>
                      <a:pt x="2858" y="7620"/>
                    </a:cubicBezTo>
                    <a:cubicBezTo>
                      <a:pt x="7620" y="2858"/>
                      <a:pt x="1905" y="3810"/>
                      <a:pt x="0" y="0"/>
                    </a:cubicBezTo>
                    <a:cubicBezTo>
                      <a:pt x="953" y="6667"/>
                      <a:pt x="1905" y="10478"/>
                      <a:pt x="4763" y="12383"/>
                    </a:cubicBezTo>
                    <a:lnTo>
                      <a:pt x="5715" y="8572"/>
                    </a:lnTo>
                    <a:cubicBezTo>
                      <a:pt x="8573" y="8572"/>
                      <a:pt x="7620" y="10478"/>
                      <a:pt x="8573" y="12383"/>
                    </a:cubicBezTo>
                    <a:close/>
                  </a:path>
                </a:pathLst>
              </a:custGeom>
              <a:grpFill/>
              <a:ln w="9525" cap="flat">
                <a:noFill/>
                <a:prstDash val="solid"/>
                <a:miter/>
              </a:ln>
            </p:spPr>
            <p:txBody>
              <a:bodyPr rtlCol="0" anchor="ctr"/>
              <a:lstStyle/>
              <a:p>
                <a:endParaRPr lang="zh-CN" altLang="en-US"/>
              </a:p>
            </p:txBody>
          </p:sp>
          <p:sp>
            <p:nvSpPr>
              <p:cNvPr id="250" name="任意多边形: 形状 249">
                <a:extLst>
                  <a:ext uri="{FF2B5EF4-FFF2-40B4-BE49-F238E27FC236}">
                    <a16:creationId xmlns:a16="http://schemas.microsoft.com/office/drawing/2014/main" id="{A901C02B-6F31-E522-D936-14EA8B10B0FB}"/>
                  </a:ext>
                </a:extLst>
              </p:cNvPr>
              <p:cNvSpPr/>
              <p:nvPr/>
            </p:nvSpPr>
            <p:spPr>
              <a:xfrm>
                <a:off x="6293167" y="3985259"/>
                <a:ext cx="13859" cy="18097"/>
              </a:xfrm>
              <a:custGeom>
                <a:avLst/>
                <a:gdLst>
                  <a:gd name="connsiteX0" fmla="*/ 12382 w 13859"/>
                  <a:gd name="connsiteY0" fmla="*/ 3810 h 18097"/>
                  <a:gd name="connsiteX1" fmla="*/ 9525 w 13859"/>
                  <a:gd name="connsiteY1" fmla="*/ 9525 h 18097"/>
                  <a:gd name="connsiteX2" fmla="*/ 5715 w 13859"/>
                  <a:gd name="connsiteY2" fmla="*/ 0 h 18097"/>
                  <a:gd name="connsiteX3" fmla="*/ 2857 w 13859"/>
                  <a:gd name="connsiteY3" fmla="*/ 5715 h 18097"/>
                  <a:gd name="connsiteX4" fmla="*/ 0 w 13859"/>
                  <a:gd name="connsiteY4" fmla="*/ 4763 h 18097"/>
                  <a:gd name="connsiteX5" fmla="*/ 9525 w 13859"/>
                  <a:gd name="connsiteY5" fmla="*/ 13335 h 18097"/>
                  <a:gd name="connsiteX6" fmla="*/ 7620 w 13859"/>
                  <a:gd name="connsiteY6" fmla="*/ 14288 h 18097"/>
                  <a:gd name="connsiteX7" fmla="*/ 11430 w 13859"/>
                  <a:gd name="connsiteY7" fmla="*/ 18098 h 18097"/>
                  <a:gd name="connsiteX8" fmla="*/ 12382 w 13859"/>
                  <a:gd name="connsiteY8" fmla="*/ 3810 h 180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859" h="18097">
                    <a:moveTo>
                      <a:pt x="12382" y="3810"/>
                    </a:moveTo>
                    <a:lnTo>
                      <a:pt x="9525" y="9525"/>
                    </a:lnTo>
                    <a:cubicBezTo>
                      <a:pt x="9525" y="6668"/>
                      <a:pt x="4763" y="6668"/>
                      <a:pt x="5715" y="0"/>
                    </a:cubicBezTo>
                    <a:cubicBezTo>
                      <a:pt x="3810" y="953"/>
                      <a:pt x="3810" y="3810"/>
                      <a:pt x="2857" y="5715"/>
                    </a:cubicBezTo>
                    <a:cubicBezTo>
                      <a:pt x="1905" y="2858"/>
                      <a:pt x="952" y="0"/>
                      <a:pt x="0" y="4763"/>
                    </a:cubicBezTo>
                    <a:cubicBezTo>
                      <a:pt x="5715" y="9525"/>
                      <a:pt x="3810" y="10478"/>
                      <a:pt x="9525" y="13335"/>
                    </a:cubicBezTo>
                    <a:cubicBezTo>
                      <a:pt x="9525" y="14288"/>
                      <a:pt x="8572" y="14288"/>
                      <a:pt x="7620" y="14288"/>
                    </a:cubicBezTo>
                    <a:lnTo>
                      <a:pt x="11430" y="18098"/>
                    </a:lnTo>
                    <a:cubicBezTo>
                      <a:pt x="11430" y="9525"/>
                      <a:pt x="16192" y="9525"/>
                      <a:pt x="12382" y="3810"/>
                    </a:cubicBezTo>
                    <a:close/>
                  </a:path>
                </a:pathLst>
              </a:custGeom>
              <a:grpFill/>
              <a:ln w="9525" cap="flat">
                <a:noFill/>
                <a:prstDash val="solid"/>
                <a:miter/>
              </a:ln>
            </p:spPr>
            <p:txBody>
              <a:bodyPr rtlCol="0" anchor="ctr"/>
              <a:lstStyle/>
              <a:p>
                <a:endParaRPr lang="zh-CN" altLang="en-US"/>
              </a:p>
            </p:txBody>
          </p:sp>
          <p:sp>
            <p:nvSpPr>
              <p:cNvPr id="251" name="任意多边形: 形状 250">
                <a:extLst>
                  <a:ext uri="{FF2B5EF4-FFF2-40B4-BE49-F238E27FC236}">
                    <a16:creationId xmlns:a16="http://schemas.microsoft.com/office/drawing/2014/main" id="{0C05E293-3017-4B66-C4EF-E912A284ABC9}"/>
                  </a:ext>
                </a:extLst>
              </p:cNvPr>
              <p:cNvSpPr/>
              <p:nvPr/>
            </p:nvSpPr>
            <p:spPr>
              <a:xfrm>
                <a:off x="6306688" y="3994784"/>
                <a:ext cx="6481" cy="10477"/>
              </a:xfrm>
              <a:custGeom>
                <a:avLst/>
                <a:gdLst>
                  <a:gd name="connsiteX0" fmla="*/ 3624 w 6481"/>
                  <a:gd name="connsiteY0" fmla="*/ 0 h 10477"/>
                  <a:gd name="connsiteX1" fmla="*/ 767 w 6481"/>
                  <a:gd name="connsiteY1" fmla="*/ 10478 h 10477"/>
                  <a:gd name="connsiteX2" fmla="*/ 6482 w 6481"/>
                  <a:gd name="connsiteY2" fmla="*/ 5715 h 10477"/>
                  <a:gd name="connsiteX3" fmla="*/ 3624 w 6481"/>
                  <a:gd name="connsiteY3" fmla="*/ 0 h 10477"/>
                </a:gdLst>
                <a:ahLst/>
                <a:cxnLst>
                  <a:cxn ang="0">
                    <a:pos x="connsiteX0" y="connsiteY0"/>
                  </a:cxn>
                  <a:cxn ang="0">
                    <a:pos x="connsiteX1" y="connsiteY1"/>
                  </a:cxn>
                  <a:cxn ang="0">
                    <a:pos x="connsiteX2" y="connsiteY2"/>
                  </a:cxn>
                  <a:cxn ang="0">
                    <a:pos x="connsiteX3" y="connsiteY3"/>
                  </a:cxn>
                </a:cxnLst>
                <a:rect l="l" t="t" r="r" b="b"/>
                <a:pathLst>
                  <a:path w="6481" h="10477">
                    <a:moveTo>
                      <a:pt x="3624" y="0"/>
                    </a:moveTo>
                    <a:cubicBezTo>
                      <a:pt x="767" y="0"/>
                      <a:pt x="-1138" y="6668"/>
                      <a:pt x="767" y="10478"/>
                    </a:cubicBezTo>
                    <a:lnTo>
                      <a:pt x="6482" y="5715"/>
                    </a:lnTo>
                    <a:cubicBezTo>
                      <a:pt x="5529" y="4763"/>
                      <a:pt x="2672" y="5715"/>
                      <a:pt x="3624" y="0"/>
                    </a:cubicBezTo>
                    <a:close/>
                  </a:path>
                </a:pathLst>
              </a:custGeom>
              <a:grpFill/>
              <a:ln w="9525" cap="flat">
                <a:noFill/>
                <a:prstDash val="solid"/>
                <a:miter/>
              </a:ln>
            </p:spPr>
            <p:txBody>
              <a:bodyPr rtlCol="0" anchor="ctr"/>
              <a:lstStyle/>
              <a:p>
                <a:endParaRPr lang="zh-CN" altLang="en-US"/>
              </a:p>
            </p:txBody>
          </p:sp>
          <p:sp>
            <p:nvSpPr>
              <p:cNvPr id="252" name="任意多边形: 形状 251">
                <a:extLst>
                  <a:ext uri="{FF2B5EF4-FFF2-40B4-BE49-F238E27FC236}">
                    <a16:creationId xmlns:a16="http://schemas.microsoft.com/office/drawing/2014/main" id="{DB2EC142-1C90-40D4-A2C4-1328E04D84AC}"/>
                  </a:ext>
                </a:extLst>
              </p:cNvPr>
              <p:cNvSpPr/>
              <p:nvPr/>
            </p:nvSpPr>
            <p:spPr>
              <a:xfrm>
                <a:off x="6315075" y="3993443"/>
                <a:ext cx="4762" cy="7811"/>
              </a:xfrm>
              <a:custGeom>
                <a:avLst/>
                <a:gdLst>
                  <a:gd name="connsiteX0" fmla="*/ 0 w 4762"/>
                  <a:gd name="connsiteY0" fmla="*/ 1341 h 7811"/>
                  <a:gd name="connsiteX1" fmla="*/ 4763 w 4762"/>
                  <a:gd name="connsiteY1" fmla="*/ 5151 h 7811"/>
                  <a:gd name="connsiteX2" fmla="*/ 0 w 4762"/>
                  <a:gd name="connsiteY2" fmla="*/ 1341 h 7811"/>
                </a:gdLst>
                <a:ahLst/>
                <a:cxnLst>
                  <a:cxn ang="0">
                    <a:pos x="connsiteX0" y="connsiteY0"/>
                  </a:cxn>
                  <a:cxn ang="0">
                    <a:pos x="connsiteX1" y="connsiteY1"/>
                  </a:cxn>
                  <a:cxn ang="0">
                    <a:pos x="connsiteX2" y="connsiteY2"/>
                  </a:cxn>
                </a:cxnLst>
                <a:rect l="l" t="t" r="r" b="b"/>
                <a:pathLst>
                  <a:path w="4762" h="7811">
                    <a:moveTo>
                      <a:pt x="0" y="1341"/>
                    </a:moveTo>
                    <a:cubicBezTo>
                      <a:pt x="953" y="4199"/>
                      <a:pt x="2857" y="11819"/>
                      <a:pt x="4763" y="5151"/>
                    </a:cubicBezTo>
                    <a:cubicBezTo>
                      <a:pt x="953" y="6104"/>
                      <a:pt x="2857" y="-3421"/>
                      <a:pt x="0" y="1341"/>
                    </a:cubicBezTo>
                    <a:close/>
                  </a:path>
                </a:pathLst>
              </a:custGeom>
              <a:grpFill/>
              <a:ln w="9525" cap="flat">
                <a:noFill/>
                <a:prstDash val="solid"/>
                <a:miter/>
              </a:ln>
            </p:spPr>
            <p:txBody>
              <a:bodyPr rtlCol="0" anchor="ctr"/>
              <a:lstStyle/>
              <a:p>
                <a:endParaRPr lang="zh-CN" altLang="en-US"/>
              </a:p>
            </p:txBody>
          </p:sp>
          <p:sp>
            <p:nvSpPr>
              <p:cNvPr id="253" name="任意多边形: 形状 252">
                <a:extLst>
                  <a:ext uri="{FF2B5EF4-FFF2-40B4-BE49-F238E27FC236}">
                    <a16:creationId xmlns:a16="http://schemas.microsoft.com/office/drawing/2014/main" id="{B72FDFBD-0D59-E14C-87D6-85811B973772}"/>
                  </a:ext>
                </a:extLst>
              </p:cNvPr>
              <p:cNvSpPr/>
              <p:nvPr/>
            </p:nvSpPr>
            <p:spPr>
              <a:xfrm>
                <a:off x="6322694" y="3988473"/>
                <a:ext cx="12382" cy="17858"/>
              </a:xfrm>
              <a:custGeom>
                <a:avLst/>
                <a:gdLst>
                  <a:gd name="connsiteX0" fmla="*/ 12383 w 12382"/>
                  <a:gd name="connsiteY0" fmla="*/ 12027 h 17858"/>
                  <a:gd name="connsiteX1" fmla="*/ 6668 w 12382"/>
                  <a:gd name="connsiteY1" fmla="*/ 7264 h 17858"/>
                  <a:gd name="connsiteX2" fmla="*/ 11430 w 12382"/>
                  <a:gd name="connsiteY2" fmla="*/ 597 h 17858"/>
                  <a:gd name="connsiteX3" fmla="*/ 4763 w 12382"/>
                  <a:gd name="connsiteY3" fmla="*/ 6312 h 17858"/>
                  <a:gd name="connsiteX4" fmla="*/ 0 w 12382"/>
                  <a:gd name="connsiteY4" fmla="*/ 12027 h 17858"/>
                  <a:gd name="connsiteX5" fmla="*/ 12383 w 12382"/>
                  <a:gd name="connsiteY5" fmla="*/ 12027 h 178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382" h="17858">
                    <a:moveTo>
                      <a:pt x="12383" y="12027"/>
                    </a:moveTo>
                    <a:lnTo>
                      <a:pt x="6668" y="7264"/>
                    </a:lnTo>
                    <a:cubicBezTo>
                      <a:pt x="5715" y="-1308"/>
                      <a:pt x="9525" y="4407"/>
                      <a:pt x="11430" y="597"/>
                    </a:cubicBezTo>
                    <a:cubicBezTo>
                      <a:pt x="6668" y="-1308"/>
                      <a:pt x="8573" y="1549"/>
                      <a:pt x="4763" y="6312"/>
                    </a:cubicBezTo>
                    <a:cubicBezTo>
                      <a:pt x="3810" y="5359"/>
                      <a:pt x="953" y="10122"/>
                      <a:pt x="0" y="12027"/>
                    </a:cubicBezTo>
                    <a:cubicBezTo>
                      <a:pt x="6668" y="7264"/>
                      <a:pt x="6668" y="27267"/>
                      <a:pt x="12383" y="12027"/>
                    </a:cubicBezTo>
                    <a:close/>
                  </a:path>
                </a:pathLst>
              </a:custGeom>
              <a:grpFill/>
              <a:ln w="9525" cap="flat">
                <a:noFill/>
                <a:prstDash val="solid"/>
                <a:miter/>
              </a:ln>
            </p:spPr>
            <p:txBody>
              <a:bodyPr rtlCol="0" anchor="ctr"/>
              <a:lstStyle/>
              <a:p>
                <a:endParaRPr lang="zh-CN" altLang="en-US"/>
              </a:p>
            </p:txBody>
          </p:sp>
          <p:sp>
            <p:nvSpPr>
              <p:cNvPr id="254" name="任意多边形: 形状 253">
                <a:extLst>
                  <a:ext uri="{FF2B5EF4-FFF2-40B4-BE49-F238E27FC236}">
                    <a16:creationId xmlns:a16="http://schemas.microsoft.com/office/drawing/2014/main" id="{B047B72B-C822-E20D-F348-08A4F65AB155}"/>
                  </a:ext>
                </a:extLst>
              </p:cNvPr>
              <p:cNvSpPr/>
              <p:nvPr/>
            </p:nvSpPr>
            <p:spPr>
              <a:xfrm>
                <a:off x="6323647" y="3991927"/>
                <a:ext cx="1905" cy="3809"/>
              </a:xfrm>
              <a:custGeom>
                <a:avLst/>
                <a:gdLst>
                  <a:gd name="connsiteX0" fmla="*/ 0 w 1905"/>
                  <a:gd name="connsiteY0" fmla="*/ 0 h 3809"/>
                  <a:gd name="connsiteX1" fmla="*/ 0 w 1905"/>
                  <a:gd name="connsiteY1" fmla="*/ 3810 h 3809"/>
                  <a:gd name="connsiteX2" fmla="*/ 1905 w 1905"/>
                  <a:gd name="connsiteY2" fmla="*/ 952 h 3809"/>
                </a:gdLst>
                <a:ahLst/>
                <a:cxnLst>
                  <a:cxn ang="0">
                    <a:pos x="connsiteX0" y="connsiteY0"/>
                  </a:cxn>
                  <a:cxn ang="0">
                    <a:pos x="connsiteX1" y="connsiteY1"/>
                  </a:cxn>
                  <a:cxn ang="0">
                    <a:pos x="connsiteX2" y="connsiteY2"/>
                  </a:cxn>
                </a:cxnLst>
                <a:rect l="l" t="t" r="r" b="b"/>
                <a:pathLst>
                  <a:path w="1905" h="3809">
                    <a:moveTo>
                      <a:pt x="0" y="0"/>
                    </a:moveTo>
                    <a:lnTo>
                      <a:pt x="0" y="3810"/>
                    </a:lnTo>
                    <a:lnTo>
                      <a:pt x="1905" y="952"/>
                    </a:lnTo>
                    <a:close/>
                  </a:path>
                </a:pathLst>
              </a:custGeom>
              <a:grpFill/>
              <a:ln w="9525" cap="flat">
                <a:noFill/>
                <a:prstDash val="solid"/>
                <a:miter/>
              </a:ln>
            </p:spPr>
            <p:txBody>
              <a:bodyPr rtlCol="0" anchor="ctr"/>
              <a:lstStyle/>
              <a:p>
                <a:endParaRPr lang="zh-CN" altLang="en-US"/>
              </a:p>
            </p:txBody>
          </p:sp>
          <p:sp>
            <p:nvSpPr>
              <p:cNvPr id="255" name="任意多边形: 形状 254">
                <a:extLst>
                  <a:ext uri="{FF2B5EF4-FFF2-40B4-BE49-F238E27FC236}">
                    <a16:creationId xmlns:a16="http://schemas.microsoft.com/office/drawing/2014/main" id="{31175B7B-E2D6-CE32-B485-B053DD582DF7}"/>
                  </a:ext>
                </a:extLst>
              </p:cNvPr>
              <p:cNvSpPr/>
              <p:nvPr/>
            </p:nvSpPr>
            <p:spPr>
              <a:xfrm>
                <a:off x="6333172" y="3992879"/>
                <a:ext cx="31432" cy="20345"/>
              </a:xfrm>
              <a:custGeom>
                <a:avLst/>
                <a:gdLst>
                  <a:gd name="connsiteX0" fmla="*/ 14288 w 31432"/>
                  <a:gd name="connsiteY0" fmla="*/ 17145 h 20345"/>
                  <a:gd name="connsiteX1" fmla="*/ 24765 w 31432"/>
                  <a:gd name="connsiteY1" fmla="*/ 16192 h 20345"/>
                  <a:gd name="connsiteX2" fmla="*/ 23813 w 31432"/>
                  <a:gd name="connsiteY2" fmla="*/ 19050 h 20345"/>
                  <a:gd name="connsiteX3" fmla="*/ 26670 w 31432"/>
                  <a:gd name="connsiteY3" fmla="*/ 18098 h 20345"/>
                  <a:gd name="connsiteX4" fmla="*/ 26670 w 31432"/>
                  <a:gd name="connsiteY4" fmla="*/ 20003 h 20345"/>
                  <a:gd name="connsiteX5" fmla="*/ 31433 w 31432"/>
                  <a:gd name="connsiteY5" fmla="*/ 7620 h 20345"/>
                  <a:gd name="connsiteX6" fmla="*/ 26670 w 31432"/>
                  <a:gd name="connsiteY6" fmla="*/ 8573 h 20345"/>
                  <a:gd name="connsiteX7" fmla="*/ 28575 w 31432"/>
                  <a:gd name="connsiteY7" fmla="*/ 0 h 20345"/>
                  <a:gd name="connsiteX8" fmla="*/ 24765 w 31432"/>
                  <a:gd name="connsiteY8" fmla="*/ 9525 h 20345"/>
                  <a:gd name="connsiteX9" fmla="*/ 22860 w 31432"/>
                  <a:gd name="connsiteY9" fmla="*/ 4763 h 20345"/>
                  <a:gd name="connsiteX10" fmla="*/ 17145 w 31432"/>
                  <a:gd name="connsiteY10" fmla="*/ 14288 h 20345"/>
                  <a:gd name="connsiteX11" fmla="*/ 14288 w 31432"/>
                  <a:gd name="connsiteY11" fmla="*/ 8573 h 20345"/>
                  <a:gd name="connsiteX12" fmla="*/ 8572 w 31432"/>
                  <a:gd name="connsiteY12" fmla="*/ 13335 h 20345"/>
                  <a:gd name="connsiteX13" fmla="*/ 4763 w 31432"/>
                  <a:gd name="connsiteY13" fmla="*/ 1905 h 20345"/>
                  <a:gd name="connsiteX14" fmla="*/ 0 w 31432"/>
                  <a:gd name="connsiteY14" fmla="*/ 17145 h 20345"/>
                  <a:gd name="connsiteX15" fmla="*/ 4763 w 31432"/>
                  <a:gd name="connsiteY15" fmla="*/ 11430 h 20345"/>
                  <a:gd name="connsiteX16" fmla="*/ 6668 w 31432"/>
                  <a:gd name="connsiteY16" fmla="*/ 20003 h 20345"/>
                  <a:gd name="connsiteX17" fmla="*/ 14288 w 31432"/>
                  <a:gd name="connsiteY17" fmla="*/ 17145 h 20345"/>
                  <a:gd name="connsiteX18" fmla="*/ 14288 w 31432"/>
                  <a:gd name="connsiteY18" fmla="*/ 17145 h 20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1432" h="20345">
                    <a:moveTo>
                      <a:pt x="14288" y="17145"/>
                    </a:moveTo>
                    <a:cubicBezTo>
                      <a:pt x="17145" y="26670"/>
                      <a:pt x="20955" y="11430"/>
                      <a:pt x="24765" y="16192"/>
                    </a:cubicBezTo>
                    <a:cubicBezTo>
                      <a:pt x="24765" y="17145"/>
                      <a:pt x="24765" y="17145"/>
                      <a:pt x="23813" y="19050"/>
                    </a:cubicBezTo>
                    <a:lnTo>
                      <a:pt x="26670" y="18098"/>
                    </a:lnTo>
                    <a:lnTo>
                      <a:pt x="26670" y="20003"/>
                    </a:lnTo>
                    <a:cubicBezTo>
                      <a:pt x="26670" y="14288"/>
                      <a:pt x="29528" y="11430"/>
                      <a:pt x="31433" y="7620"/>
                    </a:cubicBezTo>
                    <a:cubicBezTo>
                      <a:pt x="28575" y="953"/>
                      <a:pt x="29528" y="15240"/>
                      <a:pt x="26670" y="8573"/>
                    </a:cubicBezTo>
                    <a:cubicBezTo>
                      <a:pt x="27622" y="5715"/>
                      <a:pt x="27622" y="1905"/>
                      <a:pt x="28575" y="0"/>
                    </a:cubicBezTo>
                    <a:cubicBezTo>
                      <a:pt x="26670" y="2858"/>
                      <a:pt x="25718" y="6667"/>
                      <a:pt x="24765" y="9525"/>
                    </a:cubicBezTo>
                    <a:cubicBezTo>
                      <a:pt x="22860" y="10478"/>
                      <a:pt x="22860" y="6667"/>
                      <a:pt x="22860" y="4763"/>
                    </a:cubicBezTo>
                    <a:cubicBezTo>
                      <a:pt x="20955" y="8573"/>
                      <a:pt x="20003" y="17145"/>
                      <a:pt x="17145" y="14288"/>
                    </a:cubicBezTo>
                    <a:cubicBezTo>
                      <a:pt x="15240" y="9525"/>
                      <a:pt x="19050" y="5715"/>
                      <a:pt x="14288" y="8573"/>
                    </a:cubicBezTo>
                    <a:cubicBezTo>
                      <a:pt x="16193" y="18098"/>
                      <a:pt x="10478" y="6667"/>
                      <a:pt x="8572" y="13335"/>
                    </a:cubicBezTo>
                    <a:cubicBezTo>
                      <a:pt x="5715" y="11430"/>
                      <a:pt x="3810" y="5715"/>
                      <a:pt x="4763" y="1905"/>
                    </a:cubicBezTo>
                    <a:cubicBezTo>
                      <a:pt x="4763" y="9525"/>
                      <a:pt x="1905" y="15240"/>
                      <a:pt x="0" y="17145"/>
                    </a:cubicBezTo>
                    <a:lnTo>
                      <a:pt x="4763" y="11430"/>
                    </a:lnTo>
                    <a:lnTo>
                      <a:pt x="6668" y="20003"/>
                    </a:lnTo>
                    <a:cubicBezTo>
                      <a:pt x="10478" y="15240"/>
                      <a:pt x="12383" y="15240"/>
                      <a:pt x="14288" y="17145"/>
                    </a:cubicBezTo>
                    <a:lnTo>
                      <a:pt x="14288" y="17145"/>
                    </a:lnTo>
                    <a:close/>
                  </a:path>
                </a:pathLst>
              </a:custGeom>
              <a:grpFill/>
              <a:ln w="9525" cap="flat">
                <a:noFill/>
                <a:prstDash val="solid"/>
                <a:miter/>
              </a:ln>
            </p:spPr>
            <p:txBody>
              <a:bodyPr rtlCol="0" anchor="ctr"/>
              <a:lstStyle/>
              <a:p>
                <a:endParaRPr lang="zh-CN" altLang="en-US"/>
              </a:p>
            </p:txBody>
          </p:sp>
          <p:sp>
            <p:nvSpPr>
              <p:cNvPr id="256" name="任意多边形: 形状 255">
                <a:extLst>
                  <a:ext uri="{FF2B5EF4-FFF2-40B4-BE49-F238E27FC236}">
                    <a16:creationId xmlns:a16="http://schemas.microsoft.com/office/drawing/2014/main" id="{44890BE2-4316-31E6-9203-7A59D31EE9B2}"/>
                  </a:ext>
                </a:extLst>
              </p:cNvPr>
              <p:cNvSpPr/>
              <p:nvPr/>
            </p:nvSpPr>
            <p:spPr>
              <a:xfrm>
                <a:off x="6361747" y="3990022"/>
                <a:ext cx="952" cy="1905"/>
              </a:xfrm>
              <a:custGeom>
                <a:avLst/>
                <a:gdLst>
                  <a:gd name="connsiteX0" fmla="*/ 0 w 952"/>
                  <a:gd name="connsiteY0" fmla="*/ 1905 h 1905"/>
                  <a:gd name="connsiteX1" fmla="*/ 953 w 952"/>
                  <a:gd name="connsiteY1" fmla="*/ 0 h 1905"/>
                  <a:gd name="connsiteX2" fmla="*/ 0 w 952"/>
                  <a:gd name="connsiteY2" fmla="*/ 1905 h 1905"/>
                </a:gdLst>
                <a:ahLst/>
                <a:cxnLst>
                  <a:cxn ang="0">
                    <a:pos x="connsiteX0" y="connsiteY0"/>
                  </a:cxn>
                  <a:cxn ang="0">
                    <a:pos x="connsiteX1" y="connsiteY1"/>
                  </a:cxn>
                  <a:cxn ang="0">
                    <a:pos x="connsiteX2" y="connsiteY2"/>
                  </a:cxn>
                </a:cxnLst>
                <a:rect l="l" t="t" r="r" b="b"/>
                <a:pathLst>
                  <a:path w="952" h="1905">
                    <a:moveTo>
                      <a:pt x="0" y="1905"/>
                    </a:moveTo>
                    <a:cubicBezTo>
                      <a:pt x="0" y="953"/>
                      <a:pt x="953" y="953"/>
                      <a:pt x="953" y="0"/>
                    </a:cubicBezTo>
                    <a:cubicBezTo>
                      <a:pt x="953" y="0"/>
                      <a:pt x="953" y="953"/>
                      <a:pt x="0" y="1905"/>
                    </a:cubicBezTo>
                    <a:close/>
                  </a:path>
                </a:pathLst>
              </a:custGeom>
              <a:grpFill/>
              <a:ln w="9525" cap="flat">
                <a:noFill/>
                <a:prstDash val="solid"/>
                <a:miter/>
              </a:ln>
            </p:spPr>
            <p:txBody>
              <a:bodyPr rtlCol="0" anchor="ctr"/>
              <a:lstStyle/>
              <a:p>
                <a:endParaRPr lang="zh-CN" altLang="en-US"/>
              </a:p>
            </p:txBody>
          </p:sp>
          <p:sp>
            <p:nvSpPr>
              <p:cNvPr id="257" name="任意多边形: 形状 256">
                <a:extLst>
                  <a:ext uri="{FF2B5EF4-FFF2-40B4-BE49-F238E27FC236}">
                    <a16:creationId xmlns:a16="http://schemas.microsoft.com/office/drawing/2014/main" id="{E6B69658-85A1-5AEA-133F-F786E2A385D0}"/>
                  </a:ext>
                </a:extLst>
              </p:cNvPr>
              <p:cNvSpPr/>
              <p:nvPr/>
            </p:nvSpPr>
            <p:spPr>
              <a:xfrm>
                <a:off x="6337934" y="3987165"/>
                <a:ext cx="1905" cy="3809"/>
              </a:xfrm>
              <a:custGeom>
                <a:avLst/>
                <a:gdLst>
                  <a:gd name="connsiteX0" fmla="*/ 0 w 1905"/>
                  <a:gd name="connsiteY0" fmla="*/ 3810 h 3809"/>
                  <a:gd name="connsiteX1" fmla="*/ 1905 w 1905"/>
                  <a:gd name="connsiteY1" fmla="*/ 2857 h 3809"/>
                  <a:gd name="connsiteX2" fmla="*/ 953 w 1905"/>
                  <a:gd name="connsiteY2" fmla="*/ 0 h 3809"/>
                </a:gdLst>
                <a:ahLst/>
                <a:cxnLst>
                  <a:cxn ang="0">
                    <a:pos x="connsiteX0" y="connsiteY0"/>
                  </a:cxn>
                  <a:cxn ang="0">
                    <a:pos x="connsiteX1" y="connsiteY1"/>
                  </a:cxn>
                  <a:cxn ang="0">
                    <a:pos x="connsiteX2" y="connsiteY2"/>
                  </a:cxn>
                </a:cxnLst>
                <a:rect l="l" t="t" r="r" b="b"/>
                <a:pathLst>
                  <a:path w="1905" h="3809">
                    <a:moveTo>
                      <a:pt x="0" y="3810"/>
                    </a:moveTo>
                    <a:lnTo>
                      <a:pt x="1905" y="2857"/>
                    </a:lnTo>
                    <a:lnTo>
                      <a:pt x="953" y="0"/>
                    </a:lnTo>
                    <a:close/>
                  </a:path>
                </a:pathLst>
              </a:custGeom>
              <a:grpFill/>
              <a:ln w="9525" cap="flat">
                <a:noFill/>
                <a:prstDash val="solid"/>
                <a:miter/>
              </a:ln>
            </p:spPr>
            <p:txBody>
              <a:bodyPr rtlCol="0" anchor="ctr"/>
              <a:lstStyle/>
              <a:p>
                <a:endParaRPr lang="zh-CN" altLang="en-US"/>
              </a:p>
            </p:txBody>
          </p:sp>
          <p:sp>
            <p:nvSpPr>
              <p:cNvPr id="258" name="任意多边形: 形状 257">
                <a:extLst>
                  <a:ext uri="{FF2B5EF4-FFF2-40B4-BE49-F238E27FC236}">
                    <a16:creationId xmlns:a16="http://schemas.microsoft.com/office/drawing/2014/main" id="{2F8652F4-39E1-F6FB-493F-4F2FE76F1A6F}"/>
                  </a:ext>
                </a:extLst>
              </p:cNvPr>
              <p:cNvSpPr/>
              <p:nvPr/>
            </p:nvSpPr>
            <p:spPr>
              <a:xfrm>
                <a:off x="6363890" y="3984307"/>
                <a:ext cx="1666" cy="3809"/>
              </a:xfrm>
              <a:custGeom>
                <a:avLst/>
                <a:gdLst>
                  <a:gd name="connsiteX0" fmla="*/ 714 w 1666"/>
                  <a:gd name="connsiteY0" fmla="*/ 952 h 3809"/>
                  <a:gd name="connsiteX1" fmla="*/ 714 w 1666"/>
                  <a:gd name="connsiteY1" fmla="*/ 3810 h 3809"/>
                  <a:gd name="connsiteX2" fmla="*/ 1667 w 1666"/>
                  <a:gd name="connsiteY2" fmla="*/ 0 h 3809"/>
                  <a:gd name="connsiteX3" fmla="*/ 714 w 1666"/>
                  <a:gd name="connsiteY3" fmla="*/ 952 h 3809"/>
                </a:gdLst>
                <a:ahLst/>
                <a:cxnLst>
                  <a:cxn ang="0">
                    <a:pos x="connsiteX0" y="connsiteY0"/>
                  </a:cxn>
                  <a:cxn ang="0">
                    <a:pos x="connsiteX1" y="connsiteY1"/>
                  </a:cxn>
                  <a:cxn ang="0">
                    <a:pos x="connsiteX2" y="connsiteY2"/>
                  </a:cxn>
                  <a:cxn ang="0">
                    <a:pos x="connsiteX3" y="connsiteY3"/>
                  </a:cxn>
                </a:cxnLst>
                <a:rect l="l" t="t" r="r" b="b"/>
                <a:pathLst>
                  <a:path w="1666" h="3809">
                    <a:moveTo>
                      <a:pt x="714" y="952"/>
                    </a:moveTo>
                    <a:cubicBezTo>
                      <a:pt x="-238" y="952"/>
                      <a:pt x="-238" y="3810"/>
                      <a:pt x="714" y="3810"/>
                    </a:cubicBezTo>
                    <a:lnTo>
                      <a:pt x="1667" y="0"/>
                    </a:lnTo>
                    <a:lnTo>
                      <a:pt x="714" y="952"/>
                    </a:lnTo>
                    <a:close/>
                  </a:path>
                </a:pathLst>
              </a:custGeom>
              <a:grpFill/>
              <a:ln w="9525" cap="flat">
                <a:noFill/>
                <a:prstDash val="solid"/>
                <a:miter/>
              </a:ln>
            </p:spPr>
            <p:txBody>
              <a:bodyPr rtlCol="0" anchor="ctr"/>
              <a:lstStyle/>
              <a:p>
                <a:endParaRPr lang="zh-CN" altLang="en-US"/>
              </a:p>
            </p:txBody>
          </p:sp>
          <p:sp>
            <p:nvSpPr>
              <p:cNvPr id="259" name="任意多边形: 形状 258">
                <a:extLst>
                  <a:ext uri="{FF2B5EF4-FFF2-40B4-BE49-F238E27FC236}">
                    <a16:creationId xmlns:a16="http://schemas.microsoft.com/office/drawing/2014/main" id="{B7A7DE22-C479-A3CC-4314-B3C2012C87AB}"/>
                  </a:ext>
                </a:extLst>
              </p:cNvPr>
              <p:cNvSpPr/>
              <p:nvPr/>
            </p:nvSpPr>
            <p:spPr>
              <a:xfrm>
                <a:off x="6367462" y="3990975"/>
                <a:ext cx="2857" cy="4762"/>
              </a:xfrm>
              <a:custGeom>
                <a:avLst/>
                <a:gdLst>
                  <a:gd name="connsiteX0" fmla="*/ 0 w 2857"/>
                  <a:gd name="connsiteY0" fmla="*/ 0 h 4762"/>
                  <a:gd name="connsiteX1" fmla="*/ 1905 w 2857"/>
                  <a:gd name="connsiteY1" fmla="*/ 4763 h 4762"/>
                  <a:gd name="connsiteX2" fmla="*/ 2857 w 2857"/>
                  <a:gd name="connsiteY2" fmla="*/ 953 h 4762"/>
                </a:gdLst>
                <a:ahLst/>
                <a:cxnLst>
                  <a:cxn ang="0">
                    <a:pos x="connsiteX0" y="connsiteY0"/>
                  </a:cxn>
                  <a:cxn ang="0">
                    <a:pos x="connsiteX1" y="connsiteY1"/>
                  </a:cxn>
                  <a:cxn ang="0">
                    <a:pos x="connsiteX2" y="connsiteY2"/>
                  </a:cxn>
                </a:cxnLst>
                <a:rect l="l" t="t" r="r" b="b"/>
                <a:pathLst>
                  <a:path w="2857" h="4762">
                    <a:moveTo>
                      <a:pt x="0" y="0"/>
                    </a:moveTo>
                    <a:lnTo>
                      <a:pt x="1905" y="4763"/>
                    </a:lnTo>
                    <a:lnTo>
                      <a:pt x="2857" y="953"/>
                    </a:lnTo>
                    <a:close/>
                  </a:path>
                </a:pathLst>
              </a:custGeom>
              <a:grpFill/>
              <a:ln w="9525" cap="flat">
                <a:noFill/>
                <a:prstDash val="solid"/>
                <a:miter/>
              </a:ln>
            </p:spPr>
            <p:txBody>
              <a:bodyPr rtlCol="0" anchor="ctr"/>
              <a:lstStyle/>
              <a:p>
                <a:endParaRPr lang="zh-CN" altLang="en-US"/>
              </a:p>
            </p:txBody>
          </p:sp>
          <p:sp>
            <p:nvSpPr>
              <p:cNvPr id="260" name="任意多边形: 形状 259">
                <a:extLst>
                  <a:ext uri="{FF2B5EF4-FFF2-40B4-BE49-F238E27FC236}">
                    <a16:creationId xmlns:a16="http://schemas.microsoft.com/office/drawing/2014/main" id="{2CB063AB-99B1-4944-4EA0-163A3F082514}"/>
                  </a:ext>
                </a:extLst>
              </p:cNvPr>
              <p:cNvSpPr/>
              <p:nvPr/>
            </p:nvSpPr>
            <p:spPr>
              <a:xfrm>
                <a:off x="6433184" y="3994012"/>
                <a:ext cx="1905" cy="7778"/>
              </a:xfrm>
              <a:custGeom>
                <a:avLst/>
                <a:gdLst>
                  <a:gd name="connsiteX0" fmla="*/ 1905 w 1905"/>
                  <a:gd name="connsiteY0" fmla="*/ 772 h 7778"/>
                  <a:gd name="connsiteX1" fmla="*/ 0 w 1905"/>
                  <a:gd name="connsiteY1" fmla="*/ 7440 h 7778"/>
                  <a:gd name="connsiteX2" fmla="*/ 1905 w 1905"/>
                  <a:gd name="connsiteY2" fmla="*/ 772 h 7778"/>
                </a:gdLst>
                <a:ahLst/>
                <a:cxnLst>
                  <a:cxn ang="0">
                    <a:pos x="connsiteX0" y="connsiteY0"/>
                  </a:cxn>
                  <a:cxn ang="0">
                    <a:pos x="connsiteX1" y="connsiteY1"/>
                  </a:cxn>
                  <a:cxn ang="0">
                    <a:pos x="connsiteX2" y="connsiteY2"/>
                  </a:cxn>
                </a:cxnLst>
                <a:rect l="l" t="t" r="r" b="b"/>
                <a:pathLst>
                  <a:path w="1905" h="7778">
                    <a:moveTo>
                      <a:pt x="1905" y="772"/>
                    </a:moveTo>
                    <a:cubicBezTo>
                      <a:pt x="0" y="-2085"/>
                      <a:pt x="0" y="3630"/>
                      <a:pt x="0" y="7440"/>
                    </a:cubicBezTo>
                    <a:cubicBezTo>
                      <a:pt x="2858" y="9345"/>
                      <a:pt x="0" y="2677"/>
                      <a:pt x="1905" y="772"/>
                    </a:cubicBezTo>
                    <a:close/>
                  </a:path>
                </a:pathLst>
              </a:custGeom>
              <a:grpFill/>
              <a:ln w="9525" cap="flat">
                <a:noFill/>
                <a:prstDash val="solid"/>
                <a:miter/>
              </a:ln>
            </p:spPr>
            <p:txBody>
              <a:bodyPr rtlCol="0" anchor="ctr"/>
              <a:lstStyle/>
              <a:p>
                <a:endParaRPr lang="zh-CN" altLang="en-US"/>
              </a:p>
            </p:txBody>
          </p:sp>
          <p:sp>
            <p:nvSpPr>
              <p:cNvPr id="261" name="任意多边形: 形状 260">
                <a:extLst>
                  <a:ext uri="{FF2B5EF4-FFF2-40B4-BE49-F238E27FC236}">
                    <a16:creationId xmlns:a16="http://schemas.microsoft.com/office/drawing/2014/main" id="{1E5874CC-ECE5-7721-9C4B-3F63B50CC1F7}"/>
                  </a:ext>
                </a:extLst>
              </p:cNvPr>
              <p:cNvSpPr/>
              <p:nvPr/>
            </p:nvSpPr>
            <p:spPr>
              <a:xfrm>
                <a:off x="6470332" y="3984902"/>
                <a:ext cx="6667" cy="4628"/>
              </a:xfrm>
              <a:custGeom>
                <a:avLst/>
                <a:gdLst>
                  <a:gd name="connsiteX0" fmla="*/ 6668 w 6667"/>
                  <a:gd name="connsiteY0" fmla="*/ 1310 h 4628"/>
                  <a:gd name="connsiteX1" fmla="*/ 0 w 6667"/>
                  <a:gd name="connsiteY1" fmla="*/ 3215 h 4628"/>
                  <a:gd name="connsiteX2" fmla="*/ 6668 w 6667"/>
                  <a:gd name="connsiteY2" fmla="*/ 1310 h 4628"/>
                </a:gdLst>
                <a:ahLst/>
                <a:cxnLst>
                  <a:cxn ang="0">
                    <a:pos x="connsiteX0" y="connsiteY0"/>
                  </a:cxn>
                  <a:cxn ang="0">
                    <a:pos x="connsiteX1" y="connsiteY1"/>
                  </a:cxn>
                  <a:cxn ang="0">
                    <a:pos x="connsiteX2" y="connsiteY2"/>
                  </a:cxn>
                </a:cxnLst>
                <a:rect l="l" t="t" r="r" b="b"/>
                <a:pathLst>
                  <a:path w="6667" h="4628">
                    <a:moveTo>
                      <a:pt x="6668" y="1310"/>
                    </a:moveTo>
                    <a:cubicBezTo>
                      <a:pt x="3810" y="-2500"/>
                      <a:pt x="1905" y="3215"/>
                      <a:pt x="0" y="3215"/>
                    </a:cubicBezTo>
                    <a:cubicBezTo>
                      <a:pt x="1905" y="6072"/>
                      <a:pt x="4763" y="4167"/>
                      <a:pt x="6668" y="1310"/>
                    </a:cubicBezTo>
                    <a:close/>
                  </a:path>
                </a:pathLst>
              </a:custGeom>
              <a:grpFill/>
              <a:ln w="9525" cap="flat">
                <a:noFill/>
                <a:prstDash val="solid"/>
                <a:miter/>
              </a:ln>
            </p:spPr>
            <p:txBody>
              <a:bodyPr rtlCol="0" anchor="ctr"/>
              <a:lstStyle/>
              <a:p>
                <a:endParaRPr lang="zh-CN" altLang="en-US"/>
              </a:p>
            </p:txBody>
          </p:sp>
          <p:sp>
            <p:nvSpPr>
              <p:cNvPr id="262" name="任意多边形: 形状 261">
                <a:extLst>
                  <a:ext uri="{FF2B5EF4-FFF2-40B4-BE49-F238E27FC236}">
                    <a16:creationId xmlns:a16="http://schemas.microsoft.com/office/drawing/2014/main" id="{6F2C5D3F-286A-7A12-C6A6-315566960230}"/>
                  </a:ext>
                </a:extLst>
              </p:cNvPr>
              <p:cNvSpPr/>
              <p:nvPr/>
            </p:nvSpPr>
            <p:spPr>
              <a:xfrm>
                <a:off x="6492240" y="3965257"/>
                <a:ext cx="2381" cy="14685"/>
              </a:xfrm>
              <a:custGeom>
                <a:avLst/>
                <a:gdLst>
                  <a:gd name="connsiteX0" fmla="*/ 1905 w 2381"/>
                  <a:gd name="connsiteY0" fmla="*/ 0 h 14685"/>
                  <a:gd name="connsiteX1" fmla="*/ 1905 w 2381"/>
                  <a:gd name="connsiteY1" fmla="*/ 3810 h 14685"/>
                  <a:gd name="connsiteX2" fmla="*/ 0 w 2381"/>
                  <a:gd name="connsiteY2" fmla="*/ 14288 h 14685"/>
                  <a:gd name="connsiteX3" fmla="*/ 1905 w 2381"/>
                  <a:gd name="connsiteY3" fmla="*/ 0 h 14685"/>
                </a:gdLst>
                <a:ahLst/>
                <a:cxnLst>
                  <a:cxn ang="0">
                    <a:pos x="connsiteX0" y="connsiteY0"/>
                  </a:cxn>
                  <a:cxn ang="0">
                    <a:pos x="connsiteX1" y="connsiteY1"/>
                  </a:cxn>
                  <a:cxn ang="0">
                    <a:pos x="connsiteX2" y="connsiteY2"/>
                  </a:cxn>
                  <a:cxn ang="0">
                    <a:pos x="connsiteX3" y="connsiteY3"/>
                  </a:cxn>
                </a:cxnLst>
                <a:rect l="l" t="t" r="r" b="b"/>
                <a:pathLst>
                  <a:path w="2381" h="14685">
                    <a:moveTo>
                      <a:pt x="1905" y="0"/>
                    </a:moveTo>
                    <a:cubicBezTo>
                      <a:pt x="1905" y="1905"/>
                      <a:pt x="953" y="2858"/>
                      <a:pt x="1905" y="3810"/>
                    </a:cubicBezTo>
                    <a:lnTo>
                      <a:pt x="0" y="14288"/>
                    </a:lnTo>
                    <a:cubicBezTo>
                      <a:pt x="3810" y="17145"/>
                      <a:pt x="1905" y="3810"/>
                      <a:pt x="1905" y="0"/>
                    </a:cubicBezTo>
                    <a:close/>
                  </a:path>
                </a:pathLst>
              </a:custGeom>
              <a:grpFill/>
              <a:ln w="9525" cap="flat">
                <a:noFill/>
                <a:prstDash val="solid"/>
                <a:miter/>
              </a:ln>
            </p:spPr>
            <p:txBody>
              <a:bodyPr rtlCol="0" anchor="ctr"/>
              <a:lstStyle/>
              <a:p>
                <a:endParaRPr lang="zh-CN" altLang="en-US"/>
              </a:p>
            </p:txBody>
          </p:sp>
          <p:sp>
            <p:nvSpPr>
              <p:cNvPr id="263" name="任意多边形: 形状 262">
                <a:extLst>
                  <a:ext uri="{FF2B5EF4-FFF2-40B4-BE49-F238E27FC236}">
                    <a16:creationId xmlns:a16="http://schemas.microsoft.com/office/drawing/2014/main" id="{BA2A5962-91F7-C486-36A1-4978B1288CF6}"/>
                  </a:ext>
                </a:extLst>
              </p:cNvPr>
              <p:cNvSpPr/>
              <p:nvPr/>
            </p:nvSpPr>
            <p:spPr>
              <a:xfrm>
                <a:off x="6511290" y="3962400"/>
                <a:ext cx="3110" cy="13334"/>
              </a:xfrm>
              <a:custGeom>
                <a:avLst/>
                <a:gdLst>
                  <a:gd name="connsiteX0" fmla="*/ 2857 w 3110"/>
                  <a:gd name="connsiteY0" fmla="*/ 0 h 13334"/>
                  <a:gd name="connsiteX1" fmla="*/ 0 w 3110"/>
                  <a:gd name="connsiteY1" fmla="*/ 3810 h 13334"/>
                  <a:gd name="connsiteX2" fmla="*/ 1905 w 3110"/>
                  <a:gd name="connsiteY2" fmla="*/ 3810 h 13334"/>
                  <a:gd name="connsiteX3" fmla="*/ 0 w 3110"/>
                  <a:gd name="connsiteY3" fmla="*/ 13335 h 13334"/>
                  <a:gd name="connsiteX4" fmla="*/ 2857 w 3110"/>
                  <a:gd name="connsiteY4" fmla="*/ 0 h 133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10" h="13334">
                    <a:moveTo>
                      <a:pt x="2857" y="0"/>
                    </a:moveTo>
                    <a:lnTo>
                      <a:pt x="0" y="3810"/>
                    </a:lnTo>
                    <a:lnTo>
                      <a:pt x="1905" y="3810"/>
                    </a:lnTo>
                    <a:cubicBezTo>
                      <a:pt x="953" y="7620"/>
                      <a:pt x="953" y="10478"/>
                      <a:pt x="0" y="13335"/>
                    </a:cubicBezTo>
                    <a:cubicBezTo>
                      <a:pt x="1905" y="11430"/>
                      <a:pt x="3810" y="7620"/>
                      <a:pt x="2857" y="0"/>
                    </a:cubicBezTo>
                    <a:close/>
                  </a:path>
                </a:pathLst>
              </a:custGeom>
              <a:grpFill/>
              <a:ln w="9525" cap="flat">
                <a:noFill/>
                <a:prstDash val="solid"/>
                <a:miter/>
              </a:ln>
            </p:spPr>
            <p:txBody>
              <a:bodyPr rtlCol="0" anchor="ctr"/>
              <a:lstStyle/>
              <a:p>
                <a:endParaRPr lang="zh-CN" altLang="en-US"/>
              </a:p>
            </p:txBody>
          </p:sp>
          <p:sp>
            <p:nvSpPr>
              <p:cNvPr id="264" name="任意多边形: 形状 263">
                <a:extLst>
                  <a:ext uri="{FF2B5EF4-FFF2-40B4-BE49-F238E27FC236}">
                    <a16:creationId xmlns:a16="http://schemas.microsoft.com/office/drawing/2014/main" id="{C6692476-F206-5182-78E3-1767C53973F0}"/>
                  </a:ext>
                </a:extLst>
              </p:cNvPr>
              <p:cNvSpPr/>
              <p:nvPr/>
            </p:nvSpPr>
            <p:spPr>
              <a:xfrm>
                <a:off x="6507480" y="3976313"/>
                <a:ext cx="952" cy="2279"/>
              </a:xfrm>
              <a:custGeom>
                <a:avLst/>
                <a:gdLst>
                  <a:gd name="connsiteX0" fmla="*/ 0 w 952"/>
                  <a:gd name="connsiteY0" fmla="*/ 2279 h 2279"/>
                  <a:gd name="connsiteX1" fmla="*/ 952 w 952"/>
                  <a:gd name="connsiteY1" fmla="*/ 1327 h 2279"/>
                  <a:gd name="connsiteX2" fmla="*/ 0 w 952"/>
                  <a:gd name="connsiteY2" fmla="*/ 2279 h 2279"/>
                </a:gdLst>
                <a:ahLst/>
                <a:cxnLst>
                  <a:cxn ang="0">
                    <a:pos x="connsiteX0" y="connsiteY0"/>
                  </a:cxn>
                  <a:cxn ang="0">
                    <a:pos x="connsiteX1" y="connsiteY1"/>
                  </a:cxn>
                  <a:cxn ang="0">
                    <a:pos x="connsiteX2" y="connsiteY2"/>
                  </a:cxn>
                </a:cxnLst>
                <a:rect l="l" t="t" r="r" b="b"/>
                <a:pathLst>
                  <a:path w="952" h="2279">
                    <a:moveTo>
                      <a:pt x="0" y="2279"/>
                    </a:moveTo>
                    <a:cubicBezTo>
                      <a:pt x="0" y="2279"/>
                      <a:pt x="952" y="2279"/>
                      <a:pt x="952" y="1327"/>
                    </a:cubicBezTo>
                    <a:cubicBezTo>
                      <a:pt x="952" y="374"/>
                      <a:pt x="952" y="-1531"/>
                      <a:pt x="0" y="2279"/>
                    </a:cubicBezTo>
                    <a:close/>
                  </a:path>
                </a:pathLst>
              </a:custGeom>
              <a:grpFill/>
              <a:ln w="9525" cap="flat">
                <a:noFill/>
                <a:prstDash val="solid"/>
                <a:miter/>
              </a:ln>
            </p:spPr>
            <p:txBody>
              <a:bodyPr rtlCol="0" anchor="ctr"/>
              <a:lstStyle/>
              <a:p>
                <a:endParaRPr lang="zh-CN" altLang="en-US"/>
              </a:p>
            </p:txBody>
          </p:sp>
          <p:sp>
            <p:nvSpPr>
              <p:cNvPr id="265" name="任意多边形: 形状 264">
                <a:extLst>
                  <a:ext uri="{FF2B5EF4-FFF2-40B4-BE49-F238E27FC236}">
                    <a16:creationId xmlns:a16="http://schemas.microsoft.com/office/drawing/2014/main" id="{CD869702-220C-F2ED-6C85-3F52D3C89E06}"/>
                  </a:ext>
                </a:extLst>
              </p:cNvPr>
              <p:cNvSpPr/>
              <p:nvPr/>
            </p:nvSpPr>
            <p:spPr>
              <a:xfrm>
                <a:off x="6508432" y="3976687"/>
                <a:ext cx="1905" cy="2052"/>
              </a:xfrm>
              <a:custGeom>
                <a:avLst/>
                <a:gdLst>
                  <a:gd name="connsiteX0" fmla="*/ 1905 w 1905"/>
                  <a:gd name="connsiteY0" fmla="*/ 953 h 2052"/>
                  <a:gd name="connsiteX1" fmla="*/ 1905 w 1905"/>
                  <a:gd name="connsiteY1" fmla="*/ 0 h 2052"/>
                  <a:gd name="connsiteX2" fmla="*/ 0 w 1905"/>
                  <a:gd name="connsiteY2" fmla="*/ 953 h 2052"/>
                  <a:gd name="connsiteX3" fmla="*/ 1905 w 1905"/>
                  <a:gd name="connsiteY3" fmla="*/ 953 h 2052"/>
                </a:gdLst>
                <a:ahLst/>
                <a:cxnLst>
                  <a:cxn ang="0">
                    <a:pos x="connsiteX0" y="connsiteY0"/>
                  </a:cxn>
                  <a:cxn ang="0">
                    <a:pos x="connsiteX1" y="connsiteY1"/>
                  </a:cxn>
                  <a:cxn ang="0">
                    <a:pos x="connsiteX2" y="connsiteY2"/>
                  </a:cxn>
                  <a:cxn ang="0">
                    <a:pos x="connsiteX3" y="connsiteY3"/>
                  </a:cxn>
                </a:cxnLst>
                <a:rect l="l" t="t" r="r" b="b"/>
                <a:pathLst>
                  <a:path w="1905" h="2052">
                    <a:moveTo>
                      <a:pt x="1905" y="953"/>
                    </a:moveTo>
                    <a:cubicBezTo>
                      <a:pt x="1905" y="953"/>
                      <a:pt x="1905" y="0"/>
                      <a:pt x="1905" y="0"/>
                    </a:cubicBezTo>
                    <a:cubicBezTo>
                      <a:pt x="953" y="953"/>
                      <a:pt x="953" y="953"/>
                      <a:pt x="0" y="953"/>
                    </a:cubicBezTo>
                    <a:cubicBezTo>
                      <a:pt x="953" y="1905"/>
                      <a:pt x="953" y="2858"/>
                      <a:pt x="1905" y="953"/>
                    </a:cubicBezTo>
                    <a:close/>
                  </a:path>
                </a:pathLst>
              </a:custGeom>
              <a:grpFill/>
              <a:ln w="9525" cap="flat">
                <a:noFill/>
                <a:prstDash val="solid"/>
                <a:miter/>
              </a:ln>
            </p:spPr>
            <p:txBody>
              <a:bodyPr rtlCol="0" anchor="ctr"/>
              <a:lstStyle/>
              <a:p>
                <a:endParaRPr lang="zh-CN" altLang="en-US"/>
              </a:p>
            </p:txBody>
          </p:sp>
          <p:sp>
            <p:nvSpPr>
              <p:cNvPr id="266" name="任意多边形: 形状 265">
                <a:extLst>
                  <a:ext uri="{FF2B5EF4-FFF2-40B4-BE49-F238E27FC236}">
                    <a16:creationId xmlns:a16="http://schemas.microsoft.com/office/drawing/2014/main" id="{B817CBA8-29D3-3669-2520-6E79D3317E38}"/>
                  </a:ext>
                </a:extLst>
              </p:cNvPr>
              <p:cNvSpPr/>
              <p:nvPr/>
            </p:nvSpPr>
            <p:spPr>
              <a:xfrm>
                <a:off x="6517005" y="3963352"/>
                <a:ext cx="5714" cy="3809"/>
              </a:xfrm>
              <a:custGeom>
                <a:avLst/>
                <a:gdLst>
                  <a:gd name="connsiteX0" fmla="*/ 0 w 5714"/>
                  <a:gd name="connsiteY0" fmla="*/ 3810 h 3809"/>
                  <a:gd name="connsiteX1" fmla="*/ 5715 w 5714"/>
                  <a:gd name="connsiteY1" fmla="*/ 1905 h 3809"/>
                  <a:gd name="connsiteX2" fmla="*/ 3810 w 5714"/>
                  <a:gd name="connsiteY2" fmla="*/ 0 h 3809"/>
                  <a:gd name="connsiteX3" fmla="*/ 0 w 5714"/>
                  <a:gd name="connsiteY3" fmla="*/ 3810 h 3809"/>
                </a:gdLst>
                <a:ahLst/>
                <a:cxnLst>
                  <a:cxn ang="0">
                    <a:pos x="connsiteX0" y="connsiteY0"/>
                  </a:cxn>
                  <a:cxn ang="0">
                    <a:pos x="connsiteX1" y="connsiteY1"/>
                  </a:cxn>
                  <a:cxn ang="0">
                    <a:pos x="connsiteX2" y="connsiteY2"/>
                  </a:cxn>
                  <a:cxn ang="0">
                    <a:pos x="connsiteX3" y="connsiteY3"/>
                  </a:cxn>
                </a:cxnLst>
                <a:rect l="l" t="t" r="r" b="b"/>
                <a:pathLst>
                  <a:path w="5714" h="3809">
                    <a:moveTo>
                      <a:pt x="0" y="3810"/>
                    </a:moveTo>
                    <a:lnTo>
                      <a:pt x="5715" y="1905"/>
                    </a:lnTo>
                    <a:lnTo>
                      <a:pt x="3810" y="0"/>
                    </a:lnTo>
                    <a:cubicBezTo>
                      <a:pt x="2857" y="6667"/>
                      <a:pt x="0" y="-2858"/>
                      <a:pt x="0" y="3810"/>
                    </a:cubicBezTo>
                    <a:close/>
                  </a:path>
                </a:pathLst>
              </a:custGeom>
              <a:grpFill/>
              <a:ln w="9525" cap="flat">
                <a:noFill/>
                <a:prstDash val="solid"/>
                <a:miter/>
              </a:ln>
            </p:spPr>
            <p:txBody>
              <a:bodyPr rtlCol="0" anchor="ctr"/>
              <a:lstStyle/>
              <a:p>
                <a:endParaRPr lang="zh-CN" altLang="en-US"/>
              </a:p>
            </p:txBody>
          </p:sp>
          <p:sp>
            <p:nvSpPr>
              <p:cNvPr id="267" name="任意多边形: 形状 266">
                <a:extLst>
                  <a:ext uri="{FF2B5EF4-FFF2-40B4-BE49-F238E27FC236}">
                    <a16:creationId xmlns:a16="http://schemas.microsoft.com/office/drawing/2014/main" id="{CE4B3FE7-8A13-5008-4910-B1D6A79F7BDC}"/>
                  </a:ext>
                </a:extLst>
              </p:cNvPr>
              <p:cNvSpPr/>
              <p:nvPr/>
            </p:nvSpPr>
            <p:spPr>
              <a:xfrm>
                <a:off x="6546532" y="3964304"/>
                <a:ext cx="11430" cy="11475"/>
              </a:xfrm>
              <a:custGeom>
                <a:avLst/>
                <a:gdLst>
                  <a:gd name="connsiteX0" fmla="*/ 0 w 11430"/>
                  <a:gd name="connsiteY0" fmla="*/ 5715 h 11475"/>
                  <a:gd name="connsiteX1" fmla="*/ 953 w 11430"/>
                  <a:gd name="connsiteY1" fmla="*/ 11430 h 11475"/>
                  <a:gd name="connsiteX2" fmla="*/ 11430 w 11430"/>
                  <a:gd name="connsiteY2" fmla="*/ 8573 h 11475"/>
                  <a:gd name="connsiteX3" fmla="*/ 9525 w 11430"/>
                  <a:gd name="connsiteY3" fmla="*/ 0 h 11475"/>
                  <a:gd name="connsiteX4" fmla="*/ 0 w 11430"/>
                  <a:gd name="connsiteY4" fmla="*/ 5715 h 114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430" h="11475">
                    <a:moveTo>
                      <a:pt x="0" y="5715"/>
                    </a:moveTo>
                    <a:lnTo>
                      <a:pt x="953" y="11430"/>
                    </a:lnTo>
                    <a:cubicBezTo>
                      <a:pt x="4763" y="12383"/>
                      <a:pt x="7620" y="-1905"/>
                      <a:pt x="11430" y="8573"/>
                    </a:cubicBezTo>
                    <a:cubicBezTo>
                      <a:pt x="9525" y="4763"/>
                      <a:pt x="13335" y="953"/>
                      <a:pt x="9525" y="0"/>
                    </a:cubicBezTo>
                    <a:cubicBezTo>
                      <a:pt x="7620" y="5715"/>
                      <a:pt x="2858" y="6667"/>
                      <a:pt x="0" y="5715"/>
                    </a:cubicBezTo>
                    <a:close/>
                  </a:path>
                </a:pathLst>
              </a:custGeom>
              <a:grpFill/>
              <a:ln w="9525" cap="flat">
                <a:noFill/>
                <a:prstDash val="solid"/>
                <a:miter/>
              </a:ln>
            </p:spPr>
            <p:txBody>
              <a:bodyPr rtlCol="0" anchor="ctr"/>
              <a:lstStyle/>
              <a:p>
                <a:endParaRPr lang="zh-CN" altLang="en-US"/>
              </a:p>
            </p:txBody>
          </p:sp>
          <p:sp>
            <p:nvSpPr>
              <p:cNvPr id="268" name="任意多边形: 形状 267">
                <a:extLst>
                  <a:ext uri="{FF2B5EF4-FFF2-40B4-BE49-F238E27FC236}">
                    <a16:creationId xmlns:a16="http://schemas.microsoft.com/office/drawing/2014/main" id="{7896B441-3343-1F67-012C-91B1189115D0}"/>
                  </a:ext>
                </a:extLst>
              </p:cNvPr>
              <p:cNvSpPr/>
              <p:nvPr/>
            </p:nvSpPr>
            <p:spPr>
              <a:xfrm>
                <a:off x="6560819" y="3976580"/>
                <a:ext cx="3117" cy="6009"/>
              </a:xfrm>
              <a:custGeom>
                <a:avLst/>
                <a:gdLst>
                  <a:gd name="connsiteX0" fmla="*/ 0 w 3117"/>
                  <a:gd name="connsiteY0" fmla="*/ 1060 h 6009"/>
                  <a:gd name="connsiteX1" fmla="*/ 953 w 3117"/>
                  <a:gd name="connsiteY1" fmla="*/ 5822 h 6009"/>
                  <a:gd name="connsiteX2" fmla="*/ 2858 w 3117"/>
                  <a:gd name="connsiteY2" fmla="*/ 1060 h 6009"/>
                  <a:gd name="connsiteX3" fmla="*/ 0 w 3117"/>
                  <a:gd name="connsiteY3" fmla="*/ 1060 h 6009"/>
                </a:gdLst>
                <a:ahLst/>
                <a:cxnLst>
                  <a:cxn ang="0">
                    <a:pos x="connsiteX0" y="connsiteY0"/>
                  </a:cxn>
                  <a:cxn ang="0">
                    <a:pos x="connsiteX1" y="connsiteY1"/>
                  </a:cxn>
                  <a:cxn ang="0">
                    <a:pos x="connsiteX2" y="connsiteY2"/>
                  </a:cxn>
                  <a:cxn ang="0">
                    <a:pos x="connsiteX3" y="connsiteY3"/>
                  </a:cxn>
                </a:cxnLst>
                <a:rect l="l" t="t" r="r" b="b"/>
                <a:pathLst>
                  <a:path w="3117" h="6009">
                    <a:moveTo>
                      <a:pt x="0" y="1060"/>
                    </a:moveTo>
                    <a:cubicBezTo>
                      <a:pt x="0" y="2965"/>
                      <a:pt x="953" y="3917"/>
                      <a:pt x="953" y="5822"/>
                    </a:cubicBezTo>
                    <a:cubicBezTo>
                      <a:pt x="1905" y="6775"/>
                      <a:pt x="3810" y="3917"/>
                      <a:pt x="2858" y="1060"/>
                    </a:cubicBezTo>
                    <a:cubicBezTo>
                      <a:pt x="2858" y="9632"/>
                      <a:pt x="953" y="-3703"/>
                      <a:pt x="0" y="1060"/>
                    </a:cubicBezTo>
                    <a:close/>
                  </a:path>
                </a:pathLst>
              </a:custGeom>
              <a:grpFill/>
              <a:ln w="9525" cap="flat">
                <a:noFill/>
                <a:prstDash val="solid"/>
                <a:miter/>
              </a:ln>
            </p:spPr>
            <p:txBody>
              <a:bodyPr rtlCol="0" anchor="ctr"/>
              <a:lstStyle/>
              <a:p>
                <a:endParaRPr lang="zh-CN" altLang="en-US"/>
              </a:p>
            </p:txBody>
          </p:sp>
          <p:sp>
            <p:nvSpPr>
              <p:cNvPr id="269" name="任意多边形: 形状 268">
                <a:extLst>
                  <a:ext uri="{FF2B5EF4-FFF2-40B4-BE49-F238E27FC236}">
                    <a16:creationId xmlns:a16="http://schemas.microsoft.com/office/drawing/2014/main" id="{2D0C4D05-6E7B-39CE-5B33-56603B8F4CA2}"/>
                  </a:ext>
                </a:extLst>
              </p:cNvPr>
              <p:cNvSpPr/>
              <p:nvPr/>
            </p:nvSpPr>
            <p:spPr>
              <a:xfrm>
                <a:off x="6575244" y="3965385"/>
                <a:ext cx="3672" cy="13206"/>
              </a:xfrm>
              <a:custGeom>
                <a:avLst/>
                <a:gdLst>
                  <a:gd name="connsiteX0" fmla="*/ 1768 w 3672"/>
                  <a:gd name="connsiteY0" fmla="*/ 10349 h 13206"/>
                  <a:gd name="connsiteX1" fmla="*/ 815 w 3672"/>
                  <a:gd name="connsiteY1" fmla="*/ 13207 h 13206"/>
                  <a:gd name="connsiteX2" fmla="*/ 3673 w 3672"/>
                  <a:gd name="connsiteY2" fmla="*/ 824 h 13206"/>
                  <a:gd name="connsiteX3" fmla="*/ 1768 w 3672"/>
                  <a:gd name="connsiteY3" fmla="*/ 10349 h 13206"/>
                </a:gdLst>
                <a:ahLst/>
                <a:cxnLst>
                  <a:cxn ang="0">
                    <a:pos x="connsiteX0" y="connsiteY0"/>
                  </a:cxn>
                  <a:cxn ang="0">
                    <a:pos x="connsiteX1" y="connsiteY1"/>
                  </a:cxn>
                  <a:cxn ang="0">
                    <a:pos x="connsiteX2" y="connsiteY2"/>
                  </a:cxn>
                  <a:cxn ang="0">
                    <a:pos x="connsiteX3" y="connsiteY3"/>
                  </a:cxn>
                </a:cxnLst>
                <a:rect l="l" t="t" r="r" b="b"/>
                <a:pathLst>
                  <a:path w="3672" h="13206">
                    <a:moveTo>
                      <a:pt x="1768" y="10349"/>
                    </a:moveTo>
                    <a:cubicBezTo>
                      <a:pt x="815" y="10349"/>
                      <a:pt x="-1090" y="11302"/>
                      <a:pt x="815" y="13207"/>
                    </a:cubicBezTo>
                    <a:cubicBezTo>
                      <a:pt x="3673" y="12254"/>
                      <a:pt x="2720" y="5587"/>
                      <a:pt x="3673" y="824"/>
                    </a:cubicBezTo>
                    <a:cubicBezTo>
                      <a:pt x="815" y="-2986"/>
                      <a:pt x="-138" y="7492"/>
                      <a:pt x="1768" y="10349"/>
                    </a:cubicBezTo>
                    <a:close/>
                  </a:path>
                </a:pathLst>
              </a:custGeom>
              <a:grpFill/>
              <a:ln w="9525" cap="flat">
                <a:noFill/>
                <a:prstDash val="solid"/>
                <a:miter/>
              </a:ln>
            </p:spPr>
            <p:txBody>
              <a:bodyPr rtlCol="0" anchor="ctr"/>
              <a:lstStyle/>
              <a:p>
                <a:endParaRPr lang="zh-CN" altLang="en-US"/>
              </a:p>
            </p:txBody>
          </p:sp>
          <p:sp>
            <p:nvSpPr>
              <p:cNvPr id="270" name="任意多边形: 形状 269">
                <a:extLst>
                  <a:ext uri="{FF2B5EF4-FFF2-40B4-BE49-F238E27FC236}">
                    <a16:creationId xmlns:a16="http://schemas.microsoft.com/office/drawing/2014/main" id="{04551867-5350-ADB3-B6D1-F2E0C1E3C745}"/>
                  </a:ext>
                </a:extLst>
              </p:cNvPr>
              <p:cNvSpPr/>
              <p:nvPr/>
            </p:nvSpPr>
            <p:spPr>
              <a:xfrm>
                <a:off x="6604634" y="4014787"/>
                <a:ext cx="3809" cy="3809"/>
              </a:xfrm>
              <a:custGeom>
                <a:avLst/>
                <a:gdLst>
                  <a:gd name="connsiteX0" fmla="*/ 3810 w 3809"/>
                  <a:gd name="connsiteY0" fmla="*/ 3810 h 3809"/>
                  <a:gd name="connsiteX1" fmla="*/ 0 w 3809"/>
                  <a:gd name="connsiteY1" fmla="*/ 1905 h 3809"/>
                  <a:gd name="connsiteX2" fmla="*/ 3810 w 3809"/>
                  <a:gd name="connsiteY2" fmla="*/ 3810 h 3809"/>
                </a:gdLst>
                <a:ahLst/>
                <a:cxnLst>
                  <a:cxn ang="0">
                    <a:pos x="connsiteX0" y="connsiteY0"/>
                  </a:cxn>
                  <a:cxn ang="0">
                    <a:pos x="connsiteX1" y="connsiteY1"/>
                  </a:cxn>
                  <a:cxn ang="0">
                    <a:pos x="connsiteX2" y="connsiteY2"/>
                  </a:cxn>
                </a:cxnLst>
                <a:rect l="l" t="t" r="r" b="b"/>
                <a:pathLst>
                  <a:path w="3809" h="3809">
                    <a:moveTo>
                      <a:pt x="3810" y="3810"/>
                    </a:moveTo>
                    <a:cubicBezTo>
                      <a:pt x="2858" y="-1905"/>
                      <a:pt x="0" y="0"/>
                      <a:pt x="0" y="1905"/>
                    </a:cubicBezTo>
                    <a:cubicBezTo>
                      <a:pt x="0" y="0"/>
                      <a:pt x="1905" y="1905"/>
                      <a:pt x="3810" y="3810"/>
                    </a:cubicBezTo>
                    <a:close/>
                  </a:path>
                </a:pathLst>
              </a:custGeom>
              <a:grpFill/>
              <a:ln w="9525" cap="flat">
                <a:noFill/>
                <a:prstDash val="solid"/>
                <a:miter/>
              </a:ln>
            </p:spPr>
            <p:txBody>
              <a:bodyPr rtlCol="0" anchor="ctr"/>
              <a:lstStyle/>
              <a:p>
                <a:endParaRPr lang="zh-CN" altLang="en-US"/>
              </a:p>
            </p:txBody>
          </p:sp>
          <p:sp>
            <p:nvSpPr>
              <p:cNvPr id="271" name="任意多边形: 形状 270">
                <a:extLst>
                  <a:ext uri="{FF2B5EF4-FFF2-40B4-BE49-F238E27FC236}">
                    <a16:creationId xmlns:a16="http://schemas.microsoft.com/office/drawing/2014/main" id="{FCE4C4B8-EC5E-49BE-FF37-4C454DBF2A53}"/>
                  </a:ext>
                </a:extLst>
              </p:cNvPr>
              <p:cNvSpPr/>
              <p:nvPr/>
            </p:nvSpPr>
            <p:spPr>
              <a:xfrm>
                <a:off x="6601777" y="3972877"/>
                <a:ext cx="952" cy="8572"/>
              </a:xfrm>
              <a:custGeom>
                <a:avLst/>
                <a:gdLst>
                  <a:gd name="connsiteX0" fmla="*/ 953 w 952"/>
                  <a:gd name="connsiteY0" fmla="*/ 952 h 8572"/>
                  <a:gd name="connsiteX1" fmla="*/ 0 w 952"/>
                  <a:gd name="connsiteY1" fmla="*/ 0 h 8572"/>
                  <a:gd name="connsiteX2" fmla="*/ 0 w 952"/>
                  <a:gd name="connsiteY2" fmla="*/ 8572 h 8572"/>
                </a:gdLst>
                <a:ahLst/>
                <a:cxnLst>
                  <a:cxn ang="0">
                    <a:pos x="connsiteX0" y="connsiteY0"/>
                  </a:cxn>
                  <a:cxn ang="0">
                    <a:pos x="connsiteX1" y="connsiteY1"/>
                  </a:cxn>
                  <a:cxn ang="0">
                    <a:pos x="connsiteX2" y="connsiteY2"/>
                  </a:cxn>
                </a:cxnLst>
                <a:rect l="l" t="t" r="r" b="b"/>
                <a:pathLst>
                  <a:path w="952" h="8572">
                    <a:moveTo>
                      <a:pt x="953" y="952"/>
                    </a:moveTo>
                    <a:lnTo>
                      <a:pt x="0" y="0"/>
                    </a:lnTo>
                    <a:lnTo>
                      <a:pt x="0" y="8572"/>
                    </a:lnTo>
                    <a:close/>
                  </a:path>
                </a:pathLst>
              </a:custGeom>
              <a:grpFill/>
              <a:ln w="9525" cap="flat">
                <a:noFill/>
                <a:prstDash val="solid"/>
                <a:miter/>
              </a:ln>
            </p:spPr>
            <p:txBody>
              <a:bodyPr rtlCol="0" anchor="ctr"/>
              <a:lstStyle/>
              <a:p>
                <a:endParaRPr lang="zh-CN" altLang="en-US"/>
              </a:p>
            </p:txBody>
          </p:sp>
          <p:sp>
            <p:nvSpPr>
              <p:cNvPr id="272" name="任意多边形: 形状 271">
                <a:extLst>
                  <a:ext uri="{FF2B5EF4-FFF2-40B4-BE49-F238E27FC236}">
                    <a16:creationId xmlns:a16="http://schemas.microsoft.com/office/drawing/2014/main" id="{53489B2D-B7C3-299A-C32B-159B4FDB65B7}"/>
                  </a:ext>
                </a:extLst>
              </p:cNvPr>
              <p:cNvSpPr/>
              <p:nvPr/>
            </p:nvSpPr>
            <p:spPr>
              <a:xfrm>
                <a:off x="6619875" y="3961447"/>
                <a:ext cx="2857" cy="5715"/>
              </a:xfrm>
              <a:custGeom>
                <a:avLst/>
                <a:gdLst>
                  <a:gd name="connsiteX0" fmla="*/ 953 w 2857"/>
                  <a:gd name="connsiteY0" fmla="*/ 5715 h 5715"/>
                  <a:gd name="connsiteX1" fmla="*/ 2857 w 2857"/>
                  <a:gd name="connsiteY1" fmla="*/ 0 h 5715"/>
                  <a:gd name="connsiteX2" fmla="*/ 0 w 2857"/>
                  <a:gd name="connsiteY2" fmla="*/ 1905 h 5715"/>
                </a:gdLst>
                <a:ahLst/>
                <a:cxnLst>
                  <a:cxn ang="0">
                    <a:pos x="connsiteX0" y="connsiteY0"/>
                  </a:cxn>
                  <a:cxn ang="0">
                    <a:pos x="connsiteX1" y="connsiteY1"/>
                  </a:cxn>
                  <a:cxn ang="0">
                    <a:pos x="connsiteX2" y="connsiteY2"/>
                  </a:cxn>
                </a:cxnLst>
                <a:rect l="l" t="t" r="r" b="b"/>
                <a:pathLst>
                  <a:path w="2857" h="5715">
                    <a:moveTo>
                      <a:pt x="953" y="5715"/>
                    </a:moveTo>
                    <a:lnTo>
                      <a:pt x="2857" y="0"/>
                    </a:lnTo>
                    <a:lnTo>
                      <a:pt x="0" y="1905"/>
                    </a:lnTo>
                    <a:close/>
                  </a:path>
                </a:pathLst>
              </a:custGeom>
              <a:grpFill/>
              <a:ln w="9525" cap="flat">
                <a:noFill/>
                <a:prstDash val="solid"/>
                <a:miter/>
              </a:ln>
            </p:spPr>
            <p:txBody>
              <a:bodyPr rtlCol="0" anchor="ctr"/>
              <a:lstStyle/>
              <a:p>
                <a:endParaRPr lang="zh-CN" altLang="en-US"/>
              </a:p>
            </p:txBody>
          </p:sp>
          <p:sp>
            <p:nvSpPr>
              <p:cNvPr id="273" name="任意多边形: 形状 272">
                <a:extLst>
                  <a:ext uri="{FF2B5EF4-FFF2-40B4-BE49-F238E27FC236}">
                    <a16:creationId xmlns:a16="http://schemas.microsoft.com/office/drawing/2014/main" id="{248AE395-7473-ADCD-1426-66B505BEDAF9}"/>
                  </a:ext>
                </a:extLst>
              </p:cNvPr>
              <p:cNvSpPr/>
              <p:nvPr/>
            </p:nvSpPr>
            <p:spPr>
              <a:xfrm>
                <a:off x="6624637" y="3965104"/>
                <a:ext cx="2857" cy="3010"/>
              </a:xfrm>
              <a:custGeom>
                <a:avLst/>
                <a:gdLst>
                  <a:gd name="connsiteX0" fmla="*/ 0 w 2857"/>
                  <a:gd name="connsiteY0" fmla="*/ 3010 h 3010"/>
                  <a:gd name="connsiteX1" fmla="*/ 2857 w 2857"/>
                  <a:gd name="connsiteY1" fmla="*/ 2058 h 3010"/>
                  <a:gd name="connsiteX2" fmla="*/ 1905 w 2857"/>
                  <a:gd name="connsiteY2" fmla="*/ 153 h 3010"/>
                  <a:gd name="connsiteX3" fmla="*/ 0 w 2857"/>
                  <a:gd name="connsiteY3" fmla="*/ 3010 h 3010"/>
                </a:gdLst>
                <a:ahLst/>
                <a:cxnLst>
                  <a:cxn ang="0">
                    <a:pos x="connsiteX0" y="connsiteY0"/>
                  </a:cxn>
                  <a:cxn ang="0">
                    <a:pos x="connsiteX1" y="connsiteY1"/>
                  </a:cxn>
                  <a:cxn ang="0">
                    <a:pos x="connsiteX2" y="connsiteY2"/>
                  </a:cxn>
                  <a:cxn ang="0">
                    <a:pos x="connsiteX3" y="connsiteY3"/>
                  </a:cxn>
                </a:cxnLst>
                <a:rect l="l" t="t" r="r" b="b"/>
                <a:pathLst>
                  <a:path w="2857" h="3010">
                    <a:moveTo>
                      <a:pt x="0" y="3010"/>
                    </a:moveTo>
                    <a:lnTo>
                      <a:pt x="2857" y="2058"/>
                    </a:lnTo>
                    <a:lnTo>
                      <a:pt x="1905" y="153"/>
                    </a:lnTo>
                    <a:cubicBezTo>
                      <a:pt x="0" y="-800"/>
                      <a:pt x="953" y="3010"/>
                      <a:pt x="0" y="3010"/>
                    </a:cubicBezTo>
                    <a:close/>
                  </a:path>
                </a:pathLst>
              </a:custGeom>
              <a:grpFill/>
              <a:ln w="9525" cap="flat">
                <a:noFill/>
                <a:prstDash val="solid"/>
                <a:miter/>
              </a:ln>
            </p:spPr>
            <p:txBody>
              <a:bodyPr rtlCol="0" anchor="ctr"/>
              <a:lstStyle/>
              <a:p>
                <a:endParaRPr lang="zh-CN" altLang="en-US"/>
              </a:p>
            </p:txBody>
          </p:sp>
          <p:sp>
            <p:nvSpPr>
              <p:cNvPr id="274" name="任意多边形: 形状 273">
                <a:extLst>
                  <a:ext uri="{FF2B5EF4-FFF2-40B4-BE49-F238E27FC236}">
                    <a16:creationId xmlns:a16="http://schemas.microsoft.com/office/drawing/2014/main" id="{76F640E6-018E-6FA7-5C4C-3A5AFE195CDA}"/>
                  </a:ext>
                </a:extLst>
              </p:cNvPr>
              <p:cNvSpPr/>
              <p:nvPr/>
            </p:nvSpPr>
            <p:spPr>
              <a:xfrm>
                <a:off x="6631305" y="3964304"/>
                <a:ext cx="2857" cy="3810"/>
              </a:xfrm>
              <a:custGeom>
                <a:avLst/>
                <a:gdLst>
                  <a:gd name="connsiteX0" fmla="*/ 2857 w 2857"/>
                  <a:gd name="connsiteY0" fmla="*/ 953 h 3810"/>
                  <a:gd name="connsiteX1" fmla="*/ 1905 w 2857"/>
                  <a:gd name="connsiteY1" fmla="*/ 0 h 3810"/>
                  <a:gd name="connsiteX2" fmla="*/ 0 w 2857"/>
                  <a:gd name="connsiteY2" fmla="*/ 3810 h 3810"/>
                  <a:gd name="connsiteX3" fmla="*/ 2857 w 2857"/>
                  <a:gd name="connsiteY3" fmla="*/ 953 h 3810"/>
                </a:gdLst>
                <a:ahLst/>
                <a:cxnLst>
                  <a:cxn ang="0">
                    <a:pos x="connsiteX0" y="connsiteY0"/>
                  </a:cxn>
                  <a:cxn ang="0">
                    <a:pos x="connsiteX1" y="connsiteY1"/>
                  </a:cxn>
                  <a:cxn ang="0">
                    <a:pos x="connsiteX2" y="connsiteY2"/>
                  </a:cxn>
                  <a:cxn ang="0">
                    <a:pos x="connsiteX3" y="connsiteY3"/>
                  </a:cxn>
                </a:cxnLst>
                <a:rect l="l" t="t" r="r" b="b"/>
                <a:pathLst>
                  <a:path w="2857" h="3810">
                    <a:moveTo>
                      <a:pt x="2857" y="953"/>
                    </a:moveTo>
                    <a:cubicBezTo>
                      <a:pt x="2857" y="1905"/>
                      <a:pt x="1905" y="953"/>
                      <a:pt x="1905" y="0"/>
                    </a:cubicBezTo>
                    <a:lnTo>
                      <a:pt x="0" y="3810"/>
                    </a:lnTo>
                    <a:lnTo>
                      <a:pt x="2857" y="953"/>
                    </a:lnTo>
                    <a:close/>
                  </a:path>
                </a:pathLst>
              </a:custGeom>
              <a:grpFill/>
              <a:ln w="9525" cap="flat">
                <a:noFill/>
                <a:prstDash val="solid"/>
                <a:miter/>
              </a:ln>
            </p:spPr>
            <p:txBody>
              <a:bodyPr rtlCol="0" anchor="ctr"/>
              <a:lstStyle/>
              <a:p>
                <a:endParaRPr lang="zh-CN" altLang="en-US"/>
              </a:p>
            </p:txBody>
          </p:sp>
          <p:sp>
            <p:nvSpPr>
              <p:cNvPr id="275" name="任意多边形: 形状 274">
                <a:extLst>
                  <a:ext uri="{FF2B5EF4-FFF2-40B4-BE49-F238E27FC236}">
                    <a16:creationId xmlns:a16="http://schemas.microsoft.com/office/drawing/2014/main" id="{6414340D-713E-2237-2CCA-5F01F2063EFF}"/>
                  </a:ext>
                </a:extLst>
              </p:cNvPr>
              <p:cNvSpPr/>
              <p:nvPr/>
            </p:nvSpPr>
            <p:spPr>
              <a:xfrm>
                <a:off x="6690359" y="3987756"/>
                <a:ext cx="3809" cy="5497"/>
              </a:xfrm>
              <a:custGeom>
                <a:avLst/>
                <a:gdLst>
                  <a:gd name="connsiteX0" fmla="*/ 0 w 3809"/>
                  <a:gd name="connsiteY0" fmla="*/ 2266 h 5497"/>
                  <a:gd name="connsiteX1" fmla="*/ 3810 w 3809"/>
                  <a:gd name="connsiteY1" fmla="*/ 5124 h 5497"/>
                  <a:gd name="connsiteX2" fmla="*/ 0 w 3809"/>
                  <a:gd name="connsiteY2" fmla="*/ 2266 h 5497"/>
                </a:gdLst>
                <a:ahLst/>
                <a:cxnLst>
                  <a:cxn ang="0">
                    <a:pos x="connsiteX0" y="connsiteY0"/>
                  </a:cxn>
                  <a:cxn ang="0">
                    <a:pos x="connsiteX1" y="connsiteY1"/>
                  </a:cxn>
                  <a:cxn ang="0">
                    <a:pos x="connsiteX2" y="connsiteY2"/>
                  </a:cxn>
                </a:cxnLst>
                <a:rect l="l" t="t" r="r" b="b"/>
                <a:pathLst>
                  <a:path w="3809" h="5497">
                    <a:moveTo>
                      <a:pt x="0" y="2266"/>
                    </a:moveTo>
                    <a:cubicBezTo>
                      <a:pt x="0" y="7981"/>
                      <a:pt x="2858" y="4171"/>
                      <a:pt x="3810" y="5124"/>
                    </a:cubicBezTo>
                    <a:cubicBezTo>
                      <a:pt x="3810" y="3219"/>
                      <a:pt x="953" y="-3449"/>
                      <a:pt x="0" y="2266"/>
                    </a:cubicBezTo>
                    <a:close/>
                  </a:path>
                </a:pathLst>
              </a:custGeom>
              <a:grpFill/>
              <a:ln w="9525" cap="flat">
                <a:noFill/>
                <a:prstDash val="solid"/>
                <a:miter/>
              </a:ln>
            </p:spPr>
            <p:txBody>
              <a:bodyPr rtlCol="0" anchor="ctr"/>
              <a:lstStyle/>
              <a:p>
                <a:endParaRPr lang="zh-CN" altLang="en-US"/>
              </a:p>
            </p:txBody>
          </p:sp>
        </p:grpSp>
        <p:grpSp>
          <p:nvGrpSpPr>
            <p:cNvPr id="276" name="图形 206">
              <a:extLst>
                <a:ext uri="{FF2B5EF4-FFF2-40B4-BE49-F238E27FC236}">
                  <a16:creationId xmlns:a16="http://schemas.microsoft.com/office/drawing/2014/main" id="{68C43478-9A9F-D462-46DC-F087D766DBA7}"/>
                </a:ext>
              </a:extLst>
            </p:cNvPr>
            <p:cNvGrpSpPr/>
            <p:nvPr/>
          </p:nvGrpSpPr>
          <p:grpSpPr>
            <a:xfrm>
              <a:off x="10700294" y="4582672"/>
              <a:ext cx="244080" cy="78321"/>
              <a:chOff x="6616776" y="3932655"/>
              <a:chExt cx="244080" cy="78321"/>
            </a:xfrm>
          </p:grpSpPr>
          <p:sp>
            <p:nvSpPr>
              <p:cNvPr id="277" name="任意多边形: 形状 276">
                <a:extLst>
                  <a:ext uri="{FF2B5EF4-FFF2-40B4-BE49-F238E27FC236}">
                    <a16:creationId xmlns:a16="http://schemas.microsoft.com/office/drawing/2014/main" id="{611A1D5A-AECB-250E-AEE5-6A999BF9EC93}"/>
                  </a:ext>
                </a:extLst>
              </p:cNvPr>
              <p:cNvSpPr/>
              <p:nvPr/>
            </p:nvSpPr>
            <p:spPr>
              <a:xfrm>
                <a:off x="6616776" y="3932655"/>
                <a:ext cx="244080" cy="78321"/>
              </a:xfrm>
              <a:custGeom>
                <a:avLst/>
                <a:gdLst>
                  <a:gd name="connsiteX0" fmla="*/ 244081 w 244080"/>
                  <a:gd name="connsiteY0" fmla="*/ 3074 h 78321"/>
                  <a:gd name="connsiteX1" fmla="*/ 128828 w 244080"/>
                  <a:gd name="connsiteY1" fmla="*/ 78322 h 78321"/>
                  <a:gd name="connsiteX2" fmla="*/ 241 w 244080"/>
                  <a:gd name="connsiteY2" fmla="*/ 78322 h 78321"/>
                  <a:gd name="connsiteX3" fmla="*/ 63106 w 244080"/>
                  <a:gd name="connsiteY3" fmla="*/ 11647 h 78321"/>
                  <a:gd name="connsiteX4" fmla="*/ 176453 w 244080"/>
                  <a:gd name="connsiteY4" fmla="*/ 217 h 78321"/>
                  <a:gd name="connsiteX5" fmla="*/ 244081 w 244080"/>
                  <a:gd name="connsiteY5" fmla="*/ 3074 h 783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44080" h="78321">
                    <a:moveTo>
                      <a:pt x="244081" y="3074"/>
                    </a:moveTo>
                    <a:cubicBezTo>
                      <a:pt x="216458" y="42127"/>
                      <a:pt x="176453" y="78322"/>
                      <a:pt x="128828" y="78322"/>
                    </a:cubicBezTo>
                    <a:lnTo>
                      <a:pt x="241" y="78322"/>
                    </a:lnTo>
                    <a:cubicBezTo>
                      <a:pt x="241" y="78322"/>
                      <a:pt x="-7379" y="35459"/>
                      <a:pt x="63106" y="11647"/>
                    </a:cubicBezTo>
                    <a:cubicBezTo>
                      <a:pt x="95491" y="1169"/>
                      <a:pt x="131686" y="-736"/>
                      <a:pt x="176453" y="217"/>
                    </a:cubicBezTo>
                    <a:cubicBezTo>
                      <a:pt x="199313" y="217"/>
                      <a:pt x="244081" y="3074"/>
                      <a:pt x="244081" y="3074"/>
                    </a:cubicBezTo>
                    <a:close/>
                  </a:path>
                </a:pathLst>
              </a:custGeom>
              <a:solidFill>
                <a:srgbClr val="E8C7A1"/>
              </a:solidFill>
              <a:ln w="9525" cap="flat">
                <a:noFill/>
                <a:prstDash val="solid"/>
                <a:miter/>
              </a:ln>
            </p:spPr>
            <p:txBody>
              <a:bodyPr rtlCol="0" anchor="ctr"/>
              <a:lstStyle/>
              <a:p>
                <a:endParaRPr lang="zh-CN" altLang="en-US"/>
              </a:p>
            </p:txBody>
          </p:sp>
          <p:sp>
            <p:nvSpPr>
              <p:cNvPr id="278" name="任意多边形: 形状 277">
                <a:extLst>
                  <a:ext uri="{FF2B5EF4-FFF2-40B4-BE49-F238E27FC236}">
                    <a16:creationId xmlns:a16="http://schemas.microsoft.com/office/drawing/2014/main" id="{3ADC1321-C59A-C571-6DD1-5E765B1A0A35}"/>
                  </a:ext>
                </a:extLst>
              </p:cNvPr>
              <p:cNvSpPr/>
              <p:nvPr/>
            </p:nvSpPr>
            <p:spPr>
              <a:xfrm>
                <a:off x="6647497" y="3989070"/>
                <a:ext cx="11430" cy="21907"/>
              </a:xfrm>
              <a:custGeom>
                <a:avLst/>
                <a:gdLst>
                  <a:gd name="connsiteX0" fmla="*/ 0 w 11430"/>
                  <a:gd name="connsiteY0" fmla="*/ 21908 h 21907"/>
                  <a:gd name="connsiteX1" fmla="*/ 11430 w 11430"/>
                  <a:gd name="connsiteY1" fmla="*/ 0 h 21907"/>
                </a:gdLst>
                <a:ahLst/>
                <a:cxnLst>
                  <a:cxn ang="0">
                    <a:pos x="connsiteX0" y="connsiteY0"/>
                  </a:cxn>
                  <a:cxn ang="0">
                    <a:pos x="connsiteX1" y="connsiteY1"/>
                  </a:cxn>
                </a:cxnLst>
                <a:rect l="l" t="t" r="r" b="b"/>
                <a:pathLst>
                  <a:path w="11430" h="21907">
                    <a:moveTo>
                      <a:pt x="0" y="21908"/>
                    </a:moveTo>
                    <a:cubicBezTo>
                      <a:pt x="0" y="21908"/>
                      <a:pt x="3810" y="4763"/>
                      <a:pt x="11430" y="0"/>
                    </a:cubicBezTo>
                  </a:path>
                </a:pathLst>
              </a:custGeom>
              <a:noFill/>
              <a:ln w="9525" cap="flat">
                <a:solidFill>
                  <a:srgbClr val="686763"/>
                </a:solidFill>
                <a:prstDash val="solid"/>
                <a:miter/>
              </a:ln>
            </p:spPr>
            <p:txBody>
              <a:bodyPr rtlCol="0" anchor="ctr"/>
              <a:lstStyle/>
              <a:p>
                <a:endParaRPr lang="zh-CN" altLang="en-US"/>
              </a:p>
            </p:txBody>
          </p:sp>
          <p:sp>
            <p:nvSpPr>
              <p:cNvPr id="279" name="任意多边形: 形状 278">
                <a:extLst>
                  <a:ext uri="{FF2B5EF4-FFF2-40B4-BE49-F238E27FC236}">
                    <a16:creationId xmlns:a16="http://schemas.microsoft.com/office/drawing/2014/main" id="{CF6AA8A7-E787-3337-60D4-EF3620E72E56}"/>
                  </a:ext>
                </a:extLst>
              </p:cNvPr>
              <p:cNvSpPr/>
              <p:nvPr/>
            </p:nvSpPr>
            <p:spPr>
              <a:xfrm>
                <a:off x="6688455" y="3994784"/>
                <a:ext cx="11429" cy="16192"/>
              </a:xfrm>
              <a:custGeom>
                <a:avLst/>
                <a:gdLst>
                  <a:gd name="connsiteX0" fmla="*/ 0 w 11429"/>
                  <a:gd name="connsiteY0" fmla="*/ 16193 h 16192"/>
                  <a:gd name="connsiteX1" fmla="*/ 11430 w 11429"/>
                  <a:gd name="connsiteY1" fmla="*/ 0 h 16192"/>
                </a:gdLst>
                <a:ahLst/>
                <a:cxnLst>
                  <a:cxn ang="0">
                    <a:pos x="connsiteX0" y="connsiteY0"/>
                  </a:cxn>
                  <a:cxn ang="0">
                    <a:pos x="connsiteX1" y="connsiteY1"/>
                  </a:cxn>
                </a:cxnLst>
                <a:rect l="l" t="t" r="r" b="b"/>
                <a:pathLst>
                  <a:path w="11429" h="16192">
                    <a:moveTo>
                      <a:pt x="0" y="16193"/>
                    </a:moveTo>
                    <a:cubicBezTo>
                      <a:pt x="0" y="16193"/>
                      <a:pt x="5715" y="953"/>
                      <a:pt x="11430" y="0"/>
                    </a:cubicBezTo>
                  </a:path>
                </a:pathLst>
              </a:custGeom>
              <a:noFill/>
              <a:ln w="9525" cap="flat">
                <a:solidFill>
                  <a:srgbClr val="686763"/>
                </a:solidFill>
                <a:prstDash val="solid"/>
                <a:miter/>
              </a:ln>
            </p:spPr>
            <p:txBody>
              <a:bodyPr rtlCol="0" anchor="ctr"/>
              <a:lstStyle/>
              <a:p>
                <a:endParaRPr lang="zh-CN" altLang="en-US"/>
              </a:p>
            </p:txBody>
          </p:sp>
        </p:grpSp>
        <p:grpSp>
          <p:nvGrpSpPr>
            <p:cNvPr id="280" name="图形 206">
              <a:extLst>
                <a:ext uri="{FF2B5EF4-FFF2-40B4-BE49-F238E27FC236}">
                  <a16:creationId xmlns:a16="http://schemas.microsoft.com/office/drawing/2014/main" id="{2B8065E0-4322-5700-B34E-6B0C03BB95FE}"/>
                </a:ext>
              </a:extLst>
            </p:cNvPr>
            <p:cNvGrpSpPr/>
            <p:nvPr/>
          </p:nvGrpSpPr>
          <p:grpSpPr>
            <a:xfrm>
              <a:off x="9524197" y="4387626"/>
              <a:ext cx="367665" cy="313372"/>
              <a:chOff x="5440679" y="3737609"/>
              <a:chExt cx="367665" cy="313372"/>
            </a:xfrm>
            <a:solidFill>
              <a:srgbClr val="686763"/>
            </a:solidFill>
          </p:grpSpPr>
          <p:sp>
            <p:nvSpPr>
              <p:cNvPr id="281" name="任意多边形: 形状 280">
                <a:extLst>
                  <a:ext uri="{FF2B5EF4-FFF2-40B4-BE49-F238E27FC236}">
                    <a16:creationId xmlns:a16="http://schemas.microsoft.com/office/drawing/2014/main" id="{D31CE3BC-F601-2711-366B-E4DD03AE4A9E}"/>
                  </a:ext>
                </a:extLst>
              </p:cNvPr>
              <p:cNvSpPr/>
              <p:nvPr/>
            </p:nvSpPr>
            <p:spPr>
              <a:xfrm>
                <a:off x="5674042" y="3895725"/>
                <a:ext cx="7620" cy="4762"/>
              </a:xfrm>
              <a:custGeom>
                <a:avLst/>
                <a:gdLst>
                  <a:gd name="connsiteX0" fmla="*/ 0 w 7620"/>
                  <a:gd name="connsiteY0" fmla="*/ 4763 h 4762"/>
                  <a:gd name="connsiteX1" fmla="*/ 7620 w 7620"/>
                  <a:gd name="connsiteY1" fmla="*/ 0 h 4762"/>
                  <a:gd name="connsiteX2" fmla="*/ 0 w 7620"/>
                  <a:gd name="connsiteY2" fmla="*/ 4763 h 4762"/>
                </a:gdLst>
                <a:ahLst/>
                <a:cxnLst>
                  <a:cxn ang="0">
                    <a:pos x="connsiteX0" y="connsiteY0"/>
                  </a:cxn>
                  <a:cxn ang="0">
                    <a:pos x="connsiteX1" y="connsiteY1"/>
                  </a:cxn>
                  <a:cxn ang="0">
                    <a:pos x="connsiteX2" y="connsiteY2"/>
                  </a:cxn>
                </a:cxnLst>
                <a:rect l="l" t="t" r="r" b="b"/>
                <a:pathLst>
                  <a:path w="7620" h="4762">
                    <a:moveTo>
                      <a:pt x="0" y="4763"/>
                    </a:moveTo>
                    <a:cubicBezTo>
                      <a:pt x="1905" y="2858"/>
                      <a:pt x="4763" y="953"/>
                      <a:pt x="7620" y="0"/>
                    </a:cubicBezTo>
                    <a:cubicBezTo>
                      <a:pt x="6667" y="0"/>
                      <a:pt x="4763" y="1905"/>
                      <a:pt x="0" y="4763"/>
                    </a:cubicBezTo>
                    <a:close/>
                  </a:path>
                </a:pathLst>
              </a:custGeom>
              <a:grpFill/>
              <a:ln w="9525" cap="flat">
                <a:noFill/>
                <a:prstDash val="solid"/>
                <a:miter/>
              </a:ln>
            </p:spPr>
            <p:txBody>
              <a:bodyPr rtlCol="0" anchor="ctr"/>
              <a:lstStyle/>
              <a:p>
                <a:endParaRPr lang="zh-CN" altLang="en-US"/>
              </a:p>
            </p:txBody>
          </p:sp>
          <p:sp>
            <p:nvSpPr>
              <p:cNvPr id="282" name="任意多边形: 形状 281">
                <a:extLst>
                  <a:ext uri="{FF2B5EF4-FFF2-40B4-BE49-F238E27FC236}">
                    <a16:creationId xmlns:a16="http://schemas.microsoft.com/office/drawing/2014/main" id="{FB3777B4-7A32-687D-0B03-CE39C7A2F5C2}"/>
                  </a:ext>
                </a:extLst>
              </p:cNvPr>
              <p:cNvSpPr/>
              <p:nvPr/>
            </p:nvSpPr>
            <p:spPr>
              <a:xfrm>
                <a:off x="5595937" y="3880484"/>
                <a:ext cx="952" cy="1905"/>
              </a:xfrm>
              <a:custGeom>
                <a:avLst/>
                <a:gdLst>
                  <a:gd name="connsiteX0" fmla="*/ 953 w 952"/>
                  <a:gd name="connsiteY0" fmla="*/ 0 h 1905"/>
                  <a:gd name="connsiteX1" fmla="*/ 953 w 952"/>
                  <a:gd name="connsiteY1" fmla="*/ 0 h 1905"/>
                  <a:gd name="connsiteX2" fmla="*/ 0 w 952"/>
                  <a:gd name="connsiteY2" fmla="*/ 1905 h 1905"/>
                  <a:gd name="connsiteX3" fmla="*/ 953 w 952"/>
                  <a:gd name="connsiteY3" fmla="*/ 0 h 1905"/>
                </a:gdLst>
                <a:ahLst/>
                <a:cxnLst>
                  <a:cxn ang="0">
                    <a:pos x="connsiteX0" y="connsiteY0"/>
                  </a:cxn>
                  <a:cxn ang="0">
                    <a:pos x="connsiteX1" y="connsiteY1"/>
                  </a:cxn>
                  <a:cxn ang="0">
                    <a:pos x="connsiteX2" y="connsiteY2"/>
                  </a:cxn>
                  <a:cxn ang="0">
                    <a:pos x="connsiteX3" y="connsiteY3"/>
                  </a:cxn>
                </a:cxnLst>
                <a:rect l="l" t="t" r="r" b="b"/>
                <a:pathLst>
                  <a:path w="952" h="1905">
                    <a:moveTo>
                      <a:pt x="953" y="0"/>
                    </a:moveTo>
                    <a:cubicBezTo>
                      <a:pt x="953" y="0"/>
                      <a:pt x="953" y="0"/>
                      <a:pt x="953" y="0"/>
                    </a:cubicBezTo>
                    <a:cubicBezTo>
                      <a:pt x="0" y="953"/>
                      <a:pt x="0" y="953"/>
                      <a:pt x="0" y="1905"/>
                    </a:cubicBezTo>
                    <a:lnTo>
                      <a:pt x="953" y="0"/>
                    </a:lnTo>
                    <a:close/>
                  </a:path>
                </a:pathLst>
              </a:custGeom>
              <a:grpFill/>
              <a:ln w="9525" cap="flat">
                <a:noFill/>
                <a:prstDash val="solid"/>
                <a:miter/>
              </a:ln>
            </p:spPr>
            <p:txBody>
              <a:bodyPr rtlCol="0" anchor="ctr"/>
              <a:lstStyle/>
              <a:p>
                <a:endParaRPr lang="zh-CN" altLang="en-US"/>
              </a:p>
            </p:txBody>
          </p:sp>
          <p:sp>
            <p:nvSpPr>
              <p:cNvPr id="283" name="任意多边形: 形状 282">
                <a:extLst>
                  <a:ext uri="{FF2B5EF4-FFF2-40B4-BE49-F238E27FC236}">
                    <a16:creationId xmlns:a16="http://schemas.microsoft.com/office/drawing/2014/main" id="{EE6B8E46-A855-EA7D-D8C0-B4C7952BADFB}"/>
                  </a:ext>
                </a:extLst>
              </p:cNvPr>
              <p:cNvSpPr/>
              <p:nvPr/>
            </p:nvSpPr>
            <p:spPr>
              <a:xfrm>
                <a:off x="5593079" y="3882390"/>
                <a:ext cx="3214" cy="6667"/>
              </a:xfrm>
              <a:custGeom>
                <a:avLst/>
                <a:gdLst>
                  <a:gd name="connsiteX0" fmla="*/ 2858 w 3214"/>
                  <a:gd name="connsiteY0" fmla="*/ 0 h 6667"/>
                  <a:gd name="connsiteX1" fmla="*/ 0 w 3214"/>
                  <a:gd name="connsiteY1" fmla="*/ 6667 h 6667"/>
                  <a:gd name="connsiteX2" fmla="*/ 2858 w 3214"/>
                  <a:gd name="connsiteY2" fmla="*/ 0 h 6667"/>
                </a:gdLst>
                <a:ahLst/>
                <a:cxnLst>
                  <a:cxn ang="0">
                    <a:pos x="connsiteX0" y="connsiteY0"/>
                  </a:cxn>
                  <a:cxn ang="0">
                    <a:pos x="connsiteX1" y="connsiteY1"/>
                  </a:cxn>
                  <a:cxn ang="0">
                    <a:pos x="connsiteX2" y="connsiteY2"/>
                  </a:cxn>
                </a:cxnLst>
                <a:rect l="l" t="t" r="r" b="b"/>
                <a:pathLst>
                  <a:path w="3214" h="6667">
                    <a:moveTo>
                      <a:pt x="2858" y="0"/>
                    </a:moveTo>
                    <a:lnTo>
                      <a:pt x="0" y="6667"/>
                    </a:lnTo>
                    <a:cubicBezTo>
                      <a:pt x="2858" y="3810"/>
                      <a:pt x="3810" y="1905"/>
                      <a:pt x="2858" y="0"/>
                    </a:cubicBezTo>
                    <a:close/>
                  </a:path>
                </a:pathLst>
              </a:custGeom>
              <a:grpFill/>
              <a:ln w="9525" cap="flat">
                <a:noFill/>
                <a:prstDash val="solid"/>
                <a:miter/>
              </a:ln>
            </p:spPr>
            <p:txBody>
              <a:bodyPr rtlCol="0" anchor="ctr"/>
              <a:lstStyle/>
              <a:p>
                <a:endParaRPr lang="zh-CN" altLang="en-US"/>
              </a:p>
            </p:txBody>
          </p:sp>
          <p:sp>
            <p:nvSpPr>
              <p:cNvPr id="284" name="任意多边形: 形状 283">
                <a:extLst>
                  <a:ext uri="{FF2B5EF4-FFF2-40B4-BE49-F238E27FC236}">
                    <a16:creationId xmlns:a16="http://schemas.microsoft.com/office/drawing/2014/main" id="{D42E0092-94B0-1852-D053-3EAAA70EBBE3}"/>
                  </a:ext>
                </a:extLst>
              </p:cNvPr>
              <p:cNvSpPr/>
              <p:nvPr/>
            </p:nvSpPr>
            <p:spPr>
              <a:xfrm>
                <a:off x="5736907" y="3865245"/>
                <a:ext cx="8572" cy="952"/>
              </a:xfrm>
              <a:custGeom>
                <a:avLst/>
                <a:gdLst>
                  <a:gd name="connsiteX0" fmla="*/ 0 w 8572"/>
                  <a:gd name="connsiteY0" fmla="*/ 952 h 952"/>
                  <a:gd name="connsiteX1" fmla="*/ 8572 w 8572"/>
                  <a:gd name="connsiteY1" fmla="*/ 0 h 952"/>
                  <a:gd name="connsiteX2" fmla="*/ 0 w 8572"/>
                  <a:gd name="connsiteY2" fmla="*/ 952 h 952"/>
                </a:gdLst>
                <a:ahLst/>
                <a:cxnLst>
                  <a:cxn ang="0">
                    <a:pos x="connsiteX0" y="connsiteY0"/>
                  </a:cxn>
                  <a:cxn ang="0">
                    <a:pos x="connsiteX1" y="connsiteY1"/>
                  </a:cxn>
                  <a:cxn ang="0">
                    <a:pos x="connsiteX2" y="connsiteY2"/>
                  </a:cxn>
                </a:cxnLst>
                <a:rect l="l" t="t" r="r" b="b"/>
                <a:pathLst>
                  <a:path w="8572" h="952">
                    <a:moveTo>
                      <a:pt x="0" y="952"/>
                    </a:moveTo>
                    <a:cubicBezTo>
                      <a:pt x="1905" y="952"/>
                      <a:pt x="4763" y="952"/>
                      <a:pt x="8572" y="0"/>
                    </a:cubicBezTo>
                    <a:cubicBezTo>
                      <a:pt x="5715" y="0"/>
                      <a:pt x="2858" y="0"/>
                      <a:pt x="0" y="952"/>
                    </a:cubicBezTo>
                    <a:close/>
                  </a:path>
                </a:pathLst>
              </a:custGeom>
              <a:grpFill/>
              <a:ln w="9525" cap="flat">
                <a:noFill/>
                <a:prstDash val="solid"/>
                <a:miter/>
              </a:ln>
            </p:spPr>
            <p:txBody>
              <a:bodyPr rtlCol="0" anchor="ctr"/>
              <a:lstStyle/>
              <a:p>
                <a:endParaRPr lang="zh-CN" altLang="en-US"/>
              </a:p>
            </p:txBody>
          </p:sp>
          <p:sp>
            <p:nvSpPr>
              <p:cNvPr id="285" name="任意多边形: 形状 284">
                <a:extLst>
                  <a:ext uri="{FF2B5EF4-FFF2-40B4-BE49-F238E27FC236}">
                    <a16:creationId xmlns:a16="http://schemas.microsoft.com/office/drawing/2014/main" id="{46B0924E-7127-931B-A8A8-0347D9941102}"/>
                  </a:ext>
                </a:extLst>
              </p:cNvPr>
              <p:cNvSpPr/>
              <p:nvPr/>
            </p:nvSpPr>
            <p:spPr>
              <a:xfrm>
                <a:off x="5750242" y="3838575"/>
                <a:ext cx="1904" cy="2857"/>
              </a:xfrm>
              <a:custGeom>
                <a:avLst/>
                <a:gdLst>
                  <a:gd name="connsiteX0" fmla="*/ 0 w 1904"/>
                  <a:gd name="connsiteY0" fmla="*/ 2858 h 2857"/>
                  <a:gd name="connsiteX1" fmla="*/ 1905 w 1904"/>
                  <a:gd name="connsiteY1" fmla="*/ 0 h 2857"/>
                  <a:gd name="connsiteX2" fmla="*/ 0 w 1904"/>
                  <a:gd name="connsiteY2" fmla="*/ 2858 h 2857"/>
                </a:gdLst>
                <a:ahLst/>
                <a:cxnLst>
                  <a:cxn ang="0">
                    <a:pos x="connsiteX0" y="connsiteY0"/>
                  </a:cxn>
                  <a:cxn ang="0">
                    <a:pos x="connsiteX1" y="connsiteY1"/>
                  </a:cxn>
                  <a:cxn ang="0">
                    <a:pos x="connsiteX2" y="connsiteY2"/>
                  </a:cxn>
                </a:cxnLst>
                <a:rect l="l" t="t" r="r" b="b"/>
                <a:pathLst>
                  <a:path w="1904" h="2857">
                    <a:moveTo>
                      <a:pt x="0" y="2858"/>
                    </a:moveTo>
                    <a:cubicBezTo>
                      <a:pt x="953" y="1905"/>
                      <a:pt x="1905" y="953"/>
                      <a:pt x="1905" y="0"/>
                    </a:cubicBezTo>
                    <a:cubicBezTo>
                      <a:pt x="0" y="953"/>
                      <a:pt x="0" y="1905"/>
                      <a:pt x="0" y="2858"/>
                    </a:cubicBezTo>
                    <a:close/>
                  </a:path>
                </a:pathLst>
              </a:custGeom>
              <a:grpFill/>
              <a:ln w="9525" cap="flat">
                <a:noFill/>
                <a:prstDash val="solid"/>
                <a:miter/>
              </a:ln>
            </p:spPr>
            <p:txBody>
              <a:bodyPr rtlCol="0" anchor="ctr"/>
              <a:lstStyle/>
              <a:p>
                <a:endParaRPr lang="zh-CN" altLang="en-US"/>
              </a:p>
            </p:txBody>
          </p:sp>
          <p:sp>
            <p:nvSpPr>
              <p:cNvPr id="286" name="任意多边形: 形状 285">
                <a:extLst>
                  <a:ext uri="{FF2B5EF4-FFF2-40B4-BE49-F238E27FC236}">
                    <a16:creationId xmlns:a16="http://schemas.microsoft.com/office/drawing/2014/main" id="{4E84C34D-444F-6ACE-8A48-3164986A5CD8}"/>
                  </a:ext>
                </a:extLst>
              </p:cNvPr>
              <p:cNvSpPr/>
              <p:nvPr/>
            </p:nvSpPr>
            <p:spPr>
              <a:xfrm>
                <a:off x="5645467" y="3932872"/>
                <a:ext cx="2857" cy="952"/>
              </a:xfrm>
              <a:custGeom>
                <a:avLst/>
                <a:gdLst>
                  <a:gd name="connsiteX0" fmla="*/ 2858 w 2857"/>
                  <a:gd name="connsiteY0" fmla="*/ 953 h 952"/>
                  <a:gd name="connsiteX1" fmla="*/ 0 w 2857"/>
                  <a:gd name="connsiteY1" fmla="*/ 0 h 952"/>
                  <a:gd name="connsiteX2" fmla="*/ 2858 w 2857"/>
                  <a:gd name="connsiteY2" fmla="*/ 953 h 952"/>
                </a:gdLst>
                <a:ahLst/>
                <a:cxnLst>
                  <a:cxn ang="0">
                    <a:pos x="connsiteX0" y="connsiteY0"/>
                  </a:cxn>
                  <a:cxn ang="0">
                    <a:pos x="connsiteX1" y="connsiteY1"/>
                  </a:cxn>
                  <a:cxn ang="0">
                    <a:pos x="connsiteX2" y="connsiteY2"/>
                  </a:cxn>
                </a:cxnLst>
                <a:rect l="l" t="t" r="r" b="b"/>
                <a:pathLst>
                  <a:path w="2857" h="952">
                    <a:moveTo>
                      <a:pt x="2858" y="953"/>
                    </a:moveTo>
                    <a:cubicBezTo>
                      <a:pt x="1905" y="953"/>
                      <a:pt x="953" y="0"/>
                      <a:pt x="0" y="0"/>
                    </a:cubicBezTo>
                    <a:cubicBezTo>
                      <a:pt x="953" y="0"/>
                      <a:pt x="1905" y="953"/>
                      <a:pt x="2858" y="953"/>
                    </a:cubicBezTo>
                    <a:close/>
                  </a:path>
                </a:pathLst>
              </a:custGeom>
              <a:grpFill/>
              <a:ln w="9525" cap="flat">
                <a:noFill/>
                <a:prstDash val="solid"/>
                <a:miter/>
              </a:ln>
            </p:spPr>
            <p:txBody>
              <a:bodyPr rtlCol="0" anchor="ctr"/>
              <a:lstStyle/>
              <a:p>
                <a:endParaRPr lang="zh-CN" altLang="en-US"/>
              </a:p>
            </p:txBody>
          </p:sp>
          <p:sp>
            <p:nvSpPr>
              <p:cNvPr id="287" name="任意多边形: 形状 286">
                <a:extLst>
                  <a:ext uri="{FF2B5EF4-FFF2-40B4-BE49-F238E27FC236}">
                    <a16:creationId xmlns:a16="http://schemas.microsoft.com/office/drawing/2014/main" id="{F8018621-4709-6394-B3B7-88B4196CF9D0}"/>
                  </a:ext>
                </a:extLst>
              </p:cNvPr>
              <p:cNvSpPr/>
              <p:nvPr/>
            </p:nvSpPr>
            <p:spPr>
              <a:xfrm>
                <a:off x="5656897" y="3940492"/>
                <a:ext cx="1767" cy="1347"/>
              </a:xfrm>
              <a:custGeom>
                <a:avLst/>
                <a:gdLst>
                  <a:gd name="connsiteX0" fmla="*/ 0 w 1767"/>
                  <a:gd name="connsiteY0" fmla="*/ 0 h 1347"/>
                  <a:gd name="connsiteX1" fmla="*/ 0 w 1767"/>
                  <a:gd name="connsiteY1" fmla="*/ 0 h 1347"/>
                  <a:gd name="connsiteX2" fmla="*/ 953 w 1767"/>
                  <a:gd name="connsiteY2" fmla="*/ 953 h 1347"/>
                  <a:gd name="connsiteX3" fmla="*/ 0 w 1767"/>
                  <a:gd name="connsiteY3" fmla="*/ 0 h 1347"/>
                </a:gdLst>
                <a:ahLst/>
                <a:cxnLst>
                  <a:cxn ang="0">
                    <a:pos x="connsiteX0" y="connsiteY0"/>
                  </a:cxn>
                  <a:cxn ang="0">
                    <a:pos x="connsiteX1" y="connsiteY1"/>
                  </a:cxn>
                  <a:cxn ang="0">
                    <a:pos x="connsiteX2" y="connsiteY2"/>
                  </a:cxn>
                  <a:cxn ang="0">
                    <a:pos x="connsiteX3" y="connsiteY3"/>
                  </a:cxn>
                </a:cxnLst>
                <a:rect l="l" t="t" r="r" b="b"/>
                <a:pathLst>
                  <a:path w="1767" h="1347">
                    <a:moveTo>
                      <a:pt x="0" y="0"/>
                    </a:moveTo>
                    <a:cubicBezTo>
                      <a:pt x="0" y="0"/>
                      <a:pt x="0" y="0"/>
                      <a:pt x="0" y="0"/>
                    </a:cubicBezTo>
                    <a:lnTo>
                      <a:pt x="953" y="953"/>
                    </a:lnTo>
                    <a:cubicBezTo>
                      <a:pt x="2858" y="1905"/>
                      <a:pt x="953" y="953"/>
                      <a:pt x="0" y="0"/>
                    </a:cubicBezTo>
                    <a:close/>
                  </a:path>
                </a:pathLst>
              </a:custGeom>
              <a:grpFill/>
              <a:ln w="9525" cap="flat">
                <a:noFill/>
                <a:prstDash val="solid"/>
                <a:miter/>
              </a:ln>
            </p:spPr>
            <p:txBody>
              <a:bodyPr rtlCol="0" anchor="ctr"/>
              <a:lstStyle/>
              <a:p>
                <a:endParaRPr lang="zh-CN" altLang="en-US"/>
              </a:p>
            </p:txBody>
          </p:sp>
          <p:sp>
            <p:nvSpPr>
              <p:cNvPr id="288" name="任意多边形: 形状 287">
                <a:extLst>
                  <a:ext uri="{FF2B5EF4-FFF2-40B4-BE49-F238E27FC236}">
                    <a16:creationId xmlns:a16="http://schemas.microsoft.com/office/drawing/2014/main" id="{0FFC6B3D-92C7-FAC5-7A86-ABD5E776AAF1}"/>
                  </a:ext>
                </a:extLst>
              </p:cNvPr>
              <p:cNvSpPr/>
              <p:nvPr/>
            </p:nvSpPr>
            <p:spPr>
              <a:xfrm>
                <a:off x="5665470" y="3943350"/>
                <a:ext cx="714" cy="714"/>
              </a:xfrm>
              <a:custGeom>
                <a:avLst/>
                <a:gdLst>
                  <a:gd name="connsiteX0" fmla="*/ 0 w 714"/>
                  <a:gd name="connsiteY0" fmla="*/ 0 h 714"/>
                  <a:gd name="connsiteX1" fmla="*/ 0 w 714"/>
                  <a:gd name="connsiteY1" fmla="*/ 0 h 714"/>
                  <a:gd name="connsiteX2" fmla="*/ 0 w 714"/>
                  <a:gd name="connsiteY2" fmla="*/ 0 h 714"/>
                </a:gdLst>
                <a:ahLst/>
                <a:cxnLst>
                  <a:cxn ang="0">
                    <a:pos x="connsiteX0" y="connsiteY0"/>
                  </a:cxn>
                  <a:cxn ang="0">
                    <a:pos x="connsiteX1" y="connsiteY1"/>
                  </a:cxn>
                  <a:cxn ang="0">
                    <a:pos x="connsiteX2" y="connsiteY2"/>
                  </a:cxn>
                </a:cxnLst>
                <a:rect l="l" t="t" r="r" b="b"/>
                <a:pathLst>
                  <a:path w="714" h="714">
                    <a:moveTo>
                      <a:pt x="0" y="0"/>
                    </a:moveTo>
                    <a:lnTo>
                      <a:pt x="0" y="0"/>
                    </a:lnTo>
                    <a:cubicBezTo>
                      <a:pt x="952" y="953"/>
                      <a:pt x="952" y="953"/>
                      <a:pt x="0" y="0"/>
                    </a:cubicBezTo>
                    <a:close/>
                  </a:path>
                </a:pathLst>
              </a:custGeom>
              <a:grpFill/>
              <a:ln w="9525" cap="flat">
                <a:noFill/>
                <a:prstDash val="solid"/>
                <a:miter/>
              </a:ln>
            </p:spPr>
            <p:txBody>
              <a:bodyPr rtlCol="0" anchor="ctr"/>
              <a:lstStyle/>
              <a:p>
                <a:endParaRPr lang="zh-CN" altLang="en-US"/>
              </a:p>
            </p:txBody>
          </p:sp>
          <p:sp>
            <p:nvSpPr>
              <p:cNvPr id="289" name="任意多边形: 形状 288">
                <a:extLst>
                  <a:ext uri="{FF2B5EF4-FFF2-40B4-BE49-F238E27FC236}">
                    <a16:creationId xmlns:a16="http://schemas.microsoft.com/office/drawing/2014/main" id="{30FA1207-E936-06F7-D0B5-43A7118D7FAB}"/>
                  </a:ext>
                </a:extLst>
              </p:cNvPr>
              <p:cNvSpPr/>
              <p:nvPr/>
            </p:nvSpPr>
            <p:spPr>
              <a:xfrm>
                <a:off x="5685472" y="4030979"/>
                <a:ext cx="3810" cy="5715"/>
              </a:xfrm>
              <a:custGeom>
                <a:avLst/>
                <a:gdLst>
                  <a:gd name="connsiteX0" fmla="*/ 0 w 3810"/>
                  <a:gd name="connsiteY0" fmla="*/ 0 h 5715"/>
                  <a:gd name="connsiteX1" fmla="*/ 3810 w 3810"/>
                  <a:gd name="connsiteY1" fmla="*/ 5715 h 5715"/>
                  <a:gd name="connsiteX2" fmla="*/ 0 w 3810"/>
                  <a:gd name="connsiteY2" fmla="*/ 0 h 5715"/>
                </a:gdLst>
                <a:ahLst/>
                <a:cxnLst>
                  <a:cxn ang="0">
                    <a:pos x="connsiteX0" y="connsiteY0"/>
                  </a:cxn>
                  <a:cxn ang="0">
                    <a:pos x="connsiteX1" y="connsiteY1"/>
                  </a:cxn>
                  <a:cxn ang="0">
                    <a:pos x="connsiteX2" y="connsiteY2"/>
                  </a:cxn>
                </a:cxnLst>
                <a:rect l="l" t="t" r="r" b="b"/>
                <a:pathLst>
                  <a:path w="3810" h="5715">
                    <a:moveTo>
                      <a:pt x="0" y="0"/>
                    </a:moveTo>
                    <a:lnTo>
                      <a:pt x="3810" y="5715"/>
                    </a:lnTo>
                    <a:cubicBezTo>
                      <a:pt x="2858" y="2858"/>
                      <a:pt x="953" y="1905"/>
                      <a:pt x="0" y="0"/>
                    </a:cubicBezTo>
                    <a:close/>
                  </a:path>
                </a:pathLst>
              </a:custGeom>
              <a:grpFill/>
              <a:ln w="9525" cap="flat">
                <a:noFill/>
                <a:prstDash val="solid"/>
                <a:miter/>
              </a:ln>
            </p:spPr>
            <p:txBody>
              <a:bodyPr rtlCol="0" anchor="ctr"/>
              <a:lstStyle/>
              <a:p>
                <a:endParaRPr lang="zh-CN" altLang="en-US"/>
              </a:p>
            </p:txBody>
          </p:sp>
          <p:sp>
            <p:nvSpPr>
              <p:cNvPr id="290" name="任意多边形: 形状 289">
                <a:extLst>
                  <a:ext uri="{FF2B5EF4-FFF2-40B4-BE49-F238E27FC236}">
                    <a16:creationId xmlns:a16="http://schemas.microsoft.com/office/drawing/2014/main" id="{052FA47E-427B-F37B-A94B-406D82FA2605}"/>
                  </a:ext>
                </a:extLst>
              </p:cNvPr>
              <p:cNvSpPr/>
              <p:nvPr/>
            </p:nvSpPr>
            <p:spPr>
              <a:xfrm>
                <a:off x="5639752" y="3930015"/>
                <a:ext cx="5714" cy="2857"/>
              </a:xfrm>
              <a:custGeom>
                <a:avLst/>
                <a:gdLst>
                  <a:gd name="connsiteX0" fmla="*/ 0 w 5714"/>
                  <a:gd name="connsiteY0" fmla="*/ 0 h 2857"/>
                  <a:gd name="connsiteX1" fmla="*/ 5715 w 5714"/>
                  <a:gd name="connsiteY1" fmla="*/ 2857 h 2857"/>
                  <a:gd name="connsiteX2" fmla="*/ 0 w 5714"/>
                  <a:gd name="connsiteY2" fmla="*/ 0 h 2857"/>
                </a:gdLst>
                <a:ahLst/>
                <a:cxnLst>
                  <a:cxn ang="0">
                    <a:pos x="connsiteX0" y="connsiteY0"/>
                  </a:cxn>
                  <a:cxn ang="0">
                    <a:pos x="connsiteX1" y="connsiteY1"/>
                  </a:cxn>
                  <a:cxn ang="0">
                    <a:pos x="connsiteX2" y="connsiteY2"/>
                  </a:cxn>
                </a:cxnLst>
                <a:rect l="l" t="t" r="r" b="b"/>
                <a:pathLst>
                  <a:path w="5714" h="2857">
                    <a:moveTo>
                      <a:pt x="0" y="0"/>
                    </a:moveTo>
                    <a:cubicBezTo>
                      <a:pt x="1905" y="952"/>
                      <a:pt x="3810" y="1905"/>
                      <a:pt x="5715" y="2857"/>
                    </a:cubicBezTo>
                    <a:cubicBezTo>
                      <a:pt x="4763" y="1905"/>
                      <a:pt x="3810" y="1905"/>
                      <a:pt x="0" y="0"/>
                    </a:cubicBezTo>
                    <a:close/>
                  </a:path>
                </a:pathLst>
              </a:custGeom>
              <a:grpFill/>
              <a:ln w="9525" cap="flat">
                <a:noFill/>
                <a:prstDash val="solid"/>
                <a:miter/>
              </a:ln>
            </p:spPr>
            <p:txBody>
              <a:bodyPr rtlCol="0" anchor="ctr"/>
              <a:lstStyle/>
              <a:p>
                <a:endParaRPr lang="zh-CN" altLang="en-US"/>
              </a:p>
            </p:txBody>
          </p:sp>
          <p:sp>
            <p:nvSpPr>
              <p:cNvPr id="291" name="任意多边形: 形状 290">
                <a:extLst>
                  <a:ext uri="{FF2B5EF4-FFF2-40B4-BE49-F238E27FC236}">
                    <a16:creationId xmlns:a16="http://schemas.microsoft.com/office/drawing/2014/main" id="{01CA5C83-736C-1FD8-B607-7058D4AB3E65}"/>
                  </a:ext>
                </a:extLst>
              </p:cNvPr>
              <p:cNvSpPr/>
              <p:nvPr/>
            </p:nvSpPr>
            <p:spPr>
              <a:xfrm>
                <a:off x="5669279" y="3901440"/>
                <a:ext cx="3810" cy="2857"/>
              </a:xfrm>
              <a:custGeom>
                <a:avLst/>
                <a:gdLst>
                  <a:gd name="connsiteX0" fmla="*/ 0 w 3810"/>
                  <a:gd name="connsiteY0" fmla="*/ 2857 h 2857"/>
                  <a:gd name="connsiteX1" fmla="*/ 3810 w 3810"/>
                  <a:gd name="connsiteY1" fmla="*/ 0 h 2857"/>
                  <a:gd name="connsiteX2" fmla="*/ 0 w 3810"/>
                  <a:gd name="connsiteY2" fmla="*/ 2857 h 2857"/>
                </a:gdLst>
                <a:ahLst/>
                <a:cxnLst>
                  <a:cxn ang="0">
                    <a:pos x="connsiteX0" y="connsiteY0"/>
                  </a:cxn>
                  <a:cxn ang="0">
                    <a:pos x="connsiteX1" y="connsiteY1"/>
                  </a:cxn>
                  <a:cxn ang="0">
                    <a:pos x="connsiteX2" y="connsiteY2"/>
                  </a:cxn>
                </a:cxnLst>
                <a:rect l="l" t="t" r="r" b="b"/>
                <a:pathLst>
                  <a:path w="3810" h="2857">
                    <a:moveTo>
                      <a:pt x="0" y="2857"/>
                    </a:moveTo>
                    <a:cubicBezTo>
                      <a:pt x="1905" y="1905"/>
                      <a:pt x="2858" y="952"/>
                      <a:pt x="3810" y="0"/>
                    </a:cubicBezTo>
                    <a:cubicBezTo>
                      <a:pt x="2858" y="952"/>
                      <a:pt x="1905" y="1905"/>
                      <a:pt x="0" y="2857"/>
                    </a:cubicBezTo>
                    <a:close/>
                  </a:path>
                </a:pathLst>
              </a:custGeom>
              <a:grpFill/>
              <a:ln w="9525" cap="flat">
                <a:noFill/>
                <a:prstDash val="solid"/>
                <a:miter/>
              </a:ln>
            </p:spPr>
            <p:txBody>
              <a:bodyPr rtlCol="0" anchor="ctr"/>
              <a:lstStyle/>
              <a:p>
                <a:endParaRPr lang="zh-CN" altLang="en-US"/>
              </a:p>
            </p:txBody>
          </p:sp>
          <p:sp>
            <p:nvSpPr>
              <p:cNvPr id="292" name="任意多边形: 形状 291">
                <a:extLst>
                  <a:ext uri="{FF2B5EF4-FFF2-40B4-BE49-F238E27FC236}">
                    <a16:creationId xmlns:a16="http://schemas.microsoft.com/office/drawing/2014/main" id="{886D3C2F-B366-9928-BFE5-74397C75A1FE}"/>
                  </a:ext>
                </a:extLst>
              </p:cNvPr>
              <p:cNvSpPr/>
              <p:nvPr/>
            </p:nvSpPr>
            <p:spPr>
              <a:xfrm>
                <a:off x="5739050" y="3873394"/>
                <a:ext cx="714" cy="423"/>
              </a:xfrm>
              <a:custGeom>
                <a:avLst/>
                <a:gdLst>
                  <a:gd name="connsiteX0" fmla="*/ 714 w 714"/>
                  <a:gd name="connsiteY0" fmla="*/ 423 h 423"/>
                  <a:gd name="connsiteX1" fmla="*/ 714 w 714"/>
                  <a:gd name="connsiteY1" fmla="*/ 423 h 423"/>
                  <a:gd name="connsiteX2" fmla="*/ 714 w 714"/>
                  <a:gd name="connsiteY2" fmla="*/ 423 h 423"/>
                </a:gdLst>
                <a:ahLst/>
                <a:cxnLst>
                  <a:cxn ang="0">
                    <a:pos x="connsiteX0" y="connsiteY0"/>
                  </a:cxn>
                  <a:cxn ang="0">
                    <a:pos x="connsiteX1" y="connsiteY1"/>
                  </a:cxn>
                  <a:cxn ang="0">
                    <a:pos x="connsiteX2" y="connsiteY2"/>
                  </a:cxn>
                </a:cxnLst>
                <a:rect l="l" t="t" r="r" b="b"/>
                <a:pathLst>
                  <a:path w="714" h="423">
                    <a:moveTo>
                      <a:pt x="714" y="423"/>
                    </a:moveTo>
                    <a:lnTo>
                      <a:pt x="714" y="423"/>
                    </a:lnTo>
                    <a:cubicBezTo>
                      <a:pt x="-238" y="-529"/>
                      <a:pt x="-238" y="423"/>
                      <a:pt x="714" y="423"/>
                    </a:cubicBezTo>
                    <a:close/>
                  </a:path>
                </a:pathLst>
              </a:custGeom>
              <a:grpFill/>
              <a:ln w="9525" cap="flat">
                <a:noFill/>
                <a:prstDash val="solid"/>
                <a:miter/>
              </a:ln>
            </p:spPr>
            <p:txBody>
              <a:bodyPr rtlCol="0" anchor="ctr"/>
              <a:lstStyle/>
              <a:p>
                <a:endParaRPr lang="zh-CN" altLang="en-US"/>
              </a:p>
            </p:txBody>
          </p:sp>
          <p:sp>
            <p:nvSpPr>
              <p:cNvPr id="293" name="任意多边形: 形状 292">
                <a:extLst>
                  <a:ext uri="{FF2B5EF4-FFF2-40B4-BE49-F238E27FC236}">
                    <a16:creationId xmlns:a16="http://schemas.microsoft.com/office/drawing/2014/main" id="{48358DF1-4BBC-FD43-AB95-8EACFAB6F297}"/>
                  </a:ext>
                </a:extLst>
              </p:cNvPr>
              <p:cNvSpPr/>
              <p:nvPr/>
            </p:nvSpPr>
            <p:spPr>
              <a:xfrm>
                <a:off x="5542597" y="3870959"/>
                <a:ext cx="4762" cy="2677"/>
              </a:xfrm>
              <a:custGeom>
                <a:avLst/>
                <a:gdLst>
                  <a:gd name="connsiteX0" fmla="*/ 4763 w 4762"/>
                  <a:gd name="connsiteY0" fmla="*/ 0 h 2677"/>
                  <a:gd name="connsiteX1" fmla="*/ 0 w 4762"/>
                  <a:gd name="connsiteY1" fmla="*/ 953 h 2677"/>
                  <a:gd name="connsiteX2" fmla="*/ 4763 w 4762"/>
                  <a:gd name="connsiteY2" fmla="*/ 0 h 2677"/>
                </a:gdLst>
                <a:ahLst/>
                <a:cxnLst>
                  <a:cxn ang="0">
                    <a:pos x="connsiteX0" y="connsiteY0"/>
                  </a:cxn>
                  <a:cxn ang="0">
                    <a:pos x="connsiteX1" y="connsiteY1"/>
                  </a:cxn>
                  <a:cxn ang="0">
                    <a:pos x="connsiteX2" y="connsiteY2"/>
                  </a:cxn>
                </a:cxnLst>
                <a:rect l="l" t="t" r="r" b="b"/>
                <a:pathLst>
                  <a:path w="4762" h="2677">
                    <a:moveTo>
                      <a:pt x="4763" y="0"/>
                    </a:moveTo>
                    <a:cubicBezTo>
                      <a:pt x="2858" y="0"/>
                      <a:pt x="1905" y="0"/>
                      <a:pt x="0" y="953"/>
                    </a:cubicBezTo>
                    <a:cubicBezTo>
                      <a:pt x="1905" y="3810"/>
                      <a:pt x="3810" y="2858"/>
                      <a:pt x="4763" y="0"/>
                    </a:cubicBezTo>
                    <a:close/>
                  </a:path>
                </a:pathLst>
              </a:custGeom>
              <a:grpFill/>
              <a:ln w="9525" cap="flat">
                <a:noFill/>
                <a:prstDash val="solid"/>
                <a:miter/>
              </a:ln>
            </p:spPr>
            <p:txBody>
              <a:bodyPr rtlCol="0" anchor="ctr"/>
              <a:lstStyle/>
              <a:p>
                <a:endParaRPr lang="zh-CN" altLang="en-US"/>
              </a:p>
            </p:txBody>
          </p:sp>
          <p:sp>
            <p:nvSpPr>
              <p:cNvPr id="294" name="任意多边形: 形状 293">
                <a:extLst>
                  <a:ext uri="{FF2B5EF4-FFF2-40B4-BE49-F238E27FC236}">
                    <a16:creationId xmlns:a16="http://schemas.microsoft.com/office/drawing/2014/main" id="{4B1D97C4-528D-35F6-F744-F2D454F37491}"/>
                  </a:ext>
                </a:extLst>
              </p:cNvPr>
              <p:cNvSpPr/>
              <p:nvPr/>
            </p:nvSpPr>
            <p:spPr>
              <a:xfrm>
                <a:off x="5547359" y="3843608"/>
                <a:ext cx="230769" cy="93074"/>
              </a:xfrm>
              <a:custGeom>
                <a:avLst/>
                <a:gdLst>
                  <a:gd name="connsiteX0" fmla="*/ 121920 w 230769"/>
                  <a:gd name="connsiteY0" fmla="*/ 87359 h 93074"/>
                  <a:gd name="connsiteX1" fmla="*/ 145733 w 230769"/>
                  <a:gd name="connsiteY1" fmla="*/ 91169 h 93074"/>
                  <a:gd name="connsiteX2" fmla="*/ 151448 w 230769"/>
                  <a:gd name="connsiteY2" fmla="*/ 88312 h 93074"/>
                  <a:gd name="connsiteX3" fmla="*/ 167640 w 230769"/>
                  <a:gd name="connsiteY3" fmla="*/ 93074 h 93074"/>
                  <a:gd name="connsiteX4" fmla="*/ 161925 w 230769"/>
                  <a:gd name="connsiteY4" fmla="*/ 90217 h 93074"/>
                  <a:gd name="connsiteX5" fmla="*/ 179070 w 230769"/>
                  <a:gd name="connsiteY5" fmla="*/ 90217 h 93074"/>
                  <a:gd name="connsiteX6" fmla="*/ 186690 w 230769"/>
                  <a:gd name="connsiteY6" fmla="*/ 90217 h 93074"/>
                  <a:gd name="connsiteX7" fmla="*/ 184785 w 230769"/>
                  <a:gd name="connsiteY7" fmla="*/ 84502 h 93074"/>
                  <a:gd name="connsiteX8" fmla="*/ 199073 w 230769"/>
                  <a:gd name="connsiteY8" fmla="*/ 77834 h 93074"/>
                  <a:gd name="connsiteX9" fmla="*/ 200978 w 230769"/>
                  <a:gd name="connsiteY9" fmla="*/ 78787 h 93074"/>
                  <a:gd name="connsiteX10" fmla="*/ 214313 w 230769"/>
                  <a:gd name="connsiteY10" fmla="*/ 72119 h 93074"/>
                  <a:gd name="connsiteX11" fmla="*/ 215265 w 230769"/>
                  <a:gd name="connsiteY11" fmla="*/ 72119 h 93074"/>
                  <a:gd name="connsiteX12" fmla="*/ 210503 w 230769"/>
                  <a:gd name="connsiteY12" fmla="*/ 72119 h 93074"/>
                  <a:gd name="connsiteX13" fmla="*/ 230505 w 230769"/>
                  <a:gd name="connsiteY13" fmla="*/ 56879 h 93074"/>
                  <a:gd name="connsiteX14" fmla="*/ 216218 w 230769"/>
                  <a:gd name="connsiteY14" fmla="*/ 42592 h 93074"/>
                  <a:gd name="connsiteX15" fmla="*/ 216218 w 230769"/>
                  <a:gd name="connsiteY15" fmla="*/ 49259 h 93074"/>
                  <a:gd name="connsiteX16" fmla="*/ 200978 w 230769"/>
                  <a:gd name="connsiteY16" fmla="*/ 53069 h 93074"/>
                  <a:gd name="connsiteX17" fmla="*/ 206693 w 230769"/>
                  <a:gd name="connsiteY17" fmla="*/ 47354 h 93074"/>
                  <a:gd name="connsiteX18" fmla="*/ 202883 w 230769"/>
                  <a:gd name="connsiteY18" fmla="*/ 56879 h 93074"/>
                  <a:gd name="connsiteX19" fmla="*/ 192405 w 230769"/>
                  <a:gd name="connsiteY19" fmla="*/ 55927 h 93074"/>
                  <a:gd name="connsiteX20" fmla="*/ 188595 w 230769"/>
                  <a:gd name="connsiteY20" fmla="*/ 64499 h 93074"/>
                  <a:gd name="connsiteX21" fmla="*/ 201930 w 230769"/>
                  <a:gd name="connsiteY21" fmla="*/ 68309 h 93074"/>
                  <a:gd name="connsiteX22" fmla="*/ 192405 w 230769"/>
                  <a:gd name="connsiteY22" fmla="*/ 70214 h 93074"/>
                  <a:gd name="connsiteX23" fmla="*/ 184785 w 230769"/>
                  <a:gd name="connsiteY23" fmla="*/ 70214 h 93074"/>
                  <a:gd name="connsiteX24" fmla="*/ 188595 w 230769"/>
                  <a:gd name="connsiteY24" fmla="*/ 71167 h 93074"/>
                  <a:gd name="connsiteX25" fmla="*/ 188595 w 230769"/>
                  <a:gd name="connsiteY25" fmla="*/ 72119 h 93074"/>
                  <a:gd name="connsiteX26" fmla="*/ 183833 w 230769"/>
                  <a:gd name="connsiteY26" fmla="*/ 74024 h 93074"/>
                  <a:gd name="connsiteX27" fmla="*/ 181928 w 230769"/>
                  <a:gd name="connsiteY27" fmla="*/ 76882 h 93074"/>
                  <a:gd name="connsiteX28" fmla="*/ 164783 w 230769"/>
                  <a:gd name="connsiteY28" fmla="*/ 75929 h 93074"/>
                  <a:gd name="connsiteX29" fmla="*/ 156210 w 230769"/>
                  <a:gd name="connsiteY29" fmla="*/ 73072 h 93074"/>
                  <a:gd name="connsiteX30" fmla="*/ 165735 w 230769"/>
                  <a:gd name="connsiteY30" fmla="*/ 65452 h 93074"/>
                  <a:gd name="connsiteX31" fmla="*/ 155258 w 230769"/>
                  <a:gd name="connsiteY31" fmla="*/ 63547 h 93074"/>
                  <a:gd name="connsiteX32" fmla="*/ 201930 w 230769"/>
                  <a:gd name="connsiteY32" fmla="*/ 47354 h 93074"/>
                  <a:gd name="connsiteX33" fmla="*/ 200978 w 230769"/>
                  <a:gd name="connsiteY33" fmla="*/ 42592 h 93074"/>
                  <a:gd name="connsiteX34" fmla="*/ 194310 w 230769"/>
                  <a:gd name="connsiteY34" fmla="*/ 43544 h 93074"/>
                  <a:gd name="connsiteX35" fmla="*/ 183833 w 230769"/>
                  <a:gd name="connsiteY35" fmla="*/ 46402 h 93074"/>
                  <a:gd name="connsiteX36" fmla="*/ 192405 w 230769"/>
                  <a:gd name="connsiteY36" fmla="*/ 40687 h 93074"/>
                  <a:gd name="connsiteX37" fmla="*/ 200025 w 230769"/>
                  <a:gd name="connsiteY37" fmla="*/ 35924 h 93074"/>
                  <a:gd name="connsiteX38" fmla="*/ 208598 w 230769"/>
                  <a:gd name="connsiteY38" fmla="*/ 26399 h 93074"/>
                  <a:gd name="connsiteX39" fmla="*/ 218123 w 230769"/>
                  <a:gd name="connsiteY39" fmla="*/ 26399 h 93074"/>
                  <a:gd name="connsiteX40" fmla="*/ 212408 w 230769"/>
                  <a:gd name="connsiteY40" fmla="*/ 20684 h 93074"/>
                  <a:gd name="connsiteX41" fmla="*/ 204788 w 230769"/>
                  <a:gd name="connsiteY41" fmla="*/ 30209 h 93074"/>
                  <a:gd name="connsiteX42" fmla="*/ 194310 w 230769"/>
                  <a:gd name="connsiteY42" fmla="*/ 32114 h 93074"/>
                  <a:gd name="connsiteX43" fmla="*/ 194310 w 230769"/>
                  <a:gd name="connsiteY43" fmla="*/ 33067 h 93074"/>
                  <a:gd name="connsiteX44" fmla="*/ 175260 w 230769"/>
                  <a:gd name="connsiteY44" fmla="*/ 41639 h 93074"/>
                  <a:gd name="connsiteX45" fmla="*/ 171450 w 230769"/>
                  <a:gd name="connsiteY45" fmla="*/ 40687 h 93074"/>
                  <a:gd name="connsiteX46" fmla="*/ 184785 w 230769"/>
                  <a:gd name="connsiteY46" fmla="*/ 32114 h 93074"/>
                  <a:gd name="connsiteX47" fmla="*/ 189548 w 230769"/>
                  <a:gd name="connsiteY47" fmla="*/ 25447 h 93074"/>
                  <a:gd name="connsiteX48" fmla="*/ 192405 w 230769"/>
                  <a:gd name="connsiteY48" fmla="*/ 24494 h 93074"/>
                  <a:gd name="connsiteX49" fmla="*/ 181928 w 230769"/>
                  <a:gd name="connsiteY49" fmla="*/ 22589 h 93074"/>
                  <a:gd name="connsiteX50" fmla="*/ 184785 w 230769"/>
                  <a:gd name="connsiteY50" fmla="*/ 20684 h 93074"/>
                  <a:gd name="connsiteX51" fmla="*/ 177165 w 230769"/>
                  <a:gd name="connsiteY51" fmla="*/ 24494 h 93074"/>
                  <a:gd name="connsiteX52" fmla="*/ 167640 w 230769"/>
                  <a:gd name="connsiteY52" fmla="*/ 30209 h 93074"/>
                  <a:gd name="connsiteX53" fmla="*/ 158115 w 230769"/>
                  <a:gd name="connsiteY53" fmla="*/ 34019 h 93074"/>
                  <a:gd name="connsiteX54" fmla="*/ 176213 w 230769"/>
                  <a:gd name="connsiteY54" fmla="*/ 21637 h 93074"/>
                  <a:gd name="connsiteX55" fmla="*/ 181928 w 230769"/>
                  <a:gd name="connsiteY55" fmla="*/ 17827 h 93074"/>
                  <a:gd name="connsiteX56" fmla="*/ 181928 w 230769"/>
                  <a:gd name="connsiteY56" fmla="*/ 16874 h 93074"/>
                  <a:gd name="connsiteX57" fmla="*/ 194310 w 230769"/>
                  <a:gd name="connsiteY57" fmla="*/ 15922 h 93074"/>
                  <a:gd name="connsiteX58" fmla="*/ 209550 w 230769"/>
                  <a:gd name="connsiteY58" fmla="*/ 4492 h 93074"/>
                  <a:gd name="connsiteX59" fmla="*/ 204788 w 230769"/>
                  <a:gd name="connsiteY59" fmla="*/ 682 h 93074"/>
                  <a:gd name="connsiteX60" fmla="*/ 195263 w 230769"/>
                  <a:gd name="connsiteY60" fmla="*/ 7349 h 93074"/>
                  <a:gd name="connsiteX61" fmla="*/ 195263 w 230769"/>
                  <a:gd name="connsiteY61" fmla="*/ 2587 h 93074"/>
                  <a:gd name="connsiteX62" fmla="*/ 179070 w 230769"/>
                  <a:gd name="connsiteY62" fmla="*/ 11159 h 93074"/>
                  <a:gd name="connsiteX63" fmla="*/ 189548 w 230769"/>
                  <a:gd name="connsiteY63" fmla="*/ 6397 h 93074"/>
                  <a:gd name="connsiteX64" fmla="*/ 174308 w 230769"/>
                  <a:gd name="connsiteY64" fmla="*/ 16874 h 93074"/>
                  <a:gd name="connsiteX65" fmla="*/ 170498 w 230769"/>
                  <a:gd name="connsiteY65" fmla="*/ 18779 h 93074"/>
                  <a:gd name="connsiteX66" fmla="*/ 166688 w 230769"/>
                  <a:gd name="connsiteY66" fmla="*/ 21637 h 93074"/>
                  <a:gd name="connsiteX67" fmla="*/ 160020 w 230769"/>
                  <a:gd name="connsiteY67" fmla="*/ 27352 h 93074"/>
                  <a:gd name="connsiteX68" fmla="*/ 160020 w 230769"/>
                  <a:gd name="connsiteY68" fmla="*/ 22589 h 93074"/>
                  <a:gd name="connsiteX69" fmla="*/ 156210 w 230769"/>
                  <a:gd name="connsiteY69" fmla="*/ 19732 h 93074"/>
                  <a:gd name="connsiteX70" fmla="*/ 147638 w 230769"/>
                  <a:gd name="connsiteY70" fmla="*/ 30209 h 93074"/>
                  <a:gd name="connsiteX71" fmla="*/ 132398 w 230769"/>
                  <a:gd name="connsiteY71" fmla="*/ 36877 h 93074"/>
                  <a:gd name="connsiteX72" fmla="*/ 114300 w 230769"/>
                  <a:gd name="connsiteY72" fmla="*/ 52117 h 93074"/>
                  <a:gd name="connsiteX73" fmla="*/ 134303 w 230769"/>
                  <a:gd name="connsiteY73" fmla="*/ 32114 h 93074"/>
                  <a:gd name="connsiteX74" fmla="*/ 140970 w 230769"/>
                  <a:gd name="connsiteY74" fmla="*/ 18779 h 93074"/>
                  <a:gd name="connsiteX75" fmla="*/ 153353 w 230769"/>
                  <a:gd name="connsiteY75" fmla="*/ 1634 h 93074"/>
                  <a:gd name="connsiteX76" fmla="*/ 130493 w 230769"/>
                  <a:gd name="connsiteY76" fmla="*/ 27352 h 93074"/>
                  <a:gd name="connsiteX77" fmla="*/ 137160 w 230769"/>
                  <a:gd name="connsiteY77" fmla="*/ 23542 h 93074"/>
                  <a:gd name="connsiteX78" fmla="*/ 121920 w 230769"/>
                  <a:gd name="connsiteY78" fmla="*/ 32114 h 93074"/>
                  <a:gd name="connsiteX79" fmla="*/ 110490 w 230769"/>
                  <a:gd name="connsiteY79" fmla="*/ 34019 h 93074"/>
                  <a:gd name="connsiteX80" fmla="*/ 115253 w 230769"/>
                  <a:gd name="connsiteY80" fmla="*/ 28304 h 93074"/>
                  <a:gd name="connsiteX81" fmla="*/ 107633 w 230769"/>
                  <a:gd name="connsiteY81" fmla="*/ 35924 h 93074"/>
                  <a:gd name="connsiteX82" fmla="*/ 108585 w 230769"/>
                  <a:gd name="connsiteY82" fmla="*/ 13064 h 93074"/>
                  <a:gd name="connsiteX83" fmla="*/ 102870 w 230769"/>
                  <a:gd name="connsiteY83" fmla="*/ 27352 h 93074"/>
                  <a:gd name="connsiteX84" fmla="*/ 102870 w 230769"/>
                  <a:gd name="connsiteY84" fmla="*/ 23542 h 93074"/>
                  <a:gd name="connsiteX85" fmla="*/ 96203 w 230769"/>
                  <a:gd name="connsiteY85" fmla="*/ 40687 h 93074"/>
                  <a:gd name="connsiteX86" fmla="*/ 93345 w 230769"/>
                  <a:gd name="connsiteY86" fmla="*/ 30209 h 93074"/>
                  <a:gd name="connsiteX87" fmla="*/ 90488 w 230769"/>
                  <a:gd name="connsiteY87" fmla="*/ 12112 h 93074"/>
                  <a:gd name="connsiteX88" fmla="*/ 77153 w 230769"/>
                  <a:gd name="connsiteY88" fmla="*/ 52117 h 93074"/>
                  <a:gd name="connsiteX89" fmla="*/ 80010 w 230769"/>
                  <a:gd name="connsiteY89" fmla="*/ 34019 h 93074"/>
                  <a:gd name="connsiteX90" fmla="*/ 74295 w 230769"/>
                  <a:gd name="connsiteY90" fmla="*/ 34972 h 93074"/>
                  <a:gd name="connsiteX91" fmla="*/ 83820 w 230769"/>
                  <a:gd name="connsiteY91" fmla="*/ 6397 h 93074"/>
                  <a:gd name="connsiteX92" fmla="*/ 69533 w 230769"/>
                  <a:gd name="connsiteY92" fmla="*/ 24494 h 93074"/>
                  <a:gd name="connsiteX93" fmla="*/ 69533 w 230769"/>
                  <a:gd name="connsiteY93" fmla="*/ 26399 h 93074"/>
                  <a:gd name="connsiteX94" fmla="*/ 56198 w 230769"/>
                  <a:gd name="connsiteY94" fmla="*/ 31162 h 93074"/>
                  <a:gd name="connsiteX95" fmla="*/ 66675 w 230769"/>
                  <a:gd name="connsiteY95" fmla="*/ 19732 h 93074"/>
                  <a:gd name="connsiteX96" fmla="*/ 45720 w 230769"/>
                  <a:gd name="connsiteY96" fmla="*/ 34019 h 93074"/>
                  <a:gd name="connsiteX97" fmla="*/ 45720 w 230769"/>
                  <a:gd name="connsiteY97" fmla="*/ 15922 h 93074"/>
                  <a:gd name="connsiteX98" fmla="*/ 30480 w 230769"/>
                  <a:gd name="connsiteY98" fmla="*/ 33067 h 93074"/>
                  <a:gd name="connsiteX99" fmla="*/ 34290 w 230769"/>
                  <a:gd name="connsiteY99" fmla="*/ 19732 h 93074"/>
                  <a:gd name="connsiteX100" fmla="*/ 22860 w 230769"/>
                  <a:gd name="connsiteY100" fmla="*/ 15922 h 93074"/>
                  <a:gd name="connsiteX101" fmla="*/ 12383 w 230769"/>
                  <a:gd name="connsiteY101" fmla="*/ 13064 h 93074"/>
                  <a:gd name="connsiteX102" fmla="*/ 6668 w 230769"/>
                  <a:gd name="connsiteY102" fmla="*/ 29257 h 93074"/>
                  <a:gd name="connsiteX103" fmla="*/ 6668 w 230769"/>
                  <a:gd name="connsiteY103" fmla="*/ 11159 h 93074"/>
                  <a:gd name="connsiteX104" fmla="*/ 12383 w 230769"/>
                  <a:gd name="connsiteY104" fmla="*/ 7349 h 93074"/>
                  <a:gd name="connsiteX105" fmla="*/ 3810 w 230769"/>
                  <a:gd name="connsiteY105" fmla="*/ 8302 h 93074"/>
                  <a:gd name="connsiteX106" fmla="*/ 0 w 230769"/>
                  <a:gd name="connsiteY106" fmla="*/ 30209 h 93074"/>
                  <a:gd name="connsiteX107" fmla="*/ 23813 w 230769"/>
                  <a:gd name="connsiteY107" fmla="*/ 38782 h 93074"/>
                  <a:gd name="connsiteX108" fmla="*/ 49530 w 230769"/>
                  <a:gd name="connsiteY108" fmla="*/ 40687 h 93074"/>
                  <a:gd name="connsiteX109" fmla="*/ 50483 w 230769"/>
                  <a:gd name="connsiteY109" fmla="*/ 33067 h 93074"/>
                  <a:gd name="connsiteX110" fmla="*/ 53340 w 230769"/>
                  <a:gd name="connsiteY110" fmla="*/ 42592 h 93074"/>
                  <a:gd name="connsiteX111" fmla="*/ 52388 w 230769"/>
                  <a:gd name="connsiteY111" fmla="*/ 43544 h 93074"/>
                  <a:gd name="connsiteX112" fmla="*/ 60960 w 230769"/>
                  <a:gd name="connsiteY112" fmla="*/ 61642 h 93074"/>
                  <a:gd name="connsiteX113" fmla="*/ 70485 w 230769"/>
                  <a:gd name="connsiteY113" fmla="*/ 48307 h 93074"/>
                  <a:gd name="connsiteX114" fmla="*/ 72390 w 230769"/>
                  <a:gd name="connsiteY114" fmla="*/ 60689 h 93074"/>
                  <a:gd name="connsiteX115" fmla="*/ 77153 w 230769"/>
                  <a:gd name="connsiteY115" fmla="*/ 40687 h 93074"/>
                  <a:gd name="connsiteX116" fmla="*/ 76200 w 230769"/>
                  <a:gd name="connsiteY116" fmla="*/ 54974 h 93074"/>
                  <a:gd name="connsiteX117" fmla="*/ 84773 w 230769"/>
                  <a:gd name="connsiteY117" fmla="*/ 59737 h 93074"/>
                  <a:gd name="connsiteX118" fmla="*/ 89535 w 230769"/>
                  <a:gd name="connsiteY118" fmla="*/ 60689 h 93074"/>
                  <a:gd name="connsiteX119" fmla="*/ 93345 w 230769"/>
                  <a:gd name="connsiteY119" fmla="*/ 60689 h 93074"/>
                  <a:gd name="connsiteX120" fmla="*/ 101918 w 230769"/>
                  <a:gd name="connsiteY120" fmla="*/ 55927 h 93074"/>
                  <a:gd name="connsiteX121" fmla="*/ 98108 w 230769"/>
                  <a:gd name="connsiteY121" fmla="*/ 64499 h 93074"/>
                  <a:gd name="connsiteX122" fmla="*/ 98108 w 230769"/>
                  <a:gd name="connsiteY122" fmla="*/ 71167 h 93074"/>
                  <a:gd name="connsiteX123" fmla="*/ 101918 w 230769"/>
                  <a:gd name="connsiteY123" fmla="*/ 68309 h 93074"/>
                  <a:gd name="connsiteX124" fmla="*/ 112395 w 230769"/>
                  <a:gd name="connsiteY124" fmla="*/ 54022 h 93074"/>
                  <a:gd name="connsiteX125" fmla="*/ 106680 w 230769"/>
                  <a:gd name="connsiteY125" fmla="*/ 67357 h 93074"/>
                  <a:gd name="connsiteX126" fmla="*/ 116205 w 230769"/>
                  <a:gd name="connsiteY126" fmla="*/ 60689 h 93074"/>
                  <a:gd name="connsiteX127" fmla="*/ 135255 w 230769"/>
                  <a:gd name="connsiteY127" fmla="*/ 45449 h 93074"/>
                  <a:gd name="connsiteX128" fmla="*/ 105728 w 230769"/>
                  <a:gd name="connsiteY128" fmla="*/ 73072 h 93074"/>
                  <a:gd name="connsiteX129" fmla="*/ 115253 w 230769"/>
                  <a:gd name="connsiteY129" fmla="*/ 67357 h 93074"/>
                  <a:gd name="connsiteX130" fmla="*/ 140970 w 230769"/>
                  <a:gd name="connsiteY130" fmla="*/ 51164 h 93074"/>
                  <a:gd name="connsiteX131" fmla="*/ 135255 w 230769"/>
                  <a:gd name="connsiteY131" fmla="*/ 55927 h 93074"/>
                  <a:gd name="connsiteX132" fmla="*/ 125730 w 230769"/>
                  <a:gd name="connsiteY132" fmla="*/ 65452 h 93074"/>
                  <a:gd name="connsiteX133" fmla="*/ 143828 w 230769"/>
                  <a:gd name="connsiteY133" fmla="*/ 54022 h 93074"/>
                  <a:gd name="connsiteX134" fmla="*/ 119063 w 230769"/>
                  <a:gd name="connsiteY134" fmla="*/ 71167 h 93074"/>
                  <a:gd name="connsiteX135" fmla="*/ 163830 w 230769"/>
                  <a:gd name="connsiteY135" fmla="*/ 54022 h 93074"/>
                  <a:gd name="connsiteX136" fmla="*/ 139065 w 230769"/>
                  <a:gd name="connsiteY136" fmla="*/ 66404 h 93074"/>
                  <a:gd name="connsiteX137" fmla="*/ 145733 w 230769"/>
                  <a:gd name="connsiteY137" fmla="*/ 67357 h 93074"/>
                  <a:gd name="connsiteX138" fmla="*/ 146685 w 230769"/>
                  <a:gd name="connsiteY138" fmla="*/ 71167 h 93074"/>
                  <a:gd name="connsiteX139" fmla="*/ 131445 w 230769"/>
                  <a:gd name="connsiteY139" fmla="*/ 73072 h 93074"/>
                  <a:gd name="connsiteX140" fmla="*/ 119063 w 230769"/>
                  <a:gd name="connsiteY140" fmla="*/ 79739 h 93074"/>
                  <a:gd name="connsiteX141" fmla="*/ 118110 w 230769"/>
                  <a:gd name="connsiteY141" fmla="*/ 82597 h 93074"/>
                  <a:gd name="connsiteX142" fmla="*/ 138113 w 230769"/>
                  <a:gd name="connsiteY142" fmla="*/ 80692 h 93074"/>
                  <a:gd name="connsiteX143" fmla="*/ 114300 w 230769"/>
                  <a:gd name="connsiteY143" fmla="*/ 84502 h 93074"/>
                  <a:gd name="connsiteX144" fmla="*/ 108585 w 230769"/>
                  <a:gd name="connsiteY144" fmla="*/ 86407 h 93074"/>
                  <a:gd name="connsiteX145" fmla="*/ 112395 w 230769"/>
                  <a:gd name="connsiteY145" fmla="*/ 87359 h 93074"/>
                  <a:gd name="connsiteX146" fmla="*/ 107633 w 230769"/>
                  <a:gd name="connsiteY146" fmla="*/ 87359 h 93074"/>
                  <a:gd name="connsiteX147" fmla="*/ 105728 w 230769"/>
                  <a:gd name="connsiteY147" fmla="*/ 88312 h 93074"/>
                  <a:gd name="connsiteX148" fmla="*/ 130493 w 230769"/>
                  <a:gd name="connsiteY148" fmla="*/ 92122 h 93074"/>
                  <a:gd name="connsiteX149" fmla="*/ 121920 w 230769"/>
                  <a:gd name="connsiteY149" fmla="*/ 87359 h 930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Lst>
                <a:rect l="l" t="t" r="r" b="b"/>
                <a:pathLst>
                  <a:path w="230769" h="93074">
                    <a:moveTo>
                      <a:pt x="121920" y="87359"/>
                    </a:moveTo>
                    <a:cubicBezTo>
                      <a:pt x="147638" y="88312"/>
                      <a:pt x="121920" y="89264"/>
                      <a:pt x="145733" y="91169"/>
                    </a:cubicBezTo>
                    <a:cubicBezTo>
                      <a:pt x="140970" y="89264"/>
                      <a:pt x="138113" y="88312"/>
                      <a:pt x="151448" y="88312"/>
                    </a:cubicBezTo>
                    <a:cubicBezTo>
                      <a:pt x="164783" y="90217"/>
                      <a:pt x="148590" y="91169"/>
                      <a:pt x="167640" y="93074"/>
                    </a:cubicBezTo>
                    <a:cubicBezTo>
                      <a:pt x="165735" y="92122"/>
                      <a:pt x="163830" y="91169"/>
                      <a:pt x="161925" y="90217"/>
                    </a:cubicBezTo>
                    <a:cubicBezTo>
                      <a:pt x="167640" y="89264"/>
                      <a:pt x="174308" y="90217"/>
                      <a:pt x="179070" y="90217"/>
                    </a:cubicBezTo>
                    <a:cubicBezTo>
                      <a:pt x="183833" y="90217"/>
                      <a:pt x="186690" y="91169"/>
                      <a:pt x="186690" y="90217"/>
                    </a:cubicBezTo>
                    <a:cubicBezTo>
                      <a:pt x="175260" y="88312"/>
                      <a:pt x="179070" y="86407"/>
                      <a:pt x="184785" y="84502"/>
                    </a:cubicBezTo>
                    <a:cubicBezTo>
                      <a:pt x="191453" y="82597"/>
                      <a:pt x="200025" y="78787"/>
                      <a:pt x="199073" y="77834"/>
                    </a:cubicBezTo>
                    <a:lnTo>
                      <a:pt x="200978" y="78787"/>
                    </a:lnTo>
                    <a:cubicBezTo>
                      <a:pt x="205740" y="76882"/>
                      <a:pt x="209550" y="74977"/>
                      <a:pt x="214313" y="72119"/>
                    </a:cubicBezTo>
                    <a:cubicBezTo>
                      <a:pt x="215265" y="72119"/>
                      <a:pt x="215265" y="72119"/>
                      <a:pt x="215265" y="72119"/>
                    </a:cubicBezTo>
                    <a:cubicBezTo>
                      <a:pt x="214313" y="72119"/>
                      <a:pt x="212408" y="72119"/>
                      <a:pt x="210503" y="72119"/>
                    </a:cubicBezTo>
                    <a:cubicBezTo>
                      <a:pt x="223838" y="68309"/>
                      <a:pt x="232410" y="62594"/>
                      <a:pt x="230505" y="56879"/>
                    </a:cubicBezTo>
                    <a:cubicBezTo>
                      <a:pt x="218123" y="57832"/>
                      <a:pt x="227648" y="40687"/>
                      <a:pt x="216218" y="42592"/>
                    </a:cubicBezTo>
                    <a:cubicBezTo>
                      <a:pt x="219075" y="43544"/>
                      <a:pt x="220028" y="45449"/>
                      <a:pt x="216218" y="49259"/>
                    </a:cubicBezTo>
                    <a:lnTo>
                      <a:pt x="200978" y="53069"/>
                    </a:lnTo>
                    <a:cubicBezTo>
                      <a:pt x="201930" y="49259"/>
                      <a:pt x="215265" y="48307"/>
                      <a:pt x="206693" y="47354"/>
                    </a:cubicBezTo>
                    <a:cubicBezTo>
                      <a:pt x="185738" y="54974"/>
                      <a:pt x="206693" y="53069"/>
                      <a:pt x="202883" y="56879"/>
                    </a:cubicBezTo>
                    <a:cubicBezTo>
                      <a:pt x="198120" y="56879"/>
                      <a:pt x="194310" y="56879"/>
                      <a:pt x="192405" y="55927"/>
                    </a:cubicBezTo>
                    <a:cubicBezTo>
                      <a:pt x="191453" y="58784"/>
                      <a:pt x="187643" y="61642"/>
                      <a:pt x="188595" y="64499"/>
                    </a:cubicBezTo>
                    <a:cubicBezTo>
                      <a:pt x="189548" y="66404"/>
                      <a:pt x="191453" y="68309"/>
                      <a:pt x="201930" y="68309"/>
                    </a:cubicBezTo>
                    <a:cubicBezTo>
                      <a:pt x="199073" y="69262"/>
                      <a:pt x="195263" y="70214"/>
                      <a:pt x="192405" y="70214"/>
                    </a:cubicBezTo>
                    <a:cubicBezTo>
                      <a:pt x="189548" y="70214"/>
                      <a:pt x="186690" y="70214"/>
                      <a:pt x="184785" y="70214"/>
                    </a:cubicBezTo>
                    <a:cubicBezTo>
                      <a:pt x="186690" y="70214"/>
                      <a:pt x="187643" y="70214"/>
                      <a:pt x="188595" y="71167"/>
                    </a:cubicBezTo>
                    <a:cubicBezTo>
                      <a:pt x="188595" y="71167"/>
                      <a:pt x="188595" y="72119"/>
                      <a:pt x="188595" y="72119"/>
                    </a:cubicBezTo>
                    <a:cubicBezTo>
                      <a:pt x="187643" y="73072"/>
                      <a:pt x="186690" y="73072"/>
                      <a:pt x="183833" y="74024"/>
                    </a:cubicBezTo>
                    <a:cubicBezTo>
                      <a:pt x="179070" y="74977"/>
                      <a:pt x="174308" y="75929"/>
                      <a:pt x="181928" y="76882"/>
                    </a:cubicBezTo>
                    <a:cubicBezTo>
                      <a:pt x="168593" y="77834"/>
                      <a:pt x="165735" y="76882"/>
                      <a:pt x="164783" y="75929"/>
                    </a:cubicBezTo>
                    <a:cubicBezTo>
                      <a:pt x="162878" y="74977"/>
                      <a:pt x="162878" y="73072"/>
                      <a:pt x="156210" y="73072"/>
                    </a:cubicBezTo>
                    <a:cubicBezTo>
                      <a:pt x="167640" y="69262"/>
                      <a:pt x="168593" y="66404"/>
                      <a:pt x="165735" y="65452"/>
                    </a:cubicBezTo>
                    <a:cubicBezTo>
                      <a:pt x="162878" y="64499"/>
                      <a:pt x="157163" y="64499"/>
                      <a:pt x="155258" y="63547"/>
                    </a:cubicBezTo>
                    <a:cubicBezTo>
                      <a:pt x="176213" y="54974"/>
                      <a:pt x="196215" y="52117"/>
                      <a:pt x="201930" y="47354"/>
                    </a:cubicBezTo>
                    <a:cubicBezTo>
                      <a:pt x="206693" y="42592"/>
                      <a:pt x="204788" y="41639"/>
                      <a:pt x="200978" y="42592"/>
                    </a:cubicBezTo>
                    <a:cubicBezTo>
                      <a:pt x="199073" y="42592"/>
                      <a:pt x="196215" y="43544"/>
                      <a:pt x="194310" y="43544"/>
                    </a:cubicBezTo>
                    <a:cubicBezTo>
                      <a:pt x="190500" y="44497"/>
                      <a:pt x="186690" y="45449"/>
                      <a:pt x="183833" y="46402"/>
                    </a:cubicBezTo>
                    <a:cubicBezTo>
                      <a:pt x="185738" y="44497"/>
                      <a:pt x="188595" y="42592"/>
                      <a:pt x="192405" y="40687"/>
                    </a:cubicBezTo>
                    <a:cubicBezTo>
                      <a:pt x="195263" y="39734"/>
                      <a:pt x="197168" y="37829"/>
                      <a:pt x="200025" y="35924"/>
                    </a:cubicBezTo>
                    <a:cubicBezTo>
                      <a:pt x="204788" y="33067"/>
                      <a:pt x="209550" y="30209"/>
                      <a:pt x="208598" y="26399"/>
                    </a:cubicBezTo>
                    <a:cubicBezTo>
                      <a:pt x="211455" y="26399"/>
                      <a:pt x="215265" y="26399"/>
                      <a:pt x="218123" y="26399"/>
                    </a:cubicBezTo>
                    <a:cubicBezTo>
                      <a:pt x="235268" y="13064"/>
                      <a:pt x="209550" y="25447"/>
                      <a:pt x="212408" y="20684"/>
                    </a:cubicBezTo>
                    <a:cubicBezTo>
                      <a:pt x="208598" y="24494"/>
                      <a:pt x="203835" y="26399"/>
                      <a:pt x="204788" y="30209"/>
                    </a:cubicBezTo>
                    <a:cubicBezTo>
                      <a:pt x="198120" y="34019"/>
                      <a:pt x="195263" y="33067"/>
                      <a:pt x="194310" y="32114"/>
                    </a:cubicBezTo>
                    <a:cubicBezTo>
                      <a:pt x="194310" y="32114"/>
                      <a:pt x="194310" y="33067"/>
                      <a:pt x="194310" y="33067"/>
                    </a:cubicBezTo>
                    <a:cubicBezTo>
                      <a:pt x="187643" y="35924"/>
                      <a:pt x="180023" y="38782"/>
                      <a:pt x="175260" y="41639"/>
                    </a:cubicBezTo>
                    <a:cubicBezTo>
                      <a:pt x="170498" y="43544"/>
                      <a:pt x="168593" y="43544"/>
                      <a:pt x="171450" y="40687"/>
                    </a:cubicBezTo>
                    <a:cubicBezTo>
                      <a:pt x="180023" y="36877"/>
                      <a:pt x="183833" y="34019"/>
                      <a:pt x="184785" y="32114"/>
                    </a:cubicBezTo>
                    <a:cubicBezTo>
                      <a:pt x="186690" y="30209"/>
                      <a:pt x="186690" y="27352"/>
                      <a:pt x="189548" y="25447"/>
                    </a:cubicBezTo>
                    <a:lnTo>
                      <a:pt x="192405" y="24494"/>
                    </a:lnTo>
                    <a:cubicBezTo>
                      <a:pt x="186690" y="24494"/>
                      <a:pt x="186690" y="21637"/>
                      <a:pt x="181928" y="22589"/>
                    </a:cubicBezTo>
                    <a:lnTo>
                      <a:pt x="184785" y="20684"/>
                    </a:lnTo>
                    <a:cubicBezTo>
                      <a:pt x="183833" y="20684"/>
                      <a:pt x="180975" y="22589"/>
                      <a:pt x="177165" y="24494"/>
                    </a:cubicBezTo>
                    <a:cubicBezTo>
                      <a:pt x="174308" y="26399"/>
                      <a:pt x="171450" y="28304"/>
                      <a:pt x="167640" y="30209"/>
                    </a:cubicBezTo>
                    <a:cubicBezTo>
                      <a:pt x="161925" y="34019"/>
                      <a:pt x="157163" y="35924"/>
                      <a:pt x="158115" y="34019"/>
                    </a:cubicBezTo>
                    <a:cubicBezTo>
                      <a:pt x="161925" y="31162"/>
                      <a:pt x="169545" y="25447"/>
                      <a:pt x="176213" y="21637"/>
                    </a:cubicBezTo>
                    <a:cubicBezTo>
                      <a:pt x="180023" y="18779"/>
                      <a:pt x="180975" y="18779"/>
                      <a:pt x="181928" y="17827"/>
                    </a:cubicBezTo>
                    <a:cubicBezTo>
                      <a:pt x="182880" y="16874"/>
                      <a:pt x="182880" y="16874"/>
                      <a:pt x="181928" y="16874"/>
                    </a:cubicBezTo>
                    <a:cubicBezTo>
                      <a:pt x="189548" y="11159"/>
                      <a:pt x="194310" y="12112"/>
                      <a:pt x="194310" y="15922"/>
                    </a:cubicBezTo>
                    <a:cubicBezTo>
                      <a:pt x="194310" y="12112"/>
                      <a:pt x="204788" y="1634"/>
                      <a:pt x="209550" y="4492"/>
                    </a:cubicBezTo>
                    <a:cubicBezTo>
                      <a:pt x="218123" y="-3128"/>
                      <a:pt x="201930" y="4492"/>
                      <a:pt x="204788" y="682"/>
                    </a:cubicBezTo>
                    <a:cubicBezTo>
                      <a:pt x="201930" y="3539"/>
                      <a:pt x="198120" y="5444"/>
                      <a:pt x="195263" y="7349"/>
                    </a:cubicBezTo>
                    <a:cubicBezTo>
                      <a:pt x="201930" y="2587"/>
                      <a:pt x="200025" y="682"/>
                      <a:pt x="195263" y="2587"/>
                    </a:cubicBezTo>
                    <a:cubicBezTo>
                      <a:pt x="190500" y="3539"/>
                      <a:pt x="183833" y="7349"/>
                      <a:pt x="179070" y="11159"/>
                    </a:cubicBezTo>
                    <a:cubicBezTo>
                      <a:pt x="182880" y="9254"/>
                      <a:pt x="186690" y="7349"/>
                      <a:pt x="189548" y="6397"/>
                    </a:cubicBezTo>
                    <a:cubicBezTo>
                      <a:pt x="184785" y="10207"/>
                      <a:pt x="179070" y="14017"/>
                      <a:pt x="174308" y="16874"/>
                    </a:cubicBezTo>
                    <a:cubicBezTo>
                      <a:pt x="173355" y="17827"/>
                      <a:pt x="172403" y="18779"/>
                      <a:pt x="170498" y="18779"/>
                    </a:cubicBezTo>
                    <a:cubicBezTo>
                      <a:pt x="169545" y="19732"/>
                      <a:pt x="167640" y="20684"/>
                      <a:pt x="166688" y="21637"/>
                    </a:cubicBezTo>
                    <a:cubicBezTo>
                      <a:pt x="163830" y="23542"/>
                      <a:pt x="161925" y="25447"/>
                      <a:pt x="160020" y="27352"/>
                    </a:cubicBezTo>
                    <a:cubicBezTo>
                      <a:pt x="170498" y="17827"/>
                      <a:pt x="164783" y="19732"/>
                      <a:pt x="160020" y="22589"/>
                    </a:cubicBezTo>
                    <a:cubicBezTo>
                      <a:pt x="154305" y="25447"/>
                      <a:pt x="149543" y="28304"/>
                      <a:pt x="156210" y="19732"/>
                    </a:cubicBezTo>
                    <a:lnTo>
                      <a:pt x="147638" y="30209"/>
                    </a:lnTo>
                    <a:cubicBezTo>
                      <a:pt x="147638" y="27352"/>
                      <a:pt x="140018" y="31162"/>
                      <a:pt x="132398" y="36877"/>
                    </a:cubicBezTo>
                    <a:cubicBezTo>
                      <a:pt x="124778" y="42592"/>
                      <a:pt x="118110" y="49259"/>
                      <a:pt x="114300" y="52117"/>
                    </a:cubicBezTo>
                    <a:cubicBezTo>
                      <a:pt x="120015" y="46402"/>
                      <a:pt x="136208" y="24494"/>
                      <a:pt x="134303" y="32114"/>
                    </a:cubicBezTo>
                    <a:cubicBezTo>
                      <a:pt x="133350" y="30209"/>
                      <a:pt x="136208" y="24494"/>
                      <a:pt x="140970" y="18779"/>
                    </a:cubicBezTo>
                    <a:cubicBezTo>
                      <a:pt x="145733" y="13064"/>
                      <a:pt x="151448" y="6397"/>
                      <a:pt x="153353" y="1634"/>
                    </a:cubicBezTo>
                    <a:cubicBezTo>
                      <a:pt x="151448" y="-6938"/>
                      <a:pt x="136208" y="20684"/>
                      <a:pt x="130493" y="27352"/>
                    </a:cubicBezTo>
                    <a:lnTo>
                      <a:pt x="137160" y="23542"/>
                    </a:lnTo>
                    <a:cubicBezTo>
                      <a:pt x="125730" y="35924"/>
                      <a:pt x="124778" y="34972"/>
                      <a:pt x="121920" y="32114"/>
                    </a:cubicBezTo>
                    <a:cubicBezTo>
                      <a:pt x="120015" y="29257"/>
                      <a:pt x="117158" y="26399"/>
                      <a:pt x="110490" y="34019"/>
                    </a:cubicBezTo>
                    <a:cubicBezTo>
                      <a:pt x="112395" y="27352"/>
                      <a:pt x="113348" y="30209"/>
                      <a:pt x="115253" y="28304"/>
                    </a:cubicBezTo>
                    <a:cubicBezTo>
                      <a:pt x="117158" y="15922"/>
                      <a:pt x="110490" y="31162"/>
                      <a:pt x="107633" y="35924"/>
                    </a:cubicBezTo>
                    <a:cubicBezTo>
                      <a:pt x="105728" y="34019"/>
                      <a:pt x="102870" y="28304"/>
                      <a:pt x="108585" y="13064"/>
                    </a:cubicBezTo>
                    <a:cubicBezTo>
                      <a:pt x="104775" y="9254"/>
                      <a:pt x="106680" y="22589"/>
                      <a:pt x="102870" y="27352"/>
                    </a:cubicBezTo>
                    <a:lnTo>
                      <a:pt x="102870" y="23542"/>
                    </a:lnTo>
                    <a:cubicBezTo>
                      <a:pt x="100013" y="29257"/>
                      <a:pt x="98108" y="34972"/>
                      <a:pt x="96203" y="40687"/>
                    </a:cubicBezTo>
                    <a:cubicBezTo>
                      <a:pt x="95250" y="37829"/>
                      <a:pt x="94298" y="34972"/>
                      <a:pt x="93345" y="30209"/>
                    </a:cubicBezTo>
                    <a:cubicBezTo>
                      <a:pt x="92393" y="25447"/>
                      <a:pt x="90488" y="19732"/>
                      <a:pt x="90488" y="12112"/>
                    </a:cubicBezTo>
                    <a:cubicBezTo>
                      <a:pt x="81915" y="14017"/>
                      <a:pt x="84773" y="47354"/>
                      <a:pt x="77153" y="52117"/>
                    </a:cubicBezTo>
                    <a:cubicBezTo>
                      <a:pt x="74295" y="43544"/>
                      <a:pt x="79058" y="40687"/>
                      <a:pt x="80010" y="34019"/>
                    </a:cubicBezTo>
                    <a:lnTo>
                      <a:pt x="74295" y="34972"/>
                    </a:lnTo>
                    <a:cubicBezTo>
                      <a:pt x="78105" y="17827"/>
                      <a:pt x="81915" y="27352"/>
                      <a:pt x="83820" y="6397"/>
                    </a:cubicBezTo>
                    <a:cubicBezTo>
                      <a:pt x="77153" y="26399"/>
                      <a:pt x="77153" y="11159"/>
                      <a:pt x="69533" y="24494"/>
                    </a:cubicBezTo>
                    <a:lnTo>
                      <a:pt x="69533" y="26399"/>
                    </a:lnTo>
                    <a:cubicBezTo>
                      <a:pt x="64770" y="39734"/>
                      <a:pt x="60008" y="29257"/>
                      <a:pt x="56198" y="31162"/>
                    </a:cubicBezTo>
                    <a:cubicBezTo>
                      <a:pt x="59055" y="23542"/>
                      <a:pt x="62865" y="22589"/>
                      <a:pt x="66675" y="19732"/>
                    </a:cubicBezTo>
                    <a:cubicBezTo>
                      <a:pt x="63818" y="12112"/>
                      <a:pt x="53340" y="16874"/>
                      <a:pt x="45720" y="34019"/>
                    </a:cubicBezTo>
                    <a:cubicBezTo>
                      <a:pt x="43815" y="31162"/>
                      <a:pt x="40958" y="22589"/>
                      <a:pt x="45720" y="15922"/>
                    </a:cubicBezTo>
                    <a:cubicBezTo>
                      <a:pt x="38100" y="11159"/>
                      <a:pt x="36195" y="40687"/>
                      <a:pt x="30480" y="33067"/>
                    </a:cubicBezTo>
                    <a:lnTo>
                      <a:pt x="34290" y="19732"/>
                    </a:lnTo>
                    <a:cubicBezTo>
                      <a:pt x="33338" y="9254"/>
                      <a:pt x="28575" y="12112"/>
                      <a:pt x="22860" y="15922"/>
                    </a:cubicBezTo>
                    <a:cubicBezTo>
                      <a:pt x="18098" y="19732"/>
                      <a:pt x="12383" y="22589"/>
                      <a:pt x="12383" y="13064"/>
                    </a:cubicBezTo>
                    <a:lnTo>
                      <a:pt x="6668" y="29257"/>
                    </a:lnTo>
                    <a:cubicBezTo>
                      <a:pt x="7620" y="21637"/>
                      <a:pt x="4763" y="17827"/>
                      <a:pt x="6668" y="11159"/>
                    </a:cubicBezTo>
                    <a:lnTo>
                      <a:pt x="12383" y="7349"/>
                    </a:lnTo>
                    <a:cubicBezTo>
                      <a:pt x="13335" y="-6938"/>
                      <a:pt x="4763" y="18779"/>
                      <a:pt x="3810" y="8302"/>
                    </a:cubicBezTo>
                    <a:cubicBezTo>
                      <a:pt x="1905" y="13064"/>
                      <a:pt x="1905" y="24494"/>
                      <a:pt x="0" y="30209"/>
                    </a:cubicBezTo>
                    <a:cubicBezTo>
                      <a:pt x="9525" y="28304"/>
                      <a:pt x="16193" y="34019"/>
                      <a:pt x="23813" y="38782"/>
                    </a:cubicBezTo>
                    <a:cubicBezTo>
                      <a:pt x="31433" y="43544"/>
                      <a:pt x="39053" y="47354"/>
                      <a:pt x="49530" y="40687"/>
                    </a:cubicBezTo>
                    <a:cubicBezTo>
                      <a:pt x="49530" y="38782"/>
                      <a:pt x="48578" y="35924"/>
                      <a:pt x="50483" y="33067"/>
                    </a:cubicBezTo>
                    <a:cubicBezTo>
                      <a:pt x="51435" y="37829"/>
                      <a:pt x="55245" y="34019"/>
                      <a:pt x="53340" y="42592"/>
                    </a:cubicBezTo>
                    <a:lnTo>
                      <a:pt x="52388" y="43544"/>
                    </a:lnTo>
                    <a:cubicBezTo>
                      <a:pt x="57150" y="40687"/>
                      <a:pt x="58103" y="61642"/>
                      <a:pt x="60960" y="61642"/>
                    </a:cubicBezTo>
                    <a:cubicBezTo>
                      <a:pt x="64770" y="50212"/>
                      <a:pt x="69533" y="67357"/>
                      <a:pt x="70485" y="48307"/>
                    </a:cubicBezTo>
                    <a:lnTo>
                      <a:pt x="72390" y="60689"/>
                    </a:lnTo>
                    <a:cubicBezTo>
                      <a:pt x="74295" y="54022"/>
                      <a:pt x="75248" y="44497"/>
                      <a:pt x="77153" y="40687"/>
                    </a:cubicBezTo>
                    <a:cubicBezTo>
                      <a:pt x="80010" y="42592"/>
                      <a:pt x="79058" y="50212"/>
                      <a:pt x="76200" y="54974"/>
                    </a:cubicBezTo>
                    <a:cubicBezTo>
                      <a:pt x="79058" y="56879"/>
                      <a:pt x="81915" y="58784"/>
                      <a:pt x="84773" y="59737"/>
                    </a:cubicBezTo>
                    <a:cubicBezTo>
                      <a:pt x="86678" y="60689"/>
                      <a:pt x="87630" y="60689"/>
                      <a:pt x="89535" y="60689"/>
                    </a:cubicBezTo>
                    <a:cubicBezTo>
                      <a:pt x="91440" y="60689"/>
                      <a:pt x="93345" y="60689"/>
                      <a:pt x="93345" y="60689"/>
                    </a:cubicBezTo>
                    <a:cubicBezTo>
                      <a:pt x="95250" y="60689"/>
                      <a:pt x="98108" y="58784"/>
                      <a:pt x="101918" y="55927"/>
                    </a:cubicBezTo>
                    <a:cubicBezTo>
                      <a:pt x="100013" y="58784"/>
                      <a:pt x="99060" y="61642"/>
                      <a:pt x="98108" y="64499"/>
                    </a:cubicBezTo>
                    <a:cubicBezTo>
                      <a:pt x="97155" y="69262"/>
                      <a:pt x="107633" y="48307"/>
                      <a:pt x="98108" y="71167"/>
                    </a:cubicBezTo>
                    <a:cubicBezTo>
                      <a:pt x="100965" y="66404"/>
                      <a:pt x="100965" y="68309"/>
                      <a:pt x="101918" y="68309"/>
                    </a:cubicBezTo>
                    <a:cubicBezTo>
                      <a:pt x="102870" y="68309"/>
                      <a:pt x="104775" y="66404"/>
                      <a:pt x="112395" y="54022"/>
                    </a:cubicBezTo>
                    <a:cubicBezTo>
                      <a:pt x="105728" y="65452"/>
                      <a:pt x="104775" y="68309"/>
                      <a:pt x="106680" y="67357"/>
                    </a:cubicBezTo>
                    <a:cubicBezTo>
                      <a:pt x="108585" y="66404"/>
                      <a:pt x="113348" y="62594"/>
                      <a:pt x="116205" y="60689"/>
                    </a:cubicBezTo>
                    <a:cubicBezTo>
                      <a:pt x="134303" y="39734"/>
                      <a:pt x="124778" y="54974"/>
                      <a:pt x="135255" y="45449"/>
                    </a:cubicBezTo>
                    <a:cubicBezTo>
                      <a:pt x="119063" y="61642"/>
                      <a:pt x="116205" y="61642"/>
                      <a:pt x="105728" y="73072"/>
                    </a:cubicBezTo>
                    <a:cubicBezTo>
                      <a:pt x="118110" y="60689"/>
                      <a:pt x="117158" y="65452"/>
                      <a:pt x="115253" y="67357"/>
                    </a:cubicBezTo>
                    <a:cubicBezTo>
                      <a:pt x="114300" y="70214"/>
                      <a:pt x="113348" y="70214"/>
                      <a:pt x="140970" y="51164"/>
                    </a:cubicBezTo>
                    <a:cubicBezTo>
                      <a:pt x="139065" y="53069"/>
                      <a:pt x="137160" y="54974"/>
                      <a:pt x="135255" y="55927"/>
                    </a:cubicBezTo>
                    <a:cubicBezTo>
                      <a:pt x="136208" y="55927"/>
                      <a:pt x="127635" y="63547"/>
                      <a:pt x="125730" y="65452"/>
                    </a:cubicBezTo>
                    <a:cubicBezTo>
                      <a:pt x="136208" y="58784"/>
                      <a:pt x="139065" y="54974"/>
                      <a:pt x="143828" y="54022"/>
                    </a:cubicBezTo>
                    <a:cubicBezTo>
                      <a:pt x="142875" y="56879"/>
                      <a:pt x="126683" y="66404"/>
                      <a:pt x="119063" y="71167"/>
                    </a:cubicBezTo>
                    <a:cubicBezTo>
                      <a:pt x="133350" y="63547"/>
                      <a:pt x="140018" y="64499"/>
                      <a:pt x="163830" y="54022"/>
                    </a:cubicBezTo>
                    <a:cubicBezTo>
                      <a:pt x="157163" y="58784"/>
                      <a:pt x="143828" y="65452"/>
                      <a:pt x="139065" y="66404"/>
                    </a:cubicBezTo>
                    <a:cubicBezTo>
                      <a:pt x="148590" y="64499"/>
                      <a:pt x="147638" y="66404"/>
                      <a:pt x="145733" y="67357"/>
                    </a:cubicBezTo>
                    <a:cubicBezTo>
                      <a:pt x="143828" y="69262"/>
                      <a:pt x="140970" y="71167"/>
                      <a:pt x="146685" y="71167"/>
                    </a:cubicBezTo>
                    <a:cubicBezTo>
                      <a:pt x="145733" y="69262"/>
                      <a:pt x="120968" y="78787"/>
                      <a:pt x="131445" y="73072"/>
                    </a:cubicBezTo>
                    <a:cubicBezTo>
                      <a:pt x="114300" y="79739"/>
                      <a:pt x="116205" y="79739"/>
                      <a:pt x="119063" y="79739"/>
                    </a:cubicBezTo>
                    <a:cubicBezTo>
                      <a:pt x="122873" y="79739"/>
                      <a:pt x="127635" y="80692"/>
                      <a:pt x="118110" y="82597"/>
                    </a:cubicBezTo>
                    <a:cubicBezTo>
                      <a:pt x="124778" y="81644"/>
                      <a:pt x="131445" y="80692"/>
                      <a:pt x="138113" y="80692"/>
                    </a:cubicBezTo>
                    <a:cubicBezTo>
                      <a:pt x="140970" y="82597"/>
                      <a:pt x="120968" y="84502"/>
                      <a:pt x="114300" y="84502"/>
                    </a:cubicBezTo>
                    <a:cubicBezTo>
                      <a:pt x="107633" y="86407"/>
                      <a:pt x="107633" y="86407"/>
                      <a:pt x="108585" y="86407"/>
                    </a:cubicBezTo>
                    <a:cubicBezTo>
                      <a:pt x="109538" y="86407"/>
                      <a:pt x="112395" y="87359"/>
                      <a:pt x="112395" y="87359"/>
                    </a:cubicBezTo>
                    <a:cubicBezTo>
                      <a:pt x="110490" y="87359"/>
                      <a:pt x="106680" y="87359"/>
                      <a:pt x="107633" y="87359"/>
                    </a:cubicBezTo>
                    <a:lnTo>
                      <a:pt x="105728" y="88312"/>
                    </a:lnTo>
                    <a:cubicBezTo>
                      <a:pt x="110490" y="88312"/>
                      <a:pt x="119063" y="90217"/>
                      <a:pt x="130493" y="92122"/>
                    </a:cubicBezTo>
                    <a:cubicBezTo>
                      <a:pt x="120015" y="88312"/>
                      <a:pt x="114300" y="87359"/>
                      <a:pt x="121920" y="87359"/>
                    </a:cubicBezTo>
                    <a:close/>
                  </a:path>
                </a:pathLst>
              </a:custGeom>
              <a:grpFill/>
              <a:ln w="9525" cap="flat">
                <a:noFill/>
                <a:prstDash val="solid"/>
                <a:miter/>
              </a:ln>
            </p:spPr>
            <p:txBody>
              <a:bodyPr rtlCol="0" anchor="ctr"/>
              <a:lstStyle/>
              <a:p>
                <a:endParaRPr lang="zh-CN" altLang="en-US"/>
              </a:p>
            </p:txBody>
          </p:sp>
          <p:sp>
            <p:nvSpPr>
              <p:cNvPr id="295" name="任意多边形: 形状 294">
                <a:extLst>
                  <a:ext uri="{FF2B5EF4-FFF2-40B4-BE49-F238E27FC236}">
                    <a16:creationId xmlns:a16="http://schemas.microsoft.com/office/drawing/2014/main" id="{C8ED127B-67A4-A0A9-B025-9D2B6A3EBBE2}"/>
                  </a:ext>
                </a:extLst>
              </p:cNvPr>
              <p:cNvSpPr/>
              <p:nvPr/>
            </p:nvSpPr>
            <p:spPr>
              <a:xfrm>
                <a:off x="5677852" y="3933825"/>
                <a:ext cx="1904" cy="9525"/>
              </a:xfrm>
              <a:custGeom>
                <a:avLst/>
                <a:gdLst>
                  <a:gd name="connsiteX0" fmla="*/ 0 w 1904"/>
                  <a:gd name="connsiteY0" fmla="*/ 0 h 9525"/>
                  <a:gd name="connsiteX1" fmla="*/ 1905 w 1904"/>
                  <a:gd name="connsiteY1" fmla="*/ 0 h 9525"/>
                  <a:gd name="connsiteX2" fmla="*/ 1905 w 1904"/>
                  <a:gd name="connsiteY2" fmla="*/ 0 h 9525"/>
                  <a:gd name="connsiteX3" fmla="*/ 0 w 1904"/>
                  <a:gd name="connsiteY3" fmla="*/ 0 h 9525"/>
                </a:gdLst>
                <a:ahLst/>
                <a:cxnLst>
                  <a:cxn ang="0">
                    <a:pos x="connsiteX0" y="connsiteY0"/>
                  </a:cxn>
                  <a:cxn ang="0">
                    <a:pos x="connsiteX1" y="connsiteY1"/>
                  </a:cxn>
                  <a:cxn ang="0">
                    <a:pos x="connsiteX2" y="connsiteY2"/>
                  </a:cxn>
                  <a:cxn ang="0">
                    <a:pos x="connsiteX3" y="connsiteY3"/>
                  </a:cxn>
                </a:cxnLst>
                <a:rect l="l" t="t" r="r" b="b"/>
                <a:pathLst>
                  <a:path w="1904" h="9525">
                    <a:moveTo>
                      <a:pt x="0" y="0"/>
                    </a:moveTo>
                    <a:lnTo>
                      <a:pt x="1905" y="0"/>
                    </a:lnTo>
                    <a:lnTo>
                      <a:pt x="1905" y="0"/>
                    </a:lnTo>
                    <a:cubicBezTo>
                      <a:pt x="952" y="0"/>
                      <a:pt x="952" y="0"/>
                      <a:pt x="0" y="0"/>
                    </a:cubicBezTo>
                    <a:close/>
                  </a:path>
                </a:pathLst>
              </a:custGeom>
              <a:grpFill/>
              <a:ln w="9525" cap="flat">
                <a:noFill/>
                <a:prstDash val="solid"/>
                <a:miter/>
              </a:ln>
            </p:spPr>
            <p:txBody>
              <a:bodyPr rtlCol="0" anchor="ctr"/>
              <a:lstStyle/>
              <a:p>
                <a:endParaRPr lang="zh-CN" altLang="en-US"/>
              </a:p>
            </p:txBody>
          </p:sp>
          <p:sp>
            <p:nvSpPr>
              <p:cNvPr id="296" name="任意多边形: 形状 295">
                <a:extLst>
                  <a:ext uri="{FF2B5EF4-FFF2-40B4-BE49-F238E27FC236}">
                    <a16:creationId xmlns:a16="http://schemas.microsoft.com/office/drawing/2014/main" id="{D14D6233-90E5-8BA8-61FC-175F4A74B904}"/>
                  </a:ext>
                </a:extLst>
              </p:cNvPr>
              <p:cNvSpPr/>
              <p:nvPr/>
            </p:nvSpPr>
            <p:spPr>
              <a:xfrm>
                <a:off x="5757862" y="3857625"/>
                <a:ext cx="4762" cy="4762"/>
              </a:xfrm>
              <a:custGeom>
                <a:avLst/>
                <a:gdLst>
                  <a:gd name="connsiteX0" fmla="*/ 4763 w 4762"/>
                  <a:gd name="connsiteY0" fmla="*/ 0 h 4762"/>
                  <a:gd name="connsiteX1" fmla="*/ 0 w 4762"/>
                  <a:gd name="connsiteY1" fmla="*/ 4763 h 4762"/>
                  <a:gd name="connsiteX2" fmla="*/ 4763 w 4762"/>
                  <a:gd name="connsiteY2" fmla="*/ 0 h 4762"/>
                </a:gdLst>
                <a:ahLst/>
                <a:cxnLst>
                  <a:cxn ang="0">
                    <a:pos x="connsiteX0" y="connsiteY0"/>
                  </a:cxn>
                  <a:cxn ang="0">
                    <a:pos x="connsiteX1" y="connsiteY1"/>
                  </a:cxn>
                  <a:cxn ang="0">
                    <a:pos x="connsiteX2" y="connsiteY2"/>
                  </a:cxn>
                </a:cxnLst>
                <a:rect l="l" t="t" r="r" b="b"/>
                <a:pathLst>
                  <a:path w="4762" h="4762">
                    <a:moveTo>
                      <a:pt x="4763" y="0"/>
                    </a:moveTo>
                    <a:cubicBezTo>
                      <a:pt x="1905" y="2858"/>
                      <a:pt x="953" y="3810"/>
                      <a:pt x="0" y="4763"/>
                    </a:cubicBezTo>
                    <a:cubicBezTo>
                      <a:pt x="1905" y="3810"/>
                      <a:pt x="3810" y="1905"/>
                      <a:pt x="4763" y="0"/>
                    </a:cubicBezTo>
                    <a:close/>
                  </a:path>
                </a:pathLst>
              </a:custGeom>
              <a:grpFill/>
              <a:ln w="9525" cap="flat">
                <a:noFill/>
                <a:prstDash val="solid"/>
                <a:miter/>
              </a:ln>
            </p:spPr>
            <p:txBody>
              <a:bodyPr rtlCol="0" anchor="ctr"/>
              <a:lstStyle/>
              <a:p>
                <a:endParaRPr lang="zh-CN" altLang="en-US"/>
              </a:p>
            </p:txBody>
          </p:sp>
          <p:sp>
            <p:nvSpPr>
              <p:cNvPr id="298" name="任意多边形: 形状 297">
                <a:extLst>
                  <a:ext uri="{FF2B5EF4-FFF2-40B4-BE49-F238E27FC236}">
                    <a16:creationId xmlns:a16="http://schemas.microsoft.com/office/drawing/2014/main" id="{BB6015E6-B4F4-FE1F-E9F6-07B12944BB6B}"/>
                  </a:ext>
                </a:extLst>
              </p:cNvPr>
              <p:cNvSpPr/>
              <p:nvPr/>
            </p:nvSpPr>
            <p:spPr>
              <a:xfrm>
                <a:off x="5737712" y="3894772"/>
                <a:ext cx="1814" cy="3810"/>
              </a:xfrm>
              <a:custGeom>
                <a:avLst/>
                <a:gdLst>
                  <a:gd name="connsiteX0" fmla="*/ 1100 w 1814"/>
                  <a:gd name="connsiteY0" fmla="*/ 0 h 3810"/>
                  <a:gd name="connsiteX1" fmla="*/ 1100 w 1814"/>
                  <a:gd name="connsiteY1" fmla="*/ 3810 h 3810"/>
                  <a:gd name="connsiteX2" fmla="*/ 1100 w 1814"/>
                  <a:gd name="connsiteY2" fmla="*/ 0 h 3810"/>
                </a:gdLst>
                <a:ahLst/>
                <a:cxnLst>
                  <a:cxn ang="0">
                    <a:pos x="connsiteX0" y="connsiteY0"/>
                  </a:cxn>
                  <a:cxn ang="0">
                    <a:pos x="connsiteX1" y="connsiteY1"/>
                  </a:cxn>
                  <a:cxn ang="0">
                    <a:pos x="connsiteX2" y="connsiteY2"/>
                  </a:cxn>
                </a:cxnLst>
                <a:rect l="l" t="t" r="r" b="b"/>
                <a:pathLst>
                  <a:path w="1814" h="3810">
                    <a:moveTo>
                      <a:pt x="1100" y="0"/>
                    </a:moveTo>
                    <a:cubicBezTo>
                      <a:pt x="-805" y="1905"/>
                      <a:pt x="147" y="2858"/>
                      <a:pt x="1100" y="3810"/>
                    </a:cubicBezTo>
                    <a:cubicBezTo>
                      <a:pt x="2052" y="2858"/>
                      <a:pt x="2052" y="953"/>
                      <a:pt x="1100" y="0"/>
                    </a:cubicBezTo>
                    <a:close/>
                  </a:path>
                </a:pathLst>
              </a:custGeom>
              <a:grpFill/>
              <a:ln w="9525" cap="flat">
                <a:noFill/>
                <a:prstDash val="solid"/>
                <a:miter/>
              </a:ln>
            </p:spPr>
            <p:txBody>
              <a:bodyPr rtlCol="0" anchor="ctr"/>
              <a:lstStyle/>
              <a:p>
                <a:endParaRPr lang="zh-CN" altLang="en-US"/>
              </a:p>
            </p:txBody>
          </p:sp>
          <p:sp>
            <p:nvSpPr>
              <p:cNvPr id="299" name="任意多边形: 形状 298">
                <a:extLst>
                  <a:ext uri="{FF2B5EF4-FFF2-40B4-BE49-F238E27FC236}">
                    <a16:creationId xmlns:a16="http://schemas.microsoft.com/office/drawing/2014/main" id="{71F9561B-C6E2-F846-7A8F-66CFE815C68F}"/>
                  </a:ext>
                </a:extLst>
              </p:cNvPr>
              <p:cNvSpPr/>
              <p:nvPr/>
            </p:nvSpPr>
            <p:spPr>
              <a:xfrm>
                <a:off x="5761672" y="3914060"/>
                <a:ext cx="5715" cy="714"/>
              </a:xfrm>
              <a:custGeom>
                <a:avLst/>
                <a:gdLst>
                  <a:gd name="connsiteX0" fmla="*/ 0 w 5715"/>
                  <a:gd name="connsiteY0" fmla="*/ 714 h 714"/>
                  <a:gd name="connsiteX1" fmla="*/ 5715 w 5715"/>
                  <a:gd name="connsiteY1" fmla="*/ 714 h 714"/>
                  <a:gd name="connsiteX2" fmla="*/ 0 w 5715"/>
                  <a:gd name="connsiteY2" fmla="*/ 714 h 714"/>
                </a:gdLst>
                <a:ahLst/>
                <a:cxnLst>
                  <a:cxn ang="0">
                    <a:pos x="connsiteX0" y="connsiteY0"/>
                  </a:cxn>
                  <a:cxn ang="0">
                    <a:pos x="connsiteX1" y="connsiteY1"/>
                  </a:cxn>
                  <a:cxn ang="0">
                    <a:pos x="connsiteX2" y="connsiteY2"/>
                  </a:cxn>
                </a:cxnLst>
                <a:rect l="l" t="t" r="r" b="b"/>
                <a:pathLst>
                  <a:path w="5715" h="714">
                    <a:moveTo>
                      <a:pt x="0" y="714"/>
                    </a:moveTo>
                    <a:cubicBezTo>
                      <a:pt x="1905" y="714"/>
                      <a:pt x="3810" y="714"/>
                      <a:pt x="5715" y="714"/>
                    </a:cubicBezTo>
                    <a:cubicBezTo>
                      <a:pt x="4763" y="-238"/>
                      <a:pt x="2858" y="-238"/>
                      <a:pt x="0" y="714"/>
                    </a:cubicBezTo>
                    <a:close/>
                  </a:path>
                </a:pathLst>
              </a:custGeom>
              <a:grpFill/>
              <a:ln w="9525" cap="flat">
                <a:noFill/>
                <a:prstDash val="solid"/>
                <a:miter/>
              </a:ln>
            </p:spPr>
            <p:txBody>
              <a:bodyPr rtlCol="0" anchor="ctr"/>
              <a:lstStyle/>
              <a:p>
                <a:endParaRPr lang="zh-CN" altLang="en-US"/>
              </a:p>
            </p:txBody>
          </p:sp>
          <p:sp>
            <p:nvSpPr>
              <p:cNvPr id="300" name="任意多边形: 形状 299">
                <a:extLst>
                  <a:ext uri="{FF2B5EF4-FFF2-40B4-BE49-F238E27FC236}">
                    <a16:creationId xmlns:a16="http://schemas.microsoft.com/office/drawing/2014/main" id="{F2108534-5802-1452-C74F-9CB9C9BF1164}"/>
                  </a:ext>
                </a:extLst>
              </p:cNvPr>
              <p:cNvSpPr/>
              <p:nvPr/>
            </p:nvSpPr>
            <p:spPr>
              <a:xfrm>
                <a:off x="5767387" y="3914775"/>
                <a:ext cx="15240" cy="3458"/>
              </a:xfrm>
              <a:custGeom>
                <a:avLst/>
                <a:gdLst>
                  <a:gd name="connsiteX0" fmla="*/ 15240 w 15240"/>
                  <a:gd name="connsiteY0" fmla="*/ 953 h 3458"/>
                  <a:gd name="connsiteX1" fmla="*/ 0 w 15240"/>
                  <a:gd name="connsiteY1" fmla="*/ 0 h 3458"/>
                  <a:gd name="connsiteX2" fmla="*/ 15240 w 15240"/>
                  <a:gd name="connsiteY2" fmla="*/ 953 h 3458"/>
                </a:gdLst>
                <a:ahLst/>
                <a:cxnLst>
                  <a:cxn ang="0">
                    <a:pos x="connsiteX0" y="connsiteY0"/>
                  </a:cxn>
                  <a:cxn ang="0">
                    <a:pos x="connsiteX1" y="connsiteY1"/>
                  </a:cxn>
                  <a:cxn ang="0">
                    <a:pos x="connsiteX2" y="connsiteY2"/>
                  </a:cxn>
                </a:cxnLst>
                <a:rect l="l" t="t" r="r" b="b"/>
                <a:pathLst>
                  <a:path w="15240" h="3458">
                    <a:moveTo>
                      <a:pt x="15240" y="953"/>
                    </a:moveTo>
                    <a:cubicBezTo>
                      <a:pt x="7620" y="2858"/>
                      <a:pt x="8572" y="0"/>
                      <a:pt x="0" y="0"/>
                    </a:cubicBezTo>
                    <a:cubicBezTo>
                      <a:pt x="4763" y="953"/>
                      <a:pt x="2858" y="6667"/>
                      <a:pt x="15240" y="953"/>
                    </a:cubicBezTo>
                    <a:close/>
                  </a:path>
                </a:pathLst>
              </a:custGeom>
              <a:grpFill/>
              <a:ln w="9525" cap="flat">
                <a:noFill/>
                <a:prstDash val="solid"/>
                <a:miter/>
              </a:ln>
            </p:spPr>
            <p:txBody>
              <a:bodyPr rtlCol="0" anchor="ctr"/>
              <a:lstStyle/>
              <a:p>
                <a:endParaRPr lang="zh-CN" altLang="en-US"/>
              </a:p>
            </p:txBody>
          </p:sp>
          <p:sp>
            <p:nvSpPr>
              <p:cNvPr id="301" name="任意多边形: 形状 300">
                <a:extLst>
                  <a:ext uri="{FF2B5EF4-FFF2-40B4-BE49-F238E27FC236}">
                    <a16:creationId xmlns:a16="http://schemas.microsoft.com/office/drawing/2014/main" id="{177DE5BD-4090-F5E4-A346-9AA07F221221}"/>
                  </a:ext>
                </a:extLst>
              </p:cNvPr>
              <p:cNvSpPr/>
              <p:nvPr/>
            </p:nvSpPr>
            <p:spPr>
              <a:xfrm>
                <a:off x="5440679" y="3737609"/>
                <a:ext cx="9525" cy="8572"/>
              </a:xfrm>
              <a:custGeom>
                <a:avLst/>
                <a:gdLst>
                  <a:gd name="connsiteX0" fmla="*/ 9525 w 9525"/>
                  <a:gd name="connsiteY0" fmla="*/ 0 h 8572"/>
                  <a:gd name="connsiteX1" fmla="*/ 0 w 9525"/>
                  <a:gd name="connsiteY1" fmla="*/ 8573 h 8572"/>
                  <a:gd name="connsiteX2" fmla="*/ 6667 w 9525"/>
                  <a:gd name="connsiteY2" fmla="*/ 6668 h 8572"/>
                  <a:gd name="connsiteX3" fmla="*/ 9525 w 9525"/>
                  <a:gd name="connsiteY3" fmla="*/ 0 h 8572"/>
                </a:gdLst>
                <a:ahLst/>
                <a:cxnLst>
                  <a:cxn ang="0">
                    <a:pos x="connsiteX0" y="connsiteY0"/>
                  </a:cxn>
                  <a:cxn ang="0">
                    <a:pos x="connsiteX1" y="connsiteY1"/>
                  </a:cxn>
                  <a:cxn ang="0">
                    <a:pos x="connsiteX2" y="connsiteY2"/>
                  </a:cxn>
                  <a:cxn ang="0">
                    <a:pos x="connsiteX3" y="connsiteY3"/>
                  </a:cxn>
                </a:cxnLst>
                <a:rect l="l" t="t" r="r" b="b"/>
                <a:pathLst>
                  <a:path w="9525" h="8572">
                    <a:moveTo>
                      <a:pt x="9525" y="0"/>
                    </a:moveTo>
                    <a:cubicBezTo>
                      <a:pt x="6667" y="2858"/>
                      <a:pt x="1905" y="4763"/>
                      <a:pt x="0" y="8573"/>
                    </a:cubicBezTo>
                    <a:lnTo>
                      <a:pt x="6667" y="6668"/>
                    </a:lnTo>
                    <a:lnTo>
                      <a:pt x="9525" y="0"/>
                    </a:lnTo>
                    <a:close/>
                  </a:path>
                </a:pathLst>
              </a:custGeom>
              <a:grpFill/>
              <a:ln w="9525" cap="flat">
                <a:noFill/>
                <a:prstDash val="solid"/>
                <a:miter/>
              </a:ln>
            </p:spPr>
            <p:txBody>
              <a:bodyPr rtlCol="0" anchor="ctr"/>
              <a:lstStyle/>
              <a:p>
                <a:endParaRPr lang="zh-CN" altLang="en-US"/>
              </a:p>
            </p:txBody>
          </p:sp>
          <p:sp>
            <p:nvSpPr>
              <p:cNvPr id="302" name="任意多边形: 形状 301">
                <a:extLst>
                  <a:ext uri="{FF2B5EF4-FFF2-40B4-BE49-F238E27FC236}">
                    <a16:creationId xmlns:a16="http://schemas.microsoft.com/office/drawing/2014/main" id="{CB2B1844-B5B9-96E5-685A-5286AC545FC2}"/>
                  </a:ext>
                </a:extLst>
              </p:cNvPr>
              <p:cNvSpPr/>
              <p:nvPr/>
            </p:nvSpPr>
            <p:spPr>
              <a:xfrm>
                <a:off x="5448300" y="3746935"/>
                <a:ext cx="13334" cy="15439"/>
              </a:xfrm>
              <a:custGeom>
                <a:avLst/>
                <a:gdLst>
                  <a:gd name="connsiteX0" fmla="*/ 0 w 13334"/>
                  <a:gd name="connsiteY0" fmla="*/ 8773 h 15439"/>
                  <a:gd name="connsiteX1" fmla="*/ 0 w 13334"/>
                  <a:gd name="connsiteY1" fmla="*/ 15440 h 15439"/>
                  <a:gd name="connsiteX2" fmla="*/ 13335 w 13334"/>
                  <a:gd name="connsiteY2" fmla="*/ 200 h 15439"/>
                  <a:gd name="connsiteX3" fmla="*/ 0 w 13334"/>
                  <a:gd name="connsiteY3" fmla="*/ 8773 h 15439"/>
                </a:gdLst>
                <a:ahLst/>
                <a:cxnLst>
                  <a:cxn ang="0">
                    <a:pos x="connsiteX0" y="connsiteY0"/>
                  </a:cxn>
                  <a:cxn ang="0">
                    <a:pos x="connsiteX1" y="connsiteY1"/>
                  </a:cxn>
                  <a:cxn ang="0">
                    <a:pos x="connsiteX2" y="connsiteY2"/>
                  </a:cxn>
                  <a:cxn ang="0">
                    <a:pos x="connsiteX3" y="connsiteY3"/>
                  </a:cxn>
                </a:cxnLst>
                <a:rect l="l" t="t" r="r" b="b"/>
                <a:pathLst>
                  <a:path w="13334" h="15439">
                    <a:moveTo>
                      <a:pt x="0" y="8773"/>
                    </a:moveTo>
                    <a:lnTo>
                      <a:pt x="0" y="15440"/>
                    </a:lnTo>
                    <a:lnTo>
                      <a:pt x="13335" y="200"/>
                    </a:lnTo>
                    <a:cubicBezTo>
                      <a:pt x="10478" y="-1705"/>
                      <a:pt x="3810" y="10677"/>
                      <a:pt x="0" y="8773"/>
                    </a:cubicBezTo>
                    <a:close/>
                  </a:path>
                </a:pathLst>
              </a:custGeom>
              <a:grpFill/>
              <a:ln w="9525" cap="flat">
                <a:noFill/>
                <a:prstDash val="solid"/>
                <a:miter/>
              </a:ln>
            </p:spPr>
            <p:txBody>
              <a:bodyPr rtlCol="0" anchor="ctr"/>
              <a:lstStyle/>
              <a:p>
                <a:endParaRPr lang="zh-CN" altLang="en-US"/>
              </a:p>
            </p:txBody>
          </p:sp>
          <p:sp>
            <p:nvSpPr>
              <p:cNvPr id="303" name="任意多边形: 形状 302">
                <a:extLst>
                  <a:ext uri="{FF2B5EF4-FFF2-40B4-BE49-F238E27FC236}">
                    <a16:creationId xmlns:a16="http://schemas.microsoft.com/office/drawing/2014/main" id="{2E9F3276-9021-240A-6557-5CA4EFBD7BB4}"/>
                  </a:ext>
                </a:extLst>
              </p:cNvPr>
              <p:cNvSpPr/>
              <p:nvPr/>
            </p:nvSpPr>
            <p:spPr>
              <a:xfrm>
                <a:off x="5448300" y="3771900"/>
                <a:ext cx="3809" cy="3809"/>
              </a:xfrm>
              <a:custGeom>
                <a:avLst/>
                <a:gdLst>
                  <a:gd name="connsiteX0" fmla="*/ 3810 w 3809"/>
                  <a:gd name="connsiteY0" fmla="*/ 0 h 3809"/>
                  <a:gd name="connsiteX1" fmla="*/ 0 w 3809"/>
                  <a:gd name="connsiteY1" fmla="*/ 3810 h 3809"/>
                  <a:gd name="connsiteX2" fmla="*/ 3810 w 3809"/>
                  <a:gd name="connsiteY2" fmla="*/ 0 h 3809"/>
                </a:gdLst>
                <a:ahLst/>
                <a:cxnLst>
                  <a:cxn ang="0">
                    <a:pos x="connsiteX0" y="connsiteY0"/>
                  </a:cxn>
                  <a:cxn ang="0">
                    <a:pos x="connsiteX1" y="connsiteY1"/>
                  </a:cxn>
                  <a:cxn ang="0">
                    <a:pos x="connsiteX2" y="connsiteY2"/>
                  </a:cxn>
                </a:cxnLst>
                <a:rect l="l" t="t" r="r" b="b"/>
                <a:pathLst>
                  <a:path w="3809" h="3809">
                    <a:moveTo>
                      <a:pt x="3810" y="0"/>
                    </a:moveTo>
                    <a:lnTo>
                      <a:pt x="0" y="3810"/>
                    </a:lnTo>
                    <a:cubicBezTo>
                      <a:pt x="2858" y="1905"/>
                      <a:pt x="3810" y="953"/>
                      <a:pt x="3810" y="0"/>
                    </a:cubicBezTo>
                    <a:close/>
                  </a:path>
                </a:pathLst>
              </a:custGeom>
              <a:grpFill/>
              <a:ln w="9525" cap="flat">
                <a:noFill/>
                <a:prstDash val="solid"/>
                <a:miter/>
              </a:ln>
            </p:spPr>
            <p:txBody>
              <a:bodyPr rtlCol="0" anchor="ctr"/>
              <a:lstStyle/>
              <a:p>
                <a:endParaRPr lang="zh-CN" altLang="en-US"/>
              </a:p>
            </p:txBody>
          </p:sp>
          <p:sp>
            <p:nvSpPr>
              <p:cNvPr id="304" name="任意多边形: 形状 303">
                <a:extLst>
                  <a:ext uri="{FF2B5EF4-FFF2-40B4-BE49-F238E27FC236}">
                    <a16:creationId xmlns:a16="http://schemas.microsoft.com/office/drawing/2014/main" id="{E7FCF67E-9778-EA88-559C-4F60EE4E721D}"/>
                  </a:ext>
                </a:extLst>
              </p:cNvPr>
              <p:cNvSpPr/>
              <p:nvPr/>
            </p:nvSpPr>
            <p:spPr>
              <a:xfrm>
                <a:off x="5452109" y="3753802"/>
                <a:ext cx="14287" cy="18097"/>
              </a:xfrm>
              <a:custGeom>
                <a:avLst/>
                <a:gdLst>
                  <a:gd name="connsiteX0" fmla="*/ 4763 w 14287"/>
                  <a:gd name="connsiteY0" fmla="*/ 11430 h 18097"/>
                  <a:gd name="connsiteX1" fmla="*/ 14288 w 14287"/>
                  <a:gd name="connsiteY1" fmla="*/ 0 h 18097"/>
                  <a:gd name="connsiteX2" fmla="*/ 3810 w 14287"/>
                  <a:gd name="connsiteY2" fmla="*/ 5715 h 18097"/>
                  <a:gd name="connsiteX3" fmla="*/ 3810 w 14287"/>
                  <a:gd name="connsiteY3" fmla="*/ 9525 h 18097"/>
                  <a:gd name="connsiteX4" fmla="*/ 0 w 14287"/>
                  <a:gd name="connsiteY4" fmla="*/ 18097 h 18097"/>
                  <a:gd name="connsiteX5" fmla="*/ 7620 w 14287"/>
                  <a:gd name="connsiteY5" fmla="*/ 10477 h 18097"/>
                  <a:gd name="connsiteX6" fmla="*/ 4763 w 14287"/>
                  <a:gd name="connsiteY6" fmla="*/ 11430 h 180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287" h="18097">
                    <a:moveTo>
                      <a:pt x="4763" y="11430"/>
                    </a:moveTo>
                    <a:lnTo>
                      <a:pt x="14288" y="0"/>
                    </a:lnTo>
                    <a:lnTo>
                      <a:pt x="3810" y="5715"/>
                    </a:lnTo>
                    <a:lnTo>
                      <a:pt x="3810" y="9525"/>
                    </a:lnTo>
                    <a:cubicBezTo>
                      <a:pt x="953" y="13335"/>
                      <a:pt x="953" y="16192"/>
                      <a:pt x="0" y="18097"/>
                    </a:cubicBezTo>
                    <a:lnTo>
                      <a:pt x="7620" y="10477"/>
                    </a:lnTo>
                    <a:cubicBezTo>
                      <a:pt x="6668" y="11430"/>
                      <a:pt x="4763" y="12382"/>
                      <a:pt x="4763" y="11430"/>
                    </a:cubicBezTo>
                    <a:close/>
                  </a:path>
                </a:pathLst>
              </a:custGeom>
              <a:grpFill/>
              <a:ln w="9525" cap="flat">
                <a:noFill/>
                <a:prstDash val="solid"/>
                <a:miter/>
              </a:ln>
            </p:spPr>
            <p:txBody>
              <a:bodyPr rtlCol="0" anchor="ctr"/>
              <a:lstStyle/>
              <a:p>
                <a:endParaRPr lang="zh-CN" altLang="en-US"/>
              </a:p>
            </p:txBody>
          </p:sp>
          <p:sp>
            <p:nvSpPr>
              <p:cNvPr id="305" name="任意多边形: 形状 304">
                <a:extLst>
                  <a:ext uri="{FF2B5EF4-FFF2-40B4-BE49-F238E27FC236}">
                    <a16:creationId xmlns:a16="http://schemas.microsoft.com/office/drawing/2014/main" id="{A1D4D3B5-E881-717D-345F-AAF73ADB0CDD}"/>
                  </a:ext>
                </a:extLst>
              </p:cNvPr>
              <p:cNvSpPr/>
              <p:nvPr/>
            </p:nvSpPr>
            <p:spPr>
              <a:xfrm>
                <a:off x="5461634" y="3763327"/>
                <a:ext cx="1905" cy="3809"/>
              </a:xfrm>
              <a:custGeom>
                <a:avLst/>
                <a:gdLst>
                  <a:gd name="connsiteX0" fmla="*/ 0 w 1905"/>
                  <a:gd name="connsiteY0" fmla="*/ 3810 h 3809"/>
                  <a:gd name="connsiteX1" fmla="*/ 1905 w 1905"/>
                  <a:gd name="connsiteY1" fmla="*/ 0 h 3809"/>
                  <a:gd name="connsiteX2" fmla="*/ 0 w 1905"/>
                  <a:gd name="connsiteY2" fmla="*/ 3810 h 3809"/>
                </a:gdLst>
                <a:ahLst/>
                <a:cxnLst>
                  <a:cxn ang="0">
                    <a:pos x="connsiteX0" y="connsiteY0"/>
                  </a:cxn>
                  <a:cxn ang="0">
                    <a:pos x="connsiteX1" y="connsiteY1"/>
                  </a:cxn>
                  <a:cxn ang="0">
                    <a:pos x="connsiteX2" y="connsiteY2"/>
                  </a:cxn>
                </a:cxnLst>
                <a:rect l="l" t="t" r="r" b="b"/>
                <a:pathLst>
                  <a:path w="1905" h="3809">
                    <a:moveTo>
                      <a:pt x="0" y="3810"/>
                    </a:moveTo>
                    <a:cubicBezTo>
                      <a:pt x="953" y="2857"/>
                      <a:pt x="953" y="952"/>
                      <a:pt x="1905" y="0"/>
                    </a:cubicBezTo>
                    <a:cubicBezTo>
                      <a:pt x="953" y="952"/>
                      <a:pt x="0" y="1905"/>
                      <a:pt x="0" y="3810"/>
                    </a:cubicBezTo>
                    <a:close/>
                  </a:path>
                </a:pathLst>
              </a:custGeom>
              <a:grpFill/>
              <a:ln w="9525" cap="flat">
                <a:noFill/>
                <a:prstDash val="solid"/>
                <a:miter/>
              </a:ln>
            </p:spPr>
            <p:txBody>
              <a:bodyPr rtlCol="0" anchor="ctr"/>
              <a:lstStyle/>
              <a:p>
                <a:endParaRPr lang="zh-CN" altLang="en-US"/>
              </a:p>
            </p:txBody>
          </p:sp>
          <p:sp>
            <p:nvSpPr>
              <p:cNvPr id="306" name="任意多边形: 形状 305">
                <a:extLst>
                  <a:ext uri="{FF2B5EF4-FFF2-40B4-BE49-F238E27FC236}">
                    <a16:creationId xmlns:a16="http://schemas.microsoft.com/office/drawing/2014/main" id="{8D8F3956-F62D-1F5D-326E-D5490455C608}"/>
                  </a:ext>
                </a:extLst>
              </p:cNvPr>
              <p:cNvSpPr/>
              <p:nvPr/>
            </p:nvSpPr>
            <p:spPr>
              <a:xfrm>
                <a:off x="5453435" y="3767137"/>
                <a:ext cx="14866" cy="28575"/>
              </a:xfrm>
              <a:custGeom>
                <a:avLst/>
                <a:gdLst>
                  <a:gd name="connsiteX0" fmla="*/ 3437 w 14866"/>
                  <a:gd name="connsiteY0" fmla="*/ 28575 h 28575"/>
                  <a:gd name="connsiteX1" fmla="*/ 14867 w 14866"/>
                  <a:gd name="connsiteY1" fmla="*/ 13335 h 28575"/>
                  <a:gd name="connsiteX2" fmla="*/ 2484 w 14866"/>
                  <a:gd name="connsiteY2" fmla="*/ 16192 h 28575"/>
                  <a:gd name="connsiteX3" fmla="*/ 8199 w 14866"/>
                  <a:gd name="connsiteY3" fmla="*/ 0 h 28575"/>
                  <a:gd name="connsiteX4" fmla="*/ 579 w 14866"/>
                  <a:gd name="connsiteY4" fmla="*/ 26670 h 28575"/>
                  <a:gd name="connsiteX5" fmla="*/ 5342 w 14866"/>
                  <a:gd name="connsiteY5" fmla="*/ 19050 h 28575"/>
                  <a:gd name="connsiteX6" fmla="*/ 3437 w 14866"/>
                  <a:gd name="connsiteY6" fmla="*/ 28575 h 2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866" h="28575">
                    <a:moveTo>
                      <a:pt x="3437" y="28575"/>
                    </a:moveTo>
                    <a:cubicBezTo>
                      <a:pt x="5342" y="23813"/>
                      <a:pt x="11057" y="18097"/>
                      <a:pt x="14867" y="13335"/>
                    </a:cubicBezTo>
                    <a:cubicBezTo>
                      <a:pt x="13914" y="6667"/>
                      <a:pt x="2484" y="23813"/>
                      <a:pt x="2484" y="16192"/>
                    </a:cubicBezTo>
                    <a:cubicBezTo>
                      <a:pt x="13914" y="9525"/>
                      <a:pt x="5342" y="7620"/>
                      <a:pt x="8199" y="0"/>
                    </a:cubicBezTo>
                    <a:cubicBezTo>
                      <a:pt x="1532" y="11430"/>
                      <a:pt x="-1326" y="20955"/>
                      <a:pt x="579" y="26670"/>
                    </a:cubicBezTo>
                    <a:lnTo>
                      <a:pt x="5342" y="19050"/>
                    </a:lnTo>
                    <a:cubicBezTo>
                      <a:pt x="8199" y="20003"/>
                      <a:pt x="3437" y="23813"/>
                      <a:pt x="3437" y="28575"/>
                    </a:cubicBezTo>
                    <a:close/>
                  </a:path>
                </a:pathLst>
              </a:custGeom>
              <a:grpFill/>
              <a:ln w="9525" cap="flat">
                <a:noFill/>
                <a:prstDash val="solid"/>
                <a:miter/>
              </a:ln>
            </p:spPr>
            <p:txBody>
              <a:bodyPr rtlCol="0" anchor="ctr"/>
              <a:lstStyle/>
              <a:p>
                <a:endParaRPr lang="zh-CN" altLang="en-US"/>
              </a:p>
            </p:txBody>
          </p:sp>
          <p:sp>
            <p:nvSpPr>
              <p:cNvPr id="307" name="任意多边形: 形状 306">
                <a:extLst>
                  <a:ext uri="{FF2B5EF4-FFF2-40B4-BE49-F238E27FC236}">
                    <a16:creationId xmlns:a16="http://schemas.microsoft.com/office/drawing/2014/main" id="{0BE9D3B1-0254-5556-BAE7-551D719E928C}"/>
                  </a:ext>
                </a:extLst>
              </p:cNvPr>
              <p:cNvSpPr/>
              <p:nvPr/>
            </p:nvSpPr>
            <p:spPr>
              <a:xfrm>
                <a:off x="5471159" y="3777261"/>
                <a:ext cx="17145" cy="33691"/>
              </a:xfrm>
              <a:custGeom>
                <a:avLst/>
                <a:gdLst>
                  <a:gd name="connsiteX0" fmla="*/ 17145 w 17145"/>
                  <a:gd name="connsiteY0" fmla="*/ 11784 h 33691"/>
                  <a:gd name="connsiteX1" fmla="*/ 7620 w 17145"/>
                  <a:gd name="connsiteY1" fmla="*/ 21309 h 33691"/>
                  <a:gd name="connsiteX2" fmla="*/ 12383 w 17145"/>
                  <a:gd name="connsiteY2" fmla="*/ 354 h 33691"/>
                  <a:gd name="connsiteX3" fmla="*/ 2858 w 17145"/>
                  <a:gd name="connsiteY3" fmla="*/ 7974 h 33691"/>
                  <a:gd name="connsiteX4" fmla="*/ 0 w 17145"/>
                  <a:gd name="connsiteY4" fmla="*/ 3211 h 33691"/>
                  <a:gd name="connsiteX5" fmla="*/ 2858 w 17145"/>
                  <a:gd name="connsiteY5" fmla="*/ 24166 h 33691"/>
                  <a:gd name="connsiteX6" fmla="*/ 0 w 17145"/>
                  <a:gd name="connsiteY6" fmla="*/ 25119 h 33691"/>
                  <a:gd name="connsiteX7" fmla="*/ 953 w 17145"/>
                  <a:gd name="connsiteY7" fmla="*/ 33691 h 33691"/>
                  <a:gd name="connsiteX8" fmla="*/ 17145 w 17145"/>
                  <a:gd name="connsiteY8" fmla="*/ 11784 h 336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145" h="33691">
                    <a:moveTo>
                      <a:pt x="17145" y="11784"/>
                    </a:moveTo>
                    <a:lnTo>
                      <a:pt x="7620" y="21309"/>
                    </a:lnTo>
                    <a:cubicBezTo>
                      <a:pt x="10478" y="15594"/>
                      <a:pt x="5715" y="12736"/>
                      <a:pt x="12383" y="354"/>
                    </a:cubicBezTo>
                    <a:cubicBezTo>
                      <a:pt x="9525" y="1306"/>
                      <a:pt x="6668" y="6069"/>
                      <a:pt x="2858" y="7974"/>
                    </a:cubicBezTo>
                    <a:cubicBezTo>
                      <a:pt x="4763" y="1306"/>
                      <a:pt x="6668" y="-3456"/>
                      <a:pt x="0" y="3211"/>
                    </a:cubicBezTo>
                    <a:cubicBezTo>
                      <a:pt x="1905" y="15594"/>
                      <a:pt x="-952" y="17499"/>
                      <a:pt x="2858" y="24166"/>
                    </a:cubicBezTo>
                    <a:cubicBezTo>
                      <a:pt x="953" y="27024"/>
                      <a:pt x="953" y="26071"/>
                      <a:pt x="0" y="25119"/>
                    </a:cubicBezTo>
                    <a:lnTo>
                      <a:pt x="953" y="33691"/>
                    </a:lnTo>
                    <a:cubicBezTo>
                      <a:pt x="9525" y="20356"/>
                      <a:pt x="16193" y="22261"/>
                      <a:pt x="17145" y="11784"/>
                    </a:cubicBezTo>
                    <a:close/>
                  </a:path>
                </a:pathLst>
              </a:custGeom>
              <a:grpFill/>
              <a:ln w="9525" cap="flat">
                <a:noFill/>
                <a:prstDash val="solid"/>
                <a:miter/>
              </a:ln>
            </p:spPr>
            <p:txBody>
              <a:bodyPr rtlCol="0" anchor="ctr"/>
              <a:lstStyle/>
              <a:p>
                <a:endParaRPr lang="zh-CN" altLang="en-US"/>
              </a:p>
            </p:txBody>
          </p:sp>
          <p:sp>
            <p:nvSpPr>
              <p:cNvPr id="308" name="任意多边形: 形状 307">
                <a:extLst>
                  <a:ext uri="{FF2B5EF4-FFF2-40B4-BE49-F238E27FC236}">
                    <a16:creationId xmlns:a16="http://schemas.microsoft.com/office/drawing/2014/main" id="{16F74CBD-5261-2736-F9FA-39A31B90D6B3}"/>
                  </a:ext>
                </a:extLst>
              </p:cNvPr>
              <p:cNvSpPr/>
              <p:nvPr/>
            </p:nvSpPr>
            <p:spPr>
              <a:xfrm>
                <a:off x="5474970" y="3801361"/>
                <a:ext cx="14287" cy="17210"/>
              </a:xfrm>
              <a:custGeom>
                <a:avLst/>
                <a:gdLst>
                  <a:gd name="connsiteX0" fmla="*/ 14288 w 14287"/>
                  <a:gd name="connsiteY0" fmla="*/ 66 h 17210"/>
                  <a:gd name="connsiteX1" fmla="*/ 0 w 14287"/>
                  <a:gd name="connsiteY1" fmla="*/ 17211 h 17210"/>
                  <a:gd name="connsiteX2" fmla="*/ 12383 w 14287"/>
                  <a:gd name="connsiteY2" fmla="*/ 11496 h 17210"/>
                  <a:gd name="connsiteX3" fmla="*/ 14288 w 14287"/>
                  <a:gd name="connsiteY3" fmla="*/ 66 h 17210"/>
                </a:gdLst>
                <a:ahLst/>
                <a:cxnLst>
                  <a:cxn ang="0">
                    <a:pos x="connsiteX0" y="connsiteY0"/>
                  </a:cxn>
                  <a:cxn ang="0">
                    <a:pos x="connsiteX1" y="connsiteY1"/>
                  </a:cxn>
                  <a:cxn ang="0">
                    <a:pos x="connsiteX2" y="connsiteY2"/>
                  </a:cxn>
                  <a:cxn ang="0">
                    <a:pos x="connsiteX3" y="connsiteY3"/>
                  </a:cxn>
                </a:cxnLst>
                <a:rect l="l" t="t" r="r" b="b"/>
                <a:pathLst>
                  <a:path w="14287" h="17210">
                    <a:moveTo>
                      <a:pt x="14288" y="66"/>
                    </a:moveTo>
                    <a:cubicBezTo>
                      <a:pt x="10477" y="-886"/>
                      <a:pt x="2858" y="8639"/>
                      <a:pt x="0" y="17211"/>
                    </a:cubicBezTo>
                    <a:lnTo>
                      <a:pt x="12383" y="11496"/>
                    </a:lnTo>
                    <a:cubicBezTo>
                      <a:pt x="10477" y="10543"/>
                      <a:pt x="6667" y="10543"/>
                      <a:pt x="14288" y="66"/>
                    </a:cubicBezTo>
                    <a:close/>
                  </a:path>
                </a:pathLst>
              </a:custGeom>
              <a:grpFill/>
              <a:ln w="9525" cap="flat">
                <a:noFill/>
                <a:prstDash val="solid"/>
                <a:miter/>
              </a:ln>
            </p:spPr>
            <p:txBody>
              <a:bodyPr rtlCol="0" anchor="ctr"/>
              <a:lstStyle/>
              <a:p>
                <a:endParaRPr lang="zh-CN" altLang="en-US"/>
              </a:p>
            </p:txBody>
          </p:sp>
          <p:sp>
            <p:nvSpPr>
              <p:cNvPr id="309" name="任意多边形: 形状 308">
                <a:extLst>
                  <a:ext uri="{FF2B5EF4-FFF2-40B4-BE49-F238E27FC236}">
                    <a16:creationId xmlns:a16="http://schemas.microsoft.com/office/drawing/2014/main" id="{25663487-F0B9-BC6F-AA0E-4377F49F64C4}"/>
                  </a:ext>
                </a:extLst>
              </p:cNvPr>
              <p:cNvSpPr/>
              <p:nvPr/>
            </p:nvSpPr>
            <p:spPr>
              <a:xfrm>
                <a:off x="5490974" y="3802163"/>
                <a:ext cx="6339" cy="15772"/>
              </a:xfrm>
              <a:custGeom>
                <a:avLst/>
                <a:gdLst>
                  <a:gd name="connsiteX0" fmla="*/ 3045 w 6339"/>
                  <a:gd name="connsiteY0" fmla="*/ 1169 h 15772"/>
                  <a:gd name="connsiteX1" fmla="*/ 4950 w 6339"/>
                  <a:gd name="connsiteY1" fmla="*/ 11647 h 15772"/>
                  <a:gd name="connsiteX2" fmla="*/ 3045 w 6339"/>
                  <a:gd name="connsiteY2" fmla="*/ 1169 h 15772"/>
                </a:gdLst>
                <a:ahLst/>
                <a:cxnLst>
                  <a:cxn ang="0">
                    <a:pos x="connsiteX0" y="connsiteY0"/>
                  </a:cxn>
                  <a:cxn ang="0">
                    <a:pos x="connsiteX1" y="connsiteY1"/>
                  </a:cxn>
                  <a:cxn ang="0">
                    <a:pos x="connsiteX2" y="connsiteY2"/>
                  </a:cxn>
                </a:cxnLst>
                <a:rect l="l" t="t" r="r" b="b"/>
                <a:pathLst>
                  <a:path w="6339" h="15772">
                    <a:moveTo>
                      <a:pt x="3045" y="1169"/>
                    </a:moveTo>
                    <a:cubicBezTo>
                      <a:pt x="1140" y="7837"/>
                      <a:pt x="-3622" y="23077"/>
                      <a:pt x="4950" y="11647"/>
                    </a:cubicBezTo>
                    <a:cubicBezTo>
                      <a:pt x="188" y="12599"/>
                      <a:pt x="11618" y="-4546"/>
                      <a:pt x="3045" y="1169"/>
                    </a:cubicBezTo>
                    <a:close/>
                  </a:path>
                </a:pathLst>
              </a:custGeom>
              <a:grpFill/>
              <a:ln w="9525" cap="flat">
                <a:noFill/>
                <a:prstDash val="solid"/>
                <a:miter/>
              </a:ln>
            </p:spPr>
            <p:txBody>
              <a:bodyPr rtlCol="0" anchor="ctr"/>
              <a:lstStyle/>
              <a:p>
                <a:endParaRPr lang="zh-CN" altLang="en-US"/>
              </a:p>
            </p:txBody>
          </p:sp>
          <p:sp>
            <p:nvSpPr>
              <p:cNvPr id="310" name="任意多边形: 形状 309">
                <a:extLst>
                  <a:ext uri="{FF2B5EF4-FFF2-40B4-BE49-F238E27FC236}">
                    <a16:creationId xmlns:a16="http://schemas.microsoft.com/office/drawing/2014/main" id="{43179EAA-9B87-4B8C-22C2-D8C62BAD8921}"/>
                  </a:ext>
                </a:extLst>
              </p:cNvPr>
              <p:cNvSpPr/>
              <p:nvPr/>
            </p:nvSpPr>
            <p:spPr>
              <a:xfrm>
                <a:off x="5494972" y="3804820"/>
                <a:ext cx="26670" cy="32179"/>
              </a:xfrm>
              <a:custGeom>
                <a:avLst/>
                <a:gdLst>
                  <a:gd name="connsiteX0" fmla="*/ 18098 w 26670"/>
                  <a:gd name="connsiteY0" fmla="*/ 23277 h 32179"/>
                  <a:gd name="connsiteX1" fmla="*/ 15240 w 26670"/>
                  <a:gd name="connsiteY1" fmla="*/ 11847 h 32179"/>
                  <a:gd name="connsiteX2" fmla="*/ 26670 w 26670"/>
                  <a:gd name="connsiteY2" fmla="*/ 2322 h 32179"/>
                  <a:gd name="connsiteX3" fmla="*/ 12383 w 26670"/>
                  <a:gd name="connsiteY3" fmla="*/ 9942 h 32179"/>
                  <a:gd name="connsiteX4" fmla="*/ 0 w 26670"/>
                  <a:gd name="connsiteY4" fmla="*/ 18514 h 32179"/>
                  <a:gd name="connsiteX5" fmla="*/ 18098 w 26670"/>
                  <a:gd name="connsiteY5" fmla="*/ 23277 h 321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6670" h="32179">
                    <a:moveTo>
                      <a:pt x="18098" y="23277"/>
                    </a:moveTo>
                    <a:cubicBezTo>
                      <a:pt x="17145" y="19467"/>
                      <a:pt x="16193" y="15657"/>
                      <a:pt x="15240" y="11847"/>
                    </a:cubicBezTo>
                    <a:cubicBezTo>
                      <a:pt x="21908" y="-4346"/>
                      <a:pt x="20955" y="8037"/>
                      <a:pt x="26670" y="2322"/>
                    </a:cubicBezTo>
                    <a:cubicBezTo>
                      <a:pt x="22860" y="-3393"/>
                      <a:pt x="21908" y="2322"/>
                      <a:pt x="12383" y="9942"/>
                    </a:cubicBezTo>
                    <a:cubicBezTo>
                      <a:pt x="11430" y="8037"/>
                      <a:pt x="4763" y="14704"/>
                      <a:pt x="0" y="18514"/>
                    </a:cubicBezTo>
                    <a:cubicBezTo>
                      <a:pt x="15240" y="9942"/>
                      <a:pt x="-2857" y="48994"/>
                      <a:pt x="18098" y="23277"/>
                    </a:cubicBezTo>
                    <a:close/>
                  </a:path>
                </a:pathLst>
              </a:custGeom>
              <a:grpFill/>
              <a:ln w="9525" cap="flat">
                <a:noFill/>
                <a:prstDash val="solid"/>
                <a:miter/>
              </a:ln>
            </p:spPr>
            <p:txBody>
              <a:bodyPr rtlCol="0" anchor="ctr"/>
              <a:lstStyle/>
              <a:p>
                <a:endParaRPr lang="zh-CN" altLang="en-US"/>
              </a:p>
            </p:txBody>
          </p:sp>
          <p:sp>
            <p:nvSpPr>
              <p:cNvPr id="311" name="任意多边形: 形状 310">
                <a:extLst>
                  <a:ext uri="{FF2B5EF4-FFF2-40B4-BE49-F238E27FC236}">
                    <a16:creationId xmlns:a16="http://schemas.microsoft.com/office/drawing/2014/main" id="{3088972A-F8A2-1049-9827-413805D38D0E}"/>
                  </a:ext>
                </a:extLst>
              </p:cNvPr>
              <p:cNvSpPr/>
              <p:nvPr/>
            </p:nvSpPr>
            <p:spPr>
              <a:xfrm>
                <a:off x="5503545" y="3805237"/>
                <a:ext cx="5714" cy="5715"/>
              </a:xfrm>
              <a:custGeom>
                <a:avLst/>
                <a:gdLst>
                  <a:gd name="connsiteX0" fmla="*/ 3810 w 5714"/>
                  <a:gd name="connsiteY0" fmla="*/ 0 h 5715"/>
                  <a:gd name="connsiteX1" fmla="*/ 0 w 5714"/>
                  <a:gd name="connsiteY1" fmla="*/ 5715 h 5715"/>
                  <a:gd name="connsiteX2" fmla="*/ 5715 w 5714"/>
                  <a:gd name="connsiteY2" fmla="*/ 2858 h 5715"/>
                </a:gdLst>
                <a:ahLst/>
                <a:cxnLst>
                  <a:cxn ang="0">
                    <a:pos x="connsiteX0" y="connsiteY0"/>
                  </a:cxn>
                  <a:cxn ang="0">
                    <a:pos x="connsiteX1" y="connsiteY1"/>
                  </a:cxn>
                  <a:cxn ang="0">
                    <a:pos x="connsiteX2" y="connsiteY2"/>
                  </a:cxn>
                </a:cxnLst>
                <a:rect l="l" t="t" r="r" b="b"/>
                <a:pathLst>
                  <a:path w="5714" h="5715">
                    <a:moveTo>
                      <a:pt x="3810" y="0"/>
                    </a:moveTo>
                    <a:lnTo>
                      <a:pt x="0" y="5715"/>
                    </a:lnTo>
                    <a:lnTo>
                      <a:pt x="5715" y="2858"/>
                    </a:lnTo>
                    <a:close/>
                  </a:path>
                </a:pathLst>
              </a:custGeom>
              <a:grpFill/>
              <a:ln w="9525" cap="flat">
                <a:noFill/>
                <a:prstDash val="solid"/>
                <a:miter/>
              </a:ln>
            </p:spPr>
            <p:txBody>
              <a:bodyPr rtlCol="0" anchor="ctr"/>
              <a:lstStyle/>
              <a:p>
                <a:endParaRPr lang="zh-CN" altLang="en-US"/>
              </a:p>
            </p:txBody>
          </p:sp>
          <p:sp>
            <p:nvSpPr>
              <p:cNvPr id="312" name="任意多边形: 形状 311">
                <a:extLst>
                  <a:ext uri="{FF2B5EF4-FFF2-40B4-BE49-F238E27FC236}">
                    <a16:creationId xmlns:a16="http://schemas.microsoft.com/office/drawing/2014/main" id="{EAF802CF-B58B-73D9-8595-7688D6C7D760}"/>
                  </a:ext>
                </a:extLst>
              </p:cNvPr>
              <p:cNvSpPr/>
              <p:nvPr/>
            </p:nvSpPr>
            <p:spPr>
              <a:xfrm>
                <a:off x="5505450" y="3816667"/>
                <a:ext cx="50482" cy="48577"/>
              </a:xfrm>
              <a:custGeom>
                <a:avLst/>
                <a:gdLst>
                  <a:gd name="connsiteX0" fmla="*/ 17145 w 50482"/>
                  <a:gd name="connsiteY0" fmla="*/ 36195 h 48577"/>
                  <a:gd name="connsiteX1" fmla="*/ 32385 w 50482"/>
                  <a:gd name="connsiteY1" fmla="*/ 39053 h 48577"/>
                  <a:gd name="connsiteX2" fmla="*/ 29528 w 50482"/>
                  <a:gd name="connsiteY2" fmla="*/ 43815 h 48577"/>
                  <a:gd name="connsiteX3" fmla="*/ 34290 w 50482"/>
                  <a:gd name="connsiteY3" fmla="*/ 43815 h 48577"/>
                  <a:gd name="connsiteX4" fmla="*/ 33338 w 50482"/>
                  <a:gd name="connsiteY4" fmla="*/ 48578 h 48577"/>
                  <a:gd name="connsiteX5" fmla="*/ 48578 w 50482"/>
                  <a:gd name="connsiteY5" fmla="*/ 24765 h 48577"/>
                  <a:gd name="connsiteX6" fmla="*/ 41910 w 50482"/>
                  <a:gd name="connsiteY6" fmla="*/ 23813 h 48577"/>
                  <a:gd name="connsiteX7" fmla="*/ 50483 w 50482"/>
                  <a:gd name="connsiteY7" fmla="*/ 6667 h 48577"/>
                  <a:gd name="connsiteX8" fmla="*/ 39053 w 50482"/>
                  <a:gd name="connsiteY8" fmla="*/ 24765 h 48577"/>
                  <a:gd name="connsiteX9" fmla="*/ 40958 w 50482"/>
                  <a:gd name="connsiteY9" fmla="*/ 14288 h 48577"/>
                  <a:gd name="connsiteX10" fmla="*/ 25717 w 50482"/>
                  <a:gd name="connsiteY10" fmla="*/ 31433 h 48577"/>
                  <a:gd name="connsiteX11" fmla="*/ 26670 w 50482"/>
                  <a:gd name="connsiteY11" fmla="*/ 18098 h 48577"/>
                  <a:gd name="connsiteX12" fmla="*/ 16192 w 50482"/>
                  <a:gd name="connsiteY12" fmla="*/ 23813 h 48577"/>
                  <a:gd name="connsiteX13" fmla="*/ 20003 w 50482"/>
                  <a:gd name="connsiteY13" fmla="*/ 0 h 48577"/>
                  <a:gd name="connsiteX14" fmla="*/ 0 w 50482"/>
                  <a:gd name="connsiteY14" fmla="*/ 27623 h 48577"/>
                  <a:gd name="connsiteX15" fmla="*/ 12383 w 50482"/>
                  <a:gd name="connsiteY15" fmla="*/ 19050 h 48577"/>
                  <a:gd name="connsiteX16" fmla="*/ 7620 w 50482"/>
                  <a:gd name="connsiteY16" fmla="*/ 37148 h 48577"/>
                  <a:gd name="connsiteX17" fmla="*/ 20003 w 50482"/>
                  <a:gd name="connsiteY17" fmla="*/ 37148 h 48577"/>
                  <a:gd name="connsiteX18" fmla="*/ 17145 w 50482"/>
                  <a:gd name="connsiteY18" fmla="*/ 36195 h 485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0482" h="48577">
                    <a:moveTo>
                      <a:pt x="17145" y="36195"/>
                    </a:moveTo>
                    <a:cubicBezTo>
                      <a:pt x="14288" y="57150"/>
                      <a:pt x="30480" y="28575"/>
                      <a:pt x="32385" y="39053"/>
                    </a:cubicBezTo>
                    <a:cubicBezTo>
                      <a:pt x="31433" y="40005"/>
                      <a:pt x="31433" y="41910"/>
                      <a:pt x="29528" y="43815"/>
                    </a:cubicBezTo>
                    <a:lnTo>
                      <a:pt x="34290" y="43815"/>
                    </a:lnTo>
                    <a:lnTo>
                      <a:pt x="33338" y="48578"/>
                    </a:lnTo>
                    <a:cubicBezTo>
                      <a:pt x="37147" y="37148"/>
                      <a:pt x="43815" y="33338"/>
                      <a:pt x="48578" y="24765"/>
                    </a:cubicBezTo>
                    <a:cubicBezTo>
                      <a:pt x="48578" y="10478"/>
                      <a:pt x="40958" y="39053"/>
                      <a:pt x="41910" y="23813"/>
                    </a:cubicBezTo>
                    <a:cubicBezTo>
                      <a:pt x="44767" y="19050"/>
                      <a:pt x="48578" y="10478"/>
                      <a:pt x="50483" y="6667"/>
                    </a:cubicBezTo>
                    <a:cubicBezTo>
                      <a:pt x="45720" y="11430"/>
                      <a:pt x="42863" y="18098"/>
                      <a:pt x="39053" y="24765"/>
                    </a:cubicBezTo>
                    <a:cubicBezTo>
                      <a:pt x="36195" y="24765"/>
                      <a:pt x="39053" y="19050"/>
                      <a:pt x="40958" y="14288"/>
                    </a:cubicBezTo>
                    <a:cubicBezTo>
                      <a:pt x="35242" y="20003"/>
                      <a:pt x="28575" y="37148"/>
                      <a:pt x="25717" y="31433"/>
                    </a:cubicBezTo>
                    <a:cubicBezTo>
                      <a:pt x="26670" y="20003"/>
                      <a:pt x="34290" y="16192"/>
                      <a:pt x="26670" y="18098"/>
                    </a:cubicBezTo>
                    <a:cubicBezTo>
                      <a:pt x="21908" y="38100"/>
                      <a:pt x="22860" y="13335"/>
                      <a:pt x="16192" y="23813"/>
                    </a:cubicBezTo>
                    <a:cubicBezTo>
                      <a:pt x="14288" y="18098"/>
                      <a:pt x="16192" y="5715"/>
                      <a:pt x="20003" y="0"/>
                    </a:cubicBezTo>
                    <a:cubicBezTo>
                      <a:pt x="14288" y="14288"/>
                      <a:pt x="4763" y="24765"/>
                      <a:pt x="0" y="27623"/>
                    </a:cubicBezTo>
                    <a:lnTo>
                      <a:pt x="12383" y="19050"/>
                    </a:lnTo>
                    <a:lnTo>
                      <a:pt x="7620" y="37148"/>
                    </a:lnTo>
                    <a:cubicBezTo>
                      <a:pt x="14288" y="31433"/>
                      <a:pt x="17145" y="33338"/>
                      <a:pt x="20003" y="37148"/>
                    </a:cubicBezTo>
                    <a:lnTo>
                      <a:pt x="17145" y="36195"/>
                    </a:lnTo>
                    <a:close/>
                  </a:path>
                </a:pathLst>
              </a:custGeom>
              <a:grpFill/>
              <a:ln w="9525" cap="flat">
                <a:noFill/>
                <a:prstDash val="solid"/>
                <a:miter/>
              </a:ln>
            </p:spPr>
            <p:txBody>
              <a:bodyPr rtlCol="0" anchor="ctr"/>
              <a:lstStyle/>
              <a:p>
                <a:endParaRPr lang="zh-CN" altLang="en-US"/>
              </a:p>
            </p:txBody>
          </p:sp>
          <p:sp>
            <p:nvSpPr>
              <p:cNvPr id="313" name="任意多边形: 形状 312">
                <a:extLst>
                  <a:ext uri="{FF2B5EF4-FFF2-40B4-BE49-F238E27FC236}">
                    <a16:creationId xmlns:a16="http://schemas.microsoft.com/office/drawing/2014/main" id="{CAA5AE84-B6BA-DB0A-2842-056EABA9450D}"/>
                  </a:ext>
                </a:extLst>
              </p:cNvPr>
              <p:cNvSpPr/>
              <p:nvPr/>
            </p:nvSpPr>
            <p:spPr>
              <a:xfrm>
                <a:off x="5555932" y="3820224"/>
                <a:ext cx="2857" cy="3110"/>
              </a:xfrm>
              <a:custGeom>
                <a:avLst/>
                <a:gdLst>
                  <a:gd name="connsiteX0" fmla="*/ 0 w 2857"/>
                  <a:gd name="connsiteY0" fmla="*/ 3111 h 3110"/>
                  <a:gd name="connsiteX1" fmla="*/ 2858 w 2857"/>
                  <a:gd name="connsiteY1" fmla="*/ 253 h 3110"/>
                  <a:gd name="connsiteX2" fmla="*/ 0 w 2857"/>
                  <a:gd name="connsiteY2" fmla="*/ 3111 h 3110"/>
                </a:gdLst>
                <a:ahLst/>
                <a:cxnLst>
                  <a:cxn ang="0">
                    <a:pos x="connsiteX0" y="connsiteY0"/>
                  </a:cxn>
                  <a:cxn ang="0">
                    <a:pos x="connsiteX1" y="connsiteY1"/>
                  </a:cxn>
                  <a:cxn ang="0">
                    <a:pos x="connsiteX2" y="connsiteY2"/>
                  </a:cxn>
                </a:cxnLst>
                <a:rect l="l" t="t" r="r" b="b"/>
                <a:pathLst>
                  <a:path w="2857" h="3110">
                    <a:moveTo>
                      <a:pt x="0" y="3111"/>
                    </a:moveTo>
                    <a:cubicBezTo>
                      <a:pt x="952" y="2158"/>
                      <a:pt x="1905" y="1206"/>
                      <a:pt x="2858" y="253"/>
                    </a:cubicBezTo>
                    <a:cubicBezTo>
                      <a:pt x="1905" y="-699"/>
                      <a:pt x="952" y="1206"/>
                      <a:pt x="0" y="3111"/>
                    </a:cubicBezTo>
                    <a:close/>
                  </a:path>
                </a:pathLst>
              </a:custGeom>
              <a:grpFill/>
              <a:ln w="9525" cap="flat">
                <a:noFill/>
                <a:prstDash val="solid"/>
                <a:miter/>
              </a:ln>
            </p:spPr>
            <p:txBody>
              <a:bodyPr rtlCol="0" anchor="ctr"/>
              <a:lstStyle/>
              <a:p>
                <a:endParaRPr lang="zh-CN" altLang="en-US"/>
              </a:p>
            </p:txBody>
          </p:sp>
          <p:sp>
            <p:nvSpPr>
              <p:cNvPr id="314" name="任意多边形: 形状 313">
                <a:extLst>
                  <a:ext uri="{FF2B5EF4-FFF2-40B4-BE49-F238E27FC236}">
                    <a16:creationId xmlns:a16="http://schemas.microsoft.com/office/drawing/2014/main" id="{C2E31B7B-89CF-EC64-35F6-389FB1FDABCD}"/>
                  </a:ext>
                </a:extLst>
              </p:cNvPr>
              <p:cNvSpPr/>
              <p:nvPr/>
            </p:nvSpPr>
            <p:spPr>
              <a:xfrm>
                <a:off x="5526404" y="3803332"/>
                <a:ext cx="3810" cy="7620"/>
              </a:xfrm>
              <a:custGeom>
                <a:avLst/>
                <a:gdLst>
                  <a:gd name="connsiteX0" fmla="*/ 0 w 3810"/>
                  <a:gd name="connsiteY0" fmla="*/ 7620 h 7620"/>
                  <a:gd name="connsiteX1" fmla="*/ 2858 w 3810"/>
                  <a:gd name="connsiteY1" fmla="*/ 4763 h 7620"/>
                  <a:gd name="connsiteX2" fmla="*/ 3810 w 3810"/>
                  <a:gd name="connsiteY2" fmla="*/ 0 h 7620"/>
                </a:gdLst>
                <a:ahLst/>
                <a:cxnLst>
                  <a:cxn ang="0">
                    <a:pos x="connsiteX0" y="connsiteY0"/>
                  </a:cxn>
                  <a:cxn ang="0">
                    <a:pos x="connsiteX1" y="connsiteY1"/>
                  </a:cxn>
                  <a:cxn ang="0">
                    <a:pos x="connsiteX2" y="connsiteY2"/>
                  </a:cxn>
                </a:cxnLst>
                <a:rect l="l" t="t" r="r" b="b"/>
                <a:pathLst>
                  <a:path w="3810" h="7620">
                    <a:moveTo>
                      <a:pt x="0" y="7620"/>
                    </a:moveTo>
                    <a:lnTo>
                      <a:pt x="2858" y="4763"/>
                    </a:lnTo>
                    <a:lnTo>
                      <a:pt x="3810" y="0"/>
                    </a:lnTo>
                    <a:close/>
                  </a:path>
                </a:pathLst>
              </a:custGeom>
              <a:grpFill/>
              <a:ln w="9525" cap="flat">
                <a:noFill/>
                <a:prstDash val="solid"/>
                <a:miter/>
              </a:ln>
            </p:spPr>
            <p:txBody>
              <a:bodyPr rtlCol="0" anchor="ctr"/>
              <a:lstStyle/>
              <a:p>
                <a:endParaRPr lang="zh-CN" altLang="en-US"/>
              </a:p>
            </p:txBody>
          </p:sp>
          <p:sp>
            <p:nvSpPr>
              <p:cNvPr id="315" name="任意多边形: 形状 314">
                <a:extLst>
                  <a:ext uri="{FF2B5EF4-FFF2-40B4-BE49-F238E27FC236}">
                    <a16:creationId xmlns:a16="http://schemas.microsoft.com/office/drawing/2014/main" id="{21B449B4-0C48-7D0E-8DC3-896634ED2CBF}"/>
                  </a:ext>
                </a:extLst>
              </p:cNvPr>
              <p:cNvSpPr/>
              <p:nvPr/>
            </p:nvSpPr>
            <p:spPr>
              <a:xfrm>
                <a:off x="5561387" y="3810000"/>
                <a:ext cx="4069" cy="7620"/>
              </a:xfrm>
              <a:custGeom>
                <a:avLst/>
                <a:gdLst>
                  <a:gd name="connsiteX0" fmla="*/ 2165 w 4069"/>
                  <a:gd name="connsiteY0" fmla="*/ 1905 h 7620"/>
                  <a:gd name="connsiteX1" fmla="*/ 260 w 4069"/>
                  <a:gd name="connsiteY1" fmla="*/ 7620 h 7620"/>
                  <a:gd name="connsiteX2" fmla="*/ 4070 w 4069"/>
                  <a:gd name="connsiteY2" fmla="*/ 0 h 7620"/>
                  <a:gd name="connsiteX3" fmla="*/ 2165 w 4069"/>
                  <a:gd name="connsiteY3" fmla="*/ 1905 h 7620"/>
                </a:gdLst>
                <a:ahLst/>
                <a:cxnLst>
                  <a:cxn ang="0">
                    <a:pos x="connsiteX0" y="connsiteY0"/>
                  </a:cxn>
                  <a:cxn ang="0">
                    <a:pos x="connsiteX1" y="connsiteY1"/>
                  </a:cxn>
                  <a:cxn ang="0">
                    <a:pos x="connsiteX2" y="connsiteY2"/>
                  </a:cxn>
                  <a:cxn ang="0">
                    <a:pos x="connsiteX3" y="connsiteY3"/>
                  </a:cxn>
                </a:cxnLst>
                <a:rect l="l" t="t" r="r" b="b"/>
                <a:pathLst>
                  <a:path w="4069" h="7620">
                    <a:moveTo>
                      <a:pt x="2165" y="1905"/>
                    </a:moveTo>
                    <a:cubicBezTo>
                      <a:pt x="1212" y="953"/>
                      <a:pt x="-693" y="6667"/>
                      <a:pt x="260" y="7620"/>
                    </a:cubicBezTo>
                    <a:lnTo>
                      <a:pt x="4070" y="0"/>
                    </a:lnTo>
                    <a:lnTo>
                      <a:pt x="2165" y="1905"/>
                    </a:lnTo>
                    <a:close/>
                  </a:path>
                </a:pathLst>
              </a:custGeom>
              <a:grpFill/>
              <a:ln w="9525" cap="flat">
                <a:noFill/>
                <a:prstDash val="solid"/>
                <a:miter/>
              </a:ln>
            </p:spPr>
            <p:txBody>
              <a:bodyPr rtlCol="0" anchor="ctr"/>
              <a:lstStyle/>
              <a:p>
                <a:endParaRPr lang="zh-CN" altLang="en-US"/>
              </a:p>
            </p:txBody>
          </p:sp>
          <p:sp>
            <p:nvSpPr>
              <p:cNvPr id="316" name="任意多边形: 形状 315">
                <a:extLst>
                  <a:ext uri="{FF2B5EF4-FFF2-40B4-BE49-F238E27FC236}">
                    <a16:creationId xmlns:a16="http://schemas.microsoft.com/office/drawing/2014/main" id="{E5825EA4-CE91-EAA5-61DA-8EEBF3F9FAAF}"/>
                  </a:ext>
                </a:extLst>
              </p:cNvPr>
              <p:cNvSpPr/>
              <p:nvPr/>
            </p:nvSpPr>
            <p:spPr>
              <a:xfrm>
                <a:off x="5562600" y="3824287"/>
                <a:ext cx="3809" cy="10477"/>
              </a:xfrm>
              <a:custGeom>
                <a:avLst/>
                <a:gdLst>
                  <a:gd name="connsiteX0" fmla="*/ 953 w 3809"/>
                  <a:gd name="connsiteY0" fmla="*/ 0 h 10477"/>
                  <a:gd name="connsiteX1" fmla="*/ 0 w 3809"/>
                  <a:gd name="connsiteY1" fmla="*/ 10478 h 10477"/>
                  <a:gd name="connsiteX2" fmla="*/ 3810 w 3809"/>
                  <a:gd name="connsiteY2" fmla="*/ 2858 h 10477"/>
                </a:gdLst>
                <a:ahLst/>
                <a:cxnLst>
                  <a:cxn ang="0">
                    <a:pos x="connsiteX0" y="connsiteY0"/>
                  </a:cxn>
                  <a:cxn ang="0">
                    <a:pos x="connsiteX1" y="connsiteY1"/>
                  </a:cxn>
                  <a:cxn ang="0">
                    <a:pos x="connsiteX2" y="connsiteY2"/>
                  </a:cxn>
                </a:cxnLst>
                <a:rect l="l" t="t" r="r" b="b"/>
                <a:pathLst>
                  <a:path w="3809" h="10477">
                    <a:moveTo>
                      <a:pt x="953" y="0"/>
                    </a:moveTo>
                    <a:lnTo>
                      <a:pt x="0" y="10478"/>
                    </a:lnTo>
                    <a:lnTo>
                      <a:pt x="3810" y="2858"/>
                    </a:lnTo>
                    <a:close/>
                  </a:path>
                </a:pathLst>
              </a:custGeom>
              <a:grpFill/>
              <a:ln w="9525" cap="flat">
                <a:noFill/>
                <a:prstDash val="solid"/>
                <a:miter/>
              </a:ln>
            </p:spPr>
            <p:txBody>
              <a:bodyPr rtlCol="0" anchor="ctr"/>
              <a:lstStyle/>
              <a:p>
                <a:endParaRPr lang="zh-CN" altLang="en-US"/>
              </a:p>
            </p:txBody>
          </p:sp>
          <p:sp>
            <p:nvSpPr>
              <p:cNvPr id="317" name="任意多边形: 形状 316">
                <a:extLst>
                  <a:ext uri="{FF2B5EF4-FFF2-40B4-BE49-F238E27FC236}">
                    <a16:creationId xmlns:a16="http://schemas.microsoft.com/office/drawing/2014/main" id="{DE3AE254-5DD2-3EE5-34FE-D43A162C251B}"/>
                  </a:ext>
                </a:extLst>
              </p:cNvPr>
              <p:cNvSpPr/>
              <p:nvPr/>
            </p:nvSpPr>
            <p:spPr>
              <a:xfrm>
                <a:off x="5646420" y="3849067"/>
                <a:ext cx="5714" cy="17315"/>
              </a:xfrm>
              <a:custGeom>
                <a:avLst/>
                <a:gdLst>
                  <a:gd name="connsiteX0" fmla="*/ 5715 w 5714"/>
                  <a:gd name="connsiteY0" fmla="*/ 1890 h 17315"/>
                  <a:gd name="connsiteX1" fmla="*/ 0 w 5714"/>
                  <a:gd name="connsiteY1" fmla="*/ 17130 h 17315"/>
                  <a:gd name="connsiteX2" fmla="*/ 5715 w 5714"/>
                  <a:gd name="connsiteY2" fmla="*/ 1890 h 17315"/>
                </a:gdLst>
                <a:ahLst/>
                <a:cxnLst>
                  <a:cxn ang="0">
                    <a:pos x="connsiteX0" y="connsiteY0"/>
                  </a:cxn>
                  <a:cxn ang="0">
                    <a:pos x="connsiteX1" y="connsiteY1"/>
                  </a:cxn>
                  <a:cxn ang="0">
                    <a:pos x="connsiteX2" y="connsiteY2"/>
                  </a:cxn>
                </a:cxnLst>
                <a:rect l="l" t="t" r="r" b="b"/>
                <a:pathLst>
                  <a:path w="5714" h="17315">
                    <a:moveTo>
                      <a:pt x="5715" y="1890"/>
                    </a:moveTo>
                    <a:cubicBezTo>
                      <a:pt x="3810" y="-4777"/>
                      <a:pt x="1905" y="7605"/>
                      <a:pt x="0" y="17130"/>
                    </a:cubicBezTo>
                    <a:cubicBezTo>
                      <a:pt x="3810" y="19035"/>
                      <a:pt x="1905" y="5700"/>
                      <a:pt x="5715" y="1890"/>
                    </a:cubicBezTo>
                    <a:close/>
                  </a:path>
                </a:pathLst>
              </a:custGeom>
              <a:grpFill/>
              <a:ln w="9525" cap="flat">
                <a:noFill/>
                <a:prstDash val="solid"/>
                <a:miter/>
              </a:ln>
            </p:spPr>
            <p:txBody>
              <a:bodyPr rtlCol="0" anchor="ctr"/>
              <a:lstStyle/>
              <a:p>
                <a:endParaRPr lang="zh-CN" altLang="en-US"/>
              </a:p>
            </p:txBody>
          </p:sp>
          <p:sp>
            <p:nvSpPr>
              <p:cNvPr id="318" name="任意多边形: 形状 317">
                <a:extLst>
                  <a:ext uri="{FF2B5EF4-FFF2-40B4-BE49-F238E27FC236}">
                    <a16:creationId xmlns:a16="http://schemas.microsoft.com/office/drawing/2014/main" id="{D959E44A-C279-8C0D-2778-7BCC3D63BC4D}"/>
                  </a:ext>
                </a:extLst>
              </p:cNvPr>
              <p:cNvSpPr/>
              <p:nvPr/>
            </p:nvSpPr>
            <p:spPr>
              <a:xfrm>
                <a:off x="5716608" y="3837502"/>
                <a:ext cx="14029" cy="7161"/>
              </a:xfrm>
              <a:custGeom>
                <a:avLst/>
                <a:gdLst>
                  <a:gd name="connsiteX0" fmla="*/ 13631 w 14029"/>
                  <a:gd name="connsiteY0" fmla="*/ 2977 h 7161"/>
                  <a:gd name="connsiteX1" fmla="*/ 296 w 14029"/>
                  <a:gd name="connsiteY1" fmla="*/ 3930 h 7161"/>
                  <a:gd name="connsiteX2" fmla="*/ 13631 w 14029"/>
                  <a:gd name="connsiteY2" fmla="*/ 2977 h 7161"/>
                </a:gdLst>
                <a:ahLst/>
                <a:cxnLst>
                  <a:cxn ang="0">
                    <a:pos x="connsiteX0" y="connsiteY0"/>
                  </a:cxn>
                  <a:cxn ang="0">
                    <a:pos x="connsiteX1" y="connsiteY1"/>
                  </a:cxn>
                  <a:cxn ang="0">
                    <a:pos x="connsiteX2" y="connsiteY2"/>
                  </a:cxn>
                </a:cxnLst>
                <a:rect l="l" t="t" r="r" b="b"/>
                <a:pathLst>
                  <a:path w="14029" h="7161">
                    <a:moveTo>
                      <a:pt x="13631" y="2977"/>
                    </a:moveTo>
                    <a:cubicBezTo>
                      <a:pt x="16489" y="-4643"/>
                      <a:pt x="3154" y="4882"/>
                      <a:pt x="296" y="3930"/>
                    </a:cubicBezTo>
                    <a:cubicBezTo>
                      <a:pt x="-1609" y="9645"/>
                      <a:pt x="6011" y="6788"/>
                      <a:pt x="13631" y="2977"/>
                    </a:cubicBezTo>
                    <a:close/>
                  </a:path>
                </a:pathLst>
              </a:custGeom>
              <a:grpFill/>
              <a:ln w="9525" cap="flat">
                <a:noFill/>
                <a:prstDash val="solid"/>
                <a:miter/>
              </a:ln>
            </p:spPr>
            <p:txBody>
              <a:bodyPr rtlCol="0" anchor="ctr"/>
              <a:lstStyle/>
              <a:p>
                <a:endParaRPr lang="zh-CN" altLang="en-US"/>
              </a:p>
            </p:txBody>
          </p:sp>
          <p:sp>
            <p:nvSpPr>
              <p:cNvPr id="319" name="任意多边形: 形状 318">
                <a:extLst>
                  <a:ext uri="{FF2B5EF4-FFF2-40B4-BE49-F238E27FC236}">
                    <a16:creationId xmlns:a16="http://schemas.microsoft.com/office/drawing/2014/main" id="{9AC41B23-94C9-6136-8ED0-DAADCA344D1B}"/>
                  </a:ext>
                </a:extLst>
              </p:cNvPr>
              <p:cNvSpPr/>
              <p:nvPr/>
            </p:nvSpPr>
            <p:spPr>
              <a:xfrm>
                <a:off x="5761560" y="3830002"/>
                <a:ext cx="28687" cy="15320"/>
              </a:xfrm>
              <a:custGeom>
                <a:avLst/>
                <a:gdLst>
                  <a:gd name="connsiteX0" fmla="*/ 28687 w 28687"/>
                  <a:gd name="connsiteY0" fmla="*/ 0 h 15320"/>
                  <a:gd name="connsiteX1" fmla="*/ 22020 w 28687"/>
                  <a:gd name="connsiteY1" fmla="*/ 3810 h 15320"/>
                  <a:gd name="connsiteX2" fmla="*/ 112 w 28687"/>
                  <a:gd name="connsiteY2" fmla="*/ 12382 h 15320"/>
                  <a:gd name="connsiteX3" fmla="*/ 28687 w 28687"/>
                  <a:gd name="connsiteY3" fmla="*/ 0 h 15320"/>
                </a:gdLst>
                <a:ahLst/>
                <a:cxnLst>
                  <a:cxn ang="0">
                    <a:pos x="connsiteX0" y="connsiteY0"/>
                  </a:cxn>
                  <a:cxn ang="0">
                    <a:pos x="connsiteX1" y="connsiteY1"/>
                  </a:cxn>
                  <a:cxn ang="0">
                    <a:pos x="connsiteX2" y="connsiteY2"/>
                  </a:cxn>
                  <a:cxn ang="0">
                    <a:pos x="connsiteX3" y="connsiteY3"/>
                  </a:cxn>
                </a:cxnLst>
                <a:rect l="l" t="t" r="r" b="b"/>
                <a:pathLst>
                  <a:path w="28687" h="15320">
                    <a:moveTo>
                      <a:pt x="28687" y="0"/>
                    </a:moveTo>
                    <a:cubicBezTo>
                      <a:pt x="24877" y="952"/>
                      <a:pt x="22020" y="952"/>
                      <a:pt x="22020" y="3810"/>
                    </a:cubicBezTo>
                    <a:cubicBezTo>
                      <a:pt x="14400" y="6667"/>
                      <a:pt x="7732" y="9525"/>
                      <a:pt x="112" y="12382"/>
                    </a:cubicBezTo>
                    <a:cubicBezTo>
                      <a:pt x="-1793" y="21907"/>
                      <a:pt x="21067" y="5715"/>
                      <a:pt x="28687" y="0"/>
                    </a:cubicBezTo>
                    <a:close/>
                  </a:path>
                </a:pathLst>
              </a:custGeom>
              <a:grpFill/>
              <a:ln w="9525" cap="flat">
                <a:noFill/>
                <a:prstDash val="solid"/>
                <a:miter/>
              </a:ln>
            </p:spPr>
            <p:txBody>
              <a:bodyPr rtlCol="0" anchor="ctr"/>
              <a:lstStyle/>
              <a:p>
                <a:endParaRPr lang="zh-CN" altLang="en-US"/>
              </a:p>
            </p:txBody>
          </p:sp>
          <p:sp>
            <p:nvSpPr>
              <p:cNvPr id="320" name="任意多边形: 形状 319">
                <a:extLst>
                  <a:ext uri="{FF2B5EF4-FFF2-40B4-BE49-F238E27FC236}">
                    <a16:creationId xmlns:a16="http://schemas.microsoft.com/office/drawing/2014/main" id="{05915428-C818-97D5-6525-3E763CFB71C8}"/>
                  </a:ext>
                </a:extLst>
              </p:cNvPr>
              <p:cNvSpPr/>
              <p:nvPr/>
            </p:nvSpPr>
            <p:spPr>
              <a:xfrm>
                <a:off x="5778817" y="3867150"/>
                <a:ext cx="29527" cy="7987"/>
              </a:xfrm>
              <a:custGeom>
                <a:avLst/>
                <a:gdLst>
                  <a:gd name="connsiteX0" fmla="*/ 29528 w 29527"/>
                  <a:gd name="connsiteY0" fmla="*/ 3810 h 7987"/>
                  <a:gd name="connsiteX1" fmla="*/ 20003 w 29527"/>
                  <a:gd name="connsiteY1" fmla="*/ 0 h 7987"/>
                  <a:gd name="connsiteX2" fmla="*/ 20003 w 29527"/>
                  <a:gd name="connsiteY2" fmla="*/ 3810 h 7987"/>
                  <a:gd name="connsiteX3" fmla="*/ 0 w 29527"/>
                  <a:gd name="connsiteY3" fmla="*/ 5715 h 7987"/>
                  <a:gd name="connsiteX4" fmla="*/ 29528 w 29527"/>
                  <a:gd name="connsiteY4" fmla="*/ 3810 h 79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527" h="7987">
                    <a:moveTo>
                      <a:pt x="29528" y="3810"/>
                    </a:moveTo>
                    <a:cubicBezTo>
                      <a:pt x="26670" y="2858"/>
                      <a:pt x="23813" y="953"/>
                      <a:pt x="20003" y="0"/>
                    </a:cubicBezTo>
                    <a:cubicBezTo>
                      <a:pt x="20003" y="953"/>
                      <a:pt x="20003" y="2858"/>
                      <a:pt x="20003" y="3810"/>
                    </a:cubicBezTo>
                    <a:cubicBezTo>
                      <a:pt x="11430" y="4763"/>
                      <a:pt x="6667" y="5715"/>
                      <a:pt x="0" y="5715"/>
                    </a:cubicBezTo>
                    <a:cubicBezTo>
                      <a:pt x="4763" y="8572"/>
                      <a:pt x="13335" y="9525"/>
                      <a:pt x="29528" y="3810"/>
                    </a:cubicBezTo>
                    <a:close/>
                  </a:path>
                </a:pathLst>
              </a:custGeom>
              <a:grpFill/>
              <a:ln w="9525" cap="flat">
                <a:noFill/>
                <a:prstDash val="solid"/>
                <a:miter/>
              </a:ln>
            </p:spPr>
            <p:txBody>
              <a:bodyPr rtlCol="0" anchor="ctr"/>
              <a:lstStyle/>
              <a:p>
                <a:endParaRPr lang="zh-CN" altLang="en-US"/>
              </a:p>
            </p:txBody>
          </p:sp>
          <p:sp>
            <p:nvSpPr>
              <p:cNvPr id="321" name="任意多边形: 形状 320">
                <a:extLst>
                  <a:ext uri="{FF2B5EF4-FFF2-40B4-BE49-F238E27FC236}">
                    <a16:creationId xmlns:a16="http://schemas.microsoft.com/office/drawing/2014/main" id="{F58375DD-B2C2-1E14-4155-A9A3F7959DFC}"/>
                  </a:ext>
                </a:extLst>
              </p:cNvPr>
              <p:cNvSpPr/>
              <p:nvPr/>
            </p:nvSpPr>
            <p:spPr>
              <a:xfrm>
                <a:off x="5774054" y="3868265"/>
                <a:ext cx="4176" cy="2694"/>
              </a:xfrm>
              <a:custGeom>
                <a:avLst/>
                <a:gdLst>
                  <a:gd name="connsiteX0" fmla="*/ 0 w 4176"/>
                  <a:gd name="connsiteY0" fmla="*/ 789 h 2694"/>
                  <a:gd name="connsiteX1" fmla="*/ 1905 w 4176"/>
                  <a:gd name="connsiteY1" fmla="*/ 2694 h 2694"/>
                  <a:gd name="connsiteX2" fmla="*/ 0 w 4176"/>
                  <a:gd name="connsiteY2" fmla="*/ 789 h 2694"/>
                </a:gdLst>
                <a:ahLst/>
                <a:cxnLst>
                  <a:cxn ang="0">
                    <a:pos x="connsiteX0" y="connsiteY0"/>
                  </a:cxn>
                  <a:cxn ang="0">
                    <a:pos x="connsiteX1" y="connsiteY1"/>
                  </a:cxn>
                  <a:cxn ang="0">
                    <a:pos x="connsiteX2" y="connsiteY2"/>
                  </a:cxn>
                </a:cxnLst>
                <a:rect l="l" t="t" r="r" b="b"/>
                <a:pathLst>
                  <a:path w="4176" h="2694">
                    <a:moveTo>
                      <a:pt x="0" y="789"/>
                    </a:moveTo>
                    <a:cubicBezTo>
                      <a:pt x="0" y="1742"/>
                      <a:pt x="953" y="1742"/>
                      <a:pt x="1905" y="2694"/>
                    </a:cubicBezTo>
                    <a:cubicBezTo>
                      <a:pt x="3810" y="789"/>
                      <a:pt x="6667" y="-1116"/>
                      <a:pt x="0" y="789"/>
                    </a:cubicBezTo>
                    <a:close/>
                  </a:path>
                </a:pathLst>
              </a:custGeom>
              <a:grpFill/>
              <a:ln w="9525" cap="flat">
                <a:noFill/>
                <a:prstDash val="solid"/>
                <a:miter/>
              </a:ln>
            </p:spPr>
            <p:txBody>
              <a:bodyPr rtlCol="0" anchor="ctr"/>
              <a:lstStyle/>
              <a:p>
                <a:endParaRPr lang="zh-CN" altLang="en-US"/>
              </a:p>
            </p:txBody>
          </p:sp>
          <p:sp>
            <p:nvSpPr>
              <p:cNvPr id="322" name="任意多边形: 形状 321">
                <a:extLst>
                  <a:ext uri="{FF2B5EF4-FFF2-40B4-BE49-F238E27FC236}">
                    <a16:creationId xmlns:a16="http://schemas.microsoft.com/office/drawing/2014/main" id="{9D9B2C90-F460-8523-D36A-A1AB1E1E818B}"/>
                  </a:ext>
                </a:extLst>
              </p:cNvPr>
              <p:cNvSpPr/>
              <p:nvPr/>
            </p:nvSpPr>
            <p:spPr>
              <a:xfrm>
                <a:off x="5773447" y="3870959"/>
                <a:ext cx="5370" cy="1905"/>
              </a:xfrm>
              <a:custGeom>
                <a:avLst/>
                <a:gdLst>
                  <a:gd name="connsiteX0" fmla="*/ 2513 w 5370"/>
                  <a:gd name="connsiteY0" fmla="*/ 1905 h 1905"/>
                  <a:gd name="connsiteX1" fmla="*/ 5370 w 5370"/>
                  <a:gd name="connsiteY1" fmla="*/ 1905 h 1905"/>
                  <a:gd name="connsiteX2" fmla="*/ 2513 w 5370"/>
                  <a:gd name="connsiteY2" fmla="*/ 0 h 1905"/>
                  <a:gd name="connsiteX3" fmla="*/ 2513 w 5370"/>
                  <a:gd name="connsiteY3" fmla="*/ 1905 h 1905"/>
                </a:gdLst>
                <a:ahLst/>
                <a:cxnLst>
                  <a:cxn ang="0">
                    <a:pos x="connsiteX0" y="connsiteY0"/>
                  </a:cxn>
                  <a:cxn ang="0">
                    <a:pos x="connsiteX1" y="connsiteY1"/>
                  </a:cxn>
                  <a:cxn ang="0">
                    <a:pos x="connsiteX2" y="connsiteY2"/>
                  </a:cxn>
                  <a:cxn ang="0">
                    <a:pos x="connsiteX3" y="connsiteY3"/>
                  </a:cxn>
                </a:cxnLst>
                <a:rect l="l" t="t" r="r" b="b"/>
                <a:pathLst>
                  <a:path w="5370" h="1905">
                    <a:moveTo>
                      <a:pt x="2513" y="1905"/>
                    </a:moveTo>
                    <a:cubicBezTo>
                      <a:pt x="3465" y="1905"/>
                      <a:pt x="4418" y="1905"/>
                      <a:pt x="5370" y="1905"/>
                    </a:cubicBezTo>
                    <a:cubicBezTo>
                      <a:pt x="4418" y="953"/>
                      <a:pt x="3465" y="953"/>
                      <a:pt x="2513" y="0"/>
                    </a:cubicBezTo>
                    <a:cubicBezTo>
                      <a:pt x="-345" y="953"/>
                      <a:pt x="-1297" y="1905"/>
                      <a:pt x="2513" y="1905"/>
                    </a:cubicBezTo>
                    <a:close/>
                  </a:path>
                </a:pathLst>
              </a:custGeom>
              <a:grpFill/>
              <a:ln w="9525" cap="flat">
                <a:noFill/>
                <a:prstDash val="solid"/>
                <a:miter/>
              </a:ln>
            </p:spPr>
            <p:txBody>
              <a:bodyPr rtlCol="0" anchor="ctr"/>
              <a:lstStyle/>
              <a:p>
                <a:endParaRPr lang="zh-CN" altLang="en-US"/>
              </a:p>
            </p:txBody>
          </p:sp>
          <p:sp>
            <p:nvSpPr>
              <p:cNvPr id="323" name="任意多边形: 形状 322">
                <a:extLst>
                  <a:ext uri="{FF2B5EF4-FFF2-40B4-BE49-F238E27FC236}">
                    <a16:creationId xmlns:a16="http://schemas.microsoft.com/office/drawing/2014/main" id="{4A8C03C7-D92C-1AEE-F5FA-51C70F757809}"/>
                  </a:ext>
                </a:extLst>
              </p:cNvPr>
              <p:cNvSpPr/>
              <p:nvPr/>
            </p:nvSpPr>
            <p:spPr>
              <a:xfrm>
                <a:off x="5797867" y="3879069"/>
                <a:ext cx="7620" cy="11892"/>
              </a:xfrm>
              <a:custGeom>
                <a:avLst/>
                <a:gdLst>
                  <a:gd name="connsiteX0" fmla="*/ 0 w 7620"/>
                  <a:gd name="connsiteY0" fmla="*/ 463 h 11892"/>
                  <a:gd name="connsiteX1" fmla="*/ 2858 w 7620"/>
                  <a:gd name="connsiteY1" fmla="*/ 11893 h 11892"/>
                  <a:gd name="connsiteX2" fmla="*/ 7620 w 7620"/>
                  <a:gd name="connsiteY2" fmla="*/ 6178 h 11892"/>
                  <a:gd name="connsiteX3" fmla="*/ 0 w 7620"/>
                  <a:gd name="connsiteY3" fmla="*/ 463 h 11892"/>
                </a:gdLst>
                <a:ahLst/>
                <a:cxnLst>
                  <a:cxn ang="0">
                    <a:pos x="connsiteX0" y="connsiteY0"/>
                  </a:cxn>
                  <a:cxn ang="0">
                    <a:pos x="connsiteX1" y="connsiteY1"/>
                  </a:cxn>
                  <a:cxn ang="0">
                    <a:pos x="connsiteX2" y="connsiteY2"/>
                  </a:cxn>
                  <a:cxn ang="0">
                    <a:pos x="connsiteX3" y="connsiteY3"/>
                  </a:cxn>
                </a:cxnLst>
                <a:rect l="l" t="t" r="r" b="b"/>
                <a:pathLst>
                  <a:path w="7620" h="11892">
                    <a:moveTo>
                      <a:pt x="0" y="463"/>
                    </a:moveTo>
                    <a:cubicBezTo>
                      <a:pt x="953" y="4273"/>
                      <a:pt x="1905" y="8083"/>
                      <a:pt x="2858" y="11893"/>
                    </a:cubicBezTo>
                    <a:lnTo>
                      <a:pt x="7620" y="6178"/>
                    </a:lnTo>
                    <a:cubicBezTo>
                      <a:pt x="-6667" y="9035"/>
                      <a:pt x="15240" y="-2395"/>
                      <a:pt x="0" y="463"/>
                    </a:cubicBezTo>
                    <a:close/>
                  </a:path>
                </a:pathLst>
              </a:custGeom>
              <a:grpFill/>
              <a:ln w="9525" cap="flat">
                <a:noFill/>
                <a:prstDash val="solid"/>
                <a:miter/>
              </a:ln>
            </p:spPr>
            <p:txBody>
              <a:bodyPr rtlCol="0" anchor="ctr"/>
              <a:lstStyle/>
              <a:p>
                <a:endParaRPr lang="zh-CN" altLang="en-US"/>
              </a:p>
            </p:txBody>
          </p:sp>
          <p:sp>
            <p:nvSpPr>
              <p:cNvPr id="325" name="任意多边形: 形状 324">
                <a:extLst>
                  <a:ext uri="{FF2B5EF4-FFF2-40B4-BE49-F238E27FC236}">
                    <a16:creationId xmlns:a16="http://schemas.microsoft.com/office/drawing/2014/main" id="{38C0F413-E723-E5F4-46E4-D291BED549EC}"/>
                  </a:ext>
                </a:extLst>
              </p:cNvPr>
              <p:cNvSpPr/>
              <p:nvPr/>
            </p:nvSpPr>
            <p:spPr>
              <a:xfrm>
                <a:off x="5726528" y="3958590"/>
                <a:ext cx="14222" cy="6667"/>
              </a:xfrm>
              <a:custGeom>
                <a:avLst/>
                <a:gdLst>
                  <a:gd name="connsiteX0" fmla="*/ 12284 w 14222"/>
                  <a:gd name="connsiteY0" fmla="*/ 1905 h 6667"/>
                  <a:gd name="connsiteX1" fmla="*/ 854 w 14222"/>
                  <a:gd name="connsiteY1" fmla="*/ 0 h 6667"/>
                  <a:gd name="connsiteX2" fmla="*/ 8474 w 14222"/>
                  <a:gd name="connsiteY2" fmla="*/ 6667 h 6667"/>
                  <a:gd name="connsiteX3" fmla="*/ 12284 w 14222"/>
                  <a:gd name="connsiteY3" fmla="*/ 1905 h 6667"/>
                </a:gdLst>
                <a:ahLst/>
                <a:cxnLst>
                  <a:cxn ang="0">
                    <a:pos x="connsiteX0" y="connsiteY0"/>
                  </a:cxn>
                  <a:cxn ang="0">
                    <a:pos x="connsiteX1" y="connsiteY1"/>
                  </a:cxn>
                  <a:cxn ang="0">
                    <a:pos x="connsiteX2" y="connsiteY2"/>
                  </a:cxn>
                  <a:cxn ang="0">
                    <a:pos x="connsiteX3" y="connsiteY3"/>
                  </a:cxn>
                </a:cxnLst>
                <a:rect l="l" t="t" r="r" b="b"/>
                <a:pathLst>
                  <a:path w="14222" h="6667">
                    <a:moveTo>
                      <a:pt x="12284" y="1905"/>
                    </a:moveTo>
                    <a:cubicBezTo>
                      <a:pt x="8474" y="0"/>
                      <a:pt x="5617" y="0"/>
                      <a:pt x="854" y="0"/>
                    </a:cubicBezTo>
                    <a:cubicBezTo>
                      <a:pt x="-2003" y="952"/>
                      <a:pt x="2759" y="5715"/>
                      <a:pt x="8474" y="6667"/>
                    </a:cubicBezTo>
                    <a:cubicBezTo>
                      <a:pt x="-7718" y="-1905"/>
                      <a:pt x="21809" y="7620"/>
                      <a:pt x="12284" y="1905"/>
                    </a:cubicBezTo>
                    <a:close/>
                  </a:path>
                </a:pathLst>
              </a:custGeom>
              <a:grpFill/>
              <a:ln w="9525" cap="flat">
                <a:noFill/>
                <a:prstDash val="solid"/>
                <a:miter/>
              </a:ln>
            </p:spPr>
            <p:txBody>
              <a:bodyPr rtlCol="0" anchor="ctr"/>
              <a:lstStyle/>
              <a:p>
                <a:endParaRPr lang="zh-CN" altLang="en-US"/>
              </a:p>
            </p:txBody>
          </p:sp>
          <p:sp>
            <p:nvSpPr>
              <p:cNvPr id="326" name="任意多边形: 形状 325">
                <a:extLst>
                  <a:ext uri="{FF2B5EF4-FFF2-40B4-BE49-F238E27FC236}">
                    <a16:creationId xmlns:a16="http://schemas.microsoft.com/office/drawing/2014/main" id="{55CF5A8D-2524-5024-A909-7FD8D9493F22}"/>
                  </a:ext>
                </a:extLst>
              </p:cNvPr>
              <p:cNvSpPr/>
              <p:nvPr/>
            </p:nvSpPr>
            <p:spPr>
              <a:xfrm>
                <a:off x="5715554" y="3981450"/>
                <a:ext cx="18862" cy="20954"/>
              </a:xfrm>
              <a:custGeom>
                <a:avLst/>
                <a:gdLst>
                  <a:gd name="connsiteX0" fmla="*/ 3255 w 18862"/>
                  <a:gd name="connsiteY0" fmla="*/ 4763 h 20954"/>
                  <a:gd name="connsiteX1" fmla="*/ 398 w 18862"/>
                  <a:gd name="connsiteY1" fmla="*/ 0 h 20954"/>
                  <a:gd name="connsiteX2" fmla="*/ 14686 w 18862"/>
                  <a:gd name="connsiteY2" fmla="*/ 20955 h 20954"/>
                  <a:gd name="connsiteX3" fmla="*/ 16591 w 18862"/>
                  <a:gd name="connsiteY3" fmla="*/ 13335 h 20954"/>
                  <a:gd name="connsiteX4" fmla="*/ 3255 w 18862"/>
                  <a:gd name="connsiteY4" fmla="*/ 4763 h 209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862" h="20954">
                    <a:moveTo>
                      <a:pt x="3255" y="4763"/>
                    </a:moveTo>
                    <a:cubicBezTo>
                      <a:pt x="4208" y="2858"/>
                      <a:pt x="5161" y="0"/>
                      <a:pt x="398" y="0"/>
                    </a:cubicBezTo>
                    <a:cubicBezTo>
                      <a:pt x="-2459" y="4763"/>
                      <a:pt x="10875" y="12383"/>
                      <a:pt x="14686" y="20955"/>
                    </a:cubicBezTo>
                    <a:cubicBezTo>
                      <a:pt x="20400" y="20955"/>
                      <a:pt x="19448" y="17145"/>
                      <a:pt x="16591" y="13335"/>
                    </a:cubicBezTo>
                    <a:cubicBezTo>
                      <a:pt x="13733" y="8572"/>
                      <a:pt x="8018" y="4763"/>
                      <a:pt x="3255" y="4763"/>
                    </a:cubicBezTo>
                    <a:close/>
                  </a:path>
                </a:pathLst>
              </a:custGeom>
              <a:grpFill/>
              <a:ln w="9525" cap="flat">
                <a:noFill/>
                <a:prstDash val="solid"/>
                <a:miter/>
              </a:ln>
            </p:spPr>
            <p:txBody>
              <a:bodyPr rtlCol="0" anchor="ctr"/>
              <a:lstStyle/>
              <a:p>
                <a:endParaRPr lang="zh-CN" altLang="en-US"/>
              </a:p>
            </p:txBody>
          </p:sp>
          <p:sp>
            <p:nvSpPr>
              <p:cNvPr id="327" name="任意多边形: 形状 326">
                <a:extLst>
                  <a:ext uri="{FF2B5EF4-FFF2-40B4-BE49-F238E27FC236}">
                    <a16:creationId xmlns:a16="http://schemas.microsoft.com/office/drawing/2014/main" id="{A2AC7E8A-81E6-0D1E-C4EE-90044559E955}"/>
                  </a:ext>
                </a:extLst>
              </p:cNvPr>
              <p:cNvSpPr/>
              <p:nvPr/>
            </p:nvSpPr>
            <p:spPr>
              <a:xfrm>
                <a:off x="5623559" y="3941445"/>
                <a:ext cx="7928" cy="5267"/>
              </a:xfrm>
              <a:custGeom>
                <a:avLst/>
                <a:gdLst>
                  <a:gd name="connsiteX0" fmla="*/ 0 w 7928"/>
                  <a:gd name="connsiteY0" fmla="*/ 0 h 5267"/>
                  <a:gd name="connsiteX1" fmla="*/ 6668 w 7928"/>
                  <a:gd name="connsiteY1" fmla="*/ 1905 h 5267"/>
                  <a:gd name="connsiteX2" fmla="*/ 0 w 7928"/>
                  <a:gd name="connsiteY2" fmla="*/ 0 h 5267"/>
                </a:gdLst>
                <a:ahLst/>
                <a:cxnLst>
                  <a:cxn ang="0">
                    <a:pos x="connsiteX0" y="connsiteY0"/>
                  </a:cxn>
                  <a:cxn ang="0">
                    <a:pos x="connsiteX1" y="connsiteY1"/>
                  </a:cxn>
                  <a:cxn ang="0">
                    <a:pos x="connsiteX2" y="connsiteY2"/>
                  </a:cxn>
                </a:cxnLst>
                <a:rect l="l" t="t" r="r" b="b"/>
                <a:pathLst>
                  <a:path w="7928" h="5267">
                    <a:moveTo>
                      <a:pt x="0" y="0"/>
                    </a:moveTo>
                    <a:cubicBezTo>
                      <a:pt x="7620" y="8572"/>
                      <a:pt x="9525" y="4763"/>
                      <a:pt x="6668" y="1905"/>
                    </a:cubicBezTo>
                    <a:cubicBezTo>
                      <a:pt x="7620" y="3810"/>
                      <a:pt x="3810" y="1905"/>
                      <a:pt x="0" y="0"/>
                    </a:cubicBezTo>
                    <a:close/>
                  </a:path>
                </a:pathLst>
              </a:custGeom>
              <a:grpFill/>
              <a:ln w="9525" cap="flat">
                <a:noFill/>
                <a:prstDash val="solid"/>
                <a:miter/>
              </a:ln>
            </p:spPr>
            <p:txBody>
              <a:bodyPr rtlCol="0" anchor="ctr"/>
              <a:lstStyle/>
              <a:p>
                <a:endParaRPr lang="zh-CN" altLang="en-US"/>
              </a:p>
            </p:txBody>
          </p:sp>
          <p:sp>
            <p:nvSpPr>
              <p:cNvPr id="328" name="任意多边形: 形状 327">
                <a:extLst>
                  <a:ext uri="{FF2B5EF4-FFF2-40B4-BE49-F238E27FC236}">
                    <a16:creationId xmlns:a16="http://schemas.microsoft.com/office/drawing/2014/main" id="{E15C0B06-CE19-D9F6-A565-5D6314E895EB}"/>
                  </a:ext>
                </a:extLst>
              </p:cNvPr>
              <p:cNvSpPr/>
              <p:nvPr/>
            </p:nvSpPr>
            <p:spPr>
              <a:xfrm>
                <a:off x="5677852" y="4000500"/>
                <a:ext cx="10477" cy="14287"/>
              </a:xfrm>
              <a:custGeom>
                <a:avLst/>
                <a:gdLst>
                  <a:gd name="connsiteX0" fmla="*/ 7620 w 10477"/>
                  <a:gd name="connsiteY0" fmla="*/ 13335 h 14287"/>
                  <a:gd name="connsiteX1" fmla="*/ 10477 w 10477"/>
                  <a:gd name="connsiteY1" fmla="*/ 14288 h 14287"/>
                  <a:gd name="connsiteX2" fmla="*/ 0 w 10477"/>
                  <a:gd name="connsiteY2" fmla="*/ 0 h 14287"/>
                </a:gdLst>
                <a:ahLst/>
                <a:cxnLst>
                  <a:cxn ang="0">
                    <a:pos x="connsiteX0" y="connsiteY0"/>
                  </a:cxn>
                  <a:cxn ang="0">
                    <a:pos x="connsiteX1" y="connsiteY1"/>
                  </a:cxn>
                  <a:cxn ang="0">
                    <a:pos x="connsiteX2" y="connsiteY2"/>
                  </a:cxn>
                </a:cxnLst>
                <a:rect l="l" t="t" r="r" b="b"/>
                <a:pathLst>
                  <a:path w="10477" h="14287">
                    <a:moveTo>
                      <a:pt x="7620" y="13335"/>
                    </a:moveTo>
                    <a:lnTo>
                      <a:pt x="10477" y="14288"/>
                    </a:lnTo>
                    <a:lnTo>
                      <a:pt x="0" y="0"/>
                    </a:lnTo>
                    <a:close/>
                  </a:path>
                </a:pathLst>
              </a:custGeom>
              <a:grpFill/>
              <a:ln w="9525" cap="flat">
                <a:noFill/>
                <a:prstDash val="solid"/>
                <a:miter/>
              </a:ln>
            </p:spPr>
            <p:txBody>
              <a:bodyPr rtlCol="0" anchor="ctr"/>
              <a:lstStyle/>
              <a:p>
                <a:endParaRPr lang="zh-CN" altLang="en-US"/>
              </a:p>
            </p:txBody>
          </p:sp>
          <p:sp>
            <p:nvSpPr>
              <p:cNvPr id="330" name="任意多边形: 形状 329">
                <a:extLst>
                  <a:ext uri="{FF2B5EF4-FFF2-40B4-BE49-F238E27FC236}">
                    <a16:creationId xmlns:a16="http://schemas.microsoft.com/office/drawing/2014/main" id="{FB43DE67-123C-7D17-7BA1-3C05E196C9A0}"/>
                  </a:ext>
                </a:extLst>
              </p:cNvPr>
              <p:cNvSpPr/>
              <p:nvPr/>
            </p:nvSpPr>
            <p:spPr>
              <a:xfrm>
                <a:off x="5660707" y="4039552"/>
                <a:ext cx="5135" cy="6773"/>
              </a:xfrm>
              <a:custGeom>
                <a:avLst/>
                <a:gdLst>
                  <a:gd name="connsiteX0" fmla="*/ 2858 w 5135"/>
                  <a:gd name="connsiteY0" fmla="*/ 0 h 6773"/>
                  <a:gd name="connsiteX1" fmla="*/ 0 w 5135"/>
                  <a:gd name="connsiteY1" fmla="*/ 3810 h 6773"/>
                  <a:gd name="connsiteX2" fmla="*/ 3810 w 5135"/>
                  <a:gd name="connsiteY2" fmla="*/ 6667 h 6773"/>
                  <a:gd name="connsiteX3" fmla="*/ 2858 w 5135"/>
                  <a:gd name="connsiteY3" fmla="*/ 0 h 6773"/>
                </a:gdLst>
                <a:ahLst/>
                <a:cxnLst>
                  <a:cxn ang="0">
                    <a:pos x="connsiteX0" y="connsiteY0"/>
                  </a:cxn>
                  <a:cxn ang="0">
                    <a:pos x="connsiteX1" y="connsiteY1"/>
                  </a:cxn>
                  <a:cxn ang="0">
                    <a:pos x="connsiteX2" y="connsiteY2"/>
                  </a:cxn>
                  <a:cxn ang="0">
                    <a:pos x="connsiteX3" y="connsiteY3"/>
                  </a:cxn>
                </a:cxnLst>
                <a:rect l="l" t="t" r="r" b="b"/>
                <a:pathLst>
                  <a:path w="5135" h="6773">
                    <a:moveTo>
                      <a:pt x="2858" y="0"/>
                    </a:moveTo>
                    <a:lnTo>
                      <a:pt x="0" y="3810"/>
                    </a:lnTo>
                    <a:lnTo>
                      <a:pt x="3810" y="6667"/>
                    </a:lnTo>
                    <a:cubicBezTo>
                      <a:pt x="7620" y="7620"/>
                      <a:pt x="1905" y="1905"/>
                      <a:pt x="2858" y="0"/>
                    </a:cubicBezTo>
                    <a:close/>
                  </a:path>
                </a:pathLst>
              </a:custGeom>
              <a:grpFill/>
              <a:ln w="9525" cap="flat">
                <a:noFill/>
                <a:prstDash val="solid"/>
                <a:miter/>
              </a:ln>
            </p:spPr>
            <p:txBody>
              <a:bodyPr rtlCol="0" anchor="ctr"/>
              <a:lstStyle/>
              <a:p>
                <a:endParaRPr lang="zh-CN" altLang="en-US"/>
              </a:p>
            </p:txBody>
          </p:sp>
          <p:sp>
            <p:nvSpPr>
              <p:cNvPr id="331" name="任意多边形: 形状 330">
                <a:extLst>
                  <a:ext uri="{FF2B5EF4-FFF2-40B4-BE49-F238E27FC236}">
                    <a16:creationId xmlns:a16="http://schemas.microsoft.com/office/drawing/2014/main" id="{04581B01-4E67-B790-1ED5-A9118C8A9D43}"/>
                  </a:ext>
                </a:extLst>
              </p:cNvPr>
              <p:cNvSpPr/>
              <p:nvPr/>
            </p:nvSpPr>
            <p:spPr>
              <a:xfrm>
                <a:off x="5653087" y="4042409"/>
                <a:ext cx="2857" cy="8572"/>
              </a:xfrm>
              <a:custGeom>
                <a:avLst/>
                <a:gdLst>
                  <a:gd name="connsiteX0" fmla="*/ 0 w 2857"/>
                  <a:gd name="connsiteY0" fmla="*/ 7620 h 8572"/>
                  <a:gd name="connsiteX1" fmla="*/ 2858 w 2857"/>
                  <a:gd name="connsiteY1" fmla="*/ 8573 h 8572"/>
                  <a:gd name="connsiteX2" fmla="*/ 1905 w 2857"/>
                  <a:gd name="connsiteY2" fmla="*/ 0 h 8572"/>
                  <a:gd name="connsiteX3" fmla="*/ 0 w 2857"/>
                  <a:gd name="connsiteY3" fmla="*/ 7620 h 8572"/>
                </a:gdLst>
                <a:ahLst/>
                <a:cxnLst>
                  <a:cxn ang="0">
                    <a:pos x="connsiteX0" y="connsiteY0"/>
                  </a:cxn>
                  <a:cxn ang="0">
                    <a:pos x="connsiteX1" y="connsiteY1"/>
                  </a:cxn>
                  <a:cxn ang="0">
                    <a:pos x="connsiteX2" y="connsiteY2"/>
                  </a:cxn>
                  <a:cxn ang="0">
                    <a:pos x="connsiteX3" y="connsiteY3"/>
                  </a:cxn>
                </a:cxnLst>
                <a:rect l="l" t="t" r="r" b="b"/>
                <a:pathLst>
                  <a:path w="2857" h="8572">
                    <a:moveTo>
                      <a:pt x="0" y="7620"/>
                    </a:moveTo>
                    <a:cubicBezTo>
                      <a:pt x="0" y="6668"/>
                      <a:pt x="953" y="7620"/>
                      <a:pt x="2858" y="8573"/>
                    </a:cubicBezTo>
                    <a:lnTo>
                      <a:pt x="1905" y="0"/>
                    </a:lnTo>
                    <a:lnTo>
                      <a:pt x="0" y="7620"/>
                    </a:lnTo>
                    <a:close/>
                  </a:path>
                </a:pathLst>
              </a:custGeom>
              <a:grpFill/>
              <a:ln w="9525" cap="flat">
                <a:noFill/>
                <a:prstDash val="solid"/>
                <a:miter/>
              </a:ln>
            </p:spPr>
            <p:txBody>
              <a:bodyPr rtlCol="0" anchor="ctr"/>
              <a:lstStyle/>
              <a:p>
                <a:endParaRPr lang="zh-CN" altLang="en-US"/>
              </a:p>
            </p:txBody>
          </p:sp>
          <p:sp>
            <p:nvSpPr>
              <p:cNvPr id="332" name="任意多边形: 形状 331">
                <a:extLst>
                  <a:ext uri="{FF2B5EF4-FFF2-40B4-BE49-F238E27FC236}">
                    <a16:creationId xmlns:a16="http://schemas.microsoft.com/office/drawing/2014/main" id="{B205908A-BB0C-042B-1FCC-6EAE325829D4}"/>
                  </a:ext>
                </a:extLst>
              </p:cNvPr>
              <p:cNvSpPr/>
              <p:nvPr/>
            </p:nvSpPr>
            <p:spPr>
              <a:xfrm>
                <a:off x="5552122" y="4020502"/>
                <a:ext cx="5000" cy="11429"/>
              </a:xfrm>
              <a:custGeom>
                <a:avLst/>
                <a:gdLst>
                  <a:gd name="connsiteX0" fmla="*/ 3810 w 5000"/>
                  <a:gd name="connsiteY0" fmla="*/ 6667 h 11429"/>
                  <a:gd name="connsiteX1" fmla="*/ 0 w 5000"/>
                  <a:gd name="connsiteY1" fmla="*/ 952 h 11429"/>
                  <a:gd name="connsiteX2" fmla="*/ 1905 w 5000"/>
                  <a:gd name="connsiteY2" fmla="*/ 952 h 11429"/>
                  <a:gd name="connsiteX3" fmla="*/ 1905 w 5000"/>
                  <a:gd name="connsiteY3" fmla="*/ 0 h 11429"/>
                  <a:gd name="connsiteX4" fmla="*/ 4763 w 5000"/>
                  <a:gd name="connsiteY4" fmla="*/ 8572 h 11429"/>
                  <a:gd name="connsiteX5" fmla="*/ 4763 w 5000"/>
                  <a:gd name="connsiteY5" fmla="*/ 11430 h 11429"/>
                  <a:gd name="connsiteX6" fmla="*/ 3810 w 5000"/>
                  <a:gd name="connsiteY6" fmla="*/ 6667 h 114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000" h="11429">
                    <a:moveTo>
                      <a:pt x="3810" y="6667"/>
                    </a:moveTo>
                    <a:cubicBezTo>
                      <a:pt x="1905" y="952"/>
                      <a:pt x="953" y="952"/>
                      <a:pt x="0" y="952"/>
                    </a:cubicBezTo>
                    <a:cubicBezTo>
                      <a:pt x="953" y="952"/>
                      <a:pt x="953" y="952"/>
                      <a:pt x="1905" y="952"/>
                    </a:cubicBezTo>
                    <a:cubicBezTo>
                      <a:pt x="2858" y="952"/>
                      <a:pt x="1905" y="952"/>
                      <a:pt x="1905" y="0"/>
                    </a:cubicBezTo>
                    <a:cubicBezTo>
                      <a:pt x="1905" y="1905"/>
                      <a:pt x="4763" y="5715"/>
                      <a:pt x="4763" y="8572"/>
                    </a:cubicBezTo>
                    <a:cubicBezTo>
                      <a:pt x="4763" y="9525"/>
                      <a:pt x="4763" y="10477"/>
                      <a:pt x="4763" y="11430"/>
                    </a:cubicBezTo>
                    <a:cubicBezTo>
                      <a:pt x="4763" y="10477"/>
                      <a:pt x="5715" y="8572"/>
                      <a:pt x="3810" y="6667"/>
                    </a:cubicBezTo>
                    <a:close/>
                  </a:path>
                </a:pathLst>
              </a:custGeom>
              <a:grpFill/>
              <a:ln w="9525" cap="flat">
                <a:noFill/>
                <a:prstDash val="solid"/>
                <a:miter/>
              </a:ln>
            </p:spPr>
            <p:txBody>
              <a:bodyPr rtlCol="0" anchor="ctr"/>
              <a:lstStyle/>
              <a:p>
                <a:endParaRPr lang="zh-CN" altLang="en-US"/>
              </a:p>
            </p:txBody>
          </p:sp>
        </p:grpSp>
      </p:grpSp>
      <p:grpSp>
        <p:nvGrpSpPr>
          <p:cNvPr id="563" name="组合 562">
            <a:extLst>
              <a:ext uri="{FF2B5EF4-FFF2-40B4-BE49-F238E27FC236}">
                <a16:creationId xmlns:a16="http://schemas.microsoft.com/office/drawing/2014/main" id="{0D253243-BAA9-A689-416D-47D714F09214}"/>
              </a:ext>
            </a:extLst>
          </p:cNvPr>
          <p:cNvGrpSpPr>
            <a:grpSpLocks noChangeAspect="1"/>
          </p:cNvGrpSpPr>
          <p:nvPr/>
        </p:nvGrpSpPr>
        <p:grpSpPr>
          <a:xfrm>
            <a:off x="4833219" y="2892490"/>
            <a:ext cx="1416046" cy="1800000"/>
            <a:chOff x="8249765" y="3896452"/>
            <a:chExt cx="1180185" cy="1500186"/>
          </a:xfrm>
        </p:grpSpPr>
        <p:grpSp>
          <p:nvGrpSpPr>
            <p:cNvPr id="464" name="图形 457">
              <a:extLst>
                <a:ext uri="{FF2B5EF4-FFF2-40B4-BE49-F238E27FC236}">
                  <a16:creationId xmlns:a16="http://schemas.microsoft.com/office/drawing/2014/main" id="{801A5053-6D34-731E-74D2-933C912D11F4}"/>
                </a:ext>
              </a:extLst>
            </p:cNvPr>
            <p:cNvGrpSpPr/>
            <p:nvPr/>
          </p:nvGrpSpPr>
          <p:grpSpPr>
            <a:xfrm>
              <a:off x="8334077" y="3941072"/>
              <a:ext cx="1042379" cy="253492"/>
              <a:chOff x="8702393" y="3672379"/>
              <a:chExt cx="1042379" cy="253492"/>
            </a:xfrm>
            <a:solidFill>
              <a:srgbClr val="1B1C1E"/>
            </a:solidFill>
          </p:grpSpPr>
          <p:sp>
            <p:nvSpPr>
              <p:cNvPr id="465" name="任意多边形: 形状 464">
                <a:extLst>
                  <a:ext uri="{FF2B5EF4-FFF2-40B4-BE49-F238E27FC236}">
                    <a16:creationId xmlns:a16="http://schemas.microsoft.com/office/drawing/2014/main" id="{6B2E3314-B61F-1962-487A-027EB32704E9}"/>
                  </a:ext>
                </a:extLst>
              </p:cNvPr>
              <p:cNvSpPr/>
              <p:nvPr/>
            </p:nvSpPr>
            <p:spPr>
              <a:xfrm>
                <a:off x="8702393" y="3672379"/>
                <a:ext cx="227343" cy="253492"/>
              </a:xfrm>
              <a:custGeom>
                <a:avLst/>
                <a:gdLst>
                  <a:gd name="connsiteX0" fmla="*/ 227344 w 227343"/>
                  <a:gd name="connsiteY0" fmla="*/ 84920 h 253492"/>
                  <a:gd name="connsiteX1" fmla="*/ 88279 w 227343"/>
                  <a:gd name="connsiteY1" fmla="*/ 1100 h 253492"/>
                  <a:gd name="connsiteX2" fmla="*/ 56846 w 227343"/>
                  <a:gd name="connsiteY2" fmla="*/ 236368 h 253492"/>
                  <a:gd name="connsiteX3" fmla="*/ 227344 w 227343"/>
                  <a:gd name="connsiteY3" fmla="*/ 84920 h 253492"/>
                </a:gdLst>
                <a:ahLst/>
                <a:cxnLst>
                  <a:cxn ang="0">
                    <a:pos x="connsiteX0" y="connsiteY0"/>
                  </a:cxn>
                  <a:cxn ang="0">
                    <a:pos x="connsiteX1" y="connsiteY1"/>
                  </a:cxn>
                  <a:cxn ang="0">
                    <a:pos x="connsiteX2" y="connsiteY2"/>
                  </a:cxn>
                  <a:cxn ang="0">
                    <a:pos x="connsiteX3" y="connsiteY3"/>
                  </a:cxn>
                </a:cxnLst>
                <a:rect l="l" t="t" r="r" b="b"/>
                <a:pathLst>
                  <a:path w="227343" h="253492">
                    <a:moveTo>
                      <a:pt x="227344" y="84920"/>
                    </a:moveTo>
                    <a:cubicBezTo>
                      <a:pt x="227344" y="84920"/>
                      <a:pt x="176861" y="-11282"/>
                      <a:pt x="88279" y="1100"/>
                    </a:cubicBezTo>
                    <a:cubicBezTo>
                      <a:pt x="-304" y="13483"/>
                      <a:pt x="-41261" y="154453"/>
                      <a:pt x="56846" y="236368"/>
                    </a:cubicBezTo>
                    <a:cubicBezTo>
                      <a:pt x="155906" y="317330"/>
                      <a:pt x="227344" y="84920"/>
                      <a:pt x="227344" y="84920"/>
                    </a:cubicBezTo>
                    <a:close/>
                  </a:path>
                </a:pathLst>
              </a:custGeom>
              <a:solidFill>
                <a:srgbClr val="686763"/>
              </a:solidFill>
              <a:ln w="9525" cap="flat">
                <a:noFill/>
                <a:prstDash val="solid"/>
                <a:miter/>
              </a:ln>
            </p:spPr>
            <p:txBody>
              <a:bodyPr rtlCol="0" anchor="ctr"/>
              <a:lstStyle/>
              <a:p>
                <a:endParaRPr lang="zh-CN" altLang="en-US"/>
              </a:p>
            </p:txBody>
          </p:sp>
          <p:sp>
            <p:nvSpPr>
              <p:cNvPr id="466" name="任意多边形: 形状 465">
                <a:extLst>
                  <a:ext uri="{FF2B5EF4-FFF2-40B4-BE49-F238E27FC236}">
                    <a16:creationId xmlns:a16="http://schemas.microsoft.com/office/drawing/2014/main" id="{3524BCF4-B98D-9311-B73A-379042D3C756}"/>
                  </a:ext>
                </a:extLst>
              </p:cNvPr>
              <p:cNvSpPr/>
              <p:nvPr/>
            </p:nvSpPr>
            <p:spPr>
              <a:xfrm>
                <a:off x="9517429" y="3672379"/>
                <a:ext cx="227343" cy="253492"/>
              </a:xfrm>
              <a:custGeom>
                <a:avLst/>
                <a:gdLst>
                  <a:gd name="connsiteX0" fmla="*/ 0 w 227343"/>
                  <a:gd name="connsiteY0" fmla="*/ 84920 h 253492"/>
                  <a:gd name="connsiteX1" fmla="*/ 139065 w 227343"/>
                  <a:gd name="connsiteY1" fmla="*/ 1100 h 253492"/>
                  <a:gd name="connsiteX2" fmla="*/ 170498 w 227343"/>
                  <a:gd name="connsiteY2" fmla="*/ 236368 h 253492"/>
                  <a:gd name="connsiteX3" fmla="*/ 0 w 227343"/>
                  <a:gd name="connsiteY3" fmla="*/ 84920 h 253492"/>
                </a:gdLst>
                <a:ahLst/>
                <a:cxnLst>
                  <a:cxn ang="0">
                    <a:pos x="connsiteX0" y="connsiteY0"/>
                  </a:cxn>
                  <a:cxn ang="0">
                    <a:pos x="connsiteX1" y="connsiteY1"/>
                  </a:cxn>
                  <a:cxn ang="0">
                    <a:pos x="connsiteX2" y="connsiteY2"/>
                  </a:cxn>
                  <a:cxn ang="0">
                    <a:pos x="connsiteX3" y="connsiteY3"/>
                  </a:cxn>
                </a:cxnLst>
                <a:rect l="l" t="t" r="r" b="b"/>
                <a:pathLst>
                  <a:path w="227343" h="253492">
                    <a:moveTo>
                      <a:pt x="0" y="84920"/>
                    </a:moveTo>
                    <a:cubicBezTo>
                      <a:pt x="0" y="84920"/>
                      <a:pt x="50483" y="-11282"/>
                      <a:pt x="139065" y="1100"/>
                    </a:cubicBezTo>
                    <a:cubicBezTo>
                      <a:pt x="227648" y="13483"/>
                      <a:pt x="268605" y="154453"/>
                      <a:pt x="170498" y="236368"/>
                    </a:cubicBezTo>
                    <a:cubicBezTo>
                      <a:pt x="71438" y="317330"/>
                      <a:pt x="0" y="84920"/>
                      <a:pt x="0" y="84920"/>
                    </a:cubicBezTo>
                    <a:close/>
                  </a:path>
                </a:pathLst>
              </a:custGeom>
              <a:solidFill>
                <a:srgbClr val="686763"/>
              </a:solidFill>
              <a:ln w="9525" cap="flat">
                <a:noFill/>
                <a:prstDash val="solid"/>
                <a:miter/>
              </a:ln>
            </p:spPr>
            <p:txBody>
              <a:bodyPr rtlCol="0" anchor="ctr"/>
              <a:lstStyle/>
              <a:p>
                <a:endParaRPr lang="zh-CN" altLang="en-US"/>
              </a:p>
            </p:txBody>
          </p:sp>
        </p:grpSp>
        <p:sp>
          <p:nvSpPr>
            <p:cNvPr id="467" name="任意多边形: 形状 466">
              <a:extLst>
                <a:ext uri="{FF2B5EF4-FFF2-40B4-BE49-F238E27FC236}">
                  <a16:creationId xmlns:a16="http://schemas.microsoft.com/office/drawing/2014/main" id="{8F3226EB-DDB8-ECFE-C95D-71315592BE48}"/>
                </a:ext>
              </a:extLst>
            </p:cNvPr>
            <p:cNvSpPr/>
            <p:nvPr/>
          </p:nvSpPr>
          <p:spPr>
            <a:xfrm>
              <a:off x="8427118" y="5239720"/>
              <a:ext cx="327285" cy="135865"/>
            </a:xfrm>
            <a:custGeom>
              <a:avLst/>
              <a:gdLst>
                <a:gd name="connsiteX0" fmla="*/ 326708 w 327285"/>
                <a:gd name="connsiteY0" fmla="*/ 128345 h 135865"/>
                <a:gd name="connsiteX1" fmla="*/ 0 w 327285"/>
                <a:gd name="connsiteY1" fmla="*/ 114057 h 135865"/>
                <a:gd name="connsiteX2" fmla="*/ 249555 w 327285"/>
                <a:gd name="connsiteY2" fmla="*/ 3568 h 135865"/>
                <a:gd name="connsiteX3" fmla="*/ 326708 w 327285"/>
                <a:gd name="connsiteY3" fmla="*/ 128345 h 135865"/>
              </a:gdLst>
              <a:ahLst/>
              <a:cxnLst>
                <a:cxn ang="0">
                  <a:pos x="connsiteX0" y="connsiteY0"/>
                </a:cxn>
                <a:cxn ang="0">
                  <a:pos x="connsiteX1" y="connsiteY1"/>
                </a:cxn>
                <a:cxn ang="0">
                  <a:pos x="connsiteX2" y="connsiteY2"/>
                </a:cxn>
                <a:cxn ang="0">
                  <a:pos x="connsiteX3" y="connsiteY3"/>
                </a:cxn>
              </a:cxnLst>
              <a:rect l="l" t="t" r="r" b="b"/>
              <a:pathLst>
                <a:path w="327285" h="135865">
                  <a:moveTo>
                    <a:pt x="326708" y="128345"/>
                  </a:moveTo>
                  <a:cubicBezTo>
                    <a:pt x="233363" y="135012"/>
                    <a:pt x="109538" y="146443"/>
                    <a:pt x="0" y="114057"/>
                  </a:cubicBezTo>
                  <a:cubicBezTo>
                    <a:pt x="31433" y="90245"/>
                    <a:pt x="188595" y="-21198"/>
                    <a:pt x="249555" y="3568"/>
                  </a:cubicBezTo>
                  <a:cubicBezTo>
                    <a:pt x="330517" y="36905"/>
                    <a:pt x="328613" y="113105"/>
                    <a:pt x="326708" y="128345"/>
                  </a:cubicBezTo>
                  <a:close/>
                </a:path>
              </a:pathLst>
            </a:custGeom>
            <a:solidFill>
              <a:srgbClr val="F2DBCE"/>
            </a:solidFill>
            <a:ln w="9525" cap="flat">
              <a:noFill/>
              <a:prstDash val="solid"/>
              <a:miter/>
            </a:ln>
          </p:spPr>
          <p:txBody>
            <a:bodyPr rtlCol="0" anchor="ctr"/>
            <a:lstStyle/>
            <a:p>
              <a:endParaRPr lang="zh-CN" altLang="en-US"/>
            </a:p>
          </p:txBody>
        </p:sp>
        <p:sp>
          <p:nvSpPr>
            <p:cNvPr id="468" name="任意多边形: 形状 467">
              <a:extLst>
                <a:ext uri="{FF2B5EF4-FFF2-40B4-BE49-F238E27FC236}">
                  <a16:creationId xmlns:a16="http://schemas.microsoft.com/office/drawing/2014/main" id="{7EABDA9C-3293-ACD9-31E6-DAAE43F14DAD}"/>
                </a:ext>
              </a:extLst>
            </p:cNvPr>
            <p:cNvSpPr/>
            <p:nvPr/>
          </p:nvSpPr>
          <p:spPr>
            <a:xfrm>
              <a:off x="8924043" y="5239488"/>
              <a:ext cx="326987" cy="136443"/>
            </a:xfrm>
            <a:custGeom>
              <a:avLst/>
              <a:gdLst>
                <a:gd name="connsiteX0" fmla="*/ 326987 w 326987"/>
                <a:gd name="connsiteY0" fmla="*/ 114289 h 136443"/>
                <a:gd name="connsiteX1" fmla="*/ 280 w 326987"/>
                <a:gd name="connsiteY1" fmla="*/ 128577 h 136443"/>
                <a:gd name="connsiteX2" fmla="*/ 77432 w 326987"/>
                <a:gd name="connsiteY2" fmla="*/ 3799 h 136443"/>
                <a:gd name="connsiteX3" fmla="*/ 326987 w 326987"/>
                <a:gd name="connsiteY3" fmla="*/ 114289 h 136443"/>
              </a:gdLst>
              <a:ahLst/>
              <a:cxnLst>
                <a:cxn ang="0">
                  <a:pos x="connsiteX0" y="connsiteY0"/>
                </a:cxn>
                <a:cxn ang="0">
                  <a:pos x="connsiteX1" y="connsiteY1"/>
                </a:cxn>
                <a:cxn ang="0">
                  <a:pos x="connsiteX2" y="connsiteY2"/>
                </a:cxn>
                <a:cxn ang="0">
                  <a:pos x="connsiteX3" y="connsiteY3"/>
                </a:cxn>
              </a:cxnLst>
              <a:rect l="l" t="t" r="r" b="b"/>
              <a:pathLst>
                <a:path w="326987" h="136443">
                  <a:moveTo>
                    <a:pt x="326987" y="114289"/>
                  </a:moveTo>
                  <a:cubicBezTo>
                    <a:pt x="217450" y="147627"/>
                    <a:pt x="94577" y="135244"/>
                    <a:pt x="280" y="128577"/>
                  </a:cubicBezTo>
                  <a:cubicBezTo>
                    <a:pt x="-673" y="113337"/>
                    <a:pt x="-3530" y="38089"/>
                    <a:pt x="77432" y="3799"/>
                  </a:cubicBezTo>
                  <a:cubicBezTo>
                    <a:pt x="139345" y="-21918"/>
                    <a:pt x="295555" y="90477"/>
                    <a:pt x="326987" y="114289"/>
                  </a:cubicBezTo>
                  <a:close/>
                </a:path>
              </a:pathLst>
            </a:custGeom>
            <a:solidFill>
              <a:srgbClr val="F2DBCE"/>
            </a:solidFill>
            <a:ln w="9525" cap="flat">
              <a:noFill/>
              <a:prstDash val="solid"/>
              <a:miter/>
            </a:ln>
          </p:spPr>
          <p:txBody>
            <a:bodyPr rtlCol="0" anchor="ctr"/>
            <a:lstStyle/>
            <a:p>
              <a:endParaRPr lang="zh-CN" altLang="en-US"/>
            </a:p>
          </p:txBody>
        </p:sp>
        <p:sp>
          <p:nvSpPr>
            <p:cNvPr id="469" name="任意多边形: 形状 468">
              <a:extLst>
                <a:ext uri="{FF2B5EF4-FFF2-40B4-BE49-F238E27FC236}">
                  <a16:creationId xmlns:a16="http://schemas.microsoft.com/office/drawing/2014/main" id="{DE76C615-1E6A-4CCA-C0EE-30A1CDD4C10C}"/>
                </a:ext>
              </a:extLst>
            </p:cNvPr>
            <p:cNvSpPr/>
            <p:nvPr/>
          </p:nvSpPr>
          <p:spPr>
            <a:xfrm>
              <a:off x="8249765" y="3897404"/>
              <a:ext cx="1180185" cy="1470659"/>
            </a:xfrm>
            <a:custGeom>
              <a:avLst/>
              <a:gdLst>
                <a:gd name="connsiteX0" fmla="*/ 1002218 w 1180185"/>
                <a:gd name="connsiteY0" fmla="*/ 1456373 h 1470659"/>
                <a:gd name="connsiteX1" fmla="*/ 1002218 w 1180185"/>
                <a:gd name="connsiteY1" fmla="*/ 1456373 h 1470659"/>
                <a:gd name="connsiteX2" fmla="*/ 753615 w 1180185"/>
                <a:gd name="connsiteY2" fmla="*/ 1345883 h 1470659"/>
                <a:gd name="connsiteX3" fmla="*/ 676463 w 1180185"/>
                <a:gd name="connsiteY3" fmla="*/ 1470660 h 1470659"/>
                <a:gd name="connsiteX4" fmla="*/ 608835 w 1180185"/>
                <a:gd name="connsiteY4" fmla="*/ 1467803 h 1470659"/>
                <a:gd name="connsiteX5" fmla="*/ 590738 w 1180185"/>
                <a:gd name="connsiteY5" fmla="*/ 1467803 h 1470659"/>
                <a:gd name="connsiteX6" fmla="*/ 572640 w 1180185"/>
                <a:gd name="connsiteY6" fmla="*/ 1467803 h 1470659"/>
                <a:gd name="connsiteX7" fmla="*/ 505012 w 1180185"/>
                <a:gd name="connsiteY7" fmla="*/ 1470660 h 1470659"/>
                <a:gd name="connsiteX8" fmla="*/ 427860 w 1180185"/>
                <a:gd name="connsiteY8" fmla="*/ 1345883 h 1470659"/>
                <a:gd name="connsiteX9" fmla="*/ 178305 w 1180185"/>
                <a:gd name="connsiteY9" fmla="*/ 1456373 h 1470659"/>
                <a:gd name="connsiteX10" fmla="*/ 40193 w 1180185"/>
                <a:gd name="connsiteY10" fmla="*/ 713423 h 1470659"/>
                <a:gd name="connsiteX11" fmla="*/ 51623 w 1180185"/>
                <a:gd name="connsiteY11" fmla="*/ 643890 h 1470659"/>
                <a:gd name="connsiteX12" fmla="*/ 67815 w 1180185"/>
                <a:gd name="connsiteY12" fmla="*/ 560070 h 1470659"/>
                <a:gd name="connsiteX13" fmla="*/ 78293 w 1180185"/>
                <a:gd name="connsiteY13" fmla="*/ 513398 h 1470659"/>
                <a:gd name="connsiteX14" fmla="*/ 117345 w 1180185"/>
                <a:gd name="connsiteY14" fmla="*/ 384810 h 1470659"/>
                <a:gd name="connsiteX15" fmla="*/ 590738 w 1180185"/>
                <a:gd name="connsiteY15" fmla="*/ 0 h 1470659"/>
                <a:gd name="connsiteX16" fmla="*/ 1064130 w 1180185"/>
                <a:gd name="connsiteY16" fmla="*/ 384810 h 1470659"/>
                <a:gd name="connsiteX17" fmla="*/ 1103183 w 1180185"/>
                <a:gd name="connsiteY17" fmla="*/ 513398 h 1470659"/>
                <a:gd name="connsiteX18" fmla="*/ 1113660 w 1180185"/>
                <a:gd name="connsiteY18" fmla="*/ 560070 h 1470659"/>
                <a:gd name="connsiteX19" fmla="*/ 1129853 w 1180185"/>
                <a:gd name="connsiteY19" fmla="*/ 643890 h 1470659"/>
                <a:gd name="connsiteX20" fmla="*/ 1141283 w 1180185"/>
                <a:gd name="connsiteY20" fmla="*/ 713423 h 1470659"/>
                <a:gd name="connsiteX21" fmla="*/ 1141283 w 1180185"/>
                <a:gd name="connsiteY21" fmla="*/ 713423 h 1470659"/>
                <a:gd name="connsiteX22" fmla="*/ 1002218 w 1180185"/>
                <a:gd name="connsiteY22" fmla="*/ 1456373 h 14706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180185" h="1470659">
                  <a:moveTo>
                    <a:pt x="1002218" y="1456373"/>
                  </a:moveTo>
                  <a:lnTo>
                    <a:pt x="1002218" y="1456373"/>
                  </a:lnTo>
                  <a:cubicBezTo>
                    <a:pt x="970785" y="1432560"/>
                    <a:pt x="813622" y="1321118"/>
                    <a:pt x="753615" y="1345883"/>
                  </a:cubicBezTo>
                  <a:cubicBezTo>
                    <a:pt x="672653" y="1380173"/>
                    <a:pt x="674558" y="1455420"/>
                    <a:pt x="676463" y="1470660"/>
                  </a:cubicBezTo>
                  <a:cubicBezTo>
                    <a:pt x="651697" y="1468755"/>
                    <a:pt x="628838" y="1467803"/>
                    <a:pt x="608835" y="1467803"/>
                  </a:cubicBezTo>
                  <a:cubicBezTo>
                    <a:pt x="603120" y="1467803"/>
                    <a:pt x="597405" y="1467803"/>
                    <a:pt x="590738" y="1467803"/>
                  </a:cubicBezTo>
                  <a:cubicBezTo>
                    <a:pt x="585023" y="1467803"/>
                    <a:pt x="579308" y="1467803"/>
                    <a:pt x="572640" y="1467803"/>
                  </a:cubicBezTo>
                  <a:cubicBezTo>
                    <a:pt x="552638" y="1467803"/>
                    <a:pt x="529778" y="1468755"/>
                    <a:pt x="505012" y="1470660"/>
                  </a:cubicBezTo>
                  <a:cubicBezTo>
                    <a:pt x="505965" y="1455420"/>
                    <a:pt x="508823" y="1380173"/>
                    <a:pt x="427860" y="1345883"/>
                  </a:cubicBezTo>
                  <a:cubicBezTo>
                    <a:pt x="366900" y="1320165"/>
                    <a:pt x="210690" y="1432560"/>
                    <a:pt x="178305" y="1456373"/>
                  </a:cubicBezTo>
                  <a:cubicBezTo>
                    <a:pt x="-1717" y="1402080"/>
                    <a:pt x="-40770" y="1228725"/>
                    <a:pt x="40193" y="713423"/>
                  </a:cubicBezTo>
                  <a:cubicBezTo>
                    <a:pt x="44003" y="690563"/>
                    <a:pt x="47812" y="667703"/>
                    <a:pt x="51623" y="643890"/>
                  </a:cubicBezTo>
                  <a:cubicBezTo>
                    <a:pt x="56385" y="614363"/>
                    <a:pt x="62100" y="586740"/>
                    <a:pt x="67815" y="560070"/>
                  </a:cubicBezTo>
                  <a:cubicBezTo>
                    <a:pt x="71625" y="543878"/>
                    <a:pt x="75435" y="528638"/>
                    <a:pt x="78293" y="513398"/>
                  </a:cubicBezTo>
                  <a:cubicBezTo>
                    <a:pt x="89723" y="466725"/>
                    <a:pt x="103058" y="423863"/>
                    <a:pt x="117345" y="384810"/>
                  </a:cubicBezTo>
                  <a:cubicBezTo>
                    <a:pt x="224978" y="89535"/>
                    <a:pt x="406905" y="1905"/>
                    <a:pt x="590738" y="0"/>
                  </a:cubicBezTo>
                  <a:cubicBezTo>
                    <a:pt x="774570" y="1905"/>
                    <a:pt x="955545" y="89535"/>
                    <a:pt x="1064130" y="384810"/>
                  </a:cubicBezTo>
                  <a:cubicBezTo>
                    <a:pt x="1078418" y="423863"/>
                    <a:pt x="1091753" y="466725"/>
                    <a:pt x="1103183" y="513398"/>
                  </a:cubicBezTo>
                  <a:cubicBezTo>
                    <a:pt x="1106993" y="528638"/>
                    <a:pt x="1110803" y="543878"/>
                    <a:pt x="1113660" y="560070"/>
                  </a:cubicBezTo>
                  <a:cubicBezTo>
                    <a:pt x="1119375" y="586740"/>
                    <a:pt x="1125090" y="614363"/>
                    <a:pt x="1129853" y="643890"/>
                  </a:cubicBezTo>
                  <a:cubicBezTo>
                    <a:pt x="1133663" y="667703"/>
                    <a:pt x="1137472" y="690563"/>
                    <a:pt x="1141283" y="713423"/>
                  </a:cubicBezTo>
                  <a:lnTo>
                    <a:pt x="1141283" y="713423"/>
                  </a:lnTo>
                  <a:cubicBezTo>
                    <a:pt x="1220340" y="1227773"/>
                    <a:pt x="1181288" y="1402080"/>
                    <a:pt x="1002218" y="1456373"/>
                  </a:cubicBezTo>
                  <a:close/>
                </a:path>
              </a:pathLst>
            </a:custGeom>
            <a:solidFill>
              <a:srgbClr val="F7EDE1"/>
            </a:solidFill>
            <a:ln w="9525" cap="flat">
              <a:noFill/>
              <a:prstDash val="solid"/>
              <a:miter/>
            </a:ln>
          </p:spPr>
          <p:txBody>
            <a:bodyPr rtlCol="0" anchor="ctr"/>
            <a:lstStyle/>
            <a:p>
              <a:endParaRPr lang="zh-CN" altLang="en-US"/>
            </a:p>
          </p:txBody>
        </p:sp>
        <p:grpSp>
          <p:nvGrpSpPr>
            <p:cNvPr id="470" name="图形 457">
              <a:extLst>
                <a:ext uri="{FF2B5EF4-FFF2-40B4-BE49-F238E27FC236}">
                  <a16:creationId xmlns:a16="http://schemas.microsoft.com/office/drawing/2014/main" id="{CB837768-A32C-FC3F-8477-2D3E29110B11}"/>
                </a:ext>
              </a:extLst>
            </p:cNvPr>
            <p:cNvGrpSpPr/>
            <p:nvPr/>
          </p:nvGrpSpPr>
          <p:grpSpPr>
            <a:xfrm>
              <a:off x="8565231" y="4259355"/>
              <a:ext cx="569595" cy="287714"/>
              <a:chOff x="8933547" y="3990662"/>
              <a:chExt cx="569595" cy="287714"/>
            </a:xfrm>
          </p:grpSpPr>
          <p:grpSp>
            <p:nvGrpSpPr>
              <p:cNvPr id="471" name="图形 457">
                <a:extLst>
                  <a:ext uri="{FF2B5EF4-FFF2-40B4-BE49-F238E27FC236}">
                    <a16:creationId xmlns:a16="http://schemas.microsoft.com/office/drawing/2014/main" id="{2AAAB807-EC4B-E7B6-B61C-1B820ED257F3}"/>
                  </a:ext>
                </a:extLst>
              </p:cNvPr>
              <p:cNvGrpSpPr/>
              <p:nvPr/>
            </p:nvGrpSpPr>
            <p:grpSpPr>
              <a:xfrm>
                <a:off x="9117379" y="4107559"/>
                <a:ext cx="201929" cy="136467"/>
                <a:chOff x="9117379" y="4107559"/>
                <a:chExt cx="201929" cy="136467"/>
              </a:xfrm>
            </p:grpSpPr>
            <p:sp>
              <p:nvSpPr>
                <p:cNvPr id="472" name="任意多边形: 形状 471">
                  <a:extLst>
                    <a:ext uri="{FF2B5EF4-FFF2-40B4-BE49-F238E27FC236}">
                      <a16:creationId xmlns:a16="http://schemas.microsoft.com/office/drawing/2014/main" id="{C90FCAE1-BFB0-0855-3C1A-6DB8A4930BA5}"/>
                    </a:ext>
                  </a:extLst>
                </p:cNvPr>
                <p:cNvSpPr/>
                <p:nvPr/>
              </p:nvSpPr>
              <p:spPr>
                <a:xfrm>
                  <a:off x="9158705" y="4107559"/>
                  <a:ext cx="118883" cy="60449"/>
                </a:xfrm>
                <a:custGeom>
                  <a:avLst/>
                  <a:gdLst>
                    <a:gd name="connsiteX0" fmla="*/ 19634 w 118883"/>
                    <a:gd name="connsiteY0" fmla="*/ 260 h 60449"/>
                    <a:gd name="connsiteX1" fmla="*/ 4394 w 118883"/>
                    <a:gd name="connsiteY1" fmla="*/ 32645 h 60449"/>
                    <a:gd name="connsiteX2" fmla="*/ 56782 w 118883"/>
                    <a:gd name="connsiteY2" fmla="*/ 60267 h 60449"/>
                    <a:gd name="connsiteX3" fmla="*/ 114884 w 118883"/>
                    <a:gd name="connsiteY3" fmla="*/ 33597 h 60449"/>
                    <a:gd name="connsiteX4" fmla="*/ 100597 w 118883"/>
                    <a:gd name="connsiteY4" fmla="*/ 2165 h 60449"/>
                    <a:gd name="connsiteX5" fmla="*/ 19634 w 118883"/>
                    <a:gd name="connsiteY5" fmla="*/ 260 h 604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883" h="60449">
                      <a:moveTo>
                        <a:pt x="19634" y="260"/>
                      </a:moveTo>
                      <a:cubicBezTo>
                        <a:pt x="3442" y="1212"/>
                        <a:pt x="-6083" y="19310"/>
                        <a:pt x="4394" y="32645"/>
                      </a:cubicBezTo>
                      <a:cubicBezTo>
                        <a:pt x="14871" y="45980"/>
                        <a:pt x="31064" y="58362"/>
                        <a:pt x="56782" y="60267"/>
                      </a:cubicBezTo>
                      <a:cubicBezTo>
                        <a:pt x="84404" y="62172"/>
                        <a:pt x="103454" y="48837"/>
                        <a:pt x="114884" y="33597"/>
                      </a:cubicBezTo>
                      <a:cubicBezTo>
                        <a:pt x="124409" y="21215"/>
                        <a:pt x="115836" y="3117"/>
                        <a:pt x="100597" y="2165"/>
                      </a:cubicBezTo>
                      <a:cubicBezTo>
                        <a:pt x="77737" y="1212"/>
                        <a:pt x="47257" y="-693"/>
                        <a:pt x="19634" y="260"/>
                      </a:cubicBezTo>
                      <a:close/>
                    </a:path>
                  </a:pathLst>
                </a:custGeom>
                <a:solidFill>
                  <a:srgbClr val="686763"/>
                </a:solidFill>
                <a:ln w="13085" cap="flat">
                  <a:solidFill>
                    <a:srgbClr val="686763"/>
                  </a:solidFill>
                  <a:prstDash val="solid"/>
                  <a:miter/>
                </a:ln>
              </p:spPr>
              <p:txBody>
                <a:bodyPr rtlCol="0" anchor="ctr"/>
                <a:lstStyle/>
                <a:p>
                  <a:endParaRPr lang="zh-CN" altLang="en-US"/>
                </a:p>
              </p:txBody>
            </p:sp>
            <p:sp>
              <p:nvSpPr>
                <p:cNvPr id="473" name="任意多边形: 形状 472">
                  <a:extLst>
                    <a:ext uri="{FF2B5EF4-FFF2-40B4-BE49-F238E27FC236}">
                      <a16:creationId xmlns:a16="http://schemas.microsoft.com/office/drawing/2014/main" id="{774BD9BB-3BEA-F47D-B47A-8AD08630D91B}"/>
                    </a:ext>
                  </a:extLst>
                </p:cNvPr>
                <p:cNvSpPr/>
                <p:nvPr/>
              </p:nvSpPr>
              <p:spPr>
                <a:xfrm>
                  <a:off x="9117379" y="4167827"/>
                  <a:ext cx="105041" cy="68427"/>
                </a:xfrm>
                <a:custGeom>
                  <a:avLst/>
                  <a:gdLst>
                    <a:gd name="connsiteX0" fmla="*/ 103822 w 105041"/>
                    <a:gd name="connsiteY0" fmla="*/ 0 h 68427"/>
                    <a:gd name="connsiteX1" fmla="*/ 104775 w 105041"/>
                    <a:gd name="connsiteY1" fmla="*/ 43815 h 68427"/>
                    <a:gd name="connsiteX2" fmla="*/ 0 w 105041"/>
                    <a:gd name="connsiteY2" fmla="*/ 67628 h 68427"/>
                  </a:gdLst>
                  <a:ahLst/>
                  <a:cxnLst>
                    <a:cxn ang="0">
                      <a:pos x="connsiteX0" y="connsiteY0"/>
                    </a:cxn>
                    <a:cxn ang="0">
                      <a:pos x="connsiteX1" y="connsiteY1"/>
                    </a:cxn>
                    <a:cxn ang="0">
                      <a:pos x="connsiteX2" y="connsiteY2"/>
                    </a:cxn>
                  </a:cxnLst>
                  <a:rect l="l" t="t" r="r" b="b"/>
                  <a:pathLst>
                    <a:path w="105041" h="68427">
                      <a:moveTo>
                        <a:pt x="103822" y="0"/>
                      </a:moveTo>
                      <a:cubicBezTo>
                        <a:pt x="103822" y="0"/>
                        <a:pt x="105727" y="40958"/>
                        <a:pt x="104775" y="43815"/>
                      </a:cubicBezTo>
                      <a:cubicBezTo>
                        <a:pt x="103822" y="46672"/>
                        <a:pt x="59055" y="73342"/>
                        <a:pt x="0" y="67628"/>
                      </a:cubicBezTo>
                    </a:path>
                  </a:pathLst>
                </a:custGeom>
                <a:noFill/>
                <a:ln w="12383" cap="flat">
                  <a:solidFill>
                    <a:srgbClr val="686763"/>
                  </a:solidFill>
                  <a:prstDash val="solid"/>
                  <a:miter/>
                </a:ln>
              </p:spPr>
              <p:txBody>
                <a:bodyPr rtlCol="0" anchor="ctr"/>
                <a:lstStyle/>
                <a:p>
                  <a:endParaRPr lang="zh-CN" altLang="en-US"/>
                </a:p>
              </p:txBody>
            </p:sp>
            <p:sp>
              <p:nvSpPr>
                <p:cNvPr id="474" name="任意多边形: 形状 473">
                  <a:extLst>
                    <a:ext uri="{FF2B5EF4-FFF2-40B4-BE49-F238E27FC236}">
                      <a16:creationId xmlns:a16="http://schemas.microsoft.com/office/drawing/2014/main" id="{A7113826-27E5-B3C2-1747-D7E2B3F6C8DF}"/>
                    </a:ext>
                  </a:extLst>
                </p:cNvPr>
                <p:cNvSpPr/>
                <p:nvPr/>
              </p:nvSpPr>
              <p:spPr>
                <a:xfrm>
                  <a:off x="9222154" y="4212594"/>
                  <a:ext cx="97154" cy="31432"/>
                </a:xfrm>
                <a:custGeom>
                  <a:avLst/>
                  <a:gdLst>
                    <a:gd name="connsiteX0" fmla="*/ 0 w 97154"/>
                    <a:gd name="connsiteY0" fmla="*/ 0 h 31432"/>
                    <a:gd name="connsiteX1" fmla="*/ 97155 w 97154"/>
                    <a:gd name="connsiteY1" fmla="*/ 31433 h 31432"/>
                  </a:gdLst>
                  <a:ahLst/>
                  <a:cxnLst>
                    <a:cxn ang="0">
                      <a:pos x="connsiteX0" y="connsiteY0"/>
                    </a:cxn>
                    <a:cxn ang="0">
                      <a:pos x="connsiteX1" y="connsiteY1"/>
                    </a:cxn>
                  </a:cxnLst>
                  <a:rect l="l" t="t" r="r" b="b"/>
                  <a:pathLst>
                    <a:path w="97154" h="31432">
                      <a:moveTo>
                        <a:pt x="0" y="0"/>
                      </a:moveTo>
                      <a:cubicBezTo>
                        <a:pt x="0" y="0"/>
                        <a:pt x="34290" y="28575"/>
                        <a:pt x="97155" y="31433"/>
                      </a:cubicBezTo>
                    </a:path>
                  </a:pathLst>
                </a:custGeom>
                <a:noFill/>
                <a:ln w="12383" cap="flat">
                  <a:solidFill>
                    <a:srgbClr val="686763"/>
                  </a:solidFill>
                  <a:prstDash val="solid"/>
                  <a:miter/>
                </a:ln>
              </p:spPr>
              <p:txBody>
                <a:bodyPr rtlCol="0" anchor="ctr"/>
                <a:lstStyle/>
                <a:p>
                  <a:endParaRPr lang="zh-CN" altLang="en-US"/>
                </a:p>
              </p:txBody>
            </p:sp>
          </p:grpSp>
          <p:grpSp>
            <p:nvGrpSpPr>
              <p:cNvPr id="475" name="图形 457">
                <a:extLst>
                  <a:ext uri="{FF2B5EF4-FFF2-40B4-BE49-F238E27FC236}">
                    <a16:creationId xmlns:a16="http://schemas.microsoft.com/office/drawing/2014/main" id="{DA6AA11E-774E-A9C8-4D22-B924D7914181}"/>
                  </a:ext>
                </a:extLst>
              </p:cNvPr>
              <p:cNvGrpSpPr/>
              <p:nvPr/>
            </p:nvGrpSpPr>
            <p:grpSpPr>
              <a:xfrm>
                <a:off x="8933547" y="3990662"/>
                <a:ext cx="569595" cy="133350"/>
                <a:chOff x="8933547" y="3990662"/>
                <a:chExt cx="569595" cy="133350"/>
              </a:xfrm>
              <a:solidFill>
                <a:srgbClr val="1B1C1E"/>
              </a:solidFill>
            </p:grpSpPr>
            <p:sp>
              <p:nvSpPr>
                <p:cNvPr id="476" name="任意多边形: 形状 475">
                  <a:extLst>
                    <a:ext uri="{FF2B5EF4-FFF2-40B4-BE49-F238E27FC236}">
                      <a16:creationId xmlns:a16="http://schemas.microsoft.com/office/drawing/2014/main" id="{5E978D79-D694-3E22-DC4C-E3485BCD8D2F}"/>
                    </a:ext>
                  </a:extLst>
                </p:cNvPr>
                <p:cNvSpPr/>
                <p:nvPr/>
              </p:nvSpPr>
              <p:spPr>
                <a:xfrm>
                  <a:off x="8933547" y="3990662"/>
                  <a:ext cx="133350" cy="133350"/>
                </a:xfrm>
                <a:custGeom>
                  <a:avLst/>
                  <a:gdLst>
                    <a:gd name="connsiteX0" fmla="*/ 133350 w 133350"/>
                    <a:gd name="connsiteY0" fmla="*/ 66675 h 133350"/>
                    <a:gd name="connsiteX1" fmla="*/ 66675 w 133350"/>
                    <a:gd name="connsiteY1" fmla="*/ 133350 h 133350"/>
                    <a:gd name="connsiteX2" fmla="*/ 0 w 133350"/>
                    <a:gd name="connsiteY2" fmla="*/ 66675 h 133350"/>
                    <a:gd name="connsiteX3" fmla="*/ 66675 w 133350"/>
                    <a:gd name="connsiteY3" fmla="*/ 0 h 133350"/>
                    <a:gd name="connsiteX4" fmla="*/ 133350 w 133350"/>
                    <a:gd name="connsiteY4" fmla="*/ 66675 h 1333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3350" h="133350">
                      <a:moveTo>
                        <a:pt x="133350" y="66675"/>
                      </a:moveTo>
                      <a:cubicBezTo>
                        <a:pt x="133350" y="103499"/>
                        <a:pt x="103499" y="133350"/>
                        <a:pt x="66675" y="133350"/>
                      </a:cubicBezTo>
                      <a:cubicBezTo>
                        <a:pt x="29851" y="133350"/>
                        <a:pt x="0" y="103499"/>
                        <a:pt x="0" y="66675"/>
                      </a:cubicBezTo>
                      <a:cubicBezTo>
                        <a:pt x="0" y="29851"/>
                        <a:pt x="29851" y="0"/>
                        <a:pt x="66675" y="0"/>
                      </a:cubicBezTo>
                      <a:cubicBezTo>
                        <a:pt x="103499" y="0"/>
                        <a:pt x="133350" y="29851"/>
                        <a:pt x="133350" y="66675"/>
                      </a:cubicBezTo>
                      <a:close/>
                    </a:path>
                  </a:pathLst>
                </a:custGeom>
                <a:solidFill>
                  <a:srgbClr val="686763"/>
                </a:solidFill>
                <a:ln w="9525" cap="flat">
                  <a:noFill/>
                  <a:prstDash val="solid"/>
                  <a:miter/>
                </a:ln>
              </p:spPr>
              <p:txBody>
                <a:bodyPr rtlCol="0" anchor="ctr"/>
                <a:lstStyle/>
                <a:p>
                  <a:endParaRPr lang="zh-CN" altLang="en-US"/>
                </a:p>
              </p:txBody>
            </p:sp>
            <p:sp>
              <p:nvSpPr>
                <p:cNvPr id="477" name="任意多边形: 形状 476">
                  <a:extLst>
                    <a:ext uri="{FF2B5EF4-FFF2-40B4-BE49-F238E27FC236}">
                      <a16:creationId xmlns:a16="http://schemas.microsoft.com/office/drawing/2014/main" id="{207AD6DD-9060-EEF7-92AC-79D8890A267C}"/>
                    </a:ext>
                  </a:extLst>
                </p:cNvPr>
                <p:cNvSpPr/>
                <p:nvPr/>
              </p:nvSpPr>
              <p:spPr>
                <a:xfrm>
                  <a:off x="9369792" y="3990662"/>
                  <a:ext cx="133350" cy="133350"/>
                </a:xfrm>
                <a:custGeom>
                  <a:avLst/>
                  <a:gdLst>
                    <a:gd name="connsiteX0" fmla="*/ 133350 w 133350"/>
                    <a:gd name="connsiteY0" fmla="*/ 66675 h 133350"/>
                    <a:gd name="connsiteX1" fmla="*/ 66675 w 133350"/>
                    <a:gd name="connsiteY1" fmla="*/ 133350 h 133350"/>
                    <a:gd name="connsiteX2" fmla="*/ 0 w 133350"/>
                    <a:gd name="connsiteY2" fmla="*/ 66675 h 133350"/>
                    <a:gd name="connsiteX3" fmla="*/ 66675 w 133350"/>
                    <a:gd name="connsiteY3" fmla="*/ 0 h 133350"/>
                    <a:gd name="connsiteX4" fmla="*/ 133350 w 133350"/>
                    <a:gd name="connsiteY4" fmla="*/ 66675 h 1333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3350" h="133350">
                      <a:moveTo>
                        <a:pt x="133350" y="66675"/>
                      </a:moveTo>
                      <a:cubicBezTo>
                        <a:pt x="133350" y="103499"/>
                        <a:pt x="103499" y="133350"/>
                        <a:pt x="66675" y="133350"/>
                      </a:cubicBezTo>
                      <a:cubicBezTo>
                        <a:pt x="29851" y="133350"/>
                        <a:pt x="0" y="103499"/>
                        <a:pt x="0" y="66675"/>
                      </a:cubicBezTo>
                      <a:cubicBezTo>
                        <a:pt x="0" y="29851"/>
                        <a:pt x="29851" y="0"/>
                        <a:pt x="66675" y="0"/>
                      </a:cubicBezTo>
                      <a:cubicBezTo>
                        <a:pt x="103499" y="0"/>
                        <a:pt x="133350" y="29851"/>
                        <a:pt x="133350" y="66675"/>
                      </a:cubicBezTo>
                      <a:close/>
                    </a:path>
                  </a:pathLst>
                </a:custGeom>
                <a:solidFill>
                  <a:srgbClr val="686763"/>
                </a:solidFill>
                <a:ln w="9525" cap="flat">
                  <a:noFill/>
                  <a:prstDash val="solid"/>
                  <a:miter/>
                </a:ln>
              </p:spPr>
              <p:txBody>
                <a:bodyPr rtlCol="0" anchor="ctr"/>
                <a:lstStyle/>
                <a:p>
                  <a:endParaRPr lang="zh-CN" altLang="en-US"/>
                </a:p>
              </p:txBody>
            </p:sp>
          </p:grpSp>
          <p:sp>
            <p:nvSpPr>
              <p:cNvPr id="478" name="任意多边形: 形状 477">
                <a:extLst>
                  <a:ext uri="{FF2B5EF4-FFF2-40B4-BE49-F238E27FC236}">
                    <a16:creationId xmlns:a16="http://schemas.microsoft.com/office/drawing/2014/main" id="{F884845C-26B9-BE44-E3CE-2F8D79DDE683}"/>
                  </a:ext>
                </a:extLst>
              </p:cNvPr>
              <p:cNvSpPr/>
              <p:nvPr/>
            </p:nvSpPr>
            <p:spPr>
              <a:xfrm>
                <a:off x="9167862" y="4233549"/>
                <a:ext cx="105727" cy="44826"/>
              </a:xfrm>
              <a:custGeom>
                <a:avLst/>
                <a:gdLst>
                  <a:gd name="connsiteX0" fmla="*/ 0 w 105727"/>
                  <a:gd name="connsiteY0" fmla="*/ 0 h 44826"/>
                  <a:gd name="connsiteX1" fmla="*/ 50482 w 105727"/>
                  <a:gd name="connsiteY1" fmla="*/ 44768 h 44826"/>
                  <a:gd name="connsiteX2" fmla="*/ 105728 w 105727"/>
                  <a:gd name="connsiteY2" fmla="*/ 1905 h 44826"/>
                </a:gdLst>
                <a:ahLst/>
                <a:cxnLst>
                  <a:cxn ang="0">
                    <a:pos x="connsiteX0" y="connsiteY0"/>
                  </a:cxn>
                  <a:cxn ang="0">
                    <a:pos x="connsiteX1" y="connsiteY1"/>
                  </a:cxn>
                  <a:cxn ang="0">
                    <a:pos x="connsiteX2" y="connsiteY2"/>
                  </a:cxn>
                </a:cxnLst>
                <a:rect l="l" t="t" r="r" b="b"/>
                <a:pathLst>
                  <a:path w="105727" h="44826">
                    <a:moveTo>
                      <a:pt x="0" y="0"/>
                    </a:moveTo>
                    <a:cubicBezTo>
                      <a:pt x="0" y="0"/>
                      <a:pt x="3810" y="42863"/>
                      <a:pt x="50482" y="44768"/>
                    </a:cubicBezTo>
                    <a:cubicBezTo>
                      <a:pt x="102870" y="46673"/>
                      <a:pt x="105728" y="1905"/>
                      <a:pt x="105728" y="1905"/>
                    </a:cubicBezTo>
                  </a:path>
                </a:pathLst>
              </a:custGeom>
              <a:solidFill>
                <a:srgbClr val="FFC176"/>
              </a:solidFill>
              <a:ln w="12383" cap="flat">
                <a:solidFill>
                  <a:srgbClr val="686763"/>
                </a:solidFill>
                <a:prstDash val="solid"/>
                <a:miter/>
              </a:ln>
            </p:spPr>
            <p:txBody>
              <a:bodyPr rtlCol="0" anchor="ctr"/>
              <a:lstStyle/>
              <a:p>
                <a:endParaRPr lang="zh-CN" altLang="en-US"/>
              </a:p>
            </p:txBody>
          </p:sp>
        </p:grpSp>
        <p:sp>
          <p:nvSpPr>
            <p:cNvPr id="479" name="任意多边形: 形状 478">
              <a:extLst>
                <a:ext uri="{FF2B5EF4-FFF2-40B4-BE49-F238E27FC236}">
                  <a16:creationId xmlns:a16="http://schemas.microsoft.com/office/drawing/2014/main" id="{26B0A58A-3446-9FCA-AD01-60534C4ACC4C}"/>
                </a:ext>
              </a:extLst>
            </p:cNvPr>
            <p:cNvSpPr/>
            <p:nvPr/>
          </p:nvSpPr>
          <p:spPr>
            <a:xfrm>
              <a:off x="8737347" y="4750606"/>
              <a:ext cx="201046" cy="328867"/>
            </a:xfrm>
            <a:custGeom>
              <a:avLst/>
              <a:gdLst>
                <a:gd name="connsiteX0" fmla="*/ 120301 w 201046"/>
                <a:gd name="connsiteY0" fmla="*/ 7858 h 328867"/>
                <a:gd name="connsiteX1" fmla="*/ 85058 w 201046"/>
                <a:gd name="connsiteY1" fmla="*/ 7858 h 328867"/>
                <a:gd name="connsiteX2" fmla="*/ 1238 w 201046"/>
                <a:gd name="connsiteY2" fmla="*/ 178356 h 328867"/>
                <a:gd name="connsiteX3" fmla="*/ 96488 w 201046"/>
                <a:gd name="connsiteY3" fmla="*/ 328851 h 328867"/>
                <a:gd name="connsiteX4" fmla="*/ 199358 w 201046"/>
                <a:gd name="connsiteY4" fmla="*/ 178356 h 328867"/>
                <a:gd name="connsiteX5" fmla="*/ 120301 w 201046"/>
                <a:gd name="connsiteY5" fmla="*/ 7858 h 328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1046" h="328867">
                  <a:moveTo>
                    <a:pt x="120301" y="7858"/>
                  </a:moveTo>
                  <a:cubicBezTo>
                    <a:pt x="110776" y="-2619"/>
                    <a:pt x="94583" y="-2619"/>
                    <a:pt x="85058" y="7858"/>
                  </a:cubicBezTo>
                  <a:cubicBezTo>
                    <a:pt x="58388" y="35481"/>
                    <a:pt x="9811" y="96441"/>
                    <a:pt x="1238" y="178356"/>
                  </a:cubicBezTo>
                  <a:cubicBezTo>
                    <a:pt x="-9239" y="285036"/>
                    <a:pt x="48863" y="326946"/>
                    <a:pt x="96488" y="328851"/>
                  </a:cubicBezTo>
                  <a:cubicBezTo>
                    <a:pt x="144113" y="329803"/>
                    <a:pt x="212693" y="289798"/>
                    <a:pt x="199358" y="178356"/>
                  </a:cubicBezTo>
                  <a:cubicBezTo>
                    <a:pt x="187928" y="90726"/>
                    <a:pt x="145066" y="34528"/>
                    <a:pt x="120301" y="7858"/>
                  </a:cubicBezTo>
                  <a:close/>
                </a:path>
              </a:pathLst>
            </a:custGeom>
            <a:solidFill>
              <a:srgbClr val="FFC176"/>
            </a:solidFill>
            <a:ln w="9525" cap="flat">
              <a:noFill/>
              <a:prstDash val="solid"/>
              <a:miter/>
            </a:ln>
          </p:spPr>
          <p:txBody>
            <a:bodyPr rtlCol="0" anchor="ctr"/>
            <a:lstStyle/>
            <a:p>
              <a:endParaRPr lang="zh-CN" altLang="en-US"/>
            </a:p>
          </p:txBody>
        </p:sp>
        <p:sp>
          <p:nvSpPr>
            <p:cNvPr id="480" name="任意多边形: 形状 479">
              <a:extLst>
                <a:ext uri="{FF2B5EF4-FFF2-40B4-BE49-F238E27FC236}">
                  <a16:creationId xmlns:a16="http://schemas.microsoft.com/office/drawing/2014/main" id="{08A939C3-8DE3-8882-0F32-07C28D9B1176}"/>
                </a:ext>
              </a:extLst>
            </p:cNvPr>
            <p:cNvSpPr/>
            <p:nvPr/>
          </p:nvSpPr>
          <p:spPr>
            <a:xfrm>
              <a:off x="8710963" y="3896452"/>
              <a:ext cx="257174" cy="233387"/>
            </a:xfrm>
            <a:custGeom>
              <a:avLst/>
              <a:gdLst>
                <a:gd name="connsiteX0" fmla="*/ 257175 w 257174"/>
                <a:gd name="connsiteY0" fmla="*/ 15240 h 233387"/>
                <a:gd name="connsiteX1" fmla="*/ 139065 w 257174"/>
                <a:gd name="connsiteY1" fmla="*/ 233363 h 233387"/>
                <a:gd name="connsiteX2" fmla="*/ 0 w 257174"/>
                <a:gd name="connsiteY2" fmla="*/ 15240 h 233387"/>
                <a:gd name="connsiteX3" fmla="*/ 128588 w 257174"/>
                <a:gd name="connsiteY3" fmla="*/ 0 h 233387"/>
                <a:gd name="connsiteX4" fmla="*/ 257175 w 257174"/>
                <a:gd name="connsiteY4" fmla="*/ 15240 h 2333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174" h="233387">
                  <a:moveTo>
                    <a:pt x="257175" y="15240"/>
                  </a:moveTo>
                  <a:cubicBezTo>
                    <a:pt x="257175" y="127635"/>
                    <a:pt x="200977" y="235267"/>
                    <a:pt x="139065" y="233363"/>
                  </a:cubicBezTo>
                  <a:cubicBezTo>
                    <a:pt x="16192" y="230505"/>
                    <a:pt x="0" y="15240"/>
                    <a:pt x="0" y="15240"/>
                  </a:cubicBezTo>
                  <a:cubicBezTo>
                    <a:pt x="43815" y="4763"/>
                    <a:pt x="87630" y="0"/>
                    <a:pt x="128588" y="0"/>
                  </a:cubicBezTo>
                  <a:cubicBezTo>
                    <a:pt x="169545" y="0"/>
                    <a:pt x="213360" y="4763"/>
                    <a:pt x="257175" y="15240"/>
                  </a:cubicBezTo>
                  <a:close/>
                </a:path>
              </a:pathLst>
            </a:custGeom>
            <a:solidFill>
              <a:srgbClr val="F2DBCE"/>
            </a:solidFill>
            <a:ln w="9525" cap="flat">
              <a:noFill/>
              <a:prstDash val="solid"/>
              <a:miter/>
            </a:ln>
          </p:spPr>
          <p:txBody>
            <a:bodyPr rtlCol="0" anchor="ctr"/>
            <a:lstStyle/>
            <a:p>
              <a:endParaRPr lang="zh-CN" altLang="en-US"/>
            </a:p>
          </p:txBody>
        </p:sp>
        <p:grpSp>
          <p:nvGrpSpPr>
            <p:cNvPr id="481" name="图形 457">
              <a:extLst>
                <a:ext uri="{FF2B5EF4-FFF2-40B4-BE49-F238E27FC236}">
                  <a16:creationId xmlns:a16="http://schemas.microsoft.com/office/drawing/2014/main" id="{18365F83-AB2B-53F1-706C-C2C19C6F1485}"/>
                </a:ext>
              </a:extLst>
            </p:cNvPr>
            <p:cNvGrpSpPr/>
            <p:nvPr/>
          </p:nvGrpSpPr>
          <p:grpSpPr>
            <a:xfrm>
              <a:off x="8590948" y="5191852"/>
              <a:ext cx="497204" cy="183832"/>
              <a:chOff x="8959264" y="4923159"/>
              <a:chExt cx="497204" cy="183832"/>
            </a:xfrm>
            <a:noFill/>
          </p:grpSpPr>
          <p:grpSp>
            <p:nvGrpSpPr>
              <p:cNvPr id="482" name="图形 457">
                <a:extLst>
                  <a:ext uri="{FF2B5EF4-FFF2-40B4-BE49-F238E27FC236}">
                    <a16:creationId xmlns:a16="http://schemas.microsoft.com/office/drawing/2014/main" id="{CDDF929A-98FB-0A2E-CE49-0F8EE391D38F}"/>
                  </a:ext>
                </a:extLst>
              </p:cNvPr>
              <p:cNvGrpSpPr/>
              <p:nvPr/>
            </p:nvGrpSpPr>
            <p:grpSpPr>
              <a:xfrm>
                <a:off x="8959264" y="4923159"/>
                <a:ext cx="162877" cy="183832"/>
                <a:chOff x="8959264" y="4923159"/>
                <a:chExt cx="162877" cy="183832"/>
              </a:xfrm>
              <a:noFill/>
            </p:grpSpPr>
            <p:grpSp>
              <p:nvGrpSpPr>
                <p:cNvPr id="483" name="图形 457">
                  <a:extLst>
                    <a:ext uri="{FF2B5EF4-FFF2-40B4-BE49-F238E27FC236}">
                      <a16:creationId xmlns:a16="http://schemas.microsoft.com/office/drawing/2014/main" id="{01E24716-7A25-F208-C8EC-50E051F23604}"/>
                    </a:ext>
                  </a:extLst>
                </p:cNvPr>
                <p:cNvGrpSpPr/>
                <p:nvPr/>
              </p:nvGrpSpPr>
              <p:grpSpPr>
                <a:xfrm>
                  <a:off x="8959264" y="5062224"/>
                  <a:ext cx="162877" cy="44767"/>
                  <a:chOff x="8959264" y="5062224"/>
                  <a:chExt cx="162877" cy="44767"/>
                </a:xfrm>
                <a:noFill/>
              </p:grpSpPr>
              <p:sp>
                <p:nvSpPr>
                  <p:cNvPr id="484" name="任意多边形: 形状 483">
                    <a:extLst>
                      <a:ext uri="{FF2B5EF4-FFF2-40B4-BE49-F238E27FC236}">
                        <a16:creationId xmlns:a16="http://schemas.microsoft.com/office/drawing/2014/main" id="{BC82F915-93D3-A408-68B6-345C915F3CEB}"/>
                      </a:ext>
                    </a:extLst>
                  </p:cNvPr>
                  <p:cNvSpPr/>
                  <p:nvPr/>
                </p:nvSpPr>
                <p:spPr>
                  <a:xfrm>
                    <a:off x="9122142" y="5099371"/>
                    <a:ext cx="9525" cy="2857"/>
                  </a:xfrm>
                  <a:custGeom>
                    <a:avLst/>
                    <a:gdLst>
                      <a:gd name="connsiteX0" fmla="*/ 0 w 9525"/>
                      <a:gd name="connsiteY0" fmla="*/ 0 h 2857"/>
                      <a:gd name="connsiteX1" fmla="*/ 0 w 9525"/>
                      <a:gd name="connsiteY1" fmla="*/ 2858 h 2857"/>
                    </a:gdLst>
                    <a:ahLst/>
                    <a:cxnLst>
                      <a:cxn ang="0">
                        <a:pos x="connsiteX0" y="connsiteY0"/>
                      </a:cxn>
                      <a:cxn ang="0">
                        <a:pos x="connsiteX1" y="connsiteY1"/>
                      </a:cxn>
                    </a:cxnLst>
                    <a:rect l="l" t="t" r="r" b="b"/>
                    <a:pathLst>
                      <a:path w="9525" h="2857">
                        <a:moveTo>
                          <a:pt x="0" y="0"/>
                        </a:moveTo>
                        <a:cubicBezTo>
                          <a:pt x="0" y="1905"/>
                          <a:pt x="0" y="2858"/>
                          <a:pt x="0" y="2858"/>
                        </a:cubicBezTo>
                      </a:path>
                    </a:pathLst>
                  </a:custGeom>
                  <a:noFill/>
                  <a:ln w="12418" cap="flat">
                    <a:solidFill>
                      <a:srgbClr val="1B1C1E"/>
                    </a:solidFill>
                    <a:prstDash val="solid"/>
                    <a:miter/>
                  </a:ln>
                </p:spPr>
                <p:txBody>
                  <a:bodyPr rtlCol="0" anchor="ctr"/>
                  <a:lstStyle/>
                  <a:p>
                    <a:endParaRPr lang="zh-CN" altLang="en-US"/>
                  </a:p>
                </p:txBody>
              </p:sp>
              <p:sp>
                <p:nvSpPr>
                  <p:cNvPr id="485" name="任意多边形: 形状 484">
                    <a:extLst>
                      <a:ext uri="{FF2B5EF4-FFF2-40B4-BE49-F238E27FC236}">
                        <a16:creationId xmlns:a16="http://schemas.microsoft.com/office/drawing/2014/main" id="{26786B5A-8FA8-5A19-6CC6-29604390E6FC}"/>
                      </a:ext>
                    </a:extLst>
                  </p:cNvPr>
                  <p:cNvSpPr/>
                  <p:nvPr/>
                </p:nvSpPr>
                <p:spPr>
                  <a:xfrm>
                    <a:off x="9039274" y="5062224"/>
                    <a:ext cx="5714" cy="42862"/>
                  </a:xfrm>
                  <a:custGeom>
                    <a:avLst/>
                    <a:gdLst>
                      <a:gd name="connsiteX0" fmla="*/ 5715 w 5714"/>
                      <a:gd name="connsiteY0" fmla="*/ 42863 h 42862"/>
                      <a:gd name="connsiteX1" fmla="*/ 0 w 5714"/>
                      <a:gd name="connsiteY1" fmla="*/ 0 h 42862"/>
                    </a:gdLst>
                    <a:ahLst/>
                    <a:cxnLst>
                      <a:cxn ang="0">
                        <a:pos x="connsiteX0" y="connsiteY0"/>
                      </a:cxn>
                      <a:cxn ang="0">
                        <a:pos x="connsiteX1" y="connsiteY1"/>
                      </a:cxn>
                    </a:cxnLst>
                    <a:rect l="l" t="t" r="r" b="b"/>
                    <a:pathLst>
                      <a:path w="5714" h="42862">
                        <a:moveTo>
                          <a:pt x="5715" y="42863"/>
                        </a:moveTo>
                        <a:cubicBezTo>
                          <a:pt x="5715" y="42863"/>
                          <a:pt x="4763" y="10478"/>
                          <a:pt x="0" y="0"/>
                        </a:cubicBezTo>
                      </a:path>
                    </a:pathLst>
                  </a:custGeom>
                  <a:noFill/>
                  <a:ln w="12383" cap="flat">
                    <a:solidFill>
                      <a:srgbClr val="686763"/>
                    </a:solidFill>
                    <a:prstDash val="solid"/>
                    <a:miter/>
                  </a:ln>
                </p:spPr>
                <p:txBody>
                  <a:bodyPr rtlCol="0" anchor="ctr"/>
                  <a:lstStyle/>
                  <a:p>
                    <a:endParaRPr lang="zh-CN" altLang="en-US"/>
                  </a:p>
                </p:txBody>
              </p:sp>
              <p:sp>
                <p:nvSpPr>
                  <p:cNvPr id="486" name="任意多边形: 形状 485">
                    <a:extLst>
                      <a:ext uri="{FF2B5EF4-FFF2-40B4-BE49-F238E27FC236}">
                        <a16:creationId xmlns:a16="http://schemas.microsoft.com/office/drawing/2014/main" id="{7F02FE05-DF54-2B11-73DB-61AEC69679EF}"/>
                      </a:ext>
                    </a:extLst>
                  </p:cNvPr>
                  <p:cNvSpPr/>
                  <p:nvPr/>
                </p:nvSpPr>
                <p:spPr>
                  <a:xfrm>
                    <a:off x="8959264" y="5072702"/>
                    <a:ext cx="17145" cy="34290"/>
                  </a:xfrm>
                  <a:custGeom>
                    <a:avLst/>
                    <a:gdLst>
                      <a:gd name="connsiteX0" fmla="*/ 17145 w 17145"/>
                      <a:gd name="connsiteY0" fmla="*/ 34290 h 34290"/>
                      <a:gd name="connsiteX1" fmla="*/ 0 w 17145"/>
                      <a:gd name="connsiteY1" fmla="*/ 0 h 34290"/>
                    </a:gdLst>
                    <a:ahLst/>
                    <a:cxnLst>
                      <a:cxn ang="0">
                        <a:pos x="connsiteX0" y="connsiteY0"/>
                      </a:cxn>
                      <a:cxn ang="0">
                        <a:pos x="connsiteX1" y="connsiteY1"/>
                      </a:cxn>
                    </a:cxnLst>
                    <a:rect l="l" t="t" r="r" b="b"/>
                    <a:pathLst>
                      <a:path w="17145" h="34290">
                        <a:moveTo>
                          <a:pt x="17145" y="34290"/>
                        </a:moveTo>
                        <a:cubicBezTo>
                          <a:pt x="17145" y="34290"/>
                          <a:pt x="10478" y="6668"/>
                          <a:pt x="0" y="0"/>
                        </a:cubicBezTo>
                      </a:path>
                    </a:pathLst>
                  </a:custGeom>
                  <a:noFill/>
                  <a:ln w="12383" cap="flat">
                    <a:solidFill>
                      <a:srgbClr val="686763"/>
                    </a:solidFill>
                    <a:prstDash val="solid"/>
                    <a:miter/>
                  </a:ln>
                </p:spPr>
                <p:txBody>
                  <a:bodyPr rtlCol="0" anchor="ctr"/>
                  <a:lstStyle/>
                  <a:p>
                    <a:endParaRPr lang="zh-CN" altLang="en-US"/>
                  </a:p>
                </p:txBody>
              </p:sp>
            </p:grpSp>
            <p:sp>
              <p:nvSpPr>
                <p:cNvPr id="487" name="任意多边形: 形状 486">
                  <a:extLst>
                    <a:ext uri="{FF2B5EF4-FFF2-40B4-BE49-F238E27FC236}">
                      <a16:creationId xmlns:a16="http://schemas.microsoft.com/office/drawing/2014/main" id="{755A0BB5-0B37-01D3-CE54-8CC8E564D303}"/>
                    </a:ext>
                  </a:extLst>
                </p:cNvPr>
                <p:cNvSpPr/>
                <p:nvPr/>
              </p:nvSpPr>
              <p:spPr>
                <a:xfrm>
                  <a:off x="9044989" y="4923159"/>
                  <a:ext cx="9525" cy="51435"/>
                </a:xfrm>
                <a:custGeom>
                  <a:avLst/>
                  <a:gdLst>
                    <a:gd name="connsiteX0" fmla="*/ 0 w 9525"/>
                    <a:gd name="connsiteY0" fmla="*/ 51435 h 51435"/>
                    <a:gd name="connsiteX1" fmla="*/ 9525 w 9525"/>
                    <a:gd name="connsiteY1" fmla="*/ 0 h 51435"/>
                  </a:gdLst>
                  <a:ahLst/>
                  <a:cxnLst>
                    <a:cxn ang="0">
                      <a:pos x="connsiteX0" y="connsiteY0"/>
                    </a:cxn>
                    <a:cxn ang="0">
                      <a:pos x="connsiteX1" y="connsiteY1"/>
                    </a:cxn>
                  </a:cxnLst>
                  <a:rect l="l" t="t" r="r" b="b"/>
                  <a:pathLst>
                    <a:path w="9525" h="51435">
                      <a:moveTo>
                        <a:pt x="0" y="51435"/>
                      </a:moveTo>
                      <a:cubicBezTo>
                        <a:pt x="0" y="51435"/>
                        <a:pt x="7620" y="35243"/>
                        <a:pt x="9525" y="0"/>
                      </a:cubicBezTo>
                    </a:path>
                  </a:pathLst>
                </a:custGeom>
                <a:noFill/>
                <a:ln w="12383" cap="flat">
                  <a:solidFill>
                    <a:srgbClr val="686763"/>
                  </a:solidFill>
                  <a:prstDash val="solid"/>
                  <a:miter/>
                </a:ln>
              </p:spPr>
              <p:txBody>
                <a:bodyPr rtlCol="0" anchor="ctr"/>
                <a:lstStyle/>
                <a:p>
                  <a:endParaRPr lang="zh-CN" altLang="en-US"/>
                </a:p>
              </p:txBody>
            </p:sp>
          </p:grpSp>
          <p:grpSp>
            <p:nvGrpSpPr>
              <p:cNvPr id="488" name="图形 457">
                <a:extLst>
                  <a:ext uri="{FF2B5EF4-FFF2-40B4-BE49-F238E27FC236}">
                    <a16:creationId xmlns:a16="http://schemas.microsoft.com/office/drawing/2014/main" id="{387A0F69-567D-D058-EEA9-4CB6D6263A99}"/>
                  </a:ext>
                </a:extLst>
              </p:cNvPr>
              <p:cNvGrpSpPr/>
              <p:nvPr/>
            </p:nvGrpSpPr>
            <p:grpSpPr>
              <a:xfrm>
                <a:off x="9293591" y="4923159"/>
                <a:ext cx="162877" cy="183832"/>
                <a:chOff x="9293591" y="4923159"/>
                <a:chExt cx="162877" cy="183832"/>
              </a:xfrm>
              <a:noFill/>
            </p:grpSpPr>
            <p:grpSp>
              <p:nvGrpSpPr>
                <p:cNvPr id="489" name="图形 457">
                  <a:extLst>
                    <a:ext uri="{FF2B5EF4-FFF2-40B4-BE49-F238E27FC236}">
                      <a16:creationId xmlns:a16="http://schemas.microsoft.com/office/drawing/2014/main" id="{568D6E6B-462D-060B-4B6A-55D834E52765}"/>
                    </a:ext>
                  </a:extLst>
                </p:cNvPr>
                <p:cNvGrpSpPr/>
                <p:nvPr/>
              </p:nvGrpSpPr>
              <p:grpSpPr>
                <a:xfrm>
                  <a:off x="9293591" y="5062224"/>
                  <a:ext cx="162877" cy="44767"/>
                  <a:chOff x="9293591" y="5062224"/>
                  <a:chExt cx="162877" cy="44767"/>
                </a:xfrm>
                <a:noFill/>
              </p:grpSpPr>
              <p:sp>
                <p:nvSpPr>
                  <p:cNvPr id="490" name="任意多边形: 形状 489">
                    <a:extLst>
                      <a:ext uri="{FF2B5EF4-FFF2-40B4-BE49-F238E27FC236}">
                        <a16:creationId xmlns:a16="http://schemas.microsoft.com/office/drawing/2014/main" id="{309C7694-21C9-A50A-B88C-AF034E7D1C3D}"/>
                      </a:ext>
                    </a:extLst>
                  </p:cNvPr>
                  <p:cNvSpPr/>
                  <p:nvPr/>
                </p:nvSpPr>
                <p:spPr>
                  <a:xfrm>
                    <a:off x="9293591" y="5099371"/>
                    <a:ext cx="9525" cy="2857"/>
                  </a:xfrm>
                  <a:custGeom>
                    <a:avLst/>
                    <a:gdLst>
                      <a:gd name="connsiteX0" fmla="*/ 0 w 9525"/>
                      <a:gd name="connsiteY0" fmla="*/ 2858 h 2857"/>
                      <a:gd name="connsiteX1" fmla="*/ 0 w 9525"/>
                      <a:gd name="connsiteY1" fmla="*/ 0 h 2857"/>
                    </a:gdLst>
                    <a:ahLst/>
                    <a:cxnLst>
                      <a:cxn ang="0">
                        <a:pos x="connsiteX0" y="connsiteY0"/>
                      </a:cxn>
                      <a:cxn ang="0">
                        <a:pos x="connsiteX1" y="connsiteY1"/>
                      </a:cxn>
                    </a:cxnLst>
                    <a:rect l="l" t="t" r="r" b="b"/>
                    <a:pathLst>
                      <a:path w="9525" h="2857">
                        <a:moveTo>
                          <a:pt x="0" y="2858"/>
                        </a:moveTo>
                        <a:cubicBezTo>
                          <a:pt x="0" y="2858"/>
                          <a:pt x="0" y="1905"/>
                          <a:pt x="0" y="0"/>
                        </a:cubicBezTo>
                      </a:path>
                    </a:pathLst>
                  </a:custGeom>
                  <a:noFill/>
                  <a:ln w="12418" cap="flat">
                    <a:solidFill>
                      <a:srgbClr val="1B1C1E"/>
                    </a:solidFill>
                    <a:prstDash val="solid"/>
                    <a:miter/>
                  </a:ln>
                </p:spPr>
                <p:txBody>
                  <a:bodyPr rtlCol="0" anchor="ctr"/>
                  <a:lstStyle/>
                  <a:p>
                    <a:endParaRPr lang="zh-CN" altLang="en-US"/>
                  </a:p>
                </p:txBody>
              </p:sp>
              <p:sp>
                <p:nvSpPr>
                  <p:cNvPr id="491" name="任意多边形: 形状 490">
                    <a:extLst>
                      <a:ext uri="{FF2B5EF4-FFF2-40B4-BE49-F238E27FC236}">
                        <a16:creationId xmlns:a16="http://schemas.microsoft.com/office/drawing/2014/main" id="{522DAB08-4068-B1FE-BAD1-14FDEC24B316}"/>
                      </a:ext>
                    </a:extLst>
                  </p:cNvPr>
                  <p:cNvSpPr/>
                  <p:nvPr/>
                </p:nvSpPr>
                <p:spPr>
                  <a:xfrm>
                    <a:off x="9370744" y="5062224"/>
                    <a:ext cx="5715" cy="42862"/>
                  </a:xfrm>
                  <a:custGeom>
                    <a:avLst/>
                    <a:gdLst>
                      <a:gd name="connsiteX0" fmla="*/ 0 w 5715"/>
                      <a:gd name="connsiteY0" fmla="*/ 42863 h 42862"/>
                      <a:gd name="connsiteX1" fmla="*/ 5715 w 5715"/>
                      <a:gd name="connsiteY1" fmla="*/ 0 h 42862"/>
                    </a:gdLst>
                    <a:ahLst/>
                    <a:cxnLst>
                      <a:cxn ang="0">
                        <a:pos x="connsiteX0" y="connsiteY0"/>
                      </a:cxn>
                      <a:cxn ang="0">
                        <a:pos x="connsiteX1" y="connsiteY1"/>
                      </a:cxn>
                    </a:cxnLst>
                    <a:rect l="l" t="t" r="r" b="b"/>
                    <a:pathLst>
                      <a:path w="5715" h="42862">
                        <a:moveTo>
                          <a:pt x="0" y="42863"/>
                        </a:moveTo>
                        <a:cubicBezTo>
                          <a:pt x="0" y="42863"/>
                          <a:pt x="953" y="10478"/>
                          <a:pt x="5715" y="0"/>
                        </a:cubicBezTo>
                      </a:path>
                    </a:pathLst>
                  </a:custGeom>
                  <a:noFill/>
                  <a:ln w="12383" cap="flat">
                    <a:solidFill>
                      <a:srgbClr val="686763"/>
                    </a:solidFill>
                    <a:prstDash val="solid"/>
                    <a:miter/>
                  </a:ln>
                </p:spPr>
                <p:txBody>
                  <a:bodyPr rtlCol="0" anchor="ctr"/>
                  <a:lstStyle/>
                  <a:p>
                    <a:endParaRPr lang="zh-CN" altLang="en-US"/>
                  </a:p>
                </p:txBody>
              </p:sp>
              <p:sp>
                <p:nvSpPr>
                  <p:cNvPr id="492" name="任意多边形: 形状 491">
                    <a:extLst>
                      <a:ext uri="{FF2B5EF4-FFF2-40B4-BE49-F238E27FC236}">
                        <a16:creationId xmlns:a16="http://schemas.microsoft.com/office/drawing/2014/main" id="{F6835351-48E8-9DF9-EEC3-E54E1E8DAF6E}"/>
                      </a:ext>
                    </a:extLst>
                  </p:cNvPr>
                  <p:cNvSpPr/>
                  <p:nvPr/>
                </p:nvSpPr>
                <p:spPr>
                  <a:xfrm>
                    <a:off x="9439324" y="5072702"/>
                    <a:ext cx="17144" cy="34290"/>
                  </a:xfrm>
                  <a:custGeom>
                    <a:avLst/>
                    <a:gdLst>
                      <a:gd name="connsiteX0" fmla="*/ 0 w 17144"/>
                      <a:gd name="connsiteY0" fmla="*/ 34290 h 34290"/>
                      <a:gd name="connsiteX1" fmla="*/ 17145 w 17144"/>
                      <a:gd name="connsiteY1" fmla="*/ 0 h 34290"/>
                    </a:gdLst>
                    <a:ahLst/>
                    <a:cxnLst>
                      <a:cxn ang="0">
                        <a:pos x="connsiteX0" y="connsiteY0"/>
                      </a:cxn>
                      <a:cxn ang="0">
                        <a:pos x="connsiteX1" y="connsiteY1"/>
                      </a:cxn>
                    </a:cxnLst>
                    <a:rect l="l" t="t" r="r" b="b"/>
                    <a:pathLst>
                      <a:path w="17144" h="34290">
                        <a:moveTo>
                          <a:pt x="0" y="34290"/>
                        </a:moveTo>
                        <a:cubicBezTo>
                          <a:pt x="0" y="34290"/>
                          <a:pt x="6667" y="6668"/>
                          <a:pt x="17145" y="0"/>
                        </a:cubicBezTo>
                      </a:path>
                    </a:pathLst>
                  </a:custGeom>
                  <a:noFill/>
                  <a:ln w="12383" cap="flat">
                    <a:solidFill>
                      <a:srgbClr val="686763"/>
                    </a:solidFill>
                    <a:prstDash val="solid"/>
                    <a:miter/>
                  </a:ln>
                </p:spPr>
                <p:txBody>
                  <a:bodyPr rtlCol="0" anchor="ctr"/>
                  <a:lstStyle/>
                  <a:p>
                    <a:endParaRPr lang="zh-CN" altLang="en-US"/>
                  </a:p>
                </p:txBody>
              </p:sp>
            </p:grpSp>
            <p:sp>
              <p:nvSpPr>
                <p:cNvPr id="493" name="任意多边形: 形状 492">
                  <a:extLst>
                    <a:ext uri="{FF2B5EF4-FFF2-40B4-BE49-F238E27FC236}">
                      <a16:creationId xmlns:a16="http://schemas.microsoft.com/office/drawing/2014/main" id="{3A4BCB62-3795-B50D-AECF-DD58CB6A9D57}"/>
                    </a:ext>
                  </a:extLst>
                </p:cNvPr>
                <p:cNvSpPr/>
                <p:nvPr/>
              </p:nvSpPr>
              <p:spPr>
                <a:xfrm>
                  <a:off x="9361219" y="4923159"/>
                  <a:ext cx="9525" cy="51435"/>
                </a:xfrm>
                <a:custGeom>
                  <a:avLst/>
                  <a:gdLst>
                    <a:gd name="connsiteX0" fmla="*/ 9525 w 9525"/>
                    <a:gd name="connsiteY0" fmla="*/ 51435 h 51435"/>
                    <a:gd name="connsiteX1" fmla="*/ 0 w 9525"/>
                    <a:gd name="connsiteY1" fmla="*/ 0 h 51435"/>
                  </a:gdLst>
                  <a:ahLst/>
                  <a:cxnLst>
                    <a:cxn ang="0">
                      <a:pos x="connsiteX0" y="connsiteY0"/>
                    </a:cxn>
                    <a:cxn ang="0">
                      <a:pos x="connsiteX1" y="connsiteY1"/>
                    </a:cxn>
                  </a:cxnLst>
                  <a:rect l="l" t="t" r="r" b="b"/>
                  <a:pathLst>
                    <a:path w="9525" h="51435">
                      <a:moveTo>
                        <a:pt x="9525" y="51435"/>
                      </a:moveTo>
                      <a:cubicBezTo>
                        <a:pt x="9525" y="51435"/>
                        <a:pt x="1905" y="35243"/>
                        <a:pt x="0" y="0"/>
                      </a:cubicBezTo>
                    </a:path>
                  </a:pathLst>
                </a:custGeom>
                <a:noFill/>
                <a:ln w="12383" cap="flat">
                  <a:solidFill>
                    <a:srgbClr val="686763"/>
                  </a:solidFill>
                  <a:prstDash val="solid"/>
                  <a:miter/>
                </a:ln>
              </p:spPr>
              <p:txBody>
                <a:bodyPr rtlCol="0" anchor="ctr"/>
                <a:lstStyle/>
                <a:p>
                  <a:endParaRPr lang="zh-CN" altLang="en-US"/>
                </a:p>
              </p:txBody>
            </p:sp>
          </p:grpSp>
        </p:grpSp>
        <p:grpSp>
          <p:nvGrpSpPr>
            <p:cNvPr id="494" name="图形 457">
              <a:extLst>
                <a:ext uri="{FF2B5EF4-FFF2-40B4-BE49-F238E27FC236}">
                  <a16:creationId xmlns:a16="http://schemas.microsoft.com/office/drawing/2014/main" id="{F510D214-7482-4737-22B9-923507AC7A04}"/>
                </a:ext>
              </a:extLst>
            </p:cNvPr>
            <p:cNvGrpSpPr/>
            <p:nvPr/>
          </p:nvGrpSpPr>
          <p:grpSpPr>
            <a:xfrm>
              <a:off x="8321390" y="4690837"/>
              <a:ext cx="1040130" cy="319887"/>
              <a:chOff x="8689706" y="4422144"/>
              <a:chExt cx="1040130" cy="319887"/>
            </a:xfrm>
          </p:grpSpPr>
          <p:grpSp>
            <p:nvGrpSpPr>
              <p:cNvPr id="495" name="图形 457">
                <a:extLst>
                  <a:ext uri="{FF2B5EF4-FFF2-40B4-BE49-F238E27FC236}">
                    <a16:creationId xmlns:a16="http://schemas.microsoft.com/office/drawing/2014/main" id="{3B5F0BAF-D7F4-4C97-1301-C68BDF065CD3}"/>
                  </a:ext>
                </a:extLst>
              </p:cNvPr>
              <p:cNvGrpSpPr/>
              <p:nvPr/>
            </p:nvGrpSpPr>
            <p:grpSpPr>
              <a:xfrm>
                <a:off x="8689706" y="4422144"/>
                <a:ext cx="512445" cy="319887"/>
                <a:chOff x="8689706" y="4422144"/>
                <a:chExt cx="512445" cy="319887"/>
              </a:xfrm>
            </p:grpSpPr>
            <p:sp>
              <p:nvSpPr>
                <p:cNvPr id="496" name="任意多边形: 形状 495">
                  <a:extLst>
                    <a:ext uri="{FF2B5EF4-FFF2-40B4-BE49-F238E27FC236}">
                      <a16:creationId xmlns:a16="http://schemas.microsoft.com/office/drawing/2014/main" id="{08605AA1-BE56-D711-A71D-E6F08D80F3C6}"/>
                    </a:ext>
                  </a:extLst>
                </p:cNvPr>
                <p:cNvSpPr/>
                <p:nvPr/>
              </p:nvSpPr>
              <p:spPr>
                <a:xfrm>
                  <a:off x="8689706" y="4422144"/>
                  <a:ext cx="511882" cy="319887"/>
                </a:xfrm>
                <a:custGeom>
                  <a:avLst/>
                  <a:gdLst>
                    <a:gd name="connsiteX0" fmla="*/ 303848 w 511882"/>
                    <a:gd name="connsiteY0" fmla="*/ 0 h 319887"/>
                    <a:gd name="connsiteX1" fmla="*/ 462915 w 511882"/>
                    <a:gd name="connsiteY1" fmla="*/ 163830 h 319887"/>
                    <a:gd name="connsiteX2" fmla="*/ 484823 w 511882"/>
                    <a:gd name="connsiteY2" fmla="*/ 307658 h 319887"/>
                    <a:gd name="connsiteX3" fmla="*/ 0 w 511882"/>
                    <a:gd name="connsiteY3" fmla="*/ 60008 h 319887"/>
                  </a:gdLst>
                  <a:ahLst/>
                  <a:cxnLst>
                    <a:cxn ang="0">
                      <a:pos x="connsiteX0" y="connsiteY0"/>
                    </a:cxn>
                    <a:cxn ang="0">
                      <a:pos x="connsiteX1" y="connsiteY1"/>
                    </a:cxn>
                    <a:cxn ang="0">
                      <a:pos x="connsiteX2" y="connsiteY2"/>
                    </a:cxn>
                    <a:cxn ang="0">
                      <a:pos x="connsiteX3" y="connsiteY3"/>
                    </a:cxn>
                  </a:cxnLst>
                  <a:rect l="l" t="t" r="r" b="b"/>
                  <a:pathLst>
                    <a:path w="511882" h="319887">
                      <a:moveTo>
                        <a:pt x="303848" y="0"/>
                      </a:moveTo>
                      <a:cubicBezTo>
                        <a:pt x="303848" y="0"/>
                        <a:pt x="377190" y="97155"/>
                        <a:pt x="462915" y="163830"/>
                      </a:cubicBezTo>
                      <a:cubicBezTo>
                        <a:pt x="507683" y="198120"/>
                        <a:pt x="535305" y="267653"/>
                        <a:pt x="484823" y="307658"/>
                      </a:cubicBezTo>
                      <a:cubicBezTo>
                        <a:pt x="427673" y="352425"/>
                        <a:pt x="115253" y="275273"/>
                        <a:pt x="0" y="60008"/>
                      </a:cubicBezTo>
                    </a:path>
                  </a:pathLst>
                </a:custGeom>
                <a:solidFill>
                  <a:srgbClr val="F7EDE1"/>
                </a:solidFill>
                <a:ln w="12383" cap="flat">
                  <a:solidFill>
                    <a:srgbClr val="686763"/>
                  </a:solidFill>
                  <a:prstDash val="solid"/>
                  <a:miter/>
                </a:ln>
              </p:spPr>
              <p:txBody>
                <a:bodyPr rtlCol="0" anchor="ctr"/>
                <a:lstStyle/>
                <a:p>
                  <a:endParaRPr lang="zh-CN" altLang="en-US"/>
                </a:p>
              </p:txBody>
            </p:sp>
            <p:sp>
              <p:nvSpPr>
                <p:cNvPr id="497" name="任意多边形: 形状 496">
                  <a:extLst>
                    <a:ext uri="{FF2B5EF4-FFF2-40B4-BE49-F238E27FC236}">
                      <a16:creationId xmlns:a16="http://schemas.microsoft.com/office/drawing/2014/main" id="{F052298E-FF8D-882F-3A96-E7D5F2979B97}"/>
                    </a:ext>
                  </a:extLst>
                </p:cNvPr>
                <p:cNvSpPr/>
                <p:nvPr/>
              </p:nvSpPr>
              <p:spPr>
                <a:xfrm>
                  <a:off x="9150717" y="4650744"/>
                  <a:ext cx="51434" cy="20002"/>
                </a:xfrm>
                <a:custGeom>
                  <a:avLst/>
                  <a:gdLst>
                    <a:gd name="connsiteX0" fmla="*/ 51435 w 51434"/>
                    <a:gd name="connsiteY0" fmla="*/ 20003 h 20002"/>
                    <a:gd name="connsiteX1" fmla="*/ 0 w 51434"/>
                    <a:gd name="connsiteY1" fmla="*/ 0 h 20002"/>
                  </a:gdLst>
                  <a:ahLst/>
                  <a:cxnLst>
                    <a:cxn ang="0">
                      <a:pos x="connsiteX0" y="connsiteY0"/>
                    </a:cxn>
                    <a:cxn ang="0">
                      <a:pos x="connsiteX1" y="connsiteY1"/>
                    </a:cxn>
                  </a:cxnLst>
                  <a:rect l="l" t="t" r="r" b="b"/>
                  <a:pathLst>
                    <a:path w="51434" h="20002">
                      <a:moveTo>
                        <a:pt x="51435" y="20003"/>
                      </a:moveTo>
                      <a:cubicBezTo>
                        <a:pt x="51435" y="20003"/>
                        <a:pt x="17145" y="13335"/>
                        <a:pt x="0" y="0"/>
                      </a:cubicBezTo>
                    </a:path>
                  </a:pathLst>
                </a:custGeom>
                <a:noFill/>
                <a:ln w="12383" cap="flat">
                  <a:solidFill>
                    <a:srgbClr val="686763"/>
                  </a:solidFill>
                  <a:prstDash val="solid"/>
                  <a:miter/>
                </a:ln>
              </p:spPr>
              <p:txBody>
                <a:bodyPr rtlCol="0" anchor="ctr"/>
                <a:lstStyle/>
                <a:p>
                  <a:endParaRPr lang="zh-CN" altLang="en-US"/>
                </a:p>
              </p:txBody>
            </p:sp>
            <p:sp>
              <p:nvSpPr>
                <p:cNvPr id="498" name="任意多边形: 形状 497">
                  <a:extLst>
                    <a:ext uri="{FF2B5EF4-FFF2-40B4-BE49-F238E27FC236}">
                      <a16:creationId xmlns:a16="http://schemas.microsoft.com/office/drawing/2014/main" id="{2DAF096B-397D-FFB8-0815-52AB0FDD3AA4}"/>
                    </a:ext>
                  </a:extLst>
                </p:cNvPr>
                <p:cNvSpPr/>
                <p:nvPr/>
              </p:nvSpPr>
              <p:spPr>
                <a:xfrm>
                  <a:off x="9128809" y="4717419"/>
                  <a:ext cx="51434" cy="7620"/>
                </a:xfrm>
                <a:custGeom>
                  <a:avLst/>
                  <a:gdLst>
                    <a:gd name="connsiteX0" fmla="*/ 51435 w 51434"/>
                    <a:gd name="connsiteY0" fmla="*/ 7620 h 7620"/>
                    <a:gd name="connsiteX1" fmla="*/ 0 w 51434"/>
                    <a:gd name="connsiteY1" fmla="*/ 0 h 7620"/>
                  </a:gdLst>
                  <a:ahLst/>
                  <a:cxnLst>
                    <a:cxn ang="0">
                      <a:pos x="connsiteX0" y="connsiteY0"/>
                    </a:cxn>
                    <a:cxn ang="0">
                      <a:pos x="connsiteX1" y="connsiteY1"/>
                    </a:cxn>
                  </a:cxnLst>
                  <a:rect l="l" t="t" r="r" b="b"/>
                  <a:pathLst>
                    <a:path w="51434" h="7620">
                      <a:moveTo>
                        <a:pt x="51435" y="7620"/>
                      </a:moveTo>
                      <a:cubicBezTo>
                        <a:pt x="51435" y="7620"/>
                        <a:pt x="10478" y="5715"/>
                        <a:pt x="0" y="0"/>
                      </a:cubicBezTo>
                    </a:path>
                  </a:pathLst>
                </a:custGeom>
                <a:noFill/>
                <a:ln w="12383" cap="flat">
                  <a:solidFill>
                    <a:srgbClr val="686763"/>
                  </a:solidFill>
                  <a:prstDash val="solid"/>
                  <a:miter/>
                </a:ln>
              </p:spPr>
              <p:txBody>
                <a:bodyPr rtlCol="0" anchor="ctr"/>
                <a:lstStyle/>
                <a:p>
                  <a:endParaRPr lang="zh-CN" altLang="en-US"/>
                </a:p>
              </p:txBody>
            </p:sp>
          </p:grpSp>
          <p:grpSp>
            <p:nvGrpSpPr>
              <p:cNvPr id="499" name="图形 457">
                <a:extLst>
                  <a:ext uri="{FF2B5EF4-FFF2-40B4-BE49-F238E27FC236}">
                    <a16:creationId xmlns:a16="http://schemas.microsoft.com/office/drawing/2014/main" id="{CEBA1A96-B53E-340C-AEA4-B0EC6D25A3D4}"/>
                  </a:ext>
                </a:extLst>
              </p:cNvPr>
              <p:cNvGrpSpPr/>
              <p:nvPr/>
            </p:nvGrpSpPr>
            <p:grpSpPr>
              <a:xfrm>
                <a:off x="9217392" y="4422144"/>
                <a:ext cx="512445" cy="319887"/>
                <a:chOff x="9217392" y="4422144"/>
                <a:chExt cx="512445" cy="319887"/>
              </a:xfrm>
            </p:grpSpPr>
            <p:sp>
              <p:nvSpPr>
                <p:cNvPr id="500" name="任意多边形: 形状 499">
                  <a:extLst>
                    <a:ext uri="{FF2B5EF4-FFF2-40B4-BE49-F238E27FC236}">
                      <a16:creationId xmlns:a16="http://schemas.microsoft.com/office/drawing/2014/main" id="{9430DE31-8388-C0DA-BE71-5FFC26F85BEA}"/>
                    </a:ext>
                  </a:extLst>
                </p:cNvPr>
                <p:cNvSpPr/>
                <p:nvPr/>
              </p:nvSpPr>
              <p:spPr>
                <a:xfrm>
                  <a:off x="9217954" y="4422144"/>
                  <a:ext cx="511882" cy="319887"/>
                </a:xfrm>
                <a:custGeom>
                  <a:avLst/>
                  <a:gdLst>
                    <a:gd name="connsiteX0" fmla="*/ 208035 w 511882"/>
                    <a:gd name="connsiteY0" fmla="*/ 0 h 319887"/>
                    <a:gd name="connsiteX1" fmla="*/ 48968 w 511882"/>
                    <a:gd name="connsiteY1" fmla="*/ 163830 h 319887"/>
                    <a:gd name="connsiteX2" fmla="*/ 27060 w 511882"/>
                    <a:gd name="connsiteY2" fmla="*/ 307658 h 319887"/>
                    <a:gd name="connsiteX3" fmla="*/ 511883 w 511882"/>
                    <a:gd name="connsiteY3" fmla="*/ 60008 h 319887"/>
                  </a:gdLst>
                  <a:ahLst/>
                  <a:cxnLst>
                    <a:cxn ang="0">
                      <a:pos x="connsiteX0" y="connsiteY0"/>
                    </a:cxn>
                    <a:cxn ang="0">
                      <a:pos x="connsiteX1" y="connsiteY1"/>
                    </a:cxn>
                    <a:cxn ang="0">
                      <a:pos x="connsiteX2" y="connsiteY2"/>
                    </a:cxn>
                    <a:cxn ang="0">
                      <a:pos x="connsiteX3" y="connsiteY3"/>
                    </a:cxn>
                  </a:cxnLst>
                  <a:rect l="l" t="t" r="r" b="b"/>
                  <a:pathLst>
                    <a:path w="511882" h="319887">
                      <a:moveTo>
                        <a:pt x="208035" y="0"/>
                      </a:moveTo>
                      <a:cubicBezTo>
                        <a:pt x="208035" y="0"/>
                        <a:pt x="134693" y="97155"/>
                        <a:pt x="48968" y="163830"/>
                      </a:cubicBezTo>
                      <a:cubicBezTo>
                        <a:pt x="4200" y="198120"/>
                        <a:pt x="-23422" y="267653"/>
                        <a:pt x="27060" y="307658"/>
                      </a:cubicBezTo>
                      <a:cubicBezTo>
                        <a:pt x="84210" y="352425"/>
                        <a:pt x="396630" y="275273"/>
                        <a:pt x="511883" y="60008"/>
                      </a:cubicBezTo>
                    </a:path>
                  </a:pathLst>
                </a:custGeom>
                <a:solidFill>
                  <a:srgbClr val="F7EDE1"/>
                </a:solidFill>
                <a:ln w="12383" cap="flat">
                  <a:solidFill>
                    <a:srgbClr val="686763"/>
                  </a:solidFill>
                  <a:prstDash val="solid"/>
                  <a:miter/>
                </a:ln>
              </p:spPr>
              <p:txBody>
                <a:bodyPr rtlCol="0" anchor="ctr"/>
                <a:lstStyle/>
                <a:p>
                  <a:endParaRPr lang="zh-CN" altLang="en-US"/>
                </a:p>
              </p:txBody>
            </p:sp>
            <p:sp>
              <p:nvSpPr>
                <p:cNvPr id="501" name="任意多边形: 形状 500">
                  <a:extLst>
                    <a:ext uri="{FF2B5EF4-FFF2-40B4-BE49-F238E27FC236}">
                      <a16:creationId xmlns:a16="http://schemas.microsoft.com/office/drawing/2014/main" id="{8E294809-BCBF-6A65-99DD-FC651E9D6F35}"/>
                    </a:ext>
                  </a:extLst>
                </p:cNvPr>
                <p:cNvSpPr/>
                <p:nvPr/>
              </p:nvSpPr>
              <p:spPr>
                <a:xfrm>
                  <a:off x="9217392" y="4650744"/>
                  <a:ext cx="51435" cy="20002"/>
                </a:xfrm>
                <a:custGeom>
                  <a:avLst/>
                  <a:gdLst>
                    <a:gd name="connsiteX0" fmla="*/ 0 w 51435"/>
                    <a:gd name="connsiteY0" fmla="*/ 20003 h 20002"/>
                    <a:gd name="connsiteX1" fmla="*/ 51435 w 51435"/>
                    <a:gd name="connsiteY1" fmla="*/ 0 h 20002"/>
                  </a:gdLst>
                  <a:ahLst/>
                  <a:cxnLst>
                    <a:cxn ang="0">
                      <a:pos x="connsiteX0" y="connsiteY0"/>
                    </a:cxn>
                    <a:cxn ang="0">
                      <a:pos x="connsiteX1" y="connsiteY1"/>
                    </a:cxn>
                  </a:cxnLst>
                  <a:rect l="l" t="t" r="r" b="b"/>
                  <a:pathLst>
                    <a:path w="51435" h="20002">
                      <a:moveTo>
                        <a:pt x="0" y="20003"/>
                      </a:moveTo>
                      <a:cubicBezTo>
                        <a:pt x="0" y="20003"/>
                        <a:pt x="34290" y="13335"/>
                        <a:pt x="51435" y="0"/>
                      </a:cubicBezTo>
                    </a:path>
                  </a:pathLst>
                </a:custGeom>
                <a:noFill/>
                <a:ln w="12383" cap="flat">
                  <a:solidFill>
                    <a:srgbClr val="686763"/>
                  </a:solidFill>
                  <a:prstDash val="solid"/>
                  <a:miter/>
                </a:ln>
              </p:spPr>
              <p:txBody>
                <a:bodyPr rtlCol="0" anchor="ctr"/>
                <a:lstStyle/>
                <a:p>
                  <a:endParaRPr lang="zh-CN" altLang="en-US"/>
                </a:p>
              </p:txBody>
            </p:sp>
            <p:sp>
              <p:nvSpPr>
                <p:cNvPr id="502" name="任意多边形: 形状 501">
                  <a:extLst>
                    <a:ext uri="{FF2B5EF4-FFF2-40B4-BE49-F238E27FC236}">
                      <a16:creationId xmlns:a16="http://schemas.microsoft.com/office/drawing/2014/main" id="{4A17CA08-0017-500A-8142-BBF4C71671D6}"/>
                    </a:ext>
                  </a:extLst>
                </p:cNvPr>
                <p:cNvSpPr/>
                <p:nvPr/>
              </p:nvSpPr>
              <p:spPr>
                <a:xfrm>
                  <a:off x="9239299" y="4717419"/>
                  <a:ext cx="51434" cy="7620"/>
                </a:xfrm>
                <a:custGeom>
                  <a:avLst/>
                  <a:gdLst>
                    <a:gd name="connsiteX0" fmla="*/ 0 w 51434"/>
                    <a:gd name="connsiteY0" fmla="*/ 7620 h 7620"/>
                    <a:gd name="connsiteX1" fmla="*/ 51435 w 51434"/>
                    <a:gd name="connsiteY1" fmla="*/ 0 h 7620"/>
                  </a:gdLst>
                  <a:ahLst/>
                  <a:cxnLst>
                    <a:cxn ang="0">
                      <a:pos x="connsiteX0" y="connsiteY0"/>
                    </a:cxn>
                    <a:cxn ang="0">
                      <a:pos x="connsiteX1" y="connsiteY1"/>
                    </a:cxn>
                  </a:cxnLst>
                  <a:rect l="l" t="t" r="r" b="b"/>
                  <a:pathLst>
                    <a:path w="51434" h="7620">
                      <a:moveTo>
                        <a:pt x="0" y="7620"/>
                      </a:moveTo>
                      <a:cubicBezTo>
                        <a:pt x="0" y="7620"/>
                        <a:pt x="40957" y="5715"/>
                        <a:pt x="51435" y="0"/>
                      </a:cubicBezTo>
                    </a:path>
                  </a:pathLst>
                </a:custGeom>
                <a:noFill/>
                <a:ln w="12383" cap="flat">
                  <a:solidFill>
                    <a:srgbClr val="686763"/>
                  </a:solidFill>
                  <a:prstDash val="solid"/>
                  <a:miter/>
                </a:ln>
              </p:spPr>
              <p:txBody>
                <a:bodyPr rtlCol="0" anchor="ctr"/>
                <a:lstStyle/>
                <a:p>
                  <a:endParaRPr lang="zh-CN" altLang="en-US"/>
                </a:p>
              </p:txBody>
            </p:sp>
          </p:grpSp>
        </p:grpSp>
        <p:grpSp>
          <p:nvGrpSpPr>
            <p:cNvPr id="503" name="图形 457">
              <a:extLst>
                <a:ext uri="{FF2B5EF4-FFF2-40B4-BE49-F238E27FC236}">
                  <a16:creationId xmlns:a16="http://schemas.microsoft.com/office/drawing/2014/main" id="{3E6B23F2-6CA3-AC7D-DB6E-91AB53F83AB2}"/>
                </a:ext>
              </a:extLst>
            </p:cNvPr>
            <p:cNvGrpSpPr/>
            <p:nvPr/>
          </p:nvGrpSpPr>
          <p:grpSpPr>
            <a:xfrm>
              <a:off x="8289006" y="4281262"/>
              <a:ext cx="1101090" cy="328612"/>
              <a:chOff x="8657322" y="4012569"/>
              <a:chExt cx="1101090" cy="328612"/>
            </a:xfrm>
            <a:solidFill>
              <a:srgbClr val="CECECE"/>
            </a:solidFill>
          </p:grpSpPr>
          <p:grpSp>
            <p:nvGrpSpPr>
              <p:cNvPr id="504" name="图形 457">
                <a:extLst>
                  <a:ext uri="{FF2B5EF4-FFF2-40B4-BE49-F238E27FC236}">
                    <a16:creationId xmlns:a16="http://schemas.microsoft.com/office/drawing/2014/main" id="{54A3557C-3C4B-51B3-B7E9-D1EC4A96205A}"/>
                  </a:ext>
                </a:extLst>
              </p:cNvPr>
              <p:cNvGrpSpPr/>
              <p:nvPr/>
            </p:nvGrpSpPr>
            <p:grpSpPr>
              <a:xfrm>
                <a:off x="8657322" y="4012569"/>
                <a:ext cx="176428" cy="328612"/>
                <a:chOff x="8657322" y="4012569"/>
                <a:chExt cx="176428" cy="328612"/>
              </a:xfrm>
              <a:solidFill>
                <a:srgbClr val="CECECE"/>
              </a:solidFill>
            </p:grpSpPr>
            <p:sp>
              <p:nvSpPr>
                <p:cNvPr id="505" name="任意多边形: 形状 504">
                  <a:extLst>
                    <a:ext uri="{FF2B5EF4-FFF2-40B4-BE49-F238E27FC236}">
                      <a16:creationId xmlns:a16="http://schemas.microsoft.com/office/drawing/2014/main" id="{4B0AAFBC-3983-9F4E-A604-EABB437AFC52}"/>
                    </a:ext>
                  </a:extLst>
                </p:cNvPr>
                <p:cNvSpPr/>
                <p:nvPr/>
              </p:nvSpPr>
              <p:spPr>
                <a:xfrm>
                  <a:off x="8695422" y="4012569"/>
                  <a:ext cx="138328" cy="132397"/>
                </a:xfrm>
                <a:custGeom>
                  <a:avLst/>
                  <a:gdLst>
                    <a:gd name="connsiteX0" fmla="*/ 138113 w 138328"/>
                    <a:gd name="connsiteY0" fmla="*/ 94298 h 132397"/>
                    <a:gd name="connsiteX1" fmla="*/ 0 w 138328"/>
                    <a:gd name="connsiteY1" fmla="*/ 128588 h 132397"/>
                    <a:gd name="connsiteX2" fmla="*/ 39053 w 138328"/>
                    <a:gd name="connsiteY2" fmla="*/ 0 h 132397"/>
                    <a:gd name="connsiteX3" fmla="*/ 138113 w 138328"/>
                    <a:gd name="connsiteY3" fmla="*/ 94298 h 132397"/>
                  </a:gdLst>
                  <a:ahLst/>
                  <a:cxnLst>
                    <a:cxn ang="0">
                      <a:pos x="connsiteX0" y="connsiteY0"/>
                    </a:cxn>
                    <a:cxn ang="0">
                      <a:pos x="connsiteX1" y="connsiteY1"/>
                    </a:cxn>
                    <a:cxn ang="0">
                      <a:pos x="connsiteX2" y="connsiteY2"/>
                    </a:cxn>
                    <a:cxn ang="0">
                      <a:pos x="connsiteX3" y="connsiteY3"/>
                    </a:cxn>
                  </a:cxnLst>
                  <a:rect l="l" t="t" r="r" b="b"/>
                  <a:pathLst>
                    <a:path w="138328" h="132397">
                      <a:moveTo>
                        <a:pt x="138113" y="94298"/>
                      </a:moveTo>
                      <a:cubicBezTo>
                        <a:pt x="133350" y="140017"/>
                        <a:pt x="42863" y="134303"/>
                        <a:pt x="0" y="128588"/>
                      </a:cubicBezTo>
                      <a:cubicBezTo>
                        <a:pt x="11430" y="81915"/>
                        <a:pt x="24765" y="39053"/>
                        <a:pt x="39053" y="0"/>
                      </a:cubicBezTo>
                      <a:cubicBezTo>
                        <a:pt x="67628" y="11430"/>
                        <a:pt x="142875" y="45720"/>
                        <a:pt x="138113" y="94298"/>
                      </a:cubicBezTo>
                      <a:close/>
                    </a:path>
                  </a:pathLst>
                </a:custGeom>
                <a:solidFill>
                  <a:srgbClr val="F2DBCE"/>
                </a:solidFill>
                <a:ln w="9525" cap="flat">
                  <a:noFill/>
                  <a:prstDash val="solid"/>
                  <a:miter/>
                </a:ln>
              </p:spPr>
              <p:txBody>
                <a:bodyPr rtlCol="0" anchor="ctr"/>
                <a:lstStyle/>
                <a:p>
                  <a:endParaRPr lang="zh-CN" altLang="en-US"/>
                </a:p>
              </p:txBody>
            </p:sp>
            <p:sp>
              <p:nvSpPr>
                <p:cNvPr id="506" name="任意多边形: 形状 505">
                  <a:extLst>
                    <a:ext uri="{FF2B5EF4-FFF2-40B4-BE49-F238E27FC236}">
                      <a16:creationId xmlns:a16="http://schemas.microsoft.com/office/drawing/2014/main" id="{23F2D95B-FEA9-1F1C-2652-3CBD89689135}"/>
                    </a:ext>
                  </a:extLst>
                </p:cNvPr>
                <p:cNvSpPr/>
                <p:nvPr/>
              </p:nvSpPr>
              <p:spPr>
                <a:xfrm>
                  <a:off x="8657322" y="4187829"/>
                  <a:ext cx="84607" cy="153352"/>
                </a:xfrm>
                <a:custGeom>
                  <a:avLst/>
                  <a:gdLst>
                    <a:gd name="connsiteX0" fmla="*/ 83820 w 84607"/>
                    <a:gd name="connsiteY0" fmla="*/ 77152 h 153352"/>
                    <a:gd name="connsiteX1" fmla="*/ 0 w 84607"/>
                    <a:gd name="connsiteY1" fmla="*/ 153352 h 153352"/>
                    <a:gd name="connsiteX2" fmla="*/ 11430 w 84607"/>
                    <a:gd name="connsiteY2" fmla="*/ 83820 h 153352"/>
                    <a:gd name="connsiteX3" fmla="*/ 27622 w 84607"/>
                    <a:gd name="connsiteY3" fmla="*/ 0 h 153352"/>
                    <a:gd name="connsiteX4" fmla="*/ 83820 w 84607"/>
                    <a:gd name="connsiteY4" fmla="*/ 77152 h 1533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4607" h="153352">
                      <a:moveTo>
                        <a:pt x="83820" y="77152"/>
                      </a:moveTo>
                      <a:cubicBezTo>
                        <a:pt x="77153" y="120967"/>
                        <a:pt x="31433" y="143827"/>
                        <a:pt x="0" y="153352"/>
                      </a:cubicBezTo>
                      <a:cubicBezTo>
                        <a:pt x="3810" y="130492"/>
                        <a:pt x="7620" y="107632"/>
                        <a:pt x="11430" y="83820"/>
                      </a:cubicBezTo>
                      <a:cubicBezTo>
                        <a:pt x="16192" y="54292"/>
                        <a:pt x="21908" y="26670"/>
                        <a:pt x="27622" y="0"/>
                      </a:cubicBezTo>
                      <a:cubicBezTo>
                        <a:pt x="53340" y="9525"/>
                        <a:pt x="90488" y="31432"/>
                        <a:pt x="83820" y="77152"/>
                      </a:cubicBezTo>
                      <a:close/>
                    </a:path>
                  </a:pathLst>
                </a:custGeom>
                <a:solidFill>
                  <a:srgbClr val="F2DBCE"/>
                </a:solidFill>
                <a:ln w="9525" cap="flat">
                  <a:noFill/>
                  <a:prstDash val="solid"/>
                  <a:miter/>
                </a:ln>
              </p:spPr>
              <p:txBody>
                <a:bodyPr rtlCol="0" anchor="ctr"/>
                <a:lstStyle/>
                <a:p>
                  <a:endParaRPr lang="zh-CN" altLang="en-US"/>
                </a:p>
              </p:txBody>
            </p:sp>
          </p:grpSp>
          <p:grpSp>
            <p:nvGrpSpPr>
              <p:cNvPr id="507" name="图形 457">
                <a:extLst>
                  <a:ext uri="{FF2B5EF4-FFF2-40B4-BE49-F238E27FC236}">
                    <a16:creationId xmlns:a16="http://schemas.microsoft.com/office/drawing/2014/main" id="{07B61810-AD86-562D-9654-CAF01EEBE46B}"/>
                  </a:ext>
                </a:extLst>
              </p:cNvPr>
              <p:cNvGrpSpPr/>
              <p:nvPr/>
            </p:nvGrpSpPr>
            <p:grpSpPr>
              <a:xfrm>
                <a:off x="9581983" y="4012569"/>
                <a:ext cx="176428" cy="328612"/>
                <a:chOff x="9581983" y="4012569"/>
                <a:chExt cx="176428" cy="328612"/>
              </a:xfrm>
              <a:solidFill>
                <a:srgbClr val="CECECE"/>
              </a:solidFill>
            </p:grpSpPr>
            <p:sp>
              <p:nvSpPr>
                <p:cNvPr id="508" name="任意多边形: 形状 507">
                  <a:extLst>
                    <a:ext uri="{FF2B5EF4-FFF2-40B4-BE49-F238E27FC236}">
                      <a16:creationId xmlns:a16="http://schemas.microsoft.com/office/drawing/2014/main" id="{2FD13E51-24F3-FC75-5EEB-16A90B0D915C}"/>
                    </a:ext>
                  </a:extLst>
                </p:cNvPr>
                <p:cNvSpPr/>
                <p:nvPr/>
              </p:nvSpPr>
              <p:spPr>
                <a:xfrm>
                  <a:off x="9581983" y="4012569"/>
                  <a:ext cx="138328" cy="132397"/>
                </a:xfrm>
                <a:custGeom>
                  <a:avLst/>
                  <a:gdLst>
                    <a:gd name="connsiteX0" fmla="*/ 138329 w 138328"/>
                    <a:gd name="connsiteY0" fmla="*/ 128588 h 132397"/>
                    <a:gd name="connsiteX1" fmla="*/ 216 w 138328"/>
                    <a:gd name="connsiteY1" fmla="*/ 94298 h 132397"/>
                    <a:gd name="connsiteX2" fmla="*/ 99276 w 138328"/>
                    <a:gd name="connsiteY2" fmla="*/ 0 h 132397"/>
                    <a:gd name="connsiteX3" fmla="*/ 138329 w 138328"/>
                    <a:gd name="connsiteY3" fmla="*/ 128588 h 132397"/>
                  </a:gdLst>
                  <a:ahLst/>
                  <a:cxnLst>
                    <a:cxn ang="0">
                      <a:pos x="connsiteX0" y="connsiteY0"/>
                    </a:cxn>
                    <a:cxn ang="0">
                      <a:pos x="connsiteX1" y="connsiteY1"/>
                    </a:cxn>
                    <a:cxn ang="0">
                      <a:pos x="connsiteX2" y="connsiteY2"/>
                    </a:cxn>
                    <a:cxn ang="0">
                      <a:pos x="connsiteX3" y="connsiteY3"/>
                    </a:cxn>
                  </a:cxnLst>
                  <a:rect l="l" t="t" r="r" b="b"/>
                  <a:pathLst>
                    <a:path w="138328" h="132397">
                      <a:moveTo>
                        <a:pt x="138329" y="128588"/>
                      </a:moveTo>
                      <a:cubicBezTo>
                        <a:pt x="95466" y="134303"/>
                        <a:pt x="4979" y="140017"/>
                        <a:pt x="216" y="94298"/>
                      </a:cubicBezTo>
                      <a:cubicBezTo>
                        <a:pt x="-4546" y="45720"/>
                        <a:pt x="70701" y="11430"/>
                        <a:pt x="99276" y="0"/>
                      </a:cubicBezTo>
                      <a:cubicBezTo>
                        <a:pt x="113564" y="39053"/>
                        <a:pt x="126898" y="81915"/>
                        <a:pt x="138329" y="128588"/>
                      </a:cubicBezTo>
                      <a:close/>
                    </a:path>
                  </a:pathLst>
                </a:custGeom>
                <a:solidFill>
                  <a:srgbClr val="F2DBCE"/>
                </a:solidFill>
                <a:ln w="9525" cap="flat">
                  <a:noFill/>
                  <a:prstDash val="solid"/>
                  <a:miter/>
                </a:ln>
              </p:spPr>
              <p:txBody>
                <a:bodyPr rtlCol="0" anchor="ctr"/>
                <a:lstStyle/>
                <a:p>
                  <a:endParaRPr lang="zh-CN" altLang="en-US"/>
                </a:p>
              </p:txBody>
            </p:sp>
            <p:sp>
              <p:nvSpPr>
                <p:cNvPr id="509" name="任意多边形: 形状 508">
                  <a:extLst>
                    <a:ext uri="{FF2B5EF4-FFF2-40B4-BE49-F238E27FC236}">
                      <a16:creationId xmlns:a16="http://schemas.microsoft.com/office/drawing/2014/main" id="{5024CDFB-3C48-186D-D650-8D10FE60FA25}"/>
                    </a:ext>
                  </a:extLst>
                </p:cNvPr>
                <p:cNvSpPr/>
                <p:nvPr/>
              </p:nvSpPr>
              <p:spPr>
                <a:xfrm>
                  <a:off x="9673804" y="4187829"/>
                  <a:ext cx="84607" cy="153352"/>
                </a:xfrm>
                <a:custGeom>
                  <a:avLst/>
                  <a:gdLst>
                    <a:gd name="connsiteX0" fmla="*/ 84607 w 84607"/>
                    <a:gd name="connsiteY0" fmla="*/ 153352 h 153352"/>
                    <a:gd name="connsiteX1" fmla="*/ 787 w 84607"/>
                    <a:gd name="connsiteY1" fmla="*/ 77152 h 153352"/>
                    <a:gd name="connsiteX2" fmla="*/ 56985 w 84607"/>
                    <a:gd name="connsiteY2" fmla="*/ 0 h 153352"/>
                    <a:gd name="connsiteX3" fmla="*/ 73177 w 84607"/>
                    <a:gd name="connsiteY3" fmla="*/ 83820 h 153352"/>
                    <a:gd name="connsiteX4" fmla="*/ 84607 w 84607"/>
                    <a:gd name="connsiteY4" fmla="*/ 153352 h 1533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4607" h="153352">
                      <a:moveTo>
                        <a:pt x="84607" y="153352"/>
                      </a:moveTo>
                      <a:cubicBezTo>
                        <a:pt x="53175" y="142875"/>
                        <a:pt x="7455" y="120967"/>
                        <a:pt x="787" y="77152"/>
                      </a:cubicBezTo>
                      <a:cubicBezTo>
                        <a:pt x="-5880" y="31432"/>
                        <a:pt x="31267" y="9525"/>
                        <a:pt x="56985" y="0"/>
                      </a:cubicBezTo>
                      <a:cubicBezTo>
                        <a:pt x="62700" y="26670"/>
                        <a:pt x="68415" y="54292"/>
                        <a:pt x="73177" y="83820"/>
                      </a:cubicBezTo>
                      <a:cubicBezTo>
                        <a:pt x="76987" y="107632"/>
                        <a:pt x="80797" y="131445"/>
                        <a:pt x="84607" y="153352"/>
                      </a:cubicBezTo>
                      <a:close/>
                    </a:path>
                  </a:pathLst>
                </a:custGeom>
                <a:solidFill>
                  <a:srgbClr val="F2DBCE"/>
                </a:solidFill>
                <a:ln w="9525" cap="flat">
                  <a:noFill/>
                  <a:prstDash val="solid"/>
                  <a:miter/>
                </a:ln>
              </p:spPr>
              <p:txBody>
                <a:bodyPr rtlCol="0" anchor="ctr"/>
                <a:lstStyle/>
                <a:p>
                  <a:endParaRPr lang="zh-CN" altLang="en-US"/>
                </a:p>
              </p:txBody>
            </p:sp>
          </p:grpSp>
        </p:grpSp>
        <p:grpSp>
          <p:nvGrpSpPr>
            <p:cNvPr id="510" name="图形 457">
              <a:extLst>
                <a:ext uri="{FF2B5EF4-FFF2-40B4-BE49-F238E27FC236}">
                  <a16:creationId xmlns:a16="http://schemas.microsoft.com/office/drawing/2014/main" id="{835BFE87-1671-689B-8ADB-C3A085DD0F32}"/>
                </a:ext>
              </a:extLst>
            </p:cNvPr>
            <p:cNvGrpSpPr/>
            <p:nvPr/>
          </p:nvGrpSpPr>
          <p:grpSpPr>
            <a:xfrm>
              <a:off x="8549990" y="5316629"/>
              <a:ext cx="463867" cy="80009"/>
              <a:chOff x="8918306" y="5047936"/>
              <a:chExt cx="463867" cy="80009"/>
            </a:xfrm>
            <a:solidFill>
              <a:srgbClr val="686763"/>
            </a:solidFill>
          </p:grpSpPr>
          <p:sp>
            <p:nvSpPr>
              <p:cNvPr id="511" name="任意多边形: 形状 510">
                <a:extLst>
                  <a:ext uri="{FF2B5EF4-FFF2-40B4-BE49-F238E27FC236}">
                    <a16:creationId xmlns:a16="http://schemas.microsoft.com/office/drawing/2014/main" id="{7B0F3AE1-42C3-6C65-0B90-9EF479EDA3EA}"/>
                  </a:ext>
                </a:extLst>
              </p:cNvPr>
              <p:cNvSpPr/>
              <p:nvPr/>
            </p:nvSpPr>
            <p:spPr>
              <a:xfrm>
                <a:off x="9163099" y="5114611"/>
                <a:ext cx="952" cy="3809"/>
              </a:xfrm>
              <a:custGeom>
                <a:avLst/>
                <a:gdLst>
                  <a:gd name="connsiteX0" fmla="*/ 0 w 952"/>
                  <a:gd name="connsiteY0" fmla="*/ 3810 h 3809"/>
                  <a:gd name="connsiteX1" fmla="*/ 952 w 952"/>
                  <a:gd name="connsiteY1" fmla="*/ 0 h 3809"/>
                  <a:gd name="connsiteX2" fmla="*/ 0 w 952"/>
                  <a:gd name="connsiteY2" fmla="*/ 3810 h 3809"/>
                </a:gdLst>
                <a:ahLst/>
                <a:cxnLst>
                  <a:cxn ang="0">
                    <a:pos x="connsiteX0" y="connsiteY0"/>
                  </a:cxn>
                  <a:cxn ang="0">
                    <a:pos x="connsiteX1" y="connsiteY1"/>
                  </a:cxn>
                  <a:cxn ang="0">
                    <a:pos x="connsiteX2" y="connsiteY2"/>
                  </a:cxn>
                </a:cxnLst>
                <a:rect l="l" t="t" r="r" b="b"/>
                <a:pathLst>
                  <a:path w="952" h="3809">
                    <a:moveTo>
                      <a:pt x="0" y="3810"/>
                    </a:moveTo>
                    <a:cubicBezTo>
                      <a:pt x="0" y="2858"/>
                      <a:pt x="952" y="1905"/>
                      <a:pt x="952" y="0"/>
                    </a:cubicBezTo>
                    <a:cubicBezTo>
                      <a:pt x="0" y="0"/>
                      <a:pt x="0" y="953"/>
                      <a:pt x="0" y="3810"/>
                    </a:cubicBezTo>
                    <a:close/>
                  </a:path>
                </a:pathLst>
              </a:custGeom>
              <a:grpFill/>
              <a:ln w="9525" cap="flat">
                <a:noFill/>
                <a:prstDash val="solid"/>
                <a:miter/>
              </a:ln>
            </p:spPr>
            <p:txBody>
              <a:bodyPr rtlCol="0" anchor="ctr"/>
              <a:lstStyle/>
              <a:p>
                <a:endParaRPr lang="zh-CN" altLang="en-US"/>
              </a:p>
            </p:txBody>
          </p:sp>
          <p:sp>
            <p:nvSpPr>
              <p:cNvPr id="512" name="任意多边形: 形状 511">
                <a:extLst>
                  <a:ext uri="{FF2B5EF4-FFF2-40B4-BE49-F238E27FC236}">
                    <a16:creationId xmlns:a16="http://schemas.microsoft.com/office/drawing/2014/main" id="{97C82342-DE03-C08E-696F-4049271FA0E1}"/>
                  </a:ext>
                </a:extLst>
              </p:cNvPr>
              <p:cNvSpPr/>
              <p:nvPr/>
            </p:nvSpPr>
            <p:spPr>
              <a:xfrm>
                <a:off x="9064992" y="5105086"/>
                <a:ext cx="9525" cy="952"/>
              </a:xfrm>
              <a:custGeom>
                <a:avLst/>
                <a:gdLst>
                  <a:gd name="connsiteX0" fmla="*/ 0 w 9525"/>
                  <a:gd name="connsiteY0" fmla="*/ 0 h 952"/>
                  <a:gd name="connsiteX1" fmla="*/ 0 w 9525"/>
                  <a:gd name="connsiteY1" fmla="*/ 0 h 952"/>
                  <a:gd name="connsiteX2" fmla="*/ 0 w 9525"/>
                  <a:gd name="connsiteY2" fmla="*/ 953 h 952"/>
                  <a:gd name="connsiteX3" fmla="*/ 0 w 9525"/>
                  <a:gd name="connsiteY3" fmla="*/ 0 h 952"/>
                </a:gdLst>
                <a:ahLst/>
                <a:cxnLst>
                  <a:cxn ang="0">
                    <a:pos x="connsiteX0" y="connsiteY0"/>
                  </a:cxn>
                  <a:cxn ang="0">
                    <a:pos x="connsiteX1" y="connsiteY1"/>
                  </a:cxn>
                  <a:cxn ang="0">
                    <a:pos x="connsiteX2" y="connsiteY2"/>
                  </a:cxn>
                  <a:cxn ang="0">
                    <a:pos x="connsiteX3" y="connsiteY3"/>
                  </a:cxn>
                </a:cxnLst>
                <a:rect l="l" t="t" r="r" b="b"/>
                <a:pathLst>
                  <a:path w="9525" h="952">
                    <a:moveTo>
                      <a:pt x="0" y="0"/>
                    </a:moveTo>
                    <a:cubicBezTo>
                      <a:pt x="0" y="953"/>
                      <a:pt x="0" y="953"/>
                      <a:pt x="0" y="0"/>
                    </a:cubicBezTo>
                    <a:lnTo>
                      <a:pt x="0" y="953"/>
                    </a:lnTo>
                    <a:lnTo>
                      <a:pt x="0" y="0"/>
                    </a:lnTo>
                    <a:close/>
                  </a:path>
                </a:pathLst>
              </a:custGeom>
              <a:grpFill/>
              <a:ln w="9525" cap="flat">
                <a:noFill/>
                <a:prstDash val="solid"/>
                <a:miter/>
              </a:ln>
            </p:spPr>
            <p:txBody>
              <a:bodyPr rtlCol="0" anchor="ctr"/>
              <a:lstStyle/>
              <a:p>
                <a:endParaRPr lang="zh-CN" altLang="en-US"/>
              </a:p>
            </p:txBody>
          </p:sp>
          <p:sp>
            <p:nvSpPr>
              <p:cNvPr id="513" name="任意多边形: 形状 512">
                <a:extLst>
                  <a:ext uri="{FF2B5EF4-FFF2-40B4-BE49-F238E27FC236}">
                    <a16:creationId xmlns:a16="http://schemas.microsoft.com/office/drawing/2014/main" id="{FF87F20E-3407-14FD-4FD6-80D989A21871}"/>
                  </a:ext>
                </a:extLst>
              </p:cNvPr>
              <p:cNvSpPr/>
              <p:nvPr/>
            </p:nvSpPr>
            <p:spPr>
              <a:xfrm>
                <a:off x="9064039" y="5106992"/>
                <a:ext cx="952" cy="3809"/>
              </a:xfrm>
              <a:custGeom>
                <a:avLst/>
                <a:gdLst>
                  <a:gd name="connsiteX0" fmla="*/ 953 w 952"/>
                  <a:gd name="connsiteY0" fmla="*/ 0 h 3809"/>
                  <a:gd name="connsiteX1" fmla="*/ 0 w 952"/>
                  <a:gd name="connsiteY1" fmla="*/ 3810 h 3809"/>
                  <a:gd name="connsiteX2" fmla="*/ 953 w 952"/>
                  <a:gd name="connsiteY2" fmla="*/ 0 h 3809"/>
                </a:gdLst>
                <a:ahLst/>
                <a:cxnLst>
                  <a:cxn ang="0">
                    <a:pos x="connsiteX0" y="connsiteY0"/>
                  </a:cxn>
                  <a:cxn ang="0">
                    <a:pos x="connsiteX1" y="connsiteY1"/>
                  </a:cxn>
                  <a:cxn ang="0">
                    <a:pos x="connsiteX2" y="connsiteY2"/>
                  </a:cxn>
                </a:cxnLst>
                <a:rect l="l" t="t" r="r" b="b"/>
                <a:pathLst>
                  <a:path w="952" h="3809">
                    <a:moveTo>
                      <a:pt x="953" y="0"/>
                    </a:moveTo>
                    <a:lnTo>
                      <a:pt x="0" y="3810"/>
                    </a:lnTo>
                    <a:cubicBezTo>
                      <a:pt x="953" y="1905"/>
                      <a:pt x="953" y="953"/>
                      <a:pt x="953" y="0"/>
                    </a:cubicBezTo>
                    <a:close/>
                  </a:path>
                </a:pathLst>
              </a:custGeom>
              <a:grpFill/>
              <a:ln w="9525" cap="flat">
                <a:noFill/>
                <a:prstDash val="solid"/>
                <a:miter/>
              </a:ln>
            </p:spPr>
            <p:txBody>
              <a:bodyPr rtlCol="0" anchor="ctr"/>
              <a:lstStyle/>
              <a:p>
                <a:endParaRPr lang="zh-CN" altLang="en-US"/>
              </a:p>
            </p:txBody>
          </p:sp>
          <p:sp>
            <p:nvSpPr>
              <p:cNvPr id="514" name="任意多边形: 形状 513">
                <a:extLst>
                  <a:ext uri="{FF2B5EF4-FFF2-40B4-BE49-F238E27FC236}">
                    <a16:creationId xmlns:a16="http://schemas.microsoft.com/office/drawing/2014/main" id="{A11A3F61-BDD6-54EF-397D-DC3A784ECDB3}"/>
                  </a:ext>
                </a:extLst>
              </p:cNvPr>
              <p:cNvSpPr/>
              <p:nvPr/>
            </p:nvSpPr>
            <p:spPr>
              <a:xfrm>
                <a:off x="9170719" y="5085084"/>
                <a:ext cx="2857" cy="4762"/>
              </a:xfrm>
              <a:custGeom>
                <a:avLst/>
                <a:gdLst>
                  <a:gd name="connsiteX0" fmla="*/ 0 w 2857"/>
                  <a:gd name="connsiteY0" fmla="*/ 4763 h 4762"/>
                  <a:gd name="connsiteX1" fmla="*/ 2858 w 2857"/>
                  <a:gd name="connsiteY1" fmla="*/ 0 h 4762"/>
                  <a:gd name="connsiteX2" fmla="*/ 0 w 2857"/>
                  <a:gd name="connsiteY2" fmla="*/ 4763 h 4762"/>
                </a:gdLst>
                <a:ahLst/>
                <a:cxnLst>
                  <a:cxn ang="0">
                    <a:pos x="connsiteX0" y="connsiteY0"/>
                  </a:cxn>
                  <a:cxn ang="0">
                    <a:pos x="connsiteX1" y="connsiteY1"/>
                  </a:cxn>
                  <a:cxn ang="0">
                    <a:pos x="connsiteX2" y="connsiteY2"/>
                  </a:cxn>
                </a:cxnLst>
                <a:rect l="l" t="t" r="r" b="b"/>
                <a:pathLst>
                  <a:path w="2857" h="4762">
                    <a:moveTo>
                      <a:pt x="0" y="4763"/>
                    </a:moveTo>
                    <a:cubicBezTo>
                      <a:pt x="953" y="3810"/>
                      <a:pt x="1905" y="1905"/>
                      <a:pt x="2858" y="0"/>
                    </a:cubicBezTo>
                    <a:lnTo>
                      <a:pt x="0" y="4763"/>
                    </a:lnTo>
                    <a:close/>
                  </a:path>
                </a:pathLst>
              </a:custGeom>
              <a:grpFill/>
              <a:ln w="9525" cap="flat">
                <a:noFill/>
                <a:prstDash val="solid"/>
                <a:miter/>
              </a:ln>
            </p:spPr>
            <p:txBody>
              <a:bodyPr rtlCol="0" anchor="ctr"/>
              <a:lstStyle/>
              <a:p>
                <a:endParaRPr lang="zh-CN" altLang="en-US"/>
              </a:p>
            </p:txBody>
          </p:sp>
          <p:sp>
            <p:nvSpPr>
              <p:cNvPr id="515" name="任意多边形: 形状 514">
                <a:extLst>
                  <a:ext uri="{FF2B5EF4-FFF2-40B4-BE49-F238E27FC236}">
                    <a16:creationId xmlns:a16="http://schemas.microsoft.com/office/drawing/2014/main" id="{CE7BD458-E787-E46D-B111-9A5912AD4800}"/>
                  </a:ext>
                </a:extLst>
              </p:cNvPr>
              <p:cNvSpPr/>
              <p:nvPr/>
            </p:nvSpPr>
            <p:spPr>
              <a:xfrm>
                <a:off x="9160242" y="5070796"/>
                <a:ext cx="952" cy="1905"/>
              </a:xfrm>
              <a:custGeom>
                <a:avLst/>
                <a:gdLst>
                  <a:gd name="connsiteX0" fmla="*/ 952 w 952"/>
                  <a:gd name="connsiteY0" fmla="*/ 1905 h 1905"/>
                  <a:gd name="connsiteX1" fmla="*/ 0 w 952"/>
                  <a:gd name="connsiteY1" fmla="*/ 0 h 1905"/>
                  <a:gd name="connsiteX2" fmla="*/ 952 w 952"/>
                  <a:gd name="connsiteY2" fmla="*/ 1905 h 1905"/>
                </a:gdLst>
                <a:ahLst/>
                <a:cxnLst>
                  <a:cxn ang="0">
                    <a:pos x="connsiteX0" y="connsiteY0"/>
                  </a:cxn>
                  <a:cxn ang="0">
                    <a:pos x="connsiteX1" y="connsiteY1"/>
                  </a:cxn>
                  <a:cxn ang="0">
                    <a:pos x="connsiteX2" y="connsiteY2"/>
                  </a:cxn>
                </a:cxnLst>
                <a:rect l="l" t="t" r="r" b="b"/>
                <a:pathLst>
                  <a:path w="952" h="1905">
                    <a:moveTo>
                      <a:pt x="952" y="1905"/>
                    </a:moveTo>
                    <a:cubicBezTo>
                      <a:pt x="952" y="953"/>
                      <a:pt x="952" y="0"/>
                      <a:pt x="0" y="0"/>
                    </a:cubicBezTo>
                    <a:cubicBezTo>
                      <a:pt x="0" y="953"/>
                      <a:pt x="952" y="953"/>
                      <a:pt x="952" y="1905"/>
                    </a:cubicBezTo>
                    <a:close/>
                  </a:path>
                </a:pathLst>
              </a:custGeom>
              <a:grpFill/>
              <a:ln w="9525" cap="flat">
                <a:noFill/>
                <a:prstDash val="solid"/>
                <a:miter/>
              </a:ln>
            </p:spPr>
            <p:txBody>
              <a:bodyPr rtlCol="0" anchor="ctr"/>
              <a:lstStyle/>
              <a:p>
                <a:endParaRPr lang="zh-CN" altLang="en-US"/>
              </a:p>
            </p:txBody>
          </p:sp>
          <p:sp>
            <p:nvSpPr>
              <p:cNvPr id="516" name="任意多边形: 形状 515">
                <a:extLst>
                  <a:ext uri="{FF2B5EF4-FFF2-40B4-BE49-F238E27FC236}">
                    <a16:creationId xmlns:a16="http://schemas.microsoft.com/office/drawing/2014/main" id="{8A21C5B7-35D8-97C7-368B-3368B47D31D0}"/>
                  </a:ext>
                </a:extLst>
              </p:cNvPr>
              <p:cNvSpPr/>
              <p:nvPr/>
            </p:nvSpPr>
            <p:spPr>
              <a:xfrm>
                <a:off x="9251681" y="5119374"/>
                <a:ext cx="9525" cy="952"/>
              </a:xfrm>
              <a:custGeom>
                <a:avLst/>
                <a:gdLst>
                  <a:gd name="connsiteX0" fmla="*/ 0 w 9525"/>
                  <a:gd name="connsiteY0" fmla="*/ 0 h 952"/>
                  <a:gd name="connsiteX1" fmla="*/ 0 w 9525"/>
                  <a:gd name="connsiteY1" fmla="*/ 953 h 952"/>
                  <a:gd name="connsiteX2" fmla="*/ 0 w 9525"/>
                  <a:gd name="connsiteY2" fmla="*/ 0 h 952"/>
                </a:gdLst>
                <a:ahLst/>
                <a:cxnLst>
                  <a:cxn ang="0">
                    <a:pos x="connsiteX0" y="connsiteY0"/>
                  </a:cxn>
                  <a:cxn ang="0">
                    <a:pos x="connsiteX1" y="connsiteY1"/>
                  </a:cxn>
                  <a:cxn ang="0">
                    <a:pos x="connsiteX2" y="connsiteY2"/>
                  </a:cxn>
                </a:cxnLst>
                <a:rect l="l" t="t" r="r" b="b"/>
                <a:pathLst>
                  <a:path w="9525" h="952">
                    <a:moveTo>
                      <a:pt x="0" y="0"/>
                    </a:moveTo>
                    <a:cubicBezTo>
                      <a:pt x="0" y="953"/>
                      <a:pt x="0" y="953"/>
                      <a:pt x="0" y="953"/>
                    </a:cubicBezTo>
                    <a:cubicBezTo>
                      <a:pt x="0" y="953"/>
                      <a:pt x="0" y="0"/>
                      <a:pt x="0" y="0"/>
                    </a:cubicBezTo>
                    <a:close/>
                  </a:path>
                </a:pathLst>
              </a:custGeom>
              <a:grpFill/>
              <a:ln w="9525" cap="flat">
                <a:noFill/>
                <a:prstDash val="solid"/>
                <a:miter/>
              </a:ln>
            </p:spPr>
            <p:txBody>
              <a:bodyPr rtlCol="0" anchor="ctr"/>
              <a:lstStyle/>
              <a:p>
                <a:endParaRPr lang="zh-CN" altLang="en-US"/>
              </a:p>
            </p:txBody>
          </p:sp>
          <p:sp>
            <p:nvSpPr>
              <p:cNvPr id="517" name="任意多边形: 形状 516">
                <a:extLst>
                  <a:ext uri="{FF2B5EF4-FFF2-40B4-BE49-F238E27FC236}">
                    <a16:creationId xmlns:a16="http://schemas.microsoft.com/office/drawing/2014/main" id="{28D0E936-52AE-BAC0-72EF-2FCC7B8C21A1}"/>
                  </a:ext>
                </a:extLst>
              </p:cNvPr>
              <p:cNvSpPr/>
              <p:nvPr/>
            </p:nvSpPr>
            <p:spPr>
              <a:xfrm>
                <a:off x="9257397" y="5110535"/>
                <a:ext cx="1905" cy="1219"/>
              </a:xfrm>
              <a:custGeom>
                <a:avLst/>
                <a:gdLst>
                  <a:gd name="connsiteX0" fmla="*/ 0 w 1905"/>
                  <a:gd name="connsiteY0" fmla="*/ 1219 h 1219"/>
                  <a:gd name="connsiteX1" fmla="*/ 1905 w 1905"/>
                  <a:gd name="connsiteY1" fmla="*/ 1219 h 1219"/>
                  <a:gd name="connsiteX2" fmla="*/ 1905 w 1905"/>
                  <a:gd name="connsiteY2" fmla="*/ 267 h 1219"/>
                  <a:gd name="connsiteX3" fmla="*/ 0 w 1905"/>
                  <a:gd name="connsiteY3" fmla="*/ 1219 h 1219"/>
                </a:gdLst>
                <a:ahLst/>
                <a:cxnLst>
                  <a:cxn ang="0">
                    <a:pos x="connsiteX0" y="connsiteY0"/>
                  </a:cxn>
                  <a:cxn ang="0">
                    <a:pos x="connsiteX1" y="connsiteY1"/>
                  </a:cxn>
                  <a:cxn ang="0">
                    <a:pos x="connsiteX2" y="connsiteY2"/>
                  </a:cxn>
                  <a:cxn ang="0">
                    <a:pos x="connsiteX3" y="connsiteY3"/>
                  </a:cxn>
                </a:cxnLst>
                <a:rect l="l" t="t" r="r" b="b"/>
                <a:pathLst>
                  <a:path w="1905" h="1219">
                    <a:moveTo>
                      <a:pt x="0" y="1219"/>
                    </a:moveTo>
                    <a:cubicBezTo>
                      <a:pt x="953" y="1219"/>
                      <a:pt x="953" y="1219"/>
                      <a:pt x="1905" y="1219"/>
                    </a:cubicBezTo>
                    <a:lnTo>
                      <a:pt x="1905" y="267"/>
                    </a:lnTo>
                    <a:cubicBezTo>
                      <a:pt x="1905" y="-686"/>
                      <a:pt x="953" y="1219"/>
                      <a:pt x="0" y="1219"/>
                    </a:cubicBezTo>
                    <a:close/>
                  </a:path>
                </a:pathLst>
              </a:custGeom>
              <a:grpFill/>
              <a:ln w="9525" cap="flat">
                <a:noFill/>
                <a:prstDash val="solid"/>
                <a:miter/>
              </a:ln>
            </p:spPr>
            <p:txBody>
              <a:bodyPr rtlCol="0" anchor="ctr"/>
              <a:lstStyle/>
              <a:p>
                <a:endParaRPr lang="zh-CN" altLang="en-US"/>
              </a:p>
            </p:txBody>
          </p:sp>
          <p:sp>
            <p:nvSpPr>
              <p:cNvPr id="518" name="任意多边形: 形状 517">
                <a:extLst>
                  <a:ext uri="{FF2B5EF4-FFF2-40B4-BE49-F238E27FC236}">
                    <a16:creationId xmlns:a16="http://schemas.microsoft.com/office/drawing/2014/main" id="{31C66AC6-B0F9-76F1-6FF7-95B14B3245DB}"/>
                  </a:ext>
                </a:extLst>
              </p:cNvPr>
              <p:cNvSpPr/>
              <p:nvPr/>
            </p:nvSpPr>
            <p:spPr>
              <a:xfrm>
                <a:off x="9254539" y="5106992"/>
                <a:ext cx="952" cy="952"/>
              </a:xfrm>
              <a:custGeom>
                <a:avLst/>
                <a:gdLst>
                  <a:gd name="connsiteX0" fmla="*/ 0 w 952"/>
                  <a:gd name="connsiteY0" fmla="*/ 953 h 952"/>
                  <a:gd name="connsiteX1" fmla="*/ 952 w 952"/>
                  <a:gd name="connsiteY1" fmla="*/ 0 h 952"/>
                  <a:gd name="connsiteX2" fmla="*/ 0 w 952"/>
                  <a:gd name="connsiteY2" fmla="*/ 953 h 952"/>
                </a:gdLst>
                <a:ahLst/>
                <a:cxnLst>
                  <a:cxn ang="0">
                    <a:pos x="connsiteX0" y="connsiteY0"/>
                  </a:cxn>
                  <a:cxn ang="0">
                    <a:pos x="connsiteX1" y="connsiteY1"/>
                  </a:cxn>
                  <a:cxn ang="0">
                    <a:pos x="connsiteX2" y="connsiteY2"/>
                  </a:cxn>
                </a:cxnLst>
                <a:rect l="l" t="t" r="r" b="b"/>
                <a:pathLst>
                  <a:path w="952" h="952">
                    <a:moveTo>
                      <a:pt x="0" y="953"/>
                    </a:moveTo>
                    <a:lnTo>
                      <a:pt x="952" y="0"/>
                    </a:lnTo>
                    <a:cubicBezTo>
                      <a:pt x="952" y="0"/>
                      <a:pt x="952" y="953"/>
                      <a:pt x="0" y="953"/>
                    </a:cubicBezTo>
                    <a:close/>
                  </a:path>
                </a:pathLst>
              </a:custGeom>
              <a:grpFill/>
              <a:ln w="9525" cap="flat">
                <a:noFill/>
                <a:prstDash val="solid"/>
                <a:miter/>
              </a:ln>
            </p:spPr>
            <p:txBody>
              <a:bodyPr rtlCol="0" anchor="ctr"/>
              <a:lstStyle/>
              <a:p>
                <a:endParaRPr lang="zh-CN" altLang="en-US"/>
              </a:p>
            </p:txBody>
          </p:sp>
          <p:sp>
            <p:nvSpPr>
              <p:cNvPr id="519" name="任意多边形: 形状 518">
                <a:extLst>
                  <a:ext uri="{FF2B5EF4-FFF2-40B4-BE49-F238E27FC236}">
                    <a16:creationId xmlns:a16="http://schemas.microsoft.com/office/drawing/2014/main" id="{FF065566-D988-0ABA-2796-6A0ED6F0B804}"/>
                  </a:ext>
                </a:extLst>
              </p:cNvPr>
              <p:cNvSpPr/>
              <p:nvPr/>
            </p:nvSpPr>
            <p:spPr>
              <a:xfrm>
                <a:off x="9295497" y="5064129"/>
                <a:ext cx="9525" cy="2857"/>
              </a:xfrm>
              <a:custGeom>
                <a:avLst/>
                <a:gdLst>
                  <a:gd name="connsiteX0" fmla="*/ 0 w 9525"/>
                  <a:gd name="connsiteY0" fmla="*/ 2857 h 2857"/>
                  <a:gd name="connsiteX1" fmla="*/ 0 w 9525"/>
                  <a:gd name="connsiteY1" fmla="*/ 0 h 2857"/>
                  <a:gd name="connsiteX2" fmla="*/ 0 w 9525"/>
                  <a:gd name="connsiteY2" fmla="*/ 2857 h 2857"/>
                </a:gdLst>
                <a:ahLst/>
                <a:cxnLst>
                  <a:cxn ang="0">
                    <a:pos x="connsiteX0" y="connsiteY0"/>
                  </a:cxn>
                  <a:cxn ang="0">
                    <a:pos x="connsiteX1" y="connsiteY1"/>
                  </a:cxn>
                  <a:cxn ang="0">
                    <a:pos x="connsiteX2" y="connsiteY2"/>
                  </a:cxn>
                </a:cxnLst>
                <a:rect l="l" t="t" r="r" b="b"/>
                <a:pathLst>
                  <a:path w="9525" h="2857">
                    <a:moveTo>
                      <a:pt x="0" y="2857"/>
                    </a:moveTo>
                    <a:lnTo>
                      <a:pt x="0" y="0"/>
                    </a:lnTo>
                    <a:cubicBezTo>
                      <a:pt x="0" y="1905"/>
                      <a:pt x="0" y="2857"/>
                      <a:pt x="0" y="2857"/>
                    </a:cubicBezTo>
                    <a:close/>
                  </a:path>
                </a:pathLst>
              </a:custGeom>
              <a:grpFill/>
              <a:ln w="9525" cap="flat">
                <a:noFill/>
                <a:prstDash val="solid"/>
                <a:miter/>
              </a:ln>
            </p:spPr>
            <p:txBody>
              <a:bodyPr rtlCol="0" anchor="ctr"/>
              <a:lstStyle/>
              <a:p>
                <a:endParaRPr lang="zh-CN" altLang="en-US"/>
              </a:p>
            </p:txBody>
          </p:sp>
          <p:sp>
            <p:nvSpPr>
              <p:cNvPr id="520" name="任意多边形: 形状 519">
                <a:extLst>
                  <a:ext uri="{FF2B5EF4-FFF2-40B4-BE49-F238E27FC236}">
                    <a16:creationId xmlns:a16="http://schemas.microsoft.com/office/drawing/2014/main" id="{BA5DF5EA-37AC-7C30-8DDA-9C091422CE2D}"/>
                  </a:ext>
                </a:extLst>
              </p:cNvPr>
              <p:cNvSpPr/>
              <p:nvPr/>
            </p:nvSpPr>
            <p:spPr>
              <a:xfrm>
                <a:off x="9250334" y="5120327"/>
                <a:ext cx="1346" cy="3809"/>
              </a:xfrm>
              <a:custGeom>
                <a:avLst/>
                <a:gdLst>
                  <a:gd name="connsiteX0" fmla="*/ 394 w 1346"/>
                  <a:gd name="connsiteY0" fmla="*/ 3810 h 3809"/>
                  <a:gd name="connsiteX1" fmla="*/ 1347 w 1346"/>
                  <a:gd name="connsiteY1" fmla="*/ 0 h 3809"/>
                  <a:gd name="connsiteX2" fmla="*/ 394 w 1346"/>
                  <a:gd name="connsiteY2" fmla="*/ 3810 h 3809"/>
                </a:gdLst>
                <a:ahLst/>
                <a:cxnLst>
                  <a:cxn ang="0">
                    <a:pos x="connsiteX0" y="connsiteY0"/>
                  </a:cxn>
                  <a:cxn ang="0">
                    <a:pos x="connsiteX1" y="connsiteY1"/>
                  </a:cxn>
                  <a:cxn ang="0">
                    <a:pos x="connsiteX2" y="connsiteY2"/>
                  </a:cxn>
                </a:cxnLst>
                <a:rect l="l" t="t" r="r" b="b"/>
                <a:pathLst>
                  <a:path w="1346" h="3809">
                    <a:moveTo>
                      <a:pt x="394" y="3810"/>
                    </a:moveTo>
                    <a:cubicBezTo>
                      <a:pt x="394" y="2857"/>
                      <a:pt x="1347" y="1905"/>
                      <a:pt x="1347" y="0"/>
                    </a:cubicBezTo>
                    <a:cubicBezTo>
                      <a:pt x="394" y="953"/>
                      <a:pt x="-558" y="1905"/>
                      <a:pt x="394" y="3810"/>
                    </a:cubicBezTo>
                    <a:close/>
                  </a:path>
                </a:pathLst>
              </a:custGeom>
              <a:grpFill/>
              <a:ln w="9525" cap="flat">
                <a:noFill/>
                <a:prstDash val="solid"/>
                <a:miter/>
              </a:ln>
            </p:spPr>
            <p:txBody>
              <a:bodyPr rtlCol="0" anchor="ctr"/>
              <a:lstStyle/>
              <a:p>
                <a:endParaRPr lang="zh-CN" altLang="en-US"/>
              </a:p>
            </p:txBody>
          </p:sp>
          <p:sp>
            <p:nvSpPr>
              <p:cNvPr id="521" name="任意多边形: 形状 520">
                <a:extLst>
                  <a:ext uri="{FF2B5EF4-FFF2-40B4-BE49-F238E27FC236}">
                    <a16:creationId xmlns:a16="http://schemas.microsoft.com/office/drawing/2014/main" id="{E979A196-DA4A-0B7E-4694-B12C3F568F2B}"/>
                  </a:ext>
                </a:extLst>
              </p:cNvPr>
              <p:cNvSpPr/>
              <p:nvPr/>
            </p:nvSpPr>
            <p:spPr>
              <a:xfrm>
                <a:off x="9162385" y="5118421"/>
                <a:ext cx="714" cy="1905"/>
              </a:xfrm>
              <a:custGeom>
                <a:avLst/>
                <a:gdLst>
                  <a:gd name="connsiteX0" fmla="*/ 714 w 714"/>
                  <a:gd name="connsiteY0" fmla="*/ 1905 h 1905"/>
                  <a:gd name="connsiteX1" fmla="*/ 714 w 714"/>
                  <a:gd name="connsiteY1" fmla="*/ 0 h 1905"/>
                  <a:gd name="connsiteX2" fmla="*/ 714 w 714"/>
                  <a:gd name="connsiteY2" fmla="*/ 1905 h 1905"/>
                </a:gdLst>
                <a:ahLst/>
                <a:cxnLst>
                  <a:cxn ang="0">
                    <a:pos x="connsiteX0" y="connsiteY0"/>
                  </a:cxn>
                  <a:cxn ang="0">
                    <a:pos x="connsiteX1" y="connsiteY1"/>
                  </a:cxn>
                  <a:cxn ang="0">
                    <a:pos x="connsiteX2" y="connsiteY2"/>
                  </a:cxn>
                </a:cxnLst>
                <a:rect l="l" t="t" r="r" b="b"/>
                <a:pathLst>
                  <a:path w="714" h="1905">
                    <a:moveTo>
                      <a:pt x="714" y="1905"/>
                    </a:moveTo>
                    <a:cubicBezTo>
                      <a:pt x="714" y="953"/>
                      <a:pt x="714" y="953"/>
                      <a:pt x="714" y="0"/>
                    </a:cubicBezTo>
                    <a:cubicBezTo>
                      <a:pt x="-238" y="953"/>
                      <a:pt x="-238" y="953"/>
                      <a:pt x="714" y="1905"/>
                    </a:cubicBezTo>
                    <a:close/>
                  </a:path>
                </a:pathLst>
              </a:custGeom>
              <a:grpFill/>
              <a:ln w="9525" cap="flat">
                <a:noFill/>
                <a:prstDash val="solid"/>
                <a:miter/>
              </a:ln>
            </p:spPr>
            <p:txBody>
              <a:bodyPr rtlCol="0" anchor="ctr"/>
              <a:lstStyle/>
              <a:p>
                <a:endParaRPr lang="zh-CN" altLang="en-US"/>
              </a:p>
            </p:txBody>
          </p:sp>
          <p:sp>
            <p:nvSpPr>
              <p:cNvPr id="522" name="任意多边形: 形状 521">
                <a:extLst>
                  <a:ext uri="{FF2B5EF4-FFF2-40B4-BE49-F238E27FC236}">
                    <a16:creationId xmlns:a16="http://schemas.microsoft.com/office/drawing/2014/main" id="{E67B9BD0-89FA-90D8-C30A-F45896B0DC86}"/>
                  </a:ext>
                </a:extLst>
              </p:cNvPr>
              <p:cNvSpPr/>
              <p:nvPr/>
            </p:nvSpPr>
            <p:spPr>
              <a:xfrm>
                <a:off x="9176672" y="5090799"/>
                <a:ext cx="714" cy="9525"/>
              </a:xfrm>
              <a:custGeom>
                <a:avLst/>
                <a:gdLst>
                  <a:gd name="connsiteX0" fmla="*/ 714 w 714"/>
                  <a:gd name="connsiteY0" fmla="*/ 0 h 9525"/>
                  <a:gd name="connsiteX1" fmla="*/ 714 w 714"/>
                  <a:gd name="connsiteY1" fmla="*/ 0 h 9525"/>
                  <a:gd name="connsiteX2" fmla="*/ 714 w 714"/>
                  <a:gd name="connsiteY2" fmla="*/ 0 h 9525"/>
                </a:gdLst>
                <a:ahLst/>
                <a:cxnLst>
                  <a:cxn ang="0">
                    <a:pos x="connsiteX0" y="connsiteY0"/>
                  </a:cxn>
                  <a:cxn ang="0">
                    <a:pos x="connsiteX1" y="connsiteY1"/>
                  </a:cxn>
                  <a:cxn ang="0">
                    <a:pos x="connsiteX2" y="connsiteY2"/>
                  </a:cxn>
                </a:cxnLst>
                <a:rect l="l" t="t" r="r" b="b"/>
                <a:pathLst>
                  <a:path w="714" h="9525">
                    <a:moveTo>
                      <a:pt x="714" y="0"/>
                    </a:moveTo>
                    <a:lnTo>
                      <a:pt x="714" y="0"/>
                    </a:lnTo>
                    <a:cubicBezTo>
                      <a:pt x="-238" y="0"/>
                      <a:pt x="-238" y="0"/>
                      <a:pt x="714" y="0"/>
                    </a:cubicBezTo>
                    <a:close/>
                  </a:path>
                </a:pathLst>
              </a:custGeom>
              <a:grpFill/>
              <a:ln w="9525" cap="flat">
                <a:noFill/>
                <a:prstDash val="solid"/>
                <a:miter/>
              </a:ln>
            </p:spPr>
            <p:txBody>
              <a:bodyPr rtlCol="0" anchor="ctr"/>
              <a:lstStyle/>
              <a:p>
                <a:endParaRPr lang="zh-CN" altLang="en-US"/>
              </a:p>
            </p:txBody>
          </p:sp>
          <p:sp>
            <p:nvSpPr>
              <p:cNvPr id="523" name="任意多边形: 形状 522">
                <a:extLst>
                  <a:ext uri="{FF2B5EF4-FFF2-40B4-BE49-F238E27FC236}">
                    <a16:creationId xmlns:a16="http://schemas.microsoft.com/office/drawing/2014/main" id="{1B0E80CF-60B1-7941-4DED-22F9611B8803}"/>
                  </a:ext>
                </a:extLst>
              </p:cNvPr>
              <p:cNvSpPr/>
              <p:nvPr/>
            </p:nvSpPr>
            <p:spPr>
              <a:xfrm>
                <a:off x="9025939" y="5101277"/>
                <a:ext cx="2857" cy="1578"/>
              </a:xfrm>
              <a:custGeom>
                <a:avLst/>
                <a:gdLst>
                  <a:gd name="connsiteX0" fmla="*/ 2858 w 2857"/>
                  <a:gd name="connsiteY0" fmla="*/ 0 h 1578"/>
                  <a:gd name="connsiteX1" fmla="*/ 0 w 2857"/>
                  <a:gd name="connsiteY1" fmla="*/ 953 h 1578"/>
                  <a:gd name="connsiteX2" fmla="*/ 2858 w 2857"/>
                  <a:gd name="connsiteY2" fmla="*/ 0 h 1578"/>
                </a:gdLst>
                <a:ahLst/>
                <a:cxnLst>
                  <a:cxn ang="0">
                    <a:pos x="connsiteX0" y="connsiteY0"/>
                  </a:cxn>
                  <a:cxn ang="0">
                    <a:pos x="connsiteX1" y="connsiteY1"/>
                  </a:cxn>
                  <a:cxn ang="0">
                    <a:pos x="connsiteX2" y="connsiteY2"/>
                  </a:cxn>
                </a:cxnLst>
                <a:rect l="l" t="t" r="r" b="b"/>
                <a:pathLst>
                  <a:path w="2857" h="1578">
                    <a:moveTo>
                      <a:pt x="2858" y="0"/>
                    </a:moveTo>
                    <a:cubicBezTo>
                      <a:pt x="1905" y="0"/>
                      <a:pt x="953" y="0"/>
                      <a:pt x="0" y="953"/>
                    </a:cubicBezTo>
                    <a:cubicBezTo>
                      <a:pt x="1905" y="1905"/>
                      <a:pt x="1905" y="1905"/>
                      <a:pt x="2858" y="0"/>
                    </a:cubicBezTo>
                    <a:close/>
                  </a:path>
                </a:pathLst>
              </a:custGeom>
              <a:grpFill/>
              <a:ln w="9525" cap="flat">
                <a:noFill/>
                <a:prstDash val="solid"/>
                <a:miter/>
              </a:ln>
            </p:spPr>
            <p:txBody>
              <a:bodyPr rtlCol="0" anchor="ctr"/>
              <a:lstStyle/>
              <a:p>
                <a:endParaRPr lang="zh-CN" altLang="en-US"/>
              </a:p>
            </p:txBody>
          </p:sp>
          <p:sp>
            <p:nvSpPr>
              <p:cNvPr id="524" name="任意多边形: 形状 523">
                <a:extLst>
                  <a:ext uri="{FF2B5EF4-FFF2-40B4-BE49-F238E27FC236}">
                    <a16:creationId xmlns:a16="http://schemas.microsoft.com/office/drawing/2014/main" id="{5A4DB724-6944-6C9A-E96B-119E4CB27432}"/>
                  </a:ext>
                </a:extLst>
              </p:cNvPr>
              <p:cNvSpPr/>
              <p:nvPr/>
            </p:nvSpPr>
            <p:spPr>
              <a:xfrm>
                <a:off x="9027844" y="5065611"/>
                <a:ext cx="205740" cy="57573"/>
              </a:xfrm>
              <a:custGeom>
                <a:avLst/>
                <a:gdLst>
                  <a:gd name="connsiteX0" fmla="*/ 198120 w 205740"/>
                  <a:gd name="connsiteY0" fmla="*/ 49001 h 57573"/>
                  <a:gd name="connsiteX1" fmla="*/ 200978 w 205740"/>
                  <a:gd name="connsiteY1" fmla="*/ 36618 h 57573"/>
                  <a:gd name="connsiteX2" fmla="*/ 197168 w 205740"/>
                  <a:gd name="connsiteY2" fmla="*/ 35666 h 57573"/>
                  <a:gd name="connsiteX3" fmla="*/ 200978 w 205740"/>
                  <a:gd name="connsiteY3" fmla="*/ 26141 h 57573"/>
                  <a:gd name="connsiteX4" fmla="*/ 198120 w 205740"/>
                  <a:gd name="connsiteY4" fmla="*/ 29951 h 57573"/>
                  <a:gd name="connsiteX5" fmla="*/ 196215 w 205740"/>
                  <a:gd name="connsiteY5" fmla="*/ 18521 h 57573"/>
                  <a:gd name="connsiteX6" fmla="*/ 185738 w 205740"/>
                  <a:gd name="connsiteY6" fmla="*/ 15663 h 57573"/>
                  <a:gd name="connsiteX7" fmla="*/ 186690 w 205740"/>
                  <a:gd name="connsiteY7" fmla="*/ 14711 h 57573"/>
                  <a:gd name="connsiteX8" fmla="*/ 182880 w 205740"/>
                  <a:gd name="connsiteY8" fmla="*/ 8043 h 57573"/>
                  <a:gd name="connsiteX9" fmla="*/ 182880 w 205740"/>
                  <a:gd name="connsiteY9" fmla="*/ 7091 h 57573"/>
                  <a:gd name="connsiteX10" fmla="*/ 182880 w 205740"/>
                  <a:gd name="connsiteY10" fmla="*/ 9948 h 57573"/>
                  <a:gd name="connsiteX11" fmla="*/ 174308 w 205740"/>
                  <a:gd name="connsiteY11" fmla="*/ 423 h 57573"/>
                  <a:gd name="connsiteX12" fmla="*/ 162878 w 205740"/>
                  <a:gd name="connsiteY12" fmla="*/ 9948 h 57573"/>
                  <a:gd name="connsiteX13" fmla="*/ 166688 w 205740"/>
                  <a:gd name="connsiteY13" fmla="*/ 9948 h 57573"/>
                  <a:gd name="connsiteX14" fmla="*/ 166688 w 205740"/>
                  <a:gd name="connsiteY14" fmla="*/ 19473 h 57573"/>
                  <a:gd name="connsiteX15" fmla="*/ 163830 w 205740"/>
                  <a:gd name="connsiteY15" fmla="*/ 16616 h 57573"/>
                  <a:gd name="connsiteX16" fmla="*/ 170498 w 205740"/>
                  <a:gd name="connsiteY16" fmla="*/ 17568 h 57573"/>
                  <a:gd name="connsiteX17" fmla="*/ 167640 w 205740"/>
                  <a:gd name="connsiteY17" fmla="*/ 24236 h 57573"/>
                  <a:gd name="connsiteX18" fmla="*/ 178118 w 205740"/>
                  <a:gd name="connsiteY18" fmla="*/ 15663 h 57573"/>
                  <a:gd name="connsiteX19" fmla="*/ 178118 w 205740"/>
                  <a:gd name="connsiteY19" fmla="*/ 25188 h 57573"/>
                  <a:gd name="connsiteX20" fmla="*/ 182880 w 205740"/>
                  <a:gd name="connsiteY20" fmla="*/ 25188 h 57573"/>
                  <a:gd name="connsiteX21" fmla="*/ 174308 w 205740"/>
                  <a:gd name="connsiteY21" fmla="*/ 38523 h 57573"/>
                  <a:gd name="connsiteX22" fmla="*/ 160973 w 205740"/>
                  <a:gd name="connsiteY22" fmla="*/ 40428 h 57573"/>
                  <a:gd name="connsiteX23" fmla="*/ 160973 w 205740"/>
                  <a:gd name="connsiteY23" fmla="*/ 18521 h 57573"/>
                  <a:gd name="connsiteX24" fmla="*/ 154305 w 205740"/>
                  <a:gd name="connsiteY24" fmla="*/ 28998 h 57573"/>
                  <a:gd name="connsiteX25" fmla="*/ 148590 w 205740"/>
                  <a:gd name="connsiteY25" fmla="*/ 13758 h 57573"/>
                  <a:gd name="connsiteX26" fmla="*/ 151448 w 205740"/>
                  <a:gd name="connsiteY26" fmla="*/ 8043 h 57573"/>
                  <a:gd name="connsiteX27" fmla="*/ 146685 w 205740"/>
                  <a:gd name="connsiteY27" fmla="*/ 10901 h 57573"/>
                  <a:gd name="connsiteX28" fmla="*/ 150495 w 205740"/>
                  <a:gd name="connsiteY28" fmla="*/ 16616 h 57573"/>
                  <a:gd name="connsiteX29" fmla="*/ 148590 w 205740"/>
                  <a:gd name="connsiteY29" fmla="*/ 24236 h 57573"/>
                  <a:gd name="connsiteX30" fmla="*/ 149543 w 205740"/>
                  <a:gd name="connsiteY30" fmla="*/ 24236 h 57573"/>
                  <a:gd name="connsiteX31" fmla="*/ 145733 w 205740"/>
                  <a:gd name="connsiteY31" fmla="*/ 33761 h 57573"/>
                  <a:gd name="connsiteX32" fmla="*/ 141923 w 205740"/>
                  <a:gd name="connsiteY32" fmla="*/ 24236 h 57573"/>
                  <a:gd name="connsiteX33" fmla="*/ 142875 w 205740"/>
                  <a:gd name="connsiteY33" fmla="*/ 22331 h 57573"/>
                  <a:gd name="connsiteX34" fmla="*/ 137160 w 205740"/>
                  <a:gd name="connsiteY34" fmla="*/ 25188 h 57573"/>
                  <a:gd name="connsiteX35" fmla="*/ 137160 w 205740"/>
                  <a:gd name="connsiteY35" fmla="*/ 23283 h 57573"/>
                  <a:gd name="connsiteX36" fmla="*/ 132398 w 205740"/>
                  <a:gd name="connsiteY36" fmla="*/ 33761 h 57573"/>
                  <a:gd name="connsiteX37" fmla="*/ 132398 w 205740"/>
                  <a:gd name="connsiteY37" fmla="*/ 21378 h 57573"/>
                  <a:gd name="connsiteX38" fmla="*/ 138113 w 205740"/>
                  <a:gd name="connsiteY38" fmla="*/ 16616 h 57573"/>
                  <a:gd name="connsiteX39" fmla="*/ 137160 w 205740"/>
                  <a:gd name="connsiteY39" fmla="*/ 4233 h 57573"/>
                  <a:gd name="connsiteX40" fmla="*/ 132398 w 205740"/>
                  <a:gd name="connsiteY40" fmla="*/ 4233 h 57573"/>
                  <a:gd name="connsiteX41" fmla="*/ 132398 w 205740"/>
                  <a:gd name="connsiteY41" fmla="*/ 10901 h 57573"/>
                  <a:gd name="connsiteX42" fmla="*/ 126683 w 205740"/>
                  <a:gd name="connsiteY42" fmla="*/ 17568 h 57573"/>
                  <a:gd name="connsiteX43" fmla="*/ 129540 w 205740"/>
                  <a:gd name="connsiteY43" fmla="*/ 11853 h 57573"/>
                  <a:gd name="connsiteX44" fmla="*/ 127635 w 205740"/>
                  <a:gd name="connsiteY44" fmla="*/ 29951 h 57573"/>
                  <a:gd name="connsiteX45" fmla="*/ 118110 w 205740"/>
                  <a:gd name="connsiteY45" fmla="*/ 25188 h 57573"/>
                  <a:gd name="connsiteX46" fmla="*/ 119063 w 205740"/>
                  <a:gd name="connsiteY46" fmla="*/ 31856 h 57573"/>
                  <a:gd name="connsiteX47" fmla="*/ 101918 w 205740"/>
                  <a:gd name="connsiteY47" fmla="*/ 45191 h 57573"/>
                  <a:gd name="connsiteX48" fmla="*/ 108585 w 205740"/>
                  <a:gd name="connsiteY48" fmla="*/ 31856 h 57573"/>
                  <a:gd name="connsiteX49" fmla="*/ 104775 w 205740"/>
                  <a:gd name="connsiteY49" fmla="*/ 11853 h 57573"/>
                  <a:gd name="connsiteX50" fmla="*/ 100965 w 205740"/>
                  <a:gd name="connsiteY50" fmla="*/ 28998 h 57573"/>
                  <a:gd name="connsiteX51" fmla="*/ 103823 w 205740"/>
                  <a:gd name="connsiteY51" fmla="*/ 26141 h 57573"/>
                  <a:gd name="connsiteX52" fmla="*/ 85725 w 205740"/>
                  <a:gd name="connsiteY52" fmla="*/ 31856 h 57573"/>
                  <a:gd name="connsiteX53" fmla="*/ 87630 w 205740"/>
                  <a:gd name="connsiteY53" fmla="*/ 28046 h 57573"/>
                  <a:gd name="connsiteX54" fmla="*/ 82868 w 205740"/>
                  <a:gd name="connsiteY54" fmla="*/ 32808 h 57573"/>
                  <a:gd name="connsiteX55" fmla="*/ 79058 w 205740"/>
                  <a:gd name="connsiteY55" fmla="*/ 17568 h 57573"/>
                  <a:gd name="connsiteX56" fmla="*/ 77153 w 205740"/>
                  <a:gd name="connsiteY56" fmla="*/ 26141 h 57573"/>
                  <a:gd name="connsiteX57" fmla="*/ 76200 w 205740"/>
                  <a:gd name="connsiteY57" fmla="*/ 24236 h 57573"/>
                  <a:gd name="connsiteX58" fmla="*/ 72390 w 205740"/>
                  <a:gd name="connsiteY58" fmla="*/ 34713 h 57573"/>
                  <a:gd name="connsiteX59" fmla="*/ 65723 w 205740"/>
                  <a:gd name="connsiteY59" fmla="*/ 16616 h 57573"/>
                  <a:gd name="connsiteX60" fmla="*/ 57150 w 205740"/>
                  <a:gd name="connsiteY60" fmla="*/ 41381 h 57573"/>
                  <a:gd name="connsiteX61" fmla="*/ 58103 w 205740"/>
                  <a:gd name="connsiteY61" fmla="*/ 30903 h 57573"/>
                  <a:gd name="connsiteX62" fmla="*/ 54293 w 205740"/>
                  <a:gd name="connsiteY62" fmla="*/ 31856 h 57573"/>
                  <a:gd name="connsiteX63" fmla="*/ 60008 w 205740"/>
                  <a:gd name="connsiteY63" fmla="*/ 14711 h 57573"/>
                  <a:gd name="connsiteX64" fmla="*/ 50483 w 205740"/>
                  <a:gd name="connsiteY64" fmla="*/ 26141 h 57573"/>
                  <a:gd name="connsiteX65" fmla="*/ 50483 w 205740"/>
                  <a:gd name="connsiteY65" fmla="*/ 27093 h 57573"/>
                  <a:gd name="connsiteX66" fmla="*/ 40958 w 205740"/>
                  <a:gd name="connsiteY66" fmla="*/ 29951 h 57573"/>
                  <a:gd name="connsiteX67" fmla="*/ 47625 w 205740"/>
                  <a:gd name="connsiteY67" fmla="*/ 23283 h 57573"/>
                  <a:gd name="connsiteX68" fmla="*/ 33338 w 205740"/>
                  <a:gd name="connsiteY68" fmla="*/ 32808 h 57573"/>
                  <a:gd name="connsiteX69" fmla="*/ 31433 w 205740"/>
                  <a:gd name="connsiteY69" fmla="*/ 22331 h 57573"/>
                  <a:gd name="connsiteX70" fmla="*/ 22860 w 205740"/>
                  <a:gd name="connsiteY70" fmla="*/ 32808 h 57573"/>
                  <a:gd name="connsiteX71" fmla="*/ 23813 w 205740"/>
                  <a:gd name="connsiteY71" fmla="*/ 25188 h 57573"/>
                  <a:gd name="connsiteX72" fmla="*/ 6668 w 205740"/>
                  <a:gd name="connsiteY72" fmla="*/ 23283 h 57573"/>
                  <a:gd name="connsiteX73" fmla="*/ 5715 w 205740"/>
                  <a:gd name="connsiteY73" fmla="*/ 31856 h 57573"/>
                  <a:gd name="connsiteX74" fmla="*/ 2858 w 205740"/>
                  <a:gd name="connsiteY74" fmla="*/ 22331 h 57573"/>
                  <a:gd name="connsiteX75" fmla="*/ 5715 w 205740"/>
                  <a:gd name="connsiteY75" fmla="*/ 19473 h 57573"/>
                  <a:gd name="connsiteX76" fmla="*/ 0 w 205740"/>
                  <a:gd name="connsiteY76" fmla="*/ 20426 h 57573"/>
                  <a:gd name="connsiteX77" fmla="*/ 953 w 205740"/>
                  <a:gd name="connsiteY77" fmla="*/ 31856 h 57573"/>
                  <a:gd name="connsiteX78" fmla="*/ 19050 w 205740"/>
                  <a:gd name="connsiteY78" fmla="*/ 35666 h 57573"/>
                  <a:gd name="connsiteX79" fmla="*/ 37148 w 205740"/>
                  <a:gd name="connsiteY79" fmla="*/ 35666 h 57573"/>
                  <a:gd name="connsiteX80" fmla="*/ 37148 w 205740"/>
                  <a:gd name="connsiteY80" fmla="*/ 30903 h 57573"/>
                  <a:gd name="connsiteX81" fmla="*/ 40005 w 205740"/>
                  <a:gd name="connsiteY81" fmla="*/ 36618 h 57573"/>
                  <a:gd name="connsiteX82" fmla="*/ 39053 w 205740"/>
                  <a:gd name="connsiteY82" fmla="*/ 37571 h 57573"/>
                  <a:gd name="connsiteX83" fmla="*/ 46673 w 205740"/>
                  <a:gd name="connsiteY83" fmla="*/ 48048 h 57573"/>
                  <a:gd name="connsiteX84" fmla="*/ 52388 w 205740"/>
                  <a:gd name="connsiteY84" fmla="*/ 39476 h 57573"/>
                  <a:gd name="connsiteX85" fmla="*/ 54293 w 205740"/>
                  <a:gd name="connsiteY85" fmla="*/ 47096 h 57573"/>
                  <a:gd name="connsiteX86" fmla="*/ 56198 w 205740"/>
                  <a:gd name="connsiteY86" fmla="*/ 34713 h 57573"/>
                  <a:gd name="connsiteX87" fmla="*/ 56198 w 205740"/>
                  <a:gd name="connsiteY87" fmla="*/ 43286 h 57573"/>
                  <a:gd name="connsiteX88" fmla="*/ 83820 w 205740"/>
                  <a:gd name="connsiteY88" fmla="*/ 45191 h 57573"/>
                  <a:gd name="connsiteX89" fmla="*/ 80963 w 205740"/>
                  <a:gd name="connsiteY89" fmla="*/ 50906 h 57573"/>
                  <a:gd name="connsiteX90" fmla="*/ 86678 w 205740"/>
                  <a:gd name="connsiteY90" fmla="*/ 55668 h 57573"/>
                  <a:gd name="connsiteX91" fmla="*/ 99060 w 205740"/>
                  <a:gd name="connsiteY91" fmla="*/ 45191 h 57573"/>
                  <a:gd name="connsiteX92" fmla="*/ 115253 w 205740"/>
                  <a:gd name="connsiteY92" fmla="*/ 49953 h 57573"/>
                  <a:gd name="connsiteX93" fmla="*/ 121920 w 205740"/>
                  <a:gd name="connsiteY93" fmla="*/ 40428 h 57573"/>
                  <a:gd name="connsiteX94" fmla="*/ 117158 w 205740"/>
                  <a:gd name="connsiteY94" fmla="*/ 57573 h 57573"/>
                  <a:gd name="connsiteX95" fmla="*/ 136208 w 205740"/>
                  <a:gd name="connsiteY95" fmla="*/ 42333 h 57573"/>
                  <a:gd name="connsiteX96" fmla="*/ 137160 w 205740"/>
                  <a:gd name="connsiteY96" fmla="*/ 45191 h 57573"/>
                  <a:gd name="connsiteX97" fmla="*/ 140970 w 205740"/>
                  <a:gd name="connsiteY97" fmla="*/ 50906 h 57573"/>
                  <a:gd name="connsiteX98" fmla="*/ 141923 w 205740"/>
                  <a:gd name="connsiteY98" fmla="*/ 42333 h 57573"/>
                  <a:gd name="connsiteX99" fmla="*/ 143828 w 205740"/>
                  <a:gd name="connsiteY99" fmla="*/ 53763 h 57573"/>
                  <a:gd name="connsiteX100" fmla="*/ 155258 w 205740"/>
                  <a:gd name="connsiteY100" fmla="*/ 34713 h 57573"/>
                  <a:gd name="connsiteX101" fmla="*/ 157163 w 205740"/>
                  <a:gd name="connsiteY101" fmla="*/ 45191 h 57573"/>
                  <a:gd name="connsiteX102" fmla="*/ 170498 w 205740"/>
                  <a:gd name="connsiteY102" fmla="*/ 40428 h 57573"/>
                  <a:gd name="connsiteX103" fmla="*/ 166688 w 205740"/>
                  <a:gd name="connsiteY103" fmla="*/ 47096 h 57573"/>
                  <a:gd name="connsiteX104" fmla="*/ 182880 w 205740"/>
                  <a:gd name="connsiteY104" fmla="*/ 50906 h 57573"/>
                  <a:gd name="connsiteX105" fmla="*/ 184785 w 205740"/>
                  <a:gd name="connsiteY105" fmla="*/ 41381 h 57573"/>
                  <a:gd name="connsiteX106" fmla="*/ 186690 w 205740"/>
                  <a:gd name="connsiteY106" fmla="*/ 51858 h 57573"/>
                  <a:gd name="connsiteX107" fmla="*/ 199073 w 205740"/>
                  <a:gd name="connsiteY107" fmla="*/ 49953 h 57573"/>
                  <a:gd name="connsiteX108" fmla="*/ 198120 w 205740"/>
                  <a:gd name="connsiteY108" fmla="*/ 52811 h 57573"/>
                  <a:gd name="connsiteX109" fmla="*/ 203835 w 205740"/>
                  <a:gd name="connsiteY109" fmla="*/ 51858 h 57573"/>
                  <a:gd name="connsiteX110" fmla="*/ 205740 w 205740"/>
                  <a:gd name="connsiteY110" fmla="*/ 39476 h 57573"/>
                  <a:gd name="connsiteX111" fmla="*/ 198120 w 205740"/>
                  <a:gd name="connsiteY111" fmla="*/ 49001 h 575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Lst>
                <a:rect l="l" t="t" r="r" b="b"/>
                <a:pathLst>
                  <a:path w="205740" h="57573">
                    <a:moveTo>
                      <a:pt x="198120" y="49001"/>
                    </a:moveTo>
                    <a:cubicBezTo>
                      <a:pt x="196215" y="37571"/>
                      <a:pt x="201930" y="48048"/>
                      <a:pt x="200978" y="36618"/>
                    </a:cubicBezTo>
                    <a:cubicBezTo>
                      <a:pt x="199073" y="39476"/>
                      <a:pt x="198120" y="41381"/>
                      <a:pt x="197168" y="35666"/>
                    </a:cubicBezTo>
                    <a:cubicBezTo>
                      <a:pt x="198120" y="28998"/>
                      <a:pt x="200978" y="35666"/>
                      <a:pt x="200978" y="26141"/>
                    </a:cubicBezTo>
                    <a:lnTo>
                      <a:pt x="198120" y="29951"/>
                    </a:lnTo>
                    <a:cubicBezTo>
                      <a:pt x="196215" y="25188"/>
                      <a:pt x="198120" y="17568"/>
                      <a:pt x="196215" y="18521"/>
                    </a:cubicBezTo>
                    <a:cubicBezTo>
                      <a:pt x="195263" y="31856"/>
                      <a:pt x="187643" y="13758"/>
                      <a:pt x="185738" y="15663"/>
                    </a:cubicBezTo>
                    <a:lnTo>
                      <a:pt x="186690" y="14711"/>
                    </a:lnTo>
                    <a:lnTo>
                      <a:pt x="182880" y="8043"/>
                    </a:lnTo>
                    <a:cubicBezTo>
                      <a:pt x="182880" y="8043"/>
                      <a:pt x="182880" y="7091"/>
                      <a:pt x="182880" y="7091"/>
                    </a:cubicBezTo>
                    <a:cubicBezTo>
                      <a:pt x="182880" y="8043"/>
                      <a:pt x="182880" y="8996"/>
                      <a:pt x="182880" y="9948"/>
                    </a:cubicBezTo>
                    <a:cubicBezTo>
                      <a:pt x="180975" y="3281"/>
                      <a:pt x="178118" y="-1482"/>
                      <a:pt x="174308" y="423"/>
                    </a:cubicBezTo>
                    <a:cubicBezTo>
                      <a:pt x="173355" y="8043"/>
                      <a:pt x="164783" y="3281"/>
                      <a:pt x="162878" y="9948"/>
                    </a:cubicBezTo>
                    <a:cubicBezTo>
                      <a:pt x="163830" y="8043"/>
                      <a:pt x="165735" y="8043"/>
                      <a:pt x="166688" y="9948"/>
                    </a:cubicBezTo>
                    <a:lnTo>
                      <a:pt x="166688" y="19473"/>
                    </a:lnTo>
                    <a:cubicBezTo>
                      <a:pt x="163830" y="19473"/>
                      <a:pt x="165735" y="10901"/>
                      <a:pt x="163830" y="16616"/>
                    </a:cubicBezTo>
                    <a:cubicBezTo>
                      <a:pt x="164783" y="29951"/>
                      <a:pt x="167640" y="16616"/>
                      <a:pt x="170498" y="17568"/>
                    </a:cubicBezTo>
                    <a:cubicBezTo>
                      <a:pt x="169545" y="20426"/>
                      <a:pt x="168593" y="23283"/>
                      <a:pt x="167640" y="24236"/>
                    </a:cubicBezTo>
                    <a:cubicBezTo>
                      <a:pt x="171450" y="24236"/>
                      <a:pt x="176213" y="28998"/>
                      <a:pt x="178118" y="15663"/>
                    </a:cubicBezTo>
                    <a:cubicBezTo>
                      <a:pt x="179070" y="18521"/>
                      <a:pt x="179070" y="23283"/>
                      <a:pt x="178118" y="25188"/>
                    </a:cubicBezTo>
                    <a:cubicBezTo>
                      <a:pt x="180975" y="17568"/>
                      <a:pt x="180975" y="31856"/>
                      <a:pt x="182880" y="25188"/>
                    </a:cubicBezTo>
                    <a:cubicBezTo>
                      <a:pt x="182880" y="36618"/>
                      <a:pt x="177165" y="31856"/>
                      <a:pt x="174308" y="38523"/>
                    </a:cubicBezTo>
                    <a:cubicBezTo>
                      <a:pt x="169545" y="28998"/>
                      <a:pt x="164783" y="38523"/>
                      <a:pt x="160973" y="40428"/>
                    </a:cubicBezTo>
                    <a:cubicBezTo>
                      <a:pt x="160020" y="31856"/>
                      <a:pt x="162878" y="23283"/>
                      <a:pt x="160973" y="18521"/>
                    </a:cubicBezTo>
                    <a:cubicBezTo>
                      <a:pt x="156210" y="12806"/>
                      <a:pt x="157163" y="23283"/>
                      <a:pt x="154305" y="28998"/>
                    </a:cubicBezTo>
                    <a:cubicBezTo>
                      <a:pt x="151448" y="26141"/>
                      <a:pt x="153353" y="13758"/>
                      <a:pt x="148590" y="13758"/>
                    </a:cubicBezTo>
                    <a:lnTo>
                      <a:pt x="151448" y="8043"/>
                    </a:lnTo>
                    <a:cubicBezTo>
                      <a:pt x="148590" y="-4339"/>
                      <a:pt x="148590" y="12806"/>
                      <a:pt x="146685" y="10901"/>
                    </a:cubicBezTo>
                    <a:cubicBezTo>
                      <a:pt x="147638" y="13758"/>
                      <a:pt x="147638" y="17568"/>
                      <a:pt x="150495" y="16616"/>
                    </a:cubicBezTo>
                    <a:cubicBezTo>
                      <a:pt x="150495" y="21378"/>
                      <a:pt x="149543" y="23283"/>
                      <a:pt x="148590" y="24236"/>
                    </a:cubicBezTo>
                    <a:lnTo>
                      <a:pt x="149543" y="24236"/>
                    </a:lnTo>
                    <a:cubicBezTo>
                      <a:pt x="148590" y="30903"/>
                      <a:pt x="148590" y="37571"/>
                      <a:pt x="145733" y="33761"/>
                    </a:cubicBezTo>
                    <a:cubicBezTo>
                      <a:pt x="147638" y="26141"/>
                      <a:pt x="142875" y="28046"/>
                      <a:pt x="141923" y="24236"/>
                    </a:cubicBezTo>
                    <a:lnTo>
                      <a:pt x="142875" y="22331"/>
                    </a:lnTo>
                    <a:cubicBezTo>
                      <a:pt x="140970" y="25188"/>
                      <a:pt x="138113" y="24236"/>
                      <a:pt x="137160" y="25188"/>
                    </a:cubicBezTo>
                    <a:lnTo>
                      <a:pt x="137160" y="23283"/>
                    </a:lnTo>
                    <a:cubicBezTo>
                      <a:pt x="135255" y="26141"/>
                      <a:pt x="135255" y="35666"/>
                      <a:pt x="132398" y="33761"/>
                    </a:cubicBezTo>
                    <a:cubicBezTo>
                      <a:pt x="132398" y="29951"/>
                      <a:pt x="135255" y="19473"/>
                      <a:pt x="132398" y="21378"/>
                    </a:cubicBezTo>
                    <a:cubicBezTo>
                      <a:pt x="132398" y="15663"/>
                      <a:pt x="135255" y="14711"/>
                      <a:pt x="138113" y="16616"/>
                    </a:cubicBezTo>
                    <a:cubicBezTo>
                      <a:pt x="135255" y="14711"/>
                      <a:pt x="134303" y="5186"/>
                      <a:pt x="137160" y="4233"/>
                    </a:cubicBezTo>
                    <a:cubicBezTo>
                      <a:pt x="136208" y="-3387"/>
                      <a:pt x="134303" y="7091"/>
                      <a:pt x="132398" y="4233"/>
                    </a:cubicBezTo>
                    <a:cubicBezTo>
                      <a:pt x="132398" y="6138"/>
                      <a:pt x="132398" y="8996"/>
                      <a:pt x="132398" y="10901"/>
                    </a:cubicBezTo>
                    <a:cubicBezTo>
                      <a:pt x="132398" y="1376"/>
                      <a:pt x="126683" y="9948"/>
                      <a:pt x="126683" y="17568"/>
                    </a:cubicBezTo>
                    <a:lnTo>
                      <a:pt x="129540" y="11853"/>
                    </a:lnTo>
                    <a:cubicBezTo>
                      <a:pt x="129540" y="19473"/>
                      <a:pt x="126683" y="25188"/>
                      <a:pt x="127635" y="29951"/>
                    </a:cubicBezTo>
                    <a:cubicBezTo>
                      <a:pt x="125730" y="17568"/>
                      <a:pt x="120015" y="36618"/>
                      <a:pt x="118110" y="25188"/>
                    </a:cubicBezTo>
                    <a:lnTo>
                      <a:pt x="119063" y="31856"/>
                    </a:lnTo>
                    <a:cubicBezTo>
                      <a:pt x="113348" y="28046"/>
                      <a:pt x="107633" y="42333"/>
                      <a:pt x="101918" y="45191"/>
                    </a:cubicBezTo>
                    <a:cubicBezTo>
                      <a:pt x="103823" y="41381"/>
                      <a:pt x="103823" y="27093"/>
                      <a:pt x="108585" y="31856"/>
                    </a:cubicBezTo>
                    <a:cubicBezTo>
                      <a:pt x="102870" y="28998"/>
                      <a:pt x="106680" y="18521"/>
                      <a:pt x="104775" y="11853"/>
                    </a:cubicBezTo>
                    <a:cubicBezTo>
                      <a:pt x="100013" y="7091"/>
                      <a:pt x="102870" y="24236"/>
                      <a:pt x="100965" y="28998"/>
                    </a:cubicBezTo>
                    <a:lnTo>
                      <a:pt x="103823" y="26141"/>
                    </a:lnTo>
                    <a:cubicBezTo>
                      <a:pt x="100013" y="42333"/>
                      <a:pt x="92393" y="22331"/>
                      <a:pt x="85725" y="31856"/>
                    </a:cubicBezTo>
                    <a:cubicBezTo>
                      <a:pt x="85725" y="28046"/>
                      <a:pt x="86678" y="29951"/>
                      <a:pt x="87630" y="28046"/>
                    </a:cubicBezTo>
                    <a:cubicBezTo>
                      <a:pt x="84773" y="19473"/>
                      <a:pt x="84773" y="29951"/>
                      <a:pt x="82868" y="32808"/>
                    </a:cubicBezTo>
                    <a:cubicBezTo>
                      <a:pt x="80010" y="31856"/>
                      <a:pt x="76200" y="28046"/>
                      <a:pt x="79058" y="17568"/>
                    </a:cubicBezTo>
                    <a:cubicBezTo>
                      <a:pt x="76200" y="14711"/>
                      <a:pt x="79058" y="23283"/>
                      <a:pt x="77153" y="26141"/>
                    </a:cubicBezTo>
                    <a:lnTo>
                      <a:pt x="76200" y="24236"/>
                    </a:lnTo>
                    <a:lnTo>
                      <a:pt x="72390" y="34713"/>
                    </a:lnTo>
                    <a:cubicBezTo>
                      <a:pt x="69533" y="31856"/>
                      <a:pt x="66675" y="26141"/>
                      <a:pt x="65723" y="16616"/>
                    </a:cubicBezTo>
                    <a:cubicBezTo>
                      <a:pt x="59055" y="18521"/>
                      <a:pt x="62865" y="38523"/>
                      <a:pt x="57150" y="41381"/>
                    </a:cubicBezTo>
                    <a:cubicBezTo>
                      <a:pt x="54293" y="36618"/>
                      <a:pt x="58103" y="33761"/>
                      <a:pt x="58103" y="30903"/>
                    </a:cubicBezTo>
                    <a:lnTo>
                      <a:pt x="54293" y="31856"/>
                    </a:lnTo>
                    <a:cubicBezTo>
                      <a:pt x="56198" y="21378"/>
                      <a:pt x="59055" y="27093"/>
                      <a:pt x="60008" y="14711"/>
                    </a:cubicBezTo>
                    <a:cubicBezTo>
                      <a:pt x="56198" y="27093"/>
                      <a:pt x="55245" y="18521"/>
                      <a:pt x="50483" y="26141"/>
                    </a:cubicBezTo>
                    <a:lnTo>
                      <a:pt x="50483" y="27093"/>
                    </a:lnTo>
                    <a:cubicBezTo>
                      <a:pt x="47625" y="35666"/>
                      <a:pt x="43815" y="28998"/>
                      <a:pt x="40958" y="29951"/>
                    </a:cubicBezTo>
                    <a:cubicBezTo>
                      <a:pt x="42863" y="25188"/>
                      <a:pt x="45720" y="25188"/>
                      <a:pt x="47625" y="23283"/>
                    </a:cubicBezTo>
                    <a:cubicBezTo>
                      <a:pt x="44768" y="19473"/>
                      <a:pt x="37148" y="22331"/>
                      <a:pt x="33338" y="32808"/>
                    </a:cubicBezTo>
                    <a:cubicBezTo>
                      <a:pt x="31433" y="30903"/>
                      <a:pt x="28575" y="26141"/>
                      <a:pt x="31433" y="22331"/>
                    </a:cubicBezTo>
                    <a:cubicBezTo>
                      <a:pt x="25718" y="20426"/>
                      <a:pt x="27623" y="36618"/>
                      <a:pt x="22860" y="32808"/>
                    </a:cubicBezTo>
                    <a:lnTo>
                      <a:pt x="23813" y="25188"/>
                    </a:lnTo>
                    <a:cubicBezTo>
                      <a:pt x="19050" y="13758"/>
                      <a:pt x="11430" y="33761"/>
                      <a:pt x="6668" y="23283"/>
                    </a:cubicBezTo>
                    <a:lnTo>
                      <a:pt x="5715" y="31856"/>
                    </a:lnTo>
                    <a:cubicBezTo>
                      <a:pt x="4763" y="28046"/>
                      <a:pt x="2858" y="26141"/>
                      <a:pt x="2858" y="22331"/>
                    </a:cubicBezTo>
                    <a:lnTo>
                      <a:pt x="5715" y="19473"/>
                    </a:lnTo>
                    <a:cubicBezTo>
                      <a:pt x="3810" y="11853"/>
                      <a:pt x="1905" y="26141"/>
                      <a:pt x="0" y="20426"/>
                    </a:cubicBezTo>
                    <a:cubicBezTo>
                      <a:pt x="0" y="23283"/>
                      <a:pt x="953" y="28998"/>
                      <a:pt x="953" y="31856"/>
                    </a:cubicBezTo>
                    <a:cubicBezTo>
                      <a:pt x="7620" y="30903"/>
                      <a:pt x="13335" y="33761"/>
                      <a:pt x="19050" y="35666"/>
                    </a:cubicBezTo>
                    <a:cubicBezTo>
                      <a:pt x="24765" y="37571"/>
                      <a:pt x="31433" y="40428"/>
                      <a:pt x="37148" y="35666"/>
                    </a:cubicBezTo>
                    <a:cubicBezTo>
                      <a:pt x="37148" y="34713"/>
                      <a:pt x="36195" y="32808"/>
                      <a:pt x="37148" y="30903"/>
                    </a:cubicBezTo>
                    <a:cubicBezTo>
                      <a:pt x="38100" y="33761"/>
                      <a:pt x="40958" y="30903"/>
                      <a:pt x="40005" y="36618"/>
                    </a:cubicBezTo>
                    <a:lnTo>
                      <a:pt x="39053" y="37571"/>
                    </a:lnTo>
                    <a:cubicBezTo>
                      <a:pt x="42863" y="35666"/>
                      <a:pt x="44768" y="48048"/>
                      <a:pt x="46673" y="48048"/>
                    </a:cubicBezTo>
                    <a:cubicBezTo>
                      <a:pt x="48578" y="41381"/>
                      <a:pt x="53340" y="51858"/>
                      <a:pt x="52388" y="39476"/>
                    </a:cubicBezTo>
                    <a:lnTo>
                      <a:pt x="54293" y="47096"/>
                    </a:lnTo>
                    <a:cubicBezTo>
                      <a:pt x="55245" y="43286"/>
                      <a:pt x="55245" y="36618"/>
                      <a:pt x="56198" y="34713"/>
                    </a:cubicBezTo>
                    <a:cubicBezTo>
                      <a:pt x="58103" y="35666"/>
                      <a:pt x="58103" y="40428"/>
                      <a:pt x="56198" y="43286"/>
                    </a:cubicBezTo>
                    <a:cubicBezTo>
                      <a:pt x="64770" y="49001"/>
                      <a:pt x="74295" y="48048"/>
                      <a:pt x="83820" y="45191"/>
                    </a:cubicBezTo>
                    <a:lnTo>
                      <a:pt x="80963" y="50906"/>
                    </a:lnTo>
                    <a:cubicBezTo>
                      <a:pt x="82868" y="53763"/>
                      <a:pt x="88583" y="41381"/>
                      <a:pt x="86678" y="55668"/>
                    </a:cubicBezTo>
                    <a:cubicBezTo>
                      <a:pt x="91440" y="49953"/>
                      <a:pt x="98108" y="60431"/>
                      <a:pt x="99060" y="45191"/>
                    </a:cubicBezTo>
                    <a:cubicBezTo>
                      <a:pt x="101918" y="60431"/>
                      <a:pt x="109538" y="51858"/>
                      <a:pt x="115253" y="49953"/>
                    </a:cubicBezTo>
                    <a:cubicBezTo>
                      <a:pt x="114300" y="36618"/>
                      <a:pt x="120015" y="46143"/>
                      <a:pt x="121920" y="40428"/>
                    </a:cubicBezTo>
                    <a:cubicBezTo>
                      <a:pt x="122873" y="50906"/>
                      <a:pt x="117158" y="50906"/>
                      <a:pt x="117158" y="57573"/>
                    </a:cubicBezTo>
                    <a:cubicBezTo>
                      <a:pt x="122873" y="41381"/>
                      <a:pt x="134303" y="69003"/>
                      <a:pt x="136208" y="42333"/>
                    </a:cubicBezTo>
                    <a:cubicBezTo>
                      <a:pt x="137160" y="43286"/>
                      <a:pt x="137160" y="44238"/>
                      <a:pt x="137160" y="45191"/>
                    </a:cubicBezTo>
                    <a:cubicBezTo>
                      <a:pt x="138113" y="45191"/>
                      <a:pt x="140018" y="49953"/>
                      <a:pt x="140970" y="50906"/>
                    </a:cubicBezTo>
                    <a:cubicBezTo>
                      <a:pt x="141923" y="46143"/>
                      <a:pt x="139065" y="44238"/>
                      <a:pt x="141923" y="42333"/>
                    </a:cubicBezTo>
                    <a:cubicBezTo>
                      <a:pt x="143828" y="43286"/>
                      <a:pt x="142875" y="50906"/>
                      <a:pt x="143828" y="53763"/>
                    </a:cubicBezTo>
                    <a:cubicBezTo>
                      <a:pt x="147638" y="48048"/>
                      <a:pt x="154305" y="45191"/>
                      <a:pt x="155258" y="34713"/>
                    </a:cubicBezTo>
                    <a:cubicBezTo>
                      <a:pt x="156210" y="37571"/>
                      <a:pt x="158115" y="43286"/>
                      <a:pt x="157163" y="45191"/>
                    </a:cubicBezTo>
                    <a:cubicBezTo>
                      <a:pt x="163830" y="36618"/>
                      <a:pt x="163830" y="46143"/>
                      <a:pt x="170498" y="40428"/>
                    </a:cubicBezTo>
                    <a:cubicBezTo>
                      <a:pt x="168593" y="41381"/>
                      <a:pt x="169545" y="51858"/>
                      <a:pt x="166688" y="47096"/>
                    </a:cubicBezTo>
                    <a:cubicBezTo>
                      <a:pt x="170498" y="61383"/>
                      <a:pt x="177165" y="43286"/>
                      <a:pt x="182880" y="50906"/>
                    </a:cubicBezTo>
                    <a:lnTo>
                      <a:pt x="184785" y="41381"/>
                    </a:lnTo>
                    <a:cubicBezTo>
                      <a:pt x="187643" y="39476"/>
                      <a:pt x="188595" y="48048"/>
                      <a:pt x="186690" y="51858"/>
                    </a:cubicBezTo>
                    <a:cubicBezTo>
                      <a:pt x="192405" y="56621"/>
                      <a:pt x="195263" y="50906"/>
                      <a:pt x="199073" y="49953"/>
                    </a:cubicBezTo>
                    <a:cubicBezTo>
                      <a:pt x="199073" y="50906"/>
                      <a:pt x="199073" y="52811"/>
                      <a:pt x="198120" y="52811"/>
                    </a:cubicBezTo>
                    <a:lnTo>
                      <a:pt x="203835" y="51858"/>
                    </a:lnTo>
                    <a:cubicBezTo>
                      <a:pt x="203835" y="49953"/>
                      <a:pt x="205740" y="45191"/>
                      <a:pt x="205740" y="39476"/>
                    </a:cubicBezTo>
                    <a:cubicBezTo>
                      <a:pt x="202883" y="49001"/>
                      <a:pt x="201930" y="51858"/>
                      <a:pt x="198120" y="49001"/>
                    </a:cubicBezTo>
                    <a:close/>
                  </a:path>
                </a:pathLst>
              </a:custGeom>
              <a:grpFill/>
              <a:ln w="9525" cap="flat">
                <a:noFill/>
                <a:prstDash val="solid"/>
                <a:miter/>
              </a:ln>
            </p:spPr>
            <p:txBody>
              <a:bodyPr rtlCol="0" anchor="ctr"/>
              <a:lstStyle/>
              <a:p>
                <a:endParaRPr lang="zh-CN" altLang="en-US"/>
              </a:p>
            </p:txBody>
          </p:sp>
          <p:sp>
            <p:nvSpPr>
              <p:cNvPr id="525" name="任意多边形: 形状 524">
                <a:extLst>
                  <a:ext uri="{FF2B5EF4-FFF2-40B4-BE49-F238E27FC236}">
                    <a16:creationId xmlns:a16="http://schemas.microsoft.com/office/drawing/2014/main" id="{4C848319-D821-2E8C-E7A7-489F0F6D94CE}"/>
                  </a:ext>
                </a:extLst>
              </p:cNvPr>
              <p:cNvSpPr/>
              <p:nvPr/>
            </p:nvSpPr>
            <p:spPr>
              <a:xfrm>
                <a:off x="9231679" y="5108896"/>
                <a:ext cx="9525" cy="952"/>
              </a:xfrm>
              <a:custGeom>
                <a:avLst/>
                <a:gdLst>
                  <a:gd name="connsiteX0" fmla="*/ 0 w 9525"/>
                  <a:gd name="connsiteY0" fmla="*/ 953 h 952"/>
                  <a:gd name="connsiteX1" fmla="*/ 0 w 9525"/>
                  <a:gd name="connsiteY1" fmla="*/ 0 h 952"/>
                  <a:gd name="connsiteX2" fmla="*/ 0 w 9525"/>
                  <a:gd name="connsiteY2" fmla="*/ 0 h 952"/>
                  <a:gd name="connsiteX3" fmla="*/ 0 w 9525"/>
                  <a:gd name="connsiteY3" fmla="*/ 953 h 952"/>
                </a:gdLst>
                <a:ahLst/>
                <a:cxnLst>
                  <a:cxn ang="0">
                    <a:pos x="connsiteX0" y="connsiteY0"/>
                  </a:cxn>
                  <a:cxn ang="0">
                    <a:pos x="connsiteX1" y="connsiteY1"/>
                  </a:cxn>
                  <a:cxn ang="0">
                    <a:pos x="connsiteX2" y="connsiteY2"/>
                  </a:cxn>
                  <a:cxn ang="0">
                    <a:pos x="connsiteX3" y="connsiteY3"/>
                  </a:cxn>
                </a:cxnLst>
                <a:rect l="l" t="t" r="r" b="b"/>
                <a:pathLst>
                  <a:path w="9525" h="952">
                    <a:moveTo>
                      <a:pt x="0" y="953"/>
                    </a:moveTo>
                    <a:lnTo>
                      <a:pt x="0" y="0"/>
                    </a:lnTo>
                    <a:lnTo>
                      <a:pt x="0" y="0"/>
                    </a:lnTo>
                    <a:cubicBezTo>
                      <a:pt x="0" y="0"/>
                      <a:pt x="0" y="0"/>
                      <a:pt x="0" y="953"/>
                    </a:cubicBezTo>
                    <a:close/>
                  </a:path>
                </a:pathLst>
              </a:custGeom>
              <a:grpFill/>
              <a:ln w="9525" cap="flat">
                <a:noFill/>
                <a:prstDash val="solid"/>
                <a:miter/>
              </a:ln>
            </p:spPr>
            <p:txBody>
              <a:bodyPr rtlCol="0" anchor="ctr"/>
              <a:lstStyle/>
              <a:p>
                <a:endParaRPr lang="zh-CN" altLang="en-US"/>
              </a:p>
            </p:txBody>
          </p:sp>
          <p:sp>
            <p:nvSpPr>
              <p:cNvPr id="526" name="任意多边形: 形状 525">
                <a:extLst>
                  <a:ext uri="{FF2B5EF4-FFF2-40B4-BE49-F238E27FC236}">
                    <a16:creationId xmlns:a16="http://schemas.microsoft.com/office/drawing/2014/main" id="{28782B6C-D5C4-7CD2-E8AE-36C09F79D6CB}"/>
                  </a:ext>
                </a:extLst>
              </p:cNvPr>
              <p:cNvSpPr/>
              <p:nvPr/>
            </p:nvSpPr>
            <p:spPr>
              <a:xfrm>
                <a:off x="9174529" y="5072702"/>
                <a:ext cx="1904" cy="3809"/>
              </a:xfrm>
              <a:custGeom>
                <a:avLst/>
                <a:gdLst>
                  <a:gd name="connsiteX0" fmla="*/ 0 w 1904"/>
                  <a:gd name="connsiteY0" fmla="*/ 0 h 3809"/>
                  <a:gd name="connsiteX1" fmla="*/ 1905 w 1904"/>
                  <a:gd name="connsiteY1" fmla="*/ 3810 h 3809"/>
                  <a:gd name="connsiteX2" fmla="*/ 0 w 1904"/>
                  <a:gd name="connsiteY2" fmla="*/ 0 h 3809"/>
                </a:gdLst>
                <a:ahLst/>
                <a:cxnLst>
                  <a:cxn ang="0">
                    <a:pos x="connsiteX0" y="connsiteY0"/>
                  </a:cxn>
                  <a:cxn ang="0">
                    <a:pos x="connsiteX1" y="connsiteY1"/>
                  </a:cxn>
                  <a:cxn ang="0">
                    <a:pos x="connsiteX2" y="connsiteY2"/>
                  </a:cxn>
                </a:cxnLst>
                <a:rect l="l" t="t" r="r" b="b"/>
                <a:pathLst>
                  <a:path w="1904" h="3809">
                    <a:moveTo>
                      <a:pt x="0" y="0"/>
                    </a:moveTo>
                    <a:cubicBezTo>
                      <a:pt x="952" y="1905"/>
                      <a:pt x="952" y="3810"/>
                      <a:pt x="1905" y="3810"/>
                    </a:cubicBezTo>
                    <a:cubicBezTo>
                      <a:pt x="952" y="2857"/>
                      <a:pt x="952" y="1905"/>
                      <a:pt x="0" y="0"/>
                    </a:cubicBezTo>
                    <a:close/>
                  </a:path>
                </a:pathLst>
              </a:custGeom>
              <a:grpFill/>
              <a:ln w="9525" cap="flat">
                <a:noFill/>
                <a:prstDash val="solid"/>
                <a:miter/>
              </a:ln>
            </p:spPr>
            <p:txBody>
              <a:bodyPr rtlCol="0" anchor="ctr"/>
              <a:lstStyle/>
              <a:p>
                <a:endParaRPr lang="zh-CN" altLang="en-US"/>
              </a:p>
            </p:txBody>
          </p:sp>
          <p:sp>
            <p:nvSpPr>
              <p:cNvPr id="527" name="任意多边形: 形状 526">
                <a:extLst>
                  <a:ext uri="{FF2B5EF4-FFF2-40B4-BE49-F238E27FC236}">
                    <a16:creationId xmlns:a16="http://schemas.microsoft.com/office/drawing/2014/main" id="{5CAAAF04-DD17-3394-1A2C-C586862167B0}"/>
                  </a:ext>
                </a:extLst>
              </p:cNvPr>
              <p:cNvSpPr/>
              <p:nvPr/>
            </p:nvSpPr>
            <p:spPr>
              <a:xfrm>
                <a:off x="9230726" y="5062224"/>
                <a:ext cx="144779" cy="65722"/>
              </a:xfrm>
              <a:custGeom>
                <a:avLst/>
                <a:gdLst>
                  <a:gd name="connsiteX0" fmla="*/ 56198 w 144779"/>
                  <a:gd name="connsiteY0" fmla="*/ 25718 h 65722"/>
                  <a:gd name="connsiteX1" fmla="*/ 49530 w 144779"/>
                  <a:gd name="connsiteY1" fmla="*/ 25718 h 65722"/>
                  <a:gd name="connsiteX2" fmla="*/ 50483 w 144779"/>
                  <a:gd name="connsiteY2" fmla="*/ 15240 h 65722"/>
                  <a:gd name="connsiteX3" fmla="*/ 40958 w 144779"/>
                  <a:gd name="connsiteY3" fmla="*/ 16193 h 65722"/>
                  <a:gd name="connsiteX4" fmla="*/ 42863 w 144779"/>
                  <a:gd name="connsiteY4" fmla="*/ 5715 h 65722"/>
                  <a:gd name="connsiteX5" fmla="*/ 35242 w 144779"/>
                  <a:gd name="connsiteY5" fmla="*/ 19050 h 65722"/>
                  <a:gd name="connsiteX6" fmla="*/ 22860 w 144779"/>
                  <a:gd name="connsiteY6" fmla="*/ 18097 h 65722"/>
                  <a:gd name="connsiteX7" fmla="*/ 24765 w 144779"/>
                  <a:gd name="connsiteY7" fmla="*/ 1905 h 65722"/>
                  <a:gd name="connsiteX8" fmla="*/ 9525 w 144779"/>
                  <a:gd name="connsiteY8" fmla="*/ 38100 h 65722"/>
                  <a:gd name="connsiteX9" fmla="*/ 7620 w 144779"/>
                  <a:gd name="connsiteY9" fmla="*/ 18097 h 65722"/>
                  <a:gd name="connsiteX10" fmla="*/ 0 w 144779"/>
                  <a:gd name="connsiteY10" fmla="*/ 24765 h 65722"/>
                  <a:gd name="connsiteX11" fmla="*/ 2858 w 144779"/>
                  <a:gd name="connsiteY11" fmla="*/ 26670 h 65722"/>
                  <a:gd name="connsiteX12" fmla="*/ 0 w 144779"/>
                  <a:gd name="connsiteY12" fmla="*/ 46672 h 65722"/>
                  <a:gd name="connsiteX13" fmla="*/ 6667 w 144779"/>
                  <a:gd name="connsiteY13" fmla="*/ 44768 h 65722"/>
                  <a:gd name="connsiteX14" fmla="*/ 953 w 144779"/>
                  <a:gd name="connsiteY14" fmla="*/ 53340 h 65722"/>
                  <a:gd name="connsiteX15" fmla="*/ 4763 w 144779"/>
                  <a:gd name="connsiteY15" fmla="*/ 65722 h 65722"/>
                  <a:gd name="connsiteX16" fmla="*/ 10478 w 144779"/>
                  <a:gd name="connsiteY16" fmla="*/ 58103 h 65722"/>
                  <a:gd name="connsiteX17" fmla="*/ 11430 w 144779"/>
                  <a:gd name="connsiteY17" fmla="*/ 61913 h 65722"/>
                  <a:gd name="connsiteX18" fmla="*/ 19050 w 144779"/>
                  <a:gd name="connsiteY18" fmla="*/ 55245 h 65722"/>
                  <a:gd name="connsiteX19" fmla="*/ 19050 w 144779"/>
                  <a:gd name="connsiteY19" fmla="*/ 57150 h 65722"/>
                  <a:gd name="connsiteX20" fmla="*/ 21908 w 144779"/>
                  <a:gd name="connsiteY20" fmla="*/ 45720 h 65722"/>
                  <a:gd name="connsiteX21" fmla="*/ 20955 w 144779"/>
                  <a:gd name="connsiteY21" fmla="*/ 46672 h 65722"/>
                  <a:gd name="connsiteX22" fmla="*/ 23813 w 144779"/>
                  <a:gd name="connsiteY22" fmla="*/ 22860 h 65722"/>
                  <a:gd name="connsiteX23" fmla="*/ 31433 w 144779"/>
                  <a:gd name="connsiteY23" fmla="*/ 24765 h 65722"/>
                  <a:gd name="connsiteX24" fmla="*/ 26670 w 144779"/>
                  <a:gd name="connsiteY24" fmla="*/ 49530 h 65722"/>
                  <a:gd name="connsiteX25" fmla="*/ 26670 w 144779"/>
                  <a:gd name="connsiteY25" fmla="*/ 53340 h 65722"/>
                  <a:gd name="connsiteX26" fmla="*/ 32385 w 144779"/>
                  <a:gd name="connsiteY26" fmla="*/ 37147 h 65722"/>
                  <a:gd name="connsiteX27" fmla="*/ 47625 w 144779"/>
                  <a:gd name="connsiteY27" fmla="*/ 25718 h 65722"/>
                  <a:gd name="connsiteX28" fmla="*/ 44767 w 144779"/>
                  <a:gd name="connsiteY28" fmla="*/ 37147 h 65722"/>
                  <a:gd name="connsiteX29" fmla="*/ 41910 w 144779"/>
                  <a:gd name="connsiteY29" fmla="*/ 33338 h 65722"/>
                  <a:gd name="connsiteX30" fmla="*/ 37148 w 144779"/>
                  <a:gd name="connsiteY30" fmla="*/ 50483 h 65722"/>
                  <a:gd name="connsiteX31" fmla="*/ 35242 w 144779"/>
                  <a:gd name="connsiteY31" fmla="*/ 40958 h 65722"/>
                  <a:gd name="connsiteX32" fmla="*/ 32385 w 144779"/>
                  <a:gd name="connsiteY32" fmla="*/ 58103 h 65722"/>
                  <a:gd name="connsiteX33" fmla="*/ 40958 w 144779"/>
                  <a:gd name="connsiteY33" fmla="*/ 50483 h 65722"/>
                  <a:gd name="connsiteX34" fmla="*/ 59055 w 144779"/>
                  <a:gd name="connsiteY34" fmla="*/ 40958 h 65722"/>
                  <a:gd name="connsiteX35" fmla="*/ 66675 w 144779"/>
                  <a:gd name="connsiteY35" fmla="*/ 41910 h 65722"/>
                  <a:gd name="connsiteX36" fmla="*/ 133350 w 144779"/>
                  <a:gd name="connsiteY36" fmla="*/ 16193 h 65722"/>
                  <a:gd name="connsiteX37" fmla="*/ 144780 w 144779"/>
                  <a:gd name="connsiteY37" fmla="*/ 9525 h 65722"/>
                  <a:gd name="connsiteX38" fmla="*/ 140017 w 144779"/>
                  <a:gd name="connsiteY38" fmla="*/ 9525 h 65722"/>
                  <a:gd name="connsiteX39" fmla="*/ 133350 w 144779"/>
                  <a:gd name="connsiteY39" fmla="*/ 12383 h 65722"/>
                  <a:gd name="connsiteX40" fmla="*/ 135255 w 144779"/>
                  <a:gd name="connsiteY40" fmla="*/ 11430 h 65722"/>
                  <a:gd name="connsiteX41" fmla="*/ 134302 w 144779"/>
                  <a:gd name="connsiteY41" fmla="*/ 11430 h 65722"/>
                  <a:gd name="connsiteX42" fmla="*/ 136208 w 144779"/>
                  <a:gd name="connsiteY42" fmla="*/ 10478 h 65722"/>
                  <a:gd name="connsiteX43" fmla="*/ 120967 w 144779"/>
                  <a:gd name="connsiteY43" fmla="*/ 13335 h 65722"/>
                  <a:gd name="connsiteX44" fmla="*/ 124777 w 144779"/>
                  <a:gd name="connsiteY44" fmla="*/ 9525 h 65722"/>
                  <a:gd name="connsiteX45" fmla="*/ 92392 w 144779"/>
                  <a:gd name="connsiteY45" fmla="*/ 7620 h 65722"/>
                  <a:gd name="connsiteX46" fmla="*/ 90488 w 144779"/>
                  <a:gd name="connsiteY46" fmla="*/ 15240 h 65722"/>
                  <a:gd name="connsiteX47" fmla="*/ 89535 w 144779"/>
                  <a:gd name="connsiteY47" fmla="*/ 13335 h 65722"/>
                  <a:gd name="connsiteX48" fmla="*/ 91440 w 144779"/>
                  <a:gd name="connsiteY48" fmla="*/ 20003 h 65722"/>
                  <a:gd name="connsiteX49" fmla="*/ 80010 w 144779"/>
                  <a:gd name="connsiteY49" fmla="*/ 34290 h 65722"/>
                  <a:gd name="connsiteX50" fmla="*/ 80010 w 144779"/>
                  <a:gd name="connsiteY50" fmla="*/ 30480 h 65722"/>
                  <a:gd name="connsiteX51" fmla="*/ 72390 w 144779"/>
                  <a:gd name="connsiteY51" fmla="*/ 35243 h 65722"/>
                  <a:gd name="connsiteX52" fmla="*/ 75248 w 144779"/>
                  <a:gd name="connsiteY52" fmla="*/ 23813 h 65722"/>
                  <a:gd name="connsiteX53" fmla="*/ 73342 w 144779"/>
                  <a:gd name="connsiteY53" fmla="*/ 25718 h 65722"/>
                  <a:gd name="connsiteX54" fmla="*/ 76200 w 144779"/>
                  <a:gd name="connsiteY54" fmla="*/ 12383 h 65722"/>
                  <a:gd name="connsiteX55" fmla="*/ 60960 w 144779"/>
                  <a:gd name="connsiteY55" fmla="*/ 15240 h 65722"/>
                  <a:gd name="connsiteX56" fmla="*/ 68580 w 144779"/>
                  <a:gd name="connsiteY56" fmla="*/ 5715 h 65722"/>
                  <a:gd name="connsiteX57" fmla="*/ 61913 w 144779"/>
                  <a:gd name="connsiteY57" fmla="*/ 3810 h 65722"/>
                  <a:gd name="connsiteX58" fmla="*/ 61913 w 144779"/>
                  <a:gd name="connsiteY58" fmla="*/ 9525 h 65722"/>
                  <a:gd name="connsiteX59" fmla="*/ 60008 w 144779"/>
                  <a:gd name="connsiteY59" fmla="*/ 0 h 65722"/>
                  <a:gd name="connsiteX60" fmla="*/ 56198 w 144779"/>
                  <a:gd name="connsiteY60" fmla="*/ 25718 h 65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144779" h="65722">
                    <a:moveTo>
                      <a:pt x="56198" y="25718"/>
                    </a:moveTo>
                    <a:cubicBezTo>
                      <a:pt x="54292" y="15240"/>
                      <a:pt x="52388" y="27622"/>
                      <a:pt x="49530" y="25718"/>
                    </a:cubicBezTo>
                    <a:cubicBezTo>
                      <a:pt x="51435" y="23813"/>
                      <a:pt x="50483" y="18097"/>
                      <a:pt x="50483" y="15240"/>
                    </a:cubicBezTo>
                    <a:cubicBezTo>
                      <a:pt x="48577" y="28575"/>
                      <a:pt x="46673" y="12383"/>
                      <a:pt x="40958" y="16193"/>
                    </a:cubicBezTo>
                    <a:cubicBezTo>
                      <a:pt x="40005" y="11430"/>
                      <a:pt x="42863" y="10478"/>
                      <a:pt x="42863" y="5715"/>
                    </a:cubicBezTo>
                    <a:cubicBezTo>
                      <a:pt x="40005" y="9525"/>
                      <a:pt x="35242" y="11430"/>
                      <a:pt x="35242" y="19050"/>
                    </a:cubicBezTo>
                    <a:cubicBezTo>
                      <a:pt x="29527" y="19050"/>
                      <a:pt x="25717" y="16193"/>
                      <a:pt x="22860" y="18097"/>
                    </a:cubicBezTo>
                    <a:cubicBezTo>
                      <a:pt x="26670" y="14288"/>
                      <a:pt x="22860" y="9525"/>
                      <a:pt x="24765" y="1905"/>
                    </a:cubicBezTo>
                    <a:cubicBezTo>
                      <a:pt x="21908" y="11430"/>
                      <a:pt x="14288" y="24765"/>
                      <a:pt x="9525" y="38100"/>
                    </a:cubicBezTo>
                    <a:cubicBezTo>
                      <a:pt x="7620" y="27622"/>
                      <a:pt x="7620" y="26670"/>
                      <a:pt x="7620" y="18097"/>
                    </a:cubicBezTo>
                    <a:cubicBezTo>
                      <a:pt x="953" y="11430"/>
                      <a:pt x="6667" y="27622"/>
                      <a:pt x="0" y="24765"/>
                    </a:cubicBezTo>
                    <a:lnTo>
                      <a:pt x="2858" y="26670"/>
                    </a:lnTo>
                    <a:cubicBezTo>
                      <a:pt x="0" y="29528"/>
                      <a:pt x="953" y="40005"/>
                      <a:pt x="0" y="46672"/>
                    </a:cubicBezTo>
                    <a:lnTo>
                      <a:pt x="6667" y="44768"/>
                    </a:lnTo>
                    <a:cubicBezTo>
                      <a:pt x="6667" y="51435"/>
                      <a:pt x="2858" y="51435"/>
                      <a:pt x="953" y="53340"/>
                    </a:cubicBezTo>
                    <a:cubicBezTo>
                      <a:pt x="-952" y="61913"/>
                      <a:pt x="5715" y="59055"/>
                      <a:pt x="4763" y="65722"/>
                    </a:cubicBezTo>
                    <a:cubicBezTo>
                      <a:pt x="5715" y="60008"/>
                      <a:pt x="8573" y="60960"/>
                      <a:pt x="10478" y="58103"/>
                    </a:cubicBezTo>
                    <a:lnTo>
                      <a:pt x="11430" y="61913"/>
                    </a:lnTo>
                    <a:cubicBezTo>
                      <a:pt x="15240" y="64770"/>
                      <a:pt x="16192" y="55245"/>
                      <a:pt x="19050" y="55245"/>
                    </a:cubicBezTo>
                    <a:cubicBezTo>
                      <a:pt x="19050" y="56197"/>
                      <a:pt x="19050" y="57150"/>
                      <a:pt x="19050" y="57150"/>
                    </a:cubicBezTo>
                    <a:cubicBezTo>
                      <a:pt x="20002" y="53340"/>
                      <a:pt x="20955" y="47625"/>
                      <a:pt x="21908" y="45720"/>
                    </a:cubicBezTo>
                    <a:lnTo>
                      <a:pt x="20955" y="46672"/>
                    </a:lnTo>
                    <a:cubicBezTo>
                      <a:pt x="22860" y="38100"/>
                      <a:pt x="28575" y="31433"/>
                      <a:pt x="23813" y="22860"/>
                    </a:cubicBezTo>
                    <a:lnTo>
                      <a:pt x="31433" y="24765"/>
                    </a:lnTo>
                    <a:cubicBezTo>
                      <a:pt x="31433" y="33338"/>
                      <a:pt x="31433" y="47625"/>
                      <a:pt x="26670" y="49530"/>
                    </a:cubicBezTo>
                    <a:lnTo>
                      <a:pt x="26670" y="53340"/>
                    </a:lnTo>
                    <a:cubicBezTo>
                      <a:pt x="30480" y="58103"/>
                      <a:pt x="35242" y="44768"/>
                      <a:pt x="32385" y="37147"/>
                    </a:cubicBezTo>
                    <a:cubicBezTo>
                      <a:pt x="33338" y="16193"/>
                      <a:pt x="43815" y="35243"/>
                      <a:pt x="47625" y="25718"/>
                    </a:cubicBezTo>
                    <a:cubicBezTo>
                      <a:pt x="48577" y="30480"/>
                      <a:pt x="45720" y="33338"/>
                      <a:pt x="44767" y="37147"/>
                    </a:cubicBezTo>
                    <a:cubicBezTo>
                      <a:pt x="42863" y="38100"/>
                      <a:pt x="41910" y="38100"/>
                      <a:pt x="41910" y="33338"/>
                    </a:cubicBezTo>
                    <a:cubicBezTo>
                      <a:pt x="35242" y="37147"/>
                      <a:pt x="44767" y="50483"/>
                      <a:pt x="37148" y="50483"/>
                    </a:cubicBezTo>
                    <a:cubicBezTo>
                      <a:pt x="33338" y="48578"/>
                      <a:pt x="40958" y="40958"/>
                      <a:pt x="35242" y="40958"/>
                    </a:cubicBezTo>
                    <a:lnTo>
                      <a:pt x="32385" y="58103"/>
                    </a:lnTo>
                    <a:cubicBezTo>
                      <a:pt x="36195" y="57150"/>
                      <a:pt x="39052" y="53340"/>
                      <a:pt x="40958" y="50483"/>
                    </a:cubicBezTo>
                    <a:cubicBezTo>
                      <a:pt x="48577" y="43815"/>
                      <a:pt x="55245" y="41910"/>
                      <a:pt x="59055" y="40958"/>
                    </a:cubicBezTo>
                    <a:cubicBezTo>
                      <a:pt x="63817" y="40958"/>
                      <a:pt x="66675" y="41910"/>
                      <a:pt x="66675" y="41910"/>
                    </a:cubicBezTo>
                    <a:cubicBezTo>
                      <a:pt x="89535" y="34290"/>
                      <a:pt x="111442" y="25718"/>
                      <a:pt x="133350" y="16193"/>
                    </a:cubicBezTo>
                    <a:cubicBezTo>
                      <a:pt x="140017" y="13335"/>
                      <a:pt x="142875" y="11430"/>
                      <a:pt x="144780" y="9525"/>
                    </a:cubicBezTo>
                    <a:cubicBezTo>
                      <a:pt x="142875" y="9525"/>
                      <a:pt x="139065" y="10478"/>
                      <a:pt x="140017" y="9525"/>
                    </a:cubicBezTo>
                    <a:cubicBezTo>
                      <a:pt x="139065" y="10478"/>
                      <a:pt x="137160" y="11430"/>
                      <a:pt x="133350" y="12383"/>
                    </a:cubicBezTo>
                    <a:cubicBezTo>
                      <a:pt x="132398" y="11430"/>
                      <a:pt x="136208" y="11430"/>
                      <a:pt x="135255" y="11430"/>
                    </a:cubicBezTo>
                    <a:lnTo>
                      <a:pt x="134302" y="11430"/>
                    </a:lnTo>
                    <a:cubicBezTo>
                      <a:pt x="134302" y="10478"/>
                      <a:pt x="135255" y="10478"/>
                      <a:pt x="136208" y="10478"/>
                    </a:cubicBezTo>
                    <a:cubicBezTo>
                      <a:pt x="131445" y="9525"/>
                      <a:pt x="123825" y="9525"/>
                      <a:pt x="120967" y="13335"/>
                    </a:cubicBezTo>
                    <a:cubicBezTo>
                      <a:pt x="117158" y="11430"/>
                      <a:pt x="122873" y="10478"/>
                      <a:pt x="124777" y="9525"/>
                    </a:cubicBezTo>
                    <a:cubicBezTo>
                      <a:pt x="112395" y="7620"/>
                      <a:pt x="103823" y="7620"/>
                      <a:pt x="92392" y="7620"/>
                    </a:cubicBezTo>
                    <a:cubicBezTo>
                      <a:pt x="93345" y="13335"/>
                      <a:pt x="91440" y="11430"/>
                      <a:pt x="90488" y="15240"/>
                    </a:cubicBezTo>
                    <a:lnTo>
                      <a:pt x="89535" y="13335"/>
                    </a:lnTo>
                    <a:cubicBezTo>
                      <a:pt x="90488" y="14288"/>
                      <a:pt x="88583" y="19050"/>
                      <a:pt x="91440" y="20003"/>
                    </a:cubicBezTo>
                    <a:cubicBezTo>
                      <a:pt x="83820" y="16193"/>
                      <a:pt x="83820" y="29528"/>
                      <a:pt x="80010" y="34290"/>
                    </a:cubicBezTo>
                    <a:lnTo>
                      <a:pt x="80010" y="30480"/>
                    </a:lnTo>
                    <a:cubicBezTo>
                      <a:pt x="76200" y="32385"/>
                      <a:pt x="75248" y="32385"/>
                      <a:pt x="72390" y="35243"/>
                    </a:cubicBezTo>
                    <a:cubicBezTo>
                      <a:pt x="65723" y="28575"/>
                      <a:pt x="78105" y="32385"/>
                      <a:pt x="75248" y="23813"/>
                    </a:cubicBezTo>
                    <a:lnTo>
                      <a:pt x="73342" y="25718"/>
                    </a:lnTo>
                    <a:cubicBezTo>
                      <a:pt x="74295" y="21908"/>
                      <a:pt x="74295" y="15240"/>
                      <a:pt x="76200" y="12383"/>
                    </a:cubicBezTo>
                    <a:cubicBezTo>
                      <a:pt x="70485" y="19050"/>
                      <a:pt x="67627" y="10478"/>
                      <a:pt x="60960" y="15240"/>
                    </a:cubicBezTo>
                    <a:cubicBezTo>
                      <a:pt x="60960" y="10478"/>
                      <a:pt x="66675" y="6668"/>
                      <a:pt x="68580" y="5715"/>
                    </a:cubicBezTo>
                    <a:cubicBezTo>
                      <a:pt x="66675" y="4763"/>
                      <a:pt x="62865" y="8572"/>
                      <a:pt x="61913" y="3810"/>
                    </a:cubicBezTo>
                    <a:lnTo>
                      <a:pt x="61913" y="9525"/>
                    </a:lnTo>
                    <a:cubicBezTo>
                      <a:pt x="58102" y="10478"/>
                      <a:pt x="61913" y="3810"/>
                      <a:pt x="60008" y="0"/>
                    </a:cubicBezTo>
                    <a:cubicBezTo>
                      <a:pt x="53340" y="1905"/>
                      <a:pt x="63817" y="20955"/>
                      <a:pt x="56198" y="25718"/>
                    </a:cubicBezTo>
                    <a:close/>
                  </a:path>
                </a:pathLst>
              </a:custGeom>
              <a:grpFill/>
              <a:ln w="9525" cap="flat">
                <a:noFill/>
                <a:prstDash val="solid"/>
                <a:miter/>
              </a:ln>
            </p:spPr>
            <p:txBody>
              <a:bodyPr rtlCol="0" anchor="ctr"/>
              <a:lstStyle/>
              <a:p>
                <a:endParaRPr lang="zh-CN" altLang="en-US"/>
              </a:p>
            </p:txBody>
          </p:sp>
          <p:sp>
            <p:nvSpPr>
              <p:cNvPr id="528" name="任意多边形: 形状 527">
                <a:extLst>
                  <a:ext uri="{FF2B5EF4-FFF2-40B4-BE49-F238E27FC236}">
                    <a16:creationId xmlns:a16="http://schemas.microsoft.com/office/drawing/2014/main" id="{00D20F4E-F492-5E41-9B03-23447AEC6325}"/>
                  </a:ext>
                </a:extLst>
              </p:cNvPr>
              <p:cNvSpPr/>
              <p:nvPr/>
            </p:nvSpPr>
            <p:spPr>
              <a:xfrm>
                <a:off x="9192626" y="5089846"/>
                <a:ext cx="2857" cy="1347"/>
              </a:xfrm>
              <a:custGeom>
                <a:avLst/>
                <a:gdLst>
                  <a:gd name="connsiteX0" fmla="*/ 0 w 2857"/>
                  <a:gd name="connsiteY0" fmla="*/ 953 h 1347"/>
                  <a:gd name="connsiteX1" fmla="*/ 2858 w 2857"/>
                  <a:gd name="connsiteY1" fmla="*/ 0 h 1347"/>
                  <a:gd name="connsiteX2" fmla="*/ 0 w 2857"/>
                  <a:gd name="connsiteY2" fmla="*/ 953 h 1347"/>
                </a:gdLst>
                <a:ahLst/>
                <a:cxnLst>
                  <a:cxn ang="0">
                    <a:pos x="connsiteX0" y="connsiteY0"/>
                  </a:cxn>
                  <a:cxn ang="0">
                    <a:pos x="connsiteX1" y="connsiteY1"/>
                  </a:cxn>
                  <a:cxn ang="0">
                    <a:pos x="connsiteX2" y="connsiteY2"/>
                  </a:cxn>
                </a:cxnLst>
                <a:rect l="l" t="t" r="r" b="b"/>
                <a:pathLst>
                  <a:path w="2857" h="1347">
                    <a:moveTo>
                      <a:pt x="0" y="953"/>
                    </a:moveTo>
                    <a:cubicBezTo>
                      <a:pt x="953" y="1905"/>
                      <a:pt x="1905" y="953"/>
                      <a:pt x="2858" y="0"/>
                    </a:cubicBezTo>
                    <a:cubicBezTo>
                      <a:pt x="1905" y="953"/>
                      <a:pt x="953" y="953"/>
                      <a:pt x="0" y="953"/>
                    </a:cubicBezTo>
                    <a:close/>
                  </a:path>
                </a:pathLst>
              </a:custGeom>
              <a:grpFill/>
              <a:ln w="9525" cap="flat">
                <a:noFill/>
                <a:prstDash val="solid"/>
                <a:miter/>
              </a:ln>
            </p:spPr>
            <p:txBody>
              <a:bodyPr rtlCol="0" anchor="ctr"/>
              <a:lstStyle/>
              <a:p>
                <a:endParaRPr lang="zh-CN" altLang="en-US"/>
              </a:p>
            </p:txBody>
          </p:sp>
          <p:sp>
            <p:nvSpPr>
              <p:cNvPr id="529" name="任意多边形: 形状 528">
                <a:extLst>
                  <a:ext uri="{FF2B5EF4-FFF2-40B4-BE49-F238E27FC236}">
                    <a16:creationId xmlns:a16="http://schemas.microsoft.com/office/drawing/2014/main" id="{023FCFF0-3274-4FD6-6EB9-19BE6203BFDA}"/>
                  </a:ext>
                </a:extLst>
              </p:cNvPr>
              <p:cNvSpPr/>
              <p:nvPr/>
            </p:nvSpPr>
            <p:spPr>
              <a:xfrm>
                <a:off x="9210724" y="5070796"/>
                <a:ext cx="9525" cy="2857"/>
              </a:xfrm>
              <a:custGeom>
                <a:avLst/>
                <a:gdLst>
                  <a:gd name="connsiteX0" fmla="*/ 0 w 9525"/>
                  <a:gd name="connsiteY0" fmla="*/ 2858 h 2857"/>
                  <a:gd name="connsiteX1" fmla="*/ 0 w 9525"/>
                  <a:gd name="connsiteY1" fmla="*/ 0 h 2857"/>
                  <a:gd name="connsiteX2" fmla="*/ 0 w 9525"/>
                  <a:gd name="connsiteY2" fmla="*/ 2858 h 2857"/>
                </a:gdLst>
                <a:ahLst/>
                <a:cxnLst>
                  <a:cxn ang="0">
                    <a:pos x="connsiteX0" y="connsiteY0"/>
                  </a:cxn>
                  <a:cxn ang="0">
                    <a:pos x="connsiteX1" y="connsiteY1"/>
                  </a:cxn>
                  <a:cxn ang="0">
                    <a:pos x="connsiteX2" y="connsiteY2"/>
                  </a:cxn>
                </a:cxnLst>
                <a:rect l="l" t="t" r="r" b="b"/>
                <a:pathLst>
                  <a:path w="9525" h="2857">
                    <a:moveTo>
                      <a:pt x="0" y="2858"/>
                    </a:moveTo>
                    <a:cubicBezTo>
                      <a:pt x="0" y="1905"/>
                      <a:pt x="0" y="953"/>
                      <a:pt x="0" y="0"/>
                    </a:cubicBezTo>
                    <a:cubicBezTo>
                      <a:pt x="0" y="0"/>
                      <a:pt x="0" y="1905"/>
                      <a:pt x="0" y="2858"/>
                    </a:cubicBezTo>
                    <a:close/>
                  </a:path>
                </a:pathLst>
              </a:custGeom>
              <a:grpFill/>
              <a:ln w="9525" cap="flat">
                <a:noFill/>
                <a:prstDash val="solid"/>
                <a:miter/>
              </a:ln>
            </p:spPr>
            <p:txBody>
              <a:bodyPr rtlCol="0" anchor="ctr"/>
              <a:lstStyle/>
              <a:p>
                <a:endParaRPr lang="zh-CN" altLang="en-US"/>
              </a:p>
            </p:txBody>
          </p:sp>
          <p:sp>
            <p:nvSpPr>
              <p:cNvPr id="530" name="任意多边形: 形状 529">
                <a:extLst>
                  <a:ext uri="{FF2B5EF4-FFF2-40B4-BE49-F238E27FC236}">
                    <a16:creationId xmlns:a16="http://schemas.microsoft.com/office/drawing/2014/main" id="{EC2B4344-C8D6-1B9F-CFC6-B5605C3DD7BE}"/>
                  </a:ext>
                </a:extLst>
              </p:cNvPr>
              <p:cNvSpPr/>
              <p:nvPr/>
            </p:nvSpPr>
            <p:spPr>
              <a:xfrm>
                <a:off x="9210724" y="5061271"/>
                <a:ext cx="2189" cy="8572"/>
              </a:xfrm>
              <a:custGeom>
                <a:avLst/>
                <a:gdLst>
                  <a:gd name="connsiteX0" fmla="*/ 952 w 2189"/>
                  <a:gd name="connsiteY0" fmla="*/ 0 h 8572"/>
                  <a:gd name="connsiteX1" fmla="*/ 0 w 2189"/>
                  <a:gd name="connsiteY1" fmla="*/ 8573 h 8572"/>
                  <a:gd name="connsiteX2" fmla="*/ 952 w 2189"/>
                  <a:gd name="connsiteY2" fmla="*/ 0 h 8572"/>
                </a:gdLst>
                <a:ahLst/>
                <a:cxnLst>
                  <a:cxn ang="0">
                    <a:pos x="connsiteX0" y="connsiteY0"/>
                  </a:cxn>
                  <a:cxn ang="0">
                    <a:pos x="connsiteX1" y="connsiteY1"/>
                  </a:cxn>
                  <a:cxn ang="0">
                    <a:pos x="connsiteX2" y="connsiteY2"/>
                  </a:cxn>
                </a:cxnLst>
                <a:rect l="l" t="t" r="r" b="b"/>
                <a:pathLst>
                  <a:path w="2189" h="8572">
                    <a:moveTo>
                      <a:pt x="952" y="0"/>
                    </a:moveTo>
                    <a:cubicBezTo>
                      <a:pt x="1905" y="3810"/>
                      <a:pt x="0" y="3810"/>
                      <a:pt x="0" y="8573"/>
                    </a:cubicBezTo>
                    <a:cubicBezTo>
                      <a:pt x="952" y="6668"/>
                      <a:pt x="3810" y="6668"/>
                      <a:pt x="952" y="0"/>
                    </a:cubicBezTo>
                    <a:close/>
                  </a:path>
                </a:pathLst>
              </a:custGeom>
              <a:grpFill/>
              <a:ln w="9525" cap="flat">
                <a:noFill/>
                <a:prstDash val="solid"/>
                <a:miter/>
              </a:ln>
            </p:spPr>
            <p:txBody>
              <a:bodyPr rtlCol="0" anchor="ctr"/>
              <a:lstStyle/>
              <a:p>
                <a:endParaRPr lang="zh-CN" altLang="en-US"/>
              </a:p>
            </p:txBody>
          </p:sp>
          <p:sp>
            <p:nvSpPr>
              <p:cNvPr id="531" name="任意多边形: 形状 530">
                <a:extLst>
                  <a:ext uri="{FF2B5EF4-FFF2-40B4-BE49-F238E27FC236}">
                    <a16:creationId xmlns:a16="http://schemas.microsoft.com/office/drawing/2014/main" id="{D110DB81-EBF5-B09C-AA06-8999DB9E6808}"/>
                  </a:ext>
                </a:extLst>
              </p:cNvPr>
              <p:cNvSpPr/>
              <p:nvPr/>
            </p:nvSpPr>
            <p:spPr>
              <a:xfrm>
                <a:off x="8918306" y="5051746"/>
                <a:ext cx="3810" cy="952"/>
              </a:xfrm>
              <a:custGeom>
                <a:avLst/>
                <a:gdLst>
                  <a:gd name="connsiteX0" fmla="*/ 2858 w 3810"/>
                  <a:gd name="connsiteY0" fmla="*/ 953 h 952"/>
                  <a:gd name="connsiteX1" fmla="*/ 0 w 3810"/>
                  <a:gd name="connsiteY1" fmla="*/ 0 h 952"/>
                  <a:gd name="connsiteX2" fmla="*/ 3810 w 3810"/>
                  <a:gd name="connsiteY2" fmla="*/ 953 h 952"/>
                  <a:gd name="connsiteX3" fmla="*/ 2858 w 3810"/>
                  <a:gd name="connsiteY3" fmla="*/ 953 h 952"/>
                </a:gdLst>
                <a:ahLst/>
                <a:cxnLst>
                  <a:cxn ang="0">
                    <a:pos x="connsiteX0" y="connsiteY0"/>
                  </a:cxn>
                  <a:cxn ang="0">
                    <a:pos x="connsiteX1" y="connsiteY1"/>
                  </a:cxn>
                  <a:cxn ang="0">
                    <a:pos x="connsiteX2" y="connsiteY2"/>
                  </a:cxn>
                  <a:cxn ang="0">
                    <a:pos x="connsiteX3" y="connsiteY3"/>
                  </a:cxn>
                </a:cxnLst>
                <a:rect l="l" t="t" r="r" b="b"/>
                <a:pathLst>
                  <a:path w="3810" h="952">
                    <a:moveTo>
                      <a:pt x="2858" y="953"/>
                    </a:moveTo>
                    <a:cubicBezTo>
                      <a:pt x="1905" y="953"/>
                      <a:pt x="0" y="0"/>
                      <a:pt x="0" y="0"/>
                    </a:cubicBezTo>
                    <a:cubicBezTo>
                      <a:pt x="953" y="0"/>
                      <a:pt x="1905" y="953"/>
                      <a:pt x="3810" y="953"/>
                    </a:cubicBezTo>
                    <a:lnTo>
                      <a:pt x="2858" y="953"/>
                    </a:lnTo>
                    <a:close/>
                  </a:path>
                </a:pathLst>
              </a:custGeom>
              <a:grpFill/>
              <a:ln w="9525" cap="flat">
                <a:noFill/>
                <a:prstDash val="solid"/>
                <a:miter/>
              </a:ln>
            </p:spPr>
            <p:txBody>
              <a:bodyPr rtlCol="0" anchor="ctr"/>
              <a:lstStyle/>
              <a:p>
                <a:endParaRPr lang="zh-CN" altLang="en-US"/>
              </a:p>
            </p:txBody>
          </p:sp>
          <p:sp>
            <p:nvSpPr>
              <p:cNvPr id="532" name="任意多边形: 形状 531">
                <a:extLst>
                  <a:ext uri="{FF2B5EF4-FFF2-40B4-BE49-F238E27FC236}">
                    <a16:creationId xmlns:a16="http://schemas.microsoft.com/office/drawing/2014/main" id="{4E3BF64A-B6D1-2C21-2C31-BC851819A46A}"/>
                  </a:ext>
                </a:extLst>
              </p:cNvPr>
              <p:cNvSpPr/>
              <p:nvPr/>
            </p:nvSpPr>
            <p:spPr>
              <a:xfrm>
                <a:off x="8927831" y="5055557"/>
                <a:ext cx="5715" cy="1904"/>
              </a:xfrm>
              <a:custGeom>
                <a:avLst/>
                <a:gdLst>
                  <a:gd name="connsiteX0" fmla="*/ 0 w 5715"/>
                  <a:gd name="connsiteY0" fmla="*/ 0 h 1904"/>
                  <a:gd name="connsiteX1" fmla="*/ 2858 w 5715"/>
                  <a:gd name="connsiteY1" fmla="*/ 1905 h 1904"/>
                  <a:gd name="connsiteX2" fmla="*/ 5715 w 5715"/>
                  <a:gd name="connsiteY2" fmla="*/ 952 h 1904"/>
                  <a:gd name="connsiteX3" fmla="*/ 0 w 5715"/>
                  <a:gd name="connsiteY3" fmla="*/ 0 h 1904"/>
                </a:gdLst>
                <a:ahLst/>
                <a:cxnLst>
                  <a:cxn ang="0">
                    <a:pos x="connsiteX0" y="connsiteY0"/>
                  </a:cxn>
                  <a:cxn ang="0">
                    <a:pos x="connsiteX1" y="connsiteY1"/>
                  </a:cxn>
                  <a:cxn ang="0">
                    <a:pos x="connsiteX2" y="connsiteY2"/>
                  </a:cxn>
                  <a:cxn ang="0">
                    <a:pos x="connsiteX3" y="connsiteY3"/>
                  </a:cxn>
                </a:cxnLst>
                <a:rect l="l" t="t" r="r" b="b"/>
                <a:pathLst>
                  <a:path w="5715" h="1904">
                    <a:moveTo>
                      <a:pt x="0" y="0"/>
                    </a:moveTo>
                    <a:cubicBezTo>
                      <a:pt x="953" y="952"/>
                      <a:pt x="1905" y="952"/>
                      <a:pt x="2858" y="1905"/>
                    </a:cubicBezTo>
                    <a:cubicBezTo>
                      <a:pt x="3810" y="1905"/>
                      <a:pt x="4763" y="952"/>
                      <a:pt x="5715" y="952"/>
                    </a:cubicBezTo>
                    <a:cubicBezTo>
                      <a:pt x="1905" y="0"/>
                      <a:pt x="2858" y="952"/>
                      <a:pt x="0" y="0"/>
                    </a:cubicBezTo>
                    <a:close/>
                  </a:path>
                </a:pathLst>
              </a:custGeom>
              <a:grpFill/>
              <a:ln w="9525" cap="flat">
                <a:noFill/>
                <a:prstDash val="solid"/>
                <a:miter/>
              </a:ln>
            </p:spPr>
            <p:txBody>
              <a:bodyPr rtlCol="0" anchor="ctr"/>
              <a:lstStyle/>
              <a:p>
                <a:endParaRPr lang="zh-CN" altLang="en-US"/>
              </a:p>
            </p:txBody>
          </p:sp>
          <p:sp>
            <p:nvSpPr>
              <p:cNvPr id="533" name="任意多边形: 形状 532">
                <a:extLst>
                  <a:ext uri="{FF2B5EF4-FFF2-40B4-BE49-F238E27FC236}">
                    <a16:creationId xmlns:a16="http://schemas.microsoft.com/office/drawing/2014/main" id="{A00B62C6-D074-773B-31B2-5A7845FD9FAE}"/>
                  </a:ext>
                </a:extLst>
              </p:cNvPr>
              <p:cNvSpPr/>
              <p:nvPr/>
            </p:nvSpPr>
            <p:spPr>
              <a:xfrm>
                <a:off x="8935451" y="5060319"/>
                <a:ext cx="952" cy="9525"/>
              </a:xfrm>
              <a:custGeom>
                <a:avLst/>
                <a:gdLst>
                  <a:gd name="connsiteX0" fmla="*/ 953 w 952"/>
                  <a:gd name="connsiteY0" fmla="*/ 0 h 9525"/>
                  <a:gd name="connsiteX1" fmla="*/ 0 w 952"/>
                  <a:gd name="connsiteY1" fmla="*/ 0 h 9525"/>
                  <a:gd name="connsiteX2" fmla="*/ 953 w 952"/>
                  <a:gd name="connsiteY2" fmla="*/ 0 h 9525"/>
                </a:gdLst>
                <a:ahLst/>
                <a:cxnLst>
                  <a:cxn ang="0">
                    <a:pos x="connsiteX0" y="connsiteY0"/>
                  </a:cxn>
                  <a:cxn ang="0">
                    <a:pos x="connsiteX1" y="connsiteY1"/>
                  </a:cxn>
                  <a:cxn ang="0">
                    <a:pos x="connsiteX2" y="connsiteY2"/>
                  </a:cxn>
                </a:cxnLst>
                <a:rect l="l" t="t" r="r" b="b"/>
                <a:pathLst>
                  <a:path w="952" h="9525">
                    <a:moveTo>
                      <a:pt x="953" y="0"/>
                    </a:moveTo>
                    <a:lnTo>
                      <a:pt x="0" y="0"/>
                    </a:lnTo>
                    <a:cubicBezTo>
                      <a:pt x="953" y="0"/>
                      <a:pt x="953" y="0"/>
                      <a:pt x="953" y="0"/>
                    </a:cubicBezTo>
                    <a:close/>
                  </a:path>
                </a:pathLst>
              </a:custGeom>
              <a:grpFill/>
              <a:ln w="9525" cap="flat">
                <a:noFill/>
                <a:prstDash val="solid"/>
                <a:miter/>
              </a:ln>
            </p:spPr>
            <p:txBody>
              <a:bodyPr rtlCol="0" anchor="ctr"/>
              <a:lstStyle/>
              <a:p>
                <a:endParaRPr lang="zh-CN" altLang="en-US"/>
              </a:p>
            </p:txBody>
          </p:sp>
          <p:sp>
            <p:nvSpPr>
              <p:cNvPr id="534" name="任意多边形: 形状 533">
                <a:extLst>
                  <a:ext uri="{FF2B5EF4-FFF2-40B4-BE49-F238E27FC236}">
                    <a16:creationId xmlns:a16="http://schemas.microsoft.com/office/drawing/2014/main" id="{AB814BE8-1070-A7F2-07E4-89D8A87E8E52}"/>
                  </a:ext>
                </a:extLst>
              </p:cNvPr>
              <p:cNvSpPr/>
              <p:nvPr/>
            </p:nvSpPr>
            <p:spPr>
              <a:xfrm>
                <a:off x="8934499" y="5058414"/>
                <a:ext cx="4762" cy="952"/>
              </a:xfrm>
              <a:custGeom>
                <a:avLst/>
                <a:gdLst>
                  <a:gd name="connsiteX0" fmla="*/ 2857 w 4762"/>
                  <a:gd name="connsiteY0" fmla="*/ 953 h 952"/>
                  <a:gd name="connsiteX1" fmla="*/ 4763 w 4762"/>
                  <a:gd name="connsiteY1" fmla="*/ 0 h 952"/>
                  <a:gd name="connsiteX2" fmla="*/ 0 w 4762"/>
                  <a:gd name="connsiteY2" fmla="*/ 0 h 952"/>
                  <a:gd name="connsiteX3" fmla="*/ 1905 w 4762"/>
                  <a:gd name="connsiteY3" fmla="*/ 953 h 952"/>
                  <a:gd name="connsiteX4" fmla="*/ 2857 w 4762"/>
                  <a:gd name="connsiteY4" fmla="*/ 953 h 952"/>
                  <a:gd name="connsiteX5" fmla="*/ 4763 w 4762"/>
                  <a:gd name="connsiteY5" fmla="*/ 953 h 952"/>
                  <a:gd name="connsiteX6" fmla="*/ 2857 w 4762"/>
                  <a:gd name="connsiteY6" fmla="*/ 953 h 9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762" h="952">
                    <a:moveTo>
                      <a:pt x="2857" y="953"/>
                    </a:moveTo>
                    <a:lnTo>
                      <a:pt x="4763" y="0"/>
                    </a:lnTo>
                    <a:cubicBezTo>
                      <a:pt x="2857" y="0"/>
                      <a:pt x="1905" y="0"/>
                      <a:pt x="0" y="0"/>
                    </a:cubicBezTo>
                    <a:lnTo>
                      <a:pt x="1905" y="953"/>
                    </a:lnTo>
                    <a:cubicBezTo>
                      <a:pt x="952" y="953"/>
                      <a:pt x="1905" y="953"/>
                      <a:pt x="2857" y="953"/>
                    </a:cubicBezTo>
                    <a:lnTo>
                      <a:pt x="4763" y="953"/>
                    </a:lnTo>
                    <a:cubicBezTo>
                      <a:pt x="3810" y="953"/>
                      <a:pt x="2857" y="953"/>
                      <a:pt x="2857" y="953"/>
                    </a:cubicBezTo>
                    <a:close/>
                  </a:path>
                </a:pathLst>
              </a:custGeom>
              <a:grpFill/>
              <a:ln w="9525" cap="flat">
                <a:noFill/>
                <a:prstDash val="solid"/>
                <a:miter/>
              </a:ln>
            </p:spPr>
            <p:txBody>
              <a:bodyPr rtlCol="0" anchor="ctr"/>
              <a:lstStyle/>
              <a:p>
                <a:endParaRPr lang="zh-CN" altLang="en-US"/>
              </a:p>
            </p:txBody>
          </p:sp>
          <p:sp>
            <p:nvSpPr>
              <p:cNvPr id="535" name="任意多边形: 形状 534">
                <a:extLst>
                  <a:ext uri="{FF2B5EF4-FFF2-40B4-BE49-F238E27FC236}">
                    <a16:creationId xmlns:a16="http://schemas.microsoft.com/office/drawing/2014/main" id="{134281A9-0E99-4A20-9BF1-9447F973E8B6}"/>
                  </a:ext>
                </a:extLst>
              </p:cNvPr>
              <p:cNvSpPr/>
              <p:nvPr/>
            </p:nvSpPr>
            <p:spPr>
              <a:xfrm>
                <a:off x="8940452" y="5059605"/>
                <a:ext cx="714" cy="714"/>
              </a:xfrm>
              <a:custGeom>
                <a:avLst/>
                <a:gdLst>
                  <a:gd name="connsiteX0" fmla="*/ 714 w 714"/>
                  <a:gd name="connsiteY0" fmla="*/ 714 h 714"/>
                  <a:gd name="connsiteX1" fmla="*/ 714 w 714"/>
                  <a:gd name="connsiteY1" fmla="*/ 714 h 714"/>
                  <a:gd name="connsiteX2" fmla="*/ 714 w 714"/>
                  <a:gd name="connsiteY2" fmla="*/ 714 h 714"/>
                </a:gdLst>
                <a:ahLst/>
                <a:cxnLst>
                  <a:cxn ang="0">
                    <a:pos x="connsiteX0" y="connsiteY0"/>
                  </a:cxn>
                  <a:cxn ang="0">
                    <a:pos x="connsiteX1" y="connsiteY1"/>
                  </a:cxn>
                  <a:cxn ang="0">
                    <a:pos x="connsiteX2" y="connsiteY2"/>
                  </a:cxn>
                </a:cxnLst>
                <a:rect l="l" t="t" r="r" b="b"/>
                <a:pathLst>
                  <a:path w="714" h="714">
                    <a:moveTo>
                      <a:pt x="714" y="714"/>
                    </a:moveTo>
                    <a:cubicBezTo>
                      <a:pt x="714" y="-238"/>
                      <a:pt x="-238" y="-238"/>
                      <a:pt x="714" y="714"/>
                    </a:cubicBezTo>
                    <a:cubicBezTo>
                      <a:pt x="-238" y="-238"/>
                      <a:pt x="-238" y="-238"/>
                      <a:pt x="714" y="714"/>
                    </a:cubicBezTo>
                    <a:close/>
                  </a:path>
                </a:pathLst>
              </a:custGeom>
              <a:grpFill/>
              <a:ln w="9525" cap="flat">
                <a:noFill/>
                <a:prstDash val="solid"/>
                <a:miter/>
              </a:ln>
            </p:spPr>
            <p:txBody>
              <a:bodyPr rtlCol="0" anchor="ctr"/>
              <a:lstStyle/>
              <a:p>
                <a:endParaRPr lang="zh-CN" altLang="en-US"/>
              </a:p>
            </p:txBody>
          </p:sp>
          <p:sp>
            <p:nvSpPr>
              <p:cNvPr id="536" name="任意多边形: 形状 535">
                <a:extLst>
                  <a:ext uri="{FF2B5EF4-FFF2-40B4-BE49-F238E27FC236}">
                    <a16:creationId xmlns:a16="http://schemas.microsoft.com/office/drawing/2014/main" id="{AE63356F-E40C-8098-2192-0C5C18641CA7}"/>
                  </a:ext>
                </a:extLst>
              </p:cNvPr>
              <p:cNvSpPr/>
              <p:nvPr/>
            </p:nvSpPr>
            <p:spPr>
              <a:xfrm>
                <a:off x="8941167" y="5060319"/>
                <a:ext cx="8572" cy="6667"/>
              </a:xfrm>
              <a:custGeom>
                <a:avLst/>
                <a:gdLst>
                  <a:gd name="connsiteX0" fmla="*/ 5715 w 8572"/>
                  <a:gd name="connsiteY0" fmla="*/ 6667 h 6667"/>
                  <a:gd name="connsiteX1" fmla="*/ 8572 w 8572"/>
                  <a:gd name="connsiteY1" fmla="*/ 3810 h 6667"/>
                  <a:gd name="connsiteX2" fmla="*/ 1905 w 8572"/>
                  <a:gd name="connsiteY2" fmla="*/ 3810 h 6667"/>
                  <a:gd name="connsiteX3" fmla="*/ 0 w 8572"/>
                  <a:gd name="connsiteY3" fmla="*/ 0 h 6667"/>
                  <a:gd name="connsiteX4" fmla="*/ 3810 w 8572"/>
                  <a:gd name="connsiteY4" fmla="*/ 5715 h 6667"/>
                  <a:gd name="connsiteX5" fmla="*/ 4763 w 8572"/>
                  <a:gd name="connsiteY5" fmla="*/ 4763 h 6667"/>
                  <a:gd name="connsiteX6" fmla="*/ 5715 w 8572"/>
                  <a:gd name="connsiteY6" fmla="*/ 6667 h 66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572" h="6667">
                    <a:moveTo>
                      <a:pt x="5715" y="6667"/>
                    </a:moveTo>
                    <a:cubicBezTo>
                      <a:pt x="5715" y="5715"/>
                      <a:pt x="7620" y="4763"/>
                      <a:pt x="8572" y="3810"/>
                    </a:cubicBezTo>
                    <a:cubicBezTo>
                      <a:pt x="5715" y="1905"/>
                      <a:pt x="3810" y="5715"/>
                      <a:pt x="1905" y="3810"/>
                    </a:cubicBezTo>
                    <a:cubicBezTo>
                      <a:pt x="6667" y="3810"/>
                      <a:pt x="952" y="1905"/>
                      <a:pt x="0" y="0"/>
                    </a:cubicBezTo>
                    <a:cubicBezTo>
                      <a:pt x="0" y="1905"/>
                      <a:pt x="952" y="3810"/>
                      <a:pt x="3810" y="5715"/>
                    </a:cubicBezTo>
                    <a:lnTo>
                      <a:pt x="4763" y="4763"/>
                    </a:lnTo>
                    <a:cubicBezTo>
                      <a:pt x="6667" y="4763"/>
                      <a:pt x="4763" y="5715"/>
                      <a:pt x="5715" y="6667"/>
                    </a:cubicBezTo>
                    <a:close/>
                  </a:path>
                </a:pathLst>
              </a:custGeom>
              <a:grpFill/>
              <a:ln w="9525" cap="flat">
                <a:noFill/>
                <a:prstDash val="solid"/>
                <a:miter/>
              </a:ln>
            </p:spPr>
            <p:txBody>
              <a:bodyPr rtlCol="0" anchor="ctr"/>
              <a:lstStyle/>
              <a:p>
                <a:endParaRPr lang="zh-CN" altLang="en-US"/>
              </a:p>
            </p:txBody>
          </p:sp>
          <p:sp>
            <p:nvSpPr>
              <p:cNvPr id="537" name="任意多边形: 形状 536">
                <a:extLst>
                  <a:ext uri="{FF2B5EF4-FFF2-40B4-BE49-F238E27FC236}">
                    <a16:creationId xmlns:a16="http://schemas.microsoft.com/office/drawing/2014/main" id="{28AD2F72-725A-86FA-35BF-ADF8D10E3A97}"/>
                  </a:ext>
                </a:extLst>
              </p:cNvPr>
              <p:cNvSpPr/>
              <p:nvPr/>
            </p:nvSpPr>
            <p:spPr>
              <a:xfrm>
                <a:off x="8953549" y="5063755"/>
                <a:ext cx="13780" cy="9898"/>
              </a:xfrm>
              <a:custGeom>
                <a:avLst/>
                <a:gdLst>
                  <a:gd name="connsiteX0" fmla="*/ 13335 w 13780"/>
                  <a:gd name="connsiteY0" fmla="*/ 3231 h 9898"/>
                  <a:gd name="connsiteX1" fmla="*/ 9525 w 13780"/>
                  <a:gd name="connsiteY1" fmla="*/ 6089 h 9898"/>
                  <a:gd name="connsiteX2" fmla="*/ 6667 w 13780"/>
                  <a:gd name="connsiteY2" fmla="*/ 374 h 9898"/>
                  <a:gd name="connsiteX3" fmla="*/ 2857 w 13780"/>
                  <a:gd name="connsiteY3" fmla="*/ 2279 h 9898"/>
                  <a:gd name="connsiteX4" fmla="*/ 0 w 13780"/>
                  <a:gd name="connsiteY4" fmla="*/ 374 h 9898"/>
                  <a:gd name="connsiteX5" fmla="*/ 8572 w 13780"/>
                  <a:gd name="connsiteY5" fmla="*/ 7041 h 9898"/>
                  <a:gd name="connsiteX6" fmla="*/ 6667 w 13780"/>
                  <a:gd name="connsiteY6" fmla="*/ 7041 h 9898"/>
                  <a:gd name="connsiteX7" fmla="*/ 9525 w 13780"/>
                  <a:gd name="connsiteY7" fmla="*/ 9899 h 9898"/>
                  <a:gd name="connsiteX8" fmla="*/ 13335 w 13780"/>
                  <a:gd name="connsiteY8" fmla="*/ 3231 h 98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780" h="9898">
                    <a:moveTo>
                      <a:pt x="13335" y="3231"/>
                    </a:moveTo>
                    <a:lnTo>
                      <a:pt x="9525" y="6089"/>
                    </a:lnTo>
                    <a:cubicBezTo>
                      <a:pt x="9525" y="4184"/>
                      <a:pt x="5715" y="3231"/>
                      <a:pt x="6667" y="374"/>
                    </a:cubicBezTo>
                    <a:cubicBezTo>
                      <a:pt x="4763" y="374"/>
                      <a:pt x="4763" y="1326"/>
                      <a:pt x="2857" y="2279"/>
                    </a:cubicBezTo>
                    <a:cubicBezTo>
                      <a:pt x="1905" y="374"/>
                      <a:pt x="1905" y="-579"/>
                      <a:pt x="0" y="374"/>
                    </a:cubicBezTo>
                    <a:cubicBezTo>
                      <a:pt x="5715" y="4184"/>
                      <a:pt x="3810" y="4184"/>
                      <a:pt x="8572" y="7041"/>
                    </a:cubicBezTo>
                    <a:cubicBezTo>
                      <a:pt x="8572" y="7994"/>
                      <a:pt x="7620" y="7041"/>
                      <a:pt x="6667" y="7041"/>
                    </a:cubicBezTo>
                    <a:lnTo>
                      <a:pt x="9525" y="9899"/>
                    </a:lnTo>
                    <a:cubicBezTo>
                      <a:pt x="10477" y="6089"/>
                      <a:pt x="15240" y="7041"/>
                      <a:pt x="13335" y="3231"/>
                    </a:cubicBezTo>
                    <a:close/>
                  </a:path>
                </a:pathLst>
              </a:custGeom>
              <a:grpFill/>
              <a:ln w="9525" cap="flat">
                <a:noFill/>
                <a:prstDash val="solid"/>
                <a:miter/>
              </a:ln>
            </p:spPr>
            <p:txBody>
              <a:bodyPr rtlCol="0" anchor="ctr"/>
              <a:lstStyle/>
              <a:p>
                <a:endParaRPr lang="zh-CN" altLang="en-US"/>
              </a:p>
            </p:txBody>
          </p:sp>
          <p:sp>
            <p:nvSpPr>
              <p:cNvPr id="538" name="任意多边形: 形状 537">
                <a:extLst>
                  <a:ext uri="{FF2B5EF4-FFF2-40B4-BE49-F238E27FC236}">
                    <a16:creationId xmlns:a16="http://schemas.microsoft.com/office/drawing/2014/main" id="{D4C68317-CE52-0DE5-6AFD-855C51892225}"/>
                  </a:ext>
                </a:extLst>
              </p:cNvPr>
              <p:cNvSpPr/>
              <p:nvPr/>
            </p:nvSpPr>
            <p:spPr>
              <a:xfrm>
                <a:off x="8965745" y="5071749"/>
                <a:ext cx="6854" cy="5715"/>
              </a:xfrm>
              <a:custGeom>
                <a:avLst/>
                <a:gdLst>
                  <a:gd name="connsiteX0" fmla="*/ 4949 w 6854"/>
                  <a:gd name="connsiteY0" fmla="*/ 0 h 5715"/>
                  <a:gd name="connsiteX1" fmla="*/ 187 w 6854"/>
                  <a:gd name="connsiteY1" fmla="*/ 5715 h 5715"/>
                  <a:gd name="connsiteX2" fmla="*/ 6854 w 6854"/>
                  <a:gd name="connsiteY2" fmla="*/ 4763 h 5715"/>
                  <a:gd name="connsiteX3" fmla="*/ 4949 w 6854"/>
                  <a:gd name="connsiteY3" fmla="*/ 0 h 5715"/>
                </a:gdLst>
                <a:ahLst/>
                <a:cxnLst>
                  <a:cxn ang="0">
                    <a:pos x="connsiteX0" y="connsiteY0"/>
                  </a:cxn>
                  <a:cxn ang="0">
                    <a:pos x="connsiteX1" y="connsiteY1"/>
                  </a:cxn>
                  <a:cxn ang="0">
                    <a:pos x="connsiteX2" y="connsiteY2"/>
                  </a:cxn>
                  <a:cxn ang="0">
                    <a:pos x="connsiteX3" y="connsiteY3"/>
                  </a:cxn>
                </a:cxnLst>
                <a:rect l="l" t="t" r="r" b="b"/>
                <a:pathLst>
                  <a:path w="6854" h="5715">
                    <a:moveTo>
                      <a:pt x="4949" y="0"/>
                    </a:moveTo>
                    <a:cubicBezTo>
                      <a:pt x="2092" y="0"/>
                      <a:pt x="-766" y="2858"/>
                      <a:pt x="187" y="5715"/>
                    </a:cubicBezTo>
                    <a:cubicBezTo>
                      <a:pt x="2092" y="5715"/>
                      <a:pt x="4949" y="4763"/>
                      <a:pt x="6854" y="4763"/>
                    </a:cubicBezTo>
                    <a:cubicBezTo>
                      <a:pt x="5902" y="3810"/>
                      <a:pt x="3044" y="2858"/>
                      <a:pt x="4949" y="0"/>
                    </a:cubicBezTo>
                    <a:close/>
                  </a:path>
                </a:pathLst>
              </a:custGeom>
              <a:grpFill/>
              <a:ln w="9525" cap="flat">
                <a:noFill/>
                <a:prstDash val="solid"/>
                <a:miter/>
              </a:ln>
            </p:spPr>
            <p:txBody>
              <a:bodyPr rtlCol="0" anchor="ctr"/>
              <a:lstStyle/>
              <a:p>
                <a:endParaRPr lang="zh-CN" altLang="en-US"/>
              </a:p>
            </p:txBody>
          </p:sp>
          <p:sp>
            <p:nvSpPr>
              <p:cNvPr id="539" name="任意多边形: 形状 538">
                <a:extLst>
                  <a:ext uri="{FF2B5EF4-FFF2-40B4-BE49-F238E27FC236}">
                    <a16:creationId xmlns:a16="http://schemas.microsoft.com/office/drawing/2014/main" id="{64845C72-C39B-4379-FE40-0E304E410FEA}"/>
                  </a:ext>
                </a:extLst>
              </p:cNvPr>
              <p:cNvSpPr/>
              <p:nvPr/>
            </p:nvSpPr>
            <p:spPr>
              <a:xfrm>
                <a:off x="8975456" y="5071990"/>
                <a:ext cx="4762" cy="5803"/>
              </a:xfrm>
              <a:custGeom>
                <a:avLst/>
                <a:gdLst>
                  <a:gd name="connsiteX0" fmla="*/ 0 w 4762"/>
                  <a:gd name="connsiteY0" fmla="*/ 712 h 5803"/>
                  <a:gd name="connsiteX1" fmla="*/ 4763 w 4762"/>
                  <a:gd name="connsiteY1" fmla="*/ 4522 h 5803"/>
                  <a:gd name="connsiteX2" fmla="*/ 0 w 4762"/>
                  <a:gd name="connsiteY2" fmla="*/ 712 h 5803"/>
                </a:gdLst>
                <a:ahLst/>
                <a:cxnLst>
                  <a:cxn ang="0">
                    <a:pos x="connsiteX0" y="connsiteY0"/>
                  </a:cxn>
                  <a:cxn ang="0">
                    <a:pos x="connsiteX1" y="connsiteY1"/>
                  </a:cxn>
                  <a:cxn ang="0">
                    <a:pos x="connsiteX2" y="connsiteY2"/>
                  </a:cxn>
                </a:cxnLst>
                <a:rect l="l" t="t" r="r" b="b"/>
                <a:pathLst>
                  <a:path w="4762" h="5803">
                    <a:moveTo>
                      <a:pt x="0" y="712"/>
                    </a:moveTo>
                    <a:cubicBezTo>
                      <a:pt x="953" y="2617"/>
                      <a:pt x="953" y="8332"/>
                      <a:pt x="4763" y="4522"/>
                    </a:cubicBezTo>
                    <a:cubicBezTo>
                      <a:pt x="953" y="4522"/>
                      <a:pt x="3810" y="-2146"/>
                      <a:pt x="0" y="712"/>
                    </a:cubicBezTo>
                    <a:close/>
                  </a:path>
                </a:pathLst>
              </a:custGeom>
              <a:grpFill/>
              <a:ln w="9525" cap="flat">
                <a:noFill/>
                <a:prstDash val="solid"/>
                <a:miter/>
              </a:ln>
            </p:spPr>
            <p:txBody>
              <a:bodyPr rtlCol="0" anchor="ctr"/>
              <a:lstStyle/>
              <a:p>
                <a:endParaRPr lang="zh-CN" altLang="en-US"/>
              </a:p>
            </p:txBody>
          </p:sp>
          <p:sp>
            <p:nvSpPr>
              <p:cNvPr id="540" name="任意多边形: 形状 539">
                <a:extLst>
                  <a:ext uri="{FF2B5EF4-FFF2-40B4-BE49-F238E27FC236}">
                    <a16:creationId xmlns:a16="http://schemas.microsoft.com/office/drawing/2014/main" id="{C8460F4E-07DA-27A8-0146-CD6377B6F1DC}"/>
                  </a:ext>
                </a:extLst>
              </p:cNvPr>
              <p:cNvSpPr/>
              <p:nvPr/>
            </p:nvSpPr>
            <p:spPr>
              <a:xfrm>
                <a:off x="8981172" y="5071132"/>
                <a:ext cx="15240" cy="14260"/>
              </a:xfrm>
              <a:custGeom>
                <a:avLst/>
                <a:gdLst>
                  <a:gd name="connsiteX0" fmla="*/ 14288 w 15240"/>
                  <a:gd name="connsiteY0" fmla="*/ 10142 h 14260"/>
                  <a:gd name="connsiteX1" fmla="*/ 9525 w 15240"/>
                  <a:gd name="connsiteY1" fmla="*/ 5379 h 14260"/>
                  <a:gd name="connsiteX2" fmla="*/ 15240 w 15240"/>
                  <a:gd name="connsiteY2" fmla="*/ 617 h 14260"/>
                  <a:gd name="connsiteX3" fmla="*/ 6667 w 15240"/>
                  <a:gd name="connsiteY3" fmla="*/ 4427 h 14260"/>
                  <a:gd name="connsiteX4" fmla="*/ 0 w 15240"/>
                  <a:gd name="connsiteY4" fmla="*/ 7284 h 14260"/>
                  <a:gd name="connsiteX5" fmla="*/ 14288 w 15240"/>
                  <a:gd name="connsiteY5" fmla="*/ 10142 h 142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240" h="14260">
                    <a:moveTo>
                      <a:pt x="14288" y="10142"/>
                    </a:moveTo>
                    <a:lnTo>
                      <a:pt x="9525" y="5379"/>
                    </a:lnTo>
                    <a:cubicBezTo>
                      <a:pt x="9525" y="-1288"/>
                      <a:pt x="12383" y="3474"/>
                      <a:pt x="15240" y="617"/>
                    </a:cubicBezTo>
                    <a:cubicBezTo>
                      <a:pt x="10478" y="-1288"/>
                      <a:pt x="11430" y="1569"/>
                      <a:pt x="6667" y="4427"/>
                    </a:cubicBezTo>
                    <a:cubicBezTo>
                      <a:pt x="5715" y="3474"/>
                      <a:pt x="2858" y="6332"/>
                      <a:pt x="0" y="7284"/>
                    </a:cubicBezTo>
                    <a:cubicBezTo>
                      <a:pt x="8572" y="5379"/>
                      <a:pt x="5715" y="21572"/>
                      <a:pt x="14288" y="10142"/>
                    </a:cubicBezTo>
                    <a:close/>
                  </a:path>
                </a:pathLst>
              </a:custGeom>
              <a:grpFill/>
              <a:ln w="9525" cap="flat">
                <a:noFill/>
                <a:prstDash val="solid"/>
                <a:miter/>
              </a:ln>
            </p:spPr>
            <p:txBody>
              <a:bodyPr rtlCol="0" anchor="ctr"/>
              <a:lstStyle/>
              <a:p>
                <a:endParaRPr lang="zh-CN" altLang="en-US"/>
              </a:p>
            </p:txBody>
          </p:sp>
          <p:sp>
            <p:nvSpPr>
              <p:cNvPr id="541" name="任意多边形: 形状 540">
                <a:extLst>
                  <a:ext uri="{FF2B5EF4-FFF2-40B4-BE49-F238E27FC236}">
                    <a16:creationId xmlns:a16="http://schemas.microsoft.com/office/drawing/2014/main" id="{73161FD2-E9F3-5314-FEE6-829A5EF53D33}"/>
                  </a:ext>
                </a:extLst>
              </p:cNvPr>
              <p:cNvSpPr/>
              <p:nvPr/>
            </p:nvSpPr>
            <p:spPr>
              <a:xfrm>
                <a:off x="8984029" y="5072702"/>
                <a:ext cx="2857" cy="2857"/>
              </a:xfrm>
              <a:custGeom>
                <a:avLst/>
                <a:gdLst>
                  <a:gd name="connsiteX0" fmla="*/ 952 w 2857"/>
                  <a:gd name="connsiteY0" fmla="*/ 0 h 2857"/>
                  <a:gd name="connsiteX1" fmla="*/ 0 w 2857"/>
                  <a:gd name="connsiteY1" fmla="*/ 2857 h 2857"/>
                  <a:gd name="connsiteX2" fmla="*/ 2858 w 2857"/>
                  <a:gd name="connsiteY2" fmla="*/ 953 h 2857"/>
                </a:gdLst>
                <a:ahLst/>
                <a:cxnLst>
                  <a:cxn ang="0">
                    <a:pos x="connsiteX0" y="connsiteY0"/>
                  </a:cxn>
                  <a:cxn ang="0">
                    <a:pos x="connsiteX1" y="connsiteY1"/>
                  </a:cxn>
                  <a:cxn ang="0">
                    <a:pos x="connsiteX2" y="connsiteY2"/>
                  </a:cxn>
                </a:cxnLst>
                <a:rect l="l" t="t" r="r" b="b"/>
                <a:pathLst>
                  <a:path w="2857" h="2857">
                    <a:moveTo>
                      <a:pt x="952" y="0"/>
                    </a:moveTo>
                    <a:lnTo>
                      <a:pt x="0" y="2857"/>
                    </a:lnTo>
                    <a:lnTo>
                      <a:pt x="2858" y="953"/>
                    </a:lnTo>
                    <a:close/>
                  </a:path>
                </a:pathLst>
              </a:custGeom>
              <a:grpFill/>
              <a:ln w="9525" cap="flat">
                <a:noFill/>
                <a:prstDash val="solid"/>
                <a:miter/>
              </a:ln>
            </p:spPr>
            <p:txBody>
              <a:bodyPr rtlCol="0" anchor="ctr"/>
              <a:lstStyle/>
              <a:p>
                <a:endParaRPr lang="zh-CN" altLang="en-US"/>
              </a:p>
            </p:txBody>
          </p:sp>
          <p:sp>
            <p:nvSpPr>
              <p:cNvPr id="542" name="任意多边形: 形状 541">
                <a:extLst>
                  <a:ext uri="{FF2B5EF4-FFF2-40B4-BE49-F238E27FC236}">
                    <a16:creationId xmlns:a16="http://schemas.microsoft.com/office/drawing/2014/main" id="{A84024DC-ADD5-CCD1-2650-52B48C8F64C0}"/>
                  </a:ext>
                </a:extLst>
              </p:cNvPr>
              <p:cNvSpPr/>
              <p:nvPr/>
            </p:nvSpPr>
            <p:spPr>
              <a:xfrm>
                <a:off x="8994506" y="5074607"/>
                <a:ext cx="34290" cy="22859"/>
              </a:xfrm>
              <a:custGeom>
                <a:avLst/>
                <a:gdLst>
                  <a:gd name="connsiteX0" fmla="*/ 13335 w 34290"/>
                  <a:gd name="connsiteY0" fmla="*/ 18097 h 22859"/>
                  <a:gd name="connsiteX1" fmla="*/ 24765 w 34290"/>
                  <a:gd name="connsiteY1" fmla="*/ 19050 h 22859"/>
                  <a:gd name="connsiteX2" fmla="*/ 23813 w 34290"/>
                  <a:gd name="connsiteY2" fmla="*/ 20955 h 22859"/>
                  <a:gd name="connsiteX3" fmla="*/ 27623 w 34290"/>
                  <a:gd name="connsiteY3" fmla="*/ 20955 h 22859"/>
                  <a:gd name="connsiteX4" fmla="*/ 27623 w 34290"/>
                  <a:gd name="connsiteY4" fmla="*/ 22860 h 22859"/>
                  <a:gd name="connsiteX5" fmla="*/ 34290 w 34290"/>
                  <a:gd name="connsiteY5" fmla="*/ 10477 h 22859"/>
                  <a:gd name="connsiteX6" fmla="*/ 29528 w 34290"/>
                  <a:gd name="connsiteY6" fmla="*/ 10477 h 22859"/>
                  <a:gd name="connsiteX7" fmla="*/ 32385 w 34290"/>
                  <a:gd name="connsiteY7" fmla="*/ 1905 h 22859"/>
                  <a:gd name="connsiteX8" fmla="*/ 27623 w 34290"/>
                  <a:gd name="connsiteY8" fmla="*/ 11430 h 22859"/>
                  <a:gd name="connsiteX9" fmla="*/ 26670 w 34290"/>
                  <a:gd name="connsiteY9" fmla="*/ 5715 h 22859"/>
                  <a:gd name="connsiteX10" fmla="*/ 19050 w 34290"/>
                  <a:gd name="connsiteY10" fmla="*/ 14288 h 22859"/>
                  <a:gd name="connsiteX11" fmla="*/ 17145 w 34290"/>
                  <a:gd name="connsiteY11" fmla="*/ 7620 h 22859"/>
                  <a:gd name="connsiteX12" fmla="*/ 10478 w 34290"/>
                  <a:gd name="connsiteY12" fmla="*/ 10477 h 22859"/>
                  <a:gd name="connsiteX13" fmla="*/ 7620 w 34290"/>
                  <a:gd name="connsiteY13" fmla="*/ 0 h 22859"/>
                  <a:gd name="connsiteX14" fmla="*/ 0 w 34290"/>
                  <a:gd name="connsiteY14" fmla="*/ 12382 h 22859"/>
                  <a:gd name="connsiteX15" fmla="*/ 6668 w 34290"/>
                  <a:gd name="connsiteY15" fmla="*/ 8572 h 22859"/>
                  <a:gd name="connsiteX16" fmla="*/ 6668 w 34290"/>
                  <a:gd name="connsiteY16" fmla="*/ 16192 h 22859"/>
                  <a:gd name="connsiteX17" fmla="*/ 13335 w 34290"/>
                  <a:gd name="connsiteY17" fmla="*/ 18097 h 22859"/>
                  <a:gd name="connsiteX18" fmla="*/ 13335 w 34290"/>
                  <a:gd name="connsiteY18" fmla="*/ 18097 h 22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4290" h="22859">
                    <a:moveTo>
                      <a:pt x="13335" y="18097"/>
                    </a:moveTo>
                    <a:cubicBezTo>
                      <a:pt x="15240" y="28575"/>
                      <a:pt x="20955" y="14288"/>
                      <a:pt x="24765" y="19050"/>
                    </a:cubicBezTo>
                    <a:cubicBezTo>
                      <a:pt x="23813" y="20002"/>
                      <a:pt x="24765" y="20002"/>
                      <a:pt x="23813" y="20955"/>
                    </a:cubicBezTo>
                    <a:lnTo>
                      <a:pt x="27623" y="20955"/>
                    </a:lnTo>
                    <a:lnTo>
                      <a:pt x="27623" y="22860"/>
                    </a:lnTo>
                    <a:cubicBezTo>
                      <a:pt x="28575" y="17145"/>
                      <a:pt x="32385" y="15240"/>
                      <a:pt x="34290" y="10477"/>
                    </a:cubicBezTo>
                    <a:cubicBezTo>
                      <a:pt x="31433" y="3810"/>
                      <a:pt x="31433" y="18097"/>
                      <a:pt x="29528" y="10477"/>
                    </a:cubicBezTo>
                    <a:cubicBezTo>
                      <a:pt x="30480" y="7620"/>
                      <a:pt x="31433" y="3810"/>
                      <a:pt x="32385" y="1905"/>
                    </a:cubicBezTo>
                    <a:cubicBezTo>
                      <a:pt x="29528" y="4763"/>
                      <a:pt x="28575" y="8572"/>
                      <a:pt x="27623" y="11430"/>
                    </a:cubicBezTo>
                    <a:cubicBezTo>
                      <a:pt x="25718" y="11430"/>
                      <a:pt x="26670" y="8572"/>
                      <a:pt x="26670" y="5715"/>
                    </a:cubicBezTo>
                    <a:cubicBezTo>
                      <a:pt x="23813" y="8572"/>
                      <a:pt x="21908" y="17145"/>
                      <a:pt x="19050" y="14288"/>
                    </a:cubicBezTo>
                    <a:cubicBezTo>
                      <a:pt x="17145" y="8572"/>
                      <a:pt x="21908" y="6667"/>
                      <a:pt x="17145" y="7620"/>
                    </a:cubicBezTo>
                    <a:cubicBezTo>
                      <a:pt x="18098" y="17145"/>
                      <a:pt x="13335" y="5715"/>
                      <a:pt x="10478" y="10477"/>
                    </a:cubicBezTo>
                    <a:cubicBezTo>
                      <a:pt x="7620" y="7620"/>
                      <a:pt x="6668" y="2857"/>
                      <a:pt x="7620" y="0"/>
                    </a:cubicBezTo>
                    <a:cubicBezTo>
                      <a:pt x="6668" y="6667"/>
                      <a:pt x="2858" y="11430"/>
                      <a:pt x="0" y="12382"/>
                    </a:cubicBezTo>
                    <a:cubicBezTo>
                      <a:pt x="1905" y="11430"/>
                      <a:pt x="3810" y="9525"/>
                      <a:pt x="6668" y="8572"/>
                    </a:cubicBezTo>
                    <a:lnTo>
                      <a:pt x="6668" y="16192"/>
                    </a:lnTo>
                    <a:cubicBezTo>
                      <a:pt x="9525" y="15240"/>
                      <a:pt x="11430" y="16192"/>
                      <a:pt x="13335" y="18097"/>
                    </a:cubicBezTo>
                    <a:lnTo>
                      <a:pt x="13335" y="18097"/>
                    </a:lnTo>
                    <a:close/>
                  </a:path>
                </a:pathLst>
              </a:custGeom>
              <a:grpFill/>
              <a:ln w="9525" cap="flat">
                <a:noFill/>
                <a:prstDash val="solid"/>
                <a:miter/>
              </a:ln>
            </p:spPr>
            <p:txBody>
              <a:bodyPr rtlCol="0" anchor="ctr"/>
              <a:lstStyle/>
              <a:p>
                <a:endParaRPr lang="zh-CN" altLang="en-US"/>
              </a:p>
            </p:txBody>
          </p:sp>
          <p:sp>
            <p:nvSpPr>
              <p:cNvPr id="543" name="任意多边形: 形状 542">
                <a:extLst>
                  <a:ext uri="{FF2B5EF4-FFF2-40B4-BE49-F238E27FC236}">
                    <a16:creationId xmlns:a16="http://schemas.microsoft.com/office/drawing/2014/main" id="{BC74BA75-0B34-1BBE-BF9A-759980B41027}"/>
                  </a:ext>
                </a:extLst>
              </p:cNvPr>
              <p:cNvSpPr/>
              <p:nvPr/>
            </p:nvSpPr>
            <p:spPr>
              <a:xfrm>
                <a:off x="9025939" y="5075559"/>
                <a:ext cx="952" cy="1905"/>
              </a:xfrm>
              <a:custGeom>
                <a:avLst/>
                <a:gdLst>
                  <a:gd name="connsiteX0" fmla="*/ 0 w 952"/>
                  <a:gd name="connsiteY0" fmla="*/ 1905 h 1905"/>
                  <a:gd name="connsiteX1" fmla="*/ 953 w 952"/>
                  <a:gd name="connsiteY1" fmla="*/ 0 h 1905"/>
                  <a:gd name="connsiteX2" fmla="*/ 0 w 952"/>
                  <a:gd name="connsiteY2" fmla="*/ 1905 h 1905"/>
                </a:gdLst>
                <a:ahLst/>
                <a:cxnLst>
                  <a:cxn ang="0">
                    <a:pos x="connsiteX0" y="connsiteY0"/>
                  </a:cxn>
                  <a:cxn ang="0">
                    <a:pos x="connsiteX1" y="connsiteY1"/>
                  </a:cxn>
                  <a:cxn ang="0">
                    <a:pos x="connsiteX2" y="connsiteY2"/>
                  </a:cxn>
                </a:cxnLst>
                <a:rect l="l" t="t" r="r" b="b"/>
                <a:pathLst>
                  <a:path w="952" h="1905">
                    <a:moveTo>
                      <a:pt x="0" y="1905"/>
                    </a:moveTo>
                    <a:cubicBezTo>
                      <a:pt x="0" y="953"/>
                      <a:pt x="953" y="953"/>
                      <a:pt x="953" y="0"/>
                    </a:cubicBezTo>
                    <a:cubicBezTo>
                      <a:pt x="953" y="0"/>
                      <a:pt x="953" y="0"/>
                      <a:pt x="0" y="1905"/>
                    </a:cubicBezTo>
                    <a:close/>
                  </a:path>
                </a:pathLst>
              </a:custGeom>
              <a:grpFill/>
              <a:ln w="9525" cap="flat">
                <a:noFill/>
                <a:prstDash val="solid"/>
                <a:miter/>
              </a:ln>
            </p:spPr>
            <p:txBody>
              <a:bodyPr rtlCol="0" anchor="ctr"/>
              <a:lstStyle/>
              <a:p>
                <a:endParaRPr lang="zh-CN" altLang="en-US"/>
              </a:p>
            </p:txBody>
          </p:sp>
          <p:sp>
            <p:nvSpPr>
              <p:cNvPr id="544" name="任意多边形: 形状 543">
                <a:extLst>
                  <a:ext uri="{FF2B5EF4-FFF2-40B4-BE49-F238E27FC236}">
                    <a16:creationId xmlns:a16="http://schemas.microsoft.com/office/drawing/2014/main" id="{88E747B6-4816-EF22-B53E-9EE3404F19E4}"/>
                  </a:ext>
                </a:extLst>
              </p:cNvPr>
              <p:cNvSpPr/>
              <p:nvPr/>
            </p:nvSpPr>
            <p:spPr>
              <a:xfrm>
                <a:off x="9000222" y="5070796"/>
                <a:ext cx="1904" cy="2857"/>
              </a:xfrm>
              <a:custGeom>
                <a:avLst/>
                <a:gdLst>
                  <a:gd name="connsiteX0" fmla="*/ 0 w 1904"/>
                  <a:gd name="connsiteY0" fmla="*/ 2858 h 2857"/>
                  <a:gd name="connsiteX1" fmla="*/ 1905 w 1904"/>
                  <a:gd name="connsiteY1" fmla="*/ 1905 h 2857"/>
                  <a:gd name="connsiteX2" fmla="*/ 953 w 1904"/>
                  <a:gd name="connsiteY2" fmla="*/ 0 h 2857"/>
                </a:gdLst>
                <a:ahLst/>
                <a:cxnLst>
                  <a:cxn ang="0">
                    <a:pos x="connsiteX0" y="connsiteY0"/>
                  </a:cxn>
                  <a:cxn ang="0">
                    <a:pos x="connsiteX1" y="connsiteY1"/>
                  </a:cxn>
                  <a:cxn ang="0">
                    <a:pos x="connsiteX2" y="connsiteY2"/>
                  </a:cxn>
                </a:cxnLst>
                <a:rect l="l" t="t" r="r" b="b"/>
                <a:pathLst>
                  <a:path w="1904" h="2857">
                    <a:moveTo>
                      <a:pt x="0" y="2858"/>
                    </a:moveTo>
                    <a:lnTo>
                      <a:pt x="1905" y="1905"/>
                    </a:lnTo>
                    <a:lnTo>
                      <a:pt x="953" y="0"/>
                    </a:lnTo>
                    <a:close/>
                  </a:path>
                </a:pathLst>
              </a:custGeom>
              <a:grpFill/>
              <a:ln w="9525" cap="flat">
                <a:noFill/>
                <a:prstDash val="solid"/>
                <a:miter/>
              </a:ln>
            </p:spPr>
            <p:txBody>
              <a:bodyPr rtlCol="0" anchor="ctr"/>
              <a:lstStyle/>
              <a:p>
                <a:endParaRPr lang="zh-CN" altLang="en-US"/>
              </a:p>
            </p:txBody>
          </p:sp>
          <p:sp>
            <p:nvSpPr>
              <p:cNvPr id="545" name="任意多边形: 形状 544">
                <a:extLst>
                  <a:ext uri="{FF2B5EF4-FFF2-40B4-BE49-F238E27FC236}">
                    <a16:creationId xmlns:a16="http://schemas.microsoft.com/office/drawing/2014/main" id="{A8EA345F-EC42-D5C3-EEF5-28841914D9A1}"/>
                  </a:ext>
                </a:extLst>
              </p:cNvPr>
              <p:cNvSpPr/>
              <p:nvPr/>
            </p:nvSpPr>
            <p:spPr>
              <a:xfrm>
                <a:off x="9028797" y="5069844"/>
                <a:ext cx="1904" cy="3809"/>
              </a:xfrm>
              <a:custGeom>
                <a:avLst/>
                <a:gdLst>
                  <a:gd name="connsiteX0" fmla="*/ 953 w 1904"/>
                  <a:gd name="connsiteY0" fmla="*/ 952 h 3809"/>
                  <a:gd name="connsiteX1" fmla="*/ 0 w 1904"/>
                  <a:gd name="connsiteY1" fmla="*/ 3810 h 3809"/>
                  <a:gd name="connsiteX2" fmla="*/ 1905 w 1904"/>
                  <a:gd name="connsiteY2" fmla="*/ 0 h 3809"/>
                  <a:gd name="connsiteX3" fmla="*/ 953 w 1904"/>
                  <a:gd name="connsiteY3" fmla="*/ 952 h 3809"/>
                </a:gdLst>
                <a:ahLst/>
                <a:cxnLst>
                  <a:cxn ang="0">
                    <a:pos x="connsiteX0" y="connsiteY0"/>
                  </a:cxn>
                  <a:cxn ang="0">
                    <a:pos x="connsiteX1" y="connsiteY1"/>
                  </a:cxn>
                  <a:cxn ang="0">
                    <a:pos x="connsiteX2" y="connsiteY2"/>
                  </a:cxn>
                  <a:cxn ang="0">
                    <a:pos x="connsiteX3" y="connsiteY3"/>
                  </a:cxn>
                </a:cxnLst>
                <a:rect l="l" t="t" r="r" b="b"/>
                <a:pathLst>
                  <a:path w="1904" h="3809">
                    <a:moveTo>
                      <a:pt x="953" y="952"/>
                    </a:moveTo>
                    <a:cubicBezTo>
                      <a:pt x="0" y="952"/>
                      <a:pt x="0" y="3810"/>
                      <a:pt x="0" y="3810"/>
                    </a:cubicBezTo>
                    <a:lnTo>
                      <a:pt x="1905" y="0"/>
                    </a:lnTo>
                    <a:lnTo>
                      <a:pt x="953" y="952"/>
                    </a:lnTo>
                    <a:close/>
                  </a:path>
                </a:pathLst>
              </a:custGeom>
              <a:grpFill/>
              <a:ln w="9525" cap="flat">
                <a:noFill/>
                <a:prstDash val="solid"/>
                <a:miter/>
              </a:ln>
            </p:spPr>
            <p:txBody>
              <a:bodyPr rtlCol="0" anchor="ctr"/>
              <a:lstStyle/>
              <a:p>
                <a:endParaRPr lang="zh-CN" altLang="en-US"/>
              </a:p>
            </p:txBody>
          </p:sp>
          <p:sp>
            <p:nvSpPr>
              <p:cNvPr id="546" name="任意多边形: 形状 545">
                <a:extLst>
                  <a:ext uri="{FF2B5EF4-FFF2-40B4-BE49-F238E27FC236}">
                    <a16:creationId xmlns:a16="http://schemas.microsoft.com/office/drawing/2014/main" id="{F1ECEC9C-E702-DFBC-E88D-A78F5173BB9B}"/>
                  </a:ext>
                </a:extLst>
              </p:cNvPr>
              <p:cNvSpPr/>
              <p:nvPr/>
            </p:nvSpPr>
            <p:spPr>
              <a:xfrm>
                <a:off x="9031654" y="5076511"/>
                <a:ext cx="2857" cy="5715"/>
              </a:xfrm>
              <a:custGeom>
                <a:avLst/>
                <a:gdLst>
                  <a:gd name="connsiteX0" fmla="*/ 0 w 2857"/>
                  <a:gd name="connsiteY0" fmla="*/ 0 h 5715"/>
                  <a:gd name="connsiteX1" fmla="*/ 1905 w 2857"/>
                  <a:gd name="connsiteY1" fmla="*/ 5715 h 5715"/>
                  <a:gd name="connsiteX2" fmla="*/ 2858 w 2857"/>
                  <a:gd name="connsiteY2" fmla="*/ 1905 h 5715"/>
                </a:gdLst>
                <a:ahLst/>
                <a:cxnLst>
                  <a:cxn ang="0">
                    <a:pos x="connsiteX0" y="connsiteY0"/>
                  </a:cxn>
                  <a:cxn ang="0">
                    <a:pos x="connsiteX1" y="connsiteY1"/>
                  </a:cxn>
                  <a:cxn ang="0">
                    <a:pos x="connsiteX2" y="connsiteY2"/>
                  </a:cxn>
                </a:cxnLst>
                <a:rect l="l" t="t" r="r" b="b"/>
                <a:pathLst>
                  <a:path w="2857" h="5715">
                    <a:moveTo>
                      <a:pt x="0" y="0"/>
                    </a:moveTo>
                    <a:lnTo>
                      <a:pt x="1905" y="5715"/>
                    </a:lnTo>
                    <a:lnTo>
                      <a:pt x="2858" y="1905"/>
                    </a:lnTo>
                    <a:close/>
                  </a:path>
                </a:pathLst>
              </a:custGeom>
              <a:grpFill/>
              <a:ln w="9525" cap="flat">
                <a:noFill/>
                <a:prstDash val="solid"/>
                <a:miter/>
              </a:ln>
            </p:spPr>
            <p:txBody>
              <a:bodyPr rtlCol="0" anchor="ctr"/>
              <a:lstStyle/>
              <a:p>
                <a:endParaRPr lang="zh-CN" altLang="en-US"/>
              </a:p>
            </p:txBody>
          </p:sp>
          <p:sp>
            <p:nvSpPr>
              <p:cNvPr id="547" name="任意多边形: 形状 546">
                <a:extLst>
                  <a:ext uri="{FF2B5EF4-FFF2-40B4-BE49-F238E27FC236}">
                    <a16:creationId xmlns:a16="http://schemas.microsoft.com/office/drawing/2014/main" id="{B39D546F-9990-3B37-E3ED-0550D924F91E}"/>
                  </a:ext>
                </a:extLst>
              </p:cNvPr>
              <p:cNvSpPr/>
              <p:nvPr/>
            </p:nvSpPr>
            <p:spPr>
              <a:xfrm>
                <a:off x="9101187" y="5085011"/>
                <a:ext cx="2857" cy="10823"/>
              </a:xfrm>
              <a:custGeom>
                <a:avLst/>
                <a:gdLst>
                  <a:gd name="connsiteX0" fmla="*/ 2857 w 2857"/>
                  <a:gd name="connsiteY0" fmla="*/ 1026 h 10823"/>
                  <a:gd name="connsiteX1" fmla="*/ 0 w 2857"/>
                  <a:gd name="connsiteY1" fmla="*/ 10551 h 10823"/>
                  <a:gd name="connsiteX2" fmla="*/ 2857 w 2857"/>
                  <a:gd name="connsiteY2" fmla="*/ 1026 h 10823"/>
                </a:gdLst>
                <a:ahLst/>
                <a:cxnLst>
                  <a:cxn ang="0">
                    <a:pos x="connsiteX0" y="connsiteY0"/>
                  </a:cxn>
                  <a:cxn ang="0">
                    <a:pos x="connsiteX1" y="connsiteY1"/>
                  </a:cxn>
                  <a:cxn ang="0">
                    <a:pos x="connsiteX2" y="connsiteY2"/>
                  </a:cxn>
                </a:cxnLst>
                <a:rect l="l" t="t" r="r" b="b"/>
                <a:pathLst>
                  <a:path w="2857" h="10823">
                    <a:moveTo>
                      <a:pt x="2857" y="1026"/>
                    </a:moveTo>
                    <a:cubicBezTo>
                      <a:pt x="952" y="-2784"/>
                      <a:pt x="952" y="4835"/>
                      <a:pt x="0" y="10551"/>
                    </a:cubicBezTo>
                    <a:cubicBezTo>
                      <a:pt x="3810" y="12456"/>
                      <a:pt x="952" y="3883"/>
                      <a:pt x="2857" y="1026"/>
                    </a:cubicBezTo>
                    <a:close/>
                  </a:path>
                </a:pathLst>
              </a:custGeom>
              <a:grpFill/>
              <a:ln w="9525" cap="flat">
                <a:noFill/>
                <a:prstDash val="solid"/>
                <a:miter/>
              </a:ln>
            </p:spPr>
            <p:txBody>
              <a:bodyPr rtlCol="0" anchor="ctr"/>
              <a:lstStyle/>
              <a:p>
                <a:endParaRPr lang="zh-CN" altLang="en-US"/>
              </a:p>
            </p:txBody>
          </p:sp>
          <p:sp>
            <p:nvSpPr>
              <p:cNvPr id="548" name="任意多边形: 形状 547">
                <a:extLst>
                  <a:ext uri="{FF2B5EF4-FFF2-40B4-BE49-F238E27FC236}">
                    <a16:creationId xmlns:a16="http://schemas.microsoft.com/office/drawing/2014/main" id="{C2F766A3-DB5E-E8FE-FE6D-131DF81FDD28}"/>
                  </a:ext>
                </a:extLst>
              </p:cNvPr>
              <p:cNvSpPr/>
              <p:nvPr/>
            </p:nvSpPr>
            <p:spPr>
              <a:xfrm>
                <a:off x="9142144" y="5074946"/>
                <a:ext cx="7620" cy="6222"/>
              </a:xfrm>
              <a:custGeom>
                <a:avLst/>
                <a:gdLst>
                  <a:gd name="connsiteX0" fmla="*/ 7620 w 7620"/>
                  <a:gd name="connsiteY0" fmla="*/ 1566 h 6222"/>
                  <a:gd name="connsiteX1" fmla="*/ 0 w 7620"/>
                  <a:gd name="connsiteY1" fmla="*/ 4424 h 6222"/>
                  <a:gd name="connsiteX2" fmla="*/ 7620 w 7620"/>
                  <a:gd name="connsiteY2" fmla="*/ 1566 h 6222"/>
                </a:gdLst>
                <a:ahLst/>
                <a:cxnLst>
                  <a:cxn ang="0">
                    <a:pos x="connsiteX0" y="connsiteY0"/>
                  </a:cxn>
                  <a:cxn ang="0">
                    <a:pos x="connsiteX1" y="connsiteY1"/>
                  </a:cxn>
                  <a:cxn ang="0">
                    <a:pos x="connsiteX2" y="connsiteY2"/>
                  </a:cxn>
                </a:cxnLst>
                <a:rect l="l" t="t" r="r" b="b"/>
                <a:pathLst>
                  <a:path w="7620" h="6222">
                    <a:moveTo>
                      <a:pt x="7620" y="1566"/>
                    </a:moveTo>
                    <a:cubicBezTo>
                      <a:pt x="4763" y="-3197"/>
                      <a:pt x="2858" y="4424"/>
                      <a:pt x="0" y="4424"/>
                    </a:cubicBezTo>
                    <a:cubicBezTo>
                      <a:pt x="2858" y="8233"/>
                      <a:pt x="5715" y="5376"/>
                      <a:pt x="7620" y="1566"/>
                    </a:cubicBezTo>
                    <a:close/>
                  </a:path>
                </a:pathLst>
              </a:custGeom>
              <a:grpFill/>
              <a:ln w="9525" cap="flat">
                <a:noFill/>
                <a:prstDash val="solid"/>
                <a:miter/>
              </a:ln>
            </p:spPr>
            <p:txBody>
              <a:bodyPr rtlCol="0" anchor="ctr"/>
              <a:lstStyle/>
              <a:p>
                <a:endParaRPr lang="zh-CN" altLang="en-US"/>
              </a:p>
            </p:txBody>
          </p:sp>
          <p:sp>
            <p:nvSpPr>
              <p:cNvPr id="549" name="任意多边形: 形状 548">
                <a:extLst>
                  <a:ext uri="{FF2B5EF4-FFF2-40B4-BE49-F238E27FC236}">
                    <a16:creationId xmlns:a16="http://schemas.microsoft.com/office/drawing/2014/main" id="{97DB1455-AD6E-82A3-FEBA-303184B139E7}"/>
                  </a:ext>
                </a:extLst>
              </p:cNvPr>
              <p:cNvSpPr/>
              <p:nvPr/>
            </p:nvSpPr>
            <p:spPr>
              <a:xfrm>
                <a:off x="9166909" y="5048889"/>
                <a:ext cx="2381" cy="19874"/>
              </a:xfrm>
              <a:custGeom>
                <a:avLst/>
                <a:gdLst>
                  <a:gd name="connsiteX0" fmla="*/ 1905 w 2381"/>
                  <a:gd name="connsiteY0" fmla="*/ 0 h 19874"/>
                  <a:gd name="connsiteX1" fmla="*/ 1905 w 2381"/>
                  <a:gd name="connsiteY1" fmla="*/ 4763 h 19874"/>
                  <a:gd name="connsiteX2" fmla="*/ 0 w 2381"/>
                  <a:gd name="connsiteY2" fmla="*/ 19050 h 19874"/>
                  <a:gd name="connsiteX3" fmla="*/ 1905 w 2381"/>
                  <a:gd name="connsiteY3" fmla="*/ 0 h 19874"/>
                </a:gdLst>
                <a:ahLst/>
                <a:cxnLst>
                  <a:cxn ang="0">
                    <a:pos x="connsiteX0" y="connsiteY0"/>
                  </a:cxn>
                  <a:cxn ang="0">
                    <a:pos x="connsiteX1" y="connsiteY1"/>
                  </a:cxn>
                  <a:cxn ang="0">
                    <a:pos x="connsiteX2" y="connsiteY2"/>
                  </a:cxn>
                  <a:cxn ang="0">
                    <a:pos x="connsiteX3" y="connsiteY3"/>
                  </a:cxn>
                </a:cxnLst>
                <a:rect l="l" t="t" r="r" b="b"/>
                <a:pathLst>
                  <a:path w="2381" h="19874">
                    <a:moveTo>
                      <a:pt x="1905" y="0"/>
                    </a:moveTo>
                    <a:cubicBezTo>
                      <a:pt x="953" y="2857"/>
                      <a:pt x="953" y="3810"/>
                      <a:pt x="1905" y="4763"/>
                    </a:cubicBezTo>
                    <a:lnTo>
                      <a:pt x="0" y="19050"/>
                    </a:lnTo>
                    <a:cubicBezTo>
                      <a:pt x="3810" y="23813"/>
                      <a:pt x="1905" y="6668"/>
                      <a:pt x="1905" y="0"/>
                    </a:cubicBezTo>
                    <a:close/>
                  </a:path>
                </a:pathLst>
              </a:custGeom>
              <a:grpFill/>
              <a:ln w="9525" cap="flat">
                <a:noFill/>
                <a:prstDash val="solid"/>
                <a:miter/>
              </a:ln>
            </p:spPr>
            <p:txBody>
              <a:bodyPr rtlCol="0" anchor="ctr"/>
              <a:lstStyle/>
              <a:p>
                <a:endParaRPr lang="zh-CN" altLang="en-US"/>
              </a:p>
            </p:txBody>
          </p:sp>
          <p:sp>
            <p:nvSpPr>
              <p:cNvPr id="550" name="任意多边形: 形状 549">
                <a:extLst>
                  <a:ext uri="{FF2B5EF4-FFF2-40B4-BE49-F238E27FC236}">
                    <a16:creationId xmlns:a16="http://schemas.microsoft.com/office/drawing/2014/main" id="{C1ED4E6E-6398-136F-F019-DB60F7519C6B}"/>
                  </a:ext>
                </a:extLst>
              </p:cNvPr>
              <p:cNvSpPr/>
              <p:nvPr/>
            </p:nvSpPr>
            <p:spPr>
              <a:xfrm>
                <a:off x="9187864" y="5047936"/>
                <a:ext cx="3049" cy="17145"/>
              </a:xfrm>
              <a:custGeom>
                <a:avLst/>
                <a:gdLst>
                  <a:gd name="connsiteX0" fmla="*/ 2858 w 3049"/>
                  <a:gd name="connsiteY0" fmla="*/ 0 h 17145"/>
                  <a:gd name="connsiteX1" fmla="*/ 0 w 3049"/>
                  <a:gd name="connsiteY1" fmla="*/ 4763 h 17145"/>
                  <a:gd name="connsiteX2" fmla="*/ 1905 w 3049"/>
                  <a:gd name="connsiteY2" fmla="*/ 4763 h 17145"/>
                  <a:gd name="connsiteX3" fmla="*/ 0 w 3049"/>
                  <a:gd name="connsiteY3" fmla="*/ 17145 h 17145"/>
                  <a:gd name="connsiteX4" fmla="*/ 2858 w 3049"/>
                  <a:gd name="connsiteY4" fmla="*/ 0 h 171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49" h="17145">
                    <a:moveTo>
                      <a:pt x="2858" y="0"/>
                    </a:moveTo>
                    <a:lnTo>
                      <a:pt x="0" y="4763"/>
                    </a:lnTo>
                    <a:lnTo>
                      <a:pt x="1905" y="4763"/>
                    </a:lnTo>
                    <a:cubicBezTo>
                      <a:pt x="953" y="10478"/>
                      <a:pt x="953" y="13335"/>
                      <a:pt x="0" y="17145"/>
                    </a:cubicBezTo>
                    <a:cubicBezTo>
                      <a:pt x="953" y="15240"/>
                      <a:pt x="3810" y="9525"/>
                      <a:pt x="2858" y="0"/>
                    </a:cubicBezTo>
                    <a:close/>
                  </a:path>
                </a:pathLst>
              </a:custGeom>
              <a:grpFill/>
              <a:ln w="9525" cap="flat">
                <a:noFill/>
                <a:prstDash val="solid"/>
                <a:miter/>
              </a:ln>
            </p:spPr>
            <p:txBody>
              <a:bodyPr rtlCol="0" anchor="ctr"/>
              <a:lstStyle/>
              <a:p>
                <a:endParaRPr lang="zh-CN" altLang="en-US"/>
              </a:p>
            </p:txBody>
          </p:sp>
          <p:sp>
            <p:nvSpPr>
              <p:cNvPr id="551" name="任意多边形: 形状 550">
                <a:extLst>
                  <a:ext uri="{FF2B5EF4-FFF2-40B4-BE49-F238E27FC236}">
                    <a16:creationId xmlns:a16="http://schemas.microsoft.com/office/drawing/2014/main" id="{3CEFBEAA-3396-C647-161F-0B7B32D240AC}"/>
                  </a:ext>
                </a:extLst>
              </p:cNvPr>
              <p:cNvSpPr/>
              <p:nvPr/>
            </p:nvSpPr>
            <p:spPr>
              <a:xfrm>
                <a:off x="9183101" y="5065902"/>
                <a:ext cx="952" cy="2989"/>
              </a:xfrm>
              <a:custGeom>
                <a:avLst/>
                <a:gdLst>
                  <a:gd name="connsiteX0" fmla="*/ 0 w 952"/>
                  <a:gd name="connsiteY0" fmla="*/ 2989 h 2989"/>
                  <a:gd name="connsiteX1" fmla="*/ 953 w 952"/>
                  <a:gd name="connsiteY1" fmla="*/ 2037 h 2989"/>
                  <a:gd name="connsiteX2" fmla="*/ 0 w 952"/>
                  <a:gd name="connsiteY2" fmla="*/ 2989 h 2989"/>
                </a:gdLst>
                <a:ahLst/>
                <a:cxnLst>
                  <a:cxn ang="0">
                    <a:pos x="connsiteX0" y="connsiteY0"/>
                  </a:cxn>
                  <a:cxn ang="0">
                    <a:pos x="connsiteX1" y="connsiteY1"/>
                  </a:cxn>
                  <a:cxn ang="0">
                    <a:pos x="connsiteX2" y="connsiteY2"/>
                  </a:cxn>
                </a:cxnLst>
                <a:rect l="l" t="t" r="r" b="b"/>
                <a:pathLst>
                  <a:path w="952" h="2989">
                    <a:moveTo>
                      <a:pt x="0" y="2989"/>
                    </a:moveTo>
                    <a:cubicBezTo>
                      <a:pt x="0" y="2989"/>
                      <a:pt x="953" y="2037"/>
                      <a:pt x="953" y="2037"/>
                    </a:cubicBezTo>
                    <a:cubicBezTo>
                      <a:pt x="953" y="131"/>
                      <a:pt x="953" y="-1773"/>
                      <a:pt x="0" y="2989"/>
                    </a:cubicBezTo>
                    <a:close/>
                  </a:path>
                </a:pathLst>
              </a:custGeom>
              <a:grpFill/>
              <a:ln w="9525" cap="flat">
                <a:noFill/>
                <a:prstDash val="solid"/>
                <a:miter/>
              </a:ln>
            </p:spPr>
            <p:txBody>
              <a:bodyPr rtlCol="0" anchor="ctr"/>
              <a:lstStyle/>
              <a:p>
                <a:endParaRPr lang="zh-CN" altLang="en-US"/>
              </a:p>
            </p:txBody>
          </p:sp>
          <p:sp>
            <p:nvSpPr>
              <p:cNvPr id="552" name="任意多边形: 形状 551">
                <a:extLst>
                  <a:ext uri="{FF2B5EF4-FFF2-40B4-BE49-F238E27FC236}">
                    <a16:creationId xmlns:a16="http://schemas.microsoft.com/office/drawing/2014/main" id="{305A23FE-5550-2B37-D5BB-B2BEA7AEE733}"/>
                  </a:ext>
                </a:extLst>
              </p:cNvPr>
              <p:cNvSpPr/>
              <p:nvPr/>
            </p:nvSpPr>
            <p:spPr>
              <a:xfrm>
                <a:off x="9184054" y="5066034"/>
                <a:ext cx="1904" cy="3005"/>
              </a:xfrm>
              <a:custGeom>
                <a:avLst/>
                <a:gdLst>
                  <a:gd name="connsiteX0" fmla="*/ 1905 w 1904"/>
                  <a:gd name="connsiteY0" fmla="*/ 1905 h 3005"/>
                  <a:gd name="connsiteX1" fmla="*/ 1905 w 1904"/>
                  <a:gd name="connsiteY1" fmla="*/ 0 h 3005"/>
                  <a:gd name="connsiteX2" fmla="*/ 0 w 1904"/>
                  <a:gd name="connsiteY2" fmla="*/ 1905 h 3005"/>
                  <a:gd name="connsiteX3" fmla="*/ 1905 w 1904"/>
                  <a:gd name="connsiteY3" fmla="*/ 1905 h 3005"/>
                </a:gdLst>
                <a:ahLst/>
                <a:cxnLst>
                  <a:cxn ang="0">
                    <a:pos x="connsiteX0" y="connsiteY0"/>
                  </a:cxn>
                  <a:cxn ang="0">
                    <a:pos x="connsiteX1" y="connsiteY1"/>
                  </a:cxn>
                  <a:cxn ang="0">
                    <a:pos x="connsiteX2" y="connsiteY2"/>
                  </a:cxn>
                  <a:cxn ang="0">
                    <a:pos x="connsiteX3" y="connsiteY3"/>
                  </a:cxn>
                </a:cxnLst>
                <a:rect l="l" t="t" r="r" b="b"/>
                <a:pathLst>
                  <a:path w="1904" h="3005">
                    <a:moveTo>
                      <a:pt x="1905" y="1905"/>
                    </a:moveTo>
                    <a:cubicBezTo>
                      <a:pt x="1905" y="953"/>
                      <a:pt x="1905" y="953"/>
                      <a:pt x="1905" y="0"/>
                    </a:cubicBezTo>
                    <a:cubicBezTo>
                      <a:pt x="952" y="953"/>
                      <a:pt x="952" y="953"/>
                      <a:pt x="0" y="1905"/>
                    </a:cubicBezTo>
                    <a:cubicBezTo>
                      <a:pt x="952" y="2858"/>
                      <a:pt x="1905" y="3810"/>
                      <a:pt x="1905" y="1905"/>
                    </a:cubicBezTo>
                    <a:close/>
                  </a:path>
                </a:pathLst>
              </a:custGeom>
              <a:grpFill/>
              <a:ln w="9525" cap="flat">
                <a:noFill/>
                <a:prstDash val="solid"/>
                <a:miter/>
              </a:ln>
            </p:spPr>
            <p:txBody>
              <a:bodyPr rtlCol="0" anchor="ctr"/>
              <a:lstStyle/>
              <a:p>
                <a:endParaRPr lang="zh-CN" altLang="en-US"/>
              </a:p>
            </p:txBody>
          </p:sp>
          <p:sp>
            <p:nvSpPr>
              <p:cNvPr id="553" name="任意多边形: 形状 552">
                <a:extLst>
                  <a:ext uri="{FF2B5EF4-FFF2-40B4-BE49-F238E27FC236}">
                    <a16:creationId xmlns:a16="http://schemas.microsoft.com/office/drawing/2014/main" id="{9302B086-F3DE-9AE7-3851-7386AA7430F1}"/>
                  </a:ext>
                </a:extLst>
              </p:cNvPr>
              <p:cNvSpPr/>
              <p:nvPr/>
            </p:nvSpPr>
            <p:spPr>
              <a:xfrm>
                <a:off x="9193579" y="5050794"/>
                <a:ext cx="5714" cy="3809"/>
              </a:xfrm>
              <a:custGeom>
                <a:avLst/>
                <a:gdLst>
                  <a:gd name="connsiteX0" fmla="*/ 0 w 5714"/>
                  <a:gd name="connsiteY0" fmla="*/ 3810 h 3809"/>
                  <a:gd name="connsiteX1" fmla="*/ 5715 w 5714"/>
                  <a:gd name="connsiteY1" fmla="*/ 2857 h 3809"/>
                  <a:gd name="connsiteX2" fmla="*/ 2858 w 5714"/>
                  <a:gd name="connsiteY2" fmla="*/ 0 h 3809"/>
                  <a:gd name="connsiteX3" fmla="*/ 0 w 5714"/>
                  <a:gd name="connsiteY3" fmla="*/ 3810 h 3809"/>
                </a:gdLst>
                <a:ahLst/>
                <a:cxnLst>
                  <a:cxn ang="0">
                    <a:pos x="connsiteX0" y="connsiteY0"/>
                  </a:cxn>
                  <a:cxn ang="0">
                    <a:pos x="connsiteX1" y="connsiteY1"/>
                  </a:cxn>
                  <a:cxn ang="0">
                    <a:pos x="connsiteX2" y="connsiteY2"/>
                  </a:cxn>
                  <a:cxn ang="0">
                    <a:pos x="connsiteX3" y="connsiteY3"/>
                  </a:cxn>
                </a:cxnLst>
                <a:rect l="l" t="t" r="r" b="b"/>
                <a:pathLst>
                  <a:path w="5714" h="3809">
                    <a:moveTo>
                      <a:pt x="0" y="3810"/>
                    </a:moveTo>
                    <a:lnTo>
                      <a:pt x="5715" y="2857"/>
                    </a:lnTo>
                    <a:lnTo>
                      <a:pt x="2858" y="0"/>
                    </a:lnTo>
                    <a:cubicBezTo>
                      <a:pt x="2858" y="7620"/>
                      <a:pt x="0" y="-5715"/>
                      <a:pt x="0" y="3810"/>
                    </a:cubicBezTo>
                    <a:close/>
                  </a:path>
                </a:pathLst>
              </a:custGeom>
              <a:grpFill/>
              <a:ln w="9525" cap="flat">
                <a:noFill/>
                <a:prstDash val="solid"/>
                <a:miter/>
              </a:ln>
            </p:spPr>
            <p:txBody>
              <a:bodyPr rtlCol="0" anchor="ctr"/>
              <a:lstStyle/>
              <a:p>
                <a:endParaRPr lang="zh-CN" altLang="en-US"/>
              </a:p>
            </p:txBody>
          </p:sp>
          <p:sp>
            <p:nvSpPr>
              <p:cNvPr id="554" name="任意多边形: 形状 553">
                <a:extLst>
                  <a:ext uri="{FF2B5EF4-FFF2-40B4-BE49-F238E27FC236}">
                    <a16:creationId xmlns:a16="http://schemas.microsoft.com/office/drawing/2014/main" id="{ED082BF8-6F09-C8C1-1C2A-9BD04ACFF19B}"/>
                  </a:ext>
                </a:extLst>
              </p:cNvPr>
              <p:cNvSpPr/>
              <p:nvPr/>
            </p:nvSpPr>
            <p:spPr>
              <a:xfrm>
                <a:off x="9225964" y="5056509"/>
                <a:ext cx="12673" cy="13493"/>
              </a:xfrm>
              <a:custGeom>
                <a:avLst/>
                <a:gdLst>
                  <a:gd name="connsiteX0" fmla="*/ 0 w 12673"/>
                  <a:gd name="connsiteY0" fmla="*/ 5715 h 13493"/>
                  <a:gd name="connsiteX1" fmla="*/ 953 w 12673"/>
                  <a:gd name="connsiteY1" fmla="*/ 13335 h 13493"/>
                  <a:gd name="connsiteX2" fmla="*/ 12383 w 12673"/>
                  <a:gd name="connsiteY2" fmla="*/ 10478 h 13493"/>
                  <a:gd name="connsiteX3" fmla="*/ 10478 w 12673"/>
                  <a:gd name="connsiteY3" fmla="*/ 0 h 13493"/>
                  <a:gd name="connsiteX4" fmla="*/ 0 w 12673"/>
                  <a:gd name="connsiteY4" fmla="*/ 5715 h 134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73" h="13493">
                    <a:moveTo>
                      <a:pt x="0" y="5715"/>
                    </a:moveTo>
                    <a:lnTo>
                      <a:pt x="953" y="13335"/>
                    </a:lnTo>
                    <a:cubicBezTo>
                      <a:pt x="4763" y="15240"/>
                      <a:pt x="8573" y="-952"/>
                      <a:pt x="12383" y="10478"/>
                    </a:cubicBezTo>
                    <a:cubicBezTo>
                      <a:pt x="10478" y="5715"/>
                      <a:pt x="15240" y="1905"/>
                      <a:pt x="10478" y="0"/>
                    </a:cubicBezTo>
                    <a:cubicBezTo>
                      <a:pt x="8573" y="6668"/>
                      <a:pt x="2858" y="7620"/>
                      <a:pt x="0" y="5715"/>
                    </a:cubicBezTo>
                    <a:close/>
                  </a:path>
                </a:pathLst>
              </a:custGeom>
              <a:grpFill/>
              <a:ln w="9525" cap="flat">
                <a:noFill/>
                <a:prstDash val="solid"/>
                <a:miter/>
              </a:ln>
            </p:spPr>
            <p:txBody>
              <a:bodyPr rtlCol="0" anchor="ctr"/>
              <a:lstStyle/>
              <a:p>
                <a:endParaRPr lang="zh-CN" altLang="en-US"/>
              </a:p>
            </p:txBody>
          </p:sp>
          <p:sp>
            <p:nvSpPr>
              <p:cNvPr id="555" name="任意多边形: 形状 554">
                <a:extLst>
                  <a:ext uri="{FF2B5EF4-FFF2-40B4-BE49-F238E27FC236}">
                    <a16:creationId xmlns:a16="http://schemas.microsoft.com/office/drawing/2014/main" id="{7E8F0695-21AC-3A3A-5A89-816699C87D14}"/>
                  </a:ext>
                </a:extLst>
              </p:cNvPr>
              <p:cNvSpPr/>
              <p:nvPr/>
            </p:nvSpPr>
            <p:spPr>
              <a:xfrm>
                <a:off x="9240937" y="5071442"/>
                <a:ext cx="3497" cy="7124"/>
              </a:xfrm>
              <a:custGeom>
                <a:avLst/>
                <a:gdLst>
                  <a:gd name="connsiteX0" fmla="*/ 267 w 3497"/>
                  <a:gd name="connsiteY0" fmla="*/ 1260 h 7124"/>
                  <a:gd name="connsiteX1" fmla="*/ 1219 w 3497"/>
                  <a:gd name="connsiteY1" fmla="*/ 6975 h 7124"/>
                  <a:gd name="connsiteX2" fmla="*/ 3124 w 3497"/>
                  <a:gd name="connsiteY2" fmla="*/ 1260 h 7124"/>
                  <a:gd name="connsiteX3" fmla="*/ 267 w 3497"/>
                  <a:gd name="connsiteY3" fmla="*/ 1260 h 7124"/>
                </a:gdLst>
                <a:ahLst/>
                <a:cxnLst>
                  <a:cxn ang="0">
                    <a:pos x="connsiteX0" y="connsiteY0"/>
                  </a:cxn>
                  <a:cxn ang="0">
                    <a:pos x="connsiteX1" y="connsiteY1"/>
                  </a:cxn>
                  <a:cxn ang="0">
                    <a:pos x="connsiteX2" y="connsiteY2"/>
                  </a:cxn>
                  <a:cxn ang="0">
                    <a:pos x="connsiteX3" y="connsiteY3"/>
                  </a:cxn>
                </a:cxnLst>
                <a:rect l="l" t="t" r="r" b="b"/>
                <a:pathLst>
                  <a:path w="3497" h="7124">
                    <a:moveTo>
                      <a:pt x="267" y="1260"/>
                    </a:moveTo>
                    <a:cubicBezTo>
                      <a:pt x="-686" y="3165"/>
                      <a:pt x="1219" y="5070"/>
                      <a:pt x="1219" y="6975"/>
                    </a:cubicBezTo>
                    <a:cubicBezTo>
                      <a:pt x="3124" y="7927"/>
                      <a:pt x="4077" y="4117"/>
                      <a:pt x="3124" y="1260"/>
                    </a:cubicBezTo>
                    <a:cubicBezTo>
                      <a:pt x="3124" y="11737"/>
                      <a:pt x="1219" y="-4455"/>
                      <a:pt x="267" y="1260"/>
                    </a:cubicBezTo>
                    <a:close/>
                  </a:path>
                </a:pathLst>
              </a:custGeom>
              <a:grpFill/>
              <a:ln w="9525" cap="flat">
                <a:noFill/>
                <a:prstDash val="solid"/>
                <a:miter/>
              </a:ln>
            </p:spPr>
            <p:txBody>
              <a:bodyPr rtlCol="0" anchor="ctr"/>
              <a:lstStyle/>
              <a:p>
                <a:endParaRPr lang="zh-CN" altLang="en-US"/>
              </a:p>
            </p:txBody>
          </p:sp>
          <p:sp>
            <p:nvSpPr>
              <p:cNvPr id="556" name="任意多边形: 形状 555">
                <a:extLst>
                  <a:ext uri="{FF2B5EF4-FFF2-40B4-BE49-F238E27FC236}">
                    <a16:creationId xmlns:a16="http://schemas.microsoft.com/office/drawing/2014/main" id="{9D268425-9BF1-6920-8EC8-4A700FFD3457}"/>
                  </a:ext>
                </a:extLst>
              </p:cNvPr>
              <p:cNvSpPr/>
              <p:nvPr/>
            </p:nvSpPr>
            <p:spPr>
              <a:xfrm>
                <a:off x="9257534" y="5061006"/>
                <a:ext cx="3672" cy="13600"/>
              </a:xfrm>
              <a:custGeom>
                <a:avLst/>
                <a:gdLst>
                  <a:gd name="connsiteX0" fmla="*/ 1768 w 3672"/>
                  <a:gd name="connsiteY0" fmla="*/ 10743 h 13600"/>
                  <a:gd name="connsiteX1" fmla="*/ 815 w 3672"/>
                  <a:gd name="connsiteY1" fmla="*/ 13601 h 13600"/>
                  <a:gd name="connsiteX2" fmla="*/ 3673 w 3672"/>
                  <a:gd name="connsiteY2" fmla="*/ 1218 h 13600"/>
                  <a:gd name="connsiteX3" fmla="*/ 1768 w 3672"/>
                  <a:gd name="connsiteY3" fmla="*/ 10743 h 13600"/>
                </a:gdLst>
                <a:ahLst/>
                <a:cxnLst>
                  <a:cxn ang="0">
                    <a:pos x="connsiteX0" y="connsiteY0"/>
                  </a:cxn>
                  <a:cxn ang="0">
                    <a:pos x="connsiteX1" y="connsiteY1"/>
                  </a:cxn>
                  <a:cxn ang="0">
                    <a:pos x="connsiteX2" y="connsiteY2"/>
                  </a:cxn>
                  <a:cxn ang="0">
                    <a:pos x="connsiteX3" y="connsiteY3"/>
                  </a:cxn>
                </a:cxnLst>
                <a:rect l="l" t="t" r="r" b="b"/>
                <a:pathLst>
                  <a:path w="3672" h="13600">
                    <a:moveTo>
                      <a:pt x="1768" y="10743"/>
                    </a:moveTo>
                    <a:cubicBezTo>
                      <a:pt x="815" y="10743"/>
                      <a:pt x="-1090" y="11696"/>
                      <a:pt x="815" y="13601"/>
                    </a:cubicBezTo>
                    <a:cubicBezTo>
                      <a:pt x="4625" y="12648"/>
                      <a:pt x="2720" y="5028"/>
                      <a:pt x="3673" y="1218"/>
                    </a:cubicBezTo>
                    <a:cubicBezTo>
                      <a:pt x="815" y="-3544"/>
                      <a:pt x="-137" y="6933"/>
                      <a:pt x="1768" y="10743"/>
                    </a:cubicBezTo>
                    <a:close/>
                  </a:path>
                </a:pathLst>
              </a:custGeom>
              <a:grpFill/>
              <a:ln w="9525" cap="flat">
                <a:noFill/>
                <a:prstDash val="solid"/>
                <a:miter/>
              </a:ln>
            </p:spPr>
            <p:txBody>
              <a:bodyPr rtlCol="0" anchor="ctr"/>
              <a:lstStyle/>
              <a:p>
                <a:endParaRPr lang="zh-CN" altLang="en-US"/>
              </a:p>
            </p:txBody>
          </p:sp>
          <p:sp>
            <p:nvSpPr>
              <p:cNvPr id="557" name="任意多边形: 形状 556">
                <a:extLst>
                  <a:ext uri="{FF2B5EF4-FFF2-40B4-BE49-F238E27FC236}">
                    <a16:creationId xmlns:a16="http://schemas.microsoft.com/office/drawing/2014/main" id="{59A340C4-FE6C-833A-F650-9FEFBB47D2FB}"/>
                  </a:ext>
                </a:extLst>
              </p:cNvPr>
              <p:cNvSpPr/>
              <p:nvPr/>
            </p:nvSpPr>
            <p:spPr>
              <a:xfrm>
                <a:off x="9286924" y="5111146"/>
                <a:ext cx="3809" cy="3465"/>
              </a:xfrm>
              <a:custGeom>
                <a:avLst/>
                <a:gdLst>
                  <a:gd name="connsiteX0" fmla="*/ 3810 w 3809"/>
                  <a:gd name="connsiteY0" fmla="*/ 3466 h 3465"/>
                  <a:gd name="connsiteX1" fmla="*/ 0 w 3809"/>
                  <a:gd name="connsiteY1" fmla="*/ 1561 h 3465"/>
                  <a:gd name="connsiteX2" fmla="*/ 3810 w 3809"/>
                  <a:gd name="connsiteY2" fmla="*/ 3466 h 3465"/>
                </a:gdLst>
                <a:ahLst/>
                <a:cxnLst>
                  <a:cxn ang="0">
                    <a:pos x="connsiteX0" y="connsiteY0"/>
                  </a:cxn>
                  <a:cxn ang="0">
                    <a:pos x="connsiteX1" y="connsiteY1"/>
                  </a:cxn>
                  <a:cxn ang="0">
                    <a:pos x="connsiteX2" y="connsiteY2"/>
                  </a:cxn>
                </a:cxnLst>
                <a:rect l="l" t="t" r="r" b="b"/>
                <a:pathLst>
                  <a:path w="3809" h="3465">
                    <a:moveTo>
                      <a:pt x="3810" y="3466"/>
                    </a:moveTo>
                    <a:cubicBezTo>
                      <a:pt x="2857" y="-1297"/>
                      <a:pt x="0" y="-344"/>
                      <a:pt x="0" y="1561"/>
                    </a:cubicBezTo>
                    <a:cubicBezTo>
                      <a:pt x="953" y="608"/>
                      <a:pt x="2857" y="2513"/>
                      <a:pt x="3810" y="3466"/>
                    </a:cubicBezTo>
                    <a:close/>
                  </a:path>
                </a:pathLst>
              </a:custGeom>
              <a:grpFill/>
              <a:ln w="9525" cap="flat">
                <a:noFill/>
                <a:prstDash val="solid"/>
                <a:miter/>
              </a:ln>
            </p:spPr>
            <p:txBody>
              <a:bodyPr rtlCol="0" anchor="ctr"/>
              <a:lstStyle/>
              <a:p>
                <a:endParaRPr lang="zh-CN" altLang="en-US"/>
              </a:p>
            </p:txBody>
          </p:sp>
          <p:sp>
            <p:nvSpPr>
              <p:cNvPr id="558" name="任意多边形: 形状 557">
                <a:extLst>
                  <a:ext uri="{FF2B5EF4-FFF2-40B4-BE49-F238E27FC236}">
                    <a16:creationId xmlns:a16="http://schemas.microsoft.com/office/drawing/2014/main" id="{BC2A96F6-C56B-814E-76AF-877E2DD2B8D6}"/>
                  </a:ext>
                </a:extLst>
              </p:cNvPr>
              <p:cNvSpPr/>
              <p:nvPr/>
            </p:nvSpPr>
            <p:spPr>
              <a:xfrm>
                <a:off x="9285972" y="5071749"/>
                <a:ext cx="1905" cy="7620"/>
              </a:xfrm>
              <a:custGeom>
                <a:avLst/>
                <a:gdLst>
                  <a:gd name="connsiteX0" fmla="*/ 1905 w 1905"/>
                  <a:gd name="connsiteY0" fmla="*/ 953 h 7620"/>
                  <a:gd name="connsiteX1" fmla="*/ 0 w 1905"/>
                  <a:gd name="connsiteY1" fmla="*/ 0 h 7620"/>
                  <a:gd name="connsiteX2" fmla="*/ 0 w 1905"/>
                  <a:gd name="connsiteY2" fmla="*/ 7620 h 7620"/>
                </a:gdLst>
                <a:ahLst/>
                <a:cxnLst>
                  <a:cxn ang="0">
                    <a:pos x="connsiteX0" y="connsiteY0"/>
                  </a:cxn>
                  <a:cxn ang="0">
                    <a:pos x="connsiteX1" y="connsiteY1"/>
                  </a:cxn>
                  <a:cxn ang="0">
                    <a:pos x="connsiteX2" y="connsiteY2"/>
                  </a:cxn>
                </a:cxnLst>
                <a:rect l="l" t="t" r="r" b="b"/>
                <a:pathLst>
                  <a:path w="1905" h="7620">
                    <a:moveTo>
                      <a:pt x="1905" y="953"/>
                    </a:moveTo>
                    <a:lnTo>
                      <a:pt x="0" y="0"/>
                    </a:lnTo>
                    <a:lnTo>
                      <a:pt x="0" y="7620"/>
                    </a:lnTo>
                    <a:close/>
                  </a:path>
                </a:pathLst>
              </a:custGeom>
              <a:grpFill/>
              <a:ln w="9525" cap="flat">
                <a:noFill/>
                <a:prstDash val="solid"/>
                <a:miter/>
              </a:ln>
            </p:spPr>
            <p:txBody>
              <a:bodyPr rtlCol="0" anchor="ctr"/>
              <a:lstStyle/>
              <a:p>
                <a:endParaRPr lang="zh-CN" altLang="en-US"/>
              </a:p>
            </p:txBody>
          </p:sp>
          <p:sp>
            <p:nvSpPr>
              <p:cNvPr id="559" name="任意多边形: 形状 558">
                <a:extLst>
                  <a:ext uri="{FF2B5EF4-FFF2-40B4-BE49-F238E27FC236}">
                    <a16:creationId xmlns:a16="http://schemas.microsoft.com/office/drawing/2014/main" id="{C3A978B6-6580-BDAA-37AB-5F387C13DC13}"/>
                  </a:ext>
                </a:extLst>
              </p:cNvPr>
              <p:cNvSpPr/>
              <p:nvPr/>
            </p:nvSpPr>
            <p:spPr>
              <a:xfrm>
                <a:off x="9305974" y="5065082"/>
                <a:ext cx="3809" cy="3809"/>
              </a:xfrm>
              <a:custGeom>
                <a:avLst/>
                <a:gdLst>
                  <a:gd name="connsiteX0" fmla="*/ 1905 w 3809"/>
                  <a:gd name="connsiteY0" fmla="*/ 3810 h 3809"/>
                  <a:gd name="connsiteX1" fmla="*/ 3810 w 3809"/>
                  <a:gd name="connsiteY1" fmla="*/ 0 h 3809"/>
                  <a:gd name="connsiteX2" fmla="*/ 0 w 3809"/>
                  <a:gd name="connsiteY2" fmla="*/ 0 h 3809"/>
                </a:gdLst>
                <a:ahLst/>
                <a:cxnLst>
                  <a:cxn ang="0">
                    <a:pos x="connsiteX0" y="connsiteY0"/>
                  </a:cxn>
                  <a:cxn ang="0">
                    <a:pos x="connsiteX1" y="connsiteY1"/>
                  </a:cxn>
                  <a:cxn ang="0">
                    <a:pos x="connsiteX2" y="connsiteY2"/>
                  </a:cxn>
                </a:cxnLst>
                <a:rect l="l" t="t" r="r" b="b"/>
                <a:pathLst>
                  <a:path w="3809" h="3809">
                    <a:moveTo>
                      <a:pt x="1905" y="3810"/>
                    </a:moveTo>
                    <a:lnTo>
                      <a:pt x="3810" y="0"/>
                    </a:lnTo>
                    <a:lnTo>
                      <a:pt x="0" y="0"/>
                    </a:lnTo>
                    <a:close/>
                  </a:path>
                </a:pathLst>
              </a:custGeom>
              <a:grpFill/>
              <a:ln w="9525" cap="flat">
                <a:noFill/>
                <a:prstDash val="solid"/>
                <a:miter/>
              </a:ln>
            </p:spPr>
            <p:txBody>
              <a:bodyPr rtlCol="0" anchor="ctr"/>
              <a:lstStyle/>
              <a:p>
                <a:endParaRPr lang="zh-CN" altLang="en-US"/>
              </a:p>
            </p:txBody>
          </p:sp>
          <p:sp>
            <p:nvSpPr>
              <p:cNvPr id="560" name="任意多边形: 形状 559">
                <a:extLst>
                  <a:ext uri="{FF2B5EF4-FFF2-40B4-BE49-F238E27FC236}">
                    <a16:creationId xmlns:a16="http://schemas.microsoft.com/office/drawing/2014/main" id="{48513A76-A631-D6A8-5D91-1B4126824DB3}"/>
                  </a:ext>
                </a:extLst>
              </p:cNvPr>
              <p:cNvSpPr/>
              <p:nvPr/>
            </p:nvSpPr>
            <p:spPr>
              <a:xfrm>
                <a:off x="9311689" y="5067745"/>
                <a:ext cx="3809" cy="2099"/>
              </a:xfrm>
              <a:custGeom>
                <a:avLst/>
                <a:gdLst>
                  <a:gd name="connsiteX0" fmla="*/ 0 w 3809"/>
                  <a:gd name="connsiteY0" fmla="*/ 2100 h 2099"/>
                  <a:gd name="connsiteX1" fmla="*/ 3810 w 3809"/>
                  <a:gd name="connsiteY1" fmla="*/ 2100 h 2099"/>
                  <a:gd name="connsiteX2" fmla="*/ 2857 w 3809"/>
                  <a:gd name="connsiteY2" fmla="*/ 194 h 2099"/>
                  <a:gd name="connsiteX3" fmla="*/ 0 w 3809"/>
                  <a:gd name="connsiteY3" fmla="*/ 2100 h 2099"/>
                </a:gdLst>
                <a:ahLst/>
                <a:cxnLst>
                  <a:cxn ang="0">
                    <a:pos x="connsiteX0" y="connsiteY0"/>
                  </a:cxn>
                  <a:cxn ang="0">
                    <a:pos x="connsiteX1" y="connsiteY1"/>
                  </a:cxn>
                  <a:cxn ang="0">
                    <a:pos x="connsiteX2" y="connsiteY2"/>
                  </a:cxn>
                  <a:cxn ang="0">
                    <a:pos x="connsiteX3" y="connsiteY3"/>
                  </a:cxn>
                </a:cxnLst>
                <a:rect l="l" t="t" r="r" b="b"/>
                <a:pathLst>
                  <a:path w="3809" h="2099">
                    <a:moveTo>
                      <a:pt x="0" y="2100"/>
                    </a:moveTo>
                    <a:lnTo>
                      <a:pt x="3810" y="2100"/>
                    </a:lnTo>
                    <a:lnTo>
                      <a:pt x="2857" y="194"/>
                    </a:lnTo>
                    <a:cubicBezTo>
                      <a:pt x="952" y="-758"/>
                      <a:pt x="1905" y="2100"/>
                      <a:pt x="0" y="2100"/>
                    </a:cubicBezTo>
                    <a:close/>
                  </a:path>
                </a:pathLst>
              </a:custGeom>
              <a:grpFill/>
              <a:ln w="9525" cap="flat">
                <a:noFill/>
                <a:prstDash val="solid"/>
                <a:miter/>
              </a:ln>
            </p:spPr>
            <p:txBody>
              <a:bodyPr rtlCol="0" anchor="ctr"/>
              <a:lstStyle/>
              <a:p>
                <a:endParaRPr lang="zh-CN" altLang="en-US"/>
              </a:p>
            </p:txBody>
          </p:sp>
          <p:sp>
            <p:nvSpPr>
              <p:cNvPr id="561" name="任意多边形: 形状 560">
                <a:extLst>
                  <a:ext uri="{FF2B5EF4-FFF2-40B4-BE49-F238E27FC236}">
                    <a16:creationId xmlns:a16="http://schemas.microsoft.com/office/drawing/2014/main" id="{8D846D3A-7A53-F68C-EC14-436B6113FAD2}"/>
                  </a:ext>
                </a:extLst>
              </p:cNvPr>
              <p:cNvSpPr/>
              <p:nvPr/>
            </p:nvSpPr>
            <p:spPr>
              <a:xfrm>
                <a:off x="9318356" y="5068892"/>
                <a:ext cx="3809" cy="1904"/>
              </a:xfrm>
              <a:custGeom>
                <a:avLst/>
                <a:gdLst>
                  <a:gd name="connsiteX0" fmla="*/ 3810 w 3809"/>
                  <a:gd name="connsiteY0" fmla="*/ 953 h 1904"/>
                  <a:gd name="connsiteX1" fmla="*/ 2858 w 3809"/>
                  <a:gd name="connsiteY1" fmla="*/ 0 h 1904"/>
                  <a:gd name="connsiteX2" fmla="*/ 0 w 3809"/>
                  <a:gd name="connsiteY2" fmla="*/ 1905 h 1904"/>
                  <a:gd name="connsiteX3" fmla="*/ 3810 w 3809"/>
                  <a:gd name="connsiteY3" fmla="*/ 953 h 1904"/>
                </a:gdLst>
                <a:ahLst/>
                <a:cxnLst>
                  <a:cxn ang="0">
                    <a:pos x="connsiteX0" y="connsiteY0"/>
                  </a:cxn>
                  <a:cxn ang="0">
                    <a:pos x="connsiteX1" y="connsiteY1"/>
                  </a:cxn>
                  <a:cxn ang="0">
                    <a:pos x="connsiteX2" y="connsiteY2"/>
                  </a:cxn>
                  <a:cxn ang="0">
                    <a:pos x="connsiteX3" y="connsiteY3"/>
                  </a:cxn>
                </a:cxnLst>
                <a:rect l="l" t="t" r="r" b="b"/>
                <a:pathLst>
                  <a:path w="3809" h="1904">
                    <a:moveTo>
                      <a:pt x="3810" y="953"/>
                    </a:moveTo>
                    <a:cubicBezTo>
                      <a:pt x="3810" y="953"/>
                      <a:pt x="2858" y="953"/>
                      <a:pt x="2858" y="0"/>
                    </a:cubicBezTo>
                    <a:lnTo>
                      <a:pt x="0" y="1905"/>
                    </a:lnTo>
                    <a:lnTo>
                      <a:pt x="3810" y="953"/>
                    </a:lnTo>
                    <a:close/>
                  </a:path>
                </a:pathLst>
              </a:custGeom>
              <a:grpFill/>
              <a:ln w="9525" cap="flat">
                <a:noFill/>
                <a:prstDash val="solid"/>
                <a:miter/>
              </a:ln>
            </p:spPr>
            <p:txBody>
              <a:bodyPr rtlCol="0" anchor="ctr"/>
              <a:lstStyle/>
              <a:p>
                <a:endParaRPr lang="zh-CN" altLang="en-US"/>
              </a:p>
            </p:txBody>
          </p:sp>
          <p:sp>
            <p:nvSpPr>
              <p:cNvPr id="562" name="任意多边形: 形状 561">
                <a:extLst>
                  <a:ext uri="{FF2B5EF4-FFF2-40B4-BE49-F238E27FC236}">
                    <a16:creationId xmlns:a16="http://schemas.microsoft.com/office/drawing/2014/main" id="{90E2CD6D-DF04-EEC0-AA4C-14791BFE984C}"/>
                  </a:ext>
                </a:extLst>
              </p:cNvPr>
              <p:cNvSpPr/>
              <p:nvPr/>
            </p:nvSpPr>
            <p:spPr>
              <a:xfrm>
                <a:off x="9379125" y="5071749"/>
                <a:ext cx="3049" cy="2164"/>
              </a:xfrm>
              <a:custGeom>
                <a:avLst/>
                <a:gdLst>
                  <a:gd name="connsiteX0" fmla="*/ 192 w 3049"/>
                  <a:gd name="connsiteY0" fmla="*/ 1905 h 2164"/>
                  <a:gd name="connsiteX1" fmla="*/ 3049 w 3049"/>
                  <a:gd name="connsiteY1" fmla="*/ 0 h 2164"/>
                  <a:gd name="connsiteX2" fmla="*/ 192 w 3049"/>
                  <a:gd name="connsiteY2" fmla="*/ 1905 h 2164"/>
                </a:gdLst>
                <a:ahLst/>
                <a:cxnLst>
                  <a:cxn ang="0">
                    <a:pos x="connsiteX0" y="connsiteY0"/>
                  </a:cxn>
                  <a:cxn ang="0">
                    <a:pos x="connsiteX1" y="connsiteY1"/>
                  </a:cxn>
                  <a:cxn ang="0">
                    <a:pos x="connsiteX2" y="connsiteY2"/>
                  </a:cxn>
                </a:cxnLst>
                <a:rect l="l" t="t" r="r" b="b"/>
                <a:pathLst>
                  <a:path w="3049" h="2164">
                    <a:moveTo>
                      <a:pt x="192" y="1905"/>
                    </a:moveTo>
                    <a:cubicBezTo>
                      <a:pt x="-761" y="2858"/>
                      <a:pt x="2097" y="953"/>
                      <a:pt x="3049" y="0"/>
                    </a:cubicBezTo>
                    <a:cubicBezTo>
                      <a:pt x="3049" y="0"/>
                      <a:pt x="1144" y="953"/>
                      <a:pt x="192" y="1905"/>
                    </a:cubicBezTo>
                    <a:close/>
                  </a:path>
                </a:pathLst>
              </a:custGeom>
              <a:grpFill/>
              <a:ln w="9525" cap="flat">
                <a:noFill/>
                <a:prstDash val="solid"/>
                <a:miter/>
              </a:ln>
            </p:spPr>
            <p:txBody>
              <a:bodyPr rtlCol="0" anchor="ctr"/>
              <a:lstStyle/>
              <a:p>
                <a:endParaRPr lang="zh-CN" altLang="en-US"/>
              </a:p>
            </p:txBody>
          </p:sp>
        </p:grpSp>
      </p:grpSp>
      <p:grpSp>
        <p:nvGrpSpPr>
          <p:cNvPr id="941" name="组合 940">
            <a:extLst>
              <a:ext uri="{FF2B5EF4-FFF2-40B4-BE49-F238E27FC236}">
                <a16:creationId xmlns:a16="http://schemas.microsoft.com/office/drawing/2014/main" id="{ECB6CE19-D93C-30A6-7D78-37D44ED2F6B9}"/>
              </a:ext>
            </a:extLst>
          </p:cNvPr>
          <p:cNvGrpSpPr>
            <a:grpSpLocks noChangeAspect="1"/>
          </p:cNvGrpSpPr>
          <p:nvPr/>
        </p:nvGrpSpPr>
        <p:grpSpPr>
          <a:xfrm>
            <a:off x="7488614" y="3252490"/>
            <a:ext cx="2465083" cy="1440000"/>
            <a:chOff x="8744724" y="3905370"/>
            <a:chExt cx="2427966" cy="1418315"/>
          </a:xfrm>
        </p:grpSpPr>
        <p:sp>
          <p:nvSpPr>
            <p:cNvPr id="571" name="任意多边形: 形状 570">
              <a:extLst>
                <a:ext uri="{FF2B5EF4-FFF2-40B4-BE49-F238E27FC236}">
                  <a16:creationId xmlns:a16="http://schemas.microsoft.com/office/drawing/2014/main" id="{8E1D9746-AA0C-7B0F-5542-FBFDCA1164B3}"/>
                </a:ext>
              </a:extLst>
            </p:cNvPr>
            <p:cNvSpPr/>
            <p:nvPr/>
          </p:nvSpPr>
          <p:spPr>
            <a:xfrm>
              <a:off x="8744724" y="3986861"/>
              <a:ext cx="533355" cy="522437"/>
            </a:xfrm>
            <a:custGeom>
              <a:avLst/>
              <a:gdLst>
                <a:gd name="connsiteX0" fmla="*/ 533355 w 533355"/>
                <a:gd name="connsiteY0" fmla="*/ 230020 h 522437"/>
                <a:gd name="connsiteX1" fmla="*/ 361905 w 533355"/>
                <a:gd name="connsiteY1" fmla="*/ 93812 h 522437"/>
                <a:gd name="connsiteX2" fmla="*/ 14243 w 533355"/>
                <a:gd name="connsiteY2" fmla="*/ 38567 h 522437"/>
                <a:gd name="connsiteX3" fmla="*/ 402863 w 533355"/>
                <a:gd name="connsiteY3" fmla="*/ 522437 h 522437"/>
                <a:gd name="connsiteX4" fmla="*/ 533355 w 533355"/>
                <a:gd name="connsiteY4" fmla="*/ 230020 h 5224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33355" h="522437">
                  <a:moveTo>
                    <a:pt x="533355" y="230020"/>
                  </a:moveTo>
                  <a:cubicBezTo>
                    <a:pt x="533355" y="230020"/>
                    <a:pt x="436200" y="200492"/>
                    <a:pt x="361905" y="93812"/>
                  </a:cubicBezTo>
                  <a:cubicBezTo>
                    <a:pt x="267608" y="-42395"/>
                    <a:pt x="61868" y="-1438"/>
                    <a:pt x="14243" y="38567"/>
                  </a:cubicBezTo>
                  <a:cubicBezTo>
                    <a:pt x="-63862" y="104290"/>
                    <a:pt x="195218" y="408137"/>
                    <a:pt x="402863" y="522437"/>
                  </a:cubicBezTo>
                  <a:cubicBezTo>
                    <a:pt x="403815" y="521485"/>
                    <a:pt x="528593" y="347177"/>
                    <a:pt x="533355" y="230020"/>
                  </a:cubicBezTo>
                  <a:close/>
                </a:path>
              </a:pathLst>
            </a:custGeom>
            <a:solidFill>
              <a:srgbClr val="C4D19C"/>
            </a:solidFill>
            <a:ln w="9525" cap="flat">
              <a:noFill/>
              <a:prstDash val="solid"/>
              <a:miter/>
            </a:ln>
          </p:spPr>
          <p:txBody>
            <a:bodyPr rtlCol="0" anchor="ctr"/>
            <a:lstStyle/>
            <a:p>
              <a:endParaRPr lang="zh-CN" altLang="en-US"/>
            </a:p>
          </p:txBody>
        </p:sp>
        <p:sp>
          <p:nvSpPr>
            <p:cNvPr id="572" name="任意多边形: 形状 571">
              <a:extLst>
                <a:ext uri="{FF2B5EF4-FFF2-40B4-BE49-F238E27FC236}">
                  <a16:creationId xmlns:a16="http://schemas.microsoft.com/office/drawing/2014/main" id="{9C6A0E1C-7635-89DB-77ED-AFC8BBF374FA}"/>
                </a:ext>
              </a:extLst>
            </p:cNvPr>
            <p:cNvSpPr/>
            <p:nvPr/>
          </p:nvSpPr>
          <p:spPr>
            <a:xfrm>
              <a:off x="8922797" y="4057813"/>
              <a:ext cx="51434" cy="51434"/>
            </a:xfrm>
            <a:custGeom>
              <a:avLst/>
              <a:gdLst>
                <a:gd name="connsiteX0" fmla="*/ 51435 w 51434"/>
                <a:gd name="connsiteY0" fmla="*/ 25717 h 51434"/>
                <a:gd name="connsiteX1" fmla="*/ 25718 w 51434"/>
                <a:gd name="connsiteY1" fmla="*/ 51435 h 51434"/>
                <a:gd name="connsiteX2" fmla="*/ 0 w 51434"/>
                <a:gd name="connsiteY2" fmla="*/ 25717 h 51434"/>
                <a:gd name="connsiteX3" fmla="*/ 25718 w 51434"/>
                <a:gd name="connsiteY3" fmla="*/ 0 h 51434"/>
                <a:gd name="connsiteX4" fmla="*/ 51435 w 51434"/>
                <a:gd name="connsiteY4" fmla="*/ 25717 h 514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434" h="51434">
                  <a:moveTo>
                    <a:pt x="51435" y="25717"/>
                  </a:moveTo>
                  <a:cubicBezTo>
                    <a:pt x="51435" y="39921"/>
                    <a:pt x="39921" y="51435"/>
                    <a:pt x="25718" y="51435"/>
                  </a:cubicBezTo>
                  <a:cubicBezTo>
                    <a:pt x="11514" y="51435"/>
                    <a:pt x="0" y="39921"/>
                    <a:pt x="0" y="25717"/>
                  </a:cubicBezTo>
                  <a:cubicBezTo>
                    <a:pt x="0" y="11514"/>
                    <a:pt x="11514" y="0"/>
                    <a:pt x="25718" y="0"/>
                  </a:cubicBezTo>
                  <a:cubicBezTo>
                    <a:pt x="39921" y="0"/>
                    <a:pt x="51435" y="11514"/>
                    <a:pt x="51435" y="25717"/>
                  </a:cubicBezTo>
                  <a:close/>
                </a:path>
              </a:pathLst>
            </a:custGeom>
            <a:solidFill>
              <a:srgbClr val="646360"/>
            </a:solidFill>
            <a:ln w="9525" cap="flat">
              <a:noFill/>
              <a:prstDash val="solid"/>
              <a:miter/>
            </a:ln>
          </p:spPr>
          <p:txBody>
            <a:bodyPr rtlCol="0" anchor="ctr"/>
            <a:lstStyle/>
            <a:p>
              <a:endParaRPr lang="zh-CN" altLang="en-US"/>
            </a:p>
          </p:txBody>
        </p:sp>
        <p:sp>
          <p:nvSpPr>
            <p:cNvPr id="573" name="任意多边形: 形状 572">
              <a:extLst>
                <a:ext uri="{FF2B5EF4-FFF2-40B4-BE49-F238E27FC236}">
                  <a16:creationId xmlns:a16="http://schemas.microsoft.com/office/drawing/2014/main" id="{5D4E9812-DC86-D85D-0889-3B186017B4BF}"/>
                </a:ext>
              </a:extLst>
            </p:cNvPr>
            <p:cNvSpPr/>
            <p:nvPr/>
          </p:nvSpPr>
          <p:spPr>
            <a:xfrm>
              <a:off x="8806592" y="4186401"/>
              <a:ext cx="230504" cy="13047"/>
            </a:xfrm>
            <a:custGeom>
              <a:avLst/>
              <a:gdLst>
                <a:gd name="connsiteX0" fmla="*/ 0 w 230504"/>
                <a:gd name="connsiteY0" fmla="*/ 6667 h 13047"/>
                <a:gd name="connsiteX1" fmla="*/ 230505 w 230504"/>
                <a:gd name="connsiteY1" fmla="*/ 0 h 13047"/>
              </a:gdLst>
              <a:ahLst/>
              <a:cxnLst>
                <a:cxn ang="0">
                  <a:pos x="connsiteX0" y="connsiteY0"/>
                </a:cxn>
                <a:cxn ang="0">
                  <a:pos x="connsiteX1" y="connsiteY1"/>
                </a:cxn>
              </a:cxnLst>
              <a:rect l="l" t="t" r="r" b="b"/>
              <a:pathLst>
                <a:path w="230504" h="13047">
                  <a:moveTo>
                    <a:pt x="0" y="6667"/>
                  </a:moveTo>
                  <a:cubicBezTo>
                    <a:pt x="0" y="6667"/>
                    <a:pt x="114300" y="24765"/>
                    <a:pt x="230505" y="0"/>
                  </a:cubicBezTo>
                </a:path>
              </a:pathLst>
            </a:custGeom>
            <a:noFill/>
            <a:ln w="9525" cap="flat">
              <a:solidFill>
                <a:srgbClr val="646360"/>
              </a:solidFill>
              <a:prstDash val="solid"/>
              <a:miter/>
            </a:ln>
          </p:spPr>
          <p:txBody>
            <a:bodyPr rtlCol="0" anchor="ctr"/>
            <a:lstStyle/>
            <a:p>
              <a:endParaRPr lang="zh-CN" altLang="en-US"/>
            </a:p>
          </p:txBody>
        </p:sp>
        <p:grpSp>
          <p:nvGrpSpPr>
            <p:cNvPr id="574" name="图形 564">
              <a:extLst>
                <a:ext uri="{FF2B5EF4-FFF2-40B4-BE49-F238E27FC236}">
                  <a16:creationId xmlns:a16="http://schemas.microsoft.com/office/drawing/2014/main" id="{791CE319-8458-F0BA-AF86-057EF8B4FDB5}"/>
                </a:ext>
              </a:extLst>
            </p:cNvPr>
            <p:cNvGrpSpPr/>
            <p:nvPr/>
          </p:nvGrpSpPr>
          <p:grpSpPr>
            <a:xfrm>
              <a:off x="8918986" y="4334991"/>
              <a:ext cx="322514" cy="198119"/>
              <a:chOff x="9109759" y="4430565"/>
              <a:chExt cx="322514" cy="198119"/>
            </a:xfrm>
            <a:solidFill>
              <a:srgbClr val="646360"/>
            </a:solidFill>
          </p:grpSpPr>
          <p:sp>
            <p:nvSpPr>
              <p:cNvPr id="575" name="任意多边形: 形状 574">
                <a:extLst>
                  <a:ext uri="{FF2B5EF4-FFF2-40B4-BE49-F238E27FC236}">
                    <a16:creationId xmlns:a16="http://schemas.microsoft.com/office/drawing/2014/main" id="{1513E92B-080E-4D39-21D3-9A7C6B5EA25D}"/>
                  </a:ext>
                </a:extLst>
              </p:cNvPr>
              <p:cNvSpPr/>
              <p:nvPr/>
            </p:nvSpPr>
            <p:spPr>
              <a:xfrm>
                <a:off x="9264065" y="4561057"/>
                <a:ext cx="1904" cy="1904"/>
              </a:xfrm>
              <a:custGeom>
                <a:avLst/>
                <a:gdLst>
                  <a:gd name="connsiteX0" fmla="*/ 0 w 1904"/>
                  <a:gd name="connsiteY0" fmla="*/ 1905 h 1904"/>
                  <a:gd name="connsiteX1" fmla="*/ 1905 w 1904"/>
                  <a:gd name="connsiteY1" fmla="*/ 0 h 1904"/>
                  <a:gd name="connsiteX2" fmla="*/ 0 w 1904"/>
                  <a:gd name="connsiteY2" fmla="*/ 1905 h 1904"/>
                </a:gdLst>
                <a:ahLst/>
                <a:cxnLst>
                  <a:cxn ang="0">
                    <a:pos x="connsiteX0" y="connsiteY0"/>
                  </a:cxn>
                  <a:cxn ang="0">
                    <a:pos x="connsiteX1" y="connsiteY1"/>
                  </a:cxn>
                  <a:cxn ang="0">
                    <a:pos x="connsiteX2" y="connsiteY2"/>
                  </a:cxn>
                </a:cxnLst>
                <a:rect l="l" t="t" r="r" b="b"/>
                <a:pathLst>
                  <a:path w="1904" h="1904">
                    <a:moveTo>
                      <a:pt x="0" y="1905"/>
                    </a:moveTo>
                    <a:cubicBezTo>
                      <a:pt x="952" y="1905"/>
                      <a:pt x="952" y="952"/>
                      <a:pt x="1905" y="0"/>
                    </a:cubicBezTo>
                    <a:cubicBezTo>
                      <a:pt x="952" y="0"/>
                      <a:pt x="0" y="952"/>
                      <a:pt x="0" y="1905"/>
                    </a:cubicBezTo>
                    <a:close/>
                  </a:path>
                </a:pathLst>
              </a:custGeom>
              <a:grpFill/>
              <a:ln w="9525" cap="flat">
                <a:noFill/>
                <a:prstDash val="solid"/>
                <a:miter/>
              </a:ln>
            </p:spPr>
            <p:txBody>
              <a:bodyPr rtlCol="0" anchor="ctr"/>
              <a:lstStyle/>
              <a:p>
                <a:endParaRPr lang="zh-CN" altLang="en-US"/>
              </a:p>
            </p:txBody>
          </p:sp>
          <p:sp>
            <p:nvSpPr>
              <p:cNvPr id="576" name="任意多边形: 形状 575">
                <a:extLst>
                  <a:ext uri="{FF2B5EF4-FFF2-40B4-BE49-F238E27FC236}">
                    <a16:creationId xmlns:a16="http://schemas.microsoft.com/office/drawing/2014/main" id="{5A82D309-D4F7-A572-81A6-EDED30A339C3}"/>
                  </a:ext>
                </a:extLst>
              </p:cNvPr>
              <p:cNvSpPr/>
              <p:nvPr/>
            </p:nvSpPr>
            <p:spPr>
              <a:xfrm>
                <a:off x="9195723" y="4522957"/>
                <a:ext cx="714" cy="9525"/>
              </a:xfrm>
              <a:custGeom>
                <a:avLst/>
                <a:gdLst>
                  <a:gd name="connsiteX0" fmla="*/ 714 w 714"/>
                  <a:gd name="connsiteY0" fmla="*/ 0 h 9525"/>
                  <a:gd name="connsiteX1" fmla="*/ 714 w 714"/>
                  <a:gd name="connsiteY1" fmla="*/ 0 h 9525"/>
                  <a:gd name="connsiteX2" fmla="*/ 714 w 714"/>
                  <a:gd name="connsiteY2" fmla="*/ 0 h 9525"/>
                  <a:gd name="connsiteX3" fmla="*/ 714 w 714"/>
                  <a:gd name="connsiteY3" fmla="*/ 0 h 9525"/>
                </a:gdLst>
                <a:ahLst/>
                <a:cxnLst>
                  <a:cxn ang="0">
                    <a:pos x="connsiteX0" y="connsiteY0"/>
                  </a:cxn>
                  <a:cxn ang="0">
                    <a:pos x="connsiteX1" y="connsiteY1"/>
                  </a:cxn>
                  <a:cxn ang="0">
                    <a:pos x="connsiteX2" y="connsiteY2"/>
                  </a:cxn>
                  <a:cxn ang="0">
                    <a:pos x="connsiteX3" y="connsiteY3"/>
                  </a:cxn>
                </a:cxnLst>
                <a:rect l="l" t="t" r="r" b="b"/>
                <a:pathLst>
                  <a:path w="714" h="9525">
                    <a:moveTo>
                      <a:pt x="714" y="0"/>
                    </a:moveTo>
                    <a:cubicBezTo>
                      <a:pt x="-238" y="0"/>
                      <a:pt x="-238" y="0"/>
                      <a:pt x="714" y="0"/>
                    </a:cubicBezTo>
                    <a:lnTo>
                      <a:pt x="714" y="0"/>
                    </a:lnTo>
                    <a:lnTo>
                      <a:pt x="714" y="0"/>
                    </a:lnTo>
                    <a:close/>
                  </a:path>
                </a:pathLst>
              </a:custGeom>
              <a:grpFill/>
              <a:ln w="9525" cap="flat">
                <a:noFill/>
                <a:prstDash val="solid"/>
                <a:miter/>
              </a:ln>
            </p:spPr>
            <p:txBody>
              <a:bodyPr rtlCol="0" anchor="ctr"/>
              <a:lstStyle/>
              <a:p>
                <a:endParaRPr lang="zh-CN" altLang="en-US"/>
              </a:p>
            </p:txBody>
          </p:sp>
          <p:sp>
            <p:nvSpPr>
              <p:cNvPr id="577" name="任意多边形: 形状 576">
                <a:extLst>
                  <a:ext uri="{FF2B5EF4-FFF2-40B4-BE49-F238E27FC236}">
                    <a16:creationId xmlns:a16="http://schemas.microsoft.com/office/drawing/2014/main" id="{422C67FE-4A54-3661-F5DE-7E9A40D18A17}"/>
                  </a:ext>
                </a:extLst>
              </p:cNvPr>
              <p:cNvSpPr/>
              <p:nvPr/>
            </p:nvSpPr>
            <p:spPr>
              <a:xfrm>
                <a:off x="9193579" y="4523909"/>
                <a:ext cx="1904" cy="1905"/>
              </a:xfrm>
              <a:custGeom>
                <a:avLst/>
                <a:gdLst>
                  <a:gd name="connsiteX0" fmla="*/ 1905 w 1904"/>
                  <a:gd name="connsiteY0" fmla="*/ 0 h 1905"/>
                  <a:gd name="connsiteX1" fmla="*/ 0 w 1904"/>
                  <a:gd name="connsiteY1" fmla="*/ 1905 h 1905"/>
                  <a:gd name="connsiteX2" fmla="*/ 1905 w 1904"/>
                  <a:gd name="connsiteY2" fmla="*/ 0 h 1905"/>
                </a:gdLst>
                <a:ahLst/>
                <a:cxnLst>
                  <a:cxn ang="0">
                    <a:pos x="connsiteX0" y="connsiteY0"/>
                  </a:cxn>
                  <a:cxn ang="0">
                    <a:pos x="connsiteX1" y="connsiteY1"/>
                  </a:cxn>
                  <a:cxn ang="0">
                    <a:pos x="connsiteX2" y="connsiteY2"/>
                  </a:cxn>
                </a:cxnLst>
                <a:rect l="l" t="t" r="r" b="b"/>
                <a:pathLst>
                  <a:path w="1904" h="1905">
                    <a:moveTo>
                      <a:pt x="1905" y="0"/>
                    </a:moveTo>
                    <a:lnTo>
                      <a:pt x="0" y="1905"/>
                    </a:lnTo>
                    <a:cubicBezTo>
                      <a:pt x="1905" y="953"/>
                      <a:pt x="1905" y="953"/>
                      <a:pt x="1905" y="0"/>
                    </a:cubicBezTo>
                    <a:close/>
                  </a:path>
                </a:pathLst>
              </a:custGeom>
              <a:grpFill/>
              <a:ln w="9525" cap="flat">
                <a:noFill/>
                <a:prstDash val="solid"/>
                <a:miter/>
              </a:ln>
            </p:spPr>
            <p:txBody>
              <a:bodyPr rtlCol="0" anchor="ctr"/>
              <a:lstStyle/>
              <a:p>
                <a:endParaRPr lang="zh-CN" altLang="en-US"/>
              </a:p>
            </p:txBody>
          </p:sp>
          <p:sp>
            <p:nvSpPr>
              <p:cNvPr id="578" name="任意多边形: 形状 577">
                <a:extLst>
                  <a:ext uri="{FF2B5EF4-FFF2-40B4-BE49-F238E27FC236}">
                    <a16:creationId xmlns:a16="http://schemas.microsoft.com/office/drawing/2014/main" id="{73E5A946-1BCE-2CD7-07AB-D7F5425011F1}"/>
                  </a:ext>
                </a:extLst>
              </p:cNvPr>
              <p:cNvSpPr/>
              <p:nvPr/>
            </p:nvSpPr>
            <p:spPr>
              <a:xfrm>
                <a:off x="9277400" y="4548675"/>
                <a:ext cx="2857" cy="1904"/>
              </a:xfrm>
              <a:custGeom>
                <a:avLst/>
                <a:gdLst>
                  <a:gd name="connsiteX0" fmla="*/ 0 w 2857"/>
                  <a:gd name="connsiteY0" fmla="*/ 1905 h 1904"/>
                  <a:gd name="connsiteX1" fmla="*/ 2858 w 2857"/>
                  <a:gd name="connsiteY1" fmla="*/ 0 h 1904"/>
                  <a:gd name="connsiteX2" fmla="*/ 0 w 2857"/>
                  <a:gd name="connsiteY2" fmla="*/ 1905 h 1904"/>
                </a:gdLst>
                <a:ahLst/>
                <a:cxnLst>
                  <a:cxn ang="0">
                    <a:pos x="connsiteX0" y="connsiteY0"/>
                  </a:cxn>
                  <a:cxn ang="0">
                    <a:pos x="connsiteX1" y="connsiteY1"/>
                  </a:cxn>
                  <a:cxn ang="0">
                    <a:pos x="connsiteX2" y="connsiteY2"/>
                  </a:cxn>
                </a:cxnLst>
                <a:rect l="l" t="t" r="r" b="b"/>
                <a:pathLst>
                  <a:path w="2857" h="1904">
                    <a:moveTo>
                      <a:pt x="0" y="1905"/>
                    </a:moveTo>
                    <a:cubicBezTo>
                      <a:pt x="953" y="1905"/>
                      <a:pt x="1905" y="953"/>
                      <a:pt x="2858" y="0"/>
                    </a:cubicBezTo>
                    <a:lnTo>
                      <a:pt x="0" y="1905"/>
                    </a:lnTo>
                    <a:close/>
                  </a:path>
                </a:pathLst>
              </a:custGeom>
              <a:grpFill/>
              <a:ln w="9525" cap="flat">
                <a:noFill/>
                <a:prstDash val="solid"/>
                <a:miter/>
              </a:ln>
            </p:spPr>
            <p:txBody>
              <a:bodyPr rtlCol="0" anchor="ctr"/>
              <a:lstStyle/>
              <a:p>
                <a:endParaRPr lang="zh-CN" altLang="en-US"/>
              </a:p>
            </p:txBody>
          </p:sp>
          <p:sp>
            <p:nvSpPr>
              <p:cNvPr id="579" name="任意多边形: 形状 578">
                <a:extLst>
                  <a:ext uri="{FF2B5EF4-FFF2-40B4-BE49-F238E27FC236}">
                    <a16:creationId xmlns:a16="http://schemas.microsoft.com/office/drawing/2014/main" id="{65180F95-8542-0BF7-F44E-0227A71B18D3}"/>
                  </a:ext>
                </a:extLst>
              </p:cNvPr>
              <p:cNvSpPr/>
              <p:nvPr/>
            </p:nvSpPr>
            <p:spPr>
              <a:xfrm>
                <a:off x="9274542" y="4536292"/>
                <a:ext cx="9525" cy="952"/>
              </a:xfrm>
              <a:custGeom>
                <a:avLst/>
                <a:gdLst>
                  <a:gd name="connsiteX0" fmla="*/ 0 w 9525"/>
                  <a:gd name="connsiteY0" fmla="*/ 953 h 952"/>
                  <a:gd name="connsiteX1" fmla="*/ 0 w 9525"/>
                  <a:gd name="connsiteY1" fmla="*/ 0 h 952"/>
                  <a:gd name="connsiteX2" fmla="*/ 0 w 9525"/>
                  <a:gd name="connsiteY2" fmla="*/ 953 h 952"/>
                </a:gdLst>
                <a:ahLst/>
                <a:cxnLst>
                  <a:cxn ang="0">
                    <a:pos x="connsiteX0" y="connsiteY0"/>
                  </a:cxn>
                  <a:cxn ang="0">
                    <a:pos x="connsiteX1" y="connsiteY1"/>
                  </a:cxn>
                  <a:cxn ang="0">
                    <a:pos x="connsiteX2" y="connsiteY2"/>
                  </a:cxn>
                </a:cxnLst>
                <a:rect l="l" t="t" r="r" b="b"/>
                <a:pathLst>
                  <a:path w="9525" h="952">
                    <a:moveTo>
                      <a:pt x="0" y="953"/>
                    </a:moveTo>
                    <a:cubicBezTo>
                      <a:pt x="0" y="953"/>
                      <a:pt x="0" y="0"/>
                      <a:pt x="0" y="0"/>
                    </a:cubicBezTo>
                    <a:cubicBezTo>
                      <a:pt x="0" y="0"/>
                      <a:pt x="0" y="953"/>
                      <a:pt x="0" y="953"/>
                    </a:cubicBezTo>
                    <a:close/>
                  </a:path>
                </a:pathLst>
              </a:custGeom>
              <a:grpFill/>
              <a:ln w="9525" cap="flat">
                <a:noFill/>
                <a:prstDash val="solid"/>
                <a:miter/>
              </a:ln>
            </p:spPr>
            <p:txBody>
              <a:bodyPr rtlCol="0" anchor="ctr"/>
              <a:lstStyle/>
              <a:p>
                <a:endParaRPr lang="zh-CN" altLang="en-US"/>
              </a:p>
            </p:txBody>
          </p:sp>
          <p:sp>
            <p:nvSpPr>
              <p:cNvPr id="580" name="任意多边形: 形状 579">
                <a:extLst>
                  <a:ext uri="{FF2B5EF4-FFF2-40B4-BE49-F238E27FC236}">
                    <a16:creationId xmlns:a16="http://schemas.microsoft.com/office/drawing/2014/main" id="{7EAE430D-A291-7B18-0FC6-834707351951}"/>
                  </a:ext>
                </a:extLst>
              </p:cNvPr>
              <p:cNvSpPr/>
              <p:nvPr/>
            </p:nvSpPr>
            <p:spPr>
              <a:xfrm>
                <a:off x="9326506" y="4597252"/>
                <a:ext cx="423" cy="0"/>
              </a:xfrm>
              <a:custGeom>
                <a:avLst/>
                <a:gdLst>
                  <a:gd name="connsiteX0" fmla="*/ 423 w 423"/>
                  <a:gd name="connsiteY0" fmla="*/ 0 h 0"/>
                  <a:gd name="connsiteX1" fmla="*/ 423 w 423"/>
                  <a:gd name="connsiteY1" fmla="*/ 0 h 0"/>
                  <a:gd name="connsiteX2" fmla="*/ 423 w 423"/>
                  <a:gd name="connsiteY2" fmla="*/ 0 h 0"/>
                </a:gdLst>
                <a:ahLst/>
                <a:cxnLst>
                  <a:cxn ang="0">
                    <a:pos x="connsiteX0" y="connsiteY0"/>
                  </a:cxn>
                  <a:cxn ang="0">
                    <a:pos x="connsiteX1" y="connsiteY1"/>
                  </a:cxn>
                  <a:cxn ang="0">
                    <a:pos x="connsiteX2" y="connsiteY2"/>
                  </a:cxn>
                </a:cxnLst>
                <a:rect l="l" t="t" r="r" b="b"/>
                <a:pathLst>
                  <a:path w="423">
                    <a:moveTo>
                      <a:pt x="423" y="0"/>
                    </a:moveTo>
                    <a:cubicBezTo>
                      <a:pt x="423" y="0"/>
                      <a:pt x="-529" y="0"/>
                      <a:pt x="423" y="0"/>
                    </a:cubicBezTo>
                    <a:cubicBezTo>
                      <a:pt x="-529" y="0"/>
                      <a:pt x="423" y="0"/>
                      <a:pt x="423" y="0"/>
                    </a:cubicBezTo>
                    <a:close/>
                  </a:path>
                </a:pathLst>
              </a:custGeom>
              <a:grpFill/>
              <a:ln w="9525" cap="flat">
                <a:noFill/>
                <a:prstDash val="solid"/>
                <a:miter/>
              </a:ln>
            </p:spPr>
            <p:txBody>
              <a:bodyPr rtlCol="0" anchor="ctr"/>
              <a:lstStyle/>
              <a:p>
                <a:endParaRPr lang="zh-CN" altLang="en-US"/>
              </a:p>
            </p:txBody>
          </p:sp>
          <p:sp>
            <p:nvSpPr>
              <p:cNvPr id="581" name="任意多边形: 形状 580">
                <a:extLst>
                  <a:ext uri="{FF2B5EF4-FFF2-40B4-BE49-F238E27FC236}">
                    <a16:creationId xmlns:a16="http://schemas.microsoft.com/office/drawing/2014/main" id="{12523FF3-6E70-DE62-0B9F-712C0DCDF323}"/>
                  </a:ext>
                </a:extLst>
              </p:cNvPr>
              <p:cNvSpPr/>
              <p:nvPr/>
            </p:nvSpPr>
            <p:spPr>
              <a:xfrm>
                <a:off x="9333597" y="4594395"/>
                <a:ext cx="952" cy="952"/>
              </a:xfrm>
              <a:custGeom>
                <a:avLst/>
                <a:gdLst>
                  <a:gd name="connsiteX0" fmla="*/ 0 w 952"/>
                  <a:gd name="connsiteY0" fmla="*/ 0 h 952"/>
                  <a:gd name="connsiteX1" fmla="*/ 953 w 952"/>
                  <a:gd name="connsiteY1" fmla="*/ 952 h 952"/>
                  <a:gd name="connsiteX2" fmla="*/ 953 w 952"/>
                  <a:gd name="connsiteY2" fmla="*/ 0 h 952"/>
                  <a:gd name="connsiteX3" fmla="*/ 0 w 952"/>
                  <a:gd name="connsiteY3" fmla="*/ 0 h 952"/>
                </a:gdLst>
                <a:ahLst/>
                <a:cxnLst>
                  <a:cxn ang="0">
                    <a:pos x="connsiteX0" y="connsiteY0"/>
                  </a:cxn>
                  <a:cxn ang="0">
                    <a:pos x="connsiteX1" y="connsiteY1"/>
                  </a:cxn>
                  <a:cxn ang="0">
                    <a:pos x="connsiteX2" y="connsiteY2"/>
                  </a:cxn>
                  <a:cxn ang="0">
                    <a:pos x="connsiteX3" y="connsiteY3"/>
                  </a:cxn>
                </a:cxnLst>
                <a:rect l="l" t="t" r="r" b="b"/>
                <a:pathLst>
                  <a:path w="952" h="952">
                    <a:moveTo>
                      <a:pt x="0" y="0"/>
                    </a:moveTo>
                    <a:cubicBezTo>
                      <a:pt x="0" y="0"/>
                      <a:pt x="953" y="0"/>
                      <a:pt x="953" y="952"/>
                    </a:cubicBezTo>
                    <a:lnTo>
                      <a:pt x="953" y="0"/>
                    </a:lnTo>
                    <a:cubicBezTo>
                      <a:pt x="953" y="0"/>
                      <a:pt x="0" y="0"/>
                      <a:pt x="0" y="0"/>
                    </a:cubicBezTo>
                    <a:close/>
                  </a:path>
                </a:pathLst>
              </a:custGeom>
              <a:grpFill/>
              <a:ln w="9525" cap="flat">
                <a:noFill/>
                <a:prstDash val="solid"/>
                <a:miter/>
              </a:ln>
            </p:spPr>
            <p:txBody>
              <a:bodyPr rtlCol="0" anchor="ctr"/>
              <a:lstStyle/>
              <a:p>
                <a:endParaRPr lang="zh-CN" altLang="en-US"/>
              </a:p>
            </p:txBody>
          </p:sp>
          <p:sp>
            <p:nvSpPr>
              <p:cNvPr id="582" name="任意多边形: 形状 581">
                <a:extLst>
                  <a:ext uri="{FF2B5EF4-FFF2-40B4-BE49-F238E27FC236}">
                    <a16:creationId xmlns:a16="http://schemas.microsoft.com/office/drawing/2014/main" id="{8775F2E1-4603-235B-7226-759E1BA3F96E}"/>
                  </a:ext>
                </a:extLst>
              </p:cNvPr>
              <p:cNvSpPr/>
              <p:nvPr/>
            </p:nvSpPr>
            <p:spPr>
              <a:xfrm>
                <a:off x="9332645" y="4590584"/>
                <a:ext cx="952" cy="9525"/>
              </a:xfrm>
              <a:custGeom>
                <a:avLst/>
                <a:gdLst>
                  <a:gd name="connsiteX0" fmla="*/ 0 w 952"/>
                  <a:gd name="connsiteY0" fmla="*/ 0 h 9525"/>
                  <a:gd name="connsiteX1" fmla="*/ 952 w 952"/>
                  <a:gd name="connsiteY1" fmla="*/ 0 h 9525"/>
                  <a:gd name="connsiteX2" fmla="*/ 0 w 952"/>
                  <a:gd name="connsiteY2" fmla="*/ 0 h 9525"/>
                </a:gdLst>
                <a:ahLst/>
                <a:cxnLst>
                  <a:cxn ang="0">
                    <a:pos x="connsiteX0" y="connsiteY0"/>
                  </a:cxn>
                  <a:cxn ang="0">
                    <a:pos x="connsiteX1" y="connsiteY1"/>
                  </a:cxn>
                  <a:cxn ang="0">
                    <a:pos x="connsiteX2" y="connsiteY2"/>
                  </a:cxn>
                </a:cxnLst>
                <a:rect l="l" t="t" r="r" b="b"/>
                <a:pathLst>
                  <a:path w="952" h="9525">
                    <a:moveTo>
                      <a:pt x="0" y="0"/>
                    </a:moveTo>
                    <a:lnTo>
                      <a:pt x="952" y="0"/>
                    </a:lnTo>
                    <a:cubicBezTo>
                      <a:pt x="952" y="0"/>
                      <a:pt x="0" y="0"/>
                      <a:pt x="0" y="0"/>
                    </a:cubicBezTo>
                    <a:close/>
                  </a:path>
                </a:pathLst>
              </a:custGeom>
              <a:grpFill/>
              <a:ln w="9525" cap="flat">
                <a:noFill/>
                <a:prstDash val="solid"/>
                <a:miter/>
              </a:ln>
            </p:spPr>
            <p:txBody>
              <a:bodyPr rtlCol="0" anchor="ctr"/>
              <a:lstStyle/>
              <a:p>
                <a:endParaRPr lang="zh-CN" altLang="en-US"/>
              </a:p>
            </p:txBody>
          </p:sp>
          <p:sp>
            <p:nvSpPr>
              <p:cNvPr id="583" name="任意多边形: 形状 582">
                <a:extLst>
                  <a:ext uri="{FF2B5EF4-FFF2-40B4-BE49-F238E27FC236}">
                    <a16:creationId xmlns:a16="http://schemas.microsoft.com/office/drawing/2014/main" id="{3D880B5B-D9F2-B72B-8E42-9D0726866AD3}"/>
                  </a:ext>
                </a:extLst>
              </p:cNvPr>
              <p:cNvSpPr/>
              <p:nvPr/>
            </p:nvSpPr>
            <p:spPr>
              <a:xfrm>
                <a:off x="9376459" y="4572487"/>
                <a:ext cx="952" cy="2857"/>
              </a:xfrm>
              <a:custGeom>
                <a:avLst/>
                <a:gdLst>
                  <a:gd name="connsiteX0" fmla="*/ 0 w 952"/>
                  <a:gd name="connsiteY0" fmla="*/ 2858 h 2857"/>
                  <a:gd name="connsiteX1" fmla="*/ 953 w 952"/>
                  <a:gd name="connsiteY1" fmla="*/ 0 h 2857"/>
                  <a:gd name="connsiteX2" fmla="*/ 0 w 952"/>
                  <a:gd name="connsiteY2" fmla="*/ 2858 h 2857"/>
                </a:gdLst>
                <a:ahLst/>
                <a:cxnLst>
                  <a:cxn ang="0">
                    <a:pos x="connsiteX0" y="connsiteY0"/>
                  </a:cxn>
                  <a:cxn ang="0">
                    <a:pos x="connsiteX1" y="connsiteY1"/>
                  </a:cxn>
                  <a:cxn ang="0">
                    <a:pos x="connsiteX2" y="connsiteY2"/>
                  </a:cxn>
                </a:cxnLst>
                <a:rect l="l" t="t" r="r" b="b"/>
                <a:pathLst>
                  <a:path w="952" h="2857">
                    <a:moveTo>
                      <a:pt x="0" y="2858"/>
                    </a:moveTo>
                    <a:lnTo>
                      <a:pt x="953" y="0"/>
                    </a:lnTo>
                    <a:cubicBezTo>
                      <a:pt x="0" y="953"/>
                      <a:pt x="0" y="1905"/>
                      <a:pt x="0" y="2858"/>
                    </a:cubicBezTo>
                    <a:close/>
                  </a:path>
                </a:pathLst>
              </a:custGeom>
              <a:grpFill/>
              <a:ln w="9525" cap="flat">
                <a:noFill/>
                <a:prstDash val="solid"/>
                <a:miter/>
              </a:ln>
            </p:spPr>
            <p:txBody>
              <a:bodyPr rtlCol="0" anchor="ctr"/>
              <a:lstStyle/>
              <a:p>
                <a:endParaRPr lang="zh-CN" altLang="en-US"/>
              </a:p>
            </p:txBody>
          </p:sp>
          <p:sp>
            <p:nvSpPr>
              <p:cNvPr id="584" name="任意多边形: 形状 583">
                <a:extLst>
                  <a:ext uri="{FF2B5EF4-FFF2-40B4-BE49-F238E27FC236}">
                    <a16:creationId xmlns:a16="http://schemas.microsoft.com/office/drawing/2014/main" id="{99104B06-AD3E-679B-7116-7BA7F843E9AC}"/>
                  </a:ext>
                </a:extLst>
              </p:cNvPr>
              <p:cNvSpPr/>
              <p:nvPr/>
            </p:nvSpPr>
            <p:spPr>
              <a:xfrm>
                <a:off x="9324072" y="4597252"/>
                <a:ext cx="1905" cy="1904"/>
              </a:xfrm>
              <a:custGeom>
                <a:avLst/>
                <a:gdLst>
                  <a:gd name="connsiteX0" fmla="*/ 0 w 1905"/>
                  <a:gd name="connsiteY0" fmla="*/ 1905 h 1904"/>
                  <a:gd name="connsiteX1" fmla="*/ 1905 w 1905"/>
                  <a:gd name="connsiteY1" fmla="*/ 0 h 1904"/>
                  <a:gd name="connsiteX2" fmla="*/ 0 w 1905"/>
                  <a:gd name="connsiteY2" fmla="*/ 1905 h 1904"/>
                </a:gdLst>
                <a:ahLst/>
                <a:cxnLst>
                  <a:cxn ang="0">
                    <a:pos x="connsiteX0" y="connsiteY0"/>
                  </a:cxn>
                  <a:cxn ang="0">
                    <a:pos x="connsiteX1" y="connsiteY1"/>
                  </a:cxn>
                  <a:cxn ang="0">
                    <a:pos x="connsiteX2" y="connsiteY2"/>
                  </a:cxn>
                </a:cxnLst>
                <a:rect l="l" t="t" r="r" b="b"/>
                <a:pathLst>
                  <a:path w="1905" h="1904">
                    <a:moveTo>
                      <a:pt x="0" y="1905"/>
                    </a:moveTo>
                    <a:cubicBezTo>
                      <a:pt x="953" y="1905"/>
                      <a:pt x="953" y="952"/>
                      <a:pt x="1905" y="0"/>
                    </a:cubicBezTo>
                    <a:cubicBezTo>
                      <a:pt x="953" y="952"/>
                      <a:pt x="0" y="952"/>
                      <a:pt x="0" y="1905"/>
                    </a:cubicBezTo>
                    <a:close/>
                  </a:path>
                </a:pathLst>
              </a:custGeom>
              <a:grpFill/>
              <a:ln w="9525" cap="flat">
                <a:noFill/>
                <a:prstDash val="solid"/>
                <a:miter/>
              </a:ln>
            </p:spPr>
            <p:txBody>
              <a:bodyPr rtlCol="0" anchor="ctr"/>
              <a:lstStyle/>
              <a:p>
                <a:endParaRPr lang="zh-CN" altLang="en-US"/>
              </a:p>
            </p:txBody>
          </p:sp>
          <p:sp>
            <p:nvSpPr>
              <p:cNvPr id="585" name="任意多边形: 形状 584">
                <a:extLst>
                  <a:ext uri="{FF2B5EF4-FFF2-40B4-BE49-F238E27FC236}">
                    <a16:creationId xmlns:a16="http://schemas.microsoft.com/office/drawing/2014/main" id="{C5C628EB-3379-FD65-441E-77F6460C75F2}"/>
                  </a:ext>
                </a:extLst>
              </p:cNvPr>
              <p:cNvSpPr/>
              <p:nvPr/>
            </p:nvSpPr>
            <p:spPr>
              <a:xfrm>
                <a:off x="9263112" y="4562962"/>
                <a:ext cx="952" cy="952"/>
              </a:xfrm>
              <a:custGeom>
                <a:avLst/>
                <a:gdLst>
                  <a:gd name="connsiteX0" fmla="*/ 0 w 952"/>
                  <a:gd name="connsiteY0" fmla="*/ 953 h 952"/>
                  <a:gd name="connsiteX1" fmla="*/ 953 w 952"/>
                  <a:gd name="connsiteY1" fmla="*/ 0 h 952"/>
                  <a:gd name="connsiteX2" fmla="*/ 0 w 952"/>
                  <a:gd name="connsiteY2" fmla="*/ 953 h 952"/>
                </a:gdLst>
                <a:ahLst/>
                <a:cxnLst>
                  <a:cxn ang="0">
                    <a:pos x="connsiteX0" y="connsiteY0"/>
                  </a:cxn>
                  <a:cxn ang="0">
                    <a:pos x="connsiteX1" y="connsiteY1"/>
                  </a:cxn>
                  <a:cxn ang="0">
                    <a:pos x="connsiteX2" y="connsiteY2"/>
                  </a:cxn>
                </a:cxnLst>
                <a:rect l="l" t="t" r="r" b="b"/>
                <a:pathLst>
                  <a:path w="952" h="952">
                    <a:moveTo>
                      <a:pt x="0" y="953"/>
                    </a:moveTo>
                    <a:cubicBezTo>
                      <a:pt x="0" y="953"/>
                      <a:pt x="0" y="0"/>
                      <a:pt x="953" y="0"/>
                    </a:cubicBezTo>
                    <a:cubicBezTo>
                      <a:pt x="0" y="0"/>
                      <a:pt x="0" y="953"/>
                      <a:pt x="0" y="953"/>
                    </a:cubicBezTo>
                    <a:close/>
                  </a:path>
                </a:pathLst>
              </a:custGeom>
              <a:grpFill/>
              <a:ln w="9525" cap="flat">
                <a:noFill/>
                <a:prstDash val="solid"/>
                <a:miter/>
              </a:ln>
            </p:spPr>
            <p:txBody>
              <a:bodyPr rtlCol="0" anchor="ctr"/>
              <a:lstStyle/>
              <a:p>
                <a:endParaRPr lang="zh-CN" altLang="en-US"/>
              </a:p>
            </p:txBody>
          </p:sp>
          <p:sp>
            <p:nvSpPr>
              <p:cNvPr id="586" name="任意多边形: 形状 585">
                <a:extLst>
                  <a:ext uri="{FF2B5EF4-FFF2-40B4-BE49-F238E27FC236}">
                    <a16:creationId xmlns:a16="http://schemas.microsoft.com/office/drawing/2014/main" id="{35FB3097-E661-89E4-E87B-DA927C5E6F3E}"/>
                  </a:ext>
                </a:extLst>
              </p:cNvPr>
              <p:cNvSpPr/>
              <p:nvPr/>
            </p:nvSpPr>
            <p:spPr>
              <a:xfrm>
                <a:off x="9281448" y="4552484"/>
                <a:ext cx="714" cy="9525"/>
              </a:xfrm>
              <a:custGeom>
                <a:avLst/>
                <a:gdLst>
                  <a:gd name="connsiteX0" fmla="*/ 714 w 714"/>
                  <a:gd name="connsiteY0" fmla="*/ 0 h 9525"/>
                  <a:gd name="connsiteX1" fmla="*/ 714 w 714"/>
                  <a:gd name="connsiteY1" fmla="*/ 0 h 9525"/>
                  <a:gd name="connsiteX2" fmla="*/ 714 w 714"/>
                  <a:gd name="connsiteY2" fmla="*/ 0 h 9525"/>
                </a:gdLst>
                <a:ahLst/>
                <a:cxnLst>
                  <a:cxn ang="0">
                    <a:pos x="connsiteX0" y="connsiteY0"/>
                  </a:cxn>
                  <a:cxn ang="0">
                    <a:pos x="connsiteX1" y="connsiteY1"/>
                  </a:cxn>
                  <a:cxn ang="0">
                    <a:pos x="connsiteX2" y="connsiteY2"/>
                  </a:cxn>
                </a:cxnLst>
                <a:rect l="l" t="t" r="r" b="b"/>
                <a:pathLst>
                  <a:path w="714" h="9525">
                    <a:moveTo>
                      <a:pt x="714" y="0"/>
                    </a:moveTo>
                    <a:lnTo>
                      <a:pt x="714" y="0"/>
                    </a:lnTo>
                    <a:cubicBezTo>
                      <a:pt x="-238" y="0"/>
                      <a:pt x="-238" y="0"/>
                      <a:pt x="714" y="0"/>
                    </a:cubicBezTo>
                    <a:close/>
                  </a:path>
                </a:pathLst>
              </a:custGeom>
              <a:grpFill/>
              <a:ln w="9525" cap="flat">
                <a:noFill/>
                <a:prstDash val="solid"/>
                <a:miter/>
              </a:ln>
            </p:spPr>
            <p:txBody>
              <a:bodyPr rtlCol="0" anchor="ctr"/>
              <a:lstStyle/>
              <a:p>
                <a:endParaRPr lang="zh-CN" altLang="en-US"/>
              </a:p>
            </p:txBody>
          </p:sp>
          <p:sp>
            <p:nvSpPr>
              <p:cNvPr id="587" name="任意多边形: 形状 586">
                <a:extLst>
                  <a:ext uri="{FF2B5EF4-FFF2-40B4-BE49-F238E27FC236}">
                    <a16:creationId xmlns:a16="http://schemas.microsoft.com/office/drawing/2014/main" id="{6897B1F7-67C1-F324-91E6-3FE12CA94E34}"/>
                  </a:ext>
                </a:extLst>
              </p:cNvPr>
              <p:cNvSpPr/>
              <p:nvPr/>
            </p:nvSpPr>
            <p:spPr>
              <a:xfrm>
                <a:off x="9166909" y="4508670"/>
                <a:ext cx="2857" cy="1428"/>
              </a:xfrm>
              <a:custGeom>
                <a:avLst/>
                <a:gdLst>
                  <a:gd name="connsiteX0" fmla="*/ 2858 w 2857"/>
                  <a:gd name="connsiteY0" fmla="*/ 0 h 1428"/>
                  <a:gd name="connsiteX1" fmla="*/ 0 w 2857"/>
                  <a:gd name="connsiteY1" fmla="*/ 0 h 1428"/>
                  <a:gd name="connsiteX2" fmla="*/ 2858 w 2857"/>
                  <a:gd name="connsiteY2" fmla="*/ 0 h 1428"/>
                </a:gdLst>
                <a:ahLst/>
                <a:cxnLst>
                  <a:cxn ang="0">
                    <a:pos x="connsiteX0" y="connsiteY0"/>
                  </a:cxn>
                  <a:cxn ang="0">
                    <a:pos x="connsiteX1" y="connsiteY1"/>
                  </a:cxn>
                  <a:cxn ang="0">
                    <a:pos x="connsiteX2" y="connsiteY2"/>
                  </a:cxn>
                </a:cxnLst>
                <a:rect l="l" t="t" r="r" b="b"/>
                <a:pathLst>
                  <a:path w="2857" h="1428">
                    <a:moveTo>
                      <a:pt x="2858" y="0"/>
                    </a:moveTo>
                    <a:cubicBezTo>
                      <a:pt x="1905" y="0"/>
                      <a:pt x="953" y="0"/>
                      <a:pt x="0" y="0"/>
                    </a:cubicBezTo>
                    <a:cubicBezTo>
                      <a:pt x="1905" y="1905"/>
                      <a:pt x="1905" y="1905"/>
                      <a:pt x="2858" y="0"/>
                    </a:cubicBezTo>
                    <a:close/>
                  </a:path>
                </a:pathLst>
              </a:custGeom>
              <a:grpFill/>
              <a:ln w="9525" cap="flat">
                <a:noFill/>
                <a:prstDash val="solid"/>
                <a:miter/>
              </a:ln>
            </p:spPr>
            <p:txBody>
              <a:bodyPr rtlCol="0" anchor="ctr"/>
              <a:lstStyle/>
              <a:p>
                <a:endParaRPr lang="zh-CN" altLang="en-US"/>
              </a:p>
            </p:txBody>
          </p:sp>
          <p:sp>
            <p:nvSpPr>
              <p:cNvPr id="588" name="任意多边形: 形状 587">
                <a:extLst>
                  <a:ext uri="{FF2B5EF4-FFF2-40B4-BE49-F238E27FC236}">
                    <a16:creationId xmlns:a16="http://schemas.microsoft.com/office/drawing/2014/main" id="{CA928876-A26B-504A-127D-F87172A36B23}"/>
                  </a:ext>
                </a:extLst>
              </p:cNvPr>
              <p:cNvSpPr/>
              <p:nvPr/>
            </p:nvSpPr>
            <p:spPr>
              <a:xfrm>
                <a:off x="9173577" y="4499020"/>
                <a:ext cx="145732" cy="86839"/>
              </a:xfrm>
              <a:custGeom>
                <a:avLst/>
                <a:gdLst>
                  <a:gd name="connsiteX0" fmla="*/ 136207 w 145732"/>
                  <a:gd name="connsiteY0" fmla="*/ 84897 h 86839"/>
                  <a:gd name="connsiteX1" fmla="*/ 141922 w 145732"/>
                  <a:gd name="connsiteY1" fmla="*/ 78230 h 86839"/>
                  <a:gd name="connsiteX2" fmla="*/ 139065 w 145732"/>
                  <a:gd name="connsiteY2" fmla="*/ 76325 h 86839"/>
                  <a:gd name="connsiteX3" fmla="*/ 144780 w 145732"/>
                  <a:gd name="connsiteY3" fmla="*/ 72515 h 86839"/>
                  <a:gd name="connsiteX4" fmla="*/ 141922 w 145732"/>
                  <a:gd name="connsiteY4" fmla="*/ 74420 h 86839"/>
                  <a:gd name="connsiteX5" fmla="*/ 143827 w 145732"/>
                  <a:gd name="connsiteY5" fmla="*/ 66800 h 86839"/>
                  <a:gd name="connsiteX6" fmla="*/ 137160 w 145732"/>
                  <a:gd name="connsiteY6" fmla="*/ 62037 h 86839"/>
                  <a:gd name="connsiteX7" fmla="*/ 138113 w 145732"/>
                  <a:gd name="connsiteY7" fmla="*/ 61085 h 86839"/>
                  <a:gd name="connsiteX8" fmla="*/ 137160 w 145732"/>
                  <a:gd name="connsiteY8" fmla="*/ 56322 h 86839"/>
                  <a:gd name="connsiteX9" fmla="*/ 137160 w 145732"/>
                  <a:gd name="connsiteY9" fmla="*/ 56322 h 86839"/>
                  <a:gd name="connsiteX10" fmla="*/ 136207 w 145732"/>
                  <a:gd name="connsiteY10" fmla="*/ 58227 h 86839"/>
                  <a:gd name="connsiteX11" fmla="*/ 133350 w 145732"/>
                  <a:gd name="connsiteY11" fmla="*/ 49655 h 86839"/>
                  <a:gd name="connsiteX12" fmla="*/ 122872 w 145732"/>
                  <a:gd name="connsiteY12" fmla="*/ 51560 h 86839"/>
                  <a:gd name="connsiteX13" fmla="*/ 125730 w 145732"/>
                  <a:gd name="connsiteY13" fmla="*/ 52512 h 86839"/>
                  <a:gd name="connsiteX14" fmla="*/ 122872 w 145732"/>
                  <a:gd name="connsiteY14" fmla="*/ 58227 h 86839"/>
                  <a:gd name="connsiteX15" fmla="*/ 120967 w 145732"/>
                  <a:gd name="connsiteY15" fmla="*/ 55370 h 86839"/>
                  <a:gd name="connsiteX16" fmla="*/ 125730 w 145732"/>
                  <a:gd name="connsiteY16" fmla="*/ 58227 h 86839"/>
                  <a:gd name="connsiteX17" fmla="*/ 121920 w 145732"/>
                  <a:gd name="connsiteY17" fmla="*/ 61085 h 86839"/>
                  <a:gd name="connsiteX18" fmla="*/ 132397 w 145732"/>
                  <a:gd name="connsiteY18" fmla="*/ 60132 h 86839"/>
                  <a:gd name="connsiteX19" fmla="*/ 129540 w 145732"/>
                  <a:gd name="connsiteY19" fmla="*/ 65847 h 86839"/>
                  <a:gd name="connsiteX20" fmla="*/ 133350 w 145732"/>
                  <a:gd name="connsiteY20" fmla="*/ 67752 h 86839"/>
                  <a:gd name="connsiteX21" fmla="*/ 123825 w 145732"/>
                  <a:gd name="connsiteY21" fmla="*/ 72515 h 86839"/>
                  <a:gd name="connsiteX22" fmla="*/ 113347 w 145732"/>
                  <a:gd name="connsiteY22" fmla="*/ 68705 h 86839"/>
                  <a:gd name="connsiteX23" fmla="*/ 120015 w 145732"/>
                  <a:gd name="connsiteY23" fmla="*/ 56322 h 86839"/>
                  <a:gd name="connsiteX24" fmla="*/ 112395 w 145732"/>
                  <a:gd name="connsiteY24" fmla="*/ 60132 h 86839"/>
                  <a:gd name="connsiteX25" fmla="*/ 112395 w 145732"/>
                  <a:gd name="connsiteY25" fmla="*/ 49655 h 86839"/>
                  <a:gd name="connsiteX26" fmla="*/ 116205 w 145732"/>
                  <a:gd name="connsiteY26" fmla="*/ 46797 h 86839"/>
                  <a:gd name="connsiteX27" fmla="*/ 112395 w 145732"/>
                  <a:gd name="connsiteY27" fmla="*/ 46797 h 86839"/>
                  <a:gd name="connsiteX28" fmla="*/ 113347 w 145732"/>
                  <a:gd name="connsiteY28" fmla="*/ 51560 h 86839"/>
                  <a:gd name="connsiteX29" fmla="*/ 109538 w 145732"/>
                  <a:gd name="connsiteY29" fmla="*/ 54417 h 86839"/>
                  <a:gd name="connsiteX30" fmla="*/ 109538 w 145732"/>
                  <a:gd name="connsiteY30" fmla="*/ 54417 h 86839"/>
                  <a:gd name="connsiteX31" fmla="*/ 103822 w 145732"/>
                  <a:gd name="connsiteY31" fmla="*/ 58227 h 86839"/>
                  <a:gd name="connsiteX32" fmla="*/ 103822 w 145732"/>
                  <a:gd name="connsiteY32" fmla="*/ 51560 h 86839"/>
                  <a:gd name="connsiteX33" fmla="*/ 104775 w 145732"/>
                  <a:gd name="connsiteY33" fmla="*/ 50607 h 86839"/>
                  <a:gd name="connsiteX34" fmla="*/ 100013 w 145732"/>
                  <a:gd name="connsiteY34" fmla="*/ 50607 h 86839"/>
                  <a:gd name="connsiteX35" fmla="*/ 100965 w 145732"/>
                  <a:gd name="connsiteY35" fmla="*/ 49655 h 86839"/>
                  <a:gd name="connsiteX36" fmla="*/ 95250 w 145732"/>
                  <a:gd name="connsiteY36" fmla="*/ 53465 h 86839"/>
                  <a:gd name="connsiteX37" fmla="*/ 99060 w 145732"/>
                  <a:gd name="connsiteY37" fmla="*/ 46797 h 86839"/>
                  <a:gd name="connsiteX38" fmla="*/ 104775 w 145732"/>
                  <a:gd name="connsiteY38" fmla="*/ 46797 h 86839"/>
                  <a:gd name="connsiteX39" fmla="*/ 107632 w 145732"/>
                  <a:gd name="connsiteY39" fmla="*/ 40130 h 86839"/>
                  <a:gd name="connsiteX40" fmla="*/ 104775 w 145732"/>
                  <a:gd name="connsiteY40" fmla="*/ 38225 h 86839"/>
                  <a:gd name="connsiteX41" fmla="*/ 102870 w 145732"/>
                  <a:gd name="connsiteY41" fmla="*/ 42035 h 86839"/>
                  <a:gd name="connsiteX42" fmla="*/ 97155 w 145732"/>
                  <a:gd name="connsiteY42" fmla="*/ 42987 h 86839"/>
                  <a:gd name="connsiteX43" fmla="*/ 100965 w 145732"/>
                  <a:gd name="connsiteY43" fmla="*/ 41082 h 86839"/>
                  <a:gd name="connsiteX44" fmla="*/ 95250 w 145732"/>
                  <a:gd name="connsiteY44" fmla="*/ 49655 h 86839"/>
                  <a:gd name="connsiteX45" fmla="*/ 89535 w 145732"/>
                  <a:gd name="connsiteY45" fmla="*/ 43940 h 86839"/>
                  <a:gd name="connsiteX46" fmla="*/ 88582 w 145732"/>
                  <a:gd name="connsiteY46" fmla="*/ 47750 h 86839"/>
                  <a:gd name="connsiteX47" fmla="*/ 72390 w 145732"/>
                  <a:gd name="connsiteY47" fmla="*/ 49655 h 86839"/>
                  <a:gd name="connsiteX48" fmla="*/ 80010 w 145732"/>
                  <a:gd name="connsiteY48" fmla="*/ 44892 h 86839"/>
                  <a:gd name="connsiteX49" fmla="*/ 82867 w 145732"/>
                  <a:gd name="connsiteY49" fmla="*/ 32510 h 86839"/>
                  <a:gd name="connsiteX50" fmla="*/ 75247 w 145732"/>
                  <a:gd name="connsiteY50" fmla="*/ 40130 h 86839"/>
                  <a:gd name="connsiteX51" fmla="*/ 78105 w 145732"/>
                  <a:gd name="connsiteY51" fmla="*/ 40130 h 86839"/>
                  <a:gd name="connsiteX52" fmla="*/ 63817 w 145732"/>
                  <a:gd name="connsiteY52" fmla="*/ 37272 h 86839"/>
                  <a:gd name="connsiteX53" fmla="*/ 66675 w 145732"/>
                  <a:gd name="connsiteY53" fmla="*/ 36320 h 86839"/>
                  <a:gd name="connsiteX54" fmla="*/ 61913 w 145732"/>
                  <a:gd name="connsiteY54" fmla="*/ 37272 h 86839"/>
                  <a:gd name="connsiteX55" fmla="*/ 62865 w 145732"/>
                  <a:gd name="connsiteY55" fmla="*/ 27747 h 86839"/>
                  <a:gd name="connsiteX56" fmla="*/ 59055 w 145732"/>
                  <a:gd name="connsiteY56" fmla="*/ 32510 h 86839"/>
                  <a:gd name="connsiteX57" fmla="*/ 59055 w 145732"/>
                  <a:gd name="connsiteY57" fmla="*/ 30605 h 86839"/>
                  <a:gd name="connsiteX58" fmla="*/ 53340 w 145732"/>
                  <a:gd name="connsiteY58" fmla="*/ 35367 h 86839"/>
                  <a:gd name="connsiteX59" fmla="*/ 53340 w 145732"/>
                  <a:gd name="connsiteY59" fmla="*/ 22985 h 86839"/>
                  <a:gd name="connsiteX60" fmla="*/ 40957 w 145732"/>
                  <a:gd name="connsiteY60" fmla="*/ 34415 h 86839"/>
                  <a:gd name="connsiteX61" fmla="*/ 44767 w 145732"/>
                  <a:gd name="connsiteY61" fmla="*/ 28700 h 86839"/>
                  <a:gd name="connsiteX62" fmla="*/ 41910 w 145732"/>
                  <a:gd name="connsiteY62" fmla="*/ 27747 h 86839"/>
                  <a:gd name="connsiteX63" fmla="*/ 50482 w 145732"/>
                  <a:gd name="connsiteY63" fmla="*/ 19175 h 86839"/>
                  <a:gd name="connsiteX64" fmla="*/ 40005 w 145732"/>
                  <a:gd name="connsiteY64" fmla="*/ 22032 h 86839"/>
                  <a:gd name="connsiteX65" fmla="*/ 40005 w 145732"/>
                  <a:gd name="connsiteY65" fmla="*/ 22985 h 86839"/>
                  <a:gd name="connsiteX66" fmla="*/ 31432 w 145732"/>
                  <a:gd name="connsiteY66" fmla="*/ 22032 h 86839"/>
                  <a:gd name="connsiteX67" fmla="*/ 38100 w 145732"/>
                  <a:gd name="connsiteY67" fmla="*/ 20127 h 86839"/>
                  <a:gd name="connsiteX68" fmla="*/ 24765 w 145732"/>
                  <a:gd name="connsiteY68" fmla="*/ 21080 h 86839"/>
                  <a:gd name="connsiteX69" fmla="*/ 25717 w 145732"/>
                  <a:gd name="connsiteY69" fmla="*/ 13460 h 86839"/>
                  <a:gd name="connsiteX70" fmla="*/ 16192 w 145732"/>
                  <a:gd name="connsiteY70" fmla="*/ 17270 h 86839"/>
                  <a:gd name="connsiteX71" fmla="*/ 19050 w 145732"/>
                  <a:gd name="connsiteY71" fmla="*/ 12507 h 86839"/>
                  <a:gd name="connsiteX72" fmla="*/ 7620 w 145732"/>
                  <a:gd name="connsiteY72" fmla="*/ 4887 h 86839"/>
                  <a:gd name="connsiteX73" fmla="*/ 3810 w 145732"/>
                  <a:gd name="connsiteY73" fmla="*/ 10602 h 86839"/>
                  <a:gd name="connsiteX74" fmla="*/ 4763 w 145732"/>
                  <a:gd name="connsiteY74" fmla="*/ 2982 h 86839"/>
                  <a:gd name="connsiteX75" fmla="*/ 7620 w 145732"/>
                  <a:gd name="connsiteY75" fmla="*/ 2030 h 86839"/>
                  <a:gd name="connsiteX76" fmla="*/ 2857 w 145732"/>
                  <a:gd name="connsiteY76" fmla="*/ 1077 h 86839"/>
                  <a:gd name="connsiteX77" fmla="*/ 0 w 145732"/>
                  <a:gd name="connsiteY77" fmla="*/ 9650 h 86839"/>
                  <a:gd name="connsiteX78" fmla="*/ 25717 w 145732"/>
                  <a:gd name="connsiteY78" fmla="*/ 23937 h 86839"/>
                  <a:gd name="connsiteX79" fmla="*/ 26670 w 145732"/>
                  <a:gd name="connsiteY79" fmla="*/ 21080 h 86839"/>
                  <a:gd name="connsiteX80" fmla="*/ 27622 w 145732"/>
                  <a:gd name="connsiteY80" fmla="*/ 24890 h 86839"/>
                  <a:gd name="connsiteX81" fmla="*/ 26670 w 145732"/>
                  <a:gd name="connsiteY81" fmla="*/ 24890 h 86839"/>
                  <a:gd name="connsiteX82" fmla="*/ 29527 w 145732"/>
                  <a:gd name="connsiteY82" fmla="*/ 33462 h 86839"/>
                  <a:gd name="connsiteX83" fmla="*/ 36195 w 145732"/>
                  <a:gd name="connsiteY83" fmla="*/ 30605 h 86839"/>
                  <a:gd name="connsiteX84" fmla="*/ 35242 w 145732"/>
                  <a:gd name="connsiteY84" fmla="*/ 35367 h 86839"/>
                  <a:gd name="connsiteX85" fmla="*/ 40005 w 145732"/>
                  <a:gd name="connsiteY85" fmla="*/ 28700 h 86839"/>
                  <a:gd name="connsiteX86" fmla="*/ 38100 w 145732"/>
                  <a:gd name="connsiteY86" fmla="*/ 33462 h 86839"/>
                  <a:gd name="connsiteX87" fmla="*/ 57150 w 145732"/>
                  <a:gd name="connsiteY87" fmla="*/ 42987 h 86839"/>
                  <a:gd name="connsiteX88" fmla="*/ 54292 w 145732"/>
                  <a:gd name="connsiteY88" fmla="*/ 44892 h 86839"/>
                  <a:gd name="connsiteX89" fmla="*/ 57150 w 145732"/>
                  <a:gd name="connsiteY89" fmla="*/ 49655 h 86839"/>
                  <a:gd name="connsiteX90" fmla="*/ 68580 w 145732"/>
                  <a:gd name="connsiteY90" fmla="*/ 47750 h 86839"/>
                  <a:gd name="connsiteX91" fmla="*/ 79057 w 145732"/>
                  <a:gd name="connsiteY91" fmla="*/ 55370 h 86839"/>
                  <a:gd name="connsiteX92" fmla="*/ 86677 w 145732"/>
                  <a:gd name="connsiteY92" fmla="*/ 51560 h 86839"/>
                  <a:gd name="connsiteX93" fmla="*/ 78105 w 145732"/>
                  <a:gd name="connsiteY93" fmla="*/ 59180 h 86839"/>
                  <a:gd name="connsiteX94" fmla="*/ 96202 w 145732"/>
                  <a:gd name="connsiteY94" fmla="*/ 57275 h 86839"/>
                  <a:gd name="connsiteX95" fmla="*/ 96202 w 145732"/>
                  <a:gd name="connsiteY95" fmla="*/ 59180 h 86839"/>
                  <a:gd name="connsiteX96" fmla="*/ 97155 w 145732"/>
                  <a:gd name="connsiteY96" fmla="*/ 63942 h 86839"/>
                  <a:gd name="connsiteX97" fmla="*/ 100013 w 145732"/>
                  <a:gd name="connsiteY97" fmla="*/ 59180 h 86839"/>
                  <a:gd name="connsiteX98" fmla="*/ 98107 w 145732"/>
                  <a:gd name="connsiteY98" fmla="*/ 66800 h 86839"/>
                  <a:gd name="connsiteX99" fmla="*/ 111442 w 145732"/>
                  <a:gd name="connsiteY99" fmla="*/ 60132 h 86839"/>
                  <a:gd name="connsiteX100" fmla="*/ 109538 w 145732"/>
                  <a:gd name="connsiteY100" fmla="*/ 66800 h 86839"/>
                  <a:gd name="connsiteX101" fmla="*/ 120015 w 145732"/>
                  <a:gd name="connsiteY101" fmla="*/ 68705 h 86839"/>
                  <a:gd name="connsiteX102" fmla="*/ 115252 w 145732"/>
                  <a:gd name="connsiteY102" fmla="*/ 70610 h 86839"/>
                  <a:gd name="connsiteX103" fmla="*/ 125730 w 145732"/>
                  <a:gd name="connsiteY103" fmla="*/ 78230 h 86839"/>
                  <a:gd name="connsiteX104" fmla="*/ 129540 w 145732"/>
                  <a:gd name="connsiteY104" fmla="*/ 73467 h 86839"/>
                  <a:gd name="connsiteX105" fmla="*/ 127635 w 145732"/>
                  <a:gd name="connsiteY105" fmla="*/ 80135 h 86839"/>
                  <a:gd name="connsiteX106" fmla="*/ 137160 w 145732"/>
                  <a:gd name="connsiteY106" fmla="*/ 83945 h 86839"/>
                  <a:gd name="connsiteX107" fmla="*/ 136207 w 145732"/>
                  <a:gd name="connsiteY107" fmla="*/ 84897 h 86839"/>
                  <a:gd name="connsiteX108" fmla="*/ 140970 w 145732"/>
                  <a:gd name="connsiteY108" fmla="*/ 86802 h 86839"/>
                  <a:gd name="connsiteX109" fmla="*/ 145732 w 145732"/>
                  <a:gd name="connsiteY109" fmla="*/ 80135 h 86839"/>
                  <a:gd name="connsiteX110" fmla="*/ 136207 w 145732"/>
                  <a:gd name="connsiteY110" fmla="*/ 84897 h 868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Lst>
                <a:rect l="l" t="t" r="r" b="b"/>
                <a:pathLst>
                  <a:path w="145732" h="86839">
                    <a:moveTo>
                      <a:pt x="136207" y="84897"/>
                    </a:moveTo>
                    <a:cubicBezTo>
                      <a:pt x="138113" y="77277"/>
                      <a:pt x="139065" y="85850"/>
                      <a:pt x="141922" y="78230"/>
                    </a:cubicBezTo>
                    <a:cubicBezTo>
                      <a:pt x="140017" y="79182"/>
                      <a:pt x="138113" y="80135"/>
                      <a:pt x="139065" y="76325"/>
                    </a:cubicBezTo>
                    <a:cubicBezTo>
                      <a:pt x="141922" y="72515"/>
                      <a:pt x="141922" y="78230"/>
                      <a:pt x="144780" y="72515"/>
                    </a:cubicBezTo>
                    <a:lnTo>
                      <a:pt x="141922" y="74420"/>
                    </a:lnTo>
                    <a:cubicBezTo>
                      <a:pt x="141922" y="70610"/>
                      <a:pt x="145732" y="66800"/>
                      <a:pt x="143827" y="66800"/>
                    </a:cubicBezTo>
                    <a:cubicBezTo>
                      <a:pt x="139065" y="74420"/>
                      <a:pt x="139065" y="61085"/>
                      <a:pt x="137160" y="62037"/>
                    </a:cubicBezTo>
                    <a:lnTo>
                      <a:pt x="138113" y="61085"/>
                    </a:lnTo>
                    <a:lnTo>
                      <a:pt x="137160" y="56322"/>
                    </a:lnTo>
                    <a:cubicBezTo>
                      <a:pt x="137160" y="56322"/>
                      <a:pt x="137160" y="56322"/>
                      <a:pt x="137160" y="56322"/>
                    </a:cubicBezTo>
                    <a:cubicBezTo>
                      <a:pt x="137160" y="56322"/>
                      <a:pt x="137160" y="57275"/>
                      <a:pt x="136207" y="58227"/>
                    </a:cubicBezTo>
                    <a:cubicBezTo>
                      <a:pt x="137160" y="53465"/>
                      <a:pt x="136207" y="49655"/>
                      <a:pt x="133350" y="49655"/>
                    </a:cubicBezTo>
                    <a:cubicBezTo>
                      <a:pt x="130492" y="53465"/>
                      <a:pt x="124777" y="47750"/>
                      <a:pt x="122872" y="51560"/>
                    </a:cubicBezTo>
                    <a:cubicBezTo>
                      <a:pt x="124777" y="50607"/>
                      <a:pt x="124777" y="51560"/>
                      <a:pt x="125730" y="52512"/>
                    </a:cubicBezTo>
                    <a:lnTo>
                      <a:pt x="122872" y="58227"/>
                    </a:lnTo>
                    <a:cubicBezTo>
                      <a:pt x="120967" y="57275"/>
                      <a:pt x="124777" y="53465"/>
                      <a:pt x="120967" y="55370"/>
                    </a:cubicBezTo>
                    <a:cubicBezTo>
                      <a:pt x="118110" y="62990"/>
                      <a:pt x="123825" y="56322"/>
                      <a:pt x="125730" y="58227"/>
                    </a:cubicBezTo>
                    <a:cubicBezTo>
                      <a:pt x="124777" y="60132"/>
                      <a:pt x="122872" y="61085"/>
                      <a:pt x="121920" y="61085"/>
                    </a:cubicBezTo>
                    <a:cubicBezTo>
                      <a:pt x="124777" y="62990"/>
                      <a:pt x="126682" y="66800"/>
                      <a:pt x="132397" y="60132"/>
                    </a:cubicBezTo>
                    <a:cubicBezTo>
                      <a:pt x="132397" y="62037"/>
                      <a:pt x="130492" y="64895"/>
                      <a:pt x="129540" y="65847"/>
                    </a:cubicBezTo>
                    <a:cubicBezTo>
                      <a:pt x="133350" y="62037"/>
                      <a:pt x="129540" y="70610"/>
                      <a:pt x="133350" y="67752"/>
                    </a:cubicBezTo>
                    <a:cubicBezTo>
                      <a:pt x="129540" y="74420"/>
                      <a:pt x="126682" y="69657"/>
                      <a:pt x="123825" y="72515"/>
                    </a:cubicBezTo>
                    <a:cubicBezTo>
                      <a:pt x="122872" y="65847"/>
                      <a:pt x="117157" y="69657"/>
                      <a:pt x="113347" y="68705"/>
                    </a:cubicBezTo>
                    <a:cubicBezTo>
                      <a:pt x="115252" y="63942"/>
                      <a:pt x="120015" y="60132"/>
                      <a:pt x="120015" y="56322"/>
                    </a:cubicBezTo>
                    <a:cubicBezTo>
                      <a:pt x="118110" y="51560"/>
                      <a:pt x="115252" y="57275"/>
                      <a:pt x="112395" y="60132"/>
                    </a:cubicBezTo>
                    <a:cubicBezTo>
                      <a:pt x="110490" y="57275"/>
                      <a:pt x="116205" y="51560"/>
                      <a:pt x="112395" y="49655"/>
                    </a:cubicBezTo>
                    <a:lnTo>
                      <a:pt x="116205" y="46797"/>
                    </a:lnTo>
                    <a:cubicBezTo>
                      <a:pt x="117157" y="38225"/>
                      <a:pt x="113347" y="48702"/>
                      <a:pt x="112395" y="46797"/>
                    </a:cubicBezTo>
                    <a:cubicBezTo>
                      <a:pt x="112395" y="48702"/>
                      <a:pt x="111442" y="50607"/>
                      <a:pt x="113347" y="51560"/>
                    </a:cubicBezTo>
                    <a:cubicBezTo>
                      <a:pt x="112395" y="54417"/>
                      <a:pt x="110490" y="54417"/>
                      <a:pt x="109538" y="54417"/>
                    </a:cubicBezTo>
                    <a:lnTo>
                      <a:pt x="109538" y="54417"/>
                    </a:lnTo>
                    <a:cubicBezTo>
                      <a:pt x="107632" y="57275"/>
                      <a:pt x="105727" y="61085"/>
                      <a:pt x="103822" y="58227"/>
                    </a:cubicBezTo>
                    <a:cubicBezTo>
                      <a:pt x="107632" y="54417"/>
                      <a:pt x="103822" y="54417"/>
                      <a:pt x="103822" y="51560"/>
                    </a:cubicBezTo>
                    <a:lnTo>
                      <a:pt x="104775" y="50607"/>
                    </a:lnTo>
                    <a:cubicBezTo>
                      <a:pt x="102870" y="51560"/>
                      <a:pt x="100965" y="49655"/>
                      <a:pt x="100013" y="50607"/>
                    </a:cubicBezTo>
                    <a:lnTo>
                      <a:pt x="100965" y="49655"/>
                    </a:lnTo>
                    <a:cubicBezTo>
                      <a:pt x="99060" y="50607"/>
                      <a:pt x="96202" y="56322"/>
                      <a:pt x="95250" y="53465"/>
                    </a:cubicBezTo>
                    <a:cubicBezTo>
                      <a:pt x="96202" y="51560"/>
                      <a:pt x="100965" y="46797"/>
                      <a:pt x="99060" y="46797"/>
                    </a:cubicBezTo>
                    <a:cubicBezTo>
                      <a:pt x="100965" y="43940"/>
                      <a:pt x="102870" y="44892"/>
                      <a:pt x="104775" y="46797"/>
                    </a:cubicBezTo>
                    <a:cubicBezTo>
                      <a:pt x="103822" y="44892"/>
                      <a:pt x="104775" y="39177"/>
                      <a:pt x="107632" y="40130"/>
                    </a:cubicBezTo>
                    <a:cubicBezTo>
                      <a:pt x="108585" y="35367"/>
                      <a:pt x="104775" y="41082"/>
                      <a:pt x="104775" y="38225"/>
                    </a:cubicBezTo>
                    <a:cubicBezTo>
                      <a:pt x="104775" y="39177"/>
                      <a:pt x="103822" y="41082"/>
                      <a:pt x="102870" y="42035"/>
                    </a:cubicBezTo>
                    <a:cubicBezTo>
                      <a:pt x="105727" y="36320"/>
                      <a:pt x="99060" y="39177"/>
                      <a:pt x="97155" y="42987"/>
                    </a:cubicBezTo>
                    <a:lnTo>
                      <a:pt x="100965" y="41082"/>
                    </a:lnTo>
                    <a:cubicBezTo>
                      <a:pt x="99060" y="45845"/>
                      <a:pt x="95250" y="46797"/>
                      <a:pt x="95250" y="49655"/>
                    </a:cubicBezTo>
                    <a:cubicBezTo>
                      <a:pt x="97155" y="42035"/>
                      <a:pt x="87630" y="50607"/>
                      <a:pt x="89535" y="43940"/>
                    </a:cubicBezTo>
                    <a:lnTo>
                      <a:pt x="88582" y="47750"/>
                    </a:lnTo>
                    <a:cubicBezTo>
                      <a:pt x="84772" y="43940"/>
                      <a:pt x="77152" y="49655"/>
                      <a:pt x="72390" y="49655"/>
                    </a:cubicBezTo>
                    <a:cubicBezTo>
                      <a:pt x="75247" y="48702"/>
                      <a:pt x="79057" y="41082"/>
                      <a:pt x="80010" y="44892"/>
                    </a:cubicBezTo>
                    <a:cubicBezTo>
                      <a:pt x="76200" y="41082"/>
                      <a:pt x="81915" y="37272"/>
                      <a:pt x="82867" y="32510"/>
                    </a:cubicBezTo>
                    <a:cubicBezTo>
                      <a:pt x="80963" y="27747"/>
                      <a:pt x="78105" y="38225"/>
                      <a:pt x="75247" y="40130"/>
                    </a:cubicBezTo>
                    <a:lnTo>
                      <a:pt x="78105" y="40130"/>
                    </a:lnTo>
                    <a:cubicBezTo>
                      <a:pt x="70485" y="47750"/>
                      <a:pt x="70485" y="34415"/>
                      <a:pt x="63817" y="37272"/>
                    </a:cubicBezTo>
                    <a:cubicBezTo>
                      <a:pt x="64770" y="34415"/>
                      <a:pt x="65722" y="36320"/>
                      <a:pt x="66675" y="36320"/>
                    </a:cubicBezTo>
                    <a:cubicBezTo>
                      <a:pt x="66675" y="30605"/>
                      <a:pt x="63817" y="36320"/>
                      <a:pt x="61913" y="37272"/>
                    </a:cubicBezTo>
                    <a:cubicBezTo>
                      <a:pt x="60007" y="35367"/>
                      <a:pt x="59055" y="32510"/>
                      <a:pt x="62865" y="27747"/>
                    </a:cubicBezTo>
                    <a:cubicBezTo>
                      <a:pt x="60960" y="24890"/>
                      <a:pt x="61913" y="31557"/>
                      <a:pt x="59055" y="32510"/>
                    </a:cubicBezTo>
                    <a:lnTo>
                      <a:pt x="59055" y="30605"/>
                    </a:lnTo>
                    <a:lnTo>
                      <a:pt x="53340" y="35367"/>
                    </a:lnTo>
                    <a:cubicBezTo>
                      <a:pt x="52388" y="32510"/>
                      <a:pt x="51435" y="28700"/>
                      <a:pt x="53340" y="22985"/>
                    </a:cubicBezTo>
                    <a:cubicBezTo>
                      <a:pt x="48577" y="22032"/>
                      <a:pt x="45720" y="34415"/>
                      <a:pt x="40957" y="34415"/>
                    </a:cubicBezTo>
                    <a:cubicBezTo>
                      <a:pt x="40957" y="30605"/>
                      <a:pt x="43815" y="30605"/>
                      <a:pt x="44767" y="28700"/>
                    </a:cubicBezTo>
                    <a:lnTo>
                      <a:pt x="41910" y="27747"/>
                    </a:lnTo>
                    <a:cubicBezTo>
                      <a:pt x="45720" y="22032"/>
                      <a:pt x="46672" y="26795"/>
                      <a:pt x="50482" y="19175"/>
                    </a:cubicBezTo>
                    <a:cubicBezTo>
                      <a:pt x="43815" y="24890"/>
                      <a:pt x="45720" y="19175"/>
                      <a:pt x="40005" y="22032"/>
                    </a:cubicBezTo>
                    <a:lnTo>
                      <a:pt x="40005" y="22985"/>
                    </a:lnTo>
                    <a:cubicBezTo>
                      <a:pt x="36195" y="26795"/>
                      <a:pt x="34290" y="22032"/>
                      <a:pt x="31432" y="22032"/>
                    </a:cubicBezTo>
                    <a:cubicBezTo>
                      <a:pt x="34290" y="19175"/>
                      <a:pt x="36195" y="20127"/>
                      <a:pt x="38100" y="20127"/>
                    </a:cubicBezTo>
                    <a:cubicBezTo>
                      <a:pt x="37147" y="16317"/>
                      <a:pt x="30480" y="16317"/>
                      <a:pt x="24765" y="21080"/>
                    </a:cubicBezTo>
                    <a:cubicBezTo>
                      <a:pt x="23813" y="19175"/>
                      <a:pt x="22860" y="15365"/>
                      <a:pt x="25717" y="13460"/>
                    </a:cubicBezTo>
                    <a:cubicBezTo>
                      <a:pt x="21907" y="9650"/>
                      <a:pt x="19050" y="21080"/>
                      <a:pt x="16192" y="17270"/>
                    </a:cubicBezTo>
                    <a:lnTo>
                      <a:pt x="19050" y="12507"/>
                    </a:lnTo>
                    <a:cubicBezTo>
                      <a:pt x="19050" y="2982"/>
                      <a:pt x="7620" y="13460"/>
                      <a:pt x="7620" y="4887"/>
                    </a:cubicBezTo>
                    <a:lnTo>
                      <a:pt x="3810" y="10602"/>
                    </a:lnTo>
                    <a:cubicBezTo>
                      <a:pt x="4763" y="7745"/>
                      <a:pt x="3810" y="5840"/>
                      <a:pt x="4763" y="2982"/>
                    </a:cubicBezTo>
                    <a:lnTo>
                      <a:pt x="7620" y="2030"/>
                    </a:lnTo>
                    <a:cubicBezTo>
                      <a:pt x="8572" y="-3685"/>
                      <a:pt x="2857" y="4887"/>
                      <a:pt x="2857" y="1077"/>
                    </a:cubicBezTo>
                    <a:cubicBezTo>
                      <a:pt x="1905" y="2982"/>
                      <a:pt x="952" y="7745"/>
                      <a:pt x="0" y="9650"/>
                    </a:cubicBezTo>
                    <a:cubicBezTo>
                      <a:pt x="10477" y="11555"/>
                      <a:pt x="14288" y="24890"/>
                      <a:pt x="25717" y="23937"/>
                    </a:cubicBezTo>
                    <a:cubicBezTo>
                      <a:pt x="25717" y="22985"/>
                      <a:pt x="25717" y="22032"/>
                      <a:pt x="26670" y="21080"/>
                    </a:cubicBezTo>
                    <a:cubicBezTo>
                      <a:pt x="26670" y="22985"/>
                      <a:pt x="29527" y="22032"/>
                      <a:pt x="27622" y="24890"/>
                    </a:cubicBezTo>
                    <a:lnTo>
                      <a:pt x="26670" y="24890"/>
                    </a:lnTo>
                    <a:cubicBezTo>
                      <a:pt x="29527" y="24890"/>
                      <a:pt x="27622" y="32510"/>
                      <a:pt x="29527" y="33462"/>
                    </a:cubicBezTo>
                    <a:cubicBezTo>
                      <a:pt x="32385" y="29652"/>
                      <a:pt x="33338" y="37272"/>
                      <a:pt x="36195" y="30605"/>
                    </a:cubicBezTo>
                    <a:lnTo>
                      <a:pt x="35242" y="35367"/>
                    </a:lnTo>
                    <a:cubicBezTo>
                      <a:pt x="37147" y="33462"/>
                      <a:pt x="38100" y="29652"/>
                      <a:pt x="40005" y="28700"/>
                    </a:cubicBezTo>
                    <a:cubicBezTo>
                      <a:pt x="40957" y="29652"/>
                      <a:pt x="40005" y="32510"/>
                      <a:pt x="38100" y="33462"/>
                    </a:cubicBezTo>
                    <a:cubicBezTo>
                      <a:pt x="42863" y="39177"/>
                      <a:pt x="50482" y="42035"/>
                      <a:pt x="57150" y="42987"/>
                    </a:cubicBezTo>
                    <a:lnTo>
                      <a:pt x="54292" y="44892"/>
                    </a:lnTo>
                    <a:cubicBezTo>
                      <a:pt x="55245" y="46797"/>
                      <a:pt x="62865" y="42035"/>
                      <a:pt x="57150" y="49655"/>
                    </a:cubicBezTo>
                    <a:cubicBezTo>
                      <a:pt x="61913" y="47750"/>
                      <a:pt x="64770" y="56322"/>
                      <a:pt x="68580" y="47750"/>
                    </a:cubicBezTo>
                    <a:cubicBezTo>
                      <a:pt x="66675" y="57275"/>
                      <a:pt x="74295" y="55370"/>
                      <a:pt x="79057" y="55370"/>
                    </a:cubicBezTo>
                    <a:cubicBezTo>
                      <a:pt x="81915" y="47750"/>
                      <a:pt x="83820" y="55370"/>
                      <a:pt x="86677" y="51560"/>
                    </a:cubicBezTo>
                    <a:cubicBezTo>
                      <a:pt x="84772" y="57275"/>
                      <a:pt x="80010" y="55370"/>
                      <a:pt x="78105" y="59180"/>
                    </a:cubicBezTo>
                    <a:cubicBezTo>
                      <a:pt x="86677" y="52512"/>
                      <a:pt x="87630" y="71562"/>
                      <a:pt x="96202" y="57275"/>
                    </a:cubicBezTo>
                    <a:cubicBezTo>
                      <a:pt x="96202" y="58227"/>
                      <a:pt x="96202" y="58227"/>
                      <a:pt x="96202" y="59180"/>
                    </a:cubicBezTo>
                    <a:cubicBezTo>
                      <a:pt x="97155" y="59180"/>
                      <a:pt x="97155" y="62990"/>
                      <a:pt x="97155" y="63942"/>
                    </a:cubicBezTo>
                    <a:cubicBezTo>
                      <a:pt x="99060" y="62037"/>
                      <a:pt x="97155" y="59180"/>
                      <a:pt x="100013" y="59180"/>
                    </a:cubicBezTo>
                    <a:cubicBezTo>
                      <a:pt x="100965" y="60132"/>
                      <a:pt x="99060" y="63942"/>
                      <a:pt x="98107" y="66800"/>
                    </a:cubicBezTo>
                    <a:cubicBezTo>
                      <a:pt x="102870" y="64895"/>
                      <a:pt x="108585" y="65847"/>
                      <a:pt x="111442" y="60132"/>
                    </a:cubicBezTo>
                    <a:cubicBezTo>
                      <a:pt x="111442" y="62037"/>
                      <a:pt x="111442" y="65847"/>
                      <a:pt x="109538" y="66800"/>
                    </a:cubicBezTo>
                    <a:cubicBezTo>
                      <a:pt x="116205" y="63942"/>
                      <a:pt x="114300" y="69657"/>
                      <a:pt x="120015" y="68705"/>
                    </a:cubicBezTo>
                    <a:cubicBezTo>
                      <a:pt x="118110" y="67752"/>
                      <a:pt x="116205" y="74420"/>
                      <a:pt x="115252" y="70610"/>
                    </a:cubicBezTo>
                    <a:cubicBezTo>
                      <a:pt x="113347" y="80135"/>
                      <a:pt x="123825" y="72515"/>
                      <a:pt x="125730" y="78230"/>
                    </a:cubicBezTo>
                    <a:lnTo>
                      <a:pt x="129540" y="73467"/>
                    </a:lnTo>
                    <a:cubicBezTo>
                      <a:pt x="132397" y="73467"/>
                      <a:pt x="130492" y="79182"/>
                      <a:pt x="127635" y="80135"/>
                    </a:cubicBezTo>
                    <a:cubicBezTo>
                      <a:pt x="130492" y="84897"/>
                      <a:pt x="134302" y="82992"/>
                      <a:pt x="137160" y="83945"/>
                    </a:cubicBezTo>
                    <a:cubicBezTo>
                      <a:pt x="137160" y="84897"/>
                      <a:pt x="136207" y="85850"/>
                      <a:pt x="136207" y="84897"/>
                    </a:cubicBezTo>
                    <a:lnTo>
                      <a:pt x="140970" y="86802"/>
                    </a:lnTo>
                    <a:cubicBezTo>
                      <a:pt x="141922" y="85850"/>
                      <a:pt x="144780" y="83945"/>
                      <a:pt x="145732" y="80135"/>
                    </a:cubicBezTo>
                    <a:cubicBezTo>
                      <a:pt x="140017" y="86802"/>
                      <a:pt x="138113" y="88707"/>
                      <a:pt x="136207" y="84897"/>
                    </a:cubicBezTo>
                    <a:close/>
                  </a:path>
                </a:pathLst>
              </a:custGeom>
              <a:grpFill/>
              <a:ln w="9525" cap="flat">
                <a:noFill/>
                <a:prstDash val="solid"/>
                <a:miter/>
              </a:ln>
            </p:spPr>
            <p:txBody>
              <a:bodyPr rtlCol="0" anchor="ctr"/>
              <a:lstStyle/>
              <a:p>
                <a:endParaRPr lang="zh-CN" altLang="en-US"/>
              </a:p>
            </p:txBody>
          </p:sp>
          <p:sp>
            <p:nvSpPr>
              <p:cNvPr id="589" name="任意多边形: 形状 588">
                <a:extLst>
                  <a:ext uri="{FF2B5EF4-FFF2-40B4-BE49-F238E27FC236}">
                    <a16:creationId xmlns:a16="http://schemas.microsoft.com/office/drawing/2014/main" id="{C2CEEB78-083B-EC57-C4CE-531327B6F91F}"/>
                  </a:ext>
                </a:extLst>
              </p:cNvPr>
              <p:cNvSpPr/>
              <p:nvPr/>
            </p:nvSpPr>
            <p:spPr>
              <a:xfrm>
                <a:off x="9315500" y="4582965"/>
                <a:ext cx="9525" cy="9525"/>
              </a:xfrm>
              <a:custGeom>
                <a:avLst/>
                <a:gdLst>
                  <a:gd name="connsiteX0" fmla="*/ 0 w 9525"/>
                  <a:gd name="connsiteY0" fmla="*/ 0 h 9525"/>
                  <a:gd name="connsiteX1" fmla="*/ 0 w 9525"/>
                  <a:gd name="connsiteY1" fmla="*/ 0 h 9525"/>
                  <a:gd name="connsiteX2" fmla="*/ 0 w 9525"/>
                  <a:gd name="connsiteY2" fmla="*/ 0 h 9525"/>
                  <a:gd name="connsiteX3" fmla="*/ 0 w 9525"/>
                  <a:gd name="connsiteY3" fmla="*/ 0 h 9525"/>
                </a:gdLst>
                <a:ahLst/>
                <a:cxnLst>
                  <a:cxn ang="0">
                    <a:pos x="connsiteX0" y="connsiteY0"/>
                  </a:cxn>
                  <a:cxn ang="0">
                    <a:pos x="connsiteX1" y="connsiteY1"/>
                  </a:cxn>
                  <a:cxn ang="0">
                    <a:pos x="connsiteX2" y="connsiteY2"/>
                  </a:cxn>
                  <a:cxn ang="0">
                    <a:pos x="connsiteX3" y="connsiteY3"/>
                  </a:cxn>
                </a:cxnLst>
                <a:rect l="l" t="t" r="r" b="b"/>
                <a:pathLst>
                  <a:path w="9525" h="9525">
                    <a:moveTo>
                      <a:pt x="0" y="0"/>
                    </a:moveTo>
                    <a:lnTo>
                      <a:pt x="0" y="0"/>
                    </a:lnTo>
                    <a:lnTo>
                      <a:pt x="0" y="0"/>
                    </a:lnTo>
                    <a:cubicBezTo>
                      <a:pt x="0" y="0"/>
                      <a:pt x="0" y="0"/>
                      <a:pt x="0" y="0"/>
                    </a:cubicBezTo>
                    <a:close/>
                  </a:path>
                </a:pathLst>
              </a:custGeom>
              <a:grpFill/>
              <a:ln w="9525" cap="flat">
                <a:noFill/>
                <a:prstDash val="solid"/>
                <a:miter/>
              </a:ln>
            </p:spPr>
            <p:txBody>
              <a:bodyPr rtlCol="0" anchor="ctr"/>
              <a:lstStyle/>
              <a:p>
                <a:endParaRPr lang="zh-CN" altLang="en-US"/>
              </a:p>
            </p:txBody>
          </p:sp>
          <p:sp>
            <p:nvSpPr>
              <p:cNvPr id="590" name="任意多边形: 形状 589">
                <a:extLst>
                  <a:ext uri="{FF2B5EF4-FFF2-40B4-BE49-F238E27FC236}">
                    <a16:creationId xmlns:a16="http://schemas.microsoft.com/office/drawing/2014/main" id="{A59E5C2E-AD04-22D7-EEC7-963EFCA032BF}"/>
                  </a:ext>
                </a:extLst>
              </p:cNvPr>
              <p:cNvSpPr/>
              <p:nvPr/>
            </p:nvSpPr>
            <p:spPr>
              <a:xfrm>
                <a:off x="9284067" y="4542007"/>
                <a:ext cx="714" cy="2857"/>
              </a:xfrm>
              <a:custGeom>
                <a:avLst/>
                <a:gdLst>
                  <a:gd name="connsiteX0" fmla="*/ 0 w 714"/>
                  <a:gd name="connsiteY0" fmla="*/ 0 h 2857"/>
                  <a:gd name="connsiteX1" fmla="*/ 0 w 714"/>
                  <a:gd name="connsiteY1" fmla="*/ 2858 h 2857"/>
                  <a:gd name="connsiteX2" fmla="*/ 0 w 714"/>
                  <a:gd name="connsiteY2" fmla="*/ 0 h 2857"/>
                </a:gdLst>
                <a:ahLst/>
                <a:cxnLst>
                  <a:cxn ang="0">
                    <a:pos x="connsiteX0" y="connsiteY0"/>
                  </a:cxn>
                  <a:cxn ang="0">
                    <a:pos x="connsiteX1" y="connsiteY1"/>
                  </a:cxn>
                  <a:cxn ang="0">
                    <a:pos x="connsiteX2" y="connsiteY2"/>
                  </a:cxn>
                </a:cxnLst>
                <a:rect l="l" t="t" r="r" b="b"/>
                <a:pathLst>
                  <a:path w="714" h="2857">
                    <a:moveTo>
                      <a:pt x="0" y="0"/>
                    </a:moveTo>
                    <a:cubicBezTo>
                      <a:pt x="0" y="1905"/>
                      <a:pt x="0" y="1905"/>
                      <a:pt x="0" y="2858"/>
                    </a:cubicBezTo>
                    <a:cubicBezTo>
                      <a:pt x="953" y="1905"/>
                      <a:pt x="953" y="952"/>
                      <a:pt x="0" y="0"/>
                    </a:cubicBezTo>
                    <a:close/>
                  </a:path>
                </a:pathLst>
              </a:custGeom>
              <a:grpFill/>
              <a:ln w="9525" cap="flat">
                <a:noFill/>
                <a:prstDash val="solid"/>
                <a:miter/>
              </a:ln>
            </p:spPr>
            <p:txBody>
              <a:bodyPr rtlCol="0" anchor="ctr"/>
              <a:lstStyle/>
              <a:p>
                <a:endParaRPr lang="zh-CN" altLang="en-US"/>
              </a:p>
            </p:txBody>
          </p:sp>
          <p:sp>
            <p:nvSpPr>
              <p:cNvPr id="591" name="任意多边形: 形状 590">
                <a:extLst>
                  <a:ext uri="{FF2B5EF4-FFF2-40B4-BE49-F238E27FC236}">
                    <a16:creationId xmlns:a16="http://schemas.microsoft.com/office/drawing/2014/main" id="{95D51450-6387-EFF4-6B7A-61336AE8132E}"/>
                  </a:ext>
                </a:extLst>
              </p:cNvPr>
              <p:cNvSpPr/>
              <p:nvPr/>
            </p:nvSpPr>
            <p:spPr>
              <a:xfrm>
                <a:off x="9313021" y="4561057"/>
                <a:ext cx="118683" cy="63840"/>
              </a:xfrm>
              <a:custGeom>
                <a:avLst/>
                <a:gdLst>
                  <a:gd name="connsiteX0" fmla="*/ 49151 w 118683"/>
                  <a:gd name="connsiteY0" fmla="*/ 28575 h 63840"/>
                  <a:gd name="connsiteX1" fmla="*/ 44389 w 118683"/>
                  <a:gd name="connsiteY1" fmla="*/ 25717 h 63840"/>
                  <a:gd name="connsiteX2" fmla="*/ 49151 w 118683"/>
                  <a:gd name="connsiteY2" fmla="*/ 17145 h 63840"/>
                  <a:gd name="connsiteX3" fmla="*/ 41531 w 118683"/>
                  <a:gd name="connsiteY3" fmla="*/ 14288 h 63840"/>
                  <a:gd name="connsiteX4" fmla="*/ 46294 w 118683"/>
                  <a:gd name="connsiteY4" fmla="*/ 7620 h 63840"/>
                  <a:gd name="connsiteX5" fmla="*/ 35816 w 118683"/>
                  <a:gd name="connsiteY5" fmla="*/ 15240 h 63840"/>
                  <a:gd name="connsiteX6" fmla="*/ 27244 w 118683"/>
                  <a:gd name="connsiteY6" fmla="*/ 10477 h 63840"/>
                  <a:gd name="connsiteX7" fmla="*/ 33911 w 118683"/>
                  <a:gd name="connsiteY7" fmla="*/ 0 h 63840"/>
                  <a:gd name="connsiteX8" fmla="*/ 11051 w 118683"/>
                  <a:gd name="connsiteY8" fmla="*/ 19050 h 63840"/>
                  <a:gd name="connsiteX9" fmla="*/ 15814 w 118683"/>
                  <a:gd name="connsiteY9" fmla="*/ 5715 h 63840"/>
                  <a:gd name="connsiteX10" fmla="*/ 8194 w 118683"/>
                  <a:gd name="connsiteY10" fmla="*/ 7620 h 63840"/>
                  <a:gd name="connsiteX11" fmla="*/ 10099 w 118683"/>
                  <a:gd name="connsiteY11" fmla="*/ 9525 h 63840"/>
                  <a:gd name="connsiteX12" fmla="*/ 2479 w 118683"/>
                  <a:gd name="connsiteY12" fmla="*/ 20955 h 63840"/>
                  <a:gd name="connsiteX13" fmla="*/ 8194 w 118683"/>
                  <a:gd name="connsiteY13" fmla="*/ 21908 h 63840"/>
                  <a:gd name="connsiteX14" fmla="*/ 1526 w 118683"/>
                  <a:gd name="connsiteY14" fmla="*/ 24765 h 63840"/>
                  <a:gd name="connsiteX15" fmla="*/ 574 w 118683"/>
                  <a:gd name="connsiteY15" fmla="*/ 34290 h 63840"/>
                  <a:gd name="connsiteX16" fmla="*/ 6289 w 118683"/>
                  <a:gd name="connsiteY16" fmla="*/ 32385 h 63840"/>
                  <a:gd name="connsiteX17" fmla="*/ 5336 w 118683"/>
                  <a:gd name="connsiteY17" fmla="*/ 35242 h 63840"/>
                  <a:gd name="connsiteX18" fmla="*/ 12956 w 118683"/>
                  <a:gd name="connsiteY18" fmla="*/ 34290 h 63840"/>
                  <a:gd name="connsiteX19" fmla="*/ 12956 w 118683"/>
                  <a:gd name="connsiteY19" fmla="*/ 36195 h 63840"/>
                  <a:gd name="connsiteX20" fmla="*/ 18671 w 118683"/>
                  <a:gd name="connsiteY20" fmla="*/ 30480 h 63840"/>
                  <a:gd name="connsiteX21" fmla="*/ 17719 w 118683"/>
                  <a:gd name="connsiteY21" fmla="*/ 30480 h 63840"/>
                  <a:gd name="connsiteX22" fmla="*/ 27244 w 118683"/>
                  <a:gd name="connsiteY22" fmla="*/ 16192 h 63840"/>
                  <a:gd name="connsiteX23" fmla="*/ 32006 w 118683"/>
                  <a:gd name="connsiteY23" fmla="*/ 20002 h 63840"/>
                  <a:gd name="connsiteX24" fmla="*/ 20576 w 118683"/>
                  <a:gd name="connsiteY24" fmla="*/ 35242 h 63840"/>
                  <a:gd name="connsiteX25" fmla="*/ 19624 w 118683"/>
                  <a:gd name="connsiteY25" fmla="*/ 38100 h 63840"/>
                  <a:gd name="connsiteX26" fmla="*/ 29149 w 118683"/>
                  <a:gd name="connsiteY26" fmla="*/ 29527 h 63840"/>
                  <a:gd name="connsiteX27" fmla="*/ 44389 w 118683"/>
                  <a:gd name="connsiteY27" fmla="*/ 27622 h 63840"/>
                  <a:gd name="connsiteX28" fmla="*/ 37721 w 118683"/>
                  <a:gd name="connsiteY28" fmla="*/ 35242 h 63840"/>
                  <a:gd name="connsiteX29" fmla="*/ 36769 w 118683"/>
                  <a:gd name="connsiteY29" fmla="*/ 31433 h 63840"/>
                  <a:gd name="connsiteX30" fmla="*/ 27244 w 118683"/>
                  <a:gd name="connsiteY30" fmla="*/ 40958 h 63840"/>
                  <a:gd name="connsiteX31" fmla="*/ 29149 w 118683"/>
                  <a:gd name="connsiteY31" fmla="*/ 33338 h 63840"/>
                  <a:gd name="connsiteX32" fmla="*/ 21529 w 118683"/>
                  <a:gd name="connsiteY32" fmla="*/ 43815 h 63840"/>
                  <a:gd name="connsiteX33" fmla="*/ 30101 w 118683"/>
                  <a:gd name="connsiteY33" fmla="*/ 42863 h 63840"/>
                  <a:gd name="connsiteX34" fmla="*/ 51056 w 118683"/>
                  <a:gd name="connsiteY34" fmla="*/ 49530 h 63840"/>
                  <a:gd name="connsiteX35" fmla="*/ 105349 w 118683"/>
                  <a:gd name="connsiteY35" fmla="*/ 63817 h 63840"/>
                  <a:gd name="connsiteX36" fmla="*/ 118684 w 118683"/>
                  <a:gd name="connsiteY36" fmla="*/ 54292 h 63840"/>
                  <a:gd name="connsiteX37" fmla="*/ 116779 w 118683"/>
                  <a:gd name="connsiteY37" fmla="*/ 47625 h 63840"/>
                  <a:gd name="connsiteX38" fmla="*/ 109159 w 118683"/>
                  <a:gd name="connsiteY38" fmla="*/ 52388 h 63840"/>
                  <a:gd name="connsiteX39" fmla="*/ 112016 w 118683"/>
                  <a:gd name="connsiteY39" fmla="*/ 49530 h 63840"/>
                  <a:gd name="connsiteX40" fmla="*/ 112016 w 118683"/>
                  <a:gd name="connsiteY40" fmla="*/ 49530 h 63840"/>
                  <a:gd name="connsiteX41" fmla="*/ 114874 w 118683"/>
                  <a:gd name="connsiteY41" fmla="*/ 46672 h 63840"/>
                  <a:gd name="connsiteX42" fmla="*/ 102491 w 118683"/>
                  <a:gd name="connsiteY42" fmla="*/ 45720 h 63840"/>
                  <a:gd name="connsiteX43" fmla="*/ 109159 w 118683"/>
                  <a:gd name="connsiteY43" fmla="*/ 37147 h 63840"/>
                  <a:gd name="connsiteX44" fmla="*/ 85346 w 118683"/>
                  <a:gd name="connsiteY44" fmla="*/ 25717 h 63840"/>
                  <a:gd name="connsiteX45" fmla="*/ 79631 w 118683"/>
                  <a:gd name="connsiteY45" fmla="*/ 35242 h 63840"/>
                  <a:gd name="connsiteX46" fmla="*/ 79631 w 118683"/>
                  <a:gd name="connsiteY46" fmla="*/ 32385 h 63840"/>
                  <a:gd name="connsiteX47" fmla="*/ 77726 w 118683"/>
                  <a:gd name="connsiteY47" fmla="*/ 40958 h 63840"/>
                  <a:gd name="connsiteX48" fmla="*/ 63439 w 118683"/>
                  <a:gd name="connsiteY48" fmla="*/ 50483 h 63840"/>
                  <a:gd name="connsiteX49" fmla="*/ 65344 w 118683"/>
                  <a:gd name="connsiteY49" fmla="*/ 46672 h 63840"/>
                  <a:gd name="connsiteX50" fmla="*/ 57724 w 118683"/>
                  <a:gd name="connsiteY50" fmla="*/ 47625 h 63840"/>
                  <a:gd name="connsiteX51" fmla="*/ 64391 w 118683"/>
                  <a:gd name="connsiteY51" fmla="*/ 38100 h 63840"/>
                  <a:gd name="connsiteX52" fmla="*/ 62486 w 118683"/>
                  <a:gd name="connsiteY52" fmla="*/ 39052 h 63840"/>
                  <a:gd name="connsiteX53" fmla="*/ 70106 w 118683"/>
                  <a:gd name="connsiteY53" fmla="*/ 27622 h 63840"/>
                  <a:gd name="connsiteX54" fmla="*/ 57724 w 118683"/>
                  <a:gd name="connsiteY54" fmla="*/ 25717 h 63840"/>
                  <a:gd name="connsiteX55" fmla="*/ 67249 w 118683"/>
                  <a:gd name="connsiteY55" fmla="*/ 20002 h 63840"/>
                  <a:gd name="connsiteX56" fmla="*/ 62486 w 118683"/>
                  <a:gd name="connsiteY56" fmla="*/ 17145 h 63840"/>
                  <a:gd name="connsiteX57" fmla="*/ 60581 w 118683"/>
                  <a:gd name="connsiteY57" fmla="*/ 22860 h 63840"/>
                  <a:gd name="connsiteX58" fmla="*/ 63439 w 118683"/>
                  <a:gd name="connsiteY58" fmla="*/ 14288 h 63840"/>
                  <a:gd name="connsiteX59" fmla="*/ 49151 w 118683"/>
                  <a:gd name="connsiteY59" fmla="*/ 28575 h 638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118683" h="63840">
                    <a:moveTo>
                      <a:pt x="49151" y="28575"/>
                    </a:moveTo>
                    <a:cubicBezTo>
                      <a:pt x="52009" y="20002"/>
                      <a:pt x="46294" y="28575"/>
                      <a:pt x="44389" y="25717"/>
                    </a:cubicBezTo>
                    <a:cubicBezTo>
                      <a:pt x="46294" y="24765"/>
                      <a:pt x="48199" y="20002"/>
                      <a:pt x="49151" y="17145"/>
                    </a:cubicBezTo>
                    <a:cubicBezTo>
                      <a:pt x="42484" y="26670"/>
                      <a:pt x="47246" y="14288"/>
                      <a:pt x="41531" y="14288"/>
                    </a:cubicBezTo>
                    <a:cubicBezTo>
                      <a:pt x="42484" y="10477"/>
                      <a:pt x="45341" y="11430"/>
                      <a:pt x="46294" y="7620"/>
                    </a:cubicBezTo>
                    <a:cubicBezTo>
                      <a:pt x="42484" y="9525"/>
                      <a:pt x="38674" y="9525"/>
                      <a:pt x="35816" y="15240"/>
                    </a:cubicBezTo>
                    <a:cubicBezTo>
                      <a:pt x="32006" y="13335"/>
                      <a:pt x="30101" y="10477"/>
                      <a:pt x="27244" y="10477"/>
                    </a:cubicBezTo>
                    <a:cubicBezTo>
                      <a:pt x="31054" y="9525"/>
                      <a:pt x="30101" y="4763"/>
                      <a:pt x="33911" y="0"/>
                    </a:cubicBezTo>
                    <a:cubicBezTo>
                      <a:pt x="28196" y="5715"/>
                      <a:pt x="18671" y="11430"/>
                      <a:pt x="11051" y="19050"/>
                    </a:cubicBezTo>
                    <a:cubicBezTo>
                      <a:pt x="12956" y="12383"/>
                      <a:pt x="12956" y="11430"/>
                      <a:pt x="15814" y="5715"/>
                    </a:cubicBezTo>
                    <a:cubicBezTo>
                      <a:pt x="12956" y="-953"/>
                      <a:pt x="12004" y="11430"/>
                      <a:pt x="8194" y="7620"/>
                    </a:cubicBezTo>
                    <a:lnTo>
                      <a:pt x="10099" y="9525"/>
                    </a:lnTo>
                    <a:cubicBezTo>
                      <a:pt x="7241" y="10477"/>
                      <a:pt x="4384" y="17145"/>
                      <a:pt x="2479" y="20955"/>
                    </a:cubicBezTo>
                    <a:lnTo>
                      <a:pt x="8194" y="21908"/>
                    </a:lnTo>
                    <a:cubicBezTo>
                      <a:pt x="6289" y="26670"/>
                      <a:pt x="3431" y="24765"/>
                      <a:pt x="1526" y="24765"/>
                    </a:cubicBezTo>
                    <a:cubicBezTo>
                      <a:pt x="-2284" y="29527"/>
                      <a:pt x="2479" y="29527"/>
                      <a:pt x="574" y="34290"/>
                    </a:cubicBezTo>
                    <a:cubicBezTo>
                      <a:pt x="2479" y="31433"/>
                      <a:pt x="4384" y="33338"/>
                      <a:pt x="6289" y="32385"/>
                    </a:cubicBezTo>
                    <a:lnTo>
                      <a:pt x="5336" y="35242"/>
                    </a:lnTo>
                    <a:cubicBezTo>
                      <a:pt x="7241" y="39052"/>
                      <a:pt x="11051" y="33338"/>
                      <a:pt x="12956" y="34290"/>
                    </a:cubicBezTo>
                    <a:cubicBezTo>
                      <a:pt x="12956" y="35242"/>
                      <a:pt x="12956" y="35242"/>
                      <a:pt x="12956" y="36195"/>
                    </a:cubicBezTo>
                    <a:cubicBezTo>
                      <a:pt x="14861" y="33338"/>
                      <a:pt x="16766" y="30480"/>
                      <a:pt x="18671" y="30480"/>
                    </a:cubicBezTo>
                    <a:lnTo>
                      <a:pt x="17719" y="30480"/>
                    </a:lnTo>
                    <a:cubicBezTo>
                      <a:pt x="21529" y="25717"/>
                      <a:pt x="28196" y="23813"/>
                      <a:pt x="27244" y="16192"/>
                    </a:cubicBezTo>
                    <a:lnTo>
                      <a:pt x="32006" y="20002"/>
                    </a:lnTo>
                    <a:cubicBezTo>
                      <a:pt x="29149" y="25717"/>
                      <a:pt x="24386" y="35242"/>
                      <a:pt x="20576" y="35242"/>
                    </a:cubicBezTo>
                    <a:lnTo>
                      <a:pt x="19624" y="38100"/>
                    </a:lnTo>
                    <a:cubicBezTo>
                      <a:pt x="20576" y="42863"/>
                      <a:pt x="28196" y="36195"/>
                      <a:pt x="29149" y="29527"/>
                    </a:cubicBezTo>
                    <a:cubicBezTo>
                      <a:pt x="37721" y="15240"/>
                      <a:pt x="37721" y="32385"/>
                      <a:pt x="44389" y="27622"/>
                    </a:cubicBezTo>
                    <a:cubicBezTo>
                      <a:pt x="43436" y="32385"/>
                      <a:pt x="40579" y="32385"/>
                      <a:pt x="37721" y="35242"/>
                    </a:cubicBezTo>
                    <a:cubicBezTo>
                      <a:pt x="36769" y="35242"/>
                      <a:pt x="35816" y="35242"/>
                      <a:pt x="36769" y="31433"/>
                    </a:cubicBezTo>
                    <a:cubicBezTo>
                      <a:pt x="31054" y="31433"/>
                      <a:pt x="32959" y="44767"/>
                      <a:pt x="27244" y="40958"/>
                    </a:cubicBezTo>
                    <a:cubicBezTo>
                      <a:pt x="25339" y="38100"/>
                      <a:pt x="32959" y="35242"/>
                      <a:pt x="29149" y="33338"/>
                    </a:cubicBezTo>
                    <a:lnTo>
                      <a:pt x="21529" y="43815"/>
                    </a:lnTo>
                    <a:cubicBezTo>
                      <a:pt x="24386" y="44767"/>
                      <a:pt x="27244" y="43815"/>
                      <a:pt x="30101" y="42863"/>
                    </a:cubicBezTo>
                    <a:cubicBezTo>
                      <a:pt x="44389" y="40005"/>
                      <a:pt x="51056" y="49530"/>
                      <a:pt x="51056" y="49530"/>
                    </a:cubicBezTo>
                    <a:cubicBezTo>
                      <a:pt x="69154" y="54292"/>
                      <a:pt x="87251" y="59055"/>
                      <a:pt x="105349" y="63817"/>
                    </a:cubicBezTo>
                    <a:cubicBezTo>
                      <a:pt x="111064" y="63817"/>
                      <a:pt x="112969" y="64770"/>
                      <a:pt x="118684" y="54292"/>
                    </a:cubicBezTo>
                    <a:cubicBezTo>
                      <a:pt x="118684" y="51435"/>
                      <a:pt x="114874" y="51435"/>
                      <a:pt x="116779" y="47625"/>
                    </a:cubicBezTo>
                    <a:cubicBezTo>
                      <a:pt x="114874" y="51435"/>
                      <a:pt x="112016" y="53340"/>
                      <a:pt x="109159" y="52388"/>
                    </a:cubicBezTo>
                    <a:cubicBezTo>
                      <a:pt x="110111" y="47625"/>
                      <a:pt x="112016" y="51435"/>
                      <a:pt x="112016" y="49530"/>
                    </a:cubicBezTo>
                    <a:lnTo>
                      <a:pt x="112016" y="49530"/>
                    </a:lnTo>
                    <a:cubicBezTo>
                      <a:pt x="112969" y="47625"/>
                      <a:pt x="113921" y="45720"/>
                      <a:pt x="114874" y="46672"/>
                    </a:cubicBezTo>
                    <a:cubicBezTo>
                      <a:pt x="113921" y="39052"/>
                      <a:pt x="107254" y="39052"/>
                      <a:pt x="102491" y="45720"/>
                    </a:cubicBezTo>
                    <a:cubicBezTo>
                      <a:pt x="101539" y="40958"/>
                      <a:pt x="106301" y="40005"/>
                      <a:pt x="109159" y="37147"/>
                    </a:cubicBezTo>
                    <a:cubicBezTo>
                      <a:pt x="101539" y="30480"/>
                      <a:pt x="94871" y="29527"/>
                      <a:pt x="85346" y="25717"/>
                    </a:cubicBezTo>
                    <a:cubicBezTo>
                      <a:pt x="82489" y="33338"/>
                      <a:pt x="82489" y="30480"/>
                      <a:pt x="79631" y="35242"/>
                    </a:cubicBezTo>
                    <a:lnTo>
                      <a:pt x="79631" y="32385"/>
                    </a:lnTo>
                    <a:cubicBezTo>
                      <a:pt x="79631" y="34290"/>
                      <a:pt x="76774" y="38100"/>
                      <a:pt x="77726" y="40958"/>
                    </a:cubicBezTo>
                    <a:cubicBezTo>
                      <a:pt x="74869" y="33338"/>
                      <a:pt x="68201" y="48577"/>
                      <a:pt x="63439" y="50483"/>
                    </a:cubicBezTo>
                    <a:lnTo>
                      <a:pt x="65344" y="46672"/>
                    </a:lnTo>
                    <a:cubicBezTo>
                      <a:pt x="62486" y="46672"/>
                      <a:pt x="61534" y="45720"/>
                      <a:pt x="57724" y="47625"/>
                    </a:cubicBezTo>
                    <a:cubicBezTo>
                      <a:pt x="55819" y="39052"/>
                      <a:pt x="62486" y="47625"/>
                      <a:pt x="64391" y="38100"/>
                    </a:cubicBezTo>
                    <a:lnTo>
                      <a:pt x="62486" y="39052"/>
                    </a:lnTo>
                    <a:cubicBezTo>
                      <a:pt x="64391" y="35242"/>
                      <a:pt x="68201" y="29527"/>
                      <a:pt x="70106" y="27622"/>
                    </a:cubicBezTo>
                    <a:cubicBezTo>
                      <a:pt x="63439" y="32385"/>
                      <a:pt x="64391" y="22860"/>
                      <a:pt x="57724" y="25717"/>
                    </a:cubicBezTo>
                    <a:cubicBezTo>
                      <a:pt x="59629" y="21908"/>
                      <a:pt x="65344" y="20002"/>
                      <a:pt x="67249" y="20002"/>
                    </a:cubicBezTo>
                    <a:cubicBezTo>
                      <a:pt x="65344" y="19050"/>
                      <a:pt x="61534" y="20955"/>
                      <a:pt x="62486" y="17145"/>
                    </a:cubicBezTo>
                    <a:lnTo>
                      <a:pt x="60581" y="22860"/>
                    </a:lnTo>
                    <a:cubicBezTo>
                      <a:pt x="57724" y="22860"/>
                      <a:pt x="62486" y="18097"/>
                      <a:pt x="63439" y="14288"/>
                    </a:cubicBezTo>
                    <a:cubicBezTo>
                      <a:pt x="56771" y="8572"/>
                      <a:pt x="56771" y="27622"/>
                      <a:pt x="49151" y="28575"/>
                    </a:cubicBezTo>
                    <a:close/>
                  </a:path>
                </a:pathLst>
              </a:custGeom>
              <a:grpFill/>
              <a:ln w="9525" cap="flat">
                <a:noFill/>
                <a:prstDash val="solid"/>
                <a:miter/>
              </a:ln>
            </p:spPr>
            <p:txBody>
              <a:bodyPr rtlCol="0" anchor="ctr"/>
              <a:lstStyle/>
              <a:p>
                <a:endParaRPr lang="zh-CN" altLang="en-US"/>
              </a:p>
            </p:txBody>
          </p:sp>
          <p:sp>
            <p:nvSpPr>
              <p:cNvPr id="592" name="任意多边形: 形状 591">
                <a:extLst>
                  <a:ext uri="{FF2B5EF4-FFF2-40B4-BE49-F238E27FC236}">
                    <a16:creationId xmlns:a16="http://schemas.microsoft.com/office/drawing/2014/main" id="{2CB2D752-7E7F-8875-0A49-B458B834B4D2}"/>
                  </a:ext>
                </a:extLst>
              </p:cNvPr>
              <p:cNvSpPr/>
              <p:nvPr/>
            </p:nvSpPr>
            <p:spPr>
              <a:xfrm>
                <a:off x="9292640" y="4558200"/>
                <a:ext cx="1904" cy="952"/>
              </a:xfrm>
              <a:custGeom>
                <a:avLst/>
                <a:gdLst>
                  <a:gd name="connsiteX0" fmla="*/ 0 w 1904"/>
                  <a:gd name="connsiteY0" fmla="*/ 0 h 952"/>
                  <a:gd name="connsiteX1" fmla="*/ 1905 w 1904"/>
                  <a:gd name="connsiteY1" fmla="*/ 953 h 952"/>
                  <a:gd name="connsiteX2" fmla="*/ 0 w 1904"/>
                  <a:gd name="connsiteY2" fmla="*/ 0 h 952"/>
                </a:gdLst>
                <a:ahLst/>
                <a:cxnLst>
                  <a:cxn ang="0">
                    <a:pos x="connsiteX0" y="connsiteY0"/>
                  </a:cxn>
                  <a:cxn ang="0">
                    <a:pos x="connsiteX1" y="connsiteY1"/>
                  </a:cxn>
                  <a:cxn ang="0">
                    <a:pos x="connsiteX2" y="connsiteY2"/>
                  </a:cxn>
                </a:cxnLst>
                <a:rect l="l" t="t" r="r" b="b"/>
                <a:pathLst>
                  <a:path w="1904" h="952">
                    <a:moveTo>
                      <a:pt x="0" y="0"/>
                    </a:moveTo>
                    <a:cubicBezTo>
                      <a:pt x="952" y="953"/>
                      <a:pt x="1905" y="953"/>
                      <a:pt x="1905" y="953"/>
                    </a:cubicBezTo>
                    <a:cubicBezTo>
                      <a:pt x="1905" y="953"/>
                      <a:pt x="952" y="0"/>
                      <a:pt x="0" y="0"/>
                    </a:cubicBezTo>
                    <a:close/>
                  </a:path>
                </a:pathLst>
              </a:custGeom>
              <a:grpFill/>
              <a:ln w="9525" cap="flat">
                <a:noFill/>
                <a:prstDash val="solid"/>
                <a:miter/>
              </a:ln>
            </p:spPr>
            <p:txBody>
              <a:bodyPr rtlCol="0" anchor="ctr"/>
              <a:lstStyle/>
              <a:p>
                <a:endParaRPr lang="zh-CN" altLang="en-US"/>
              </a:p>
            </p:txBody>
          </p:sp>
          <p:sp>
            <p:nvSpPr>
              <p:cNvPr id="593" name="任意多边形: 形状 592">
                <a:extLst>
                  <a:ext uri="{FF2B5EF4-FFF2-40B4-BE49-F238E27FC236}">
                    <a16:creationId xmlns:a16="http://schemas.microsoft.com/office/drawing/2014/main" id="{E61F947C-5B1B-0093-CB6E-65457079BAB0}"/>
                  </a:ext>
                </a:extLst>
              </p:cNvPr>
              <p:cNvSpPr/>
              <p:nvPr/>
            </p:nvSpPr>
            <p:spPr>
              <a:xfrm>
                <a:off x="9310737" y="4552484"/>
                <a:ext cx="952" cy="1905"/>
              </a:xfrm>
              <a:custGeom>
                <a:avLst/>
                <a:gdLst>
                  <a:gd name="connsiteX0" fmla="*/ 0 w 952"/>
                  <a:gd name="connsiteY0" fmla="*/ 1905 h 1905"/>
                  <a:gd name="connsiteX1" fmla="*/ 953 w 952"/>
                  <a:gd name="connsiteY1" fmla="*/ 0 h 1905"/>
                  <a:gd name="connsiteX2" fmla="*/ 0 w 952"/>
                  <a:gd name="connsiteY2" fmla="*/ 1905 h 1905"/>
                </a:gdLst>
                <a:ahLst/>
                <a:cxnLst>
                  <a:cxn ang="0">
                    <a:pos x="connsiteX0" y="connsiteY0"/>
                  </a:cxn>
                  <a:cxn ang="0">
                    <a:pos x="connsiteX1" y="connsiteY1"/>
                  </a:cxn>
                  <a:cxn ang="0">
                    <a:pos x="connsiteX2" y="connsiteY2"/>
                  </a:cxn>
                </a:cxnLst>
                <a:rect l="l" t="t" r="r" b="b"/>
                <a:pathLst>
                  <a:path w="952" h="1905">
                    <a:moveTo>
                      <a:pt x="0" y="1905"/>
                    </a:moveTo>
                    <a:cubicBezTo>
                      <a:pt x="0" y="953"/>
                      <a:pt x="953" y="953"/>
                      <a:pt x="953" y="0"/>
                    </a:cubicBezTo>
                    <a:cubicBezTo>
                      <a:pt x="953" y="0"/>
                      <a:pt x="0" y="953"/>
                      <a:pt x="0" y="1905"/>
                    </a:cubicBezTo>
                    <a:close/>
                  </a:path>
                </a:pathLst>
              </a:custGeom>
              <a:grpFill/>
              <a:ln w="9525" cap="flat">
                <a:noFill/>
                <a:prstDash val="solid"/>
                <a:miter/>
              </a:ln>
            </p:spPr>
            <p:txBody>
              <a:bodyPr rtlCol="0" anchor="ctr"/>
              <a:lstStyle/>
              <a:p>
                <a:endParaRPr lang="zh-CN" altLang="en-US"/>
              </a:p>
            </p:txBody>
          </p:sp>
          <p:sp>
            <p:nvSpPr>
              <p:cNvPr id="594" name="任意多边形: 形状 593">
                <a:extLst>
                  <a:ext uri="{FF2B5EF4-FFF2-40B4-BE49-F238E27FC236}">
                    <a16:creationId xmlns:a16="http://schemas.microsoft.com/office/drawing/2014/main" id="{DC9E4821-EBF8-AE54-620E-42706EEECC02}"/>
                  </a:ext>
                </a:extLst>
              </p:cNvPr>
              <p:cNvSpPr/>
              <p:nvPr/>
            </p:nvSpPr>
            <p:spPr>
              <a:xfrm>
                <a:off x="9311690" y="4547722"/>
                <a:ext cx="3809" cy="4762"/>
              </a:xfrm>
              <a:custGeom>
                <a:avLst/>
                <a:gdLst>
                  <a:gd name="connsiteX0" fmla="*/ 3810 w 3809"/>
                  <a:gd name="connsiteY0" fmla="*/ 0 h 4762"/>
                  <a:gd name="connsiteX1" fmla="*/ 0 w 3809"/>
                  <a:gd name="connsiteY1" fmla="*/ 4763 h 4762"/>
                  <a:gd name="connsiteX2" fmla="*/ 3810 w 3809"/>
                  <a:gd name="connsiteY2" fmla="*/ 0 h 4762"/>
                </a:gdLst>
                <a:ahLst/>
                <a:cxnLst>
                  <a:cxn ang="0">
                    <a:pos x="connsiteX0" y="connsiteY0"/>
                  </a:cxn>
                  <a:cxn ang="0">
                    <a:pos x="connsiteX1" y="connsiteY1"/>
                  </a:cxn>
                  <a:cxn ang="0">
                    <a:pos x="connsiteX2" y="connsiteY2"/>
                  </a:cxn>
                </a:cxnLst>
                <a:rect l="l" t="t" r="r" b="b"/>
                <a:pathLst>
                  <a:path w="3809" h="4762">
                    <a:moveTo>
                      <a:pt x="3810" y="0"/>
                    </a:moveTo>
                    <a:cubicBezTo>
                      <a:pt x="2857" y="2858"/>
                      <a:pt x="1905" y="1905"/>
                      <a:pt x="0" y="4763"/>
                    </a:cubicBezTo>
                    <a:cubicBezTo>
                      <a:pt x="1905" y="3810"/>
                      <a:pt x="3810" y="4763"/>
                      <a:pt x="3810" y="0"/>
                    </a:cubicBezTo>
                    <a:close/>
                  </a:path>
                </a:pathLst>
              </a:custGeom>
              <a:grpFill/>
              <a:ln w="9525" cap="flat">
                <a:noFill/>
                <a:prstDash val="solid"/>
                <a:miter/>
              </a:ln>
            </p:spPr>
            <p:txBody>
              <a:bodyPr rtlCol="0" anchor="ctr"/>
              <a:lstStyle/>
              <a:p>
                <a:endParaRPr lang="zh-CN" altLang="en-US"/>
              </a:p>
            </p:txBody>
          </p:sp>
          <p:sp>
            <p:nvSpPr>
              <p:cNvPr id="595" name="任意多边形: 形状 594">
                <a:extLst>
                  <a:ext uri="{FF2B5EF4-FFF2-40B4-BE49-F238E27FC236}">
                    <a16:creationId xmlns:a16="http://schemas.microsoft.com/office/drawing/2014/main" id="{D5F6E618-7A7D-5D5D-F4F6-2B12876D8B4D}"/>
                  </a:ext>
                </a:extLst>
              </p:cNvPr>
              <p:cNvSpPr/>
              <p:nvPr/>
            </p:nvSpPr>
            <p:spPr>
              <a:xfrm>
                <a:off x="9109759" y="4430565"/>
                <a:ext cx="4762" cy="2857"/>
              </a:xfrm>
              <a:custGeom>
                <a:avLst/>
                <a:gdLst>
                  <a:gd name="connsiteX0" fmla="*/ 4763 w 4762"/>
                  <a:gd name="connsiteY0" fmla="*/ 0 h 2857"/>
                  <a:gd name="connsiteX1" fmla="*/ 0 w 4762"/>
                  <a:gd name="connsiteY1" fmla="*/ 1905 h 2857"/>
                  <a:gd name="connsiteX2" fmla="*/ 3810 w 4762"/>
                  <a:gd name="connsiteY2" fmla="*/ 2857 h 2857"/>
                  <a:gd name="connsiteX3" fmla="*/ 4763 w 4762"/>
                  <a:gd name="connsiteY3" fmla="*/ 0 h 2857"/>
                </a:gdLst>
                <a:ahLst/>
                <a:cxnLst>
                  <a:cxn ang="0">
                    <a:pos x="connsiteX0" y="connsiteY0"/>
                  </a:cxn>
                  <a:cxn ang="0">
                    <a:pos x="connsiteX1" y="connsiteY1"/>
                  </a:cxn>
                  <a:cxn ang="0">
                    <a:pos x="connsiteX2" y="connsiteY2"/>
                  </a:cxn>
                  <a:cxn ang="0">
                    <a:pos x="connsiteX3" y="connsiteY3"/>
                  </a:cxn>
                </a:cxnLst>
                <a:rect l="l" t="t" r="r" b="b"/>
                <a:pathLst>
                  <a:path w="4762" h="2857">
                    <a:moveTo>
                      <a:pt x="4763" y="0"/>
                    </a:moveTo>
                    <a:cubicBezTo>
                      <a:pt x="2858" y="952"/>
                      <a:pt x="953" y="952"/>
                      <a:pt x="0" y="1905"/>
                    </a:cubicBezTo>
                    <a:lnTo>
                      <a:pt x="3810" y="2857"/>
                    </a:lnTo>
                    <a:lnTo>
                      <a:pt x="4763" y="0"/>
                    </a:lnTo>
                    <a:close/>
                  </a:path>
                </a:pathLst>
              </a:custGeom>
              <a:grpFill/>
              <a:ln w="9525" cap="flat">
                <a:noFill/>
                <a:prstDash val="solid"/>
                <a:miter/>
              </a:ln>
            </p:spPr>
            <p:txBody>
              <a:bodyPr rtlCol="0" anchor="ctr"/>
              <a:lstStyle/>
              <a:p>
                <a:endParaRPr lang="zh-CN" altLang="en-US"/>
              </a:p>
            </p:txBody>
          </p:sp>
          <p:sp>
            <p:nvSpPr>
              <p:cNvPr id="596" name="任意多边形: 形状 595">
                <a:extLst>
                  <a:ext uri="{FF2B5EF4-FFF2-40B4-BE49-F238E27FC236}">
                    <a16:creationId xmlns:a16="http://schemas.microsoft.com/office/drawing/2014/main" id="{DB141955-E379-8811-352C-E2C608AC063A}"/>
                  </a:ext>
                </a:extLst>
              </p:cNvPr>
              <p:cNvSpPr/>
              <p:nvPr/>
            </p:nvSpPr>
            <p:spPr>
              <a:xfrm>
                <a:off x="9114522" y="4437725"/>
                <a:ext cx="6667" cy="5221"/>
              </a:xfrm>
              <a:custGeom>
                <a:avLst/>
                <a:gdLst>
                  <a:gd name="connsiteX0" fmla="*/ 0 w 6667"/>
                  <a:gd name="connsiteY0" fmla="*/ 1412 h 5221"/>
                  <a:gd name="connsiteX1" fmla="*/ 0 w 6667"/>
                  <a:gd name="connsiteY1" fmla="*/ 5222 h 5221"/>
                  <a:gd name="connsiteX2" fmla="*/ 6668 w 6667"/>
                  <a:gd name="connsiteY2" fmla="*/ 459 h 5221"/>
                  <a:gd name="connsiteX3" fmla="*/ 0 w 6667"/>
                  <a:gd name="connsiteY3" fmla="*/ 1412 h 5221"/>
                </a:gdLst>
                <a:ahLst/>
                <a:cxnLst>
                  <a:cxn ang="0">
                    <a:pos x="connsiteX0" y="connsiteY0"/>
                  </a:cxn>
                  <a:cxn ang="0">
                    <a:pos x="connsiteX1" y="connsiteY1"/>
                  </a:cxn>
                  <a:cxn ang="0">
                    <a:pos x="connsiteX2" y="connsiteY2"/>
                  </a:cxn>
                  <a:cxn ang="0">
                    <a:pos x="connsiteX3" y="connsiteY3"/>
                  </a:cxn>
                </a:cxnLst>
                <a:rect l="l" t="t" r="r" b="b"/>
                <a:pathLst>
                  <a:path w="6667" h="5221">
                    <a:moveTo>
                      <a:pt x="0" y="1412"/>
                    </a:moveTo>
                    <a:lnTo>
                      <a:pt x="0" y="5222"/>
                    </a:lnTo>
                    <a:lnTo>
                      <a:pt x="6668" y="459"/>
                    </a:lnTo>
                    <a:cubicBezTo>
                      <a:pt x="4763" y="-1446"/>
                      <a:pt x="1905" y="3317"/>
                      <a:pt x="0" y="1412"/>
                    </a:cubicBezTo>
                    <a:close/>
                  </a:path>
                </a:pathLst>
              </a:custGeom>
              <a:grpFill/>
              <a:ln w="9525" cap="flat">
                <a:noFill/>
                <a:prstDash val="solid"/>
                <a:miter/>
              </a:ln>
            </p:spPr>
            <p:txBody>
              <a:bodyPr rtlCol="0" anchor="ctr"/>
              <a:lstStyle/>
              <a:p>
                <a:endParaRPr lang="zh-CN" altLang="en-US"/>
              </a:p>
            </p:txBody>
          </p:sp>
          <p:sp>
            <p:nvSpPr>
              <p:cNvPr id="597" name="任意多边形: 形状 596">
                <a:extLst>
                  <a:ext uri="{FF2B5EF4-FFF2-40B4-BE49-F238E27FC236}">
                    <a16:creationId xmlns:a16="http://schemas.microsoft.com/office/drawing/2014/main" id="{D00ABB44-6AD0-55D5-119F-4F3E7DC0454E}"/>
                  </a:ext>
                </a:extLst>
              </p:cNvPr>
              <p:cNvSpPr/>
              <p:nvPr/>
            </p:nvSpPr>
            <p:spPr>
              <a:xfrm>
                <a:off x="9115475" y="4447709"/>
                <a:ext cx="1904" cy="952"/>
              </a:xfrm>
              <a:custGeom>
                <a:avLst/>
                <a:gdLst>
                  <a:gd name="connsiteX0" fmla="*/ 1905 w 1904"/>
                  <a:gd name="connsiteY0" fmla="*/ 0 h 952"/>
                  <a:gd name="connsiteX1" fmla="*/ 0 w 1904"/>
                  <a:gd name="connsiteY1" fmla="*/ 953 h 952"/>
                  <a:gd name="connsiteX2" fmla="*/ 1905 w 1904"/>
                  <a:gd name="connsiteY2" fmla="*/ 0 h 952"/>
                </a:gdLst>
                <a:ahLst/>
                <a:cxnLst>
                  <a:cxn ang="0">
                    <a:pos x="connsiteX0" y="connsiteY0"/>
                  </a:cxn>
                  <a:cxn ang="0">
                    <a:pos x="connsiteX1" y="connsiteY1"/>
                  </a:cxn>
                  <a:cxn ang="0">
                    <a:pos x="connsiteX2" y="connsiteY2"/>
                  </a:cxn>
                </a:cxnLst>
                <a:rect l="l" t="t" r="r" b="b"/>
                <a:pathLst>
                  <a:path w="1904" h="952">
                    <a:moveTo>
                      <a:pt x="1905" y="0"/>
                    </a:moveTo>
                    <a:lnTo>
                      <a:pt x="0" y="953"/>
                    </a:lnTo>
                    <a:cubicBezTo>
                      <a:pt x="953" y="0"/>
                      <a:pt x="953" y="0"/>
                      <a:pt x="1905" y="0"/>
                    </a:cubicBezTo>
                    <a:close/>
                  </a:path>
                </a:pathLst>
              </a:custGeom>
              <a:grpFill/>
              <a:ln w="9525" cap="flat">
                <a:noFill/>
                <a:prstDash val="solid"/>
                <a:miter/>
              </a:ln>
            </p:spPr>
            <p:txBody>
              <a:bodyPr rtlCol="0" anchor="ctr"/>
              <a:lstStyle/>
              <a:p>
                <a:endParaRPr lang="zh-CN" altLang="en-US"/>
              </a:p>
            </p:txBody>
          </p:sp>
          <p:sp>
            <p:nvSpPr>
              <p:cNvPr id="598" name="任意多边形: 形状 597">
                <a:extLst>
                  <a:ext uri="{FF2B5EF4-FFF2-40B4-BE49-F238E27FC236}">
                    <a16:creationId xmlns:a16="http://schemas.microsoft.com/office/drawing/2014/main" id="{428540B3-CB5E-D055-4C56-7746A4F840C6}"/>
                  </a:ext>
                </a:extLst>
              </p:cNvPr>
              <p:cNvSpPr/>
              <p:nvPr/>
            </p:nvSpPr>
            <p:spPr>
              <a:xfrm>
                <a:off x="9116427" y="4441042"/>
                <a:ext cx="7619" cy="6667"/>
              </a:xfrm>
              <a:custGeom>
                <a:avLst/>
                <a:gdLst>
                  <a:gd name="connsiteX0" fmla="*/ 2857 w 7619"/>
                  <a:gd name="connsiteY0" fmla="*/ 3810 h 6667"/>
                  <a:gd name="connsiteX1" fmla="*/ 7620 w 7619"/>
                  <a:gd name="connsiteY1" fmla="*/ 0 h 6667"/>
                  <a:gd name="connsiteX2" fmla="*/ 1905 w 7619"/>
                  <a:gd name="connsiteY2" fmla="*/ 953 h 6667"/>
                  <a:gd name="connsiteX3" fmla="*/ 1905 w 7619"/>
                  <a:gd name="connsiteY3" fmla="*/ 2858 h 6667"/>
                  <a:gd name="connsiteX4" fmla="*/ 0 w 7619"/>
                  <a:gd name="connsiteY4" fmla="*/ 6667 h 6667"/>
                  <a:gd name="connsiteX5" fmla="*/ 3810 w 7619"/>
                  <a:gd name="connsiteY5" fmla="*/ 4763 h 6667"/>
                  <a:gd name="connsiteX6" fmla="*/ 2857 w 7619"/>
                  <a:gd name="connsiteY6" fmla="*/ 3810 h 66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619" h="6667">
                    <a:moveTo>
                      <a:pt x="2857" y="3810"/>
                    </a:moveTo>
                    <a:lnTo>
                      <a:pt x="7620" y="0"/>
                    </a:lnTo>
                    <a:lnTo>
                      <a:pt x="1905" y="953"/>
                    </a:lnTo>
                    <a:lnTo>
                      <a:pt x="1905" y="2858"/>
                    </a:lnTo>
                    <a:cubicBezTo>
                      <a:pt x="952" y="4763"/>
                      <a:pt x="952" y="5715"/>
                      <a:pt x="0" y="6667"/>
                    </a:cubicBezTo>
                    <a:lnTo>
                      <a:pt x="3810" y="4763"/>
                    </a:lnTo>
                    <a:cubicBezTo>
                      <a:pt x="3810" y="4763"/>
                      <a:pt x="2857" y="4763"/>
                      <a:pt x="2857" y="3810"/>
                    </a:cubicBezTo>
                    <a:close/>
                  </a:path>
                </a:pathLst>
              </a:custGeom>
              <a:grpFill/>
              <a:ln w="9525" cap="flat">
                <a:noFill/>
                <a:prstDash val="solid"/>
                <a:miter/>
              </a:ln>
            </p:spPr>
            <p:txBody>
              <a:bodyPr rtlCol="0" anchor="ctr"/>
              <a:lstStyle/>
              <a:p>
                <a:endParaRPr lang="zh-CN" altLang="en-US"/>
              </a:p>
            </p:txBody>
          </p:sp>
          <p:sp>
            <p:nvSpPr>
              <p:cNvPr id="599" name="任意多边形: 形状 598">
                <a:extLst>
                  <a:ext uri="{FF2B5EF4-FFF2-40B4-BE49-F238E27FC236}">
                    <a16:creationId xmlns:a16="http://schemas.microsoft.com/office/drawing/2014/main" id="{8F3102BE-FF46-B981-1F7C-B9B2DE20C5B5}"/>
                  </a:ext>
                </a:extLst>
              </p:cNvPr>
              <p:cNvSpPr/>
              <p:nvPr/>
            </p:nvSpPr>
            <p:spPr>
              <a:xfrm>
                <a:off x="9121190" y="4445804"/>
                <a:ext cx="952" cy="952"/>
              </a:xfrm>
              <a:custGeom>
                <a:avLst/>
                <a:gdLst>
                  <a:gd name="connsiteX0" fmla="*/ 0 w 952"/>
                  <a:gd name="connsiteY0" fmla="*/ 953 h 952"/>
                  <a:gd name="connsiteX1" fmla="*/ 952 w 952"/>
                  <a:gd name="connsiteY1" fmla="*/ 0 h 952"/>
                  <a:gd name="connsiteX2" fmla="*/ 0 w 952"/>
                  <a:gd name="connsiteY2" fmla="*/ 953 h 952"/>
                </a:gdLst>
                <a:ahLst/>
                <a:cxnLst>
                  <a:cxn ang="0">
                    <a:pos x="connsiteX0" y="connsiteY0"/>
                  </a:cxn>
                  <a:cxn ang="0">
                    <a:pos x="connsiteX1" y="connsiteY1"/>
                  </a:cxn>
                  <a:cxn ang="0">
                    <a:pos x="connsiteX2" y="connsiteY2"/>
                  </a:cxn>
                </a:cxnLst>
                <a:rect l="l" t="t" r="r" b="b"/>
                <a:pathLst>
                  <a:path w="952" h="952">
                    <a:moveTo>
                      <a:pt x="0" y="953"/>
                    </a:moveTo>
                    <a:cubicBezTo>
                      <a:pt x="0" y="0"/>
                      <a:pt x="952" y="0"/>
                      <a:pt x="952" y="0"/>
                    </a:cubicBezTo>
                    <a:cubicBezTo>
                      <a:pt x="952" y="0"/>
                      <a:pt x="952" y="953"/>
                      <a:pt x="0" y="953"/>
                    </a:cubicBezTo>
                    <a:close/>
                  </a:path>
                </a:pathLst>
              </a:custGeom>
              <a:grpFill/>
              <a:ln w="9525" cap="flat">
                <a:noFill/>
                <a:prstDash val="solid"/>
                <a:miter/>
              </a:ln>
            </p:spPr>
            <p:txBody>
              <a:bodyPr rtlCol="0" anchor="ctr"/>
              <a:lstStyle/>
              <a:p>
                <a:endParaRPr lang="zh-CN" altLang="en-US"/>
              </a:p>
            </p:txBody>
          </p:sp>
          <p:sp>
            <p:nvSpPr>
              <p:cNvPr id="600" name="任意多边形: 形状 599">
                <a:extLst>
                  <a:ext uri="{FF2B5EF4-FFF2-40B4-BE49-F238E27FC236}">
                    <a16:creationId xmlns:a16="http://schemas.microsoft.com/office/drawing/2014/main" id="{70E85E6C-A196-BF49-0FFB-1AE1233F8F0A}"/>
                  </a:ext>
                </a:extLst>
              </p:cNvPr>
              <p:cNvSpPr/>
              <p:nvPr/>
            </p:nvSpPr>
            <p:spPr>
              <a:xfrm>
                <a:off x="9117132" y="4446757"/>
                <a:ext cx="7867" cy="12382"/>
              </a:xfrm>
              <a:custGeom>
                <a:avLst/>
                <a:gdLst>
                  <a:gd name="connsiteX0" fmla="*/ 2153 w 7867"/>
                  <a:gd name="connsiteY0" fmla="*/ 12383 h 12382"/>
                  <a:gd name="connsiteX1" fmla="*/ 7868 w 7867"/>
                  <a:gd name="connsiteY1" fmla="*/ 7620 h 12382"/>
                  <a:gd name="connsiteX2" fmla="*/ 1200 w 7867"/>
                  <a:gd name="connsiteY2" fmla="*/ 6667 h 12382"/>
                  <a:gd name="connsiteX3" fmla="*/ 4058 w 7867"/>
                  <a:gd name="connsiteY3" fmla="*/ 0 h 12382"/>
                  <a:gd name="connsiteX4" fmla="*/ 248 w 7867"/>
                  <a:gd name="connsiteY4" fmla="*/ 11430 h 12382"/>
                  <a:gd name="connsiteX5" fmla="*/ 3105 w 7867"/>
                  <a:gd name="connsiteY5" fmla="*/ 8572 h 12382"/>
                  <a:gd name="connsiteX6" fmla="*/ 2153 w 7867"/>
                  <a:gd name="connsiteY6" fmla="*/ 12383 h 123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867" h="12382">
                    <a:moveTo>
                      <a:pt x="2153" y="12383"/>
                    </a:moveTo>
                    <a:cubicBezTo>
                      <a:pt x="3105" y="10477"/>
                      <a:pt x="5963" y="8572"/>
                      <a:pt x="7868" y="7620"/>
                    </a:cubicBezTo>
                    <a:cubicBezTo>
                      <a:pt x="6915" y="3810"/>
                      <a:pt x="2153" y="10477"/>
                      <a:pt x="1200" y="6667"/>
                    </a:cubicBezTo>
                    <a:cubicBezTo>
                      <a:pt x="6915" y="5715"/>
                      <a:pt x="2153" y="2858"/>
                      <a:pt x="4058" y="0"/>
                    </a:cubicBezTo>
                    <a:cubicBezTo>
                      <a:pt x="1200" y="4763"/>
                      <a:pt x="-705" y="7620"/>
                      <a:pt x="248" y="11430"/>
                    </a:cubicBezTo>
                    <a:lnTo>
                      <a:pt x="3105" y="8572"/>
                    </a:lnTo>
                    <a:cubicBezTo>
                      <a:pt x="5010" y="9525"/>
                      <a:pt x="3105" y="10477"/>
                      <a:pt x="2153" y="12383"/>
                    </a:cubicBezTo>
                    <a:close/>
                  </a:path>
                </a:pathLst>
              </a:custGeom>
              <a:grpFill/>
              <a:ln w="9525" cap="flat">
                <a:noFill/>
                <a:prstDash val="solid"/>
                <a:miter/>
              </a:ln>
            </p:spPr>
            <p:txBody>
              <a:bodyPr rtlCol="0" anchor="ctr"/>
              <a:lstStyle/>
              <a:p>
                <a:endParaRPr lang="zh-CN" altLang="en-US"/>
              </a:p>
            </p:txBody>
          </p:sp>
          <p:sp>
            <p:nvSpPr>
              <p:cNvPr id="601" name="任意多边形: 形状 600">
                <a:extLst>
                  <a:ext uri="{FF2B5EF4-FFF2-40B4-BE49-F238E27FC236}">
                    <a16:creationId xmlns:a16="http://schemas.microsoft.com/office/drawing/2014/main" id="{FDB094CA-B0F3-92AD-8ABE-1F232378070F}"/>
                  </a:ext>
                </a:extLst>
              </p:cNvPr>
              <p:cNvSpPr/>
              <p:nvPr/>
            </p:nvSpPr>
            <p:spPr>
              <a:xfrm>
                <a:off x="9126904" y="4454563"/>
                <a:ext cx="9525" cy="15054"/>
              </a:xfrm>
              <a:custGeom>
                <a:avLst/>
                <a:gdLst>
                  <a:gd name="connsiteX0" fmla="*/ 9525 w 9525"/>
                  <a:gd name="connsiteY0" fmla="*/ 7434 h 15054"/>
                  <a:gd name="connsiteX1" fmla="*/ 4763 w 9525"/>
                  <a:gd name="connsiteY1" fmla="*/ 10292 h 15054"/>
                  <a:gd name="connsiteX2" fmla="*/ 6667 w 9525"/>
                  <a:gd name="connsiteY2" fmla="*/ 1719 h 15054"/>
                  <a:gd name="connsiteX3" fmla="*/ 1905 w 9525"/>
                  <a:gd name="connsiteY3" fmla="*/ 3624 h 15054"/>
                  <a:gd name="connsiteX4" fmla="*/ 0 w 9525"/>
                  <a:gd name="connsiteY4" fmla="*/ 767 h 15054"/>
                  <a:gd name="connsiteX5" fmla="*/ 1905 w 9525"/>
                  <a:gd name="connsiteY5" fmla="*/ 11244 h 15054"/>
                  <a:gd name="connsiteX6" fmla="*/ 0 w 9525"/>
                  <a:gd name="connsiteY6" fmla="*/ 11244 h 15054"/>
                  <a:gd name="connsiteX7" fmla="*/ 953 w 9525"/>
                  <a:gd name="connsiteY7" fmla="*/ 15054 h 15054"/>
                  <a:gd name="connsiteX8" fmla="*/ 9525 w 9525"/>
                  <a:gd name="connsiteY8" fmla="*/ 7434 h 150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525" h="15054">
                    <a:moveTo>
                      <a:pt x="9525" y="7434"/>
                    </a:moveTo>
                    <a:lnTo>
                      <a:pt x="4763" y="10292"/>
                    </a:lnTo>
                    <a:cubicBezTo>
                      <a:pt x="5715" y="8387"/>
                      <a:pt x="2858" y="5529"/>
                      <a:pt x="6667" y="1719"/>
                    </a:cubicBezTo>
                    <a:cubicBezTo>
                      <a:pt x="4763" y="1719"/>
                      <a:pt x="3810" y="3624"/>
                      <a:pt x="1905" y="3624"/>
                    </a:cubicBezTo>
                    <a:cubicBezTo>
                      <a:pt x="2858" y="767"/>
                      <a:pt x="3810" y="-1138"/>
                      <a:pt x="0" y="767"/>
                    </a:cubicBezTo>
                    <a:cubicBezTo>
                      <a:pt x="1905" y="6482"/>
                      <a:pt x="0" y="6482"/>
                      <a:pt x="1905" y="11244"/>
                    </a:cubicBezTo>
                    <a:cubicBezTo>
                      <a:pt x="953" y="12197"/>
                      <a:pt x="953" y="11244"/>
                      <a:pt x="0" y="11244"/>
                    </a:cubicBezTo>
                    <a:lnTo>
                      <a:pt x="953" y="15054"/>
                    </a:lnTo>
                    <a:cubicBezTo>
                      <a:pt x="6667" y="10292"/>
                      <a:pt x="9525" y="12197"/>
                      <a:pt x="9525" y="7434"/>
                    </a:cubicBezTo>
                    <a:close/>
                  </a:path>
                </a:pathLst>
              </a:custGeom>
              <a:grpFill/>
              <a:ln w="9525" cap="flat">
                <a:noFill/>
                <a:prstDash val="solid"/>
                <a:miter/>
              </a:ln>
            </p:spPr>
            <p:txBody>
              <a:bodyPr rtlCol="0" anchor="ctr"/>
              <a:lstStyle/>
              <a:p>
                <a:endParaRPr lang="zh-CN" altLang="en-US"/>
              </a:p>
            </p:txBody>
          </p:sp>
          <p:sp>
            <p:nvSpPr>
              <p:cNvPr id="602" name="任意多边形: 形状 601">
                <a:extLst>
                  <a:ext uri="{FF2B5EF4-FFF2-40B4-BE49-F238E27FC236}">
                    <a16:creationId xmlns:a16="http://schemas.microsoft.com/office/drawing/2014/main" id="{A3C9E635-8A8A-6BD5-7912-1AF21CE74EBB}"/>
                  </a:ext>
                </a:extLst>
              </p:cNvPr>
              <p:cNvSpPr/>
              <p:nvPr/>
            </p:nvSpPr>
            <p:spPr>
              <a:xfrm>
                <a:off x="9129762" y="4467527"/>
                <a:ext cx="7620" cy="5899"/>
              </a:xfrm>
              <a:custGeom>
                <a:avLst/>
                <a:gdLst>
                  <a:gd name="connsiteX0" fmla="*/ 7620 w 7620"/>
                  <a:gd name="connsiteY0" fmla="*/ 185 h 5899"/>
                  <a:gd name="connsiteX1" fmla="*/ 0 w 7620"/>
                  <a:gd name="connsiteY1" fmla="*/ 5900 h 5899"/>
                  <a:gd name="connsiteX2" fmla="*/ 6667 w 7620"/>
                  <a:gd name="connsiteY2" fmla="*/ 5900 h 5899"/>
                  <a:gd name="connsiteX3" fmla="*/ 7620 w 7620"/>
                  <a:gd name="connsiteY3" fmla="*/ 185 h 5899"/>
                </a:gdLst>
                <a:ahLst/>
                <a:cxnLst>
                  <a:cxn ang="0">
                    <a:pos x="connsiteX0" y="connsiteY0"/>
                  </a:cxn>
                  <a:cxn ang="0">
                    <a:pos x="connsiteX1" y="connsiteY1"/>
                  </a:cxn>
                  <a:cxn ang="0">
                    <a:pos x="connsiteX2" y="connsiteY2"/>
                  </a:cxn>
                  <a:cxn ang="0">
                    <a:pos x="connsiteX3" y="connsiteY3"/>
                  </a:cxn>
                </a:cxnLst>
                <a:rect l="l" t="t" r="r" b="b"/>
                <a:pathLst>
                  <a:path w="7620" h="5899">
                    <a:moveTo>
                      <a:pt x="7620" y="185"/>
                    </a:moveTo>
                    <a:cubicBezTo>
                      <a:pt x="5715" y="-768"/>
                      <a:pt x="953" y="2090"/>
                      <a:pt x="0" y="5900"/>
                    </a:cubicBezTo>
                    <a:lnTo>
                      <a:pt x="6667" y="5900"/>
                    </a:lnTo>
                    <a:cubicBezTo>
                      <a:pt x="5715" y="4947"/>
                      <a:pt x="3810" y="3995"/>
                      <a:pt x="7620" y="185"/>
                    </a:cubicBezTo>
                    <a:close/>
                  </a:path>
                </a:pathLst>
              </a:custGeom>
              <a:grpFill/>
              <a:ln w="9525" cap="flat">
                <a:noFill/>
                <a:prstDash val="solid"/>
                <a:miter/>
              </a:ln>
            </p:spPr>
            <p:txBody>
              <a:bodyPr rtlCol="0" anchor="ctr"/>
              <a:lstStyle/>
              <a:p>
                <a:endParaRPr lang="zh-CN" altLang="en-US"/>
              </a:p>
            </p:txBody>
          </p:sp>
          <p:sp>
            <p:nvSpPr>
              <p:cNvPr id="603" name="任意多边形: 形状 602">
                <a:extLst>
                  <a:ext uri="{FF2B5EF4-FFF2-40B4-BE49-F238E27FC236}">
                    <a16:creationId xmlns:a16="http://schemas.microsoft.com/office/drawing/2014/main" id="{CE8A170E-B358-A630-C5AE-3789145F146D}"/>
                  </a:ext>
                </a:extLst>
              </p:cNvPr>
              <p:cNvSpPr/>
              <p:nvPr/>
            </p:nvSpPr>
            <p:spPr>
              <a:xfrm>
                <a:off x="9138913" y="4470186"/>
                <a:ext cx="3274" cy="6877"/>
              </a:xfrm>
              <a:custGeom>
                <a:avLst/>
                <a:gdLst>
                  <a:gd name="connsiteX0" fmla="*/ 1327 w 3274"/>
                  <a:gd name="connsiteY0" fmla="*/ 383 h 6877"/>
                  <a:gd name="connsiteX1" fmla="*/ 2279 w 3274"/>
                  <a:gd name="connsiteY1" fmla="*/ 6098 h 6877"/>
                  <a:gd name="connsiteX2" fmla="*/ 1327 w 3274"/>
                  <a:gd name="connsiteY2" fmla="*/ 383 h 6877"/>
                </a:gdLst>
                <a:ahLst/>
                <a:cxnLst>
                  <a:cxn ang="0">
                    <a:pos x="connsiteX0" y="connsiteY0"/>
                  </a:cxn>
                  <a:cxn ang="0">
                    <a:pos x="connsiteX1" y="connsiteY1"/>
                  </a:cxn>
                  <a:cxn ang="0">
                    <a:pos x="connsiteX2" y="connsiteY2"/>
                  </a:cxn>
                </a:cxnLst>
                <a:rect l="l" t="t" r="r" b="b"/>
                <a:pathLst>
                  <a:path w="3274" h="6877">
                    <a:moveTo>
                      <a:pt x="1327" y="383"/>
                    </a:moveTo>
                    <a:cubicBezTo>
                      <a:pt x="374" y="3241"/>
                      <a:pt x="-1531" y="8956"/>
                      <a:pt x="2279" y="6098"/>
                    </a:cubicBezTo>
                    <a:cubicBezTo>
                      <a:pt x="374" y="4193"/>
                      <a:pt x="6089" y="-1522"/>
                      <a:pt x="1327" y="383"/>
                    </a:cubicBezTo>
                    <a:close/>
                  </a:path>
                </a:pathLst>
              </a:custGeom>
              <a:grpFill/>
              <a:ln w="9525" cap="flat">
                <a:noFill/>
                <a:prstDash val="solid"/>
                <a:miter/>
              </a:ln>
            </p:spPr>
            <p:txBody>
              <a:bodyPr rtlCol="0" anchor="ctr"/>
              <a:lstStyle/>
              <a:p>
                <a:endParaRPr lang="zh-CN" altLang="en-US"/>
              </a:p>
            </p:txBody>
          </p:sp>
          <p:sp>
            <p:nvSpPr>
              <p:cNvPr id="604" name="任意多边形: 形状 603">
                <a:extLst>
                  <a:ext uri="{FF2B5EF4-FFF2-40B4-BE49-F238E27FC236}">
                    <a16:creationId xmlns:a16="http://schemas.microsoft.com/office/drawing/2014/main" id="{204AD588-94D3-C4CA-870F-F03C5B04E989}"/>
                  </a:ext>
                </a:extLst>
              </p:cNvPr>
              <p:cNvSpPr/>
              <p:nvPr/>
            </p:nvSpPr>
            <p:spPr>
              <a:xfrm>
                <a:off x="9141192" y="4475359"/>
                <a:ext cx="14287" cy="11753"/>
              </a:xfrm>
              <a:custGeom>
                <a:avLst/>
                <a:gdLst>
                  <a:gd name="connsiteX0" fmla="*/ 10478 w 14287"/>
                  <a:gd name="connsiteY0" fmla="*/ 9498 h 11753"/>
                  <a:gd name="connsiteX1" fmla="*/ 8573 w 14287"/>
                  <a:gd name="connsiteY1" fmla="*/ 3783 h 11753"/>
                  <a:gd name="connsiteX2" fmla="*/ 14288 w 14287"/>
                  <a:gd name="connsiteY2" fmla="*/ 1878 h 11753"/>
                  <a:gd name="connsiteX3" fmla="*/ 6667 w 14287"/>
                  <a:gd name="connsiteY3" fmla="*/ 2831 h 11753"/>
                  <a:gd name="connsiteX4" fmla="*/ 0 w 14287"/>
                  <a:gd name="connsiteY4" fmla="*/ 4736 h 11753"/>
                  <a:gd name="connsiteX5" fmla="*/ 10478 w 14287"/>
                  <a:gd name="connsiteY5" fmla="*/ 9498 h 117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287" h="11753">
                    <a:moveTo>
                      <a:pt x="10478" y="9498"/>
                    </a:moveTo>
                    <a:lnTo>
                      <a:pt x="8573" y="3783"/>
                    </a:lnTo>
                    <a:cubicBezTo>
                      <a:pt x="11430" y="-1932"/>
                      <a:pt x="11430" y="2831"/>
                      <a:pt x="14288" y="1878"/>
                    </a:cubicBezTo>
                    <a:cubicBezTo>
                      <a:pt x="11430" y="-1932"/>
                      <a:pt x="11430" y="925"/>
                      <a:pt x="6667" y="2831"/>
                    </a:cubicBezTo>
                    <a:cubicBezTo>
                      <a:pt x="5715" y="1878"/>
                      <a:pt x="1905" y="3783"/>
                      <a:pt x="0" y="4736"/>
                    </a:cubicBezTo>
                    <a:cubicBezTo>
                      <a:pt x="8573" y="2831"/>
                      <a:pt x="-952" y="17118"/>
                      <a:pt x="10478" y="9498"/>
                    </a:cubicBezTo>
                    <a:close/>
                  </a:path>
                </a:pathLst>
              </a:custGeom>
              <a:grpFill/>
              <a:ln w="9525" cap="flat">
                <a:noFill/>
                <a:prstDash val="solid"/>
                <a:miter/>
              </a:ln>
            </p:spPr>
            <p:txBody>
              <a:bodyPr rtlCol="0" anchor="ctr"/>
              <a:lstStyle/>
              <a:p>
                <a:endParaRPr lang="zh-CN" altLang="en-US"/>
              </a:p>
            </p:txBody>
          </p:sp>
          <p:sp>
            <p:nvSpPr>
              <p:cNvPr id="605" name="任意多边形: 形状 604">
                <a:extLst>
                  <a:ext uri="{FF2B5EF4-FFF2-40B4-BE49-F238E27FC236}">
                    <a16:creationId xmlns:a16="http://schemas.microsoft.com/office/drawing/2014/main" id="{3889E140-9DD0-D8B0-BE8F-7CB9F0493C7F}"/>
                  </a:ext>
                </a:extLst>
              </p:cNvPr>
              <p:cNvSpPr/>
              <p:nvPr/>
            </p:nvSpPr>
            <p:spPr>
              <a:xfrm>
                <a:off x="9145954" y="4473427"/>
                <a:ext cx="2857" cy="1904"/>
              </a:xfrm>
              <a:custGeom>
                <a:avLst/>
                <a:gdLst>
                  <a:gd name="connsiteX0" fmla="*/ 1905 w 2857"/>
                  <a:gd name="connsiteY0" fmla="*/ 0 h 1904"/>
                  <a:gd name="connsiteX1" fmla="*/ 0 w 2857"/>
                  <a:gd name="connsiteY1" fmla="*/ 1905 h 1904"/>
                  <a:gd name="connsiteX2" fmla="*/ 2858 w 2857"/>
                  <a:gd name="connsiteY2" fmla="*/ 1905 h 1904"/>
                </a:gdLst>
                <a:ahLst/>
                <a:cxnLst>
                  <a:cxn ang="0">
                    <a:pos x="connsiteX0" y="connsiteY0"/>
                  </a:cxn>
                  <a:cxn ang="0">
                    <a:pos x="connsiteX1" y="connsiteY1"/>
                  </a:cxn>
                  <a:cxn ang="0">
                    <a:pos x="connsiteX2" y="connsiteY2"/>
                  </a:cxn>
                </a:cxnLst>
                <a:rect l="l" t="t" r="r" b="b"/>
                <a:pathLst>
                  <a:path w="2857" h="1904">
                    <a:moveTo>
                      <a:pt x="1905" y="0"/>
                    </a:moveTo>
                    <a:lnTo>
                      <a:pt x="0" y="1905"/>
                    </a:lnTo>
                    <a:lnTo>
                      <a:pt x="2858" y="1905"/>
                    </a:lnTo>
                    <a:close/>
                  </a:path>
                </a:pathLst>
              </a:custGeom>
              <a:grpFill/>
              <a:ln w="9525" cap="flat">
                <a:noFill/>
                <a:prstDash val="solid"/>
                <a:miter/>
              </a:ln>
            </p:spPr>
            <p:txBody>
              <a:bodyPr rtlCol="0" anchor="ctr"/>
              <a:lstStyle/>
              <a:p>
                <a:endParaRPr lang="zh-CN" altLang="en-US"/>
              </a:p>
            </p:txBody>
          </p:sp>
          <p:sp>
            <p:nvSpPr>
              <p:cNvPr id="606" name="任意多边形: 形状 605">
                <a:extLst>
                  <a:ext uri="{FF2B5EF4-FFF2-40B4-BE49-F238E27FC236}">
                    <a16:creationId xmlns:a16="http://schemas.microsoft.com/office/drawing/2014/main" id="{F38CA788-A84D-EAF7-7AA3-87FCA9CE0108}"/>
                  </a:ext>
                </a:extLst>
              </p:cNvPr>
              <p:cNvSpPr/>
              <p:nvPr/>
            </p:nvSpPr>
            <p:spPr>
              <a:xfrm>
                <a:off x="9147859" y="4481047"/>
                <a:ext cx="27622" cy="23812"/>
              </a:xfrm>
              <a:custGeom>
                <a:avLst/>
                <a:gdLst>
                  <a:gd name="connsiteX0" fmla="*/ 8573 w 27622"/>
                  <a:gd name="connsiteY0" fmla="*/ 16193 h 23812"/>
                  <a:gd name="connsiteX1" fmla="*/ 16193 w 27622"/>
                  <a:gd name="connsiteY1" fmla="*/ 20003 h 23812"/>
                  <a:gd name="connsiteX2" fmla="*/ 14288 w 27622"/>
                  <a:gd name="connsiteY2" fmla="*/ 20955 h 23812"/>
                  <a:gd name="connsiteX3" fmla="*/ 17145 w 27622"/>
                  <a:gd name="connsiteY3" fmla="*/ 21908 h 23812"/>
                  <a:gd name="connsiteX4" fmla="*/ 16193 w 27622"/>
                  <a:gd name="connsiteY4" fmla="*/ 23813 h 23812"/>
                  <a:gd name="connsiteX5" fmla="*/ 25718 w 27622"/>
                  <a:gd name="connsiteY5" fmla="*/ 17145 h 23812"/>
                  <a:gd name="connsiteX6" fmla="*/ 21908 w 27622"/>
                  <a:gd name="connsiteY6" fmla="*/ 15240 h 23812"/>
                  <a:gd name="connsiteX7" fmla="*/ 27623 w 27622"/>
                  <a:gd name="connsiteY7" fmla="*/ 9525 h 23812"/>
                  <a:gd name="connsiteX8" fmla="*/ 20955 w 27622"/>
                  <a:gd name="connsiteY8" fmla="*/ 15240 h 23812"/>
                  <a:gd name="connsiteX9" fmla="*/ 21908 w 27622"/>
                  <a:gd name="connsiteY9" fmla="*/ 11430 h 23812"/>
                  <a:gd name="connsiteX10" fmla="*/ 13335 w 27622"/>
                  <a:gd name="connsiteY10" fmla="*/ 15240 h 23812"/>
                  <a:gd name="connsiteX11" fmla="*/ 14288 w 27622"/>
                  <a:gd name="connsiteY11" fmla="*/ 9525 h 23812"/>
                  <a:gd name="connsiteX12" fmla="*/ 8573 w 27622"/>
                  <a:gd name="connsiteY12" fmla="*/ 9525 h 23812"/>
                  <a:gd name="connsiteX13" fmla="*/ 10478 w 27622"/>
                  <a:gd name="connsiteY13" fmla="*/ 0 h 23812"/>
                  <a:gd name="connsiteX14" fmla="*/ 0 w 27622"/>
                  <a:gd name="connsiteY14" fmla="*/ 8573 h 23812"/>
                  <a:gd name="connsiteX15" fmla="*/ 6668 w 27622"/>
                  <a:gd name="connsiteY15" fmla="*/ 6668 h 23812"/>
                  <a:gd name="connsiteX16" fmla="*/ 3810 w 27622"/>
                  <a:gd name="connsiteY16" fmla="*/ 13335 h 23812"/>
                  <a:gd name="connsiteX17" fmla="*/ 8573 w 27622"/>
                  <a:gd name="connsiteY17" fmla="*/ 16193 h 23812"/>
                  <a:gd name="connsiteX18" fmla="*/ 8573 w 27622"/>
                  <a:gd name="connsiteY18" fmla="*/ 16193 h 238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7622" h="23812">
                    <a:moveTo>
                      <a:pt x="8573" y="16193"/>
                    </a:moveTo>
                    <a:cubicBezTo>
                      <a:pt x="6668" y="24765"/>
                      <a:pt x="16193" y="15240"/>
                      <a:pt x="16193" y="20003"/>
                    </a:cubicBezTo>
                    <a:cubicBezTo>
                      <a:pt x="15240" y="20003"/>
                      <a:pt x="15240" y="20955"/>
                      <a:pt x="14288" y="20955"/>
                    </a:cubicBezTo>
                    <a:lnTo>
                      <a:pt x="17145" y="21908"/>
                    </a:lnTo>
                    <a:lnTo>
                      <a:pt x="16193" y="23813"/>
                    </a:lnTo>
                    <a:cubicBezTo>
                      <a:pt x="19050" y="20003"/>
                      <a:pt x="21908" y="19050"/>
                      <a:pt x="25718" y="17145"/>
                    </a:cubicBezTo>
                    <a:cubicBezTo>
                      <a:pt x="25718" y="11430"/>
                      <a:pt x="20955" y="21908"/>
                      <a:pt x="21908" y="15240"/>
                    </a:cubicBezTo>
                    <a:cubicBezTo>
                      <a:pt x="23813" y="13335"/>
                      <a:pt x="25718" y="11430"/>
                      <a:pt x="27623" y="9525"/>
                    </a:cubicBezTo>
                    <a:cubicBezTo>
                      <a:pt x="24765" y="10478"/>
                      <a:pt x="22860" y="13335"/>
                      <a:pt x="20955" y="15240"/>
                    </a:cubicBezTo>
                    <a:cubicBezTo>
                      <a:pt x="19050" y="14288"/>
                      <a:pt x="20955" y="12383"/>
                      <a:pt x="21908" y="11430"/>
                    </a:cubicBezTo>
                    <a:cubicBezTo>
                      <a:pt x="19050" y="12383"/>
                      <a:pt x="14288" y="19050"/>
                      <a:pt x="13335" y="15240"/>
                    </a:cubicBezTo>
                    <a:cubicBezTo>
                      <a:pt x="14288" y="10478"/>
                      <a:pt x="18098" y="10478"/>
                      <a:pt x="14288" y="9525"/>
                    </a:cubicBezTo>
                    <a:cubicBezTo>
                      <a:pt x="11430" y="17145"/>
                      <a:pt x="12383" y="6668"/>
                      <a:pt x="8573" y="9525"/>
                    </a:cubicBezTo>
                    <a:cubicBezTo>
                      <a:pt x="7620" y="6668"/>
                      <a:pt x="8573" y="1905"/>
                      <a:pt x="10478" y="0"/>
                    </a:cubicBezTo>
                    <a:cubicBezTo>
                      <a:pt x="6668" y="4763"/>
                      <a:pt x="1905" y="7620"/>
                      <a:pt x="0" y="8573"/>
                    </a:cubicBezTo>
                    <a:lnTo>
                      <a:pt x="6668" y="6668"/>
                    </a:lnTo>
                    <a:lnTo>
                      <a:pt x="3810" y="13335"/>
                    </a:lnTo>
                    <a:cubicBezTo>
                      <a:pt x="6668" y="12383"/>
                      <a:pt x="7620" y="14288"/>
                      <a:pt x="8573" y="16193"/>
                    </a:cubicBezTo>
                    <a:lnTo>
                      <a:pt x="8573" y="16193"/>
                    </a:lnTo>
                    <a:close/>
                  </a:path>
                </a:pathLst>
              </a:custGeom>
              <a:grpFill/>
              <a:ln w="9525" cap="flat">
                <a:noFill/>
                <a:prstDash val="solid"/>
                <a:miter/>
              </a:ln>
            </p:spPr>
            <p:txBody>
              <a:bodyPr rtlCol="0" anchor="ctr"/>
              <a:lstStyle/>
              <a:p>
                <a:endParaRPr lang="zh-CN" altLang="en-US"/>
              </a:p>
            </p:txBody>
          </p:sp>
          <p:sp>
            <p:nvSpPr>
              <p:cNvPr id="607" name="任意多边形: 形状 606">
                <a:extLst>
                  <a:ext uri="{FF2B5EF4-FFF2-40B4-BE49-F238E27FC236}">
                    <a16:creationId xmlns:a16="http://schemas.microsoft.com/office/drawing/2014/main" id="{31435BA8-2C1D-FBCD-86C5-C4A4BD8004B6}"/>
                  </a:ext>
                </a:extLst>
              </p:cNvPr>
              <p:cNvSpPr/>
              <p:nvPr/>
            </p:nvSpPr>
            <p:spPr>
              <a:xfrm>
                <a:off x="9175482" y="4489620"/>
                <a:ext cx="1904" cy="952"/>
              </a:xfrm>
              <a:custGeom>
                <a:avLst/>
                <a:gdLst>
                  <a:gd name="connsiteX0" fmla="*/ 0 w 1904"/>
                  <a:gd name="connsiteY0" fmla="*/ 952 h 952"/>
                  <a:gd name="connsiteX1" fmla="*/ 1905 w 1904"/>
                  <a:gd name="connsiteY1" fmla="*/ 0 h 952"/>
                  <a:gd name="connsiteX2" fmla="*/ 0 w 1904"/>
                  <a:gd name="connsiteY2" fmla="*/ 952 h 952"/>
                </a:gdLst>
                <a:ahLst/>
                <a:cxnLst>
                  <a:cxn ang="0">
                    <a:pos x="connsiteX0" y="connsiteY0"/>
                  </a:cxn>
                  <a:cxn ang="0">
                    <a:pos x="connsiteX1" y="connsiteY1"/>
                  </a:cxn>
                  <a:cxn ang="0">
                    <a:pos x="connsiteX2" y="connsiteY2"/>
                  </a:cxn>
                </a:cxnLst>
                <a:rect l="l" t="t" r="r" b="b"/>
                <a:pathLst>
                  <a:path w="1904" h="952">
                    <a:moveTo>
                      <a:pt x="0" y="952"/>
                    </a:moveTo>
                    <a:cubicBezTo>
                      <a:pt x="952" y="952"/>
                      <a:pt x="952" y="952"/>
                      <a:pt x="1905" y="0"/>
                    </a:cubicBezTo>
                    <a:cubicBezTo>
                      <a:pt x="1905" y="0"/>
                      <a:pt x="952" y="952"/>
                      <a:pt x="0" y="952"/>
                    </a:cubicBezTo>
                    <a:close/>
                  </a:path>
                </a:pathLst>
              </a:custGeom>
              <a:grpFill/>
              <a:ln w="9525" cap="flat">
                <a:noFill/>
                <a:prstDash val="solid"/>
                <a:miter/>
              </a:ln>
            </p:spPr>
            <p:txBody>
              <a:bodyPr rtlCol="0" anchor="ctr"/>
              <a:lstStyle/>
              <a:p>
                <a:endParaRPr lang="zh-CN" altLang="en-US"/>
              </a:p>
            </p:txBody>
          </p:sp>
          <p:sp>
            <p:nvSpPr>
              <p:cNvPr id="608" name="任意多边形: 形状 607">
                <a:extLst>
                  <a:ext uri="{FF2B5EF4-FFF2-40B4-BE49-F238E27FC236}">
                    <a16:creationId xmlns:a16="http://schemas.microsoft.com/office/drawing/2014/main" id="{4D6F5248-C54C-656C-DAAC-82F260BF160B}"/>
                  </a:ext>
                </a:extLst>
              </p:cNvPr>
              <p:cNvSpPr/>
              <p:nvPr/>
            </p:nvSpPr>
            <p:spPr>
              <a:xfrm>
                <a:off x="9158337" y="4477237"/>
                <a:ext cx="2857" cy="1904"/>
              </a:xfrm>
              <a:custGeom>
                <a:avLst/>
                <a:gdLst>
                  <a:gd name="connsiteX0" fmla="*/ 0 w 2857"/>
                  <a:gd name="connsiteY0" fmla="*/ 1905 h 1904"/>
                  <a:gd name="connsiteX1" fmla="*/ 1905 w 2857"/>
                  <a:gd name="connsiteY1" fmla="*/ 1905 h 1904"/>
                  <a:gd name="connsiteX2" fmla="*/ 2858 w 2857"/>
                  <a:gd name="connsiteY2" fmla="*/ 0 h 1904"/>
                </a:gdLst>
                <a:ahLst/>
                <a:cxnLst>
                  <a:cxn ang="0">
                    <a:pos x="connsiteX0" y="connsiteY0"/>
                  </a:cxn>
                  <a:cxn ang="0">
                    <a:pos x="connsiteX1" y="connsiteY1"/>
                  </a:cxn>
                  <a:cxn ang="0">
                    <a:pos x="connsiteX2" y="connsiteY2"/>
                  </a:cxn>
                </a:cxnLst>
                <a:rect l="l" t="t" r="r" b="b"/>
                <a:pathLst>
                  <a:path w="2857" h="1904">
                    <a:moveTo>
                      <a:pt x="0" y="1905"/>
                    </a:moveTo>
                    <a:lnTo>
                      <a:pt x="1905" y="1905"/>
                    </a:lnTo>
                    <a:lnTo>
                      <a:pt x="2858" y="0"/>
                    </a:lnTo>
                    <a:close/>
                  </a:path>
                </a:pathLst>
              </a:custGeom>
              <a:grpFill/>
              <a:ln w="9525" cap="flat">
                <a:noFill/>
                <a:prstDash val="solid"/>
                <a:miter/>
              </a:ln>
            </p:spPr>
            <p:txBody>
              <a:bodyPr rtlCol="0" anchor="ctr"/>
              <a:lstStyle/>
              <a:p>
                <a:endParaRPr lang="zh-CN" altLang="en-US"/>
              </a:p>
            </p:txBody>
          </p:sp>
          <p:sp>
            <p:nvSpPr>
              <p:cNvPr id="609" name="任意多边形: 形状 608">
                <a:extLst>
                  <a:ext uri="{FF2B5EF4-FFF2-40B4-BE49-F238E27FC236}">
                    <a16:creationId xmlns:a16="http://schemas.microsoft.com/office/drawing/2014/main" id="{088A860B-4A0E-9E45-BB0C-AE850BC5D054}"/>
                  </a:ext>
                </a:extLst>
              </p:cNvPr>
              <p:cNvSpPr/>
              <p:nvPr/>
            </p:nvSpPr>
            <p:spPr>
              <a:xfrm>
                <a:off x="9179025" y="4487715"/>
                <a:ext cx="3124" cy="1904"/>
              </a:xfrm>
              <a:custGeom>
                <a:avLst/>
                <a:gdLst>
                  <a:gd name="connsiteX0" fmla="*/ 1219 w 3124"/>
                  <a:gd name="connsiteY0" fmla="*/ 0 h 1904"/>
                  <a:gd name="connsiteX1" fmla="*/ 267 w 3124"/>
                  <a:gd name="connsiteY1" fmla="*/ 1905 h 1904"/>
                  <a:gd name="connsiteX2" fmla="*/ 3124 w 3124"/>
                  <a:gd name="connsiteY2" fmla="*/ 0 h 1904"/>
                  <a:gd name="connsiteX3" fmla="*/ 1219 w 3124"/>
                  <a:gd name="connsiteY3" fmla="*/ 0 h 1904"/>
                </a:gdLst>
                <a:ahLst/>
                <a:cxnLst>
                  <a:cxn ang="0">
                    <a:pos x="connsiteX0" y="connsiteY0"/>
                  </a:cxn>
                  <a:cxn ang="0">
                    <a:pos x="connsiteX1" y="connsiteY1"/>
                  </a:cxn>
                  <a:cxn ang="0">
                    <a:pos x="connsiteX2" y="connsiteY2"/>
                  </a:cxn>
                  <a:cxn ang="0">
                    <a:pos x="connsiteX3" y="connsiteY3"/>
                  </a:cxn>
                </a:cxnLst>
                <a:rect l="l" t="t" r="r" b="b"/>
                <a:pathLst>
                  <a:path w="3124" h="1904">
                    <a:moveTo>
                      <a:pt x="1219" y="0"/>
                    </a:moveTo>
                    <a:cubicBezTo>
                      <a:pt x="1219" y="0"/>
                      <a:pt x="-686" y="952"/>
                      <a:pt x="267" y="1905"/>
                    </a:cubicBezTo>
                    <a:lnTo>
                      <a:pt x="3124" y="0"/>
                    </a:lnTo>
                    <a:lnTo>
                      <a:pt x="1219" y="0"/>
                    </a:lnTo>
                    <a:close/>
                  </a:path>
                </a:pathLst>
              </a:custGeom>
              <a:grpFill/>
              <a:ln w="9525" cap="flat">
                <a:noFill/>
                <a:prstDash val="solid"/>
                <a:miter/>
              </a:ln>
            </p:spPr>
            <p:txBody>
              <a:bodyPr rtlCol="0" anchor="ctr"/>
              <a:lstStyle/>
              <a:p>
                <a:endParaRPr lang="zh-CN" altLang="en-US"/>
              </a:p>
            </p:txBody>
          </p:sp>
          <p:sp>
            <p:nvSpPr>
              <p:cNvPr id="610" name="任意多边形: 形状 609">
                <a:extLst>
                  <a:ext uri="{FF2B5EF4-FFF2-40B4-BE49-F238E27FC236}">
                    <a16:creationId xmlns:a16="http://schemas.microsoft.com/office/drawing/2014/main" id="{8EA911D7-4663-76A0-3E0F-2699750A7610}"/>
                  </a:ext>
                </a:extLst>
              </p:cNvPr>
              <p:cNvSpPr/>
              <p:nvPr/>
            </p:nvSpPr>
            <p:spPr>
              <a:xfrm>
                <a:off x="9179292" y="4493429"/>
                <a:ext cx="2857" cy="3810"/>
              </a:xfrm>
              <a:custGeom>
                <a:avLst/>
                <a:gdLst>
                  <a:gd name="connsiteX0" fmla="*/ 953 w 2857"/>
                  <a:gd name="connsiteY0" fmla="*/ 0 h 3810"/>
                  <a:gd name="connsiteX1" fmla="*/ 0 w 2857"/>
                  <a:gd name="connsiteY1" fmla="*/ 3810 h 3810"/>
                  <a:gd name="connsiteX2" fmla="*/ 2858 w 2857"/>
                  <a:gd name="connsiteY2" fmla="*/ 1905 h 3810"/>
                </a:gdLst>
                <a:ahLst/>
                <a:cxnLst>
                  <a:cxn ang="0">
                    <a:pos x="connsiteX0" y="connsiteY0"/>
                  </a:cxn>
                  <a:cxn ang="0">
                    <a:pos x="connsiteX1" y="connsiteY1"/>
                  </a:cxn>
                  <a:cxn ang="0">
                    <a:pos x="connsiteX2" y="connsiteY2"/>
                  </a:cxn>
                </a:cxnLst>
                <a:rect l="l" t="t" r="r" b="b"/>
                <a:pathLst>
                  <a:path w="2857" h="3810">
                    <a:moveTo>
                      <a:pt x="953" y="0"/>
                    </a:moveTo>
                    <a:lnTo>
                      <a:pt x="0" y="3810"/>
                    </a:lnTo>
                    <a:lnTo>
                      <a:pt x="2858" y="1905"/>
                    </a:lnTo>
                    <a:close/>
                  </a:path>
                </a:pathLst>
              </a:custGeom>
              <a:grpFill/>
              <a:ln w="9525" cap="flat">
                <a:noFill/>
                <a:prstDash val="solid"/>
                <a:miter/>
              </a:ln>
            </p:spPr>
            <p:txBody>
              <a:bodyPr rtlCol="0" anchor="ctr"/>
              <a:lstStyle/>
              <a:p>
                <a:endParaRPr lang="zh-CN" altLang="en-US"/>
              </a:p>
            </p:txBody>
          </p:sp>
          <p:sp>
            <p:nvSpPr>
              <p:cNvPr id="611" name="任意多边形: 形状 610">
                <a:extLst>
                  <a:ext uri="{FF2B5EF4-FFF2-40B4-BE49-F238E27FC236}">
                    <a16:creationId xmlns:a16="http://schemas.microsoft.com/office/drawing/2014/main" id="{780F5CE5-9DFB-FCAE-17D3-CABB818AE563}"/>
                  </a:ext>
                </a:extLst>
              </p:cNvPr>
              <p:cNvSpPr/>
              <p:nvPr/>
            </p:nvSpPr>
            <p:spPr>
              <a:xfrm>
                <a:off x="9225012" y="4523864"/>
                <a:ext cx="4762" cy="6146"/>
              </a:xfrm>
              <a:custGeom>
                <a:avLst/>
                <a:gdLst>
                  <a:gd name="connsiteX0" fmla="*/ 4763 w 4762"/>
                  <a:gd name="connsiteY0" fmla="*/ 998 h 6146"/>
                  <a:gd name="connsiteX1" fmla="*/ 0 w 4762"/>
                  <a:gd name="connsiteY1" fmla="*/ 5760 h 6146"/>
                  <a:gd name="connsiteX2" fmla="*/ 4763 w 4762"/>
                  <a:gd name="connsiteY2" fmla="*/ 998 h 6146"/>
                </a:gdLst>
                <a:ahLst/>
                <a:cxnLst>
                  <a:cxn ang="0">
                    <a:pos x="connsiteX0" y="connsiteY0"/>
                  </a:cxn>
                  <a:cxn ang="0">
                    <a:pos x="connsiteX1" y="connsiteY1"/>
                  </a:cxn>
                  <a:cxn ang="0">
                    <a:pos x="connsiteX2" y="connsiteY2"/>
                  </a:cxn>
                </a:cxnLst>
                <a:rect l="l" t="t" r="r" b="b"/>
                <a:pathLst>
                  <a:path w="4762" h="6146">
                    <a:moveTo>
                      <a:pt x="4763" y="998"/>
                    </a:moveTo>
                    <a:cubicBezTo>
                      <a:pt x="3810" y="-1860"/>
                      <a:pt x="1905" y="1950"/>
                      <a:pt x="0" y="5760"/>
                    </a:cubicBezTo>
                    <a:cubicBezTo>
                      <a:pt x="1905" y="7665"/>
                      <a:pt x="1905" y="1950"/>
                      <a:pt x="4763" y="998"/>
                    </a:cubicBezTo>
                    <a:close/>
                  </a:path>
                </a:pathLst>
              </a:custGeom>
              <a:grpFill/>
              <a:ln w="9525" cap="flat">
                <a:noFill/>
                <a:prstDash val="solid"/>
                <a:miter/>
              </a:ln>
            </p:spPr>
            <p:txBody>
              <a:bodyPr rtlCol="0" anchor="ctr"/>
              <a:lstStyle/>
              <a:p>
                <a:endParaRPr lang="zh-CN" altLang="en-US"/>
              </a:p>
            </p:txBody>
          </p:sp>
          <p:sp>
            <p:nvSpPr>
              <p:cNvPr id="612" name="任意多边形: 形状 611">
                <a:extLst>
                  <a:ext uri="{FF2B5EF4-FFF2-40B4-BE49-F238E27FC236}">
                    <a16:creationId xmlns:a16="http://schemas.microsoft.com/office/drawing/2014/main" id="{7DCC3B67-845D-4A1E-573C-EF525CDC83C5}"/>
                  </a:ext>
                </a:extLst>
              </p:cNvPr>
              <p:cNvSpPr/>
              <p:nvPr/>
            </p:nvSpPr>
            <p:spPr>
              <a:xfrm>
                <a:off x="9260254" y="4533608"/>
                <a:ext cx="5715" cy="3058"/>
              </a:xfrm>
              <a:custGeom>
                <a:avLst/>
                <a:gdLst>
                  <a:gd name="connsiteX0" fmla="*/ 5715 w 5715"/>
                  <a:gd name="connsiteY0" fmla="*/ 1731 h 3058"/>
                  <a:gd name="connsiteX1" fmla="*/ 0 w 5715"/>
                  <a:gd name="connsiteY1" fmla="*/ 779 h 3058"/>
                  <a:gd name="connsiteX2" fmla="*/ 5715 w 5715"/>
                  <a:gd name="connsiteY2" fmla="*/ 1731 h 3058"/>
                </a:gdLst>
                <a:ahLst/>
                <a:cxnLst>
                  <a:cxn ang="0">
                    <a:pos x="connsiteX0" y="connsiteY0"/>
                  </a:cxn>
                  <a:cxn ang="0">
                    <a:pos x="connsiteX1" y="connsiteY1"/>
                  </a:cxn>
                  <a:cxn ang="0">
                    <a:pos x="connsiteX2" y="connsiteY2"/>
                  </a:cxn>
                </a:cxnLst>
                <a:rect l="l" t="t" r="r" b="b"/>
                <a:pathLst>
                  <a:path w="5715" h="3058">
                    <a:moveTo>
                      <a:pt x="5715" y="1731"/>
                    </a:moveTo>
                    <a:cubicBezTo>
                      <a:pt x="4763" y="-2079"/>
                      <a:pt x="953" y="1731"/>
                      <a:pt x="0" y="779"/>
                    </a:cubicBezTo>
                    <a:cubicBezTo>
                      <a:pt x="0" y="3636"/>
                      <a:pt x="2858" y="3636"/>
                      <a:pt x="5715" y="1731"/>
                    </a:cubicBezTo>
                    <a:close/>
                  </a:path>
                </a:pathLst>
              </a:custGeom>
              <a:grpFill/>
              <a:ln w="9525" cap="flat">
                <a:noFill/>
                <a:prstDash val="solid"/>
                <a:miter/>
              </a:ln>
            </p:spPr>
            <p:txBody>
              <a:bodyPr rtlCol="0" anchor="ctr"/>
              <a:lstStyle/>
              <a:p>
                <a:endParaRPr lang="zh-CN" altLang="en-US"/>
              </a:p>
            </p:txBody>
          </p:sp>
          <p:sp>
            <p:nvSpPr>
              <p:cNvPr id="613" name="任意多边形: 形状 612">
                <a:extLst>
                  <a:ext uri="{FF2B5EF4-FFF2-40B4-BE49-F238E27FC236}">
                    <a16:creationId xmlns:a16="http://schemas.microsoft.com/office/drawing/2014/main" id="{5E009F2C-D85C-57C7-A532-265523C7FB04}"/>
                  </a:ext>
                </a:extLst>
              </p:cNvPr>
              <p:cNvSpPr/>
              <p:nvPr/>
            </p:nvSpPr>
            <p:spPr>
              <a:xfrm>
                <a:off x="9280257" y="4527720"/>
                <a:ext cx="6667" cy="10349"/>
              </a:xfrm>
              <a:custGeom>
                <a:avLst/>
                <a:gdLst>
                  <a:gd name="connsiteX0" fmla="*/ 6667 w 6667"/>
                  <a:gd name="connsiteY0" fmla="*/ 0 h 10349"/>
                  <a:gd name="connsiteX1" fmla="*/ 5715 w 6667"/>
                  <a:gd name="connsiteY1" fmla="*/ 2858 h 10349"/>
                  <a:gd name="connsiteX2" fmla="*/ 0 w 6667"/>
                  <a:gd name="connsiteY2" fmla="*/ 9525 h 10349"/>
                  <a:gd name="connsiteX3" fmla="*/ 6667 w 6667"/>
                  <a:gd name="connsiteY3" fmla="*/ 0 h 10349"/>
                </a:gdLst>
                <a:ahLst/>
                <a:cxnLst>
                  <a:cxn ang="0">
                    <a:pos x="connsiteX0" y="connsiteY0"/>
                  </a:cxn>
                  <a:cxn ang="0">
                    <a:pos x="connsiteX1" y="connsiteY1"/>
                  </a:cxn>
                  <a:cxn ang="0">
                    <a:pos x="connsiteX2" y="connsiteY2"/>
                  </a:cxn>
                  <a:cxn ang="0">
                    <a:pos x="connsiteX3" y="connsiteY3"/>
                  </a:cxn>
                </a:cxnLst>
                <a:rect l="l" t="t" r="r" b="b"/>
                <a:pathLst>
                  <a:path w="6667" h="10349">
                    <a:moveTo>
                      <a:pt x="6667" y="0"/>
                    </a:moveTo>
                    <a:cubicBezTo>
                      <a:pt x="5715" y="952"/>
                      <a:pt x="4763" y="1905"/>
                      <a:pt x="5715" y="2858"/>
                    </a:cubicBezTo>
                    <a:lnTo>
                      <a:pt x="0" y="9525"/>
                    </a:lnTo>
                    <a:cubicBezTo>
                      <a:pt x="952" y="13335"/>
                      <a:pt x="4763" y="2858"/>
                      <a:pt x="6667" y="0"/>
                    </a:cubicBezTo>
                    <a:close/>
                  </a:path>
                </a:pathLst>
              </a:custGeom>
              <a:grpFill/>
              <a:ln w="9525" cap="flat">
                <a:noFill/>
                <a:prstDash val="solid"/>
                <a:miter/>
              </a:ln>
            </p:spPr>
            <p:txBody>
              <a:bodyPr rtlCol="0" anchor="ctr"/>
              <a:lstStyle/>
              <a:p>
                <a:endParaRPr lang="zh-CN" altLang="en-US"/>
              </a:p>
            </p:txBody>
          </p:sp>
          <p:sp>
            <p:nvSpPr>
              <p:cNvPr id="614" name="任意多边形: 形状 613">
                <a:extLst>
                  <a:ext uri="{FF2B5EF4-FFF2-40B4-BE49-F238E27FC236}">
                    <a16:creationId xmlns:a16="http://schemas.microsoft.com/office/drawing/2014/main" id="{F83F683B-80DA-A324-2548-BE0A2B8214DB}"/>
                  </a:ext>
                </a:extLst>
              </p:cNvPr>
              <p:cNvSpPr/>
              <p:nvPr/>
            </p:nvSpPr>
            <p:spPr>
              <a:xfrm>
                <a:off x="9294545" y="4533434"/>
                <a:ext cx="8572" cy="9525"/>
              </a:xfrm>
              <a:custGeom>
                <a:avLst/>
                <a:gdLst>
                  <a:gd name="connsiteX0" fmla="*/ 8572 w 8572"/>
                  <a:gd name="connsiteY0" fmla="*/ 0 h 9525"/>
                  <a:gd name="connsiteX1" fmla="*/ 4763 w 8572"/>
                  <a:gd name="connsiteY1" fmla="*/ 1905 h 9525"/>
                  <a:gd name="connsiteX2" fmla="*/ 5715 w 8572"/>
                  <a:gd name="connsiteY2" fmla="*/ 2858 h 9525"/>
                  <a:gd name="connsiteX3" fmla="*/ 0 w 8572"/>
                  <a:gd name="connsiteY3" fmla="*/ 9525 h 9525"/>
                  <a:gd name="connsiteX4" fmla="*/ 8572 w 8572"/>
                  <a:gd name="connsiteY4" fmla="*/ 0 h 95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72" h="9525">
                    <a:moveTo>
                      <a:pt x="8572" y="0"/>
                    </a:moveTo>
                    <a:lnTo>
                      <a:pt x="4763" y="1905"/>
                    </a:lnTo>
                    <a:lnTo>
                      <a:pt x="5715" y="2858"/>
                    </a:lnTo>
                    <a:cubicBezTo>
                      <a:pt x="3810" y="5715"/>
                      <a:pt x="2858" y="6668"/>
                      <a:pt x="0" y="9525"/>
                    </a:cubicBezTo>
                    <a:cubicBezTo>
                      <a:pt x="3810" y="7620"/>
                      <a:pt x="6667" y="5715"/>
                      <a:pt x="8572" y="0"/>
                    </a:cubicBezTo>
                    <a:close/>
                  </a:path>
                </a:pathLst>
              </a:custGeom>
              <a:grpFill/>
              <a:ln w="9525" cap="flat">
                <a:noFill/>
                <a:prstDash val="solid"/>
                <a:miter/>
              </a:ln>
            </p:spPr>
            <p:txBody>
              <a:bodyPr rtlCol="0" anchor="ctr"/>
              <a:lstStyle/>
              <a:p>
                <a:endParaRPr lang="zh-CN" altLang="en-US"/>
              </a:p>
            </p:txBody>
          </p:sp>
          <p:sp>
            <p:nvSpPr>
              <p:cNvPr id="615" name="任意多边形: 形状 614">
                <a:extLst>
                  <a:ext uri="{FF2B5EF4-FFF2-40B4-BE49-F238E27FC236}">
                    <a16:creationId xmlns:a16="http://schemas.microsoft.com/office/drawing/2014/main" id="{F5231775-B64C-F85D-DA1D-F94F2C2AAE59}"/>
                  </a:ext>
                </a:extLst>
              </p:cNvPr>
              <p:cNvSpPr/>
              <p:nvPr/>
            </p:nvSpPr>
            <p:spPr>
              <a:xfrm>
                <a:off x="9292640" y="4541156"/>
                <a:ext cx="952" cy="1803"/>
              </a:xfrm>
              <a:custGeom>
                <a:avLst/>
                <a:gdLst>
                  <a:gd name="connsiteX0" fmla="*/ 0 w 952"/>
                  <a:gd name="connsiteY0" fmla="*/ 1803 h 1803"/>
                  <a:gd name="connsiteX1" fmla="*/ 952 w 952"/>
                  <a:gd name="connsiteY1" fmla="*/ 1803 h 1803"/>
                  <a:gd name="connsiteX2" fmla="*/ 0 w 952"/>
                  <a:gd name="connsiteY2" fmla="*/ 1803 h 1803"/>
                </a:gdLst>
                <a:ahLst/>
                <a:cxnLst>
                  <a:cxn ang="0">
                    <a:pos x="connsiteX0" y="connsiteY0"/>
                  </a:cxn>
                  <a:cxn ang="0">
                    <a:pos x="connsiteX1" y="connsiteY1"/>
                  </a:cxn>
                  <a:cxn ang="0">
                    <a:pos x="connsiteX2" y="connsiteY2"/>
                  </a:cxn>
                </a:cxnLst>
                <a:rect l="l" t="t" r="r" b="b"/>
                <a:pathLst>
                  <a:path w="952" h="1803">
                    <a:moveTo>
                      <a:pt x="0" y="1803"/>
                    </a:moveTo>
                    <a:cubicBezTo>
                      <a:pt x="0" y="1803"/>
                      <a:pt x="952" y="1803"/>
                      <a:pt x="952" y="1803"/>
                    </a:cubicBezTo>
                    <a:cubicBezTo>
                      <a:pt x="952" y="-102"/>
                      <a:pt x="952" y="-1054"/>
                      <a:pt x="0" y="1803"/>
                    </a:cubicBezTo>
                    <a:close/>
                  </a:path>
                </a:pathLst>
              </a:custGeom>
              <a:grpFill/>
              <a:ln w="9525" cap="flat">
                <a:noFill/>
                <a:prstDash val="solid"/>
                <a:miter/>
              </a:ln>
            </p:spPr>
            <p:txBody>
              <a:bodyPr rtlCol="0" anchor="ctr"/>
              <a:lstStyle/>
              <a:p>
                <a:endParaRPr lang="zh-CN" altLang="en-US"/>
              </a:p>
            </p:txBody>
          </p:sp>
          <p:sp>
            <p:nvSpPr>
              <p:cNvPr id="616" name="任意多边形: 形状 615">
                <a:extLst>
                  <a:ext uri="{FF2B5EF4-FFF2-40B4-BE49-F238E27FC236}">
                    <a16:creationId xmlns:a16="http://schemas.microsoft.com/office/drawing/2014/main" id="{9996714F-0D75-3219-8D44-5DC44CF2D477}"/>
                  </a:ext>
                </a:extLst>
              </p:cNvPr>
              <p:cNvSpPr/>
              <p:nvPr/>
            </p:nvSpPr>
            <p:spPr>
              <a:xfrm>
                <a:off x="9293592" y="4542536"/>
                <a:ext cx="1375" cy="846"/>
              </a:xfrm>
              <a:custGeom>
                <a:avLst/>
                <a:gdLst>
                  <a:gd name="connsiteX0" fmla="*/ 953 w 1375"/>
                  <a:gd name="connsiteY0" fmla="*/ 423 h 846"/>
                  <a:gd name="connsiteX1" fmla="*/ 953 w 1375"/>
                  <a:gd name="connsiteY1" fmla="*/ 423 h 846"/>
                  <a:gd name="connsiteX2" fmla="*/ 0 w 1375"/>
                  <a:gd name="connsiteY2" fmla="*/ 423 h 846"/>
                  <a:gd name="connsiteX3" fmla="*/ 953 w 1375"/>
                  <a:gd name="connsiteY3" fmla="*/ 423 h 846"/>
                </a:gdLst>
                <a:ahLst/>
                <a:cxnLst>
                  <a:cxn ang="0">
                    <a:pos x="connsiteX0" y="connsiteY0"/>
                  </a:cxn>
                  <a:cxn ang="0">
                    <a:pos x="connsiteX1" y="connsiteY1"/>
                  </a:cxn>
                  <a:cxn ang="0">
                    <a:pos x="connsiteX2" y="connsiteY2"/>
                  </a:cxn>
                  <a:cxn ang="0">
                    <a:pos x="connsiteX3" y="connsiteY3"/>
                  </a:cxn>
                </a:cxnLst>
                <a:rect l="l" t="t" r="r" b="b"/>
                <a:pathLst>
                  <a:path w="1375" h="846">
                    <a:moveTo>
                      <a:pt x="953" y="423"/>
                    </a:moveTo>
                    <a:cubicBezTo>
                      <a:pt x="953" y="423"/>
                      <a:pt x="1905" y="-529"/>
                      <a:pt x="953" y="423"/>
                    </a:cubicBezTo>
                    <a:cubicBezTo>
                      <a:pt x="953" y="-529"/>
                      <a:pt x="0" y="423"/>
                      <a:pt x="0" y="423"/>
                    </a:cubicBezTo>
                    <a:cubicBezTo>
                      <a:pt x="0" y="423"/>
                      <a:pt x="0" y="1376"/>
                      <a:pt x="953" y="423"/>
                    </a:cubicBezTo>
                    <a:close/>
                  </a:path>
                </a:pathLst>
              </a:custGeom>
              <a:grpFill/>
              <a:ln w="9525" cap="flat">
                <a:noFill/>
                <a:prstDash val="solid"/>
                <a:miter/>
              </a:ln>
            </p:spPr>
            <p:txBody>
              <a:bodyPr rtlCol="0" anchor="ctr"/>
              <a:lstStyle/>
              <a:p>
                <a:endParaRPr lang="zh-CN" altLang="en-US"/>
              </a:p>
            </p:txBody>
          </p:sp>
          <p:sp>
            <p:nvSpPr>
              <p:cNvPr id="617" name="任意多边形: 形状 616">
                <a:extLst>
                  <a:ext uri="{FF2B5EF4-FFF2-40B4-BE49-F238E27FC236}">
                    <a16:creationId xmlns:a16="http://schemas.microsoft.com/office/drawing/2014/main" id="{955E0443-4307-4656-DA62-E2418E5F9318}"/>
                  </a:ext>
                </a:extLst>
              </p:cNvPr>
              <p:cNvSpPr/>
              <p:nvPr/>
            </p:nvSpPr>
            <p:spPr>
              <a:xfrm>
                <a:off x="9303117" y="4536167"/>
                <a:ext cx="4762" cy="2982"/>
              </a:xfrm>
              <a:custGeom>
                <a:avLst/>
                <a:gdLst>
                  <a:gd name="connsiteX0" fmla="*/ 0 w 4762"/>
                  <a:gd name="connsiteY0" fmla="*/ 2030 h 2982"/>
                  <a:gd name="connsiteX1" fmla="*/ 4763 w 4762"/>
                  <a:gd name="connsiteY1" fmla="*/ 2982 h 2982"/>
                  <a:gd name="connsiteX2" fmla="*/ 3810 w 4762"/>
                  <a:gd name="connsiteY2" fmla="*/ 1077 h 2982"/>
                  <a:gd name="connsiteX3" fmla="*/ 0 w 4762"/>
                  <a:gd name="connsiteY3" fmla="*/ 2030 h 2982"/>
                </a:gdLst>
                <a:ahLst/>
                <a:cxnLst>
                  <a:cxn ang="0">
                    <a:pos x="connsiteX0" y="connsiteY0"/>
                  </a:cxn>
                  <a:cxn ang="0">
                    <a:pos x="connsiteX1" y="connsiteY1"/>
                  </a:cxn>
                  <a:cxn ang="0">
                    <a:pos x="connsiteX2" y="connsiteY2"/>
                  </a:cxn>
                  <a:cxn ang="0">
                    <a:pos x="connsiteX3" y="connsiteY3"/>
                  </a:cxn>
                </a:cxnLst>
                <a:rect l="l" t="t" r="r" b="b"/>
                <a:pathLst>
                  <a:path w="4762" h="2982">
                    <a:moveTo>
                      <a:pt x="0" y="2030"/>
                    </a:moveTo>
                    <a:lnTo>
                      <a:pt x="4763" y="2982"/>
                    </a:lnTo>
                    <a:lnTo>
                      <a:pt x="3810" y="1077"/>
                    </a:lnTo>
                    <a:cubicBezTo>
                      <a:pt x="1905" y="4887"/>
                      <a:pt x="3810" y="-3685"/>
                      <a:pt x="0" y="2030"/>
                    </a:cubicBezTo>
                    <a:close/>
                  </a:path>
                </a:pathLst>
              </a:custGeom>
              <a:grpFill/>
              <a:ln w="9525" cap="flat">
                <a:noFill/>
                <a:prstDash val="solid"/>
                <a:miter/>
              </a:ln>
            </p:spPr>
            <p:txBody>
              <a:bodyPr rtlCol="0" anchor="ctr"/>
              <a:lstStyle/>
              <a:p>
                <a:endParaRPr lang="zh-CN" altLang="en-US"/>
              </a:p>
            </p:txBody>
          </p:sp>
          <p:sp>
            <p:nvSpPr>
              <p:cNvPr id="618" name="任意多边形: 形状 617">
                <a:extLst>
                  <a:ext uri="{FF2B5EF4-FFF2-40B4-BE49-F238E27FC236}">
                    <a16:creationId xmlns:a16="http://schemas.microsoft.com/office/drawing/2014/main" id="{AD37A5EF-D6D9-5D32-1371-2F8EE793FAFC}"/>
                  </a:ext>
                </a:extLst>
              </p:cNvPr>
              <p:cNvSpPr/>
              <p:nvPr/>
            </p:nvSpPr>
            <p:spPr>
              <a:xfrm>
                <a:off x="9324072" y="4551532"/>
                <a:ext cx="11390" cy="7620"/>
              </a:xfrm>
              <a:custGeom>
                <a:avLst/>
                <a:gdLst>
                  <a:gd name="connsiteX0" fmla="*/ 1905 w 11390"/>
                  <a:gd name="connsiteY0" fmla="*/ 952 h 7620"/>
                  <a:gd name="connsiteX1" fmla="*/ 0 w 11390"/>
                  <a:gd name="connsiteY1" fmla="*/ 5715 h 7620"/>
                  <a:gd name="connsiteX2" fmla="*/ 8573 w 11390"/>
                  <a:gd name="connsiteY2" fmla="*/ 7620 h 7620"/>
                  <a:gd name="connsiteX3" fmla="*/ 10478 w 11390"/>
                  <a:gd name="connsiteY3" fmla="*/ 0 h 7620"/>
                  <a:gd name="connsiteX4" fmla="*/ 1905 w 11390"/>
                  <a:gd name="connsiteY4" fmla="*/ 952 h 7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390" h="7620">
                    <a:moveTo>
                      <a:pt x="1905" y="952"/>
                    </a:moveTo>
                    <a:lnTo>
                      <a:pt x="0" y="5715"/>
                    </a:lnTo>
                    <a:cubicBezTo>
                      <a:pt x="2858" y="7620"/>
                      <a:pt x="10478" y="-953"/>
                      <a:pt x="8573" y="7620"/>
                    </a:cubicBezTo>
                    <a:cubicBezTo>
                      <a:pt x="8573" y="3810"/>
                      <a:pt x="13335" y="2858"/>
                      <a:pt x="10478" y="0"/>
                    </a:cubicBezTo>
                    <a:cubicBezTo>
                      <a:pt x="7620" y="3810"/>
                      <a:pt x="3810" y="2858"/>
                      <a:pt x="1905" y="952"/>
                    </a:cubicBezTo>
                    <a:close/>
                  </a:path>
                </a:pathLst>
              </a:custGeom>
              <a:grpFill/>
              <a:ln w="9525" cap="flat">
                <a:noFill/>
                <a:prstDash val="solid"/>
                <a:miter/>
              </a:ln>
            </p:spPr>
            <p:txBody>
              <a:bodyPr rtlCol="0" anchor="ctr"/>
              <a:lstStyle/>
              <a:p>
                <a:endParaRPr lang="zh-CN" altLang="en-US"/>
              </a:p>
            </p:txBody>
          </p:sp>
          <p:sp>
            <p:nvSpPr>
              <p:cNvPr id="619" name="任意多边形: 形状 618">
                <a:extLst>
                  <a:ext uri="{FF2B5EF4-FFF2-40B4-BE49-F238E27FC236}">
                    <a16:creationId xmlns:a16="http://schemas.microsoft.com/office/drawing/2014/main" id="{06710324-C7A0-9ACA-00D1-2924A870D9B1}"/>
                  </a:ext>
                </a:extLst>
              </p:cNvPr>
              <p:cNvSpPr/>
              <p:nvPr/>
            </p:nvSpPr>
            <p:spPr>
              <a:xfrm>
                <a:off x="9332645" y="4563058"/>
                <a:ext cx="2857" cy="4919"/>
              </a:xfrm>
              <a:custGeom>
                <a:avLst/>
                <a:gdLst>
                  <a:gd name="connsiteX0" fmla="*/ 952 w 2857"/>
                  <a:gd name="connsiteY0" fmla="*/ 856 h 4919"/>
                  <a:gd name="connsiteX1" fmla="*/ 0 w 2857"/>
                  <a:gd name="connsiteY1" fmla="*/ 4666 h 4919"/>
                  <a:gd name="connsiteX2" fmla="*/ 2858 w 2857"/>
                  <a:gd name="connsiteY2" fmla="*/ 1809 h 4919"/>
                  <a:gd name="connsiteX3" fmla="*/ 952 w 2857"/>
                  <a:gd name="connsiteY3" fmla="*/ 856 h 4919"/>
                </a:gdLst>
                <a:ahLst/>
                <a:cxnLst>
                  <a:cxn ang="0">
                    <a:pos x="connsiteX0" y="connsiteY0"/>
                  </a:cxn>
                  <a:cxn ang="0">
                    <a:pos x="connsiteX1" y="connsiteY1"/>
                  </a:cxn>
                  <a:cxn ang="0">
                    <a:pos x="connsiteX2" y="connsiteY2"/>
                  </a:cxn>
                  <a:cxn ang="0">
                    <a:pos x="connsiteX3" y="connsiteY3"/>
                  </a:cxn>
                </a:cxnLst>
                <a:rect l="l" t="t" r="r" b="b"/>
                <a:pathLst>
                  <a:path w="2857" h="4919">
                    <a:moveTo>
                      <a:pt x="952" y="856"/>
                    </a:moveTo>
                    <a:cubicBezTo>
                      <a:pt x="0" y="1809"/>
                      <a:pt x="0" y="3714"/>
                      <a:pt x="0" y="4666"/>
                    </a:cubicBezTo>
                    <a:cubicBezTo>
                      <a:pt x="952" y="5619"/>
                      <a:pt x="2858" y="3714"/>
                      <a:pt x="2858" y="1809"/>
                    </a:cubicBezTo>
                    <a:cubicBezTo>
                      <a:pt x="0" y="7524"/>
                      <a:pt x="3810" y="-2954"/>
                      <a:pt x="952" y="856"/>
                    </a:cubicBezTo>
                    <a:close/>
                  </a:path>
                </a:pathLst>
              </a:custGeom>
              <a:grpFill/>
              <a:ln w="9525" cap="flat">
                <a:noFill/>
                <a:prstDash val="solid"/>
                <a:miter/>
              </a:ln>
            </p:spPr>
            <p:txBody>
              <a:bodyPr rtlCol="0" anchor="ctr"/>
              <a:lstStyle/>
              <a:p>
                <a:endParaRPr lang="zh-CN" altLang="en-US"/>
              </a:p>
            </p:txBody>
          </p:sp>
          <p:sp>
            <p:nvSpPr>
              <p:cNvPr id="620" name="任意多边形: 形状 619">
                <a:extLst>
                  <a:ext uri="{FF2B5EF4-FFF2-40B4-BE49-F238E27FC236}">
                    <a16:creationId xmlns:a16="http://schemas.microsoft.com/office/drawing/2014/main" id="{DFA14C36-8579-8CD8-7706-BF26143047BC}"/>
                  </a:ext>
                </a:extLst>
              </p:cNvPr>
              <p:cNvSpPr/>
              <p:nvPr/>
            </p:nvSpPr>
            <p:spPr>
              <a:xfrm>
                <a:off x="9345979" y="4561310"/>
                <a:ext cx="6667" cy="9378"/>
              </a:xfrm>
              <a:custGeom>
                <a:avLst/>
                <a:gdLst>
                  <a:gd name="connsiteX0" fmla="*/ 1905 w 6667"/>
                  <a:gd name="connsiteY0" fmla="*/ 7367 h 9378"/>
                  <a:gd name="connsiteX1" fmla="*/ 0 w 6667"/>
                  <a:gd name="connsiteY1" fmla="*/ 9272 h 9378"/>
                  <a:gd name="connsiteX2" fmla="*/ 6667 w 6667"/>
                  <a:gd name="connsiteY2" fmla="*/ 1652 h 9378"/>
                  <a:gd name="connsiteX3" fmla="*/ 1905 w 6667"/>
                  <a:gd name="connsiteY3" fmla="*/ 7367 h 9378"/>
                </a:gdLst>
                <a:ahLst/>
                <a:cxnLst>
                  <a:cxn ang="0">
                    <a:pos x="connsiteX0" y="connsiteY0"/>
                  </a:cxn>
                  <a:cxn ang="0">
                    <a:pos x="connsiteX1" y="connsiteY1"/>
                  </a:cxn>
                  <a:cxn ang="0">
                    <a:pos x="connsiteX2" y="connsiteY2"/>
                  </a:cxn>
                  <a:cxn ang="0">
                    <a:pos x="connsiteX3" y="connsiteY3"/>
                  </a:cxn>
                </a:cxnLst>
                <a:rect l="l" t="t" r="r" b="b"/>
                <a:pathLst>
                  <a:path w="6667" h="9378">
                    <a:moveTo>
                      <a:pt x="1905" y="7367"/>
                    </a:moveTo>
                    <a:cubicBezTo>
                      <a:pt x="953" y="7367"/>
                      <a:pt x="0" y="7367"/>
                      <a:pt x="0" y="9272"/>
                    </a:cubicBezTo>
                    <a:cubicBezTo>
                      <a:pt x="2858" y="10225"/>
                      <a:pt x="3810" y="4510"/>
                      <a:pt x="6667" y="1652"/>
                    </a:cubicBezTo>
                    <a:cubicBezTo>
                      <a:pt x="5715" y="-3110"/>
                      <a:pt x="953" y="3557"/>
                      <a:pt x="1905" y="7367"/>
                    </a:cubicBezTo>
                    <a:close/>
                  </a:path>
                </a:pathLst>
              </a:custGeom>
              <a:grpFill/>
              <a:ln w="9525" cap="flat">
                <a:noFill/>
                <a:prstDash val="solid"/>
                <a:miter/>
              </a:ln>
            </p:spPr>
            <p:txBody>
              <a:bodyPr rtlCol="0" anchor="ctr"/>
              <a:lstStyle/>
              <a:p>
                <a:endParaRPr lang="zh-CN" altLang="en-US"/>
              </a:p>
            </p:txBody>
          </p:sp>
          <p:sp>
            <p:nvSpPr>
              <p:cNvPr id="621" name="任意多边形: 形状 620">
                <a:extLst>
                  <a:ext uri="{FF2B5EF4-FFF2-40B4-BE49-F238E27FC236}">
                    <a16:creationId xmlns:a16="http://schemas.microsoft.com/office/drawing/2014/main" id="{5E2E0989-D9B3-57AE-7949-6DFE61992552}"/>
                  </a:ext>
                </a:extLst>
              </p:cNvPr>
              <p:cNvSpPr/>
              <p:nvPr/>
            </p:nvSpPr>
            <p:spPr>
              <a:xfrm>
                <a:off x="9353600" y="4608444"/>
                <a:ext cx="2164" cy="4047"/>
              </a:xfrm>
              <a:custGeom>
                <a:avLst/>
                <a:gdLst>
                  <a:gd name="connsiteX0" fmla="*/ 1905 w 2164"/>
                  <a:gd name="connsiteY0" fmla="*/ 4048 h 4047"/>
                  <a:gd name="connsiteX1" fmla="*/ 0 w 2164"/>
                  <a:gd name="connsiteY1" fmla="*/ 1190 h 4047"/>
                  <a:gd name="connsiteX2" fmla="*/ 1905 w 2164"/>
                  <a:gd name="connsiteY2" fmla="*/ 4048 h 4047"/>
                </a:gdLst>
                <a:ahLst/>
                <a:cxnLst>
                  <a:cxn ang="0">
                    <a:pos x="connsiteX0" y="connsiteY0"/>
                  </a:cxn>
                  <a:cxn ang="0">
                    <a:pos x="connsiteX1" y="connsiteY1"/>
                  </a:cxn>
                  <a:cxn ang="0">
                    <a:pos x="connsiteX2" y="connsiteY2"/>
                  </a:cxn>
                </a:cxnLst>
                <a:rect l="l" t="t" r="r" b="b"/>
                <a:pathLst>
                  <a:path w="2164" h="4047">
                    <a:moveTo>
                      <a:pt x="1905" y="4048"/>
                    </a:moveTo>
                    <a:cubicBezTo>
                      <a:pt x="2858" y="-715"/>
                      <a:pt x="953" y="-715"/>
                      <a:pt x="0" y="1190"/>
                    </a:cubicBezTo>
                    <a:cubicBezTo>
                      <a:pt x="0" y="238"/>
                      <a:pt x="953" y="2143"/>
                      <a:pt x="1905" y="4048"/>
                    </a:cubicBezTo>
                    <a:close/>
                  </a:path>
                </a:pathLst>
              </a:custGeom>
              <a:grpFill/>
              <a:ln w="9525" cap="flat">
                <a:noFill/>
                <a:prstDash val="solid"/>
                <a:miter/>
              </a:ln>
            </p:spPr>
            <p:txBody>
              <a:bodyPr rtlCol="0" anchor="ctr"/>
              <a:lstStyle/>
              <a:p>
                <a:endParaRPr lang="zh-CN" altLang="en-US"/>
              </a:p>
            </p:txBody>
          </p:sp>
          <p:sp>
            <p:nvSpPr>
              <p:cNvPr id="622" name="任意多边形: 形状 621">
                <a:extLst>
                  <a:ext uri="{FF2B5EF4-FFF2-40B4-BE49-F238E27FC236}">
                    <a16:creationId xmlns:a16="http://schemas.microsoft.com/office/drawing/2014/main" id="{E2007083-2155-8C0A-D24C-8DC8A88C962C}"/>
                  </a:ext>
                </a:extLst>
              </p:cNvPr>
              <p:cNvSpPr/>
              <p:nvPr/>
            </p:nvSpPr>
            <p:spPr>
              <a:xfrm>
                <a:off x="9365029" y="4576297"/>
                <a:ext cx="2857" cy="5715"/>
              </a:xfrm>
              <a:custGeom>
                <a:avLst/>
                <a:gdLst>
                  <a:gd name="connsiteX0" fmla="*/ 2858 w 2857"/>
                  <a:gd name="connsiteY0" fmla="*/ 953 h 5715"/>
                  <a:gd name="connsiteX1" fmla="*/ 2858 w 2857"/>
                  <a:gd name="connsiteY1" fmla="*/ 0 h 5715"/>
                  <a:gd name="connsiteX2" fmla="*/ 0 w 2857"/>
                  <a:gd name="connsiteY2" fmla="*/ 5715 h 5715"/>
                </a:gdLst>
                <a:ahLst/>
                <a:cxnLst>
                  <a:cxn ang="0">
                    <a:pos x="connsiteX0" y="connsiteY0"/>
                  </a:cxn>
                  <a:cxn ang="0">
                    <a:pos x="connsiteX1" y="connsiteY1"/>
                  </a:cxn>
                  <a:cxn ang="0">
                    <a:pos x="connsiteX2" y="connsiteY2"/>
                  </a:cxn>
                </a:cxnLst>
                <a:rect l="l" t="t" r="r" b="b"/>
                <a:pathLst>
                  <a:path w="2857" h="5715">
                    <a:moveTo>
                      <a:pt x="2858" y="953"/>
                    </a:moveTo>
                    <a:lnTo>
                      <a:pt x="2858" y="0"/>
                    </a:lnTo>
                    <a:lnTo>
                      <a:pt x="0" y="5715"/>
                    </a:lnTo>
                    <a:close/>
                  </a:path>
                </a:pathLst>
              </a:custGeom>
              <a:grpFill/>
              <a:ln w="9525" cap="flat">
                <a:noFill/>
                <a:prstDash val="solid"/>
                <a:miter/>
              </a:ln>
            </p:spPr>
            <p:txBody>
              <a:bodyPr rtlCol="0" anchor="ctr"/>
              <a:lstStyle/>
              <a:p>
                <a:endParaRPr lang="zh-CN" altLang="en-US"/>
              </a:p>
            </p:txBody>
          </p:sp>
          <p:sp>
            <p:nvSpPr>
              <p:cNvPr id="623" name="任意多边形: 形状 622">
                <a:extLst>
                  <a:ext uri="{FF2B5EF4-FFF2-40B4-BE49-F238E27FC236}">
                    <a16:creationId xmlns:a16="http://schemas.microsoft.com/office/drawing/2014/main" id="{64BD5B4E-3EE2-7662-F66A-134E16FF8E27}"/>
                  </a:ext>
                </a:extLst>
              </p:cNvPr>
              <p:cNvSpPr/>
              <p:nvPr/>
            </p:nvSpPr>
            <p:spPr>
              <a:xfrm>
                <a:off x="9385032" y="4576297"/>
                <a:ext cx="3809" cy="3810"/>
              </a:xfrm>
              <a:custGeom>
                <a:avLst/>
                <a:gdLst>
                  <a:gd name="connsiteX0" fmla="*/ 0 w 3809"/>
                  <a:gd name="connsiteY0" fmla="*/ 3810 h 3810"/>
                  <a:gd name="connsiteX1" fmla="*/ 3810 w 3809"/>
                  <a:gd name="connsiteY1" fmla="*/ 0 h 3810"/>
                  <a:gd name="connsiteX2" fmla="*/ 0 w 3809"/>
                  <a:gd name="connsiteY2" fmla="*/ 0 h 3810"/>
                </a:gdLst>
                <a:ahLst/>
                <a:cxnLst>
                  <a:cxn ang="0">
                    <a:pos x="connsiteX0" y="connsiteY0"/>
                  </a:cxn>
                  <a:cxn ang="0">
                    <a:pos x="connsiteX1" y="connsiteY1"/>
                  </a:cxn>
                  <a:cxn ang="0">
                    <a:pos x="connsiteX2" y="connsiteY2"/>
                  </a:cxn>
                </a:cxnLst>
                <a:rect l="l" t="t" r="r" b="b"/>
                <a:pathLst>
                  <a:path w="3809" h="3810">
                    <a:moveTo>
                      <a:pt x="0" y="3810"/>
                    </a:moveTo>
                    <a:lnTo>
                      <a:pt x="3810" y="0"/>
                    </a:lnTo>
                    <a:lnTo>
                      <a:pt x="0" y="0"/>
                    </a:lnTo>
                    <a:close/>
                  </a:path>
                </a:pathLst>
              </a:custGeom>
              <a:grpFill/>
              <a:ln w="9525" cap="flat">
                <a:noFill/>
                <a:prstDash val="solid"/>
                <a:miter/>
              </a:ln>
            </p:spPr>
            <p:txBody>
              <a:bodyPr rtlCol="0" anchor="ctr"/>
              <a:lstStyle/>
              <a:p>
                <a:endParaRPr lang="zh-CN" altLang="en-US"/>
              </a:p>
            </p:txBody>
          </p:sp>
          <p:sp>
            <p:nvSpPr>
              <p:cNvPr id="624" name="任意多边形: 形状 623">
                <a:extLst>
                  <a:ext uri="{FF2B5EF4-FFF2-40B4-BE49-F238E27FC236}">
                    <a16:creationId xmlns:a16="http://schemas.microsoft.com/office/drawing/2014/main" id="{312D6F1C-40F3-10E3-FE29-E98ED75AA1A4}"/>
                  </a:ext>
                </a:extLst>
              </p:cNvPr>
              <p:cNvSpPr/>
              <p:nvPr/>
            </p:nvSpPr>
            <p:spPr>
              <a:xfrm>
                <a:off x="9387890" y="4580405"/>
                <a:ext cx="2857" cy="2559"/>
              </a:xfrm>
              <a:custGeom>
                <a:avLst/>
                <a:gdLst>
                  <a:gd name="connsiteX0" fmla="*/ 0 w 2857"/>
                  <a:gd name="connsiteY0" fmla="*/ 1607 h 2559"/>
                  <a:gd name="connsiteX1" fmla="*/ 2857 w 2857"/>
                  <a:gd name="connsiteY1" fmla="*/ 2560 h 2559"/>
                  <a:gd name="connsiteX2" fmla="*/ 2857 w 2857"/>
                  <a:gd name="connsiteY2" fmla="*/ 655 h 2559"/>
                  <a:gd name="connsiteX3" fmla="*/ 0 w 2857"/>
                  <a:gd name="connsiteY3" fmla="*/ 1607 h 2559"/>
                </a:gdLst>
                <a:ahLst/>
                <a:cxnLst>
                  <a:cxn ang="0">
                    <a:pos x="connsiteX0" y="connsiteY0"/>
                  </a:cxn>
                  <a:cxn ang="0">
                    <a:pos x="connsiteX1" y="connsiteY1"/>
                  </a:cxn>
                  <a:cxn ang="0">
                    <a:pos x="connsiteX2" y="connsiteY2"/>
                  </a:cxn>
                  <a:cxn ang="0">
                    <a:pos x="connsiteX3" y="connsiteY3"/>
                  </a:cxn>
                </a:cxnLst>
                <a:rect l="l" t="t" r="r" b="b"/>
                <a:pathLst>
                  <a:path w="2857" h="2559">
                    <a:moveTo>
                      <a:pt x="0" y="1607"/>
                    </a:moveTo>
                    <a:lnTo>
                      <a:pt x="2857" y="2560"/>
                    </a:lnTo>
                    <a:lnTo>
                      <a:pt x="2857" y="655"/>
                    </a:lnTo>
                    <a:cubicBezTo>
                      <a:pt x="1905" y="-1250"/>
                      <a:pt x="952" y="1607"/>
                      <a:pt x="0" y="1607"/>
                    </a:cubicBezTo>
                    <a:close/>
                  </a:path>
                </a:pathLst>
              </a:custGeom>
              <a:grpFill/>
              <a:ln w="9525" cap="flat">
                <a:noFill/>
                <a:prstDash val="solid"/>
                <a:miter/>
              </a:ln>
            </p:spPr>
            <p:txBody>
              <a:bodyPr rtlCol="0" anchor="ctr"/>
              <a:lstStyle/>
              <a:p>
                <a:endParaRPr lang="zh-CN" altLang="en-US"/>
              </a:p>
            </p:txBody>
          </p:sp>
          <p:sp>
            <p:nvSpPr>
              <p:cNvPr id="625" name="任意多边形: 形状 624">
                <a:extLst>
                  <a:ext uri="{FF2B5EF4-FFF2-40B4-BE49-F238E27FC236}">
                    <a16:creationId xmlns:a16="http://schemas.microsoft.com/office/drawing/2014/main" id="{798DB5E4-1505-D9FB-6D22-B22E0CFCD47C}"/>
                  </a:ext>
                </a:extLst>
              </p:cNvPr>
              <p:cNvSpPr/>
              <p:nvPr/>
            </p:nvSpPr>
            <p:spPr>
              <a:xfrm>
                <a:off x="9393604" y="4582965"/>
                <a:ext cx="2857" cy="1904"/>
              </a:xfrm>
              <a:custGeom>
                <a:avLst/>
                <a:gdLst>
                  <a:gd name="connsiteX0" fmla="*/ 2858 w 2857"/>
                  <a:gd name="connsiteY0" fmla="*/ 952 h 1904"/>
                  <a:gd name="connsiteX1" fmla="*/ 2858 w 2857"/>
                  <a:gd name="connsiteY1" fmla="*/ 0 h 1904"/>
                  <a:gd name="connsiteX2" fmla="*/ 0 w 2857"/>
                  <a:gd name="connsiteY2" fmla="*/ 1905 h 1904"/>
                  <a:gd name="connsiteX3" fmla="*/ 2858 w 2857"/>
                  <a:gd name="connsiteY3" fmla="*/ 952 h 1904"/>
                </a:gdLst>
                <a:ahLst/>
                <a:cxnLst>
                  <a:cxn ang="0">
                    <a:pos x="connsiteX0" y="connsiteY0"/>
                  </a:cxn>
                  <a:cxn ang="0">
                    <a:pos x="connsiteX1" y="connsiteY1"/>
                  </a:cxn>
                  <a:cxn ang="0">
                    <a:pos x="connsiteX2" y="connsiteY2"/>
                  </a:cxn>
                  <a:cxn ang="0">
                    <a:pos x="connsiteX3" y="connsiteY3"/>
                  </a:cxn>
                </a:cxnLst>
                <a:rect l="l" t="t" r="r" b="b"/>
                <a:pathLst>
                  <a:path w="2857" h="1904">
                    <a:moveTo>
                      <a:pt x="2858" y="952"/>
                    </a:moveTo>
                    <a:cubicBezTo>
                      <a:pt x="2858" y="952"/>
                      <a:pt x="2858" y="0"/>
                      <a:pt x="2858" y="0"/>
                    </a:cubicBezTo>
                    <a:lnTo>
                      <a:pt x="0" y="1905"/>
                    </a:lnTo>
                    <a:lnTo>
                      <a:pt x="2858" y="952"/>
                    </a:lnTo>
                    <a:close/>
                  </a:path>
                </a:pathLst>
              </a:custGeom>
              <a:grpFill/>
              <a:ln w="9525" cap="flat">
                <a:noFill/>
                <a:prstDash val="solid"/>
                <a:miter/>
              </a:ln>
            </p:spPr>
            <p:txBody>
              <a:bodyPr rtlCol="0" anchor="ctr"/>
              <a:lstStyle/>
              <a:p>
                <a:endParaRPr lang="zh-CN" altLang="en-US"/>
              </a:p>
            </p:txBody>
          </p:sp>
          <p:sp>
            <p:nvSpPr>
              <p:cNvPr id="626" name="任意多边形: 形状 625">
                <a:extLst>
                  <a:ext uri="{FF2B5EF4-FFF2-40B4-BE49-F238E27FC236}">
                    <a16:creationId xmlns:a16="http://schemas.microsoft.com/office/drawing/2014/main" id="{42CF1957-EA6C-4C0C-362C-0F895A174F45}"/>
                  </a:ext>
                </a:extLst>
              </p:cNvPr>
              <p:cNvSpPr/>
              <p:nvPr/>
            </p:nvSpPr>
            <p:spPr>
              <a:xfrm>
                <a:off x="9429266" y="4623593"/>
                <a:ext cx="3008" cy="5091"/>
              </a:xfrm>
              <a:custGeom>
                <a:avLst/>
                <a:gdLst>
                  <a:gd name="connsiteX0" fmla="*/ 533 w 3008"/>
                  <a:gd name="connsiteY0" fmla="*/ 1282 h 5091"/>
                  <a:gd name="connsiteX1" fmla="*/ 2438 w 3008"/>
                  <a:gd name="connsiteY1" fmla="*/ 5092 h 5091"/>
                  <a:gd name="connsiteX2" fmla="*/ 533 w 3008"/>
                  <a:gd name="connsiteY2" fmla="*/ 1282 h 5091"/>
                </a:gdLst>
                <a:ahLst/>
                <a:cxnLst>
                  <a:cxn ang="0">
                    <a:pos x="connsiteX0" y="connsiteY0"/>
                  </a:cxn>
                  <a:cxn ang="0">
                    <a:pos x="connsiteX1" y="connsiteY1"/>
                  </a:cxn>
                  <a:cxn ang="0">
                    <a:pos x="connsiteX2" y="connsiteY2"/>
                  </a:cxn>
                </a:cxnLst>
                <a:rect l="l" t="t" r="r" b="b"/>
                <a:pathLst>
                  <a:path w="3008" h="5091">
                    <a:moveTo>
                      <a:pt x="533" y="1282"/>
                    </a:moveTo>
                    <a:cubicBezTo>
                      <a:pt x="-1372" y="5092"/>
                      <a:pt x="2438" y="3187"/>
                      <a:pt x="2438" y="5092"/>
                    </a:cubicBezTo>
                    <a:cubicBezTo>
                      <a:pt x="3391" y="3187"/>
                      <a:pt x="3391" y="-2528"/>
                      <a:pt x="533" y="1282"/>
                    </a:cubicBezTo>
                    <a:close/>
                  </a:path>
                </a:pathLst>
              </a:custGeom>
              <a:grpFill/>
              <a:ln w="9525" cap="flat">
                <a:noFill/>
                <a:prstDash val="solid"/>
                <a:miter/>
              </a:ln>
            </p:spPr>
            <p:txBody>
              <a:bodyPr rtlCol="0" anchor="ctr"/>
              <a:lstStyle/>
              <a:p>
                <a:endParaRPr lang="zh-CN" altLang="en-US"/>
              </a:p>
            </p:txBody>
          </p:sp>
        </p:grpSp>
        <p:grpSp>
          <p:nvGrpSpPr>
            <p:cNvPr id="628" name="图形 564">
              <a:extLst>
                <a:ext uri="{FF2B5EF4-FFF2-40B4-BE49-F238E27FC236}">
                  <a16:creationId xmlns:a16="http://schemas.microsoft.com/office/drawing/2014/main" id="{B8E0B49D-128E-CFC1-B119-B6AD3EAC7E4F}"/>
                </a:ext>
              </a:extLst>
            </p:cNvPr>
            <p:cNvGrpSpPr/>
            <p:nvPr/>
          </p:nvGrpSpPr>
          <p:grpSpPr>
            <a:xfrm>
              <a:off x="10700161" y="4906491"/>
              <a:ext cx="331158" cy="417194"/>
              <a:chOff x="10890934" y="5002065"/>
              <a:chExt cx="331158" cy="417194"/>
            </a:xfrm>
            <a:solidFill>
              <a:srgbClr val="646360"/>
            </a:solidFill>
          </p:grpSpPr>
          <p:sp>
            <p:nvSpPr>
              <p:cNvPr id="629" name="任意多边形: 形状 628">
                <a:extLst>
                  <a:ext uri="{FF2B5EF4-FFF2-40B4-BE49-F238E27FC236}">
                    <a16:creationId xmlns:a16="http://schemas.microsoft.com/office/drawing/2014/main" id="{707B9F14-D872-38D6-A909-D6B6F53CE0A0}"/>
                  </a:ext>
                </a:extLst>
              </p:cNvPr>
              <p:cNvSpPr/>
              <p:nvPr/>
            </p:nvSpPr>
            <p:spPr>
              <a:xfrm>
                <a:off x="11041430" y="5201137"/>
                <a:ext cx="3809" cy="952"/>
              </a:xfrm>
              <a:custGeom>
                <a:avLst/>
                <a:gdLst>
                  <a:gd name="connsiteX0" fmla="*/ 3810 w 3809"/>
                  <a:gd name="connsiteY0" fmla="*/ 0 h 952"/>
                  <a:gd name="connsiteX1" fmla="*/ 0 w 3809"/>
                  <a:gd name="connsiteY1" fmla="*/ 953 h 952"/>
                  <a:gd name="connsiteX2" fmla="*/ 3810 w 3809"/>
                  <a:gd name="connsiteY2" fmla="*/ 0 h 952"/>
                </a:gdLst>
                <a:ahLst/>
                <a:cxnLst>
                  <a:cxn ang="0">
                    <a:pos x="connsiteX0" y="connsiteY0"/>
                  </a:cxn>
                  <a:cxn ang="0">
                    <a:pos x="connsiteX1" y="connsiteY1"/>
                  </a:cxn>
                  <a:cxn ang="0">
                    <a:pos x="connsiteX2" y="connsiteY2"/>
                  </a:cxn>
                </a:cxnLst>
                <a:rect l="l" t="t" r="r" b="b"/>
                <a:pathLst>
                  <a:path w="3809" h="952">
                    <a:moveTo>
                      <a:pt x="3810" y="0"/>
                    </a:moveTo>
                    <a:cubicBezTo>
                      <a:pt x="2857" y="0"/>
                      <a:pt x="952" y="953"/>
                      <a:pt x="0" y="953"/>
                    </a:cubicBezTo>
                    <a:cubicBezTo>
                      <a:pt x="0" y="953"/>
                      <a:pt x="1905" y="953"/>
                      <a:pt x="3810" y="0"/>
                    </a:cubicBezTo>
                    <a:close/>
                  </a:path>
                </a:pathLst>
              </a:custGeom>
              <a:grpFill/>
              <a:ln w="9525" cap="flat">
                <a:noFill/>
                <a:prstDash val="solid"/>
                <a:miter/>
              </a:ln>
            </p:spPr>
            <p:txBody>
              <a:bodyPr rtlCol="0" anchor="ctr"/>
              <a:lstStyle/>
              <a:p>
                <a:endParaRPr lang="zh-CN" altLang="en-US"/>
              </a:p>
            </p:txBody>
          </p:sp>
          <p:sp>
            <p:nvSpPr>
              <p:cNvPr id="630" name="任意多边形: 形状 629">
                <a:extLst>
                  <a:ext uri="{FF2B5EF4-FFF2-40B4-BE49-F238E27FC236}">
                    <a16:creationId xmlns:a16="http://schemas.microsoft.com/office/drawing/2014/main" id="{1708831D-CBD3-4FB4-C30F-32955A102278}"/>
                  </a:ext>
                </a:extLst>
              </p:cNvPr>
              <p:cNvSpPr/>
              <p:nvPr/>
            </p:nvSpPr>
            <p:spPr>
              <a:xfrm>
                <a:off x="11098580" y="5285909"/>
                <a:ext cx="952" cy="952"/>
              </a:xfrm>
              <a:custGeom>
                <a:avLst/>
                <a:gdLst>
                  <a:gd name="connsiteX0" fmla="*/ 0 w 952"/>
                  <a:gd name="connsiteY0" fmla="*/ 953 h 952"/>
                  <a:gd name="connsiteX1" fmla="*/ 0 w 952"/>
                  <a:gd name="connsiteY1" fmla="*/ 953 h 952"/>
                  <a:gd name="connsiteX2" fmla="*/ 952 w 952"/>
                  <a:gd name="connsiteY2" fmla="*/ 0 h 952"/>
                  <a:gd name="connsiteX3" fmla="*/ 0 w 952"/>
                  <a:gd name="connsiteY3" fmla="*/ 953 h 952"/>
                </a:gdLst>
                <a:ahLst/>
                <a:cxnLst>
                  <a:cxn ang="0">
                    <a:pos x="connsiteX0" y="connsiteY0"/>
                  </a:cxn>
                  <a:cxn ang="0">
                    <a:pos x="connsiteX1" y="connsiteY1"/>
                  </a:cxn>
                  <a:cxn ang="0">
                    <a:pos x="connsiteX2" y="connsiteY2"/>
                  </a:cxn>
                  <a:cxn ang="0">
                    <a:pos x="connsiteX3" y="connsiteY3"/>
                  </a:cxn>
                </a:cxnLst>
                <a:rect l="l" t="t" r="r" b="b"/>
                <a:pathLst>
                  <a:path w="952" h="952">
                    <a:moveTo>
                      <a:pt x="0" y="953"/>
                    </a:moveTo>
                    <a:cubicBezTo>
                      <a:pt x="952" y="953"/>
                      <a:pt x="952" y="953"/>
                      <a:pt x="0" y="953"/>
                    </a:cubicBezTo>
                    <a:lnTo>
                      <a:pt x="952" y="0"/>
                    </a:lnTo>
                    <a:lnTo>
                      <a:pt x="0" y="953"/>
                    </a:lnTo>
                    <a:close/>
                  </a:path>
                </a:pathLst>
              </a:custGeom>
              <a:grpFill/>
              <a:ln w="9525" cap="flat">
                <a:noFill/>
                <a:prstDash val="solid"/>
                <a:miter/>
              </a:ln>
            </p:spPr>
            <p:txBody>
              <a:bodyPr rtlCol="0" anchor="ctr"/>
              <a:lstStyle/>
              <a:p>
                <a:endParaRPr lang="zh-CN" altLang="en-US"/>
              </a:p>
            </p:txBody>
          </p:sp>
          <p:sp>
            <p:nvSpPr>
              <p:cNvPr id="631" name="任意多边形: 形状 630">
                <a:extLst>
                  <a:ext uri="{FF2B5EF4-FFF2-40B4-BE49-F238E27FC236}">
                    <a16:creationId xmlns:a16="http://schemas.microsoft.com/office/drawing/2014/main" id="{D91B207D-0324-F495-A778-EEE6BF6779E5}"/>
                  </a:ext>
                </a:extLst>
              </p:cNvPr>
              <p:cNvSpPr/>
              <p:nvPr/>
            </p:nvSpPr>
            <p:spPr>
              <a:xfrm>
                <a:off x="11100484" y="5283052"/>
                <a:ext cx="3809" cy="2857"/>
              </a:xfrm>
              <a:custGeom>
                <a:avLst/>
                <a:gdLst>
                  <a:gd name="connsiteX0" fmla="*/ 0 w 3809"/>
                  <a:gd name="connsiteY0" fmla="*/ 2857 h 2857"/>
                  <a:gd name="connsiteX1" fmla="*/ 3810 w 3809"/>
                  <a:gd name="connsiteY1" fmla="*/ 0 h 2857"/>
                  <a:gd name="connsiteX2" fmla="*/ 0 w 3809"/>
                  <a:gd name="connsiteY2" fmla="*/ 2857 h 2857"/>
                </a:gdLst>
                <a:ahLst/>
                <a:cxnLst>
                  <a:cxn ang="0">
                    <a:pos x="connsiteX0" y="connsiteY0"/>
                  </a:cxn>
                  <a:cxn ang="0">
                    <a:pos x="connsiteX1" y="connsiteY1"/>
                  </a:cxn>
                  <a:cxn ang="0">
                    <a:pos x="connsiteX2" y="connsiteY2"/>
                  </a:cxn>
                </a:cxnLst>
                <a:rect l="l" t="t" r="r" b="b"/>
                <a:pathLst>
                  <a:path w="3809" h="2857">
                    <a:moveTo>
                      <a:pt x="0" y="2857"/>
                    </a:moveTo>
                    <a:lnTo>
                      <a:pt x="3810" y="0"/>
                    </a:lnTo>
                    <a:cubicBezTo>
                      <a:pt x="1905" y="953"/>
                      <a:pt x="953" y="1905"/>
                      <a:pt x="0" y="2857"/>
                    </a:cubicBezTo>
                    <a:close/>
                  </a:path>
                </a:pathLst>
              </a:custGeom>
              <a:grpFill/>
              <a:ln w="9525" cap="flat">
                <a:noFill/>
                <a:prstDash val="solid"/>
                <a:miter/>
              </a:ln>
            </p:spPr>
            <p:txBody>
              <a:bodyPr rtlCol="0" anchor="ctr"/>
              <a:lstStyle/>
              <a:p>
                <a:endParaRPr lang="zh-CN" altLang="en-US"/>
              </a:p>
            </p:txBody>
          </p:sp>
          <p:sp>
            <p:nvSpPr>
              <p:cNvPr id="632" name="任意多边形: 形状 631">
                <a:extLst>
                  <a:ext uri="{FF2B5EF4-FFF2-40B4-BE49-F238E27FC236}">
                    <a16:creationId xmlns:a16="http://schemas.microsoft.com/office/drawing/2014/main" id="{61AD81A2-5345-F646-7FF6-1421D564C234}"/>
                  </a:ext>
                </a:extLst>
              </p:cNvPr>
              <p:cNvSpPr/>
              <p:nvPr/>
            </p:nvSpPr>
            <p:spPr>
              <a:xfrm>
                <a:off x="11007140" y="5211615"/>
                <a:ext cx="6667" cy="952"/>
              </a:xfrm>
              <a:custGeom>
                <a:avLst/>
                <a:gdLst>
                  <a:gd name="connsiteX0" fmla="*/ 6667 w 6667"/>
                  <a:gd name="connsiteY0" fmla="*/ 0 h 952"/>
                  <a:gd name="connsiteX1" fmla="*/ 0 w 6667"/>
                  <a:gd name="connsiteY1" fmla="*/ 953 h 952"/>
                  <a:gd name="connsiteX2" fmla="*/ 6667 w 6667"/>
                  <a:gd name="connsiteY2" fmla="*/ 0 h 952"/>
                </a:gdLst>
                <a:ahLst/>
                <a:cxnLst>
                  <a:cxn ang="0">
                    <a:pos x="connsiteX0" y="connsiteY0"/>
                  </a:cxn>
                  <a:cxn ang="0">
                    <a:pos x="connsiteX1" y="connsiteY1"/>
                  </a:cxn>
                  <a:cxn ang="0">
                    <a:pos x="connsiteX2" y="connsiteY2"/>
                  </a:cxn>
                </a:cxnLst>
                <a:rect l="l" t="t" r="r" b="b"/>
                <a:pathLst>
                  <a:path w="6667" h="952">
                    <a:moveTo>
                      <a:pt x="6667" y="0"/>
                    </a:moveTo>
                    <a:cubicBezTo>
                      <a:pt x="4763" y="0"/>
                      <a:pt x="2857" y="0"/>
                      <a:pt x="0" y="953"/>
                    </a:cubicBezTo>
                    <a:lnTo>
                      <a:pt x="6667" y="0"/>
                    </a:lnTo>
                    <a:close/>
                  </a:path>
                </a:pathLst>
              </a:custGeom>
              <a:grpFill/>
              <a:ln w="9525" cap="flat">
                <a:noFill/>
                <a:prstDash val="solid"/>
                <a:miter/>
              </a:ln>
            </p:spPr>
            <p:txBody>
              <a:bodyPr rtlCol="0" anchor="ctr"/>
              <a:lstStyle/>
              <a:p>
                <a:endParaRPr lang="zh-CN" altLang="en-US"/>
              </a:p>
            </p:txBody>
          </p:sp>
          <p:sp>
            <p:nvSpPr>
              <p:cNvPr id="633" name="任意多边形: 形状 632">
                <a:extLst>
                  <a:ext uri="{FF2B5EF4-FFF2-40B4-BE49-F238E27FC236}">
                    <a16:creationId xmlns:a16="http://schemas.microsoft.com/office/drawing/2014/main" id="{087BE438-4AB9-F0A1-AE21-8C6526E021B4}"/>
                  </a:ext>
                </a:extLst>
              </p:cNvPr>
              <p:cNvSpPr/>
              <p:nvPr/>
            </p:nvSpPr>
            <p:spPr>
              <a:xfrm>
                <a:off x="11001425" y="5231617"/>
                <a:ext cx="1905" cy="1904"/>
              </a:xfrm>
              <a:custGeom>
                <a:avLst/>
                <a:gdLst>
                  <a:gd name="connsiteX0" fmla="*/ 1905 w 1905"/>
                  <a:gd name="connsiteY0" fmla="*/ 0 h 1904"/>
                  <a:gd name="connsiteX1" fmla="*/ 0 w 1905"/>
                  <a:gd name="connsiteY1" fmla="*/ 1905 h 1904"/>
                  <a:gd name="connsiteX2" fmla="*/ 1905 w 1905"/>
                  <a:gd name="connsiteY2" fmla="*/ 0 h 1904"/>
                </a:gdLst>
                <a:ahLst/>
                <a:cxnLst>
                  <a:cxn ang="0">
                    <a:pos x="connsiteX0" y="connsiteY0"/>
                  </a:cxn>
                  <a:cxn ang="0">
                    <a:pos x="connsiteX1" y="connsiteY1"/>
                  </a:cxn>
                  <a:cxn ang="0">
                    <a:pos x="connsiteX2" y="connsiteY2"/>
                  </a:cxn>
                </a:cxnLst>
                <a:rect l="l" t="t" r="r" b="b"/>
                <a:pathLst>
                  <a:path w="1905" h="1904">
                    <a:moveTo>
                      <a:pt x="1905" y="0"/>
                    </a:moveTo>
                    <a:cubicBezTo>
                      <a:pt x="953" y="952"/>
                      <a:pt x="953" y="952"/>
                      <a:pt x="0" y="1905"/>
                    </a:cubicBezTo>
                    <a:cubicBezTo>
                      <a:pt x="953" y="952"/>
                      <a:pt x="1905" y="952"/>
                      <a:pt x="1905" y="0"/>
                    </a:cubicBezTo>
                    <a:close/>
                  </a:path>
                </a:pathLst>
              </a:custGeom>
              <a:grpFill/>
              <a:ln w="9525" cap="flat">
                <a:noFill/>
                <a:prstDash val="solid"/>
                <a:miter/>
              </a:ln>
            </p:spPr>
            <p:txBody>
              <a:bodyPr rtlCol="0" anchor="ctr"/>
              <a:lstStyle/>
              <a:p>
                <a:endParaRPr lang="zh-CN" altLang="en-US"/>
              </a:p>
            </p:txBody>
          </p:sp>
          <p:sp>
            <p:nvSpPr>
              <p:cNvPr id="634" name="任意多边形: 形状 633">
                <a:extLst>
                  <a:ext uri="{FF2B5EF4-FFF2-40B4-BE49-F238E27FC236}">
                    <a16:creationId xmlns:a16="http://schemas.microsoft.com/office/drawing/2014/main" id="{DCE1C9FE-EE49-3931-7409-60781CAC7B3C}"/>
                  </a:ext>
                </a:extLst>
              </p:cNvPr>
              <p:cNvSpPr/>
              <p:nvPr/>
            </p:nvSpPr>
            <p:spPr>
              <a:xfrm>
                <a:off x="11004282" y="5116365"/>
                <a:ext cx="1905" cy="952"/>
              </a:xfrm>
              <a:custGeom>
                <a:avLst/>
                <a:gdLst>
                  <a:gd name="connsiteX0" fmla="*/ 0 w 1905"/>
                  <a:gd name="connsiteY0" fmla="*/ 952 h 952"/>
                  <a:gd name="connsiteX1" fmla="*/ 1905 w 1905"/>
                  <a:gd name="connsiteY1" fmla="*/ 0 h 952"/>
                  <a:gd name="connsiteX2" fmla="*/ 0 w 1905"/>
                  <a:gd name="connsiteY2" fmla="*/ 952 h 952"/>
                </a:gdLst>
                <a:ahLst/>
                <a:cxnLst>
                  <a:cxn ang="0">
                    <a:pos x="connsiteX0" y="connsiteY0"/>
                  </a:cxn>
                  <a:cxn ang="0">
                    <a:pos x="connsiteX1" y="connsiteY1"/>
                  </a:cxn>
                  <a:cxn ang="0">
                    <a:pos x="connsiteX2" y="connsiteY2"/>
                  </a:cxn>
                </a:cxnLst>
                <a:rect l="l" t="t" r="r" b="b"/>
                <a:pathLst>
                  <a:path w="1905" h="952">
                    <a:moveTo>
                      <a:pt x="0" y="952"/>
                    </a:moveTo>
                    <a:cubicBezTo>
                      <a:pt x="953" y="952"/>
                      <a:pt x="953" y="952"/>
                      <a:pt x="1905" y="0"/>
                    </a:cubicBezTo>
                    <a:cubicBezTo>
                      <a:pt x="1905" y="952"/>
                      <a:pt x="953" y="952"/>
                      <a:pt x="0" y="952"/>
                    </a:cubicBezTo>
                    <a:close/>
                  </a:path>
                </a:pathLst>
              </a:custGeom>
              <a:grpFill/>
              <a:ln w="9525" cap="flat">
                <a:noFill/>
                <a:prstDash val="solid"/>
                <a:miter/>
              </a:ln>
            </p:spPr>
            <p:txBody>
              <a:bodyPr rtlCol="0" anchor="ctr"/>
              <a:lstStyle/>
              <a:p>
                <a:endParaRPr lang="zh-CN" altLang="en-US"/>
              </a:p>
            </p:txBody>
          </p:sp>
          <p:sp>
            <p:nvSpPr>
              <p:cNvPr id="635" name="任意多边形: 形状 634">
                <a:extLst>
                  <a:ext uri="{FF2B5EF4-FFF2-40B4-BE49-F238E27FC236}">
                    <a16:creationId xmlns:a16="http://schemas.microsoft.com/office/drawing/2014/main" id="{C20A5F17-3CC9-7808-F185-FE1BA5629821}"/>
                  </a:ext>
                </a:extLst>
              </p:cNvPr>
              <p:cNvSpPr/>
              <p:nvPr/>
            </p:nvSpPr>
            <p:spPr>
              <a:xfrm>
                <a:off x="10991640" y="5115412"/>
                <a:ext cx="2164" cy="952"/>
              </a:xfrm>
              <a:custGeom>
                <a:avLst/>
                <a:gdLst>
                  <a:gd name="connsiteX0" fmla="*/ 2165 w 2164"/>
                  <a:gd name="connsiteY0" fmla="*/ 953 h 952"/>
                  <a:gd name="connsiteX1" fmla="*/ 1212 w 2164"/>
                  <a:gd name="connsiteY1" fmla="*/ 0 h 952"/>
                  <a:gd name="connsiteX2" fmla="*/ 260 w 2164"/>
                  <a:gd name="connsiteY2" fmla="*/ 953 h 952"/>
                  <a:gd name="connsiteX3" fmla="*/ 2165 w 2164"/>
                  <a:gd name="connsiteY3" fmla="*/ 953 h 952"/>
                </a:gdLst>
                <a:ahLst/>
                <a:cxnLst>
                  <a:cxn ang="0">
                    <a:pos x="connsiteX0" y="connsiteY0"/>
                  </a:cxn>
                  <a:cxn ang="0">
                    <a:pos x="connsiteX1" y="connsiteY1"/>
                  </a:cxn>
                  <a:cxn ang="0">
                    <a:pos x="connsiteX2" y="connsiteY2"/>
                  </a:cxn>
                  <a:cxn ang="0">
                    <a:pos x="connsiteX3" y="connsiteY3"/>
                  </a:cxn>
                </a:cxnLst>
                <a:rect l="l" t="t" r="r" b="b"/>
                <a:pathLst>
                  <a:path w="2164" h="952">
                    <a:moveTo>
                      <a:pt x="2165" y="953"/>
                    </a:moveTo>
                    <a:cubicBezTo>
                      <a:pt x="2165" y="0"/>
                      <a:pt x="2165" y="0"/>
                      <a:pt x="1212" y="0"/>
                    </a:cubicBezTo>
                    <a:lnTo>
                      <a:pt x="260" y="953"/>
                    </a:lnTo>
                    <a:cubicBezTo>
                      <a:pt x="-693" y="953"/>
                      <a:pt x="1212" y="953"/>
                      <a:pt x="2165" y="953"/>
                    </a:cubicBezTo>
                    <a:close/>
                  </a:path>
                </a:pathLst>
              </a:custGeom>
              <a:grpFill/>
              <a:ln w="9525" cap="flat">
                <a:noFill/>
                <a:prstDash val="solid"/>
                <a:miter/>
              </a:ln>
            </p:spPr>
            <p:txBody>
              <a:bodyPr rtlCol="0" anchor="ctr"/>
              <a:lstStyle/>
              <a:p>
                <a:endParaRPr lang="zh-CN" altLang="en-US"/>
              </a:p>
            </p:txBody>
          </p:sp>
          <p:sp>
            <p:nvSpPr>
              <p:cNvPr id="636" name="任意多边形: 形状 635">
                <a:extLst>
                  <a:ext uri="{FF2B5EF4-FFF2-40B4-BE49-F238E27FC236}">
                    <a16:creationId xmlns:a16="http://schemas.microsoft.com/office/drawing/2014/main" id="{8F21A770-E2AC-06B3-4707-07F65FF56460}"/>
                  </a:ext>
                </a:extLst>
              </p:cNvPr>
              <p:cNvSpPr/>
              <p:nvPr/>
            </p:nvSpPr>
            <p:spPr>
              <a:xfrm>
                <a:off x="10989042" y="5121127"/>
                <a:ext cx="952" cy="952"/>
              </a:xfrm>
              <a:custGeom>
                <a:avLst/>
                <a:gdLst>
                  <a:gd name="connsiteX0" fmla="*/ 952 w 952"/>
                  <a:gd name="connsiteY0" fmla="*/ 952 h 952"/>
                  <a:gd name="connsiteX1" fmla="*/ 0 w 952"/>
                  <a:gd name="connsiteY1" fmla="*/ 0 h 952"/>
                  <a:gd name="connsiteX2" fmla="*/ 952 w 952"/>
                  <a:gd name="connsiteY2" fmla="*/ 952 h 952"/>
                </a:gdLst>
                <a:ahLst/>
                <a:cxnLst>
                  <a:cxn ang="0">
                    <a:pos x="connsiteX0" y="connsiteY0"/>
                  </a:cxn>
                  <a:cxn ang="0">
                    <a:pos x="connsiteX1" y="connsiteY1"/>
                  </a:cxn>
                  <a:cxn ang="0">
                    <a:pos x="connsiteX2" y="connsiteY2"/>
                  </a:cxn>
                </a:cxnLst>
                <a:rect l="l" t="t" r="r" b="b"/>
                <a:pathLst>
                  <a:path w="952" h="952">
                    <a:moveTo>
                      <a:pt x="952" y="952"/>
                    </a:moveTo>
                    <a:lnTo>
                      <a:pt x="0" y="0"/>
                    </a:lnTo>
                    <a:cubicBezTo>
                      <a:pt x="0" y="0"/>
                      <a:pt x="952" y="952"/>
                      <a:pt x="952" y="952"/>
                    </a:cubicBezTo>
                    <a:close/>
                  </a:path>
                </a:pathLst>
              </a:custGeom>
              <a:grpFill/>
              <a:ln w="9525" cap="flat">
                <a:noFill/>
                <a:prstDash val="solid"/>
                <a:miter/>
              </a:ln>
            </p:spPr>
            <p:txBody>
              <a:bodyPr rtlCol="0" anchor="ctr"/>
              <a:lstStyle/>
              <a:p>
                <a:endParaRPr lang="zh-CN" altLang="en-US"/>
              </a:p>
            </p:txBody>
          </p:sp>
          <p:sp>
            <p:nvSpPr>
              <p:cNvPr id="637" name="任意多边形: 形状 636">
                <a:extLst>
                  <a:ext uri="{FF2B5EF4-FFF2-40B4-BE49-F238E27FC236}">
                    <a16:creationId xmlns:a16="http://schemas.microsoft.com/office/drawing/2014/main" id="{7BB6E887-40F9-D9DB-AED3-FA0A58CECE81}"/>
                  </a:ext>
                </a:extLst>
              </p:cNvPr>
              <p:cNvSpPr/>
              <p:nvPr/>
            </p:nvSpPr>
            <p:spPr>
              <a:xfrm>
                <a:off x="10912842" y="5112554"/>
                <a:ext cx="3809" cy="1904"/>
              </a:xfrm>
              <a:custGeom>
                <a:avLst/>
                <a:gdLst>
                  <a:gd name="connsiteX0" fmla="*/ 3810 w 3809"/>
                  <a:gd name="connsiteY0" fmla="*/ 0 h 1904"/>
                  <a:gd name="connsiteX1" fmla="*/ 0 w 3809"/>
                  <a:gd name="connsiteY1" fmla="*/ 1905 h 1904"/>
                  <a:gd name="connsiteX2" fmla="*/ 3810 w 3809"/>
                  <a:gd name="connsiteY2" fmla="*/ 0 h 1904"/>
                </a:gdLst>
                <a:ahLst/>
                <a:cxnLst>
                  <a:cxn ang="0">
                    <a:pos x="connsiteX0" y="connsiteY0"/>
                  </a:cxn>
                  <a:cxn ang="0">
                    <a:pos x="connsiteX1" y="connsiteY1"/>
                  </a:cxn>
                  <a:cxn ang="0">
                    <a:pos x="connsiteX2" y="connsiteY2"/>
                  </a:cxn>
                </a:cxnLst>
                <a:rect l="l" t="t" r="r" b="b"/>
                <a:pathLst>
                  <a:path w="3809" h="1904">
                    <a:moveTo>
                      <a:pt x="3810" y="0"/>
                    </a:moveTo>
                    <a:lnTo>
                      <a:pt x="0" y="1905"/>
                    </a:lnTo>
                    <a:cubicBezTo>
                      <a:pt x="1905" y="953"/>
                      <a:pt x="2857" y="0"/>
                      <a:pt x="3810" y="0"/>
                    </a:cubicBezTo>
                    <a:close/>
                  </a:path>
                </a:pathLst>
              </a:custGeom>
              <a:grpFill/>
              <a:ln w="9525" cap="flat">
                <a:noFill/>
                <a:prstDash val="solid"/>
                <a:miter/>
              </a:ln>
            </p:spPr>
            <p:txBody>
              <a:bodyPr rtlCol="0" anchor="ctr"/>
              <a:lstStyle/>
              <a:p>
                <a:endParaRPr lang="zh-CN" altLang="en-US"/>
              </a:p>
            </p:txBody>
          </p:sp>
          <p:sp>
            <p:nvSpPr>
              <p:cNvPr id="638" name="任意多边形: 形状 637">
                <a:extLst>
                  <a:ext uri="{FF2B5EF4-FFF2-40B4-BE49-F238E27FC236}">
                    <a16:creationId xmlns:a16="http://schemas.microsoft.com/office/drawing/2014/main" id="{C82FA94E-5EEE-A32F-5DA3-49103F59D696}"/>
                  </a:ext>
                </a:extLst>
              </p:cNvPr>
              <p:cNvSpPr/>
              <p:nvPr/>
            </p:nvSpPr>
            <p:spPr>
              <a:xfrm>
                <a:off x="11007140" y="5115412"/>
                <a:ext cx="3809" cy="1578"/>
              </a:xfrm>
              <a:custGeom>
                <a:avLst/>
                <a:gdLst>
                  <a:gd name="connsiteX0" fmla="*/ 3810 w 3809"/>
                  <a:gd name="connsiteY0" fmla="*/ 0 h 1578"/>
                  <a:gd name="connsiteX1" fmla="*/ 0 w 3809"/>
                  <a:gd name="connsiteY1" fmla="*/ 953 h 1578"/>
                  <a:gd name="connsiteX2" fmla="*/ 3810 w 3809"/>
                  <a:gd name="connsiteY2" fmla="*/ 0 h 1578"/>
                </a:gdLst>
                <a:ahLst/>
                <a:cxnLst>
                  <a:cxn ang="0">
                    <a:pos x="connsiteX0" y="connsiteY0"/>
                  </a:cxn>
                  <a:cxn ang="0">
                    <a:pos x="connsiteX1" y="connsiteY1"/>
                  </a:cxn>
                  <a:cxn ang="0">
                    <a:pos x="connsiteX2" y="connsiteY2"/>
                  </a:cxn>
                </a:cxnLst>
                <a:rect l="l" t="t" r="r" b="b"/>
                <a:pathLst>
                  <a:path w="3809" h="1578">
                    <a:moveTo>
                      <a:pt x="3810" y="0"/>
                    </a:moveTo>
                    <a:cubicBezTo>
                      <a:pt x="2857" y="0"/>
                      <a:pt x="953" y="953"/>
                      <a:pt x="0" y="953"/>
                    </a:cubicBezTo>
                    <a:cubicBezTo>
                      <a:pt x="953" y="1905"/>
                      <a:pt x="1905" y="1905"/>
                      <a:pt x="3810" y="0"/>
                    </a:cubicBezTo>
                    <a:close/>
                  </a:path>
                </a:pathLst>
              </a:custGeom>
              <a:grpFill/>
              <a:ln w="9525" cap="flat">
                <a:noFill/>
                <a:prstDash val="solid"/>
                <a:miter/>
              </a:ln>
            </p:spPr>
            <p:txBody>
              <a:bodyPr rtlCol="0" anchor="ctr"/>
              <a:lstStyle/>
              <a:p>
                <a:endParaRPr lang="zh-CN" altLang="en-US"/>
              </a:p>
            </p:txBody>
          </p:sp>
          <p:sp>
            <p:nvSpPr>
              <p:cNvPr id="639" name="任意多边形: 形状 638">
                <a:extLst>
                  <a:ext uri="{FF2B5EF4-FFF2-40B4-BE49-F238E27FC236}">
                    <a16:creationId xmlns:a16="http://schemas.microsoft.com/office/drawing/2014/main" id="{C17A7CA2-98F0-3974-8154-FF838EFA4D3B}"/>
                  </a:ext>
                </a:extLst>
              </p:cNvPr>
              <p:cNvSpPr/>
              <p:nvPr/>
            </p:nvSpPr>
            <p:spPr>
              <a:xfrm>
                <a:off x="11045240" y="5199232"/>
                <a:ext cx="1904" cy="952"/>
              </a:xfrm>
              <a:custGeom>
                <a:avLst/>
                <a:gdLst>
                  <a:gd name="connsiteX0" fmla="*/ 1905 w 1904"/>
                  <a:gd name="connsiteY0" fmla="*/ 0 h 952"/>
                  <a:gd name="connsiteX1" fmla="*/ 0 w 1904"/>
                  <a:gd name="connsiteY1" fmla="*/ 953 h 952"/>
                  <a:gd name="connsiteX2" fmla="*/ 1905 w 1904"/>
                  <a:gd name="connsiteY2" fmla="*/ 0 h 952"/>
                </a:gdLst>
                <a:ahLst/>
                <a:cxnLst>
                  <a:cxn ang="0">
                    <a:pos x="connsiteX0" y="connsiteY0"/>
                  </a:cxn>
                  <a:cxn ang="0">
                    <a:pos x="connsiteX1" y="connsiteY1"/>
                  </a:cxn>
                  <a:cxn ang="0">
                    <a:pos x="connsiteX2" y="connsiteY2"/>
                  </a:cxn>
                </a:cxnLst>
                <a:rect l="l" t="t" r="r" b="b"/>
                <a:pathLst>
                  <a:path w="1904" h="952">
                    <a:moveTo>
                      <a:pt x="1905" y="0"/>
                    </a:moveTo>
                    <a:cubicBezTo>
                      <a:pt x="953" y="0"/>
                      <a:pt x="953" y="953"/>
                      <a:pt x="0" y="953"/>
                    </a:cubicBezTo>
                    <a:cubicBezTo>
                      <a:pt x="953" y="953"/>
                      <a:pt x="1905" y="953"/>
                      <a:pt x="1905" y="0"/>
                    </a:cubicBezTo>
                    <a:close/>
                  </a:path>
                </a:pathLst>
              </a:custGeom>
              <a:grpFill/>
              <a:ln w="9525" cap="flat">
                <a:noFill/>
                <a:prstDash val="solid"/>
                <a:miter/>
              </a:ln>
            </p:spPr>
            <p:txBody>
              <a:bodyPr rtlCol="0" anchor="ctr"/>
              <a:lstStyle/>
              <a:p>
                <a:endParaRPr lang="zh-CN" altLang="en-US"/>
              </a:p>
            </p:txBody>
          </p:sp>
          <p:sp>
            <p:nvSpPr>
              <p:cNvPr id="640" name="任意多边形: 形状 639">
                <a:extLst>
                  <a:ext uri="{FF2B5EF4-FFF2-40B4-BE49-F238E27FC236}">
                    <a16:creationId xmlns:a16="http://schemas.microsoft.com/office/drawing/2014/main" id="{3DD6F051-A7CC-22BC-6A4C-9B4124D0F34E}"/>
                  </a:ext>
                </a:extLst>
              </p:cNvPr>
              <p:cNvSpPr/>
              <p:nvPr/>
            </p:nvSpPr>
            <p:spPr>
              <a:xfrm>
                <a:off x="11010950" y="5205900"/>
                <a:ext cx="9525" cy="9525"/>
              </a:xfrm>
              <a:custGeom>
                <a:avLst/>
                <a:gdLst>
                  <a:gd name="connsiteX0" fmla="*/ 0 w 9525"/>
                  <a:gd name="connsiteY0" fmla="*/ 0 h 9525"/>
                  <a:gd name="connsiteX1" fmla="*/ 0 w 9525"/>
                  <a:gd name="connsiteY1" fmla="*/ 0 h 9525"/>
                  <a:gd name="connsiteX2" fmla="*/ 0 w 9525"/>
                  <a:gd name="connsiteY2" fmla="*/ 0 h 9525"/>
                </a:gdLst>
                <a:ahLst/>
                <a:cxnLst>
                  <a:cxn ang="0">
                    <a:pos x="connsiteX0" y="connsiteY0"/>
                  </a:cxn>
                  <a:cxn ang="0">
                    <a:pos x="connsiteX1" y="connsiteY1"/>
                  </a:cxn>
                  <a:cxn ang="0">
                    <a:pos x="connsiteX2" y="connsiteY2"/>
                  </a:cxn>
                </a:cxnLst>
                <a:rect l="l" t="t" r="r" b="b"/>
                <a:pathLst>
                  <a:path w="9525" h="9525">
                    <a:moveTo>
                      <a:pt x="0" y="0"/>
                    </a:moveTo>
                    <a:lnTo>
                      <a:pt x="0" y="0"/>
                    </a:lnTo>
                    <a:cubicBezTo>
                      <a:pt x="0" y="0"/>
                      <a:pt x="0" y="0"/>
                      <a:pt x="0" y="0"/>
                    </a:cubicBezTo>
                    <a:close/>
                  </a:path>
                </a:pathLst>
              </a:custGeom>
              <a:grpFill/>
              <a:ln w="9525" cap="flat">
                <a:noFill/>
                <a:prstDash val="solid"/>
                <a:miter/>
              </a:ln>
            </p:spPr>
            <p:txBody>
              <a:bodyPr rtlCol="0" anchor="ctr"/>
              <a:lstStyle/>
              <a:p>
                <a:endParaRPr lang="zh-CN" altLang="en-US"/>
              </a:p>
            </p:txBody>
          </p:sp>
          <p:sp>
            <p:nvSpPr>
              <p:cNvPr id="641" name="任意多边形: 形状 640">
                <a:extLst>
                  <a:ext uri="{FF2B5EF4-FFF2-40B4-BE49-F238E27FC236}">
                    <a16:creationId xmlns:a16="http://schemas.microsoft.com/office/drawing/2014/main" id="{22C25948-17C7-2696-D9AE-FDF34C61E9E7}"/>
                  </a:ext>
                </a:extLst>
              </p:cNvPr>
              <p:cNvSpPr/>
              <p:nvPr/>
            </p:nvSpPr>
            <p:spPr>
              <a:xfrm>
                <a:off x="11126202" y="5312204"/>
                <a:ext cx="2857" cy="2280"/>
              </a:xfrm>
              <a:custGeom>
                <a:avLst/>
                <a:gdLst>
                  <a:gd name="connsiteX0" fmla="*/ 0 w 2857"/>
                  <a:gd name="connsiteY0" fmla="*/ 1328 h 2280"/>
                  <a:gd name="connsiteX1" fmla="*/ 2857 w 2857"/>
                  <a:gd name="connsiteY1" fmla="*/ 2280 h 2280"/>
                  <a:gd name="connsiteX2" fmla="*/ 0 w 2857"/>
                  <a:gd name="connsiteY2" fmla="*/ 1328 h 2280"/>
                </a:gdLst>
                <a:ahLst/>
                <a:cxnLst>
                  <a:cxn ang="0">
                    <a:pos x="connsiteX0" y="connsiteY0"/>
                  </a:cxn>
                  <a:cxn ang="0">
                    <a:pos x="connsiteX1" y="connsiteY1"/>
                  </a:cxn>
                  <a:cxn ang="0">
                    <a:pos x="connsiteX2" y="connsiteY2"/>
                  </a:cxn>
                </a:cxnLst>
                <a:rect l="l" t="t" r="r" b="b"/>
                <a:pathLst>
                  <a:path w="2857" h="2280">
                    <a:moveTo>
                      <a:pt x="0" y="1328"/>
                    </a:moveTo>
                    <a:cubicBezTo>
                      <a:pt x="953" y="1328"/>
                      <a:pt x="1905" y="2280"/>
                      <a:pt x="2857" y="2280"/>
                    </a:cubicBezTo>
                    <a:cubicBezTo>
                      <a:pt x="2857" y="-577"/>
                      <a:pt x="953" y="-577"/>
                      <a:pt x="0" y="1328"/>
                    </a:cubicBezTo>
                    <a:close/>
                  </a:path>
                </a:pathLst>
              </a:custGeom>
              <a:grpFill/>
              <a:ln w="9525" cap="flat">
                <a:noFill/>
                <a:prstDash val="solid"/>
                <a:miter/>
              </a:ln>
            </p:spPr>
            <p:txBody>
              <a:bodyPr rtlCol="0" anchor="ctr"/>
              <a:lstStyle/>
              <a:p>
                <a:endParaRPr lang="zh-CN" altLang="en-US"/>
              </a:p>
            </p:txBody>
          </p:sp>
          <p:sp>
            <p:nvSpPr>
              <p:cNvPr id="642" name="任意多边形: 形状 641">
                <a:extLst>
                  <a:ext uri="{FF2B5EF4-FFF2-40B4-BE49-F238E27FC236}">
                    <a16:creationId xmlns:a16="http://schemas.microsoft.com/office/drawing/2014/main" id="{C8018F3E-A641-4F24-D69C-DBF943EC4FF7}"/>
                  </a:ext>
                </a:extLst>
              </p:cNvPr>
              <p:cNvSpPr/>
              <p:nvPr/>
            </p:nvSpPr>
            <p:spPr>
              <a:xfrm>
                <a:off x="10970776" y="5131604"/>
                <a:ext cx="158283" cy="188735"/>
              </a:xfrm>
              <a:custGeom>
                <a:avLst/>
                <a:gdLst>
                  <a:gd name="connsiteX0" fmla="*/ 39221 w 158283"/>
                  <a:gd name="connsiteY0" fmla="*/ 13335 h 188735"/>
                  <a:gd name="connsiteX1" fmla="*/ 24933 w 158283"/>
                  <a:gd name="connsiteY1" fmla="*/ 18098 h 188735"/>
                  <a:gd name="connsiteX2" fmla="*/ 25886 w 158283"/>
                  <a:gd name="connsiteY2" fmla="*/ 22860 h 188735"/>
                  <a:gd name="connsiteX3" fmla="*/ 13504 w 158283"/>
                  <a:gd name="connsiteY3" fmla="*/ 24765 h 188735"/>
                  <a:gd name="connsiteX4" fmla="*/ 19218 w 158283"/>
                  <a:gd name="connsiteY4" fmla="*/ 24765 h 188735"/>
                  <a:gd name="connsiteX5" fmla="*/ 7789 w 158283"/>
                  <a:gd name="connsiteY5" fmla="*/ 33338 h 188735"/>
                  <a:gd name="connsiteX6" fmla="*/ 10646 w 158283"/>
                  <a:gd name="connsiteY6" fmla="*/ 44767 h 188735"/>
                  <a:gd name="connsiteX7" fmla="*/ 8741 w 158283"/>
                  <a:gd name="connsiteY7" fmla="*/ 44767 h 188735"/>
                  <a:gd name="connsiteX8" fmla="*/ 4931 w 158283"/>
                  <a:gd name="connsiteY8" fmla="*/ 52388 h 188735"/>
                  <a:gd name="connsiteX9" fmla="*/ 3979 w 158283"/>
                  <a:gd name="connsiteY9" fmla="*/ 53340 h 188735"/>
                  <a:gd name="connsiteX10" fmla="*/ 6836 w 158283"/>
                  <a:gd name="connsiteY10" fmla="*/ 51435 h 188735"/>
                  <a:gd name="connsiteX11" fmla="*/ 1121 w 158283"/>
                  <a:gd name="connsiteY11" fmla="*/ 64770 h 188735"/>
                  <a:gd name="connsiteX12" fmla="*/ 17314 w 158283"/>
                  <a:gd name="connsiteY12" fmla="*/ 68580 h 188735"/>
                  <a:gd name="connsiteX13" fmla="*/ 14456 w 158283"/>
                  <a:gd name="connsiteY13" fmla="*/ 64770 h 188735"/>
                  <a:gd name="connsiteX14" fmla="*/ 23981 w 158283"/>
                  <a:gd name="connsiteY14" fmla="*/ 59055 h 188735"/>
                  <a:gd name="connsiteX15" fmla="*/ 23029 w 158283"/>
                  <a:gd name="connsiteY15" fmla="*/ 63817 h 188735"/>
                  <a:gd name="connsiteX16" fmla="*/ 20171 w 158283"/>
                  <a:gd name="connsiteY16" fmla="*/ 57150 h 188735"/>
                  <a:gd name="connsiteX17" fmla="*/ 28743 w 158283"/>
                  <a:gd name="connsiteY17" fmla="*/ 55245 h 188735"/>
                  <a:gd name="connsiteX18" fmla="*/ 14456 w 158283"/>
                  <a:gd name="connsiteY18" fmla="*/ 50483 h 188735"/>
                  <a:gd name="connsiteX19" fmla="*/ 23981 w 158283"/>
                  <a:gd name="connsiteY19" fmla="*/ 44767 h 188735"/>
                  <a:gd name="connsiteX20" fmla="*/ 21124 w 158283"/>
                  <a:gd name="connsiteY20" fmla="*/ 40005 h 188735"/>
                  <a:gd name="connsiteX21" fmla="*/ 39221 w 158283"/>
                  <a:gd name="connsiteY21" fmla="*/ 39053 h 188735"/>
                  <a:gd name="connsiteX22" fmla="*/ 48746 w 158283"/>
                  <a:gd name="connsiteY22" fmla="*/ 50483 h 188735"/>
                  <a:gd name="connsiteX23" fmla="*/ 26839 w 158283"/>
                  <a:gd name="connsiteY23" fmla="*/ 63817 h 188735"/>
                  <a:gd name="connsiteX24" fmla="*/ 40174 w 158283"/>
                  <a:gd name="connsiteY24" fmla="*/ 62865 h 188735"/>
                  <a:gd name="connsiteX25" fmla="*/ 28743 w 158283"/>
                  <a:gd name="connsiteY25" fmla="*/ 78105 h 188735"/>
                  <a:gd name="connsiteX26" fmla="*/ 21124 w 158283"/>
                  <a:gd name="connsiteY26" fmla="*/ 79058 h 188735"/>
                  <a:gd name="connsiteX27" fmla="*/ 26839 w 158283"/>
                  <a:gd name="connsiteY27" fmla="*/ 81915 h 188735"/>
                  <a:gd name="connsiteX28" fmla="*/ 30649 w 158283"/>
                  <a:gd name="connsiteY28" fmla="*/ 75248 h 188735"/>
                  <a:gd name="connsiteX29" fmla="*/ 39221 w 158283"/>
                  <a:gd name="connsiteY29" fmla="*/ 72390 h 188735"/>
                  <a:gd name="connsiteX30" fmla="*/ 39221 w 158283"/>
                  <a:gd name="connsiteY30" fmla="*/ 71438 h 188735"/>
                  <a:gd name="connsiteX31" fmla="*/ 51604 w 158283"/>
                  <a:gd name="connsiteY31" fmla="*/ 68580 h 188735"/>
                  <a:gd name="connsiteX32" fmla="*/ 44936 w 158283"/>
                  <a:gd name="connsiteY32" fmla="*/ 77152 h 188735"/>
                  <a:gd name="connsiteX33" fmla="*/ 43031 w 158283"/>
                  <a:gd name="connsiteY33" fmla="*/ 77152 h 188735"/>
                  <a:gd name="connsiteX34" fmla="*/ 49699 w 158283"/>
                  <a:gd name="connsiteY34" fmla="*/ 80963 h 188735"/>
                  <a:gd name="connsiteX35" fmla="*/ 47793 w 158283"/>
                  <a:gd name="connsiteY35" fmla="*/ 81915 h 188735"/>
                  <a:gd name="connsiteX36" fmla="*/ 60176 w 158283"/>
                  <a:gd name="connsiteY36" fmla="*/ 79058 h 188735"/>
                  <a:gd name="connsiteX37" fmla="*/ 47793 w 158283"/>
                  <a:gd name="connsiteY37" fmla="*/ 86677 h 188735"/>
                  <a:gd name="connsiteX38" fmla="*/ 40174 w 158283"/>
                  <a:gd name="connsiteY38" fmla="*/ 83820 h 188735"/>
                  <a:gd name="connsiteX39" fmla="*/ 29696 w 158283"/>
                  <a:gd name="connsiteY39" fmla="*/ 92392 h 188735"/>
                  <a:gd name="connsiteX40" fmla="*/ 32554 w 158283"/>
                  <a:gd name="connsiteY40" fmla="*/ 96202 h 188735"/>
                  <a:gd name="connsiteX41" fmla="*/ 39221 w 158283"/>
                  <a:gd name="connsiteY41" fmla="*/ 91440 h 188735"/>
                  <a:gd name="connsiteX42" fmla="*/ 48746 w 158283"/>
                  <a:gd name="connsiteY42" fmla="*/ 92392 h 188735"/>
                  <a:gd name="connsiteX43" fmla="*/ 42079 w 158283"/>
                  <a:gd name="connsiteY43" fmla="*/ 93345 h 188735"/>
                  <a:gd name="connsiteX44" fmla="*/ 60176 w 158283"/>
                  <a:gd name="connsiteY44" fmla="*/ 83820 h 188735"/>
                  <a:gd name="connsiteX45" fmla="*/ 62081 w 158283"/>
                  <a:gd name="connsiteY45" fmla="*/ 95250 h 188735"/>
                  <a:gd name="connsiteX46" fmla="*/ 67796 w 158283"/>
                  <a:gd name="connsiteY46" fmla="*/ 89535 h 188735"/>
                  <a:gd name="connsiteX47" fmla="*/ 91608 w 158283"/>
                  <a:gd name="connsiteY47" fmla="*/ 95250 h 188735"/>
                  <a:gd name="connsiteX48" fmla="*/ 75416 w 158283"/>
                  <a:gd name="connsiteY48" fmla="*/ 99060 h 188735"/>
                  <a:gd name="connsiteX49" fmla="*/ 59224 w 158283"/>
                  <a:gd name="connsiteY49" fmla="*/ 116205 h 188735"/>
                  <a:gd name="connsiteX50" fmla="*/ 77321 w 158283"/>
                  <a:gd name="connsiteY50" fmla="*/ 107633 h 188735"/>
                  <a:gd name="connsiteX51" fmla="*/ 73511 w 158283"/>
                  <a:gd name="connsiteY51" fmla="*/ 106680 h 188735"/>
                  <a:gd name="connsiteX52" fmla="*/ 90656 w 158283"/>
                  <a:gd name="connsiteY52" fmla="*/ 117158 h 188735"/>
                  <a:gd name="connsiteX53" fmla="*/ 85893 w 158283"/>
                  <a:gd name="connsiteY53" fmla="*/ 118110 h 188735"/>
                  <a:gd name="connsiteX54" fmla="*/ 93514 w 158283"/>
                  <a:gd name="connsiteY54" fmla="*/ 118110 h 188735"/>
                  <a:gd name="connsiteX55" fmla="*/ 83036 w 158283"/>
                  <a:gd name="connsiteY55" fmla="*/ 132398 h 188735"/>
                  <a:gd name="connsiteX56" fmla="*/ 92561 w 158283"/>
                  <a:gd name="connsiteY56" fmla="*/ 126683 h 188735"/>
                  <a:gd name="connsiteX57" fmla="*/ 90656 w 158283"/>
                  <a:gd name="connsiteY57" fmla="*/ 128588 h 188735"/>
                  <a:gd name="connsiteX58" fmla="*/ 103039 w 158283"/>
                  <a:gd name="connsiteY58" fmla="*/ 123825 h 188735"/>
                  <a:gd name="connsiteX59" fmla="*/ 91608 w 158283"/>
                  <a:gd name="connsiteY59" fmla="*/ 142875 h 188735"/>
                  <a:gd name="connsiteX60" fmla="*/ 120183 w 158283"/>
                  <a:gd name="connsiteY60" fmla="*/ 129540 h 188735"/>
                  <a:gd name="connsiteX61" fmla="*/ 109706 w 158283"/>
                  <a:gd name="connsiteY61" fmla="*/ 137160 h 188735"/>
                  <a:gd name="connsiteX62" fmla="*/ 113516 w 158283"/>
                  <a:gd name="connsiteY62" fmla="*/ 140017 h 188735"/>
                  <a:gd name="connsiteX63" fmla="*/ 93514 w 158283"/>
                  <a:gd name="connsiteY63" fmla="*/ 149542 h 188735"/>
                  <a:gd name="connsiteX64" fmla="*/ 110658 w 158283"/>
                  <a:gd name="connsiteY64" fmla="*/ 148590 h 188735"/>
                  <a:gd name="connsiteX65" fmla="*/ 111611 w 158283"/>
                  <a:gd name="connsiteY65" fmla="*/ 147638 h 188735"/>
                  <a:gd name="connsiteX66" fmla="*/ 122089 w 158283"/>
                  <a:gd name="connsiteY66" fmla="*/ 152400 h 188735"/>
                  <a:gd name="connsiteX67" fmla="*/ 110658 w 158283"/>
                  <a:gd name="connsiteY67" fmla="*/ 153352 h 188735"/>
                  <a:gd name="connsiteX68" fmla="*/ 129708 w 158283"/>
                  <a:gd name="connsiteY68" fmla="*/ 155258 h 188735"/>
                  <a:gd name="connsiteX69" fmla="*/ 122089 w 158283"/>
                  <a:gd name="connsiteY69" fmla="*/ 165735 h 188735"/>
                  <a:gd name="connsiteX70" fmla="*/ 139233 w 158283"/>
                  <a:gd name="connsiteY70" fmla="*/ 161925 h 188735"/>
                  <a:gd name="connsiteX71" fmla="*/ 131614 w 158283"/>
                  <a:gd name="connsiteY71" fmla="*/ 168592 h 188735"/>
                  <a:gd name="connsiteX72" fmla="*/ 143996 w 158283"/>
                  <a:gd name="connsiteY72" fmla="*/ 181927 h 188735"/>
                  <a:gd name="connsiteX73" fmla="*/ 153521 w 158283"/>
                  <a:gd name="connsiteY73" fmla="*/ 173355 h 188735"/>
                  <a:gd name="connsiteX74" fmla="*/ 147806 w 158283"/>
                  <a:gd name="connsiteY74" fmla="*/ 184785 h 188735"/>
                  <a:gd name="connsiteX75" fmla="*/ 143043 w 158283"/>
                  <a:gd name="connsiteY75" fmla="*/ 185738 h 188735"/>
                  <a:gd name="connsiteX76" fmla="*/ 148758 w 158283"/>
                  <a:gd name="connsiteY76" fmla="*/ 188595 h 188735"/>
                  <a:gd name="connsiteX77" fmla="*/ 158283 w 158283"/>
                  <a:gd name="connsiteY77" fmla="*/ 175260 h 188735"/>
                  <a:gd name="connsiteX78" fmla="*/ 131614 w 158283"/>
                  <a:gd name="connsiteY78" fmla="*/ 148590 h 188735"/>
                  <a:gd name="connsiteX79" fmla="*/ 127804 w 158283"/>
                  <a:gd name="connsiteY79" fmla="*/ 152400 h 188735"/>
                  <a:gd name="connsiteX80" fmla="*/ 130661 w 158283"/>
                  <a:gd name="connsiteY80" fmla="*/ 145733 h 188735"/>
                  <a:gd name="connsiteX81" fmla="*/ 131614 w 158283"/>
                  <a:gd name="connsiteY81" fmla="*/ 145733 h 188735"/>
                  <a:gd name="connsiteX82" fmla="*/ 135424 w 158283"/>
                  <a:gd name="connsiteY82" fmla="*/ 131445 h 188735"/>
                  <a:gd name="connsiteX83" fmla="*/ 123993 w 158283"/>
                  <a:gd name="connsiteY83" fmla="*/ 134302 h 188735"/>
                  <a:gd name="connsiteX84" fmla="*/ 129708 w 158283"/>
                  <a:gd name="connsiteY84" fmla="*/ 126683 h 188735"/>
                  <a:gd name="connsiteX85" fmla="*/ 117326 w 158283"/>
                  <a:gd name="connsiteY85" fmla="*/ 135255 h 188735"/>
                  <a:gd name="connsiteX86" fmla="*/ 124946 w 158283"/>
                  <a:gd name="connsiteY86" fmla="*/ 128588 h 188735"/>
                  <a:gd name="connsiteX87" fmla="*/ 106849 w 158283"/>
                  <a:gd name="connsiteY87" fmla="*/ 107633 h 188735"/>
                  <a:gd name="connsiteX88" fmla="*/ 113516 w 158283"/>
                  <a:gd name="connsiteY88" fmla="*/ 105727 h 188735"/>
                  <a:gd name="connsiteX89" fmla="*/ 114468 w 158283"/>
                  <a:gd name="connsiteY89" fmla="*/ 98108 h 188735"/>
                  <a:gd name="connsiteX90" fmla="*/ 96371 w 158283"/>
                  <a:gd name="connsiteY90" fmla="*/ 96202 h 188735"/>
                  <a:gd name="connsiteX91" fmla="*/ 90656 w 158283"/>
                  <a:gd name="connsiteY91" fmla="*/ 80010 h 188735"/>
                  <a:gd name="connsiteX92" fmla="*/ 77321 w 158283"/>
                  <a:gd name="connsiteY92" fmla="*/ 80963 h 188735"/>
                  <a:gd name="connsiteX93" fmla="*/ 96371 w 158283"/>
                  <a:gd name="connsiteY93" fmla="*/ 73342 h 188735"/>
                  <a:gd name="connsiteX94" fmla="*/ 70654 w 158283"/>
                  <a:gd name="connsiteY94" fmla="*/ 67627 h 188735"/>
                  <a:gd name="connsiteX95" fmla="*/ 73511 w 158283"/>
                  <a:gd name="connsiteY95" fmla="*/ 64770 h 188735"/>
                  <a:gd name="connsiteX96" fmla="*/ 76368 w 158283"/>
                  <a:gd name="connsiteY96" fmla="*/ 58103 h 188735"/>
                  <a:gd name="connsiteX97" fmla="*/ 67796 w 158283"/>
                  <a:gd name="connsiteY97" fmla="*/ 62865 h 188735"/>
                  <a:gd name="connsiteX98" fmla="*/ 77321 w 158283"/>
                  <a:gd name="connsiteY98" fmla="*/ 53340 h 188735"/>
                  <a:gd name="connsiteX99" fmla="*/ 52556 w 158283"/>
                  <a:gd name="connsiteY99" fmla="*/ 56198 h 188735"/>
                  <a:gd name="connsiteX100" fmla="*/ 62081 w 158283"/>
                  <a:gd name="connsiteY100" fmla="*/ 47625 h 188735"/>
                  <a:gd name="connsiteX101" fmla="*/ 50651 w 158283"/>
                  <a:gd name="connsiteY101" fmla="*/ 39053 h 188735"/>
                  <a:gd name="connsiteX102" fmla="*/ 60176 w 158283"/>
                  <a:gd name="connsiteY102" fmla="*/ 39053 h 188735"/>
                  <a:gd name="connsiteX103" fmla="*/ 55414 w 158283"/>
                  <a:gd name="connsiteY103" fmla="*/ 21908 h 188735"/>
                  <a:gd name="connsiteX104" fmla="*/ 44936 w 158283"/>
                  <a:gd name="connsiteY104" fmla="*/ 25717 h 188735"/>
                  <a:gd name="connsiteX105" fmla="*/ 54461 w 158283"/>
                  <a:gd name="connsiteY105" fmla="*/ 18098 h 188735"/>
                  <a:gd name="connsiteX106" fmla="*/ 46841 w 158283"/>
                  <a:gd name="connsiteY106" fmla="*/ 6667 h 188735"/>
                  <a:gd name="connsiteX107" fmla="*/ 49699 w 158283"/>
                  <a:gd name="connsiteY107" fmla="*/ 5715 h 188735"/>
                  <a:gd name="connsiteX108" fmla="*/ 46841 w 158283"/>
                  <a:gd name="connsiteY108" fmla="*/ 0 h 188735"/>
                  <a:gd name="connsiteX109" fmla="*/ 32554 w 158283"/>
                  <a:gd name="connsiteY109" fmla="*/ 6667 h 188735"/>
                  <a:gd name="connsiteX110" fmla="*/ 39221 w 158283"/>
                  <a:gd name="connsiteY110" fmla="*/ 13335 h 1887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Lst>
                <a:rect l="l" t="t" r="r" b="b"/>
                <a:pathLst>
                  <a:path w="158283" h="188735">
                    <a:moveTo>
                      <a:pt x="39221" y="13335"/>
                    </a:moveTo>
                    <a:cubicBezTo>
                      <a:pt x="27791" y="21908"/>
                      <a:pt x="36364" y="10478"/>
                      <a:pt x="24933" y="18098"/>
                    </a:cubicBezTo>
                    <a:cubicBezTo>
                      <a:pt x="28743" y="18098"/>
                      <a:pt x="31601" y="18098"/>
                      <a:pt x="25886" y="22860"/>
                    </a:cubicBezTo>
                    <a:cubicBezTo>
                      <a:pt x="18266" y="25717"/>
                      <a:pt x="23981" y="19050"/>
                      <a:pt x="13504" y="24765"/>
                    </a:cubicBezTo>
                    <a:lnTo>
                      <a:pt x="19218" y="24765"/>
                    </a:lnTo>
                    <a:cubicBezTo>
                      <a:pt x="15408" y="29528"/>
                      <a:pt x="5883" y="32385"/>
                      <a:pt x="7789" y="33338"/>
                    </a:cubicBezTo>
                    <a:cubicBezTo>
                      <a:pt x="23029" y="26670"/>
                      <a:pt x="6836" y="43815"/>
                      <a:pt x="10646" y="44767"/>
                    </a:cubicBezTo>
                    <a:lnTo>
                      <a:pt x="8741" y="44767"/>
                    </a:lnTo>
                    <a:lnTo>
                      <a:pt x="4931" y="52388"/>
                    </a:lnTo>
                    <a:cubicBezTo>
                      <a:pt x="4931" y="52388"/>
                      <a:pt x="3979" y="52388"/>
                      <a:pt x="3979" y="53340"/>
                    </a:cubicBezTo>
                    <a:cubicBezTo>
                      <a:pt x="4931" y="52388"/>
                      <a:pt x="5883" y="52388"/>
                      <a:pt x="6836" y="51435"/>
                    </a:cubicBezTo>
                    <a:cubicBezTo>
                      <a:pt x="1121" y="57150"/>
                      <a:pt x="-1736" y="62865"/>
                      <a:pt x="1121" y="64770"/>
                    </a:cubicBezTo>
                    <a:cubicBezTo>
                      <a:pt x="9693" y="60960"/>
                      <a:pt x="9693" y="72390"/>
                      <a:pt x="17314" y="68580"/>
                    </a:cubicBezTo>
                    <a:cubicBezTo>
                      <a:pt x="14456" y="68580"/>
                      <a:pt x="13504" y="67627"/>
                      <a:pt x="14456" y="64770"/>
                    </a:cubicBezTo>
                    <a:lnTo>
                      <a:pt x="23981" y="59055"/>
                    </a:lnTo>
                    <a:cubicBezTo>
                      <a:pt x="25886" y="61913"/>
                      <a:pt x="15408" y="64770"/>
                      <a:pt x="23029" y="63817"/>
                    </a:cubicBezTo>
                    <a:cubicBezTo>
                      <a:pt x="35411" y="54292"/>
                      <a:pt x="20171" y="60008"/>
                      <a:pt x="20171" y="57150"/>
                    </a:cubicBezTo>
                    <a:cubicBezTo>
                      <a:pt x="23981" y="56198"/>
                      <a:pt x="26839" y="55245"/>
                      <a:pt x="28743" y="55245"/>
                    </a:cubicBezTo>
                    <a:cubicBezTo>
                      <a:pt x="26839" y="51435"/>
                      <a:pt x="28743" y="44767"/>
                      <a:pt x="14456" y="50483"/>
                    </a:cubicBezTo>
                    <a:cubicBezTo>
                      <a:pt x="16361" y="47625"/>
                      <a:pt x="22076" y="44767"/>
                      <a:pt x="23981" y="44767"/>
                    </a:cubicBezTo>
                    <a:cubicBezTo>
                      <a:pt x="14456" y="46673"/>
                      <a:pt x="29696" y="38100"/>
                      <a:pt x="21124" y="40005"/>
                    </a:cubicBezTo>
                    <a:cubicBezTo>
                      <a:pt x="33506" y="33338"/>
                      <a:pt x="30649" y="41910"/>
                      <a:pt x="39221" y="39053"/>
                    </a:cubicBezTo>
                    <a:cubicBezTo>
                      <a:pt x="32554" y="48578"/>
                      <a:pt x="43983" y="47625"/>
                      <a:pt x="48746" y="50483"/>
                    </a:cubicBezTo>
                    <a:cubicBezTo>
                      <a:pt x="40174" y="56198"/>
                      <a:pt x="30649" y="59055"/>
                      <a:pt x="26839" y="63817"/>
                    </a:cubicBezTo>
                    <a:cubicBezTo>
                      <a:pt x="23981" y="71438"/>
                      <a:pt x="34458" y="64770"/>
                      <a:pt x="40174" y="62865"/>
                    </a:cubicBezTo>
                    <a:cubicBezTo>
                      <a:pt x="39221" y="67627"/>
                      <a:pt x="25886" y="73342"/>
                      <a:pt x="28743" y="78105"/>
                    </a:cubicBezTo>
                    <a:lnTo>
                      <a:pt x="21124" y="79058"/>
                    </a:lnTo>
                    <a:cubicBezTo>
                      <a:pt x="10646" y="90488"/>
                      <a:pt x="27791" y="78105"/>
                      <a:pt x="26839" y="81915"/>
                    </a:cubicBezTo>
                    <a:cubicBezTo>
                      <a:pt x="29696" y="79058"/>
                      <a:pt x="32554" y="77152"/>
                      <a:pt x="30649" y="75248"/>
                    </a:cubicBezTo>
                    <a:cubicBezTo>
                      <a:pt x="35411" y="71438"/>
                      <a:pt x="38268" y="72390"/>
                      <a:pt x="39221" y="72390"/>
                    </a:cubicBezTo>
                    <a:lnTo>
                      <a:pt x="39221" y="71438"/>
                    </a:lnTo>
                    <a:cubicBezTo>
                      <a:pt x="45889" y="68580"/>
                      <a:pt x="52556" y="63817"/>
                      <a:pt x="51604" y="68580"/>
                    </a:cubicBezTo>
                    <a:cubicBezTo>
                      <a:pt x="43031" y="72390"/>
                      <a:pt x="47793" y="74295"/>
                      <a:pt x="44936" y="77152"/>
                    </a:cubicBezTo>
                    <a:lnTo>
                      <a:pt x="43031" y="77152"/>
                    </a:lnTo>
                    <a:cubicBezTo>
                      <a:pt x="46841" y="77152"/>
                      <a:pt x="46841" y="80010"/>
                      <a:pt x="49699" y="80963"/>
                    </a:cubicBezTo>
                    <a:lnTo>
                      <a:pt x="47793" y="81915"/>
                    </a:lnTo>
                    <a:cubicBezTo>
                      <a:pt x="51604" y="80963"/>
                      <a:pt x="61129" y="75248"/>
                      <a:pt x="60176" y="79058"/>
                    </a:cubicBezTo>
                    <a:cubicBezTo>
                      <a:pt x="56366" y="80963"/>
                      <a:pt x="44936" y="85725"/>
                      <a:pt x="47793" y="86677"/>
                    </a:cubicBezTo>
                    <a:cubicBezTo>
                      <a:pt x="42079" y="90488"/>
                      <a:pt x="40174" y="87630"/>
                      <a:pt x="40174" y="83820"/>
                    </a:cubicBezTo>
                    <a:cubicBezTo>
                      <a:pt x="40174" y="87630"/>
                      <a:pt x="31601" y="95250"/>
                      <a:pt x="29696" y="92392"/>
                    </a:cubicBezTo>
                    <a:cubicBezTo>
                      <a:pt x="23029" y="98108"/>
                      <a:pt x="34458" y="92392"/>
                      <a:pt x="32554" y="96202"/>
                    </a:cubicBezTo>
                    <a:cubicBezTo>
                      <a:pt x="34458" y="94298"/>
                      <a:pt x="37316" y="93345"/>
                      <a:pt x="39221" y="91440"/>
                    </a:cubicBezTo>
                    <a:cubicBezTo>
                      <a:pt x="29696" y="98108"/>
                      <a:pt x="42079" y="97155"/>
                      <a:pt x="48746" y="92392"/>
                    </a:cubicBezTo>
                    <a:lnTo>
                      <a:pt x="42079" y="93345"/>
                    </a:lnTo>
                    <a:cubicBezTo>
                      <a:pt x="49699" y="87630"/>
                      <a:pt x="56366" y="87630"/>
                      <a:pt x="60176" y="83820"/>
                    </a:cubicBezTo>
                    <a:cubicBezTo>
                      <a:pt x="49699" y="93345"/>
                      <a:pt x="70654" y="86677"/>
                      <a:pt x="62081" y="95250"/>
                    </a:cubicBezTo>
                    <a:lnTo>
                      <a:pt x="67796" y="89535"/>
                    </a:lnTo>
                    <a:cubicBezTo>
                      <a:pt x="67796" y="97155"/>
                      <a:pt x="84941" y="92392"/>
                      <a:pt x="91608" y="95250"/>
                    </a:cubicBezTo>
                    <a:cubicBezTo>
                      <a:pt x="86846" y="96202"/>
                      <a:pt x="73511" y="105727"/>
                      <a:pt x="75416" y="99060"/>
                    </a:cubicBezTo>
                    <a:cubicBezTo>
                      <a:pt x="76368" y="105727"/>
                      <a:pt x="63986" y="109538"/>
                      <a:pt x="59224" y="116205"/>
                    </a:cubicBezTo>
                    <a:cubicBezTo>
                      <a:pt x="57318" y="123825"/>
                      <a:pt x="72558" y="109538"/>
                      <a:pt x="77321" y="107633"/>
                    </a:cubicBezTo>
                    <a:lnTo>
                      <a:pt x="73511" y="106680"/>
                    </a:lnTo>
                    <a:cubicBezTo>
                      <a:pt x="90656" y="99060"/>
                      <a:pt x="78274" y="119063"/>
                      <a:pt x="90656" y="117158"/>
                    </a:cubicBezTo>
                    <a:cubicBezTo>
                      <a:pt x="86846" y="120015"/>
                      <a:pt x="87799" y="118110"/>
                      <a:pt x="85893" y="118110"/>
                    </a:cubicBezTo>
                    <a:cubicBezTo>
                      <a:pt x="80179" y="126683"/>
                      <a:pt x="88751" y="119063"/>
                      <a:pt x="93514" y="118110"/>
                    </a:cubicBezTo>
                    <a:cubicBezTo>
                      <a:pt x="94466" y="121920"/>
                      <a:pt x="93514" y="126683"/>
                      <a:pt x="83036" y="132398"/>
                    </a:cubicBezTo>
                    <a:cubicBezTo>
                      <a:pt x="83036" y="137160"/>
                      <a:pt x="88751" y="127635"/>
                      <a:pt x="92561" y="126683"/>
                    </a:cubicBezTo>
                    <a:lnTo>
                      <a:pt x="90656" y="128588"/>
                    </a:lnTo>
                    <a:lnTo>
                      <a:pt x="103039" y="123825"/>
                    </a:lnTo>
                    <a:cubicBezTo>
                      <a:pt x="102086" y="128588"/>
                      <a:pt x="99229" y="135255"/>
                      <a:pt x="91608" y="142875"/>
                    </a:cubicBezTo>
                    <a:cubicBezTo>
                      <a:pt x="97324" y="146685"/>
                      <a:pt x="113516" y="128588"/>
                      <a:pt x="120183" y="129540"/>
                    </a:cubicBezTo>
                    <a:cubicBezTo>
                      <a:pt x="117326" y="135255"/>
                      <a:pt x="113516" y="134302"/>
                      <a:pt x="109706" y="137160"/>
                    </a:cubicBezTo>
                    <a:lnTo>
                      <a:pt x="113516" y="140017"/>
                    </a:lnTo>
                    <a:cubicBezTo>
                      <a:pt x="103039" y="146685"/>
                      <a:pt x="104943" y="140017"/>
                      <a:pt x="93514" y="149542"/>
                    </a:cubicBezTo>
                    <a:cubicBezTo>
                      <a:pt x="107801" y="142875"/>
                      <a:pt x="100181" y="150495"/>
                      <a:pt x="110658" y="148590"/>
                    </a:cubicBezTo>
                    <a:lnTo>
                      <a:pt x="111611" y="147638"/>
                    </a:lnTo>
                    <a:cubicBezTo>
                      <a:pt x="121136" y="142875"/>
                      <a:pt x="118279" y="151448"/>
                      <a:pt x="122089" y="152400"/>
                    </a:cubicBezTo>
                    <a:cubicBezTo>
                      <a:pt x="116374" y="155258"/>
                      <a:pt x="114468" y="153352"/>
                      <a:pt x="110658" y="153352"/>
                    </a:cubicBezTo>
                    <a:cubicBezTo>
                      <a:pt x="108754" y="159067"/>
                      <a:pt x="118279" y="161925"/>
                      <a:pt x="129708" y="155258"/>
                    </a:cubicBezTo>
                    <a:cubicBezTo>
                      <a:pt x="129708" y="158115"/>
                      <a:pt x="127804" y="164783"/>
                      <a:pt x="122089" y="165735"/>
                    </a:cubicBezTo>
                    <a:cubicBezTo>
                      <a:pt x="124946" y="172402"/>
                      <a:pt x="138281" y="155258"/>
                      <a:pt x="139233" y="161925"/>
                    </a:cubicBezTo>
                    <a:lnTo>
                      <a:pt x="131614" y="168592"/>
                    </a:lnTo>
                    <a:cubicBezTo>
                      <a:pt x="124946" y="182880"/>
                      <a:pt x="149711" y="168592"/>
                      <a:pt x="143996" y="181927"/>
                    </a:cubicBezTo>
                    <a:lnTo>
                      <a:pt x="153521" y="173355"/>
                    </a:lnTo>
                    <a:cubicBezTo>
                      <a:pt x="150664" y="178117"/>
                      <a:pt x="150664" y="180975"/>
                      <a:pt x="147806" y="184785"/>
                    </a:cubicBezTo>
                    <a:lnTo>
                      <a:pt x="143043" y="185738"/>
                    </a:lnTo>
                    <a:cubicBezTo>
                      <a:pt x="137329" y="194310"/>
                      <a:pt x="152568" y="180975"/>
                      <a:pt x="148758" y="188595"/>
                    </a:cubicBezTo>
                    <a:cubicBezTo>
                      <a:pt x="151616" y="185738"/>
                      <a:pt x="155426" y="178117"/>
                      <a:pt x="158283" y="175260"/>
                    </a:cubicBezTo>
                    <a:cubicBezTo>
                      <a:pt x="144949" y="171450"/>
                      <a:pt x="149711" y="150495"/>
                      <a:pt x="131614" y="148590"/>
                    </a:cubicBezTo>
                    <a:cubicBezTo>
                      <a:pt x="130661" y="149542"/>
                      <a:pt x="129708" y="151448"/>
                      <a:pt x="127804" y="152400"/>
                    </a:cubicBezTo>
                    <a:cubicBezTo>
                      <a:pt x="128756" y="149542"/>
                      <a:pt x="124946" y="149542"/>
                      <a:pt x="130661" y="145733"/>
                    </a:cubicBezTo>
                    <a:lnTo>
                      <a:pt x="131614" y="145733"/>
                    </a:lnTo>
                    <a:cubicBezTo>
                      <a:pt x="126851" y="144780"/>
                      <a:pt x="137329" y="133350"/>
                      <a:pt x="135424" y="131445"/>
                    </a:cubicBezTo>
                    <a:cubicBezTo>
                      <a:pt x="127804" y="136208"/>
                      <a:pt x="133518" y="123825"/>
                      <a:pt x="123993" y="134302"/>
                    </a:cubicBezTo>
                    <a:lnTo>
                      <a:pt x="129708" y="126683"/>
                    </a:lnTo>
                    <a:cubicBezTo>
                      <a:pt x="124946" y="129540"/>
                      <a:pt x="120183" y="134302"/>
                      <a:pt x="117326" y="135255"/>
                    </a:cubicBezTo>
                    <a:cubicBezTo>
                      <a:pt x="116374" y="132398"/>
                      <a:pt x="121136" y="129540"/>
                      <a:pt x="124946" y="128588"/>
                    </a:cubicBezTo>
                    <a:cubicBezTo>
                      <a:pt x="123993" y="118110"/>
                      <a:pt x="116374" y="111442"/>
                      <a:pt x="106849" y="107633"/>
                    </a:cubicBezTo>
                    <a:lnTo>
                      <a:pt x="113516" y="105727"/>
                    </a:lnTo>
                    <a:cubicBezTo>
                      <a:pt x="114468" y="101917"/>
                      <a:pt x="99229" y="106680"/>
                      <a:pt x="114468" y="98108"/>
                    </a:cubicBezTo>
                    <a:cubicBezTo>
                      <a:pt x="106849" y="99060"/>
                      <a:pt x="111611" y="85725"/>
                      <a:pt x="96371" y="96202"/>
                    </a:cubicBezTo>
                    <a:cubicBezTo>
                      <a:pt x="108754" y="83820"/>
                      <a:pt x="96371" y="82867"/>
                      <a:pt x="90656" y="80010"/>
                    </a:cubicBezTo>
                    <a:cubicBezTo>
                      <a:pt x="79226" y="89535"/>
                      <a:pt x="83989" y="78105"/>
                      <a:pt x="77321" y="80963"/>
                    </a:cubicBezTo>
                    <a:cubicBezTo>
                      <a:pt x="85893" y="73342"/>
                      <a:pt x="89704" y="78105"/>
                      <a:pt x="96371" y="73342"/>
                    </a:cubicBezTo>
                    <a:cubicBezTo>
                      <a:pt x="78274" y="79058"/>
                      <a:pt x="97324" y="51435"/>
                      <a:pt x="70654" y="67627"/>
                    </a:cubicBezTo>
                    <a:cubicBezTo>
                      <a:pt x="71606" y="66675"/>
                      <a:pt x="72558" y="65723"/>
                      <a:pt x="73511" y="64770"/>
                    </a:cubicBezTo>
                    <a:cubicBezTo>
                      <a:pt x="72558" y="63817"/>
                      <a:pt x="76368" y="59055"/>
                      <a:pt x="76368" y="58103"/>
                    </a:cubicBezTo>
                    <a:cubicBezTo>
                      <a:pt x="71606" y="60960"/>
                      <a:pt x="71606" y="63817"/>
                      <a:pt x="67796" y="62865"/>
                    </a:cubicBezTo>
                    <a:cubicBezTo>
                      <a:pt x="67796" y="60008"/>
                      <a:pt x="75416" y="56198"/>
                      <a:pt x="77321" y="53340"/>
                    </a:cubicBezTo>
                    <a:cubicBezTo>
                      <a:pt x="69701" y="53340"/>
                      <a:pt x="63033" y="49530"/>
                      <a:pt x="52556" y="56198"/>
                    </a:cubicBezTo>
                    <a:cubicBezTo>
                      <a:pt x="54461" y="53340"/>
                      <a:pt x="59224" y="48578"/>
                      <a:pt x="62081" y="47625"/>
                    </a:cubicBezTo>
                    <a:cubicBezTo>
                      <a:pt x="50651" y="47625"/>
                      <a:pt x="60176" y="40958"/>
                      <a:pt x="50651" y="39053"/>
                    </a:cubicBezTo>
                    <a:cubicBezTo>
                      <a:pt x="52556" y="40958"/>
                      <a:pt x="62081" y="32385"/>
                      <a:pt x="60176" y="39053"/>
                    </a:cubicBezTo>
                    <a:cubicBezTo>
                      <a:pt x="72558" y="26670"/>
                      <a:pt x="51604" y="32385"/>
                      <a:pt x="55414" y="21908"/>
                    </a:cubicBezTo>
                    <a:lnTo>
                      <a:pt x="44936" y="25717"/>
                    </a:lnTo>
                    <a:cubicBezTo>
                      <a:pt x="41126" y="23813"/>
                      <a:pt x="49699" y="18098"/>
                      <a:pt x="54461" y="18098"/>
                    </a:cubicBezTo>
                    <a:cubicBezTo>
                      <a:pt x="57318" y="9525"/>
                      <a:pt x="49699" y="10478"/>
                      <a:pt x="46841" y="6667"/>
                    </a:cubicBezTo>
                    <a:cubicBezTo>
                      <a:pt x="47793" y="5715"/>
                      <a:pt x="49699" y="4763"/>
                      <a:pt x="49699" y="5715"/>
                    </a:cubicBezTo>
                    <a:lnTo>
                      <a:pt x="46841" y="0"/>
                    </a:lnTo>
                    <a:cubicBezTo>
                      <a:pt x="43983" y="953"/>
                      <a:pt x="38268" y="1905"/>
                      <a:pt x="32554" y="6667"/>
                    </a:cubicBezTo>
                    <a:cubicBezTo>
                      <a:pt x="36364" y="9525"/>
                      <a:pt x="40174" y="8573"/>
                      <a:pt x="39221" y="13335"/>
                    </a:cubicBezTo>
                    <a:close/>
                  </a:path>
                </a:pathLst>
              </a:custGeom>
              <a:grpFill/>
              <a:ln w="9525" cap="flat">
                <a:noFill/>
                <a:prstDash val="solid"/>
                <a:miter/>
              </a:ln>
            </p:spPr>
            <p:txBody>
              <a:bodyPr rtlCol="0" anchor="ctr"/>
              <a:lstStyle/>
              <a:p>
                <a:endParaRPr lang="zh-CN" altLang="en-US"/>
              </a:p>
            </p:txBody>
          </p:sp>
          <p:sp>
            <p:nvSpPr>
              <p:cNvPr id="643" name="任意多边形: 形状 642">
                <a:extLst>
                  <a:ext uri="{FF2B5EF4-FFF2-40B4-BE49-F238E27FC236}">
                    <a16:creationId xmlns:a16="http://schemas.microsoft.com/office/drawing/2014/main" id="{658D29B4-E4AB-1EF9-D631-B2FDD9E6E015}"/>
                  </a:ext>
                </a:extLst>
              </p:cNvPr>
              <p:cNvSpPr/>
              <p:nvPr/>
            </p:nvSpPr>
            <p:spPr>
              <a:xfrm>
                <a:off x="11000472" y="5143987"/>
                <a:ext cx="952" cy="952"/>
              </a:xfrm>
              <a:custGeom>
                <a:avLst/>
                <a:gdLst>
                  <a:gd name="connsiteX0" fmla="*/ 953 w 952"/>
                  <a:gd name="connsiteY0" fmla="*/ 0 h 952"/>
                  <a:gd name="connsiteX1" fmla="*/ 0 w 952"/>
                  <a:gd name="connsiteY1" fmla="*/ 953 h 952"/>
                  <a:gd name="connsiteX2" fmla="*/ 0 w 952"/>
                  <a:gd name="connsiteY2" fmla="*/ 953 h 952"/>
                  <a:gd name="connsiteX3" fmla="*/ 953 w 952"/>
                  <a:gd name="connsiteY3" fmla="*/ 0 h 952"/>
                </a:gdLst>
                <a:ahLst/>
                <a:cxnLst>
                  <a:cxn ang="0">
                    <a:pos x="connsiteX0" y="connsiteY0"/>
                  </a:cxn>
                  <a:cxn ang="0">
                    <a:pos x="connsiteX1" y="connsiteY1"/>
                  </a:cxn>
                  <a:cxn ang="0">
                    <a:pos x="connsiteX2" y="connsiteY2"/>
                  </a:cxn>
                  <a:cxn ang="0">
                    <a:pos x="connsiteX3" y="connsiteY3"/>
                  </a:cxn>
                </a:cxnLst>
                <a:rect l="l" t="t" r="r" b="b"/>
                <a:pathLst>
                  <a:path w="952" h="952">
                    <a:moveTo>
                      <a:pt x="953" y="0"/>
                    </a:moveTo>
                    <a:lnTo>
                      <a:pt x="0" y="953"/>
                    </a:lnTo>
                    <a:lnTo>
                      <a:pt x="0" y="953"/>
                    </a:lnTo>
                    <a:cubicBezTo>
                      <a:pt x="953" y="0"/>
                      <a:pt x="953" y="0"/>
                      <a:pt x="953" y="0"/>
                    </a:cubicBezTo>
                    <a:close/>
                  </a:path>
                </a:pathLst>
              </a:custGeom>
              <a:grpFill/>
              <a:ln w="9525" cap="flat">
                <a:noFill/>
                <a:prstDash val="solid"/>
                <a:miter/>
              </a:ln>
            </p:spPr>
            <p:txBody>
              <a:bodyPr rtlCol="0" anchor="ctr"/>
              <a:lstStyle/>
              <a:p>
                <a:endParaRPr lang="zh-CN" altLang="en-US"/>
              </a:p>
            </p:txBody>
          </p:sp>
          <p:sp>
            <p:nvSpPr>
              <p:cNvPr id="644" name="任意多边形: 形状 643">
                <a:extLst>
                  <a:ext uri="{FF2B5EF4-FFF2-40B4-BE49-F238E27FC236}">
                    <a16:creationId xmlns:a16="http://schemas.microsoft.com/office/drawing/2014/main" id="{72E87CF0-7EAC-0E1A-F294-8159D06E0097}"/>
                  </a:ext>
                </a:extLst>
              </p:cNvPr>
              <p:cNvSpPr/>
              <p:nvPr/>
            </p:nvSpPr>
            <p:spPr>
              <a:xfrm>
                <a:off x="10995709" y="5215425"/>
                <a:ext cx="2857" cy="3809"/>
              </a:xfrm>
              <a:custGeom>
                <a:avLst/>
                <a:gdLst>
                  <a:gd name="connsiteX0" fmla="*/ 0 w 2857"/>
                  <a:gd name="connsiteY0" fmla="*/ 3810 h 3809"/>
                  <a:gd name="connsiteX1" fmla="*/ 2858 w 2857"/>
                  <a:gd name="connsiteY1" fmla="*/ 0 h 3809"/>
                  <a:gd name="connsiteX2" fmla="*/ 0 w 2857"/>
                  <a:gd name="connsiteY2" fmla="*/ 3810 h 3809"/>
                </a:gdLst>
                <a:ahLst/>
                <a:cxnLst>
                  <a:cxn ang="0">
                    <a:pos x="connsiteX0" y="connsiteY0"/>
                  </a:cxn>
                  <a:cxn ang="0">
                    <a:pos x="connsiteX1" y="connsiteY1"/>
                  </a:cxn>
                  <a:cxn ang="0">
                    <a:pos x="connsiteX2" y="connsiteY2"/>
                  </a:cxn>
                </a:cxnLst>
                <a:rect l="l" t="t" r="r" b="b"/>
                <a:pathLst>
                  <a:path w="2857" h="3809">
                    <a:moveTo>
                      <a:pt x="0" y="3810"/>
                    </a:moveTo>
                    <a:cubicBezTo>
                      <a:pt x="1905" y="1905"/>
                      <a:pt x="2858" y="953"/>
                      <a:pt x="2858" y="0"/>
                    </a:cubicBezTo>
                    <a:cubicBezTo>
                      <a:pt x="953" y="953"/>
                      <a:pt x="0" y="2857"/>
                      <a:pt x="0" y="3810"/>
                    </a:cubicBezTo>
                    <a:close/>
                  </a:path>
                </a:pathLst>
              </a:custGeom>
              <a:grpFill/>
              <a:ln w="9525" cap="flat">
                <a:noFill/>
                <a:prstDash val="solid"/>
                <a:miter/>
              </a:ln>
            </p:spPr>
            <p:txBody>
              <a:bodyPr rtlCol="0" anchor="ctr"/>
              <a:lstStyle/>
              <a:p>
                <a:endParaRPr lang="zh-CN" altLang="en-US"/>
              </a:p>
            </p:txBody>
          </p:sp>
          <p:sp>
            <p:nvSpPr>
              <p:cNvPr id="645" name="任意多边形: 形状 644">
                <a:extLst>
                  <a:ext uri="{FF2B5EF4-FFF2-40B4-BE49-F238E27FC236}">
                    <a16:creationId xmlns:a16="http://schemas.microsoft.com/office/drawing/2014/main" id="{D6BF0BBC-B36C-B38F-C1E6-8E7C247C3076}"/>
                  </a:ext>
                </a:extLst>
              </p:cNvPr>
              <p:cNvSpPr/>
              <p:nvPr/>
            </p:nvSpPr>
            <p:spPr>
              <a:xfrm>
                <a:off x="10890934" y="5011803"/>
                <a:ext cx="128587" cy="147433"/>
              </a:xfrm>
              <a:custGeom>
                <a:avLst/>
                <a:gdLst>
                  <a:gd name="connsiteX0" fmla="*/ 61913 w 128587"/>
                  <a:gd name="connsiteY0" fmla="*/ 91227 h 147433"/>
                  <a:gd name="connsiteX1" fmla="*/ 63818 w 128587"/>
                  <a:gd name="connsiteY1" fmla="*/ 97894 h 147433"/>
                  <a:gd name="connsiteX2" fmla="*/ 48578 w 128587"/>
                  <a:gd name="connsiteY2" fmla="*/ 105514 h 147433"/>
                  <a:gd name="connsiteX3" fmla="*/ 54293 w 128587"/>
                  <a:gd name="connsiteY3" fmla="*/ 114087 h 147433"/>
                  <a:gd name="connsiteX4" fmla="*/ 39053 w 128587"/>
                  <a:gd name="connsiteY4" fmla="*/ 119802 h 147433"/>
                  <a:gd name="connsiteX5" fmla="*/ 60960 w 128587"/>
                  <a:gd name="connsiteY5" fmla="*/ 116944 h 147433"/>
                  <a:gd name="connsiteX6" fmla="*/ 66675 w 128587"/>
                  <a:gd name="connsiteY6" fmla="*/ 129327 h 147433"/>
                  <a:gd name="connsiteX7" fmla="*/ 45720 w 128587"/>
                  <a:gd name="connsiteY7" fmla="*/ 137900 h 147433"/>
                  <a:gd name="connsiteX8" fmla="*/ 97155 w 128587"/>
                  <a:gd name="connsiteY8" fmla="*/ 128374 h 147433"/>
                  <a:gd name="connsiteX9" fmla="*/ 75247 w 128587"/>
                  <a:gd name="connsiteY9" fmla="*/ 143614 h 147433"/>
                  <a:gd name="connsiteX10" fmla="*/ 86678 w 128587"/>
                  <a:gd name="connsiteY10" fmla="*/ 146472 h 147433"/>
                  <a:gd name="connsiteX11" fmla="*/ 86678 w 128587"/>
                  <a:gd name="connsiteY11" fmla="*/ 142662 h 147433"/>
                  <a:gd name="connsiteX12" fmla="*/ 110490 w 128587"/>
                  <a:gd name="connsiteY12" fmla="*/ 132184 h 147433"/>
                  <a:gd name="connsiteX13" fmla="*/ 104775 w 128587"/>
                  <a:gd name="connsiteY13" fmla="*/ 126469 h 147433"/>
                  <a:gd name="connsiteX14" fmla="*/ 116205 w 128587"/>
                  <a:gd name="connsiteY14" fmla="*/ 126469 h 147433"/>
                  <a:gd name="connsiteX15" fmla="*/ 128588 w 128587"/>
                  <a:gd name="connsiteY15" fmla="*/ 115039 h 147433"/>
                  <a:gd name="connsiteX16" fmla="*/ 119063 w 128587"/>
                  <a:gd name="connsiteY16" fmla="*/ 114087 h 147433"/>
                  <a:gd name="connsiteX17" fmla="*/ 122872 w 128587"/>
                  <a:gd name="connsiteY17" fmla="*/ 111229 h 147433"/>
                  <a:gd name="connsiteX18" fmla="*/ 112395 w 128587"/>
                  <a:gd name="connsiteY18" fmla="*/ 107419 h 147433"/>
                  <a:gd name="connsiteX19" fmla="*/ 115253 w 128587"/>
                  <a:gd name="connsiteY19" fmla="*/ 105514 h 147433"/>
                  <a:gd name="connsiteX20" fmla="*/ 100965 w 128587"/>
                  <a:gd name="connsiteY20" fmla="*/ 109324 h 147433"/>
                  <a:gd name="connsiteX21" fmla="*/ 101918 w 128587"/>
                  <a:gd name="connsiteY21" fmla="*/ 110277 h 147433"/>
                  <a:gd name="connsiteX22" fmla="*/ 72390 w 128587"/>
                  <a:gd name="connsiteY22" fmla="*/ 123612 h 147433"/>
                  <a:gd name="connsiteX23" fmla="*/ 71438 w 128587"/>
                  <a:gd name="connsiteY23" fmla="*/ 115039 h 147433"/>
                  <a:gd name="connsiteX24" fmla="*/ 103822 w 128587"/>
                  <a:gd name="connsiteY24" fmla="*/ 102657 h 147433"/>
                  <a:gd name="connsiteX25" fmla="*/ 108585 w 128587"/>
                  <a:gd name="connsiteY25" fmla="*/ 99799 h 147433"/>
                  <a:gd name="connsiteX26" fmla="*/ 86678 w 128587"/>
                  <a:gd name="connsiteY26" fmla="*/ 104562 h 147433"/>
                  <a:gd name="connsiteX27" fmla="*/ 65722 w 128587"/>
                  <a:gd name="connsiteY27" fmla="*/ 96942 h 147433"/>
                  <a:gd name="connsiteX28" fmla="*/ 82868 w 128587"/>
                  <a:gd name="connsiteY28" fmla="*/ 91227 h 147433"/>
                  <a:gd name="connsiteX29" fmla="*/ 79058 w 128587"/>
                  <a:gd name="connsiteY29" fmla="*/ 96942 h 147433"/>
                  <a:gd name="connsiteX30" fmla="*/ 102870 w 128587"/>
                  <a:gd name="connsiteY30" fmla="*/ 90274 h 147433"/>
                  <a:gd name="connsiteX31" fmla="*/ 91440 w 128587"/>
                  <a:gd name="connsiteY31" fmla="*/ 98847 h 147433"/>
                  <a:gd name="connsiteX32" fmla="*/ 113347 w 128587"/>
                  <a:gd name="connsiteY32" fmla="*/ 90274 h 147433"/>
                  <a:gd name="connsiteX33" fmla="*/ 101918 w 128587"/>
                  <a:gd name="connsiteY33" fmla="*/ 85512 h 147433"/>
                  <a:gd name="connsiteX34" fmla="*/ 84772 w 128587"/>
                  <a:gd name="connsiteY34" fmla="*/ 62652 h 147433"/>
                  <a:gd name="connsiteX35" fmla="*/ 40958 w 128587"/>
                  <a:gd name="connsiteY35" fmla="*/ 4549 h 147433"/>
                  <a:gd name="connsiteX36" fmla="*/ 12383 w 128587"/>
                  <a:gd name="connsiteY36" fmla="*/ 5502 h 147433"/>
                  <a:gd name="connsiteX37" fmla="*/ 5715 w 128587"/>
                  <a:gd name="connsiteY37" fmla="*/ 15027 h 147433"/>
                  <a:gd name="connsiteX38" fmla="*/ 20003 w 128587"/>
                  <a:gd name="connsiteY38" fmla="*/ 15979 h 147433"/>
                  <a:gd name="connsiteX39" fmla="*/ 13335 w 128587"/>
                  <a:gd name="connsiteY39" fmla="*/ 16932 h 147433"/>
                  <a:gd name="connsiteX40" fmla="*/ 13335 w 128587"/>
                  <a:gd name="connsiteY40" fmla="*/ 17884 h 147433"/>
                  <a:gd name="connsiteX41" fmla="*/ 5715 w 128587"/>
                  <a:gd name="connsiteY41" fmla="*/ 19789 h 147433"/>
                  <a:gd name="connsiteX42" fmla="*/ 19050 w 128587"/>
                  <a:gd name="connsiteY42" fmla="*/ 31219 h 147433"/>
                  <a:gd name="connsiteX43" fmla="*/ 0 w 128587"/>
                  <a:gd name="connsiteY43" fmla="*/ 36934 h 147433"/>
                  <a:gd name="connsiteX44" fmla="*/ 12383 w 128587"/>
                  <a:gd name="connsiteY44" fmla="*/ 70272 h 147433"/>
                  <a:gd name="connsiteX45" fmla="*/ 30480 w 128587"/>
                  <a:gd name="connsiteY45" fmla="*/ 62652 h 147433"/>
                  <a:gd name="connsiteX46" fmla="*/ 26670 w 128587"/>
                  <a:gd name="connsiteY46" fmla="*/ 66462 h 147433"/>
                  <a:gd name="connsiteX47" fmla="*/ 40005 w 128587"/>
                  <a:gd name="connsiteY47" fmla="*/ 56937 h 147433"/>
                  <a:gd name="connsiteX48" fmla="*/ 69533 w 128587"/>
                  <a:gd name="connsiteY48" fmla="*/ 55032 h 147433"/>
                  <a:gd name="connsiteX49" fmla="*/ 62865 w 128587"/>
                  <a:gd name="connsiteY49" fmla="*/ 58842 h 147433"/>
                  <a:gd name="connsiteX50" fmla="*/ 72390 w 128587"/>
                  <a:gd name="connsiteY50" fmla="*/ 63604 h 147433"/>
                  <a:gd name="connsiteX51" fmla="*/ 52388 w 128587"/>
                  <a:gd name="connsiteY51" fmla="*/ 71224 h 147433"/>
                  <a:gd name="connsiteX52" fmla="*/ 56197 w 128587"/>
                  <a:gd name="connsiteY52" fmla="*/ 71224 h 147433"/>
                  <a:gd name="connsiteX53" fmla="*/ 32385 w 128587"/>
                  <a:gd name="connsiteY53" fmla="*/ 80749 h 147433"/>
                  <a:gd name="connsiteX54" fmla="*/ 44768 w 128587"/>
                  <a:gd name="connsiteY54" fmla="*/ 92179 h 147433"/>
                  <a:gd name="connsiteX55" fmla="*/ 26670 w 128587"/>
                  <a:gd name="connsiteY55" fmla="*/ 93132 h 147433"/>
                  <a:gd name="connsiteX56" fmla="*/ 28575 w 128587"/>
                  <a:gd name="connsiteY56" fmla="*/ 100752 h 147433"/>
                  <a:gd name="connsiteX57" fmla="*/ 38100 w 128587"/>
                  <a:gd name="connsiteY57" fmla="*/ 95989 h 147433"/>
                  <a:gd name="connsiteX58" fmla="*/ 23813 w 128587"/>
                  <a:gd name="connsiteY58" fmla="*/ 105514 h 147433"/>
                  <a:gd name="connsiteX59" fmla="*/ 61913 w 128587"/>
                  <a:gd name="connsiteY59" fmla="*/ 91227 h 1474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128587" h="147433">
                    <a:moveTo>
                      <a:pt x="61913" y="91227"/>
                    </a:moveTo>
                    <a:cubicBezTo>
                      <a:pt x="47625" y="100752"/>
                      <a:pt x="66675" y="93132"/>
                      <a:pt x="63818" y="97894"/>
                    </a:cubicBezTo>
                    <a:cubicBezTo>
                      <a:pt x="60008" y="96942"/>
                      <a:pt x="52388" y="102657"/>
                      <a:pt x="48578" y="105514"/>
                    </a:cubicBezTo>
                    <a:cubicBezTo>
                      <a:pt x="68580" y="96942"/>
                      <a:pt x="46672" y="111229"/>
                      <a:pt x="54293" y="114087"/>
                    </a:cubicBezTo>
                    <a:cubicBezTo>
                      <a:pt x="48578" y="117897"/>
                      <a:pt x="45720" y="115992"/>
                      <a:pt x="39053" y="119802"/>
                    </a:cubicBezTo>
                    <a:cubicBezTo>
                      <a:pt x="45720" y="119802"/>
                      <a:pt x="50483" y="122659"/>
                      <a:pt x="60960" y="116944"/>
                    </a:cubicBezTo>
                    <a:cubicBezTo>
                      <a:pt x="63818" y="121707"/>
                      <a:pt x="62865" y="127422"/>
                      <a:pt x="66675" y="129327"/>
                    </a:cubicBezTo>
                    <a:cubicBezTo>
                      <a:pt x="60008" y="128374"/>
                      <a:pt x="56197" y="135042"/>
                      <a:pt x="45720" y="137900"/>
                    </a:cubicBezTo>
                    <a:cubicBezTo>
                      <a:pt x="60008" y="134089"/>
                      <a:pt x="79058" y="133137"/>
                      <a:pt x="97155" y="128374"/>
                    </a:cubicBezTo>
                    <a:cubicBezTo>
                      <a:pt x="86678" y="135994"/>
                      <a:pt x="85725" y="136947"/>
                      <a:pt x="75247" y="143614"/>
                    </a:cubicBezTo>
                    <a:cubicBezTo>
                      <a:pt x="71438" y="154092"/>
                      <a:pt x="86678" y="138852"/>
                      <a:pt x="86678" y="146472"/>
                    </a:cubicBezTo>
                    <a:lnTo>
                      <a:pt x="86678" y="142662"/>
                    </a:lnTo>
                    <a:cubicBezTo>
                      <a:pt x="91440" y="142662"/>
                      <a:pt x="101918" y="135994"/>
                      <a:pt x="110490" y="132184"/>
                    </a:cubicBezTo>
                    <a:lnTo>
                      <a:pt x="104775" y="126469"/>
                    </a:lnTo>
                    <a:cubicBezTo>
                      <a:pt x="112395" y="121707"/>
                      <a:pt x="114300" y="126469"/>
                      <a:pt x="116205" y="126469"/>
                    </a:cubicBezTo>
                    <a:cubicBezTo>
                      <a:pt x="126683" y="122659"/>
                      <a:pt x="120968" y="118849"/>
                      <a:pt x="128588" y="115039"/>
                    </a:cubicBezTo>
                    <a:cubicBezTo>
                      <a:pt x="121920" y="117897"/>
                      <a:pt x="121920" y="114087"/>
                      <a:pt x="119063" y="114087"/>
                    </a:cubicBezTo>
                    <a:lnTo>
                      <a:pt x="122872" y="111229"/>
                    </a:lnTo>
                    <a:cubicBezTo>
                      <a:pt x="124778" y="105514"/>
                      <a:pt x="114300" y="110277"/>
                      <a:pt x="112395" y="107419"/>
                    </a:cubicBezTo>
                    <a:cubicBezTo>
                      <a:pt x="113347" y="106467"/>
                      <a:pt x="114300" y="105514"/>
                      <a:pt x="115253" y="105514"/>
                    </a:cubicBezTo>
                    <a:cubicBezTo>
                      <a:pt x="110490" y="107419"/>
                      <a:pt x="103822" y="110277"/>
                      <a:pt x="100965" y="109324"/>
                    </a:cubicBezTo>
                    <a:lnTo>
                      <a:pt x="101918" y="110277"/>
                    </a:lnTo>
                    <a:cubicBezTo>
                      <a:pt x="90488" y="114087"/>
                      <a:pt x="80963" y="112182"/>
                      <a:pt x="72390" y="123612"/>
                    </a:cubicBezTo>
                    <a:lnTo>
                      <a:pt x="71438" y="115039"/>
                    </a:lnTo>
                    <a:cubicBezTo>
                      <a:pt x="82868" y="109324"/>
                      <a:pt x="100013" y="99799"/>
                      <a:pt x="103822" y="102657"/>
                    </a:cubicBezTo>
                    <a:lnTo>
                      <a:pt x="108585" y="99799"/>
                    </a:lnTo>
                    <a:cubicBezTo>
                      <a:pt x="113347" y="93132"/>
                      <a:pt x="95250" y="96942"/>
                      <a:pt x="86678" y="104562"/>
                    </a:cubicBezTo>
                    <a:cubicBezTo>
                      <a:pt x="59055" y="117897"/>
                      <a:pt x="79058" y="95037"/>
                      <a:pt x="65722" y="96942"/>
                    </a:cubicBezTo>
                    <a:cubicBezTo>
                      <a:pt x="72390" y="92179"/>
                      <a:pt x="77153" y="93132"/>
                      <a:pt x="82868" y="91227"/>
                    </a:cubicBezTo>
                    <a:cubicBezTo>
                      <a:pt x="84772" y="92179"/>
                      <a:pt x="85725" y="93132"/>
                      <a:pt x="79058" y="96942"/>
                    </a:cubicBezTo>
                    <a:cubicBezTo>
                      <a:pt x="86678" y="100752"/>
                      <a:pt x="100965" y="81702"/>
                      <a:pt x="102870" y="90274"/>
                    </a:cubicBezTo>
                    <a:cubicBezTo>
                      <a:pt x="100965" y="95989"/>
                      <a:pt x="88583" y="93132"/>
                      <a:pt x="91440" y="98847"/>
                    </a:cubicBezTo>
                    <a:lnTo>
                      <a:pt x="113347" y="90274"/>
                    </a:lnTo>
                    <a:cubicBezTo>
                      <a:pt x="110490" y="87417"/>
                      <a:pt x="105728" y="86464"/>
                      <a:pt x="101918" y="85512"/>
                    </a:cubicBezTo>
                    <a:cubicBezTo>
                      <a:pt x="80010" y="79797"/>
                      <a:pt x="84772" y="62652"/>
                      <a:pt x="84772" y="62652"/>
                    </a:cubicBezTo>
                    <a:cubicBezTo>
                      <a:pt x="69533" y="43602"/>
                      <a:pt x="55245" y="23599"/>
                      <a:pt x="40958" y="4549"/>
                    </a:cubicBezTo>
                    <a:cubicBezTo>
                      <a:pt x="34290" y="-213"/>
                      <a:pt x="34290" y="-3071"/>
                      <a:pt x="12383" y="5502"/>
                    </a:cubicBezTo>
                    <a:cubicBezTo>
                      <a:pt x="9525" y="9312"/>
                      <a:pt x="13335" y="12169"/>
                      <a:pt x="5715" y="15027"/>
                    </a:cubicBezTo>
                    <a:cubicBezTo>
                      <a:pt x="13335" y="11217"/>
                      <a:pt x="19050" y="12169"/>
                      <a:pt x="20003" y="15979"/>
                    </a:cubicBezTo>
                    <a:cubicBezTo>
                      <a:pt x="13335" y="20742"/>
                      <a:pt x="14288" y="15027"/>
                      <a:pt x="13335" y="16932"/>
                    </a:cubicBezTo>
                    <a:lnTo>
                      <a:pt x="13335" y="17884"/>
                    </a:lnTo>
                    <a:cubicBezTo>
                      <a:pt x="9525" y="19789"/>
                      <a:pt x="6668" y="20742"/>
                      <a:pt x="5715" y="19789"/>
                    </a:cubicBezTo>
                    <a:cubicBezTo>
                      <a:pt x="-2857" y="30267"/>
                      <a:pt x="3810" y="35982"/>
                      <a:pt x="19050" y="31219"/>
                    </a:cubicBezTo>
                    <a:cubicBezTo>
                      <a:pt x="13335" y="38839"/>
                      <a:pt x="6668" y="35982"/>
                      <a:pt x="0" y="36934"/>
                    </a:cubicBezTo>
                    <a:cubicBezTo>
                      <a:pt x="953" y="51222"/>
                      <a:pt x="6668" y="57889"/>
                      <a:pt x="12383" y="70272"/>
                    </a:cubicBezTo>
                    <a:cubicBezTo>
                      <a:pt x="24765" y="62652"/>
                      <a:pt x="20955" y="66462"/>
                      <a:pt x="30480" y="62652"/>
                    </a:cubicBezTo>
                    <a:lnTo>
                      <a:pt x="26670" y="66462"/>
                    </a:lnTo>
                    <a:cubicBezTo>
                      <a:pt x="28575" y="64557"/>
                      <a:pt x="38100" y="60747"/>
                      <a:pt x="40005" y="56937"/>
                    </a:cubicBezTo>
                    <a:cubicBezTo>
                      <a:pt x="34290" y="69319"/>
                      <a:pt x="61913" y="54079"/>
                      <a:pt x="69533" y="55032"/>
                    </a:cubicBezTo>
                    <a:lnTo>
                      <a:pt x="62865" y="58842"/>
                    </a:lnTo>
                    <a:cubicBezTo>
                      <a:pt x="65722" y="61699"/>
                      <a:pt x="66675" y="62652"/>
                      <a:pt x="72390" y="63604"/>
                    </a:cubicBezTo>
                    <a:cubicBezTo>
                      <a:pt x="63818" y="76939"/>
                      <a:pt x="67628" y="59794"/>
                      <a:pt x="52388" y="71224"/>
                    </a:cubicBezTo>
                    <a:lnTo>
                      <a:pt x="56197" y="71224"/>
                    </a:lnTo>
                    <a:cubicBezTo>
                      <a:pt x="49530" y="74082"/>
                      <a:pt x="38100" y="79797"/>
                      <a:pt x="32385" y="80749"/>
                    </a:cubicBezTo>
                    <a:cubicBezTo>
                      <a:pt x="46672" y="79797"/>
                      <a:pt x="33338" y="91227"/>
                      <a:pt x="44768" y="92179"/>
                    </a:cubicBezTo>
                    <a:cubicBezTo>
                      <a:pt x="37147" y="95989"/>
                      <a:pt x="27622" y="94084"/>
                      <a:pt x="26670" y="93132"/>
                    </a:cubicBezTo>
                    <a:cubicBezTo>
                      <a:pt x="27622" y="95989"/>
                      <a:pt x="34290" y="95989"/>
                      <a:pt x="28575" y="100752"/>
                    </a:cubicBezTo>
                    <a:lnTo>
                      <a:pt x="38100" y="95989"/>
                    </a:lnTo>
                    <a:cubicBezTo>
                      <a:pt x="41910" y="98847"/>
                      <a:pt x="29528" y="100752"/>
                      <a:pt x="23813" y="105514"/>
                    </a:cubicBezTo>
                    <a:cubicBezTo>
                      <a:pt x="28575" y="112182"/>
                      <a:pt x="51435" y="87417"/>
                      <a:pt x="61913" y="91227"/>
                    </a:cubicBezTo>
                    <a:close/>
                  </a:path>
                </a:pathLst>
              </a:custGeom>
              <a:grpFill/>
              <a:ln w="9525" cap="flat">
                <a:noFill/>
                <a:prstDash val="solid"/>
                <a:miter/>
              </a:ln>
            </p:spPr>
            <p:txBody>
              <a:bodyPr rtlCol="0" anchor="ctr"/>
              <a:lstStyle/>
              <a:p>
                <a:endParaRPr lang="zh-CN" altLang="en-US"/>
              </a:p>
            </p:txBody>
          </p:sp>
          <p:sp>
            <p:nvSpPr>
              <p:cNvPr id="646" name="任意多边形: 形状 645">
                <a:extLst>
                  <a:ext uri="{FF2B5EF4-FFF2-40B4-BE49-F238E27FC236}">
                    <a16:creationId xmlns:a16="http://schemas.microsoft.com/office/drawing/2014/main" id="{F3A077B0-3AA2-786D-2AD4-FDC7BDDD217E}"/>
                  </a:ext>
                </a:extLst>
              </p:cNvPr>
              <p:cNvSpPr/>
              <p:nvPr/>
            </p:nvSpPr>
            <p:spPr>
              <a:xfrm>
                <a:off x="11000472" y="5188754"/>
                <a:ext cx="1905" cy="1904"/>
              </a:xfrm>
              <a:custGeom>
                <a:avLst/>
                <a:gdLst>
                  <a:gd name="connsiteX0" fmla="*/ 1905 w 1905"/>
                  <a:gd name="connsiteY0" fmla="*/ 1905 h 1904"/>
                  <a:gd name="connsiteX1" fmla="*/ 0 w 1905"/>
                  <a:gd name="connsiteY1" fmla="*/ 0 h 1904"/>
                  <a:gd name="connsiteX2" fmla="*/ 1905 w 1905"/>
                  <a:gd name="connsiteY2" fmla="*/ 1905 h 1904"/>
                </a:gdLst>
                <a:ahLst/>
                <a:cxnLst>
                  <a:cxn ang="0">
                    <a:pos x="connsiteX0" y="connsiteY0"/>
                  </a:cxn>
                  <a:cxn ang="0">
                    <a:pos x="connsiteX1" y="connsiteY1"/>
                  </a:cxn>
                  <a:cxn ang="0">
                    <a:pos x="connsiteX2" y="connsiteY2"/>
                  </a:cxn>
                </a:cxnLst>
                <a:rect l="l" t="t" r="r" b="b"/>
                <a:pathLst>
                  <a:path w="1905" h="1904">
                    <a:moveTo>
                      <a:pt x="1905" y="1905"/>
                    </a:moveTo>
                    <a:cubicBezTo>
                      <a:pt x="1905" y="0"/>
                      <a:pt x="953" y="0"/>
                      <a:pt x="0" y="0"/>
                    </a:cubicBezTo>
                    <a:cubicBezTo>
                      <a:pt x="0" y="953"/>
                      <a:pt x="0" y="1905"/>
                      <a:pt x="1905" y="1905"/>
                    </a:cubicBezTo>
                    <a:close/>
                  </a:path>
                </a:pathLst>
              </a:custGeom>
              <a:grpFill/>
              <a:ln w="9525" cap="flat">
                <a:noFill/>
                <a:prstDash val="solid"/>
                <a:miter/>
              </a:ln>
            </p:spPr>
            <p:txBody>
              <a:bodyPr rtlCol="0" anchor="ctr"/>
              <a:lstStyle/>
              <a:p>
                <a:endParaRPr lang="zh-CN" altLang="en-US"/>
              </a:p>
            </p:txBody>
          </p:sp>
          <p:sp>
            <p:nvSpPr>
              <p:cNvPr id="647" name="任意多边形: 形状 646">
                <a:extLst>
                  <a:ext uri="{FF2B5EF4-FFF2-40B4-BE49-F238E27FC236}">
                    <a16:creationId xmlns:a16="http://schemas.microsoft.com/office/drawing/2014/main" id="{6B65DA85-84C6-15F7-618A-4F830226703A}"/>
                  </a:ext>
                </a:extLst>
              </p:cNvPr>
              <p:cNvSpPr/>
              <p:nvPr/>
            </p:nvSpPr>
            <p:spPr>
              <a:xfrm>
                <a:off x="10969992" y="5185897"/>
                <a:ext cx="3809" cy="1905"/>
              </a:xfrm>
              <a:custGeom>
                <a:avLst/>
                <a:gdLst>
                  <a:gd name="connsiteX0" fmla="*/ 3810 w 3809"/>
                  <a:gd name="connsiteY0" fmla="*/ 0 h 1905"/>
                  <a:gd name="connsiteX1" fmla="*/ 0 w 3809"/>
                  <a:gd name="connsiteY1" fmla="*/ 1905 h 1905"/>
                  <a:gd name="connsiteX2" fmla="*/ 3810 w 3809"/>
                  <a:gd name="connsiteY2" fmla="*/ 0 h 1905"/>
                </a:gdLst>
                <a:ahLst/>
                <a:cxnLst>
                  <a:cxn ang="0">
                    <a:pos x="connsiteX0" y="connsiteY0"/>
                  </a:cxn>
                  <a:cxn ang="0">
                    <a:pos x="connsiteX1" y="connsiteY1"/>
                  </a:cxn>
                  <a:cxn ang="0">
                    <a:pos x="connsiteX2" y="connsiteY2"/>
                  </a:cxn>
                </a:cxnLst>
                <a:rect l="l" t="t" r="r" b="b"/>
                <a:pathLst>
                  <a:path w="3809" h="1905">
                    <a:moveTo>
                      <a:pt x="3810" y="0"/>
                    </a:moveTo>
                    <a:cubicBezTo>
                      <a:pt x="2857" y="953"/>
                      <a:pt x="952" y="953"/>
                      <a:pt x="0" y="1905"/>
                    </a:cubicBezTo>
                    <a:cubicBezTo>
                      <a:pt x="1905" y="1905"/>
                      <a:pt x="2857" y="953"/>
                      <a:pt x="3810" y="0"/>
                    </a:cubicBezTo>
                    <a:close/>
                  </a:path>
                </a:pathLst>
              </a:custGeom>
              <a:grpFill/>
              <a:ln w="9525" cap="flat">
                <a:noFill/>
                <a:prstDash val="solid"/>
                <a:miter/>
              </a:ln>
            </p:spPr>
            <p:txBody>
              <a:bodyPr rtlCol="0" anchor="ctr"/>
              <a:lstStyle/>
              <a:p>
                <a:endParaRPr lang="zh-CN" altLang="en-US"/>
              </a:p>
            </p:txBody>
          </p:sp>
          <p:sp>
            <p:nvSpPr>
              <p:cNvPr id="648" name="任意多边形: 形状 647">
                <a:extLst>
                  <a:ext uri="{FF2B5EF4-FFF2-40B4-BE49-F238E27FC236}">
                    <a16:creationId xmlns:a16="http://schemas.microsoft.com/office/drawing/2014/main" id="{9C8111BF-63DB-E1D9-0458-5C9DFC9C1C23}"/>
                  </a:ext>
                </a:extLst>
              </p:cNvPr>
              <p:cNvSpPr/>
              <p:nvPr/>
            </p:nvSpPr>
            <p:spPr>
              <a:xfrm>
                <a:off x="10960467" y="5187802"/>
                <a:ext cx="10477" cy="4762"/>
              </a:xfrm>
              <a:custGeom>
                <a:avLst/>
                <a:gdLst>
                  <a:gd name="connsiteX0" fmla="*/ 0 w 10477"/>
                  <a:gd name="connsiteY0" fmla="*/ 4763 h 4762"/>
                  <a:gd name="connsiteX1" fmla="*/ 10477 w 10477"/>
                  <a:gd name="connsiteY1" fmla="*/ 0 h 4762"/>
                  <a:gd name="connsiteX2" fmla="*/ 0 w 10477"/>
                  <a:gd name="connsiteY2" fmla="*/ 4763 h 4762"/>
                </a:gdLst>
                <a:ahLst/>
                <a:cxnLst>
                  <a:cxn ang="0">
                    <a:pos x="connsiteX0" y="connsiteY0"/>
                  </a:cxn>
                  <a:cxn ang="0">
                    <a:pos x="connsiteX1" y="connsiteY1"/>
                  </a:cxn>
                  <a:cxn ang="0">
                    <a:pos x="connsiteX2" y="connsiteY2"/>
                  </a:cxn>
                </a:cxnLst>
                <a:rect l="l" t="t" r="r" b="b"/>
                <a:pathLst>
                  <a:path w="10477" h="4762">
                    <a:moveTo>
                      <a:pt x="0" y="4763"/>
                    </a:moveTo>
                    <a:cubicBezTo>
                      <a:pt x="3810" y="1905"/>
                      <a:pt x="4763" y="2857"/>
                      <a:pt x="10477" y="0"/>
                    </a:cubicBezTo>
                    <a:cubicBezTo>
                      <a:pt x="6667" y="952"/>
                      <a:pt x="4763" y="-1905"/>
                      <a:pt x="0" y="4763"/>
                    </a:cubicBezTo>
                    <a:close/>
                  </a:path>
                </a:pathLst>
              </a:custGeom>
              <a:grpFill/>
              <a:ln w="9525" cap="flat">
                <a:noFill/>
                <a:prstDash val="solid"/>
                <a:miter/>
              </a:ln>
            </p:spPr>
            <p:txBody>
              <a:bodyPr rtlCol="0" anchor="ctr"/>
              <a:lstStyle/>
              <a:p>
                <a:endParaRPr lang="zh-CN" altLang="en-US"/>
              </a:p>
            </p:txBody>
          </p:sp>
          <p:sp>
            <p:nvSpPr>
              <p:cNvPr id="649" name="任意多边形: 形状 648">
                <a:extLst>
                  <a:ext uri="{FF2B5EF4-FFF2-40B4-BE49-F238E27FC236}">
                    <a16:creationId xmlns:a16="http://schemas.microsoft.com/office/drawing/2014/main" id="{2C882881-D535-2A4B-E617-08A03DBAC3D4}"/>
                  </a:ext>
                </a:extLst>
              </p:cNvPr>
              <p:cNvSpPr/>
              <p:nvPr/>
            </p:nvSpPr>
            <p:spPr>
              <a:xfrm>
                <a:off x="11215737" y="5409734"/>
                <a:ext cx="6355" cy="9525"/>
              </a:xfrm>
              <a:custGeom>
                <a:avLst/>
                <a:gdLst>
                  <a:gd name="connsiteX0" fmla="*/ 3810 w 6355"/>
                  <a:gd name="connsiteY0" fmla="*/ 9525 h 9525"/>
                  <a:gd name="connsiteX1" fmla="*/ 5715 w 6355"/>
                  <a:gd name="connsiteY1" fmla="*/ 0 h 9525"/>
                  <a:gd name="connsiteX2" fmla="*/ 0 w 6355"/>
                  <a:gd name="connsiteY2" fmla="*/ 4763 h 9525"/>
                  <a:gd name="connsiteX3" fmla="*/ 3810 w 6355"/>
                  <a:gd name="connsiteY3" fmla="*/ 9525 h 9525"/>
                </a:gdLst>
                <a:ahLst/>
                <a:cxnLst>
                  <a:cxn ang="0">
                    <a:pos x="connsiteX0" y="connsiteY0"/>
                  </a:cxn>
                  <a:cxn ang="0">
                    <a:pos x="connsiteX1" y="connsiteY1"/>
                  </a:cxn>
                  <a:cxn ang="0">
                    <a:pos x="connsiteX2" y="connsiteY2"/>
                  </a:cxn>
                  <a:cxn ang="0">
                    <a:pos x="connsiteX3" y="connsiteY3"/>
                  </a:cxn>
                </a:cxnLst>
                <a:rect l="l" t="t" r="r" b="b"/>
                <a:pathLst>
                  <a:path w="6355" h="9525">
                    <a:moveTo>
                      <a:pt x="3810" y="9525"/>
                    </a:moveTo>
                    <a:cubicBezTo>
                      <a:pt x="4763" y="6668"/>
                      <a:pt x="7620" y="1905"/>
                      <a:pt x="5715" y="0"/>
                    </a:cubicBezTo>
                    <a:cubicBezTo>
                      <a:pt x="3810" y="1905"/>
                      <a:pt x="1905" y="2858"/>
                      <a:pt x="0" y="4763"/>
                    </a:cubicBezTo>
                    <a:cubicBezTo>
                      <a:pt x="1905" y="6668"/>
                      <a:pt x="2857" y="8572"/>
                      <a:pt x="3810" y="9525"/>
                    </a:cubicBezTo>
                    <a:close/>
                  </a:path>
                </a:pathLst>
              </a:custGeom>
              <a:grpFill/>
              <a:ln w="9525" cap="flat">
                <a:noFill/>
                <a:prstDash val="solid"/>
                <a:miter/>
              </a:ln>
            </p:spPr>
            <p:txBody>
              <a:bodyPr rtlCol="0" anchor="ctr"/>
              <a:lstStyle/>
              <a:p>
                <a:endParaRPr lang="zh-CN" altLang="en-US"/>
              </a:p>
            </p:txBody>
          </p:sp>
          <p:sp>
            <p:nvSpPr>
              <p:cNvPr id="650" name="任意多边形: 形状 649">
                <a:extLst>
                  <a:ext uri="{FF2B5EF4-FFF2-40B4-BE49-F238E27FC236}">
                    <a16:creationId xmlns:a16="http://schemas.microsoft.com/office/drawing/2014/main" id="{2210C97D-AFCC-D7E4-8B89-2C92A62C44F1}"/>
                  </a:ext>
                </a:extLst>
              </p:cNvPr>
              <p:cNvSpPr/>
              <p:nvPr/>
            </p:nvSpPr>
            <p:spPr>
              <a:xfrm>
                <a:off x="11196687" y="5404972"/>
                <a:ext cx="9525" cy="14287"/>
              </a:xfrm>
              <a:custGeom>
                <a:avLst/>
                <a:gdLst>
                  <a:gd name="connsiteX0" fmla="*/ 9525 w 9525"/>
                  <a:gd name="connsiteY0" fmla="*/ 4763 h 14287"/>
                  <a:gd name="connsiteX1" fmla="*/ 4763 w 9525"/>
                  <a:gd name="connsiteY1" fmla="*/ 0 h 14287"/>
                  <a:gd name="connsiteX2" fmla="*/ 0 w 9525"/>
                  <a:gd name="connsiteY2" fmla="*/ 14288 h 14287"/>
                  <a:gd name="connsiteX3" fmla="*/ 9525 w 9525"/>
                  <a:gd name="connsiteY3" fmla="*/ 4763 h 14287"/>
                </a:gdLst>
                <a:ahLst/>
                <a:cxnLst>
                  <a:cxn ang="0">
                    <a:pos x="connsiteX0" y="connsiteY0"/>
                  </a:cxn>
                  <a:cxn ang="0">
                    <a:pos x="connsiteX1" y="connsiteY1"/>
                  </a:cxn>
                  <a:cxn ang="0">
                    <a:pos x="connsiteX2" y="connsiteY2"/>
                  </a:cxn>
                  <a:cxn ang="0">
                    <a:pos x="connsiteX3" y="connsiteY3"/>
                  </a:cxn>
                </a:cxnLst>
                <a:rect l="l" t="t" r="r" b="b"/>
                <a:pathLst>
                  <a:path w="9525" h="14287">
                    <a:moveTo>
                      <a:pt x="9525" y="4763"/>
                    </a:moveTo>
                    <a:cubicBezTo>
                      <a:pt x="7620" y="2858"/>
                      <a:pt x="5715" y="1905"/>
                      <a:pt x="4763" y="0"/>
                    </a:cubicBezTo>
                    <a:cubicBezTo>
                      <a:pt x="2857" y="4763"/>
                      <a:pt x="1905" y="9525"/>
                      <a:pt x="0" y="14288"/>
                    </a:cubicBezTo>
                    <a:cubicBezTo>
                      <a:pt x="5715" y="14288"/>
                      <a:pt x="3810" y="3810"/>
                      <a:pt x="9525" y="4763"/>
                    </a:cubicBezTo>
                    <a:close/>
                  </a:path>
                </a:pathLst>
              </a:custGeom>
              <a:grpFill/>
              <a:ln w="9525" cap="flat">
                <a:noFill/>
                <a:prstDash val="solid"/>
                <a:miter/>
              </a:ln>
            </p:spPr>
            <p:txBody>
              <a:bodyPr rtlCol="0" anchor="ctr"/>
              <a:lstStyle/>
              <a:p>
                <a:endParaRPr lang="zh-CN" altLang="en-US"/>
              </a:p>
            </p:txBody>
          </p:sp>
          <p:sp>
            <p:nvSpPr>
              <p:cNvPr id="651" name="任意多边形: 形状 650">
                <a:extLst>
                  <a:ext uri="{FF2B5EF4-FFF2-40B4-BE49-F238E27FC236}">
                    <a16:creationId xmlns:a16="http://schemas.microsoft.com/office/drawing/2014/main" id="{9BEC6F27-E93D-280B-BD67-E60B0A3F8C8E}"/>
                  </a:ext>
                </a:extLst>
              </p:cNvPr>
              <p:cNvSpPr/>
              <p:nvPr/>
            </p:nvSpPr>
            <p:spPr>
              <a:xfrm>
                <a:off x="11192877" y="5397352"/>
                <a:ext cx="1904" cy="2857"/>
              </a:xfrm>
              <a:custGeom>
                <a:avLst/>
                <a:gdLst>
                  <a:gd name="connsiteX0" fmla="*/ 0 w 1904"/>
                  <a:gd name="connsiteY0" fmla="*/ 2857 h 2857"/>
                  <a:gd name="connsiteX1" fmla="*/ 1905 w 1904"/>
                  <a:gd name="connsiteY1" fmla="*/ 0 h 2857"/>
                  <a:gd name="connsiteX2" fmla="*/ 0 w 1904"/>
                  <a:gd name="connsiteY2" fmla="*/ 2857 h 2857"/>
                </a:gdLst>
                <a:ahLst/>
                <a:cxnLst>
                  <a:cxn ang="0">
                    <a:pos x="connsiteX0" y="connsiteY0"/>
                  </a:cxn>
                  <a:cxn ang="0">
                    <a:pos x="connsiteX1" y="connsiteY1"/>
                  </a:cxn>
                  <a:cxn ang="0">
                    <a:pos x="connsiteX2" y="connsiteY2"/>
                  </a:cxn>
                </a:cxnLst>
                <a:rect l="l" t="t" r="r" b="b"/>
                <a:pathLst>
                  <a:path w="1904" h="2857">
                    <a:moveTo>
                      <a:pt x="0" y="2857"/>
                    </a:moveTo>
                    <a:lnTo>
                      <a:pt x="1905" y="0"/>
                    </a:lnTo>
                    <a:cubicBezTo>
                      <a:pt x="953" y="953"/>
                      <a:pt x="953" y="1905"/>
                      <a:pt x="0" y="2857"/>
                    </a:cubicBezTo>
                    <a:close/>
                  </a:path>
                </a:pathLst>
              </a:custGeom>
              <a:grpFill/>
              <a:ln w="9525" cap="flat">
                <a:noFill/>
                <a:prstDash val="solid"/>
                <a:miter/>
              </a:ln>
            </p:spPr>
            <p:txBody>
              <a:bodyPr rtlCol="0" anchor="ctr"/>
              <a:lstStyle/>
              <a:p>
                <a:endParaRPr lang="zh-CN" altLang="en-US"/>
              </a:p>
            </p:txBody>
          </p:sp>
          <p:sp>
            <p:nvSpPr>
              <p:cNvPr id="652" name="任意多边形: 形状 651">
                <a:extLst>
                  <a:ext uri="{FF2B5EF4-FFF2-40B4-BE49-F238E27FC236}">
                    <a16:creationId xmlns:a16="http://schemas.microsoft.com/office/drawing/2014/main" id="{8C86C44C-0CF2-AD1E-30A8-2B029B7A846E}"/>
                  </a:ext>
                </a:extLst>
              </p:cNvPr>
              <p:cNvSpPr/>
              <p:nvPr/>
            </p:nvSpPr>
            <p:spPr>
              <a:xfrm>
                <a:off x="11188115" y="5399257"/>
                <a:ext cx="8572" cy="16192"/>
              </a:xfrm>
              <a:custGeom>
                <a:avLst/>
                <a:gdLst>
                  <a:gd name="connsiteX0" fmla="*/ 3810 w 8572"/>
                  <a:gd name="connsiteY0" fmla="*/ 6668 h 16192"/>
                  <a:gd name="connsiteX1" fmla="*/ 0 w 8572"/>
                  <a:gd name="connsiteY1" fmla="*/ 16193 h 16192"/>
                  <a:gd name="connsiteX2" fmla="*/ 8572 w 8572"/>
                  <a:gd name="connsiteY2" fmla="*/ 9525 h 16192"/>
                  <a:gd name="connsiteX3" fmla="*/ 6667 w 8572"/>
                  <a:gd name="connsiteY3" fmla="*/ 6668 h 16192"/>
                  <a:gd name="connsiteX4" fmla="*/ 6667 w 8572"/>
                  <a:gd name="connsiteY4" fmla="*/ 0 h 16192"/>
                  <a:gd name="connsiteX5" fmla="*/ 2857 w 8572"/>
                  <a:gd name="connsiteY5" fmla="*/ 6668 h 16192"/>
                  <a:gd name="connsiteX6" fmla="*/ 3810 w 8572"/>
                  <a:gd name="connsiteY6" fmla="*/ 6668 h 161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572" h="16192">
                    <a:moveTo>
                      <a:pt x="3810" y="6668"/>
                    </a:moveTo>
                    <a:cubicBezTo>
                      <a:pt x="2857" y="9525"/>
                      <a:pt x="953" y="13335"/>
                      <a:pt x="0" y="16193"/>
                    </a:cubicBezTo>
                    <a:cubicBezTo>
                      <a:pt x="2857" y="14288"/>
                      <a:pt x="5715" y="12383"/>
                      <a:pt x="8572" y="9525"/>
                    </a:cubicBezTo>
                    <a:lnTo>
                      <a:pt x="6667" y="6668"/>
                    </a:lnTo>
                    <a:cubicBezTo>
                      <a:pt x="7620" y="2858"/>
                      <a:pt x="5715" y="953"/>
                      <a:pt x="6667" y="0"/>
                    </a:cubicBezTo>
                    <a:cubicBezTo>
                      <a:pt x="5715" y="1905"/>
                      <a:pt x="3810" y="4763"/>
                      <a:pt x="2857" y="6668"/>
                    </a:cubicBezTo>
                    <a:cubicBezTo>
                      <a:pt x="1905" y="6668"/>
                      <a:pt x="3810" y="4763"/>
                      <a:pt x="3810" y="6668"/>
                    </a:cubicBezTo>
                    <a:close/>
                  </a:path>
                </a:pathLst>
              </a:custGeom>
              <a:grpFill/>
              <a:ln w="9525" cap="flat">
                <a:noFill/>
                <a:prstDash val="solid"/>
                <a:miter/>
              </a:ln>
            </p:spPr>
            <p:txBody>
              <a:bodyPr rtlCol="0" anchor="ctr"/>
              <a:lstStyle/>
              <a:p>
                <a:endParaRPr lang="zh-CN" altLang="en-US"/>
              </a:p>
            </p:txBody>
          </p:sp>
          <p:sp>
            <p:nvSpPr>
              <p:cNvPr id="653" name="任意多边形: 形状 652">
                <a:extLst>
                  <a:ext uri="{FF2B5EF4-FFF2-40B4-BE49-F238E27FC236}">
                    <a16:creationId xmlns:a16="http://schemas.microsoft.com/office/drawing/2014/main" id="{45BA2A60-F39A-A710-DD40-0DF6F8153DE1}"/>
                  </a:ext>
                </a:extLst>
              </p:cNvPr>
              <p:cNvSpPr/>
              <p:nvPr/>
            </p:nvSpPr>
            <p:spPr>
              <a:xfrm>
                <a:off x="11186209" y="5404972"/>
                <a:ext cx="9525" cy="2857"/>
              </a:xfrm>
              <a:custGeom>
                <a:avLst/>
                <a:gdLst>
                  <a:gd name="connsiteX0" fmla="*/ 0 w 9525"/>
                  <a:gd name="connsiteY0" fmla="*/ 0 h 2857"/>
                  <a:gd name="connsiteX1" fmla="*/ 0 w 9525"/>
                  <a:gd name="connsiteY1" fmla="*/ 2858 h 2857"/>
                  <a:gd name="connsiteX2" fmla="*/ 0 w 9525"/>
                  <a:gd name="connsiteY2" fmla="*/ 0 h 2857"/>
                </a:gdLst>
                <a:ahLst/>
                <a:cxnLst>
                  <a:cxn ang="0">
                    <a:pos x="connsiteX0" y="connsiteY0"/>
                  </a:cxn>
                  <a:cxn ang="0">
                    <a:pos x="connsiteX1" y="connsiteY1"/>
                  </a:cxn>
                  <a:cxn ang="0">
                    <a:pos x="connsiteX2" y="connsiteY2"/>
                  </a:cxn>
                </a:cxnLst>
                <a:rect l="l" t="t" r="r" b="b"/>
                <a:pathLst>
                  <a:path w="9525" h="2857">
                    <a:moveTo>
                      <a:pt x="0" y="0"/>
                    </a:moveTo>
                    <a:cubicBezTo>
                      <a:pt x="0" y="953"/>
                      <a:pt x="0" y="1905"/>
                      <a:pt x="0" y="2858"/>
                    </a:cubicBezTo>
                    <a:cubicBezTo>
                      <a:pt x="0" y="1905"/>
                      <a:pt x="0" y="953"/>
                      <a:pt x="0" y="0"/>
                    </a:cubicBezTo>
                    <a:close/>
                  </a:path>
                </a:pathLst>
              </a:custGeom>
              <a:grpFill/>
              <a:ln w="9525" cap="flat">
                <a:noFill/>
                <a:prstDash val="solid"/>
                <a:miter/>
              </a:ln>
            </p:spPr>
            <p:txBody>
              <a:bodyPr rtlCol="0" anchor="ctr"/>
              <a:lstStyle/>
              <a:p>
                <a:endParaRPr lang="zh-CN" altLang="en-US"/>
              </a:p>
            </p:txBody>
          </p:sp>
          <p:sp>
            <p:nvSpPr>
              <p:cNvPr id="654" name="任意多边形: 形状 653">
                <a:extLst>
                  <a:ext uri="{FF2B5EF4-FFF2-40B4-BE49-F238E27FC236}">
                    <a16:creationId xmlns:a16="http://schemas.microsoft.com/office/drawing/2014/main" id="{599740E4-FCB1-B3E1-E22D-F8C4088AD1AD}"/>
                  </a:ext>
                </a:extLst>
              </p:cNvPr>
              <p:cNvSpPr/>
              <p:nvPr/>
            </p:nvSpPr>
            <p:spPr>
              <a:xfrm>
                <a:off x="11176684" y="5383065"/>
                <a:ext cx="10477" cy="22859"/>
              </a:xfrm>
              <a:custGeom>
                <a:avLst/>
                <a:gdLst>
                  <a:gd name="connsiteX0" fmla="*/ 6668 w 10477"/>
                  <a:gd name="connsiteY0" fmla="*/ 0 h 22859"/>
                  <a:gd name="connsiteX1" fmla="*/ 0 w 10477"/>
                  <a:gd name="connsiteY1" fmla="*/ 12382 h 22859"/>
                  <a:gd name="connsiteX2" fmla="*/ 9525 w 10477"/>
                  <a:gd name="connsiteY2" fmla="*/ 9525 h 22859"/>
                  <a:gd name="connsiteX3" fmla="*/ 9525 w 10477"/>
                  <a:gd name="connsiteY3" fmla="*/ 22860 h 22859"/>
                  <a:gd name="connsiteX4" fmla="*/ 8572 w 10477"/>
                  <a:gd name="connsiteY4" fmla="*/ 1905 h 22859"/>
                  <a:gd name="connsiteX5" fmla="*/ 5715 w 10477"/>
                  <a:gd name="connsiteY5" fmla="*/ 7620 h 22859"/>
                  <a:gd name="connsiteX6" fmla="*/ 6668 w 10477"/>
                  <a:gd name="connsiteY6" fmla="*/ 0 h 22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477" h="22859">
                    <a:moveTo>
                      <a:pt x="6668" y="0"/>
                    </a:moveTo>
                    <a:cubicBezTo>
                      <a:pt x="5715" y="3810"/>
                      <a:pt x="1905" y="8572"/>
                      <a:pt x="0" y="12382"/>
                    </a:cubicBezTo>
                    <a:cubicBezTo>
                      <a:pt x="2858" y="18097"/>
                      <a:pt x="8572" y="2857"/>
                      <a:pt x="9525" y="9525"/>
                    </a:cubicBezTo>
                    <a:cubicBezTo>
                      <a:pt x="1905" y="15240"/>
                      <a:pt x="9525" y="16192"/>
                      <a:pt x="9525" y="22860"/>
                    </a:cubicBezTo>
                    <a:cubicBezTo>
                      <a:pt x="10478" y="13335"/>
                      <a:pt x="11430" y="5715"/>
                      <a:pt x="8572" y="1905"/>
                    </a:cubicBezTo>
                    <a:lnTo>
                      <a:pt x="5715" y="7620"/>
                    </a:lnTo>
                    <a:cubicBezTo>
                      <a:pt x="3810" y="6667"/>
                      <a:pt x="6668" y="2857"/>
                      <a:pt x="6668" y="0"/>
                    </a:cubicBezTo>
                    <a:close/>
                  </a:path>
                </a:pathLst>
              </a:custGeom>
              <a:grpFill/>
              <a:ln w="9525" cap="flat">
                <a:noFill/>
                <a:prstDash val="solid"/>
                <a:miter/>
              </a:ln>
            </p:spPr>
            <p:txBody>
              <a:bodyPr rtlCol="0" anchor="ctr"/>
              <a:lstStyle/>
              <a:p>
                <a:endParaRPr lang="zh-CN" altLang="en-US"/>
              </a:p>
            </p:txBody>
          </p:sp>
          <p:sp>
            <p:nvSpPr>
              <p:cNvPr id="655" name="任意多边形: 形状 654">
                <a:extLst>
                  <a:ext uri="{FF2B5EF4-FFF2-40B4-BE49-F238E27FC236}">
                    <a16:creationId xmlns:a16="http://schemas.microsoft.com/office/drawing/2014/main" id="{48DC3C07-3FB0-21EE-F9A1-0171887A9375}"/>
                  </a:ext>
                </a:extLst>
              </p:cNvPr>
              <p:cNvSpPr/>
              <p:nvPr/>
            </p:nvSpPr>
            <p:spPr>
              <a:xfrm>
                <a:off x="11156682" y="5372587"/>
                <a:ext cx="15240" cy="25471"/>
              </a:xfrm>
              <a:custGeom>
                <a:avLst/>
                <a:gdLst>
                  <a:gd name="connsiteX0" fmla="*/ 0 w 15240"/>
                  <a:gd name="connsiteY0" fmla="*/ 15240 h 25471"/>
                  <a:gd name="connsiteX1" fmla="*/ 7620 w 15240"/>
                  <a:gd name="connsiteY1" fmla="*/ 8572 h 25471"/>
                  <a:gd name="connsiteX2" fmla="*/ 4763 w 15240"/>
                  <a:gd name="connsiteY2" fmla="*/ 24765 h 25471"/>
                  <a:gd name="connsiteX3" fmla="*/ 12383 w 15240"/>
                  <a:gd name="connsiteY3" fmla="*/ 19050 h 25471"/>
                  <a:gd name="connsiteX4" fmla="*/ 15240 w 15240"/>
                  <a:gd name="connsiteY4" fmla="*/ 22860 h 25471"/>
                  <a:gd name="connsiteX5" fmla="*/ 10478 w 15240"/>
                  <a:gd name="connsiteY5" fmla="*/ 6668 h 25471"/>
                  <a:gd name="connsiteX6" fmla="*/ 12383 w 15240"/>
                  <a:gd name="connsiteY6" fmla="*/ 6668 h 25471"/>
                  <a:gd name="connsiteX7" fmla="*/ 11430 w 15240"/>
                  <a:gd name="connsiteY7" fmla="*/ 0 h 25471"/>
                  <a:gd name="connsiteX8" fmla="*/ 0 w 15240"/>
                  <a:gd name="connsiteY8" fmla="*/ 15240 h 254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240" h="25471">
                    <a:moveTo>
                      <a:pt x="0" y="15240"/>
                    </a:moveTo>
                    <a:lnTo>
                      <a:pt x="7620" y="8572"/>
                    </a:lnTo>
                    <a:cubicBezTo>
                      <a:pt x="5715" y="13335"/>
                      <a:pt x="10478" y="15240"/>
                      <a:pt x="4763" y="24765"/>
                    </a:cubicBezTo>
                    <a:cubicBezTo>
                      <a:pt x="6668" y="24765"/>
                      <a:pt x="9525" y="20955"/>
                      <a:pt x="12383" y="19050"/>
                    </a:cubicBezTo>
                    <a:cubicBezTo>
                      <a:pt x="11430" y="23813"/>
                      <a:pt x="10478" y="28575"/>
                      <a:pt x="15240" y="22860"/>
                    </a:cubicBezTo>
                    <a:cubicBezTo>
                      <a:pt x="11430" y="13335"/>
                      <a:pt x="14288" y="12382"/>
                      <a:pt x="10478" y="6668"/>
                    </a:cubicBezTo>
                    <a:cubicBezTo>
                      <a:pt x="11430" y="4763"/>
                      <a:pt x="12383" y="5715"/>
                      <a:pt x="12383" y="6668"/>
                    </a:cubicBezTo>
                    <a:cubicBezTo>
                      <a:pt x="12383" y="4763"/>
                      <a:pt x="11430" y="1905"/>
                      <a:pt x="11430" y="0"/>
                    </a:cubicBezTo>
                    <a:cubicBezTo>
                      <a:pt x="5715" y="8572"/>
                      <a:pt x="953" y="6668"/>
                      <a:pt x="0" y="15240"/>
                    </a:cubicBezTo>
                    <a:close/>
                  </a:path>
                </a:pathLst>
              </a:custGeom>
              <a:grpFill/>
              <a:ln w="9525" cap="flat">
                <a:noFill/>
                <a:prstDash val="solid"/>
                <a:miter/>
              </a:ln>
            </p:spPr>
            <p:txBody>
              <a:bodyPr rtlCol="0" anchor="ctr"/>
              <a:lstStyle/>
              <a:p>
                <a:endParaRPr lang="zh-CN" altLang="en-US"/>
              </a:p>
            </p:txBody>
          </p:sp>
          <p:sp>
            <p:nvSpPr>
              <p:cNvPr id="656" name="任意多边形: 形状 655">
                <a:extLst>
                  <a:ext uri="{FF2B5EF4-FFF2-40B4-BE49-F238E27FC236}">
                    <a16:creationId xmlns:a16="http://schemas.microsoft.com/office/drawing/2014/main" id="{E3B9BD2F-6550-A6EE-F039-CF5F119828B7}"/>
                  </a:ext>
                </a:extLst>
              </p:cNvPr>
              <p:cNvSpPr/>
              <p:nvPr/>
            </p:nvSpPr>
            <p:spPr>
              <a:xfrm>
                <a:off x="11155730" y="5366872"/>
                <a:ext cx="11429" cy="11521"/>
              </a:xfrm>
              <a:custGeom>
                <a:avLst/>
                <a:gdLst>
                  <a:gd name="connsiteX0" fmla="*/ 0 w 11429"/>
                  <a:gd name="connsiteY0" fmla="*/ 11430 h 11521"/>
                  <a:gd name="connsiteX1" fmla="*/ 11430 w 11429"/>
                  <a:gd name="connsiteY1" fmla="*/ 0 h 11521"/>
                  <a:gd name="connsiteX2" fmla="*/ 1905 w 11429"/>
                  <a:gd name="connsiteY2" fmla="*/ 2858 h 11521"/>
                  <a:gd name="connsiteX3" fmla="*/ 0 w 11429"/>
                  <a:gd name="connsiteY3" fmla="*/ 11430 h 11521"/>
                </a:gdLst>
                <a:ahLst/>
                <a:cxnLst>
                  <a:cxn ang="0">
                    <a:pos x="connsiteX0" y="connsiteY0"/>
                  </a:cxn>
                  <a:cxn ang="0">
                    <a:pos x="connsiteX1" y="connsiteY1"/>
                  </a:cxn>
                  <a:cxn ang="0">
                    <a:pos x="connsiteX2" y="connsiteY2"/>
                  </a:cxn>
                  <a:cxn ang="0">
                    <a:pos x="connsiteX3" y="connsiteY3"/>
                  </a:cxn>
                </a:cxnLst>
                <a:rect l="l" t="t" r="r" b="b"/>
                <a:pathLst>
                  <a:path w="11429" h="11521">
                    <a:moveTo>
                      <a:pt x="0" y="11430"/>
                    </a:moveTo>
                    <a:cubicBezTo>
                      <a:pt x="2857" y="12383"/>
                      <a:pt x="9525" y="5715"/>
                      <a:pt x="11430" y="0"/>
                    </a:cubicBezTo>
                    <a:cubicBezTo>
                      <a:pt x="8572" y="953"/>
                      <a:pt x="4763" y="1905"/>
                      <a:pt x="1905" y="2858"/>
                    </a:cubicBezTo>
                    <a:cubicBezTo>
                      <a:pt x="3810" y="2858"/>
                      <a:pt x="6667" y="3810"/>
                      <a:pt x="0" y="11430"/>
                    </a:cubicBezTo>
                    <a:close/>
                  </a:path>
                </a:pathLst>
              </a:custGeom>
              <a:grpFill/>
              <a:ln w="9525" cap="flat">
                <a:noFill/>
                <a:prstDash val="solid"/>
                <a:miter/>
              </a:ln>
            </p:spPr>
            <p:txBody>
              <a:bodyPr rtlCol="0" anchor="ctr"/>
              <a:lstStyle/>
              <a:p>
                <a:endParaRPr lang="zh-CN" altLang="en-US"/>
              </a:p>
            </p:txBody>
          </p:sp>
          <p:sp>
            <p:nvSpPr>
              <p:cNvPr id="657" name="任意多边形: 形状 656">
                <a:extLst>
                  <a:ext uri="{FF2B5EF4-FFF2-40B4-BE49-F238E27FC236}">
                    <a16:creationId xmlns:a16="http://schemas.microsoft.com/office/drawing/2014/main" id="{C1DE3052-ECFD-0EE8-461B-300BE8A69EF0}"/>
                  </a:ext>
                </a:extLst>
              </p:cNvPr>
              <p:cNvSpPr/>
              <p:nvPr/>
            </p:nvSpPr>
            <p:spPr>
              <a:xfrm>
                <a:off x="11149064" y="5364714"/>
                <a:ext cx="6081" cy="11222"/>
              </a:xfrm>
              <a:custGeom>
                <a:avLst/>
                <a:gdLst>
                  <a:gd name="connsiteX0" fmla="*/ 2855 w 6081"/>
                  <a:gd name="connsiteY0" fmla="*/ 10730 h 11222"/>
                  <a:gd name="connsiteX1" fmla="*/ 1903 w 6081"/>
                  <a:gd name="connsiteY1" fmla="*/ 2158 h 11222"/>
                  <a:gd name="connsiteX2" fmla="*/ 2855 w 6081"/>
                  <a:gd name="connsiteY2" fmla="*/ 10730 h 11222"/>
                </a:gdLst>
                <a:ahLst/>
                <a:cxnLst>
                  <a:cxn ang="0">
                    <a:pos x="connsiteX0" y="connsiteY0"/>
                  </a:cxn>
                  <a:cxn ang="0">
                    <a:pos x="connsiteX1" y="connsiteY1"/>
                  </a:cxn>
                  <a:cxn ang="0">
                    <a:pos x="connsiteX2" y="connsiteY2"/>
                  </a:cxn>
                </a:cxnLst>
                <a:rect l="l" t="t" r="r" b="b"/>
                <a:pathLst>
                  <a:path w="6081" h="11222">
                    <a:moveTo>
                      <a:pt x="2855" y="10730"/>
                    </a:moveTo>
                    <a:cubicBezTo>
                      <a:pt x="4760" y="5968"/>
                      <a:pt x="9523" y="-4510"/>
                      <a:pt x="1903" y="2158"/>
                    </a:cubicBezTo>
                    <a:cubicBezTo>
                      <a:pt x="5713" y="3110"/>
                      <a:pt x="-4765" y="13588"/>
                      <a:pt x="2855" y="10730"/>
                    </a:cubicBezTo>
                    <a:close/>
                  </a:path>
                </a:pathLst>
              </a:custGeom>
              <a:grpFill/>
              <a:ln w="9525" cap="flat">
                <a:noFill/>
                <a:prstDash val="solid"/>
                <a:miter/>
              </a:ln>
            </p:spPr>
            <p:txBody>
              <a:bodyPr rtlCol="0" anchor="ctr"/>
              <a:lstStyle/>
              <a:p>
                <a:endParaRPr lang="zh-CN" altLang="en-US"/>
              </a:p>
            </p:txBody>
          </p:sp>
          <p:sp>
            <p:nvSpPr>
              <p:cNvPr id="658" name="任意多边形: 形状 657">
                <a:extLst>
                  <a:ext uri="{FF2B5EF4-FFF2-40B4-BE49-F238E27FC236}">
                    <a16:creationId xmlns:a16="http://schemas.microsoft.com/office/drawing/2014/main" id="{A4093814-D494-83D2-C1E9-E843C2C67577}"/>
                  </a:ext>
                </a:extLst>
              </p:cNvPr>
              <p:cNvSpPr/>
              <p:nvPr/>
            </p:nvSpPr>
            <p:spPr>
              <a:xfrm>
                <a:off x="11129059" y="5348112"/>
                <a:ext cx="22859" cy="20490"/>
              </a:xfrm>
              <a:custGeom>
                <a:avLst/>
                <a:gdLst>
                  <a:gd name="connsiteX0" fmla="*/ 9525 w 22859"/>
                  <a:gd name="connsiteY0" fmla="*/ 4473 h 20490"/>
                  <a:gd name="connsiteX1" fmla="*/ 10478 w 22859"/>
                  <a:gd name="connsiteY1" fmla="*/ 13998 h 20490"/>
                  <a:gd name="connsiteX2" fmla="*/ 0 w 22859"/>
                  <a:gd name="connsiteY2" fmla="*/ 17808 h 20490"/>
                  <a:gd name="connsiteX3" fmla="*/ 12383 w 22859"/>
                  <a:gd name="connsiteY3" fmla="*/ 15903 h 20490"/>
                  <a:gd name="connsiteX4" fmla="*/ 22860 w 22859"/>
                  <a:gd name="connsiteY4" fmla="*/ 12093 h 20490"/>
                  <a:gd name="connsiteX5" fmla="*/ 9525 w 22859"/>
                  <a:gd name="connsiteY5" fmla="*/ 4473 h 20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2859" h="20490">
                    <a:moveTo>
                      <a:pt x="9525" y="4473"/>
                    </a:moveTo>
                    <a:lnTo>
                      <a:pt x="10478" y="13998"/>
                    </a:lnTo>
                    <a:cubicBezTo>
                      <a:pt x="2858" y="24475"/>
                      <a:pt x="5715" y="14950"/>
                      <a:pt x="0" y="17808"/>
                    </a:cubicBezTo>
                    <a:cubicBezTo>
                      <a:pt x="2858" y="23523"/>
                      <a:pt x="3810" y="18760"/>
                      <a:pt x="12383" y="15903"/>
                    </a:cubicBezTo>
                    <a:cubicBezTo>
                      <a:pt x="13335" y="17808"/>
                      <a:pt x="19050" y="13998"/>
                      <a:pt x="22860" y="12093"/>
                    </a:cubicBezTo>
                    <a:cubicBezTo>
                      <a:pt x="9525" y="14950"/>
                      <a:pt x="29528" y="-9815"/>
                      <a:pt x="9525" y="4473"/>
                    </a:cubicBezTo>
                    <a:close/>
                  </a:path>
                </a:pathLst>
              </a:custGeom>
              <a:grpFill/>
              <a:ln w="9525" cap="flat">
                <a:noFill/>
                <a:prstDash val="solid"/>
                <a:miter/>
              </a:ln>
            </p:spPr>
            <p:txBody>
              <a:bodyPr rtlCol="0" anchor="ctr"/>
              <a:lstStyle/>
              <a:p>
                <a:endParaRPr lang="zh-CN" altLang="en-US"/>
              </a:p>
            </p:txBody>
          </p:sp>
          <p:sp>
            <p:nvSpPr>
              <p:cNvPr id="659" name="任意多边形: 形状 658">
                <a:extLst>
                  <a:ext uri="{FF2B5EF4-FFF2-40B4-BE49-F238E27FC236}">
                    <a16:creationId xmlns:a16="http://schemas.microsoft.com/office/drawing/2014/main" id="{CD18B78D-1AAC-E75D-C1C9-D81F7B776922}"/>
                  </a:ext>
                </a:extLst>
              </p:cNvPr>
              <p:cNvSpPr/>
              <p:nvPr/>
            </p:nvSpPr>
            <p:spPr>
              <a:xfrm>
                <a:off x="11139537" y="5367825"/>
                <a:ext cx="4762" cy="3809"/>
              </a:xfrm>
              <a:custGeom>
                <a:avLst/>
                <a:gdLst>
                  <a:gd name="connsiteX0" fmla="*/ 953 w 4762"/>
                  <a:gd name="connsiteY0" fmla="*/ 3810 h 3809"/>
                  <a:gd name="connsiteX1" fmla="*/ 4763 w 4762"/>
                  <a:gd name="connsiteY1" fmla="*/ 0 h 3809"/>
                  <a:gd name="connsiteX2" fmla="*/ 0 w 4762"/>
                  <a:gd name="connsiteY2" fmla="*/ 953 h 3809"/>
                </a:gdLst>
                <a:ahLst/>
                <a:cxnLst>
                  <a:cxn ang="0">
                    <a:pos x="connsiteX0" y="connsiteY0"/>
                  </a:cxn>
                  <a:cxn ang="0">
                    <a:pos x="connsiteX1" y="connsiteY1"/>
                  </a:cxn>
                  <a:cxn ang="0">
                    <a:pos x="connsiteX2" y="connsiteY2"/>
                  </a:cxn>
                </a:cxnLst>
                <a:rect l="l" t="t" r="r" b="b"/>
                <a:pathLst>
                  <a:path w="4762" h="3809">
                    <a:moveTo>
                      <a:pt x="953" y="3810"/>
                    </a:moveTo>
                    <a:lnTo>
                      <a:pt x="4763" y="0"/>
                    </a:lnTo>
                    <a:lnTo>
                      <a:pt x="0" y="953"/>
                    </a:lnTo>
                    <a:close/>
                  </a:path>
                </a:pathLst>
              </a:custGeom>
              <a:grpFill/>
              <a:ln w="9525" cap="flat">
                <a:noFill/>
                <a:prstDash val="solid"/>
                <a:miter/>
              </a:ln>
            </p:spPr>
            <p:txBody>
              <a:bodyPr rtlCol="0" anchor="ctr"/>
              <a:lstStyle/>
              <a:p>
                <a:endParaRPr lang="zh-CN" altLang="en-US"/>
              </a:p>
            </p:txBody>
          </p:sp>
          <p:sp>
            <p:nvSpPr>
              <p:cNvPr id="660" name="任意多边形: 形状 659">
                <a:extLst>
                  <a:ext uri="{FF2B5EF4-FFF2-40B4-BE49-F238E27FC236}">
                    <a16:creationId xmlns:a16="http://schemas.microsoft.com/office/drawing/2014/main" id="{F4E0F6D7-6C9D-3D0C-2CDD-BF1C0FFA69FB}"/>
                  </a:ext>
                </a:extLst>
              </p:cNvPr>
              <p:cNvSpPr/>
              <p:nvPr/>
            </p:nvSpPr>
            <p:spPr>
              <a:xfrm>
                <a:off x="11104294" y="5320200"/>
                <a:ext cx="42862" cy="38100"/>
              </a:xfrm>
              <a:custGeom>
                <a:avLst/>
                <a:gdLst>
                  <a:gd name="connsiteX0" fmla="*/ 33338 w 42862"/>
                  <a:gd name="connsiteY0" fmla="*/ 12382 h 38100"/>
                  <a:gd name="connsiteX1" fmla="*/ 23813 w 42862"/>
                  <a:gd name="connsiteY1" fmla="*/ 5715 h 38100"/>
                  <a:gd name="connsiteX2" fmla="*/ 27623 w 42862"/>
                  <a:gd name="connsiteY2" fmla="*/ 3810 h 38100"/>
                  <a:gd name="connsiteX3" fmla="*/ 23813 w 42862"/>
                  <a:gd name="connsiteY3" fmla="*/ 2857 h 38100"/>
                  <a:gd name="connsiteX4" fmla="*/ 25718 w 42862"/>
                  <a:gd name="connsiteY4" fmla="*/ 0 h 38100"/>
                  <a:gd name="connsiteX5" fmla="*/ 7620 w 42862"/>
                  <a:gd name="connsiteY5" fmla="*/ 10478 h 38100"/>
                  <a:gd name="connsiteX6" fmla="*/ 11430 w 42862"/>
                  <a:gd name="connsiteY6" fmla="*/ 13335 h 38100"/>
                  <a:gd name="connsiteX7" fmla="*/ 0 w 42862"/>
                  <a:gd name="connsiteY7" fmla="*/ 21907 h 38100"/>
                  <a:gd name="connsiteX8" fmla="*/ 13335 w 42862"/>
                  <a:gd name="connsiteY8" fmla="*/ 14288 h 38100"/>
                  <a:gd name="connsiteX9" fmla="*/ 9525 w 42862"/>
                  <a:gd name="connsiteY9" fmla="*/ 20955 h 38100"/>
                  <a:gd name="connsiteX10" fmla="*/ 25718 w 42862"/>
                  <a:gd name="connsiteY10" fmla="*/ 14288 h 38100"/>
                  <a:gd name="connsiteX11" fmla="*/ 20955 w 42862"/>
                  <a:gd name="connsiteY11" fmla="*/ 22860 h 38100"/>
                  <a:gd name="connsiteX12" fmla="*/ 30480 w 42862"/>
                  <a:gd name="connsiteY12" fmla="*/ 21907 h 38100"/>
                  <a:gd name="connsiteX13" fmla="*/ 22860 w 42862"/>
                  <a:gd name="connsiteY13" fmla="*/ 38100 h 38100"/>
                  <a:gd name="connsiteX14" fmla="*/ 42863 w 42862"/>
                  <a:gd name="connsiteY14" fmla="*/ 22860 h 38100"/>
                  <a:gd name="connsiteX15" fmla="*/ 32385 w 42862"/>
                  <a:gd name="connsiteY15" fmla="*/ 26670 h 38100"/>
                  <a:gd name="connsiteX16" fmla="*/ 40005 w 42862"/>
                  <a:gd name="connsiteY16" fmla="*/ 15240 h 38100"/>
                  <a:gd name="connsiteX17" fmla="*/ 33338 w 42862"/>
                  <a:gd name="connsiteY17" fmla="*/ 12382 h 38100"/>
                  <a:gd name="connsiteX18" fmla="*/ 33338 w 42862"/>
                  <a:gd name="connsiteY18" fmla="*/ 12382 h 38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2862" h="38100">
                    <a:moveTo>
                      <a:pt x="33338" y="12382"/>
                    </a:moveTo>
                    <a:cubicBezTo>
                      <a:pt x="40958" y="-953"/>
                      <a:pt x="21908" y="14288"/>
                      <a:pt x="23813" y="5715"/>
                    </a:cubicBezTo>
                    <a:cubicBezTo>
                      <a:pt x="24765" y="5715"/>
                      <a:pt x="25718" y="3810"/>
                      <a:pt x="27623" y="3810"/>
                    </a:cubicBezTo>
                    <a:lnTo>
                      <a:pt x="23813" y="2857"/>
                    </a:lnTo>
                    <a:lnTo>
                      <a:pt x="25718" y="0"/>
                    </a:lnTo>
                    <a:cubicBezTo>
                      <a:pt x="19050" y="6668"/>
                      <a:pt x="14288" y="6668"/>
                      <a:pt x="7620" y="10478"/>
                    </a:cubicBezTo>
                    <a:cubicBezTo>
                      <a:pt x="2858" y="20003"/>
                      <a:pt x="17145" y="3810"/>
                      <a:pt x="11430" y="13335"/>
                    </a:cubicBezTo>
                    <a:cubicBezTo>
                      <a:pt x="7620" y="16193"/>
                      <a:pt x="2858" y="20003"/>
                      <a:pt x="0" y="21907"/>
                    </a:cubicBezTo>
                    <a:cubicBezTo>
                      <a:pt x="4763" y="20003"/>
                      <a:pt x="9525" y="17145"/>
                      <a:pt x="13335" y="14288"/>
                    </a:cubicBezTo>
                    <a:cubicBezTo>
                      <a:pt x="16193" y="15240"/>
                      <a:pt x="11430" y="18097"/>
                      <a:pt x="9525" y="20955"/>
                    </a:cubicBezTo>
                    <a:cubicBezTo>
                      <a:pt x="15240" y="19050"/>
                      <a:pt x="24765" y="9525"/>
                      <a:pt x="25718" y="14288"/>
                    </a:cubicBezTo>
                    <a:cubicBezTo>
                      <a:pt x="21908" y="21907"/>
                      <a:pt x="16193" y="22860"/>
                      <a:pt x="20955" y="22860"/>
                    </a:cubicBezTo>
                    <a:cubicBezTo>
                      <a:pt x="29528" y="10478"/>
                      <a:pt x="22860" y="27622"/>
                      <a:pt x="30480" y="21907"/>
                    </a:cubicBezTo>
                    <a:cubicBezTo>
                      <a:pt x="31433" y="26670"/>
                      <a:pt x="26670" y="34290"/>
                      <a:pt x="22860" y="38100"/>
                    </a:cubicBezTo>
                    <a:cubicBezTo>
                      <a:pt x="30480" y="29528"/>
                      <a:pt x="39053" y="23813"/>
                      <a:pt x="42863" y="22860"/>
                    </a:cubicBezTo>
                    <a:cubicBezTo>
                      <a:pt x="39053" y="23813"/>
                      <a:pt x="36195" y="25718"/>
                      <a:pt x="32385" y="26670"/>
                    </a:cubicBezTo>
                    <a:lnTo>
                      <a:pt x="40005" y="15240"/>
                    </a:lnTo>
                    <a:cubicBezTo>
                      <a:pt x="34290" y="18097"/>
                      <a:pt x="33338" y="15240"/>
                      <a:pt x="33338" y="12382"/>
                    </a:cubicBezTo>
                    <a:lnTo>
                      <a:pt x="33338" y="12382"/>
                    </a:lnTo>
                    <a:close/>
                  </a:path>
                </a:pathLst>
              </a:custGeom>
              <a:grpFill/>
              <a:ln w="9525" cap="flat">
                <a:noFill/>
                <a:prstDash val="solid"/>
                <a:miter/>
              </a:ln>
            </p:spPr>
            <p:txBody>
              <a:bodyPr rtlCol="0" anchor="ctr"/>
              <a:lstStyle/>
              <a:p>
                <a:endParaRPr lang="zh-CN" altLang="en-US"/>
              </a:p>
            </p:txBody>
          </p:sp>
          <p:sp>
            <p:nvSpPr>
              <p:cNvPr id="661" name="任意多边形: 形状 660">
                <a:extLst>
                  <a:ext uri="{FF2B5EF4-FFF2-40B4-BE49-F238E27FC236}">
                    <a16:creationId xmlns:a16="http://schemas.microsoft.com/office/drawing/2014/main" id="{CB520829-46C4-93F5-BE90-9DA8E4F43ADD}"/>
                  </a:ext>
                </a:extLst>
              </p:cNvPr>
              <p:cNvSpPr/>
              <p:nvPr/>
            </p:nvSpPr>
            <p:spPr>
              <a:xfrm>
                <a:off x="11102390" y="5342107"/>
                <a:ext cx="2857" cy="952"/>
              </a:xfrm>
              <a:custGeom>
                <a:avLst/>
                <a:gdLst>
                  <a:gd name="connsiteX0" fmla="*/ 2857 w 2857"/>
                  <a:gd name="connsiteY0" fmla="*/ 0 h 952"/>
                  <a:gd name="connsiteX1" fmla="*/ 0 w 2857"/>
                  <a:gd name="connsiteY1" fmla="*/ 953 h 952"/>
                  <a:gd name="connsiteX2" fmla="*/ 2857 w 2857"/>
                  <a:gd name="connsiteY2" fmla="*/ 0 h 952"/>
                </a:gdLst>
                <a:ahLst/>
                <a:cxnLst>
                  <a:cxn ang="0">
                    <a:pos x="connsiteX0" y="connsiteY0"/>
                  </a:cxn>
                  <a:cxn ang="0">
                    <a:pos x="connsiteX1" y="connsiteY1"/>
                  </a:cxn>
                  <a:cxn ang="0">
                    <a:pos x="connsiteX2" y="connsiteY2"/>
                  </a:cxn>
                </a:cxnLst>
                <a:rect l="l" t="t" r="r" b="b"/>
                <a:pathLst>
                  <a:path w="2857" h="952">
                    <a:moveTo>
                      <a:pt x="2857" y="0"/>
                    </a:moveTo>
                    <a:cubicBezTo>
                      <a:pt x="1905" y="0"/>
                      <a:pt x="953" y="953"/>
                      <a:pt x="0" y="953"/>
                    </a:cubicBezTo>
                    <a:cubicBezTo>
                      <a:pt x="0" y="953"/>
                      <a:pt x="953" y="953"/>
                      <a:pt x="2857" y="0"/>
                    </a:cubicBezTo>
                    <a:close/>
                  </a:path>
                </a:pathLst>
              </a:custGeom>
              <a:grpFill/>
              <a:ln w="9525" cap="flat">
                <a:noFill/>
                <a:prstDash val="solid"/>
                <a:miter/>
              </a:ln>
            </p:spPr>
            <p:txBody>
              <a:bodyPr rtlCol="0" anchor="ctr"/>
              <a:lstStyle/>
              <a:p>
                <a:endParaRPr lang="zh-CN" altLang="en-US"/>
              </a:p>
            </p:txBody>
          </p:sp>
          <p:sp>
            <p:nvSpPr>
              <p:cNvPr id="662" name="任意多边形: 形状 661">
                <a:extLst>
                  <a:ext uri="{FF2B5EF4-FFF2-40B4-BE49-F238E27FC236}">
                    <a16:creationId xmlns:a16="http://schemas.microsoft.com/office/drawing/2014/main" id="{2094D66A-6B84-9967-AF79-47284D65DE76}"/>
                  </a:ext>
                </a:extLst>
              </p:cNvPr>
              <p:cNvSpPr/>
              <p:nvPr/>
            </p:nvSpPr>
            <p:spPr>
              <a:xfrm>
                <a:off x="11121440" y="5362109"/>
                <a:ext cx="4762" cy="4762"/>
              </a:xfrm>
              <a:custGeom>
                <a:avLst/>
                <a:gdLst>
                  <a:gd name="connsiteX0" fmla="*/ 4763 w 4762"/>
                  <a:gd name="connsiteY0" fmla="*/ 0 h 4762"/>
                  <a:gd name="connsiteX1" fmla="*/ 1905 w 4762"/>
                  <a:gd name="connsiteY1" fmla="*/ 953 h 4762"/>
                  <a:gd name="connsiteX2" fmla="*/ 0 w 4762"/>
                  <a:gd name="connsiteY2" fmla="*/ 4763 h 4762"/>
                </a:gdLst>
                <a:ahLst/>
                <a:cxnLst>
                  <a:cxn ang="0">
                    <a:pos x="connsiteX0" y="connsiteY0"/>
                  </a:cxn>
                  <a:cxn ang="0">
                    <a:pos x="connsiteX1" y="connsiteY1"/>
                  </a:cxn>
                  <a:cxn ang="0">
                    <a:pos x="connsiteX2" y="connsiteY2"/>
                  </a:cxn>
                </a:cxnLst>
                <a:rect l="l" t="t" r="r" b="b"/>
                <a:pathLst>
                  <a:path w="4762" h="4762">
                    <a:moveTo>
                      <a:pt x="4763" y="0"/>
                    </a:moveTo>
                    <a:lnTo>
                      <a:pt x="1905" y="953"/>
                    </a:lnTo>
                    <a:lnTo>
                      <a:pt x="0" y="4763"/>
                    </a:lnTo>
                    <a:close/>
                  </a:path>
                </a:pathLst>
              </a:custGeom>
              <a:grpFill/>
              <a:ln w="9525" cap="flat">
                <a:noFill/>
                <a:prstDash val="solid"/>
                <a:miter/>
              </a:ln>
            </p:spPr>
            <p:txBody>
              <a:bodyPr rtlCol="0" anchor="ctr"/>
              <a:lstStyle/>
              <a:p>
                <a:endParaRPr lang="zh-CN" altLang="en-US"/>
              </a:p>
            </p:txBody>
          </p:sp>
          <p:sp>
            <p:nvSpPr>
              <p:cNvPr id="663" name="任意多边形: 形状 662">
                <a:extLst>
                  <a:ext uri="{FF2B5EF4-FFF2-40B4-BE49-F238E27FC236}">
                    <a16:creationId xmlns:a16="http://schemas.microsoft.com/office/drawing/2014/main" id="{64AACECF-0887-8680-EF09-5CFABA979360}"/>
                  </a:ext>
                </a:extLst>
              </p:cNvPr>
              <p:cNvSpPr/>
              <p:nvPr/>
            </p:nvSpPr>
            <p:spPr>
              <a:xfrm>
                <a:off x="11093817" y="5343059"/>
                <a:ext cx="5714" cy="3809"/>
              </a:xfrm>
              <a:custGeom>
                <a:avLst/>
                <a:gdLst>
                  <a:gd name="connsiteX0" fmla="*/ 1905 w 5714"/>
                  <a:gd name="connsiteY0" fmla="*/ 2858 h 3809"/>
                  <a:gd name="connsiteX1" fmla="*/ 5715 w 5714"/>
                  <a:gd name="connsiteY1" fmla="*/ 0 h 3809"/>
                  <a:gd name="connsiteX2" fmla="*/ 0 w 5714"/>
                  <a:gd name="connsiteY2" fmla="*/ 3810 h 3809"/>
                  <a:gd name="connsiteX3" fmla="*/ 1905 w 5714"/>
                  <a:gd name="connsiteY3" fmla="*/ 2858 h 3809"/>
                </a:gdLst>
                <a:ahLst/>
                <a:cxnLst>
                  <a:cxn ang="0">
                    <a:pos x="connsiteX0" y="connsiteY0"/>
                  </a:cxn>
                  <a:cxn ang="0">
                    <a:pos x="connsiteX1" y="connsiteY1"/>
                  </a:cxn>
                  <a:cxn ang="0">
                    <a:pos x="connsiteX2" y="connsiteY2"/>
                  </a:cxn>
                  <a:cxn ang="0">
                    <a:pos x="connsiteX3" y="connsiteY3"/>
                  </a:cxn>
                </a:cxnLst>
                <a:rect l="l" t="t" r="r" b="b"/>
                <a:pathLst>
                  <a:path w="5714" h="3809">
                    <a:moveTo>
                      <a:pt x="1905" y="2858"/>
                    </a:moveTo>
                    <a:cubicBezTo>
                      <a:pt x="1905" y="3810"/>
                      <a:pt x="5715" y="953"/>
                      <a:pt x="5715" y="0"/>
                    </a:cubicBezTo>
                    <a:lnTo>
                      <a:pt x="0" y="3810"/>
                    </a:lnTo>
                    <a:lnTo>
                      <a:pt x="1905" y="2858"/>
                    </a:lnTo>
                    <a:close/>
                  </a:path>
                </a:pathLst>
              </a:custGeom>
              <a:grpFill/>
              <a:ln w="9525" cap="flat">
                <a:noFill/>
                <a:prstDash val="solid"/>
                <a:miter/>
              </a:ln>
            </p:spPr>
            <p:txBody>
              <a:bodyPr rtlCol="0" anchor="ctr"/>
              <a:lstStyle/>
              <a:p>
                <a:endParaRPr lang="zh-CN" altLang="en-US"/>
              </a:p>
            </p:txBody>
          </p:sp>
          <p:sp>
            <p:nvSpPr>
              <p:cNvPr id="664" name="任意多边形: 形状 663">
                <a:extLst>
                  <a:ext uri="{FF2B5EF4-FFF2-40B4-BE49-F238E27FC236}">
                    <a16:creationId xmlns:a16="http://schemas.microsoft.com/office/drawing/2014/main" id="{5D6C15E4-521C-9B6C-F806-DAE94DB833D6}"/>
                  </a:ext>
                </a:extLst>
              </p:cNvPr>
              <p:cNvSpPr/>
              <p:nvPr/>
            </p:nvSpPr>
            <p:spPr>
              <a:xfrm>
                <a:off x="11098580" y="5330677"/>
                <a:ext cx="5714" cy="6667"/>
              </a:xfrm>
              <a:custGeom>
                <a:avLst/>
                <a:gdLst>
                  <a:gd name="connsiteX0" fmla="*/ 952 w 5714"/>
                  <a:gd name="connsiteY0" fmla="*/ 6667 h 6667"/>
                  <a:gd name="connsiteX1" fmla="*/ 5715 w 5714"/>
                  <a:gd name="connsiteY1" fmla="*/ 0 h 6667"/>
                  <a:gd name="connsiteX2" fmla="*/ 0 w 5714"/>
                  <a:gd name="connsiteY2" fmla="*/ 3810 h 6667"/>
                </a:gdLst>
                <a:ahLst/>
                <a:cxnLst>
                  <a:cxn ang="0">
                    <a:pos x="connsiteX0" y="connsiteY0"/>
                  </a:cxn>
                  <a:cxn ang="0">
                    <a:pos x="connsiteX1" y="connsiteY1"/>
                  </a:cxn>
                  <a:cxn ang="0">
                    <a:pos x="connsiteX2" y="connsiteY2"/>
                  </a:cxn>
                </a:cxnLst>
                <a:rect l="l" t="t" r="r" b="b"/>
                <a:pathLst>
                  <a:path w="5714" h="6667">
                    <a:moveTo>
                      <a:pt x="952" y="6667"/>
                    </a:moveTo>
                    <a:lnTo>
                      <a:pt x="5715" y="0"/>
                    </a:lnTo>
                    <a:lnTo>
                      <a:pt x="0" y="3810"/>
                    </a:lnTo>
                    <a:close/>
                  </a:path>
                </a:pathLst>
              </a:custGeom>
              <a:grpFill/>
              <a:ln w="9525" cap="flat">
                <a:noFill/>
                <a:prstDash val="solid"/>
                <a:miter/>
              </a:ln>
            </p:spPr>
            <p:txBody>
              <a:bodyPr rtlCol="0" anchor="ctr"/>
              <a:lstStyle/>
              <a:p>
                <a:endParaRPr lang="zh-CN" altLang="en-US"/>
              </a:p>
            </p:txBody>
          </p:sp>
          <p:sp>
            <p:nvSpPr>
              <p:cNvPr id="665" name="任意多边形: 形状 664">
                <a:extLst>
                  <a:ext uri="{FF2B5EF4-FFF2-40B4-BE49-F238E27FC236}">
                    <a16:creationId xmlns:a16="http://schemas.microsoft.com/office/drawing/2014/main" id="{4E5D8871-E3B9-93C9-D128-599FCE15F4D4}"/>
                  </a:ext>
                </a:extLst>
              </p:cNvPr>
              <p:cNvSpPr/>
              <p:nvPr/>
            </p:nvSpPr>
            <p:spPr>
              <a:xfrm>
                <a:off x="11052528" y="5266479"/>
                <a:ext cx="10809" cy="7905"/>
              </a:xfrm>
              <a:custGeom>
                <a:avLst/>
                <a:gdLst>
                  <a:gd name="connsiteX0" fmla="*/ 332 w 10809"/>
                  <a:gd name="connsiteY0" fmla="*/ 6096 h 7905"/>
                  <a:gd name="connsiteX1" fmla="*/ 10809 w 10809"/>
                  <a:gd name="connsiteY1" fmla="*/ 1334 h 7905"/>
                  <a:gd name="connsiteX2" fmla="*/ 332 w 10809"/>
                  <a:gd name="connsiteY2" fmla="*/ 6096 h 7905"/>
                </a:gdLst>
                <a:ahLst/>
                <a:cxnLst>
                  <a:cxn ang="0">
                    <a:pos x="connsiteX0" y="connsiteY0"/>
                  </a:cxn>
                  <a:cxn ang="0">
                    <a:pos x="connsiteX1" y="connsiteY1"/>
                  </a:cxn>
                  <a:cxn ang="0">
                    <a:pos x="connsiteX2" y="connsiteY2"/>
                  </a:cxn>
                </a:cxnLst>
                <a:rect l="l" t="t" r="r" b="b"/>
                <a:pathLst>
                  <a:path w="10809" h="7905">
                    <a:moveTo>
                      <a:pt x="332" y="6096"/>
                    </a:moveTo>
                    <a:cubicBezTo>
                      <a:pt x="-1573" y="10859"/>
                      <a:pt x="5094" y="5143"/>
                      <a:pt x="10809" y="1334"/>
                    </a:cubicBezTo>
                    <a:cubicBezTo>
                      <a:pt x="9857" y="-3429"/>
                      <a:pt x="5094" y="6096"/>
                      <a:pt x="332" y="6096"/>
                    </a:cubicBezTo>
                    <a:close/>
                  </a:path>
                </a:pathLst>
              </a:custGeom>
              <a:grpFill/>
              <a:ln w="9525" cap="flat">
                <a:noFill/>
                <a:prstDash val="solid"/>
                <a:miter/>
              </a:ln>
            </p:spPr>
            <p:txBody>
              <a:bodyPr rtlCol="0" anchor="ctr"/>
              <a:lstStyle/>
              <a:p>
                <a:endParaRPr lang="zh-CN" altLang="en-US"/>
              </a:p>
            </p:txBody>
          </p:sp>
          <p:sp>
            <p:nvSpPr>
              <p:cNvPr id="666" name="任意多边形: 形状 665">
                <a:extLst>
                  <a:ext uri="{FF2B5EF4-FFF2-40B4-BE49-F238E27FC236}">
                    <a16:creationId xmlns:a16="http://schemas.microsoft.com/office/drawing/2014/main" id="{E9ECF2B7-D868-9E50-5C8B-00DC4A14F7A0}"/>
                  </a:ext>
                </a:extLst>
              </p:cNvPr>
              <p:cNvSpPr/>
              <p:nvPr/>
            </p:nvSpPr>
            <p:spPr>
              <a:xfrm>
                <a:off x="11013227" y="5238905"/>
                <a:ext cx="8110" cy="5094"/>
              </a:xfrm>
              <a:custGeom>
                <a:avLst/>
                <a:gdLst>
                  <a:gd name="connsiteX0" fmla="*/ 580 w 8110"/>
                  <a:gd name="connsiteY0" fmla="*/ 332 h 5094"/>
                  <a:gd name="connsiteX1" fmla="*/ 7248 w 8110"/>
                  <a:gd name="connsiteY1" fmla="*/ 5094 h 5094"/>
                  <a:gd name="connsiteX2" fmla="*/ 580 w 8110"/>
                  <a:gd name="connsiteY2" fmla="*/ 332 h 5094"/>
                </a:gdLst>
                <a:ahLst/>
                <a:cxnLst>
                  <a:cxn ang="0">
                    <a:pos x="connsiteX0" y="connsiteY0"/>
                  </a:cxn>
                  <a:cxn ang="0">
                    <a:pos x="connsiteX1" y="connsiteY1"/>
                  </a:cxn>
                  <a:cxn ang="0">
                    <a:pos x="connsiteX2" y="connsiteY2"/>
                  </a:cxn>
                </a:cxnLst>
                <a:rect l="l" t="t" r="r" b="b"/>
                <a:pathLst>
                  <a:path w="8110" h="5094">
                    <a:moveTo>
                      <a:pt x="580" y="332"/>
                    </a:moveTo>
                    <a:cubicBezTo>
                      <a:pt x="-2277" y="6047"/>
                      <a:pt x="6295" y="3189"/>
                      <a:pt x="7248" y="5094"/>
                    </a:cubicBezTo>
                    <a:cubicBezTo>
                      <a:pt x="10105" y="332"/>
                      <a:pt x="5343" y="-621"/>
                      <a:pt x="580" y="332"/>
                    </a:cubicBezTo>
                    <a:close/>
                  </a:path>
                </a:pathLst>
              </a:custGeom>
              <a:grpFill/>
              <a:ln w="9525" cap="flat">
                <a:noFill/>
                <a:prstDash val="solid"/>
                <a:miter/>
              </a:ln>
            </p:spPr>
            <p:txBody>
              <a:bodyPr rtlCol="0" anchor="ctr"/>
              <a:lstStyle/>
              <a:p>
                <a:endParaRPr lang="zh-CN" altLang="en-US"/>
              </a:p>
            </p:txBody>
          </p:sp>
          <p:sp>
            <p:nvSpPr>
              <p:cNvPr id="667" name="任意多边形: 形状 666">
                <a:extLst>
                  <a:ext uri="{FF2B5EF4-FFF2-40B4-BE49-F238E27FC236}">
                    <a16:creationId xmlns:a16="http://schemas.microsoft.com/office/drawing/2014/main" id="{E51C30CC-2202-6F74-F603-4EEEF708EB18}"/>
                  </a:ext>
                </a:extLst>
              </p:cNvPr>
              <p:cNvSpPr/>
              <p:nvPr/>
            </p:nvSpPr>
            <p:spPr>
              <a:xfrm>
                <a:off x="10975707" y="5227277"/>
                <a:ext cx="20157" cy="11960"/>
              </a:xfrm>
              <a:custGeom>
                <a:avLst/>
                <a:gdLst>
                  <a:gd name="connsiteX0" fmla="*/ 0 w 20157"/>
                  <a:gd name="connsiteY0" fmla="*/ 11960 h 11960"/>
                  <a:gd name="connsiteX1" fmla="*/ 4763 w 20157"/>
                  <a:gd name="connsiteY1" fmla="*/ 9103 h 11960"/>
                  <a:gd name="connsiteX2" fmla="*/ 20003 w 20157"/>
                  <a:gd name="connsiteY2" fmla="*/ 1483 h 11960"/>
                  <a:gd name="connsiteX3" fmla="*/ 0 w 20157"/>
                  <a:gd name="connsiteY3" fmla="*/ 11960 h 11960"/>
                </a:gdLst>
                <a:ahLst/>
                <a:cxnLst>
                  <a:cxn ang="0">
                    <a:pos x="connsiteX0" y="connsiteY0"/>
                  </a:cxn>
                  <a:cxn ang="0">
                    <a:pos x="connsiteX1" y="connsiteY1"/>
                  </a:cxn>
                  <a:cxn ang="0">
                    <a:pos x="connsiteX2" y="connsiteY2"/>
                  </a:cxn>
                  <a:cxn ang="0">
                    <a:pos x="connsiteX3" y="connsiteY3"/>
                  </a:cxn>
                </a:cxnLst>
                <a:rect l="l" t="t" r="r" b="b"/>
                <a:pathLst>
                  <a:path w="20157" h="11960">
                    <a:moveTo>
                      <a:pt x="0" y="11960"/>
                    </a:moveTo>
                    <a:cubicBezTo>
                      <a:pt x="2858" y="11008"/>
                      <a:pt x="4763" y="11008"/>
                      <a:pt x="4763" y="9103"/>
                    </a:cubicBezTo>
                    <a:lnTo>
                      <a:pt x="20003" y="1483"/>
                    </a:lnTo>
                    <a:cubicBezTo>
                      <a:pt x="21908" y="-4232"/>
                      <a:pt x="5715" y="8150"/>
                      <a:pt x="0" y="11960"/>
                    </a:cubicBezTo>
                    <a:close/>
                  </a:path>
                </a:pathLst>
              </a:custGeom>
              <a:grpFill/>
              <a:ln w="9525" cap="flat">
                <a:noFill/>
                <a:prstDash val="solid"/>
                <a:miter/>
              </a:ln>
            </p:spPr>
            <p:txBody>
              <a:bodyPr rtlCol="0" anchor="ctr"/>
              <a:lstStyle/>
              <a:p>
                <a:endParaRPr lang="zh-CN" altLang="en-US"/>
              </a:p>
            </p:txBody>
          </p:sp>
          <p:sp>
            <p:nvSpPr>
              <p:cNvPr id="668" name="任意多边形: 形状 667">
                <a:extLst>
                  <a:ext uri="{FF2B5EF4-FFF2-40B4-BE49-F238E27FC236}">
                    <a16:creationId xmlns:a16="http://schemas.microsoft.com/office/drawing/2014/main" id="{824D919D-F022-C3B5-8359-F293A6497B68}"/>
                  </a:ext>
                </a:extLst>
              </p:cNvPr>
              <p:cNvSpPr/>
              <p:nvPr/>
            </p:nvSpPr>
            <p:spPr>
              <a:xfrm>
                <a:off x="10960467" y="5213215"/>
                <a:ext cx="20954" cy="7924"/>
              </a:xfrm>
              <a:custGeom>
                <a:avLst/>
                <a:gdLst>
                  <a:gd name="connsiteX0" fmla="*/ 0 w 20954"/>
                  <a:gd name="connsiteY0" fmla="*/ 7925 h 7924"/>
                  <a:gd name="connsiteX1" fmla="*/ 7620 w 20954"/>
                  <a:gd name="connsiteY1" fmla="*/ 7925 h 7924"/>
                  <a:gd name="connsiteX2" fmla="*/ 6667 w 20954"/>
                  <a:gd name="connsiteY2" fmla="*/ 6020 h 7924"/>
                  <a:gd name="connsiteX3" fmla="*/ 20955 w 20954"/>
                  <a:gd name="connsiteY3" fmla="*/ 305 h 7924"/>
                  <a:gd name="connsiteX4" fmla="*/ 0 w 20954"/>
                  <a:gd name="connsiteY4" fmla="*/ 7925 h 79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954" h="7924">
                    <a:moveTo>
                      <a:pt x="0" y="7925"/>
                    </a:moveTo>
                    <a:lnTo>
                      <a:pt x="7620" y="7925"/>
                    </a:lnTo>
                    <a:lnTo>
                      <a:pt x="6667" y="6020"/>
                    </a:lnTo>
                    <a:cubicBezTo>
                      <a:pt x="12382" y="3162"/>
                      <a:pt x="15240" y="2210"/>
                      <a:pt x="20955" y="305"/>
                    </a:cubicBezTo>
                    <a:cubicBezTo>
                      <a:pt x="16192" y="-648"/>
                      <a:pt x="9525" y="305"/>
                      <a:pt x="0" y="7925"/>
                    </a:cubicBezTo>
                    <a:close/>
                  </a:path>
                </a:pathLst>
              </a:custGeom>
              <a:grpFill/>
              <a:ln w="9525" cap="flat">
                <a:noFill/>
                <a:prstDash val="solid"/>
                <a:miter/>
              </a:ln>
            </p:spPr>
            <p:txBody>
              <a:bodyPr rtlCol="0" anchor="ctr"/>
              <a:lstStyle/>
              <a:p>
                <a:endParaRPr lang="zh-CN" altLang="en-US"/>
              </a:p>
            </p:txBody>
          </p:sp>
          <p:sp>
            <p:nvSpPr>
              <p:cNvPr id="669" name="任意多边形: 形状 668">
                <a:extLst>
                  <a:ext uri="{FF2B5EF4-FFF2-40B4-BE49-F238E27FC236}">
                    <a16:creationId xmlns:a16="http://schemas.microsoft.com/office/drawing/2014/main" id="{030F1572-3002-478A-B31E-2D2D774B45F4}"/>
                  </a:ext>
                </a:extLst>
              </p:cNvPr>
              <p:cNvSpPr/>
              <p:nvPr/>
            </p:nvSpPr>
            <p:spPr>
              <a:xfrm>
                <a:off x="10982136" y="5213519"/>
                <a:ext cx="3095" cy="1767"/>
              </a:xfrm>
              <a:custGeom>
                <a:avLst/>
                <a:gdLst>
                  <a:gd name="connsiteX0" fmla="*/ 3096 w 3095"/>
                  <a:gd name="connsiteY0" fmla="*/ 953 h 1767"/>
                  <a:gd name="connsiteX1" fmla="*/ 1191 w 3095"/>
                  <a:gd name="connsiteY1" fmla="*/ 0 h 1767"/>
                  <a:gd name="connsiteX2" fmla="*/ 3096 w 3095"/>
                  <a:gd name="connsiteY2" fmla="*/ 953 h 1767"/>
                </a:gdLst>
                <a:ahLst/>
                <a:cxnLst>
                  <a:cxn ang="0">
                    <a:pos x="connsiteX0" y="connsiteY0"/>
                  </a:cxn>
                  <a:cxn ang="0">
                    <a:pos x="connsiteX1" y="connsiteY1"/>
                  </a:cxn>
                  <a:cxn ang="0">
                    <a:pos x="connsiteX2" y="connsiteY2"/>
                  </a:cxn>
                </a:cxnLst>
                <a:rect l="l" t="t" r="r" b="b"/>
                <a:pathLst>
                  <a:path w="3095" h="1767">
                    <a:moveTo>
                      <a:pt x="3096" y="953"/>
                    </a:moveTo>
                    <a:cubicBezTo>
                      <a:pt x="3096" y="953"/>
                      <a:pt x="2143" y="953"/>
                      <a:pt x="1191" y="0"/>
                    </a:cubicBezTo>
                    <a:cubicBezTo>
                      <a:pt x="238" y="953"/>
                      <a:pt x="-1667" y="2858"/>
                      <a:pt x="3096" y="953"/>
                    </a:cubicBezTo>
                    <a:close/>
                  </a:path>
                </a:pathLst>
              </a:custGeom>
              <a:grpFill/>
              <a:ln w="9525" cap="flat">
                <a:noFill/>
                <a:prstDash val="solid"/>
                <a:miter/>
              </a:ln>
            </p:spPr>
            <p:txBody>
              <a:bodyPr rtlCol="0" anchor="ctr"/>
              <a:lstStyle/>
              <a:p>
                <a:endParaRPr lang="zh-CN" altLang="en-US"/>
              </a:p>
            </p:txBody>
          </p:sp>
          <p:sp>
            <p:nvSpPr>
              <p:cNvPr id="670" name="任意多边形: 形状 669">
                <a:extLst>
                  <a:ext uri="{FF2B5EF4-FFF2-40B4-BE49-F238E27FC236}">
                    <a16:creationId xmlns:a16="http://schemas.microsoft.com/office/drawing/2014/main" id="{DBDC5459-FC8C-40BE-8EE2-8EF3188341F5}"/>
                  </a:ext>
                </a:extLst>
              </p:cNvPr>
              <p:cNvSpPr/>
              <p:nvPr/>
            </p:nvSpPr>
            <p:spPr>
              <a:xfrm>
                <a:off x="10980469" y="5212193"/>
                <a:ext cx="4185" cy="2278"/>
              </a:xfrm>
              <a:custGeom>
                <a:avLst/>
                <a:gdLst>
                  <a:gd name="connsiteX0" fmla="*/ 1905 w 4185"/>
                  <a:gd name="connsiteY0" fmla="*/ 374 h 2278"/>
                  <a:gd name="connsiteX1" fmla="*/ 0 w 4185"/>
                  <a:gd name="connsiteY1" fmla="*/ 1326 h 2278"/>
                  <a:gd name="connsiteX2" fmla="*/ 2858 w 4185"/>
                  <a:gd name="connsiteY2" fmla="*/ 2279 h 2278"/>
                  <a:gd name="connsiteX3" fmla="*/ 1905 w 4185"/>
                  <a:gd name="connsiteY3" fmla="*/ 374 h 2278"/>
                </a:gdLst>
                <a:ahLst/>
                <a:cxnLst>
                  <a:cxn ang="0">
                    <a:pos x="connsiteX0" y="connsiteY0"/>
                  </a:cxn>
                  <a:cxn ang="0">
                    <a:pos x="connsiteX1" y="connsiteY1"/>
                  </a:cxn>
                  <a:cxn ang="0">
                    <a:pos x="connsiteX2" y="connsiteY2"/>
                  </a:cxn>
                  <a:cxn ang="0">
                    <a:pos x="connsiteX3" y="connsiteY3"/>
                  </a:cxn>
                </a:cxnLst>
                <a:rect l="l" t="t" r="r" b="b"/>
                <a:pathLst>
                  <a:path w="4185" h="2278">
                    <a:moveTo>
                      <a:pt x="1905" y="374"/>
                    </a:moveTo>
                    <a:cubicBezTo>
                      <a:pt x="953" y="374"/>
                      <a:pt x="953" y="374"/>
                      <a:pt x="0" y="1326"/>
                    </a:cubicBezTo>
                    <a:cubicBezTo>
                      <a:pt x="953" y="1326"/>
                      <a:pt x="1905" y="1326"/>
                      <a:pt x="2858" y="2279"/>
                    </a:cubicBezTo>
                    <a:cubicBezTo>
                      <a:pt x="4763" y="374"/>
                      <a:pt x="4763" y="-579"/>
                      <a:pt x="1905" y="374"/>
                    </a:cubicBezTo>
                    <a:close/>
                  </a:path>
                </a:pathLst>
              </a:custGeom>
              <a:grpFill/>
              <a:ln w="9525" cap="flat">
                <a:noFill/>
                <a:prstDash val="solid"/>
                <a:miter/>
              </a:ln>
            </p:spPr>
            <p:txBody>
              <a:bodyPr rtlCol="0" anchor="ctr"/>
              <a:lstStyle/>
              <a:p>
                <a:endParaRPr lang="zh-CN" altLang="en-US"/>
              </a:p>
            </p:txBody>
          </p:sp>
          <p:sp>
            <p:nvSpPr>
              <p:cNvPr id="671" name="任意多边形: 形状 670">
                <a:extLst>
                  <a:ext uri="{FF2B5EF4-FFF2-40B4-BE49-F238E27FC236}">
                    <a16:creationId xmlns:a16="http://schemas.microsoft.com/office/drawing/2014/main" id="{8392E8D7-70AB-603E-F281-861C70CBBF03}"/>
                  </a:ext>
                </a:extLst>
              </p:cNvPr>
              <p:cNvSpPr/>
              <p:nvPr/>
            </p:nvSpPr>
            <p:spPr>
              <a:xfrm>
                <a:off x="10958562" y="5208757"/>
                <a:ext cx="6667" cy="6403"/>
              </a:xfrm>
              <a:custGeom>
                <a:avLst/>
                <a:gdLst>
                  <a:gd name="connsiteX0" fmla="*/ 6668 w 6667"/>
                  <a:gd name="connsiteY0" fmla="*/ 4763 h 6403"/>
                  <a:gd name="connsiteX1" fmla="*/ 953 w 6667"/>
                  <a:gd name="connsiteY1" fmla="*/ 0 h 6403"/>
                  <a:gd name="connsiteX2" fmla="*/ 0 w 6667"/>
                  <a:gd name="connsiteY2" fmla="*/ 3810 h 6403"/>
                  <a:gd name="connsiteX3" fmla="*/ 6668 w 6667"/>
                  <a:gd name="connsiteY3" fmla="*/ 4763 h 6403"/>
                </a:gdLst>
                <a:ahLst/>
                <a:cxnLst>
                  <a:cxn ang="0">
                    <a:pos x="connsiteX0" y="connsiteY0"/>
                  </a:cxn>
                  <a:cxn ang="0">
                    <a:pos x="connsiteX1" y="connsiteY1"/>
                  </a:cxn>
                  <a:cxn ang="0">
                    <a:pos x="connsiteX2" y="connsiteY2"/>
                  </a:cxn>
                  <a:cxn ang="0">
                    <a:pos x="connsiteX3" y="connsiteY3"/>
                  </a:cxn>
                </a:cxnLst>
                <a:rect l="l" t="t" r="r" b="b"/>
                <a:pathLst>
                  <a:path w="6667" h="6403">
                    <a:moveTo>
                      <a:pt x="6668" y="4763"/>
                    </a:moveTo>
                    <a:lnTo>
                      <a:pt x="953" y="0"/>
                    </a:lnTo>
                    <a:lnTo>
                      <a:pt x="0" y="3810"/>
                    </a:lnTo>
                    <a:cubicBezTo>
                      <a:pt x="8572" y="-952"/>
                      <a:pt x="-2857" y="10478"/>
                      <a:pt x="6668" y="4763"/>
                    </a:cubicBezTo>
                    <a:close/>
                  </a:path>
                </a:pathLst>
              </a:custGeom>
              <a:grpFill/>
              <a:ln w="9525" cap="flat">
                <a:noFill/>
                <a:prstDash val="solid"/>
                <a:miter/>
              </a:ln>
            </p:spPr>
            <p:txBody>
              <a:bodyPr rtlCol="0" anchor="ctr"/>
              <a:lstStyle/>
              <a:p>
                <a:endParaRPr lang="zh-CN" altLang="en-US"/>
              </a:p>
            </p:txBody>
          </p:sp>
          <p:sp>
            <p:nvSpPr>
              <p:cNvPr id="672" name="任意多边形: 形状 671">
                <a:extLst>
                  <a:ext uri="{FF2B5EF4-FFF2-40B4-BE49-F238E27FC236}">
                    <a16:creationId xmlns:a16="http://schemas.microsoft.com/office/drawing/2014/main" id="{988E67B1-E639-AD02-2C7A-47207CB1F1E1}"/>
                  </a:ext>
                </a:extLst>
              </p:cNvPr>
              <p:cNvSpPr/>
              <p:nvPr/>
            </p:nvSpPr>
            <p:spPr>
              <a:xfrm>
                <a:off x="10939430" y="5164942"/>
                <a:ext cx="20084" cy="14287"/>
              </a:xfrm>
              <a:custGeom>
                <a:avLst/>
                <a:gdLst>
                  <a:gd name="connsiteX0" fmla="*/ 12464 w 20084"/>
                  <a:gd name="connsiteY0" fmla="*/ 14288 h 14287"/>
                  <a:gd name="connsiteX1" fmla="*/ 20084 w 20084"/>
                  <a:gd name="connsiteY1" fmla="*/ 8573 h 14287"/>
                  <a:gd name="connsiteX2" fmla="*/ 10559 w 20084"/>
                  <a:gd name="connsiteY2" fmla="*/ 0 h 14287"/>
                  <a:gd name="connsiteX3" fmla="*/ 82 w 20084"/>
                  <a:gd name="connsiteY3" fmla="*/ 8573 h 14287"/>
                  <a:gd name="connsiteX4" fmla="*/ 12464 w 20084"/>
                  <a:gd name="connsiteY4" fmla="*/ 14288 h 142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084" h="14287">
                    <a:moveTo>
                      <a:pt x="12464" y="14288"/>
                    </a:moveTo>
                    <a:lnTo>
                      <a:pt x="20084" y="8573"/>
                    </a:lnTo>
                    <a:cubicBezTo>
                      <a:pt x="19132" y="3810"/>
                      <a:pt x="-871" y="10478"/>
                      <a:pt x="10559" y="0"/>
                    </a:cubicBezTo>
                    <a:cubicBezTo>
                      <a:pt x="6749" y="4763"/>
                      <a:pt x="-871" y="2858"/>
                      <a:pt x="82" y="8573"/>
                    </a:cubicBezTo>
                    <a:cubicBezTo>
                      <a:pt x="8654" y="5715"/>
                      <a:pt x="13417" y="10478"/>
                      <a:pt x="12464" y="14288"/>
                    </a:cubicBezTo>
                    <a:close/>
                  </a:path>
                </a:pathLst>
              </a:custGeom>
              <a:grpFill/>
              <a:ln w="9525" cap="flat">
                <a:noFill/>
                <a:prstDash val="solid"/>
                <a:miter/>
              </a:ln>
            </p:spPr>
            <p:txBody>
              <a:bodyPr rtlCol="0" anchor="ctr"/>
              <a:lstStyle/>
              <a:p>
                <a:endParaRPr lang="zh-CN" altLang="en-US"/>
              </a:p>
            </p:txBody>
          </p:sp>
          <p:sp>
            <p:nvSpPr>
              <p:cNvPr id="673" name="任意多边形: 形状 672">
                <a:extLst>
                  <a:ext uri="{FF2B5EF4-FFF2-40B4-BE49-F238E27FC236}">
                    <a16:creationId xmlns:a16="http://schemas.microsoft.com/office/drawing/2014/main" id="{BEB8191B-DA95-8432-A713-B88831E0A0C3}"/>
                  </a:ext>
                </a:extLst>
              </p:cNvPr>
              <p:cNvSpPr/>
              <p:nvPr/>
            </p:nvSpPr>
            <p:spPr>
              <a:xfrm>
                <a:off x="10953676" y="5152521"/>
                <a:ext cx="7742" cy="6189"/>
              </a:xfrm>
              <a:custGeom>
                <a:avLst/>
                <a:gdLst>
                  <a:gd name="connsiteX0" fmla="*/ 2028 w 7742"/>
                  <a:gd name="connsiteY0" fmla="*/ 5754 h 6189"/>
                  <a:gd name="connsiteX1" fmla="*/ 7743 w 7742"/>
                  <a:gd name="connsiteY1" fmla="*/ 991 h 6189"/>
                  <a:gd name="connsiteX2" fmla="*/ 123 w 7742"/>
                  <a:gd name="connsiteY2" fmla="*/ 2896 h 6189"/>
                  <a:gd name="connsiteX3" fmla="*/ 2028 w 7742"/>
                  <a:gd name="connsiteY3" fmla="*/ 5754 h 6189"/>
                </a:gdLst>
                <a:ahLst/>
                <a:cxnLst>
                  <a:cxn ang="0">
                    <a:pos x="connsiteX0" y="connsiteY0"/>
                  </a:cxn>
                  <a:cxn ang="0">
                    <a:pos x="connsiteX1" y="connsiteY1"/>
                  </a:cxn>
                  <a:cxn ang="0">
                    <a:pos x="connsiteX2" y="connsiteY2"/>
                  </a:cxn>
                  <a:cxn ang="0">
                    <a:pos x="connsiteX3" y="connsiteY3"/>
                  </a:cxn>
                </a:cxnLst>
                <a:rect l="l" t="t" r="r" b="b"/>
                <a:pathLst>
                  <a:path w="7742" h="6189">
                    <a:moveTo>
                      <a:pt x="2028" y="5754"/>
                    </a:moveTo>
                    <a:cubicBezTo>
                      <a:pt x="4886" y="4801"/>
                      <a:pt x="5838" y="2896"/>
                      <a:pt x="7743" y="991"/>
                    </a:cubicBezTo>
                    <a:cubicBezTo>
                      <a:pt x="7743" y="-914"/>
                      <a:pt x="2980" y="39"/>
                      <a:pt x="123" y="2896"/>
                    </a:cubicBezTo>
                    <a:cubicBezTo>
                      <a:pt x="11553" y="-3771"/>
                      <a:pt x="-5592" y="8611"/>
                      <a:pt x="2028" y="5754"/>
                    </a:cubicBezTo>
                    <a:close/>
                  </a:path>
                </a:pathLst>
              </a:custGeom>
              <a:grpFill/>
              <a:ln w="9525" cap="flat">
                <a:noFill/>
                <a:prstDash val="solid"/>
                <a:miter/>
              </a:ln>
            </p:spPr>
            <p:txBody>
              <a:bodyPr rtlCol="0" anchor="ctr"/>
              <a:lstStyle/>
              <a:p>
                <a:endParaRPr lang="zh-CN" altLang="en-US"/>
              </a:p>
            </p:txBody>
          </p:sp>
          <p:sp>
            <p:nvSpPr>
              <p:cNvPr id="674" name="任意多边形: 形状 673">
                <a:extLst>
                  <a:ext uri="{FF2B5EF4-FFF2-40B4-BE49-F238E27FC236}">
                    <a16:creationId xmlns:a16="http://schemas.microsoft.com/office/drawing/2014/main" id="{475B0FC1-EC1D-5E82-AACA-1B0082048E78}"/>
                  </a:ext>
                </a:extLst>
              </p:cNvPr>
              <p:cNvSpPr/>
              <p:nvPr/>
            </p:nvSpPr>
            <p:spPr>
              <a:xfrm>
                <a:off x="10929611" y="5140428"/>
                <a:ext cx="18473" cy="8808"/>
              </a:xfrm>
              <a:custGeom>
                <a:avLst/>
                <a:gdLst>
                  <a:gd name="connsiteX0" fmla="*/ 14663 w 18473"/>
                  <a:gd name="connsiteY0" fmla="*/ 1654 h 8808"/>
                  <a:gd name="connsiteX1" fmla="*/ 18473 w 18473"/>
                  <a:gd name="connsiteY1" fmla="*/ 702 h 8808"/>
                  <a:gd name="connsiteX2" fmla="*/ 376 w 18473"/>
                  <a:gd name="connsiteY2" fmla="*/ 6417 h 8808"/>
                  <a:gd name="connsiteX3" fmla="*/ 14663 w 18473"/>
                  <a:gd name="connsiteY3" fmla="*/ 1654 h 8808"/>
                </a:gdLst>
                <a:ahLst/>
                <a:cxnLst>
                  <a:cxn ang="0">
                    <a:pos x="connsiteX0" y="connsiteY0"/>
                  </a:cxn>
                  <a:cxn ang="0">
                    <a:pos x="connsiteX1" y="connsiteY1"/>
                  </a:cxn>
                  <a:cxn ang="0">
                    <a:pos x="connsiteX2" y="connsiteY2"/>
                  </a:cxn>
                  <a:cxn ang="0">
                    <a:pos x="connsiteX3" y="connsiteY3"/>
                  </a:cxn>
                </a:cxnLst>
                <a:rect l="l" t="t" r="r" b="b"/>
                <a:pathLst>
                  <a:path w="18473" h="8808">
                    <a:moveTo>
                      <a:pt x="14663" y="1654"/>
                    </a:moveTo>
                    <a:cubicBezTo>
                      <a:pt x="15616" y="2607"/>
                      <a:pt x="17521" y="3559"/>
                      <a:pt x="18473" y="702"/>
                    </a:cubicBezTo>
                    <a:cubicBezTo>
                      <a:pt x="15616" y="-2156"/>
                      <a:pt x="7043" y="4512"/>
                      <a:pt x="376" y="6417"/>
                    </a:cubicBezTo>
                    <a:cubicBezTo>
                      <a:pt x="-2482" y="12132"/>
                      <a:pt x="11806" y="6417"/>
                      <a:pt x="14663" y="1654"/>
                    </a:cubicBezTo>
                    <a:close/>
                  </a:path>
                </a:pathLst>
              </a:custGeom>
              <a:grpFill/>
              <a:ln w="9525" cap="flat">
                <a:noFill/>
                <a:prstDash val="solid"/>
                <a:miter/>
              </a:ln>
            </p:spPr>
            <p:txBody>
              <a:bodyPr rtlCol="0" anchor="ctr"/>
              <a:lstStyle/>
              <a:p>
                <a:endParaRPr lang="zh-CN" altLang="en-US"/>
              </a:p>
            </p:txBody>
          </p:sp>
          <p:sp>
            <p:nvSpPr>
              <p:cNvPr id="675" name="任意多边形: 形状 674">
                <a:extLst>
                  <a:ext uri="{FF2B5EF4-FFF2-40B4-BE49-F238E27FC236}">
                    <a16:creationId xmlns:a16="http://schemas.microsoft.com/office/drawing/2014/main" id="{BBD746F5-D147-B6CD-699C-1A53661EB490}"/>
                  </a:ext>
                </a:extLst>
              </p:cNvPr>
              <p:cNvSpPr/>
              <p:nvPr/>
            </p:nvSpPr>
            <p:spPr>
              <a:xfrm>
                <a:off x="10985470" y="5078265"/>
                <a:ext cx="4524" cy="5953"/>
              </a:xfrm>
              <a:custGeom>
                <a:avLst/>
                <a:gdLst>
                  <a:gd name="connsiteX0" fmla="*/ 4524 w 4524"/>
                  <a:gd name="connsiteY0" fmla="*/ 0 h 5953"/>
                  <a:gd name="connsiteX1" fmla="*/ 2619 w 4524"/>
                  <a:gd name="connsiteY1" fmla="*/ 5715 h 5953"/>
                  <a:gd name="connsiteX2" fmla="*/ 4524 w 4524"/>
                  <a:gd name="connsiteY2" fmla="*/ 0 h 5953"/>
                </a:gdLst>
                <a:ahLst/>
                <a:cxnLst>
                  <a:cxn ang="0">
                    <a:pos x="connsiteX0" y="connsiteY0"/>
                  </a:cxn>
                  <a:cxn ang="0">
                    <a:pos x="connsiteX1" y="connsiteY1"/>
                  </a:cxn>
                  <a:cxn ang="0">
                    <a:pos x="connsiteX2" y="connsiteY2"/>
                  </a:cxn>
                </a:cxnLst>
                <a:rect l="l" t="t" r="r" b="b"/>
                <a:pathLst>
                  <a:path w="4524" h="5953">
                    <a:moveTo>
                      <a:pt x="4524" y="0"/>
                    </a:moveTo>
                    <a:cubicBezTo>
                      <a:pt x="-2143" y="4763"/>
                      <a:pt x="-238" y="6667"/>
                      <a:pt x="2619" y="5715"/>
                    </a:cubicBezTo>
                    <a:cubicBezTo>
                      <a:pt x="714" y="5715"/>
                      <a:pt x="2619" y="2857"/>
                      <a:pt x="4524" y="0"/>
                    </a:cubicBezTo>
                    <a:close/>
                  </a:path>
                </a:pathLst>
              </a:custGeom>
              <a:grpFill/>
              <a:ln w="9525" cap="flat">
                <a:noFill/>
                <a:prstDash val="solid"/>
                <a:miter/>
              </a:ln>
            </p:spPr>
            <p:txBody>
              <a:bodyPr rtlCol="0" anchor="ctr"/>
              <a:lstStyle/>
              <a:p>
                <a:endParaRPr lang="zh-CN" altLang="en-US"/>
              </a:p>
            </p:txBody>
          </p:sp>
          <p:sp>
            <p:nvSpPr>
              <p:cNvPr id="676" name="任意多边形: 形状 675">
                <a:extLst>
                  <a:ext uri="{FF2B5EF4-FFF2-40B4-BE49-F238E27FC236}">
                    <a16:creationId xmlns:a16="http://schemas.microsoft.com/office/drawing/2014/main" id="{6035C211-9413-2702-5CEB-17D8E11AF9FA}"/>
                  </a:ext>
                </a:extLst>
              </p:cNvPr>
              <p:cNvSpPr/>
              <p:nvPr/>
            </p:nvSpPr>
            <p:spPr>
              <a:xfrm>
                <a:off x="10929034" y="5110650"/>
                <a:ext cx="11430" cy="5715"/>
              </a:xfrm>
              <a:custGeom>
                <a:avLst/>
                <a:gdLst>
                  <a:gd name="connsiteX0" fmla="*/ 953 w 11430"/>
                  <a:gd name="connsiteY0" fmla="*/ 3810 h 5715"/>
                  <a:gd name="connsiteX1" fmla="*/ 0 w 11430"/>
                  <a:gd name="connsiteY1" fmla="*/ 5715 h 5715"/>
                  <a:gd name="connsiteX2" fmla="*/ 11430 w 11430"/>
                  <a:gd name="connsiteY2" fmla="*/ 0 h 5715"/>
                </a:gdLst>
                <a:ahLst/>
                <a:cxnLst>
                  <a:cxn ang="0">
                    <a:pos x="connsiteX0" y="connsiteY0"/>
                  </a:cxn>
                  <a:cxn ang="0">
                    <a:pos x="connsiteX1" y="connsiteY1"/>
                  </a:cxn>
                  <a:cxn ang="0">
                    <a:pos x="connsiteX2" y="connsiteY2"/>
                  </a:cxn>
                </a:cxnLst>
                <a:rect l="l" t="t" r="r" b="b"/>
                <a:pathLst>
                  <a:path w="11430" h="5715">
                    <a:moveTo>
                      <a:pt x="953" y="3810"/>
                    </a:moveTo>
                    <a:lnTo>
                      <a:pt x="0" y="5715"/>
                    </a:lnTo>
                    <a:lnTo>
                      <a:pt x="11430" y="0"/>
                    </a:lnTo>
                    <a:close/>
                  </a:path>
                </a:pathLst>
              </a:custGeom>
              <a:grpFill/>
              <a:ln w="9525" cap="flat">
                <a:noFill/>
                <a:prstDash val="solid"/>
                <a:miter/>
              </a:ln>
            </p:spPr>
            <p:txBody>
              <a:bodyPr rtlCol="0" anchor="ctr"/>
              <a:lstStyle/>
              <a:p>
                <a:endParaRPr lang="zh-CN" altLang="en-US"/>
              </a:p>
            </p:txBody>
          </p:sp>
          <p:sp>
            <p:nvSpPr>
              <p:cNvPr id="677" name="任意多边形: 形状 676">
                <a:extLst>
                  <a:ext uri="{FF2B5EF4-FFF2-40B4-BE49-F238E27FC236}">
                    <a16:creationId xmlns:a16="http://schemas.microsoft.com/office/drawing/2014/main" id="{AE1109E3-9D8E-52F7-7410-2432F8718BFA}"/>
                  </a:ext>
                </a:extLst>
              </p:cNvPr>
              <p:cNvSpPr/>
              <p:nvPr/>
            </p:nvSpPr>
            <p:spPr>
              <a:xfrm>
                <a:off x="10904269" y="5099220"/>
                <a:ext cx="8572" cy="4762"/>
              </a:xfrm>
              <a:custGeom>
                <a:avLst/>
                <a:gdLst>
                  <a:gd name="connsiteX0" fmla="*/ 8573 w 8572"/>
                  <a:gd name="connsiteY0" fmla="*/ 0 h 4762"/>
                  <a:gd name="connsiteX1" fmla="*/ 0 w 8572"/>
                  <a:gd name="connsiteY1" fmla="*/ 1905 h 4762"/>
                  <a:gd name="connsiteX2" fmla="*/ 2858 w 8572"/>
                  <a:gd name="connsiteY2" fmla="*/ 4763 h 4762"/>
                </a:gdLst>
                <a:ahLst/>
                <a:cxnLst>
                  <a:cxn ang="0">
                    <a:pos x="connsiteX0" y="connsiteY0"/>
                  </a:cxn>
                  <a:cxn ang="0">
                    <a:pos x="connsiteX1" y="connsiteY1"/>
                  </a:cxn>
                  <a:cxn ang="0">
                    <a:pos x="connsiteX2" y="connsiteY2"/>
                  </a:cxn>
                </a:cxnLst>
                <a:rect l="l" t="t" r="r" b="b"/>
                <a:pathLst>
                  <a:path w="8572" h="4762">
                    <a:moveTo>
                      <a:pt x="8573" y="0"/>
                    </a:moveTo>
                    <a:lnTo>
                      <a:pt x="0" y="1905"/>
                    </a:lnTo>
                    <a:lnTo>
                      <a:pt x="2858" y="4763"/>
                    </a:lnTo>
                    <a:close/>
                  </a:path>
                </a:pathLst>
              </a:custGeom>
              <a:grpFill/>
              <a:ln w="9525" cap="flat">
                <a:noFill/>
                <a:prstDash val="solid"/>
                <a:miter/>
              </a:ln>
            </p:spPr>
            <p:txBody>
              <a:bodyPr rtlCol="0" anchor="ctr"/>
              <a:lstStyle/>
              <a:p>
                <a:endParaRPr lang="zh-CN" altLang="en-US"/>
              </a:p>
            </p:txBody>
          </p:sp>
          <p:sp>
            <p:nvSpPr>
              <p:cNvPr id="678" name="任意多边形: 形状 677">
                <a:extLst>
                  <a:ext uri="{FF2B5EF4-FFF2-40B4-BE49-F238E27FC236}">
                    <a16:creationId xmlns:a16="http://schemas.microsoft.com/office/drawing/2014/main" id="{24B7B761-7131-10E9-56D7-B130EFEDE675}"/>
                  </a:ext>
                </a:extLst>
              </p:cNvPr>
              <p:cNvSpPr/>
              <p:nvPr/>
            </p:nvSpPr>
            <p:spPr>
              <a:xfrm>
                <a:off x="10907002" y="5091600"/>
                <a:ext cx="4887" cy="3940"/>
              </a:xfrm>
              <a:custGeom>
                <a:avLst/>
                <a:gdLst>
                  <a:gd name="connsiteX0" fmla="*/ 4888 w 4887"/>
                  <a:gd name="connsiteY0" fmla="*/ 2858 h 3940"/>
                  <a:gd name="connsiteX1" fmla="*/ 2030 w 4887"/>
                  <a:gd name="connsiteY1" fmla="*/ 0 h 3940"/>
                  <a:gd name="connsiteX2" fmla="*/ 125 w 4887"/>
                  <a:gd name="connsiteY2" fmla="*/ 2858 h 3940"/>
                  <a:gd name="connsiteX3" fmla="*/ 4888 w 4887"/>
                  <a:gd name="connsiteY3" fmla="*/ 2858 h 3940"/>
                </a:gdLst>
                <a:ahLst/>
                <a:cxnLst>
                  <a:cxn ang="0">
                    <a:pos x="connsiteX0" y="connsiteY0"/>
                  </a:cxn>
                  <a:cxn ang="0">
                    <a:pos x="connsiteX1" y="connsiteY1"/>
                  </a:cxn>
                  <a:cxn ang="0">
                    <a:pos x="connsiteX2" y="connsiteY2"/>
                  </a:cxn>
                  <a:cxn ang="0">
                    <a:pos x="connsiteX3" y="connsiteY3"/>
                  </a:cxn>
                </a:cxnLst>
                <a:rect l="l" t="t" r="r" b="b"/>
                <a:pathLst>
                  <a:path w="4887" h="3940">
                    <a:moveTo>
                      <a:pt x="4888" y="2858"/>
                    </a:moveTo>
                    <a:lnTo>
                      <a:pt x="2030" y="0"/>
                    </a:lnTo>
                    <a:lnTo>
                      <a:pt x="125" y="2858"/>
                    </a:lnTo>
                    <a:cubicBezTo>
                      <a:pt x="-827" y="5715"/>
                      <a:pt x="3935" y="1905"/>
                      <a:pt x="4888" y="2858"/>
                    </a:cubicBezTo>
                    <a:close/>
                  </a:path>
                </a:pathLst>
              </a:custGeom>
              <a:grpFill/>
              <a:ln w="9525" cap="flat">
                <a:noFill/>
                <a:prstDash val="solid"/>
                <a:miter/>
              </a:ln>
            </p:spPr>
            <p:txBody>
              <a:bodyPr rtlCol="0" anchor="ctr"/>
              <a:lstStyle/>
              <a:p>
                <a:endParaRPr lang="zh-CN" altLang="en-US"/>
              </a:p>
            </p:txBody>
          </p:sp>
          <p:sp>
            <p:nvSpPr>
              <p:cNvPr id="679" name="任意多边形: 形状 678">
                <a:extLst>
                  <a:ext uri="{FF2B5EF4-FFF2-40B4-BE49-F238E27FC236}">
                    <a16:creationId xmlns:a16="http://schemas.microsoft.com/office/drawing/2014/main" id="{FCCF6E1E-A316-8DE1-3821-83358A2297C9}"/>
                  </a:ext>
                </a:extLst>
              </p:cNvPr>
              <p:cNvSpPr/>
              <p:nvPr/>
            </p:nvSpPr>
            <p:spPr>
              <a:xfrm>
                <a:off x="10903317" y="5085884"/>
                <a:ext cx="6667" cy="1905"/>
              </a:xfrm>
              <a:custGeom>
                <a:avLst/>
                <a:gdLst>
                  <a:gd name="connsiteX0" fmla="*/ 952 w 6667"/>
                  <a:gd name="connsiteY0" fmla="*/ 0 h 1905"/>
                  <a:gd name="connsiteX1" fmla="*/ 0 w 6667"/>
                  <a:gd name="connsiteY1" fmla="*/ 1905 h 1905"/>
                  <a:gd name="connsiteX2" fmla="*/ 6667 w 6667"/>
                  <a:gd name="connsiteY2" fmla="*/ 1905 h 1905"/>
                  <a:gd name="connsiteX3" fmla="*/ 952 w 6667"/>
                  <a:gd name="connsiteY3" fmla="*/ 0 h 1905"/>
                </a:gdLst>
                <a:ahLst/>
                <a:cxnLst>
                  <a:cxn ang="0">
                    <a:pos x="connsiteX0" y="connsiteY0"/>
                  </a:cxn>
                  <a:cxn ang="0">
                    <a:pos x="connsiteX1" y="connsiteY1"/>
                  </a:cxn>
                  <a:cxn ang="0">
                    <a:pos x="connsiteX2" y="connsiteY2"/>
                  </a:cxn>
                  <a:cxn ang="0">
                    <a:pos x="connsiteX3" y="connsiteY3"/>
                  </a:cxn>
                </a:cxnLst>
                <a:rect l="l" t="t" r="r" b="b"/>
                <a:pathLst>
                  <a:path w="6667" h="1905">
                    <a:moveTo>
                      <a:pt x="952" y="0"/>
                    </a:moveTo>
                    <a:cubicBezTo>
                      <a:pt x="1905" y="0"/>
                      <a:pt x="952" y="953"/>
                      <a:pt x="0" y="1905"/>
                    </a:cubicBezTo>
                    <a:lnTo>
                      <a:pt x="6667" y="1905"/>
                    </a:lnTo>
                    <a:lnTo>
                      <a:pt x="952" y="0"/>
                    </a:lnTo>
                    <a:close/>
                  </a:path>
                </a:pathLst>
              </a:custGeom>
              <a:grpFill/>
              <a:ln w="9525" cap="flat">
                <a:noFill/>
                <a:prstDash val="solid"/>
                <a:miter/>
              </a:ln>
            </p:spPr>
            <p:txBody>
              <a:bodyPr rtlCol="0" anchor="ctr"/>
              <a:lstStyle/>
              <a:p>
                <a:endParaRPr lang="zh-CN" altLang="en-US"/>
              </a:p>
            </p:txBody>
          </p:sp>
          <p:sp>
            <p:nvSpPr>
              <p:cNvPr id="680" name="任意多边形: 形状 679">
                <a:extLst>
                  <a:ext uri="{FF2B5EF4-FFF2-40B4-BE49-F238E27FC236}">
                    <a16:creationId xmlns:a16="http://schemas.microsoft.com/office/drawing/2014/main" id="{D1220D26-7724-F3CF-800B-F5EB04B24C50}"/>
                  </a:ext>
                </a:extLst>
              </p:cNvPr>
              <p:cNvSpPr/>
              <p:nvPr/>
            </p:nvSpPr>
            <p:spPr>
              <a:xfrm>
                <a:off x="10917359" y="5002065"/>
                <a:ext cx="7129" cy="6055"/>
              </a:xfrm>
              <a:custGeom>
                <a:avLst/>
                <a:gdLst>
                  <a:gd name="connsiteX0" fmla="*/ 3103 w 7129"/>
                  <a:gd name="connsiteY0" fmla="*/ 5715 h 6055"/>
                  <a:gd name="connsiteX1" fmla="*/ 5961 w 7129"/>
                  <a:gd name="connsiteY1" fmla="*/ 0 h 6055"/>
                  <a:gd name="connsiteX2" fmla="*/ 3103 w 7129"/>
                  <a:gd name="connsiteY2" fmla="*/ 5715 h 6055"/>
                </a:gdLst>
                <a:ahLst/>
                <a:cxnLst>
                  <a:cxn ang="0">
                    <a:pos x="connsiteX0" y="connsiteY0"/>
                  </a:cxn>
                  <a:cxn ang="0">
                    <a:pos x="connsiteX1" y="connsiteY1"/>
                  </a:cxn>
                  <a:cxn ang="0">
                    <a:pos x="connsiteX2" y="connsiteY2"/>
                  </a:cxn>
                </a:cxnLst>
                <a:rect l="l" t="t" r="r" b="b"/>
                <a:pathLst>
                  <a:path w="7129" h="6055">
                    <a:moveTo>
                      <a:pt x="3103" y="5715"/>
                    </a:moveTo>
                    <a:cubicBezTo>
                      <a:pt x="10723" y="1905"/>
                      <a:pt x="5008" y="1905"/>
                      <a:pt x="5961" y="0"/>
                    </a:cubicBezTo>
                    <a:cubicBezTo>
                      <a:pt x="4056" y="952"/>
                      <a:pt x="-4517" y="7620"/>
                      <a:pt x="3103" y="5715"/>
                    </a:cubicBezTo>
                    <a:close/>
                  </a:path>
                </a:pathLst>
              </a:custGeom>
              <a:grpFill/>
              <a:ln w="9525" cap="flat">
                <a:noFill/>
                <a:prstDash val="solid"/>
                <a:miter/>
              </a:ln>
            </p:spPr>
            <p:txBody>
              <a:bodyPr rtlCol="0" anchor="ctr"/>
              <a:lstStyle/>
              <a:p>
                <a:endParaRPr lang="zh-CN" altLang="en-US"/>
              </a:p>
            </p:txBody>
          </p:sp>
        </p:grpSp>
        <p:sp>
          <p:nvSpPr>
            <p:cNvPr id="681" name="任意多边形: 形状 680">
              <a:extLst>
                <a:ext uri="{FF2B5EF4-FFF2-40B4-BE49-F238E27FC236}">
                  <a16:creationId xmlns:a16="http://schemas.microsoft.com/office/drawing/2014/main" id="{36E36066-1FBE-5730-670C-6DED52BC927C}"/>
                </a:ext>
              </a:extLst>
            </p:cNvPr>
            <p:cNvSpPr/>
            <p:nvPr/>
          </p:nvSpPr>
          <p:spPr>
            <a:xfrm>
              <a:off x="9400952" y="4714318"/>
              <a:ext cx="380047" cy="508402"/>
            </a:xfrm>
            <a:custGeom>
              <a:avLst/>
              <a:gdLst>
                <a:gd name="connsiteX0" fmla="*/ 0 w 380047"/>
                <a:gd name="connsiteY0" fmla="*/ 3578 h 508402"/>
                <a:gd name="connsiteX1" fmla="*/ 122872 w 380047"/>
                <a:gd name="connsiteY1" fmla="*/ 508403 h 508402"/>
                <a:gd name="connsiteX2" fmla="*/ 380047 w 380047"/>
                <a:gd name="connsiteY2" fmla="*/ 508403 h 508402"/>
                <a:gd name="connsiteX3" fmla="*/ 358140 w 380047"/>
                <a:gd name="connsiteY3" fmla="*/ 169313 h 508402"/>
                <a:gd name="connsiteX4" fmla="*/ 0 w 380047"/>
                <a:gd name="connsiteY4" fmla="*/ 3578 h 508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0047" h="508402">
                  <a:moveTo>
                    <a:pt x="0" y="3578"/>
                  </a:moveTo>
                  <a:cubicBezTo>
                    <a:pt x="0" y="3578"/>
                    <a:pt x="69533" y="356003"/>
                    <a:pt x="122872" y="508403"/>
                  </a:cubicBezTo>
                  <a:lnTo>
                    <a:pt x="380047" y="508403"/>
                  </a:lnTo>
                  <a:lnTo>
                    <a:pt x="358140" y="169313"/>
                  </a:lnTo>
                  <a:cubicBezTo>
                    <a:pt x="359092" y="169313"/>
                    <a:pt x="128588" y="-28807"/>
                    <a:pt x="0" y="3578"/>
                  </a:cubicBezTo>
                  <a:close/>
                </a:path>
              </a:pathLst>
            </a:custGeom>
            <a:solidFill>
              <a:srgbClr val="C4D19C"/>
            </a:solidFill>
            <a:ln w="9525" cap="flat">
              <a:noFill/>
              <a:prstDash val="solid"/>
              <a:miter/>
            </a:ln>
          </p:spPr>
          <p:txBody>
            <a:bodyPr rtlCol="0" anchor="ctr"/>
            <a:lstStyle/>
            <a:p>
              <a:endParaRPr lang="zh-CN" altLang="en-US"/>
            </a:p>
          </p:txBody>
        </p:sp>
        <p:grpSp>
          <p:nvGrpSpPr>
            <p:cNvPr id="682" name="图形 564">
              <a:extLst>
                <a:ext uri="{FF2B5EF4-FFF2-40B4-BE49-F238E27FC236}">
                  <a16:creationId xmlns:a16="http://schemas.microsoft.com/office/drawing/2014/main" id="{5101CAD6-284D-B29F-BE1B-01890F41959D}"/>
                </a:ext>
              </a:extLst>
            </p:cNvPr>
            <p:cNvGrpSpPr/>
            <p:nvPr/>
          </p:nvGrpSpPr>
          <p:grpSpPr>
            <a:xfrm>
              <a:off x="9376153" y="4698846"/>
              <a:ext cx="449613" cy="282892"/>
              <a:chOff x="9566926" y="4794420"/>
              <a:chExt cx="449613" cy="282892"/>
            </a:xfrm>
            <a:solidFill>
              <a:srgbClr val="646360"/>
            </a:solidFill>
          </p:grpSpPr>
          <p:sp>
            <p:nvSpPr>
              <p:cNvPr id="683" name="任意多边形: 形状 682">
                <a:extLst>
                  <a:ext uri="{FF2B5EF4-FFF2-40B4-BE49-F238E27FC236}">
                    <a16:creationId xmlns:a16="http://schemas.microsoft.com/office/drawing/2014/main" id="{BC2F7D7F-B490-E15A-46A9-19AC79AD5A85}"/>
                  </a:ext>
                </a:extLst>
              </p:cNvPr>
              <p:cNvSpPr/>
              <p:nvPr/>
            </p:nvSpPr>
            <p:spPr>
              <a:xfrm>
                <a:off x="9769842" y="4931579"/>
                <a:ext cx="2857" cy="2857"/>
              </a:xfrm>
              <a:custGeom>
                <a:avLst/>
                <a:gdLst>
                  <a:gd name="connsiteX0" fmla="*/ 2858 w 2857"/>
                  <a:gd name="connsiteY0" fmla="*/ 0 h 2857"/>
                  <a:gd name="connsiteX1" fmla="*/ 0 w 2857"/>
                  <a:gd name="connsiteY1" fmla="*/ 2858 h 2857"/>
                  <a:gd name="connsiteX2" fmla="*/ 2858 w 2857"/>
                  <a:gd name="connsiteY2" fmla="*/ 0 h 2857"/>
                </a:gdLst>
                <a:ahLst/>
                <a:cxnLst>
                  <a:cxn ang="0">
                    <a:pos x="connsiteX0" y="connsiteY0"/>
                  </a:cxn>
                  <a:cxn ang="0">
                    <a:pos x="connsiteX1" y="connsiteY1"/>
                  </a:cxn>
                  <a:cxn ang="0">
                    <a:pos x="connsiteX2" y="connsiteY2"/>
                  </a:cxn>
                </a:cxnLst>
                <a:rect l="l" t="t" r="r" b="b"/>
                <a:pathLst>
                  <a:path w="2857" h="2857">
                    <a:moveTo>
                      <a:pt x="2858" y="0"/>
                    </a:moveTo>
                    <a:cubicBezTo>
                      <a:pt x="1905" y="953"/>
                      <a:pt x="953" y="1905"/>
                      <a:pt x="0" y="2858"/>
                    </a:cubicBezTo>
                    <a:cubicBezTo>
                      <a:pt x="0" y="2858"/>
                      <a:pt x="953" y="1905"/>
                      <a:pt x="2858" y="0"/>
                    </a:cubicBezTo>
                    <a:close/>
                  </a:path>
                </a:pathLst>
              </a:custGeom>
              <a:grpFill/>
              <a:ln w="9525" cap="flat">
                <a:noFill/>
                <a:prstDash val="solid"/>
                <a:miter/>
              </a:ln>
            </p:spPr>
            <p:txBody>
              <a:bodyPr rtlCol="0" anchor="ctr"/>
              <a:lstStyle/>
              <a:p>
                <a:endParaRPr lang="zh-CN" altLang="en-US"/>
              </a:p>
            </p:txBody>
          </p:sp>
          <p:sp>
            <p:nvSpPr>
              <p:cNvPr id="684" name="任意多边形: 形状 683">
                <a:extLst>
                  <a:ext uri="{FF2B5EF4-FFF2-40B4-BE49-F238E27FC236}">
                    <a16:creationId xmlns:a16="http://schemas.microsoft.com/office/drawing/2014/main" id="{E4E2CF4A-165E-5E08-D106-55048C71F9BA}"/>
                  </a:ext>
                </a:extLst>
              </p:cNvPr>
              <p:cNvSpPr/>
              <p:nvPr/>
            </p:nvSpPr>
            <p:spPr>
              <a:xfrm>
                <a:off x="9854615" y="4989682"/>
                <a:ext cx="952" cy="952"/>
              </a:xfrm>
              <a:custGeom>
                <a:avLst/>
                <a:gdLst>
                  <a:gd name="connsiteX0" fmla="*/ 0 w 952"/>
                  <a:gd name="connsiteY0" fmla="*/ 952 h 952"/>
                  <a:gd name="connsiteX1" fmla="*/ 0 w 952"/>
                  <a:gd name="connsiteY1" fmla="*/ 952 h 952"/>
                  <a:gd name="connsiteX2" fmla="*/ 952 w 952"/>
                  <a:gd name="connsiteY2" fmla="*/ 0 h 952"/>
                  <a:gd name="connsiteX3" fmla="*/ 0 w 952"/>
                  <a:gd name="connsiteY3" fmla="*/ 952 h 952"/>
                </a:gdLst>
                <a:ahLst/>
                <a:cxnLst>
                  <a:cxn ang="0">
                    <a:pos x="connsiteX0" y="connsiteY0"/>
                  </a:cxn>
                  <a:cxn ang="0">
                    <a:pos x="connsiteX1" y="connsiteY1"/>
                  </a:cxn>
                  <a:cxn ang="0">
                    <a:pos x="connsiteX2" y="connsiteY2"/>
                  </a:cxn>
                  <a:cxn ang="0">
                    <a:pos x="connsiteX3" y="connsiteY3"/>
                  </a:cxn>
                </a:cxnLst>
                <a:rect l="l" t="t" r="r" b="b"/>
                <a:pathLst>
                  <a:path w="952" h="952">
                    <a:moveTo>
                      <a:pt x="0" y="952"/>
                    </a:moveTo>
                    <a:cubicBezTo>
                      <a:pt x="0" y="952"/>
                      <a:pt x="0" y="952"/>
                      <a:pt x="0" y="952"/>
                    </a:cubicBezTo>
                    <a:lnTo>
                      <a:pt x="952" y="0"/>
                    </a:lnTo>
                    <a:lnTo>
                      <a:pt x="0" y="952"/>
                    </a:lnTo>
                    <a:close/>
                  </a:path>
                </a:pathLst>
              </a:custGeom>
              <a:grpFill/>
              <a:ln w="9525" cap="flat">
                <a:noFill/>
                <a:prstDash val="solid"/>
                <a:miter/>
              </a:ln>
            </p:spPr>
            <p:txBody>
              <a:bodyPr rtlCol="0" anchor="ctr"/>
              <a:lstStyle/>
              <a:p>
                <a:endParaRPr lang="zh-CN" altLang="en-US"/>
              </a:p>
            </p:txBody>
          </p:sp>
          <p:sp>
            <p:nvSpPr>
              <p:cNvPr id="685" name="任意多边形: 形状 684">
                <a:extLst>
                  <a:ext uri="{FF2B5EF4-FFF2-40B4-BE49-F238E27FC236}">
                    <a16:creationId xmlns:a16="http://schemas.microsoft.com/office/drawing/2014/main" id="{53F69DBD-194D-B39F-C4E6-48AB3244D271}"/>
                  </a:ext>
                </a:extLst>
              </p:cNvPr>
              <p:cNvSpPr/>
              <p:nvPr/>
            </p:nvSpPr>
            <p:spPr>
              <a:xfrm>
                <a:off x="9855567" y="4985872"/>
                <a:ext cx="2857" cy="3810"/>
              </a:xfrm>
              <a:custGeom>
                <a:avLst/>
                <a:gdLst>
                  <a:gd name="connsiteX0" fmla="*/ 0 w 2857"/>
                  <a:gd name="connsiteY0" fmla="*/ 3810 h 3810"/>
                  <a:gd name="connsiteX1" fmla="*/ 2858 w 2857"/>
                  <a:gd name="connsiteY1" fmla="*/ 0 h 3810"/>
                  <a:gd name="connsiteX2" fmla="*/ 0 w 2857"/>
                  <a:gd name="connsiteY2" fmla="*/ 3810 h 3810"/>
                </a:gdLst>
                <a:ahLst/>
                <a:cxnLst>
                  <a:cxn ang="0">
                    <a:pos x="connsiteX0" y="connsiteY0"/>
                  </a:cxn>
                  <a:cxn ang="0">
                    <a:pos x="connsiteX1" y="connsiteY1"/>
                  </a:cxn>
                  <a:cxn ang="0">
                    <a:pos x="connsiteX2" y="connsiteY2"/>
                  </a:cxn>
                </a:cxnLst>
                <a:rect l="l" t="t" r="r" b="b"/>
                <a:pathLst>
                  <a:path w="2857" h="3810">
                    <a:moveTo>
                      <a:pt x="0" y="3810"/>
                    </a:moveTo>
                    <a:lnTo>
                      <a:pt x="2858" y="0"/>
                    </a:lnTo>
                    <a:cubicBezTo>
                      <a:pt x="0" y="953"/>
                      <a:pt x="0" y="1905"/>
                      <a:pt x="0" y="3810"/>
                    </a:cubicBezTo>
                    <a:close/>
                  </a:path>
                </a:pathLst>
              </a:custGeom>
              <a:grpFill/>
              <a:ln w="9525" cap="flat">
                <a:noFill/>
                <a:prstDash val="solid"/>
                <a:miter/>
              </a:ln>
            </p:spPr>
            <p:txBody>
              <a:bodyPr rtlCol="0" anchor="ctr"/>
              <a:lstStyle/>
              <a:p>
                <a:endParaRPr lang="zh-CN" altLang="en-US"/>
              </a:p>
            </p:txBody>
          </p:sp>
          <p:sp>
            <p:nvSpPr>
              <p:cNvPr id="686" name="任意多边形: 形状 685">
                <a:extLst>
                  <a:ext uri="{FF2B5EF4-FFF2-40B4-BE49-F238E27FC236}">
                    <a16:creationId xmlns:a16="http://schemas.microsoft.com/office/drawing/2014/main" id="{2FFCFB94-C4A5-F859-A56F-F7F7A93EC250}"/>
                  </a:ext>
                </a:extLst>
              </p:cNvPr>
              <p:cNvSpPr/>
              <p:nvPr/>
            </p:nvSpPr>
            <p:spPr>
              <a:xfrm>
                <a:off x="9741267" y="4953487"/>
                <a:ext cx="5715" cy="3809"/>
              </a:xfrm>
              <a:custGeom>
                <a:avLst/>
                <a:gdLst>
                  <a:gd name="connsiteX0" fmla="*/ 5715 w 5715"/>
                  <a:gd name="connsiteY0" fmla="*/ 0 h 3809"/>
                  <a:gd name="connsiteX1" fmla="*/ 0 w 5715"/>
                  <a:gd name="connsiteY1" fmla="*/ 3810 h 3809"/>
                  <a:gd name="connsiteX2" fmla="*/ 5715 w 5715"/>
                  <a:gd name="connsiteY2" fmla="*/ 0 h 3809"/>
                </a:gdLst>
                <a:ahLst/>
                <a:cxnLst>
                  <a:cxn ang="0">
                    <a:pos x="connsiteX0" y="connsiteY0"/>
                  </a:cxn>
                  <a:cxn ang="0">
                    <a:pos x="connsiteX1" y="connsiteY1"/>
                  </a:cxn>
                  <a:cxn ang="0">
                    <a:pos x="connsiteX2" y="connsiteY2"/>
                  </a:cxn>
                </a:cxnLst>
                <a:rect l="l" t="t" r="r" b="b"/>
                <a:pathLst>
                  <a:path w="5715" h="3809">
                    <a:moveTo>
                      <a:pt x="5715" y="0"/>
                    </a:moveTo>
                    <a:cubicBezTo>
                      <a:pt x="4763" y="0"/>
                      <a:pt x="2858" y="953"/>
                      <a:pt x="0" y="3810"/>
                    </a:cubicBezTo>
                    <a:lnTo>
                      <a:pt x="5715" y="0"/>
                    </a:lnTo>
                    <a:close/>
                  </a:path>
                </a:pathLst>
              </a:custGeom>
              <a:grpFill/>
              <a:ln w="9525" cap="flat">
                <a:noFill/>
                <a:prstDash val="solid"/>
                <a:miter/>
              </a:ln>
            </p:spPr>
            <p:txBody>
              <a:bodyPr rtlCol="0" anchor="ctr"/>
              <a:lstStyle/>
              <a:p>
                <a:endParaRPr lang="zh-CN" altLang="en-US"/>
              </a:p>
            </p:txBody>
          </p:sp>
          <p:sp>
            <p:nvSpPr>
              <p:cNvPr id="687" name="任意多边形: 形状 686">
                <a:extLst>
                  <a:ext uri="{FF2B5EF4-FFF2-40B4-BE49-F238E27FC236}">
                    <a16:creationId xmlns:a16="http://schemas.microsoft.com/office/drawing/2014/main" id="{8FA2AE7C-D5BB-7D60-3AF5-58F538A58FEA}"/>
                  </a:ext>
                </a:extLst>
              </p:cNvPr>
              <p:cNvSpPr/>
              <p:nvPr/>
            </p:nvSpPr>
            <p:spPr>
              <a:xfrm>
                <a:off x="9744125" y="4976347"/>
                <a:ext cx="952" cy="2857"/>
              </a:xfrm>
              <a:custGeom>
                <a:avLst/>
                <a:gdLst>
                  <a:gd name="connsiteX0" fmla="*/ 953 w 952"/>
                  <a:gd name="connsiteY0" fmla="*/ 0 h 2857"/>
                  <a:gd name="connsiteX1" fmla="*/ 0 w 952"/>
                  <a:gd name="connsiteY1" fmla="*/ 2858 h 2857"/>
                  <a:gd name="connsiteX2" fmla="*/ 953 w 952"/>
                  <a:gd name="connsiteY2" fmla="*/ 0 h 2857"/>
                </a:gdLst>
                <a:ahLst/>
                <a:cxnLst>
                  <a:cxn ang="0">
                    <a:pos x="connsiteX0" y="connsiteY0"/>
                  </a:cxn>
                  <a:cxn ang="0">
                    <a:pos x="connsiteX1" y="connsiteY1"/>
                  </a:cxn>
                  <a:cxn ang="0">
                    <a:pos x="connsiteX2" y="connsiteY2"/>
                  </a:cxn>
                </a:cxnLst>
                <a:rect l="l" t="t" r="r" b="b"/>
                <a:pathLst>
                  <a:path w="952" h="2857">
                    <a:moveTo>
                      <a:pt x="953" y="0"/>
                    </a:moveTo>
                    <a:cubicBezTo>
                      <a:pt x="953" y="953"/>
                      <a:pt x="0" y="1905"/>
                      <a:pt x="0" y="2858"/>
                    </a:cubicBezTo>
                    <a:cubicBezTo>
                      <a:pt x="953" y="953"/>
                      <a:pt x="953" y="0"/>
                      <a:pt x="953" y="0"/>
                    </a:cubicBezTo>
                    <a:close/>
                  </a:path>
                </a:pathLst>
              </a:custGeom>
              <a:grpFill/>
              <a:ln w="9525" cap="flat">
                <a:noFill/>
                <a:prstDash val="solid"/>
                <a:miter/>
              </a:ln>
            </p:spPr>
            <p:txBody>
              <a:bodyPr rtlCol="0" anchor="ctr"/>
              <a:lstStyle/>
              <a:p>
                <a:endParaRPr lang="zh-CN" altLang="en-US"/>
              </a:p>
            </p:txBody>
          </p:sp>
          <p:sp>
            <p:nvSpPr>
              <p:cNvPr id="688" name="任意多边形: 形状 687">
                <a:extLst>
                  <a:ext uri="{FF2B5EF4-FFF2-40B4-BE49-F238E27FC236}">
                    <a16:creationId xmlns:a16="http://schemas.microsoft.com/office/drawing/2014/main" id="{B442B4B7-E12F-DEB0-08E3-393811DA2779}"/>
                  </a:ext>
                </a:extLst>
              </p:cNvPr>
              <p:cNvSpPr/>
              <p:nvPr/>
            </p:nvSpPr>
            <p:spPr>
              <a:xfrm>
                <a:off x="9703167" y="4868715"/>
                <a:ext cx="952" cy="952"/>
              </a:xfrm>
              <a:custGeom>
                <a:avLst/>
                <a:gdLst>
                  <a:gd name="connsiteX0" fmla="*/ 0 w 952"/>
                  <a:gd name="connsiteY0" fmla="*/ 952 h 952"/>
                  <a:gd name="connsiteX1" fmla="*/ 953 w 952"/>
                  <a:gd name="connsiteY1" fmla="*/ 0 h 952"/>
                  <a:gd name="connsiteX2" fmla="*/ 0 w 952"/>
                  <a:gd name="connsiteY2" fmla="*/ 952 h 952"/>
                </a:gdLst>
                <a:ahLst/>
                <a:cxnLst>
                  <a:cxn ang="0">
                    <a:pos x="connsiteX0" y="connsiteY0"/>
                  </a:cxn>
                  <a:cxn ang="0">
                    <a:pos x="connsiteX1" y="connsiteY1"/>
                  </a:cxn>
                  <a:cxn ang="0">
                    <a:pos x="connsiteX2" y="connsiteY2"/>
                  </a:cxn>
                </a:cxnLst>
                <a:rect l="l" t="t" r="r" b="b"/>
                <a:pathLst>
                  <a:path w="952" h="952">
                    <a:moveTo>
                      <a:pt x="0" y="952"/>
                    </a:moveTo>
                    <a:cubicBezTo>
                      <a:pt x="953" y="952"/>
                      <a:pt x="953" y="0"/>
                      <a:pt x="953" y="0"/>
                    </a:cubicBezTo>
                    <a:cubicBezTo>
                      <a:pt x="953" y="0"/>
                      <a:pt x="0" y="952"/>
                      <a:pt x="0" y="952"/>
                    </a:cubicBezTo>
                    <a:close/>
                  </a:path>
                </a:pathLst>
              </a:custGeom>
              <a:grpFill/>
              <a:ln w="9525" cap="flat">
                <a:noFill/>
                <a:prstDash val="solid"/>
                <a:miter/>
              </a:ln>
            </p:spPr>
            <p:txBody>
              <a:bodyPr rtlCol="0" anchor="ctr"/>
              <a:lstStyle/>
              <a:p>
                <a:endParaRPr lang="zh-CN" altLang="en-US"/>
              </a:p>
            </p:txBody>
          </p:sp>
          <p:sp>
            <p:nvSpPr>
              <p:cNvPr id="689" name="任意多边形: 形状 688">
                <a:extLst>
                  <a:ext uri="{FF2B5EF4-FFF2-40B4-BE49-F238E27FC236}">
                    <a16:creationId xmlns:a16="http://schemas.microsoft.com/office/drawing/2014/main" id="{6E0C08CB-1EA2-0B46-1B33-62F83944B63D}"/>
                  </a:ext>
                </a:extLst>
              </p:cNvPr>
              <p:cNvSpPr/>
              <p:nvPr/>
            </p:nvSpPr>
            <p:spPr>
              <a:xfrm>
                <a:off x="9690525" y="4871572"/>
                <a:ext cx="2164" cy="1375"/>
              </a:xfrm>
              <a:custGeom>
                <a:avLst/>
                <a:gdLst>
                  <a:gd name="connsiteX0" fmla="*/ 2165 w 2164"/>
                  <a:gd name="connsiteY0" fmla="*/ 953 h 1375"/>
                  <a:gd name="connsiteX1" fmla="*/ 1212 w 2164"/>
                  <a:gd name="connsiteY1" fmla="*/ 0 h 1375"/>
                  <a:gd name="connsiteX2" fmla="*/ 260 w 2164"/>
                  <a:gd name="connsiteY2" fmla="*/ 953 h 1375"/>
                  <a:gd name="connsiteX3" fmla="*/ 2165 w 2164"/>
                  <a:gd name="connsiteY3" fmla="*/ 953 h 1375"/>
                </a:gdLst>
                <a:ahLst/>
                <a:cxnLst>
                  <a:cxn ang="0">
                    <a:pos x="connsiteX0" y="connsiteY0"/>
                  </a:cxn>
                  <a:cxn ang="0">
                    <a:pos x="connsiteX1" y="connsiteY1"/>
                  </a:cxn>
                  <a:cxn ang="0">
                    <a:pos x="connsiteX2" y="connsiteY2"/>
                  </a:cxn>
                  <a:cxn ang="0">
                    <a:pos x="connsiteX3" y="connsiteY3"/>
                  </a:cxn>
                </a:cxnLst>
                <a:rect l="l" t="t" r="r" b="b"/>
                <a:pathLst>
                  <a:path w="2164" h="1375">
                    <a:moveTo>
                      <a:pt x="2165" y="953"/>
                    </a:moveTo>
                    <a:cubicBezTo>
                      <a:pt x="2165" y="0"/>
                      <a:pt x="1212" y="0"/>
                      <a:pt x="1212" y="0"/>
                    </a:cubicBezTo>
                    <a:lnTo>
                      <a:pt x="260" y="953"/>
                    </a:lnTo>
                    <a:cubicBezTo>
                      <a:pt x="-693" y="1905"/>
                      <a:pt x="1212" y="953"/>
                      <a:pt x="2165" y="953"/>
                    </a:cubicBezTo>
                    <a:close/>
                  </a:path>
                </a:pathLst>
              </a:custGeom>
              <a:grpFill/>
              <a:ln w="9525" cap="flat">
                <a:noFill/>
                <a:prstDash val="solid"/>
                <a:miter/>
              </a:ln>
            </p:spPr>
            <p:txBody>
              <a:bodyPr rtlCol="0" anchor="ctr"/>
              <a:lstStyle/>
              <a:p>
                <a:endParaRPr lang="zh-CN" altLang="en-US"/>
              </a:p>
            </p:txBody>
          </p:sp>
          <p:sp>
            <p:nvSpPr>
              <p:cNvPr id="690" name="任意多边形: 形状 689">
                <a:extLst>
                  <a:ext uri="{FF2B5EF4-FFF2-40B4-BE49-F238E27FC236}">
                    <a16:creationId xmlns:a16="http://schemas.microsoft.com/office/drawing/2014/main" id="{94801278-9C0F-7464-9103-FA8D6C950511}"/>
                  </a:ext>
                </a:extLst>
              </p:cNvPr>
              <p:cNvSpPr/>
              <p:nvPr/>
            </p:nvSpPr>
            <p:spPr>
              <a:xfrm>
                <a:off x="9689832" y="4879192"/>
                <a:ext cx="1904" cy="9525"/>
              </a:xfrm>
              <a:custGeom>
                <a:avLst/>
                <a:gdLst>
                  <a:gd name="connsiteX0" fmla="*/ 1905 w 1904"/>
                  <a:gd name="connsiteY0" fmla="*/ 0 h 9525"/>
                  <a:gd name="connsiteX1" fmla="*/ 0 w 1904"/>
                  <a:gd name="connsiteY1" fmla="*/ 0 h 9525"/>
                  <a:gd name="connsiteX2" fmla="*/ 1905 w 1904"/>
                  <a:gd name="connsiteY2" fmla="*/ 0 h 9525"/>
                </a:gdLst>
                <a:ahLst/>
                <a:cxnLst>
                  <a:cxn ang="0">
                    <a:pos x="connsiteX0" y="connsiteY0"/>
                  </a:cxn>
                  <a:cxn ang="0">
                    <a:pos x="connsiteX1" y="connsiteY1"/>
                  </a:cxn>
                  <a:cxn ang="0">
                    <a:pos x="connsiteX2" y="connsiteY2"/>
                  </a:cxn>
                </a:cxnLst>
                <a:rect l="l" t="t" r="r" b="b"/>
                <a:pathLst>
                  <a:path w="1904" h="9525">
                    <a:moveTo>
                      <a:pt x="1905" y="0"/>
                    </a:moveTo>
                    <a:lnTo>
                      <a:pt x="0" y="0"/>
                    </a:lnTo>
                    <a:cubicBezTo>
                      <a:pt x="0" y="0"/>
                      <a:pt x="952" y="0"/>
                      <a:pt x="1905" y="0"/>
                    </a:cubicBezTo>
                    <a:close/>
                  </a:path>
                </a:pathLst>
              </a:custGeom>
              <a:grpFill/>
              <a:ln w="9525" cap="flat">
                <a:noFill/>
                <a:prstDash val="solid"/>
                <a:miter/>
              </a:ln>
            </p:spPr>
            <p:txBody>
              <a:bodyPr rtlCol="0" anchor="ctr"/>
              <a:lstStyle/>
              <a:p>
                <a:endParaRPr lang="zh-CN" altLang="en-US"/>
              </a:p>
            </p:txBody>
          </p:sp>
          <p:sp>
            <p:nvSpPr>
              <p:cNvPr id="691" name="任意多边形: 形状 690">
                <a:extLst>
                  <a:ext uri="{FF2B5EF4-FFF2-40B4-BE49-F238E27FC236}">
                    <a16:creationId xmlns:a16="http://schemas.microsoft.com/office/drawing/2014/main" id="{5E5248DB-7D62-1EB0-CDBA-5A075E033B38}"/>
                  </a:ext>
                </a:extLst>
              </p:cNvPr>
              <p:cNvSpPr/>
              <p:nvPr/>
            </p:nvSpPr>
            <p:spPr>
              <a:xfrm>
                <a:off x="9616490" y="4898242"/>
                <a:ext cx="2857" cy="3810"/>
              </a:xfrm>
              <a:custGeom>
                <a:avLst/>
                <a:gdLst>
                  <a:gd name="connsiteX0" fmla="*/ 2857 w 2857"/>
                  <a:gd name="connsiteY0" fmla="*/ 0 h 3810"/>
                  <a:gd name="connsiteX1" fmla="*/ 0 w 2857"/>
                  <a:gd name="connsiteY1" fmla="*/ 3810 h 3810"/>
                  <a:gd name="connsiteX2" fmla="*/ 2857 w 2857"/>
                  <a:gd name="connsiteY2" fmla="*/ 0 h 3810"/>
                </a:gdLst>
                <a:ahLst/>
                <a:cxnLst>
                  <a:cxn ang="0">
                    <a:pos x="connsiteX0" y="connsiteY0"/>
                  </a:cxn>
                  <a:cxn ang="0">
                    <a:pos x="connsiteX1" y="connsiteY1"/>
                  </a:cxn>
                  <a:cxn ang="0">
                    <a:pos x="connsiteX2" y="connsiteY2"/>
                  </a:cxn>
                </a:cxnLst>
                <a:rect l="l" t="t" r="r" b="b"/>
                <a:pathLst>
                  <a:path w="2857" h="3810">
                    <a:moveTo>
                      <a:pt x="2857" y="0"/>
                    </a:moveTo>
                    <a:lnTo>
                      <a:pt x="0" y="3810"/>
                    </a:lnTo>
                    <a:cubicBezTo>
                      <a:pt x="1905" y="1905"/>
                      <a:pt x="2857" y="953"/>
                      <a:pt x="2857" y="0"/>
                    </a:cubicBezTo>
                    <a:close/>
                  </a:path>
                </a:pathLst>
              </a:custGeom>
              <a:grpFill/>
              <a:ln w="9525" cap="flat">
                <a:noFill/>
                <a:prstDash val="solid"/>
                <a:miter/>
              </a:ln>
            </p:spPr>
            <p:txBody>
              <a:bodyPr rtlCol="0" anchor="ctr"/>
              <a:lstStyle/>
              <a:p>
                <a:endParaRPr lang="zh-CN" altLang="en-US"/>
              </a:p>
            </p:txBody>
          </p:sp>
          <p:sp>
            <p:nvSpPr>
              <p:cNvPr id="692" name="任意多边形: 形状 691">
                <a:extLst>
                  <a:ext uri="{FF2B5EF4-FFF2-40B4-BE49-F238E27FC236}">
                    <a16:creationId xmlns:a16="http://schemas.microsoft.com/office/drawing/2014/main" id="{20A613DB-0719-78E4-41B9-A51F4DA8D9B0}"/>
                  </a:ext>
                </a:extLst>
              </p:cNvPr>
              <p:cNvSpPr/>
              <p:nvPr/>
            </p:nvSpPr>
            <p:spPr>
              <a:xfrm>
                <a:off x="9704120" y="4865857"/>
                <a:ext cx="3809" cy="2857"/>
              </a:xfrm>
              <a:custGeom>
                <a:avLst/>
                <a:gdLst>
                  <a:gd name="connsiteX0" fmla="*/ 3810 w 3809"/>
                  <a:gd name="connsiteY0" fmla="*/ 0 h 2857"/>
                  <a:gd name="connsiteX1" fmla="*/ 0 w 3809"/>
                  <a:gd name="connsiteY1" fmla="*/ 2858 h 2857"/>
                  <a:gd name="connsiteX2" fmla="*/ 3810 w 3809"/>
                  <a:gd name="connsiteY2" fmla="*/ 0 h 2857"/>
                </a:gdLst>
                <a:ahLst/>
                <a:cxnLst>
                  <a:cxn ang="0">
                    <a:pos x="connsiteX0" y="connsiteY0"/>
                  </a:cxn>
                  <a:cxn ang="0">
                    <a:pos x="connsiteX1" y="connsiteY1"/>
                  </a:cxn>
                  <a:cxn ang="0">
                    <a:pos x="connsiteX2" y="connsiteY2"/>
                  </a:cxn>
                </a:cxnLst>
                <a:rect l="l" t="t" r="r" b="b"/>
                <a:pathLst>
                  <a:path w="3809" h="2857">
                    <a:moveTo>
                      <a:pt x="3810" y="0"/>
                    </a:moveTo>
                    <a:cubicBezTo>
                      <a:pt x="2858" y="952"/>
                      <a:pt x="1905" y="1905"/>
                      <a:pt x="0" y="2858"/>
                    </a:cubicBezTo>
                    <a:cubicBezTo>
                      <a:pt x="1905" y="1905"/>
                      <a:pt x="2858" y="1905"/>
                      <a:pt x="3810" y="0"/>
                    </a:cubicBezTo>
                    <a:close/>
                  </a:path>
                </a:pathLst>
              </a:custGeom>
              <a:grpFill/>
              <a:ln w="9525" cap="flat">
                <a:noFill/>
                <a:prstDash val="solid"/>
                <a:miter/>
              </a:ln>
            </p:spPr>
            <p:txBody>
              <a:bodyPr rtlCol="0" anchor="ctr"/>
              <a:lstStyle/>
              <a:p>
                <a:endParaRPr lang="zh-CN" altLang="en-US"/>
              </a:p>
            </p:txBody>
          </p:sp>
          <p:sp>
            <p:nvSpPr>
              <p:cNvPr id="693" name="任意多边形: 形状 692">
                <a:extLst>
                  <a:ext uri="{FF2B5EF4-FFF2-40B4-BE49-F238E27FC236}">
                    <a16:creationId xmlns:a16="http://schemas.microsoft.com/office/drawing/2014/main" id="{9456C46A-BD5E-E1F8-9327-38A39D98F63B}"/>
                  </a:ext>
                </a:extLst>
              </p:cNvPr>
              <p:cNvSpPr/>
              <p:nvPr/>
            </p:nvSpPr>
            <p:spPr>
              <a:xfrm>
                <a:off x="9772700" y="4929675"/>
                <a:ext cx="952" cy="1904"/>
              </a:xfrm>
              <a:custGeom>
                <a:avLst/>
                <a:gdLst>
                  <a:gd name="connsiteX0" fmla="*/ 953 w 952"/>
                  <a:gd name="connsiteY0" fmla="*/ 0 h 1904"/>
                  <a:gd name="connsiteX1" fmla="*/ 0 w 952"/>
                  <a:gd name="connsiteY1" fmla="*/ 1905 h 1904"/>
                  <a:gd name="connsiteX2" fmla="*/ 953 w 952"/>
                  <a:gd name="connsiteY2" fmla="*/ 0 h 1904"/>
                </a:gdLst>
                <a:ahLst/>
                <a:cxnLst>
                  <a:cxn ang="0">
                    <a:pos x="connsiteX0" y="connsiteY0"/>
                  </a:cxn>
                  <a:cxn ang="0">
                    <a:pos x="connsiteX1" y="connsiteY1"/>
                  </a:cxn>
                  <a:cxn ang="0">
                    <a:pos x="connsiteX2" y="connsiteY2"/>
                  </a:cxn>
                </a:cxnLst>
                <a:rect l="l" t="t" r="r" b="b"/>
                <a:pathLst>
                  <a:path w="952" h="1904">
                    <a:moveTo>
                      <a:pt x="953" y="0"/>
                    </a:moveTo>
                    <a:cubicBezTo>
                      <a:pt x="0" y="953"/>
                      <a:pt x="0" y="953"/>
                      <a:pt x="0" y="1905"/>
                    </a:cubicBezTo>
                    <a:cubicBezTo>
                      <a:pt x="0" y="953"/>
                      <a:pt x="953" y="953"/>
                      <a:pt x="953" y="0"/>
                    </a:cubicBezTo>
                    <a:close/>
                  </a:path>
                </a:pathLst>
              </a:custGeom>
              <a:grpFill/>
              <a:ln w="9525" cap="flat">
                <a:noFill/>
                <a:prstDash val="solid"/>
                <a:miter/>
              </a:ln>
            </p:spPr>
            <p:txBody>
              <a:bodyPr rtlCol="0" anchor="ctr"/>
              <a:lstStyle/>
              <a:p>
                <a:endParaRPr lang="zh-CN" altLang="en-US"/>
              </a:p>
            </p:txBody>
          </p:sp>
          <p:sp>
            <p:nvSpPr>
              <p:cNvPr id="694" name="任意多边形: 形状 693">
                <a:extLst>
                  <a:ext uri="{FF2B5EF4-FFF2-40B4-BE49-F238E27FC236}">
                    <a16:creationId xmlns:a16="http://schemas.microsoft.com/office/drawing/2014/main" id="{3830FEBF-5B81-AB8B-484E-B4B9ED86C891}"/>
                  </a:ext>
                </a:extLst>
              </p:cNvPr>
              <p:cNvSpPr/>
              <p:nvPr/>
            </p:nvSpPr>
            <p:spPr>
              <a:xfrm>
                <a:off x="9742220" y="4949677"/>
                <a:ext cx="9525" cy="9525"/>
              </a:xfrm>
              <a:custGeom>
                <a:avLst/>
                <a:gdLst>
                  <a:gd name="connsiteX0" fmla="*/ 0 w 9525"/>
                  <a:gd name="connsiteY0" fmla="*/ 0 h 9525"/>
                  <a:gd name="connsiteX1" fmla="*/ 0 w 9525"/>
                  <a:gd name="connsiteY1" fmla="*/ 0 h 9525"/>
                  <a:gd name="connsiteX2" fmla="*/ 0 w 9525"/>
                  <a:gd name="connsiteY2" fmla="*/ 0 h 9525"/>
                </a:gdLst>
                <a:ahLst/>
                <a:cxnLst>
                  <a:cxn ang="0">
                    <a:pos x="connsiteX0" y="connsiteY0"/>
                  </a:cxn>
                  <a:cxn ang="0">
                    <a:pos x="connsiteX1" y="connsiteY1"/>
                  </a:cxn>
                  <a:cxn ang="0">
                    <a:pos x="connsiteX2" y="connsiteY2"/>
                  </a:cxn>
                </a:cxnLst>
                <a:rect l="l" t="t" r="r" b="b"/>
                <a:pathLst>
                  <a:path w="9525" h="9525">
                    <a:moveTo>
                      <a:pt x="0" y="0"/>
                    </a:moveTo>
                    <a:lnTo>
                      <a:pt x="0" y="0"/>
                    </a:lnTo>
                    <a:cubicBezTo>
                      <a:pt x="0" y="0"/>
                      <a:pt x="0" y="0"/>
                      <a:pt x="0" y="0"/>
                    </a:cubicBezTo>
                    <a:close/>
                  </a:path>
                </a:pathLst>
              </a:custGeom>
              <a:grpFill/>
              <a:ln w="9525" cap="flat">
                <a:noFill/>
                <a:prstDash val="solid"/>
                <a:miter/>
              </a:ln>
            </p:spPr>
            <p:txBody>
              <a:bodyPr rtlCol="0" anchor="ctr"/>
              <a:lstStyle/>
              <a:p>
                <a:endParaRPr lang="zh-CN" altLang="en-US"/>
              </a:p>
            </p:txBody>
          </p:sp>
          <p:sp>
            <p:nvSpPr>
              <p:cNvPr id="695" name="任意多边形: 形状 694">
                <a:extLst>
                  <a:ext uri="{FF2B5EF4-FFF2-40B4-BE49-F238E27FC236}">
                    <a16:creationId xmlns:a16="http://schemas.microsoft.com/office/drawing/2014/main" id="{E3446899-9A85-C341-F429-0AEB5E30DDCF}"/>
                  </a:ext>
                </a:extLst>
              </p:cNvPr>
              <p:cNvSpPr/>
              <p:nvPr/>
            </p:nvSpPr>
            <p:spPr>
              <a:xfrm>
                <a:off x="9888904" y="5003119"/>
                <a:ext cx="2857" cy="1803"/>
              </a:xfrm>
              <a:custGeom>
                <a:avLst/>
                <a:gdLst>
                  <a:gd name="connsiteX0" fmla="*/ 0 w 2857"/>
                  <a:gd name="connsiteY0" fmla="*/ 1803 h 1803"/>
                  <a:gd name="connsiteX1" fmla="*/ 2858 w 2857"/>
                  <a:gd name="connsiteY1" fmla="*/ 1803 h 1803"/>
                  <a:gd name="connsiteX2" fmla="*/ 0 w 2857"/>
                  <a:gd name="connsiteY2" fmla="*/ 1803 h 1803"/>
                </a:gdLst>
                <a:ahLst/>
                <a:cxnLst>
                  <a:cxn ang="0">
                    <a:pos x="connsiteX0" y="connsiteY0"/>
                  </a:cxn>
                  <a:cxn ang="0">
                    <a:pos x="connsiteX1" y="connsiteY1"/>
                  </a:cxn>
                  <a:cxn ang="0">
                    <a:pos x="connsiteX2" y="connsiteY2"/>
                  </a:cxn>
                </a:cxnLst>
                <a:rect l="l" t="t" r="r" b="b"/>
                <a:pathLst>
                  <a:path w="2857" h="1803">
                    <a:moveTo>
                      <a:pt x="0" y="1803"/>
                    </a:moveTo>
                    <a:cubicBezTo>
                      <a:pt x="953" y="1803"/>
                      <a:pt x="1905" y="1803"/>
                      <a:pt x="2858" y="1803"/>
                    </a:cubicBezTo>
                    <a:cubicBezTo>
                      <a:pt x="1905" y="-1054"/>
                      <a:pt x="953" y="-102"/>
                      <a:pt x="0" y="1803"/>
                    </a:cubicBezTo>
                    <a:close/>
                  </a:path>
                </a:pathLst>
              </a:custGeom>
              <a:grpFill/>
              <a:ln w="9525" cap="flat">
                <a:noFill/>
                <a:prstDash val="solid"/>
                <a:miter/>
              </a:ln>
            </p:spPr>
            <p:txBody>
              <a:bodyPr rtlCol="0" anchor="ctr"/>
              <a:lstStyle/>
              <a:p>
                <a:endParaRPr lang="zh-CN" altLang="en-US"/>
              </a:p>
            </p:txBody>
          </p:sp>
          <p:sp>
            <p:nvSpPr>
              <p:cNvPr id="696" name="任意多边形: 形状 695">
                <a:extLst>
                  <a:ext uri="{FF2B5EF4-FFF2-40B4-BE49-F238E27FC236}">
                    <a16:creationId xmlns:a16="http://schemas.microsoft.com/office/drawing/2014/main" id="{DEA143C9-FE2A-862F-11ED-FEBFE43030B6}"/>
                  </a:ext>
                </a:extLst>
              </p:cNvPr>
              <p:cNvSpPr/>
              <p:nvPr/>
            </p:nvSpPr>
            <p:spPr>
              <a:xfrm>
                <a:off x="9695244" y="4881097"/>
                <a:ext cx="194613" cy="142422"/>
              </a:xfrm>
              <a:custGeom>
                <a:avLst/>
                <a:gdLst>
                  <a:gd name="connsiteX0" fmla="*/ 23163 w 194613"/>
                  <a:gd name="connsiteY0" fmla="*/ 12383 h 142422"/>
                  <a:gd name="connsiteX1" fmla="*/ 11733 w 194613"/>
                  <a:gd name="connsiteY1" fmla="*/ 22860 h 142422"/>
                  <a:gd name="connsiteX2" fmla="*/ 13638 w 194613"/>
                  <a:gd name="connsiteY2" fmla="*/ 26670 h 142422"/>
                  <a:gd name="connsiteX3" fmla="*/ 3161 w 194613"/>
                  <a:gd name="connsiteY3" fmla="*/ 33338 h 142422"/>
                  <a:gd name="connsiteX4" fmla="*/ 7923 w 194613"/>
                  <a:gd name="connsiteY4" fmla="*/ 31433 h 142422"/>
                  <a:gd name="connsiteX5" fmla="*/ 303 w 194613"/>
                  <a:gd name="connsiteY5" fmla="*/ 43815 h 142422"/>
                  <a:gd name="connsiteX6" fmla="*/ 6971 w 194613"/>
                  <a:gd name="connsiteY6" fmla="*/ 53340 h 142422"/>
                  <a:gd name="connsiteX7" fmla="*/ 5066 w 194613"/>
                  <a:gd name="connsiteY7" fmla="*/ 54293 h 142422"/>
                  <a:gd name="connsiteX8" fmla="*/ 4113 w 194613"/>
                  <a:gd name="connsiteY8" fmla="*/ 62865 h 142422"/>
                  <a:gd name="connsiteX9" fmla="*/ 4113 w 194613"/>
                  <a:gd name="connsiteY9" fmla="*/ 63818 h 142422"/>
                  <a:gd name="connsiteX10" fmla="*/ 6018 w 194613"/>
                  <a:gd name="connsiteY10" fmla="*/ 60960 h 142422"/>
                  <a:gd name="connsiteX11" fmla="*/ 6018 w 194613"/>
                  <a:gd name="connsiteY11" fmla="*/ 75248 h 142422"/>
                  <a:gd name="connsiteX12" fmla="*/ 23163 w 194613"/>
                  <a:gd name="connsiteY12" fmla="*/ 73343 h 142422"/>
                  <a:gd name="connsiteX13" fmla="*/ 19353 w 194613"/>
                  <a:gd name="connsiteY13" fmla="*/ 70485 h 142422"/>
                  <a:gd name="connsiteX14" fmla="*/ 26021 w 194613"/>
                  <a:gd name="connsiteY14" fmla="*/ 60960 h 142422"/>
                  <a:gd name="connsiteX15" fmla="*/ 26973 w 194613"/>
                  <a:gd name="connsiteY15" fmla="*/ 65723 h 142422"/>
                  <a:gd name="connsiteX16" fmla="*/ 22211 w 194613"/>
                  <a:gd name="connsiteY16" fmla="*/ 60960 h 142422"/>
                  <a:gd name="connsiteX17" fmla="*/ 29831 w 194613"/>
                  <a:gd name="connsiteY17" fmla="*/ 56198 h 142422"/>
                  <a:gd name="connsiteX18" fmla="*/ 14591 w 194613"/>
                  <a:gd name="connsiteY18" fmla="*/ 57150 h 142422"/>
                  <a:gd name="connsiteX19" fmla="*/ 21258 w 194613"/>
                  <a:gd name="connsiteY19" fmla="*/ 47625 h 142422"/>
                  <a:gd name="connsiteX20" fmla="*/ 17448 w 194613"/>
                  <a:gd name="connsiteY20" fmla="*/ 43815 h 142422"/>
                  <a:gd name="connsiteX21" fmla="*/ 34593 w 194613"/>
                  <a:gd name="connsiteY21" fmla="*/ 36195 h 142422"/>
                  <a:gd name="connsiteX22" fmla="*/ 46976 w 194613"/>
                  <a:gd name="connsiteY22" fmla="*/ 42863 h 142422"/>
                  <a:gd name="connsiteX23" fmla="*/ 31736 w 194613"/>
                  <a:gd name="connsiteY23" fmla="*/ 63818 h 142422"/>
                  <a:gd name="connsiteX24" fmla="*/ 44118 w 194613"/>
                  <a:gd name="connsiteY24" fmla="*/ 58103 h 142422"/>
                  <a:gd name="connsiteX25" fmla="*/ 39356 w 194613"/>
                  <a:gd name="connsiteY25" fmla="*/ 76200 h 142422"/>
                  <a:gd name="connsiteX26" fmla="*/ 32688 w 194613"/>
                  <a:gd name="connsiteY26" fmla="*/ 80010 h 142422"/>
                  <a:gd name="connsiteX27" fmla="*/ 38403 w 194613"/>
                  <a:gd name="connsiteY27" fmla="*/ 80010 h 142422"/>
                  <a:gd name="connsiteX28" fmla="*/ 39356 w 194613"/>
                  <a:gd name="connsiteY28" fmla="*/ 72390 h 142422"/>
                  <a:gd name="connsiteX29" fmla="*/ 46023 w 194613"/>
                  <a:gd name="connsiteY29" fmla="*/ 66675 h 142422"/>
                  <a:gd name="connsiteX30" fmla="*/ 46023 w 194613"/>
                  <a:gd name="connsiteY30" fmla="*/ 65723 h 142422"/>
                  <a:gd name="connsiteX31" fmla="*/ 56501 w 194613"/>
                  <a:gd name="connsiteY31" fmla="*/ 59055 h 142422"/>
                  <a:gd name="connsiteX32" fmla="*/ 53643 w 194613"/>
                  <a:gd name="connsiteY32" fmla="*/ 69533 h 142422"/>
                  <a:gd name="connsiteX33" fmla="*/ 51738 w 194613"/>
                  <a:gd name="connsiteY33" fmla="*/ 70485 h 142422"/>
                  <a:gd name="connsiteX34" fmla="*/ 59358 w 194613"/>
                  <a:gd name="connsiteY34" fmla="*/ 71438 h 142422"/>
                  <a:gd name="connsiteX35" fmla="*/ 58406 w 194613"/>
                  <a:gd name="connsiteY35" fmla="*/ 73343 h 142422"/>
                  <a:gd name="connsiteX36" fmla="*/ 68883 w 194613"/>
                  <a:gd name="connsiteY36" fmla="*/ 65723 h 142422"/>
                  <a:gd name="connsiteX37" fmla="*/ 60311 w 194613"/>
                  <a:gd name="connsiteY37" fmla="*/ 78105 h 142422"/>
                  <a:gd name="connsiteX38" fmla="*/ 52691 w 194613"/>
                  <a:gd name="connsiteY38" fmla="*/ 79058 h 142422"/>
                  <a:gd name="connsiteX39" fmla="*/ 46023 w 194613"/>
                  <a:gd name="connsiteY39" fmla="*/ 91440 h 142422"/>
                  <a:gd name="connsiteX40" fmla="*/ 49833 w 194613"/>
                  <a:gd name="connsiteY40" fmla="*/ 94298 h 142422"/>
                  <a:gd name="connsiteX41" fmla="*/ 54596 w 194613"/>
                  <a:gd name="connsiteY41" fmla="*/ 87630 h 142422"/>
                  <a:gd name="connsiteX42" fmla="*/ 64121 w 194613"/>
                  <a:gd name="connsiteY42" fmla="*/ 84773 h 142422"/>
                  <a:gd name="connsiteX43" fmla="*/ 58406 w 194613"/>
                  <a:gd name="connsiteY43" fmla="*/ 88583 h 142422"/>
                  <a:gd name="connsiteX44" fmla="*/ 70788 w 194613"/>
                  <a:gd name="connsiteY44" fmla="*/ 72390 h 142422"/>
                  <a:gd name="connsiteX45" fmla="*/ 76503 w 194613"/>
                  <a:gd name="connsiteY45" fmla="*/ 81915 h 142422"/>
                  <a:gd name="connsiteX46" fmla="*/ 79361 w 194613"/>
                  <a:gd name="connsiteY46" fmla="*/ 75248 h 142422"/>
                  <a:gd name="connsiteX47" fmla="*/ 103173 w 194613"/>
                  <a:gd name="connsiteY47" fmla="*/ 71438 h 142422"/>
                  <a:gd name="connsiteX48" fmla="*/ 89838 w 194613"/>
                  <a:gd name="connsiteY48" fmla="*/ 80963 h 142422"/>
                  <a:gd name="connsiteX49" fmla="*/ 81266 w 194613"/>
                  <a:gd name="connsiteY49" fmla="*/ 102870 h 142422"/>
                  <a:gd name="connsiteX50" fmla="*/ 94601 w 194613"/>
                  <a:gd name="connsiteY50" fmla="*/ 88583 h 142422"/>
                  <a:gd name="connsiteX51" fmla="*/ 89838 w 194613"/>
                  <a:gd name="connsiteY51" fmla="*/ 89535 h 142422"/>
                  <a:gd name="connsiteX52" fmla="*/ 109841 w 194613"/>
                  <a:gd name="connsiteY52" fmla="*/ 93345 h 142422"/>
                  <a:gd name="connsiteX53" fmla="*/ 106031 w 194613"/>
                  <a:gd name="connsiteY53" fmla="*/ 96203 h 142422"/>
                  <a:gd name="connsiteX54" fmla="*/ 112698 w 194613"/>
                  <a:gd name="connsiteY54" fmla="*/ 93345 h 142422"/>
                  <a:gd name="connsiteX55" fmla="*/ 108888 w 194613"/>
                  <a:gd name="connsiteY55" fmla="*/ 110490 h 142422"/>
                  <a:gd name="connsiteX56" fmla="*/ 115556 w 194613"/>
                  <a:gd name="connsiteY56" fmla="*/ 101918 h 142422"/>
                  <a:gd name="connsiteX57" fmla="*/ 114603 w 194613"/>
                  <a:gd name="connsiteY57" fmla="*/ 104775 h 142422"/>
                  <a:gd name="connsiteX58" fmla="*/ 124128 w 194613"/>
                  <a:gd name="connsiteY58" fmla="*/ 95250 h 142422"/>
                  <a:gd name="connsiteX59" fmla="*/ 121271 w 194613"/>
                  <a:gd name="connsiteY59" fmla="*/ 117158 h 142422"/>
                  <a:gd name="connsiteX60" fmla="*/ 142226 w 194613"/>
                  <a:gd name="connsiteY60" fmla="*/ 94298 h 142422"/>
                  <a:gd name="connsiteX61" fmla="*/ 135558 w 194613"/>
                  <a:gd name="connsiteY61" fmla="*/ 105728 h 142422"/>
                  <a:gd name="connsiteX62" fmla="*/ 140321 w 194613"/>
                  <a:gd name="connsiteY62" fmla="*/ 106680 h 142422"/>
                  <a:gd name="connsiteX63" fmla="*/ 126033 w 194613"/>
                  <a:gd name="connsiteY63" fmla="*/ 122873 h 142422"/>
                  <a:gd name="connsiteX64" fmla="*/ 141273 w 194613"/>
                  <a:gd name="connsiteY64" fmla="*/ 115253 h 142422"/>
                  <a:gd name="connsiteX65" fmla="*/ 141273 w 194613"/>
                  <a:gd name="connsiteY65" fmla="*/ 114300 h 142422"/>
                  <a:gd name="connsiteX66" fmla="*/ 152703 w 194613"/>
                  <a:gd name="connsiteY66" fmla="*/ 114300 h 142422"/>
                  <a:gd name="connsiteX67" fmla="*/ 142226 w 194613"/>
                  <a:gd name="connsiteY67" fmla="*/ 119063 h 142422"/>
                  <a:gd name="connsiteX68" fmla="*/ 161276 w 194613"/>
                  <a:gd name="connsiteY68" fmla="*/ 114300 h 142422"/>
                  <a:gd name="connsiteX69" fmla="*/ 158418 w 194613"/>
                  <a:gd name="connsiteY69" fmla="*/ 127635 h 142422"/>
                  <a:gd name="connsiteX70" fmla="*/ 172706 w 194613"/>
                  <a:gd name="connsiteY70" fmla="*/ 118110 h 142422"/>
                  <a:gd name="connsiteX71" fmla="*/ 167943 w 194613"/>
                  <a:gd name="connsiteY71" fmla="*/ 126683 h 142422"/>
                  <a:gd name="connsiteX72" fmla="*/ 184136 w 194613"/>
                  <a:gd name="connsiteY72" fmla="*/ 134303 h 142422"/>
                  <a:gd name="connsiteX73" fmla="*/ 189851 w 194613"/>
                  <a:gd name="connsiteY73" fmla="*/ 122873 h 142422"/>
                  <a:gd name="connsiteX74" fmla="*/ 188898 w 194613"/>
                  <a:gd name="connsiteY74" fmla="*/ 136208 h 142422"/>
                  <a:gd name="connsiteX75" fmla="*/ 184136 w 194613"/>
                  <a:gd name="connsiteY75" fmla="*/ 139065 h 142422"/>
                  <a:gd name="connsiteX76" fmla="*/ 190803 w 194613"/>
                  <a:gd name="connsiteY76" fmla="*/ 139065 h 142422"/>
                  <a:gd name="connsiteX77" fmla="*/ 194613 w 194613"/>
                  <a:gd name="connsiteY77" fmla="*/ 122873 h 142422"/>
                  <a:gd name="connsiteX78" fmla="*/ 160323 w 194613"/>
                  <a:gd name="connsiteY78" fmla="*/ 108585 h 142422"/>
                  <a:gd name="connsiteX79" fmla="*/ 158418 w 194613"/>
                  <a:gd name="connsiteY79" fmla="*/ 114300 h 142422"/>
                  <a:gd name="connsiteX80" fmla="*/ 158418 w 194613"/>
                  <a:gd name="connsiteY80" fmla="*/ 106680 h 142422"/>
                  <a:gd name="connsiteX81" fmla="*/ 159371 w 194613"/>
                  <a:gd name="connsiteY81" fmla="*/ 105728 h 142422"/>
                  <a:gd name="connsiteX82" fmla="*/ 157466 w 194613"/>
                  <a:gd name="connsiteY82" fmla="*/ 91440 h 142422"/>
                  <a:gd name="connsiteX83" fmla="*/ 147941 w 194613"/>
                  <a:gd name="connsiteY83" fmla="*/ 98108 h 142422"/>
                  <a:gd name="connsiteX84" fmla="*/ 149846 w 194613"/>
                  <a:gd name="connsiteY84" fmla="*/ 89535 h 142422"/>
                  <a:gd name="connsiteX85" fmla="*/ 141273 w 194613"/>
                  <a:gd name="connsiteY85" fmla="*/ 101918 h 142422"/>
                  <a:gd name="connsiteX86" fmla="*/ 146036 w 194613"/>
                  <a:gd name="connsiteY86" fmla="*/ 92393 h 142422"/>
                  <a:gd name="connsiteX87" fmla="*/ 121271 w 194613"/>
                  <a:gd name="connsiteY87" fmla="*/ 79058 h 142422"/>
                  <a:gd name="connsiteX88" fmla="*/ 126986 w 194613"/>
                  <a:gd name="connsiteY88" fmla="*/ 74295 h 142422"/>
                  <a:gd name="connsiteX89" fmla="*/ 124128 w 194613"/>
                  <a:gd name="connsiteY89" fmla="*/ 66675 h 142422"/>
                  <a:gd name="connsiteX90" fmla="*/ 106983 w 194613"/>
                  <a:gd name="connsiteY90" fmla="*/ 71438 h 142422"/>
                  <a:gd name="connsiteX91" fmla="*/ 95553 w 194613"/>
                  <a:gd name="connsiteY91" fmla="*/ 58103 h 142422"/>
                  <a:gd name="connsiteX92" fmla="*/ 84123 w 194613"/>
                  <a:gd name="connsiteY92" fmla="*/ 64770 h 142422"/>
                  <a:gd name="connsiteX93" fmla="*/ 99363 w 194613"/>
                  <a:gd name="connsiteY93" fmla="*/ 50483 h 142422"/>
                  <a:gd name="connsiteX94" fmla="*/ 73646 w 194613"/>
                  <a:gd name="connsiteY94" fmla="*/ 54293 h 142422"/>
                  <a:gd name="connsiteX95" fmla="*/ 75551 w 194613"/>
                  <a:gd name="connsiteY95" fmla="*/ 51435 h 142422"/>
                  <a:gd name="connsiteX96" fmla="*/ 75551 w 194613"/>
                  <a:gd name="connsiteY96" fmla="*/ 43815 h 142422"/>
                  <a:gd name="connsiteX97" fmla="*/ 69836 w 194613"/>
                  <a:gd name="connsiteY97" fmla="*/ 51435 h 142422"/>
                  <a:gd name="connsiteX98" fmla="*/ 75551 w 194613"/>
                  <a:gd name="connsiteY98" fmla="*/ 39053 h 142422"/>
                  <a:gd name="connsiteX99" fmla="*/ 53643 w 194613"/>
                  <a:gd name="connsiteY99" fmla="*/ 50483 h 142422"/>
                  <a:gd name="connsiteX100" fmla="*/ 59358 w 194613"/>
                  <a:gd name="connsiteY100" fmla="*/ 39053 h 142422"/>
                  <a:gd name="connsiteX101" fmla="*/ 45071 w 194613"/>
                  <a:gd name="connsiteY101" fmla="*/ 35243 h 142422"/>
                  <a:gd name="connsiteX102" fmla="*/ 53643 w 194613"/>
                  <a:gd name="connsiteY102" fmla="*/ 31433 h 142422"/>
                  <a:gd name="connsiteX103" fmla="*/ 43166 w 194613"/>
                  <a:gd name="connsiteY103" fmla="*/ 17145 h 142422"/>
                  <a:gd name="connsiteX104" fmla="*/ 35546 w 194613"/>
                  <a:gd name="connsiteY104" fmla="*/ 24765 h 142422"/>
                  <a:gd name="connsiteX105" fmla="*/ 41261 w 194613"/>
                  <a:gd name="connsiteY105" fmla="*/ 13335 h 142422"/>
                  <a:gd name="connsiteX106" fmla="*/ 29831 w 194613"/>
                  <a:gd name="connsiteY106" fmla="*/ 5715 h 142422"/>
                  <a:gd name="connsiteX107" fmla="*/ 31736 w 194613"/>
                  <a:gd name="connsiteY107" fmla="*/ 3810 h 142422"/>
                  <a:gd name="connsiteX108" fmla="*/ 26973 w 194613"/>
                  <a:gd name="connsiteY108" fmla="*/ 0 h 142422"/>
                  <a:gd name="connsiteX109" fmla="*/ 16496 w 194613"/>
                  <a:gd name="connsiteY109" fmla="*/ 11430 h 142422"/>
                  <a:gd name="connsiteX110" fmla="*/ 23163 w 194613"/>
                  <a:gd name="connsiteY110" fmla="*/ 12383 h 1424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Lst>
                <a:rect l="l" t="t" r="r" b="b"/>
                <a:pathLst>
                  <a:path w="194613" h="142422">
                    <a:moveTo>
                      <a:pt x="23163" y="12383"/>
                    </a:moveTo>
                    <a:cubicBezTo>
                      <a:pt x="15543" y="24765"/>
                      <a:pt x="19353" y="10478"/>
                      <a:pt x="11733" y="22860"/>
                    </a:cubicBezTo>
                    <a:cubicBezTo>
                      <a:pt x="15543" y="20955"/>
                      <a:pt x="17448" y="20003"/>
                      <a:pt x="13638" y="26670"/>
                    </a:cubicBezTo>
                    <a:cubicBezTo>
                      <a:pt x="7923" y="32385"/>
                      <a:pt x="10781" y="23813"/>
                      <a:pt x="3161" y="33338"/>
                    </a:cubicBezTo>
                    <a:lnTo>
                      <a:pt x="7923" y="31433"/>
                    </a:lnTo>
                    <a:cubicBezTo>
                      <a:pt x="6018" y="37148"/>
                      <a:pt x="-1602" y="43815"/>
                      <a:pt x="303" y="43815"/>
                    </a:cubicBezTo>
                    <a:cubicBezTo>
                      <a:pt x="11733" y="31433"/>
                      <a:pt x="3161" y="54293"/>
                      <a:pt x="6971" y="53340"/>
                    </a:cubicBezTo>
                    <a:lnTo>
                      <a:pt x="5066" y="54293"/>
                    </a:lnTo>
                    <a:lnTo>
                      <a:pt x="4113" y="62865"/>
                    </a:lnTo>
                    <a:cubicBezTo>
                      <a:pt x="4113" y="62865"/>
                      <a:pt x="4113" y="63818"/>
                      <a:pt x="4113" y="63818"/>
                    </a:cubicBezTo>
                    <a:cubicBezTo>
                      <a:pt x="5066" y="62865"/>
                      <a:pt x="5066" y="61913"/>
                      <a:pt x="6018" y="60960"/>
                    </a:cubicBezTo>
                    <a:cubicBezTo>
                      <a:pt x="3161" y="68580"/>
                      <a:pt x="2208" y="75248"/>
                      <a:pt x="6018" y="75248"/>
                    </a:cubicBezTo>
                    <a:cubicBezTo>
                      <a:pt x="12686" y="68580"/>
                      <a:pt x="17448" y="79058"/>
                      <a:pt x="23163" y="73343"/>
                    </a:cubicBezTo>
                    <a:cubicBezTo>
                      <a:pt x="20306" y="74295"/>
                      <a:pt x="19353" y="74295"/>
                      <a:pt x="19353" y="70485"/>
                    </a:cubicBezTo>
                    <a:lnTo>
                      <a:pt x="26021" y="60960"/>
                    </a:lnTo>
                    <a:cubicBezTo>
                      <a:pt x="28878" y="62865"/>
                      <a:pt x="20306" y="69533"/>
                      <a:pt x="26973" y="65723"/>
                    </a:cubicBezTo>
                    <a:cubicBezTo>
                      <a:pt x="34593" y="52388"/>
                      <a:pt x="23163" y="62865"/>
                      <a:pt x="22211" y="60960"/>
                    </a:cubicBezTo>
                    <a:cubicBezTo>
                      <a:pt x="25068" y="58103"/>
                      <a:pt x="27926" y="56198"/>
                      <a:pt x="29831" y="56198"/>
                    </a:cubicBezTo>
                    <a:cubicBezTo>
                      <a:pt x="26021" y="53340"/>
                      <a:pt x="26021" y="46673"/>
                      <a:pt x="14591" y="57150"/>
                    </a:cubicBezTo>
                    <a:cubicBezTo>
                      <a:pt x="15543" y="53340"/>
                      <a:pt x="19353" y="48578"/>
                      <a:pt x="21258" y="47625"/>
                    </a:cubicBezTo>
                    <a:cubicBezTo>
                      <a:pt x="13638" y="53340"/>
                      <a:pt x="24116" y="39053"/>
                      <a:pt x="17448" y="43815"/>
                    </a:cubicBezTo>
                    <a:cubicBezTo>
                      <a:pt x="26021" y="32385"/>
                      <a:pt x="26973" y="41910"/>
                      <a:pt x="34593" y="36195"/>
                    </a:cubicBezTo>
                    <a:cubicBezTo>
                      <a:pt x="31736" y="47625"/>
                      <a:pt x="42213" y="41910"/>
                      <a:pt x="46976" y="42863"/>
                    </a:cubicBezTo>
                    <a:cubicBezTo>
                      <a:pt x="41261" y="51435"/>
                      <a:pt x="33641" y="57150"/>
                      <a:pt x="31736" y="63818"/>
                    </a:cubicBezTo>
                    <a:cubicBezTo>
                      <a:pt x="31736" y="72390"/>
                      <a:pt x="38403" y="61913"/>
                      <a:pt x="44118" y="58103"/>
                    </a:cubicBezTo>
                    <a:cubicBezTo>
                      <a:pt x="45071" y="62865"/>
                      <a:pt x="34593" y="73343"/>
                      <a:pt x="39356" y="76200"/>
                    </a:cubicBezTo>
                    <a:lnTo>
                      <a:pt x="32688" y="80010"/>
                    </a:lnTo>
                    <a:cubicBezTo>
                      <a:pt x="26973" y="94298"/>
                      <a:pt x="38403" y="76200"/>
                      <a:pt x="38403" y="80010"/>
                    </a:cubicBezTo>
                    <a:cubicBezTo>
                      <a:pt x="40308" y="76200"/>
                      <a:pt x="42213" y="73343"/>
                      <a:pt x="39356" y="72390"/>
                    </a:cubicBezTo>
                    <a:cubicBezTo>
                      <a:pt x="42213" y="67628"/>
                      <a:pt x="45071" y="66675"/>
                      <a:pt x="46023" y="66675"/>
                    </a:cubicBezTo>
                    <a:lnTo>
                      <a:pt x="46023" y="65723"/>
                    </a:lnTo>
                    <a:cubicBezTo>
                      <a:pt x="50786" y="60008"/>
                      <a:pt x="55548" y="54293"/>
                      <a:pt x="56501" y="59055"/>
                    </a:cubicBezTo>
                    <a:cubicBezTo>
                      <a:pt x="49833" y="65723"/>
                      <a:pt x="55548" y="65723"/>
                      <a:pt x="53643" y="69533"/>
                    </a:cubicBezTo>
                    <a:lnTo>
                      <a:pt x="51738" y="70485"/>
                    </a:lnTo>
                    <a:cubicBezTo>
                      <a:pt x="55548" y="69533"/>
                      <a:pt x="56501" y="71438"/>
                      <a:pt x="59358" y="71438"/>
                    </a:cubicBezTo>
                    <a:lnTo>
                      <a:pt x="58406" y="73343"/>
                    </a:lnTo>
                    <a:cubicBezTo>
                      <a:pt x="62216" y="71438"/>
                      <a:pt x="67931" y="62865"/>
                      <a:pt x="68883" y="65723"/>
                    </a:cubicBezTo>
                    <a:cubicBezTo>
                      <a:pt x="66026" y="69533"/>
                      <a:pt x="57453" y="78105"/>
                      <a:pt x="60311" y="78105"/>
                    </a:cubicBezTo>
                    <a:cubicBezTo>
                      <a:pt x="56501" y="83820"/>
                      <a:pt x="53643" y="81915"/>
                      <a:pt x="52691" y="79058"/>
                    </a:cubicBezTo>
                    <a:cubicBezTo>
                      <a:pt x="53643" y="82868"/>
                      <a:pt x="48881" y="92393"/>
                      <a:pt x="46023" y="91440"/>
                    </a:cubicBezTo>
                    <a:cubicBezTo>
                      <a:pt x="42213" y="99060"/>
                      <a:pt x="50786" y="90488"/>
                      <a:pt x="49833" y="94298"/>
                    </a:cubicBezTo>
                    <a:cubicBezTo>
                      <a:pt x="50786" y="92393"/>
                      <a:pt x="52691" y="89535"/>
                      <a:pt x="54596" y="87630"/>
                    </a:cubicBezTo>
                    <a:cubicBezTo>
                      <a:pt x="48881" y="97155"/>
                      <a:pt x="59358" y="91440"/>
                      <a:pt x="64121" y="84773"/>
                    </a:cubicBezTo>
                    <a:lnTo>
                      <a:pt x="58406" y="88583"/>
                    </a:lnTo>
                    <a:cubicBezTo>
                      <a:pt x="63168" y="80963"/>
                      <a:pt x="69836" y="78105"/>
                      <a:pt x="70788" y="72390"/>
                    </a:cubicBezTo>
                    <a:cubicBezTo>
                      <a:pt x="64121" y="85725"/>
                      <a:pt x="81266" y="70485"/>
                      <a:pt x="76503" y="81915"/>
                    </a:cubicBezTo>
                    <a:lnTo>
                      <a:pt x="79361" y="75248"/>
                    </a:lnTo>
                    <a:cubicBezTo>
                      <a:pt x="82218" y="82868"/>
                      <a:pt x="95553" y="71438"/>
                      <a:pt x="103173" y="71438"/>
                    </a:cubicBezTo>
                    <a:cubicBezTo>
                      <a:pt x="99363" y="74295"/>
                      <a:pt x="90791" y="87630"/>
                      <a:pt x="89838" y="80963"/>
                    </a:cubicBezTo>
                    <a:cubicBezTo>
                      <a:pt x="93648" y="86678"/>
                      <a:pt x="83171" y="95250"/>
                      <a:pt x="81266" y="102870"/>
                    </a:cubicBezTo>
                    <a:cubicBezTo>
                      <a:pt x="82218" y="110490"/>
                      <a:pt x="90791" y="91440"/>
                      <a:pt x="94601" y="88583"/>
                    </a:cubicBezTo>
                    <a:lnTo>
                      <a:pt x="89838" y="89535"/>
                    </a:lnTo>
                    <a:cubicBezTo>
                      <a:pt x="103173" y="76200"/>
                      <a:pt x="98411" y="99060"/>
                      <a:pt x="109841" y="93345"/>
                    </a:cubicBezTo>
                    <a:cubicBezTo>
                      <a:pt x="107936" y="98108"/>
                      <a:pt x="106983" y="95250"/>
                      <a:pt x="106031" y="96203"/>
                    </a:cubicBezTo>
                    <a:cubicBezTo>
                      <a:pt x="104126" y="105728"/>
                      <a:pt x="109841" y="96203"/>
                      <a:pt x="112698" y="93345"/>
                    </a:cubicBezTo>
                    <a:cubicBezTo>
                      <a:pt x="114603" y="96203"/>
                      <a:pt x="115556" y="101918"/>
                      <a:pt x="108888" y="110490"/>
                    </a:cubicBezTo>
                    <a:cubicBezTo>
                      <a:pt x="110793" y="114300"/>
                      <a:pt x="111746" y="103823"/>
                      <a:pt x="115556" y="101918"/>
                    </a:cubicBezTo>
                    <a:lnTo>
                      <a:pt x="114603" y="104775"/>
                    </a:lnTo>
                    <a:lnTo>
                      <a:pt x="124128" y="95250"/>
                    </a:lnTo>
                    <a:cubicBezTo>
                      <a:pt x="125081" y="100013"/>
                      <a:pt x="125081" y="107633"/>
                      <a:pt x="121271" y="117158"/>
                    </a:cubicBezTo>
                    <a:cubicBezTo>
                      <a:pt x="128891" y="119063"/>
                      <a:pt x="135558" y="95250"/>
                      <a:pt x="142226" y="94298"/>
                    </a:cubicBezTo>
                    <a:cubicBezTo>
                      <a:pt x="142226" y="100965"/>
                      <a:pt x="137463" y="101918"/>
                      <a:pt x="135558" y="105728"/>
                    </a:cubicBezTo>
                    <a:lnTo>
                      <a:pt x="140321" y="106680"/>
                    </a:lnTo>
                    <a:cubicBezTo>
                      <a:pt x="132701" y="117158"/>
                      <a:pt x="132701" y="109538"/>
                      <a:pt x="126033" y="122873"/>
                    </a:cubicBezTo>
                    <a:cubicBezTo>
                      <a:pt x="136511" y="111443"/>
                      <a:pt x="132701" y="121920"/>
                      <a:pt x="141273" y="115253"/>
                    </a:cubicBezTo>
                    <a:lnTo>
                      <a:pt x="141273" y="114300"/>
                    </a:lnTo>
                    <a:cubicBezTo>
                      <a:pt x="147941" y="106680"/>
                      <a:pt x="148893" y="115253"/>
                      <a:pt x="152703" y="114300"/>
                    </a:cubicBezTo>
                    <a:cubicBezTo>
                      <a:pt x="148893" y="119063"/>
                      <a:pt x="146036" y="118110"/>
                      <a:pt x="142226" y="119063"/>
                    </a:cubicBezTo>
                    <a:cubicBezTo>
                      <a:pt x="143178" y="124778"/>
                      <a:pt x="152703" y="124778"/>
                      <a:pt x="161276" y="114300"/>
                    </a:cubicBezTo>
                    <a:cubicBezTo>
                      <a:pt x="162228" y="117158"/>
                      <a:pt x="163181" y="123825"/>
                      <a:pt x="158418" y="127635"/>
                    </a:cubicBezTo>
                    <a:cubicBezTo>
                      <a:pt x="163181" y="132398"/>
                      <a:pt x="168896" y="111443"/>
                      <a:pt x="172706" y="118110"/>
                    </a:cubicBezTo>
                    <a:lnTo>
                      <a:pt x="167943" y="126683"/>
                    </a:lnTo>
                    <a:cubicBezTo>
                      <a:pt x="166991" y="142875"/>
                      <a:pt x="184136" y="120015"/>
                      <a:pt x="184136" y="134303"/>
                    </a:cubicBezTo>
                    <a:lnTo>
                      <a:pt x="189851" y="122873"/>
                    </a:lnTo>
                    <a:cubicBezTo>
                      <a:pt x="188898" y="127635"/>
                      <a:pt x="189851" y="131445"/>
                      <a:pt x="188898" y="136208"/>
                    </a:cubicBezTo>
                    <a:lnTo>
                      <a:pt x="184136" y="139065"/>
                    </a:lnTo>
                    <a:cubicBezTo>
                      <a:pt x="182231" y="149543"/>
                      <a:pt x="190803" y="131445"/>
                      <a:pt x="190803" y="139065"/>
                    </a:cubicBezTo>
                    <a:cubicBezTo>
                      <a:pt x="192708" y="135255"/>
                      <a:pt x="193661" y="126683"/>
                      <a:pt x="194613" y="122873"/>
                    </a:cubicBezTo>
                    <a:cubicBezTo>
                      <a:pt x="180326" y="123825"/>
                      <a:pt x="176516" y="102870"/>
                      <a:pt x="160323" y="108585"/>
                    </a:cubicBezTo>
                    <a:cubicBezTo>
                      <a:pt x="160323" y="110490"/>
                      <a:pt x="159371" y="111443"/>
                      <a:pt x="158418" y="114300"/>
                    </a:cubicBezTo>
                    <a:cubicBezTo>
                      <a:pt x="158418" y="111443"/>
                      <a:pt x="154608" y="112395"/>
                      <a:pt x="158418" y="106680"/>
                    </a:cubicBezTo>
                    <a:lnTo>
                      <a:pt x="159371" y="105728"/>
                    </a:lnTo>
                    <a:cubicBezTo>
                      <a:pt x="155561" y="106680"/>
                      <a:pt x="159371" y="92393"/>
                      <a:pt x="157466" y="91440"/>
                    </a:cubicBezTo>
                    <a:cubicBezTo>
                      <a:pt x="152703" y="98108"/>
                      <a:pt x="152703" y="84773"/>
                      <a:pt x="147941" y="98108"/>
                    </a:cubicBezTo>
                    <a:lnTo>
                      <a:pt x="149846" y="89535"/>
                    </a:lnTo>
                    <a:cubicBezTo>
                      <a:pt x="146988" y="94298"/>
                      <a:pt x="144131" y="100013"/>
                      <a:pt x="141273" y="101918"/>
                    </a:cubicBezTo>
                    <a:cubicBezTo>
                      <a:pt x="139368" y="100013"/>
                      <a:pt x="142226" y="95250"/>
                      <a:pt x="146036" y="92393"/>
                    </a:cubicBezTo>
                    <a:cubicBezTo>
                      <a:pt x="141273" y="83820"/>
                      <a:pt x="131748" y="80010"/>
                      <a:pt x="121271" y="79058"/>
                    </a:cubicBezTo>
                    <a:lnTo>
                      <a:pt x="126986" y="74295"/>
                    </a:lnTo>
                    <a:cubicBezTo>
                      <a:pt x="126986" y="70485"/>
                      <a:pt x="114603" y="80963"/>
                      <a:pt x="124128" y="66675"/>
                    </a:cubicBezTo>
                    <a:cubicBezTo>
                      <a:pt x="116508" y="70485"/>
                      <a:pt x="116508" y="56198"/>
                      <a:pt x="106983" y="71438"/>
                    </a:cubicBezTo>
                    <a:cubicBezTo>
                      <a:pt x="113651" y="55245"/>
                      <a:pt x="102221" y="60008"/>
                      <a:pt x="95553" y="58103"/>
                    </a:cubicBezTo>
                    <a:cubicBezTo>
                      <a:pt x="88886" y="71438"/>
                      <a:pt x="88886" y="59055"/>
                      <a:pt x="84123" y="64770"/>
                    </a:cubicBezTo>
                    <a:cubicBezTo>
                      <a:pt x="89838" y="54293"/>
                      <a:pt x="94601" y="57150"/>
                      <a:pt x="99363" y="50483"/>
                    </a:cubicBezTo>
                    <a:cubicBezTo>
                      <a:pt x="84123" y="62865"/>
                      <a:pt x="91743" y="30480"/>
                      <a:pt x="73646" y="54293"/>
                    </a:cubicBezTo>
                    <a:cubicBezTo>
                      <a:pt x="73646" y="53340"/>
                      <a:pt x="74598" y="51435"/>
                      <a:pt x="75551" y="51435"/>
                    </a:cubicBezTo>
                    <a:cubicBezTo>
                      <a:pt x="74598" y="50483"/>
                      <a:pt x="75551" y="45720"/>
                      <a:pt x="75551" y="43815"/>
                    </a:cubicBezTo>
                    <a:cubicBezTo>
                      <a:pt x="71741" y="47625"/>
                      <a:pt x="72693" y="51435"/>
                      <a:pt x="69836" y="51435"/>
                    </a:cubicBezTo>
                    <a:cubicBezTo>
                      <a:pt x="68883" y="49530"/>
                      <a:pt x="74598" y="42863"/>
                      <a:pt x="75551" y="39053"/>
                    </a:cubicBezTo>
                    <a:cubicBezTo>
                      <a:pt x="67931" y="42863"/>
                      <a:pt x="61263" y="40958"/>
                      <a:pt x="53643" y="50483"/>
                    </a:cubicBezTo>
                    <a:cubicBezTo>
                      <a:pt x="54596" y="46673"/>
                      <a:pt x="56501" y="40005"/>
                      <a:pt x="59358" y="39053"/>
                    </a:cubicBezTo>
                    <a:cubicBezTo>
                      <a:pt x="47928" y="42863"/>
                      <a:pt x="54596" y="34290"/>
                      <a:pt x="45071" y="35243"/>
                    </a:cubicBezTo>
                    <a:cubicBezTo>
                      <a:pt x="46976" y="36195"/>
                      <a:pt x="53643" y="24765"/>
                      <a:pt x="53643" y="31433"/>
                    </a:cubicBezTo>
                    <a:cubicBezTo>
                      <a:pt x="60311" y="15240"/>
                      <a:pt x="43166" y="27623"/>
                      <a:pt x="43166" y="17145"/>
                    </a:cubicBezTo>
                    <a:lnTo>
                      <a:pt x="35546" y="24765"/>
                    </a:lnTo>
                    <a:cubicBezTo>
                      <a:pt x="31736" y="24765"/>
                      <a:pt x="37451" y="15240"/>
                      <a:pt x="41261" y="13335"/>
                    </a:cubicBezTo>
                    <a:cubicBezTo>
                      <a:pt x="40308" y="4763"/>
                      <a:pt x="33641" y="8573"/>
                      <a:pt x="29831" y="5715"/>
                    </a:cubicBezTo>
                    <a:cubicBezTo>
                      <a:pt x="30783" y="4763"/>
                      <a:pt x="31736" y="2858"/>
                      <a:pt x="31736" y="3810"/>
                    </a:cubicBezTo>
                    <a:lnTo>
                      <a:pt x="26973" y="0"/>
                    </a:lnTo>
                    <a:cubicBezTo>
                      <a:pt x="25068" y="1905"/>
                      <a:pt x="20306" y="4763"/>
                      <a:pt x="16496" y="11430"/>
                    </a:cubicBezTo>
                    <a:cubicBezTo>
                      <a:pt x="19353" y="9525"/>
                      <a:pt x="22211" y="6668"/>
                      <a:pt x="23163" y="12383"/>
                    </a:cubicBezTo>
                    <a:close/>
                  </a:path>
                </a:pathLst>
              </a:custGeom>
              <a:grpFill/>
              <a:ln w="9525" cap="flat">
                <a:noFill/>
                <a:prstDash val="solid"/>
                <a:miter/>
              </a:ln>
            </p:spPr>
            <p:txBody>
              <a:bodyPr rtlCol="0" anchor="ctr"/>
              <a:lstStyle/>
              <a:p>
                <a:endParaRPr lang="zh-CN" altLang="en-US"/>
              </a:p>
            </p:txBody>
          </p:sp>
          <p:sp>
            <p:nvSpPr>
              <p:cNvPr id="697" name="任意多边形: 形状 696">
                <a:extLst>
                  <a:ext uri="{FF2B5EF4-FFF2-40B4-BE49-F238E27FC236}">
                    <a16:creationId xmlns:a16="http://schemas.microsoft.com/office/drawing/2014/main" id="{65610920-E6DC-1AE7-FCD7-D682352F5C4D}"/>
                  </a:ext>
                </a:extLst>
              </p:cNvPr>
              <p:cNvSpPr/>
              <p:nvPr/>
            </p:nvSpPr>
            <p:spPr>
              <a:xfrm>
                <a:off x="9708882" y="4895384"/>
                <a:ext cx="952" cy="952"/>
              </a:xfrm>
              <a:custGeom>
                <a:avLst/>
                <a:gdLst>
                  <a:gd name="connsiteX0" fmla="*/ 952 w 952"/>
                  <a:gd name="connsiteY0" fmla="*/ 0 h 952"/>
                  <a:gd name="connsiteX1" fmla="*/ 0 w 952"/>
                  <a:gd name="connsiteY1" fmla="*/ 953 h 952"/>
                  <a:gd name="connsiteX2" fmla="*/ 0 w 952"/>
                  <a:gd name="connsiteY2" fmla="*/ 953 h 952"/>
                  <a:gd name="connsiteX3" fmla="*/ 952 w 952"/>
                  <a:gd name="connsiteY3" fmla="*/ 0 h 952"/>
                </a:gdLst>
                <a:ahLst/>
                <a:cxnLst>
                  <a:cxn ang="0">
                    <a:pos x="connsiteX0" y="connsiteY0"/>
                  </a:cxn>
                  <a:cxn ang="0">
                    <a:pos x="connsiteX1" y="connsiteY1"/>
                  </a:cxn>
                  <a:cxn ang="0">
                    <a:pos x="connsiteX2" y="connsiteY2"/>
                  </a:cxn>
                  <a:cxn ang="0">
                    <a:pos x="connsiteX3" y="connsiteY3"/>
                  </a:cxn>
                </a:cxnLst>
                <a:rect l="l" t="t" r="r" b="b"/>
                <a:pathLst>
                  <a:path w="952" h="952">
                    <a:moveTo>
                      <a:pt x="952" y="0"/>
                    </a:moveTo>
                    <a:lnTo>
                      <a:pt x="0" y="953"/>
                    </a:lnTo>
                    <a:lnTo>
                      <a:pt x="0" y="953"/>
                    </a:lnTo>
                    <a:cubicBezTo>
                      <a:pt x="952" y="0"/>
                      <a:pt x="952" y="0"/>
                      <a:pt x="952" y="0"/>
                    </a:cubicBezTo>
                    <a:close/>
                  </a:path>
                </a:pathLst>
              </a:custGeom>
              <a:grpFill/>
              <a:ln w="9525" cap="flat">
                <a:noFill/>
                <a:prstDash val="solid"/>
                <a:miter/>
              </a:ln>
            </p:spPr>
            <p:txBody>
              <a:bodyPr rtlCol="0" anchor="ctr"/>
              <a:lstStyle/>
              <a:p>
                <a:endParaRPr lang="zh-CN" altLang="en-US"/>
              </a:p>
            </p:txBody>
          </p:sp>
          <p:sp>
            <p:nvSpPr>
              <p:cNvPr id="698" name="任意多边形: 形状 697">
                <a:extLst>
                  <a:ext uri="{FF2B5EF4-FFF2-40B4-BE49-F238E27FC236}">
                    <a16:creationId xmlns:a16="http://schemas.microsoft.com/office/drawing/2014/main" id="{E5BAE243-8E86-2585-E7C9-1050781A7716}"/>
                  </a:ext>
                </a:extLst>
              </p:cNvPr>
              <p:cNvSpPr/>
              <p:nvPr/>
            </p:nvSpPr>
            <p:spPr>
              <a:xfrm>
                <a:off x="9732695" y="4963012"/>
                <a:ext cx="952" cy="4762"/>
              </a:xfrm>
              <a:custGeom>
                <a:avLst/>
                <a:gdLst>
                  <a:gd name="connsiteX0" fmla="*/ 0 w 952"/>
                  <a:gd name="connsiteY0" fmla="*/ 4763 h 4762"/>
                  <a:gd name="connsiteX1" fmla="*/ 952 w 952"/>
                  <a:gd name="connsiteY1" fmla="*/ 0 h 4762"/>
                  <a:gd name="connsiteX2" fmla="*/ 0 w 952"/>
                  <a:gd name="connsiteY2" fmla="*/ 4763 h 4762"/>
                </a:gdLst>
                <a:ahLst/>
                <a:cxnLst>
                  <a:cxn ang="0">
                    <a:pos x="connsiteX0" y="connsiteY0"/>
                  </a:cxn>
                  <a:cxn ang="0">
                    <a:pos x="connsiteX1" y="connsiteY1"/>
                  </a:cxn>
                  <a:cxn ang="0">
                    <a:pos x="connsiteX2" y="connsiteY2"/>
                  </a:cxn>
                </a:cxnLst>
                <a:rect l="l" t="t" r="r" b="b"/>
                <a:pathLst>
                  <a:path w="952" h="4762">
                    <a:moveTo>
                      <a:pt x="0" y="4763"/>
                    </a:moveTo>
                    <a:cubicBezTo>
                      <a:pt x="952" y="1905"/>
                      <a:pt x="952" y="953"/>
                      <a:pt x="952" y="0"/>
                    </a:cubicBezTo>
                    <a:cubicBezTo>
                      <a:pt x="952" y="953"/>
                      <a:pt x="0" y="2858"/>
                      <a:pt x="0" y="4763"/>
                    </a:cubicBezTo>
                    <a:close/>
                  </a:path>
                </a:pathLst>
              </a:custGeom>
              <a:grpFill/>
              <a:ln w="9525" cap="flat">
                <a:noFill/>
                <a:prstDash val="solid"/>
                <a:miter/>
              </a:ln>
            </p:spPr>
            <p:txBody>
              <a:bodyPr rtlCol="0" anchor="ctr"/>
              <a:lstStyle/>
              <a:p>
                <a:endParaRPr lang="zh-CN" altLang="en-US"/>
              </a:p>
            </p:txBody>
          </p:sp>
          <p:sp>
            <p:nvSpPr>
              <p:cNvPr id="699" name="任意多边形: 形状 698">
                <a:extLst>
                  <a:ext uri="{FF2B5EF4-FFF2-40B4-BE49-F238E27FC236}">
                    <a16:creationId xmlns:a16="http://schemas.microsoft.com/office/drawing/2014/main" id="{8F340934-F152-A485-78D9-E7131FD82B6D}"/>
                  </a:ext>
                </a:extLst>
              </p:cNvPr>
              <p:cNvSpPr/>
              <p:nvPr/>
            </p:nvSpPr>
            <p:spPr>
              <a:xfrm>
                <a:off x="9566926" y="4805308"/>
                <a:ext cx="151480" cy="121509"/>
              </a:xfrm>
              <a:custGeom>
                <a:avLst/>
                <a:gdLst>
                  <a:gd name="connsiteX0" fmla="*/ 81948 w 151480"/>
                  <a:gd name="connsiteY0" fmla="*/ 71027 h 121509"/>
                  <a:gd name="connsiteX1" fmla="*/ 86711 w 151480"/>
                  <a:gd name="connsiteY1" fmla="*/ 76742 h 121509"/>
                  <a:gd name="connsiteX2" fmla="*/ 75281 w 151480"/>
                  <a:gd name="connsiteY2" fmla="*/ 90077 h 121509"/>
                  <a:gd name="connsiteX3" fmla="*/ 83853 w 151480"/>
                  <a:gd name="connsiteY3" fmla="*/ 95792 h 121509"/>
                  <a:gd name="connsiteX4" fmla="*/ 71471 w 151480"/>
                  <a:gd name="connsiteY4" fmla="*/ 107222 h 121509"/>
                  <a:gd name="connsiteX5" fmla="*/ 91473 w 151480"/>
                  <a:gd name="connsiteY5" fmla="*/ 95792 h 121509"/>
                  <a:gd name="connsiteX6" fmla="*/ 100998 w 151480"/>
                  <a:gd name="connsiteY6" fmla="*/ 105317 h 121509"/>
                  <a:gd name="connsiteX7" fmla="*/ 84806 w 151480"/>
                  <a:gd name="connsiteY7" fmla="*/ 121509 h 121509"/>
                  <a:gd name="connsiteX8" fmla="*/ 128621 w 151480"/>
                  <a:gd name="connsiteY8" fmla="*/ 92934 h 121509"/>
                  <a:gd name="connsiteX9" fmla="*/ 113381 w 151480"/>
                  <a:gd name="connsiteY9" fmla="*/ 114842 h 121509"/>
                  <a:gd name="connsiteX10" fmla="*/ 124811 w 151480"/>
                  <a:gd name="connsiteY10" fmla="*/ 112937 h 121509"/>
                  <a:gd name="connsiteX11" fmla="*/ 123858 w 151480"/>
                  <a:gd name="connsiteY11" fmla="*/ 109127 h 121509"/>
                  <a:gd name="connsiteX12" fmla="*/ 141956 w 151480"/>
                  <a:gd name="connsiteY12" fmla="*/ 91029 h 121509"/>
                  <a:gd name="connsiteX13" fmla="*/ 134336 w 151480"/>
                  <a:gd name="connsiteY13" fmla="*/ 88172 h 121509"/>
                  <a:gd name="connsiteX14" fmla="*/ 144813 w 151480"/>
                  <a:gd name="connsiteY14" fmla="*/ 83409 h 121509"/>
                  <a:gd name="connsiteX15" fmla="*/ 151481 w 151480"/>
                  <a:gd name="connsiteY15" fmla="*/ 68170 h 121509"/>
                  <a:gd name="connsiteX16" fmla="*/ 141956 w 151480"/>
                  <a:gd name="connsiteY16" fmla="*/ 71027 h 121509"/>
                  <a:gd name="connsiteX17" fmla="*/ 144813 w 151480"/>
                  <a:gd name="connsiteY17" fmla="*/ 67217 h 121509"/>
                  <a:gd name="connsiteX18" fmla="*/ 133383 w 151480"/>
                  <a:gd name="connsiteY18" fmla="*/ 68170 h 121509"/>
                  <a:gd name="connsiteX19" fmla="*/ 135288 w 151480"/>
                  <a:gd name="connsiteY19" fmla="*/ 65312 h 121509"/>
                  <a:gd name="connsiteX20" fmla="*/ 123858 w 151480"/>
                  <a:gd name="connsiteY20" fmla="*/ 74837 h 121509"/>
                  <a:gd name="connsiteX21" fmla="*/ 125763 w 151480"/>
                  <a:gd name="connsiteY21" fmla="*/ 74837 h 121509"/>
                  <a:gd name="connsiteX22" fmla="*/ 102903 w 151480"/>
                  <a:gd name="connsiteY22" fmla="*/ 97697 h 121509"/>
                  <a:gd name="connsiteX23" fmla="*/ 99093 w 151480"/>
                  <a:gd name="connsiteY23" fmla="*/ 90077 h 121509"/>
                  <a:gd name="connsiteX24" fmla="*/ 123858 w 151480"/>
                  <a:gd name="connsiteY24" fmla="*/ 66264 h 121509"/>
                  <a:gd name="connsiteX25" fmla="*/ 127668 w 151480"/>
                  <a:gd name="connsiteY25" fmla="*/ 62454 h 121509"/>
                  <a:gd name="connsiteX26" fmla="*/ 109571 w 151480"/>
                  <a:gd name="connsiteY26" fmla="*/ 75789 h 121509"/>
                  <a:gd name="connsiteX27" fmla="*/ 86711 w 151480"/>
                  <a:gd name="connsiteY27" fmla="*/ 76742 h 121509"/>
                  <a:gd name="connsiteX28" fmla="*/ 100046 w 151480"/>
                  <a:gd name="connsiteY28" fmla="*/ 65312 h 121509"/>
                  <a:gd name="connsiteX29" fmla="*/ 99093 w 151480"/>
                  <a:gd name="connsiteY29" fmla="*/ 71979 h 121509"/>
                  <a:gd name="connsiteX30" fmla="*/ 118143 w 151480"/>
                  <a:gd name="connsiteY30" fmla="*/ 56739 h 121509"/>
                  <a:gd name="connsiteX31" fmla="*/ 110523 w 151480"/>
                  <a:gd name="connsiteY31" fmla="*/ 69122 h 121509"/>
                  <a:gd name="connsiteX32" fmla="*/ 127668 w 151480"/>
                  <a:gd name="connsiteY32" fmla="*/ 52929 h 121509"/>
                  <a:gd name="connsiteX33" fmla="*/ 115286 w 151480"/>
                  <a:gd name="connsiteY33" fmla="*/ 52929 h 121509"/>
                  <a:gd name="connsiteX34" fmla="*/ 91473 w 151480"/>
                  <a:gd name="connsiteY34" fmla="*/ 38642 h 121509"/>
                  <a:gd name="connsiteX35" fmla="*/ 28608 w 151480"/>
                  <a:gd name="connsiteY35" fmla="*/ 1495 h 121509"/>
                  <a:gd name="connsiteX36" fmla="*/ 2891 w 151480"/>
                  <a:gd name="connsiteY36" fmla="*/ 12925 h 121509"/>
                  <a:gd name="connsiteX37" fmla="*/ 33 w 151480"/>
                  <a:gd name="connsiteY37" fmla="*/ 24354 h 121509"/>
                  <a:gd name="connsiteX38" fmla="*/ 13368 w 151480"/>
                  <a:gd name="connsiteY38" fmla="*/ 19592 h 121509"/>
                  <a:gd name="connsiteX39" fmla="*/ 7653 w 151480"/>
                  <a:gd name="connsiteY39" fmla="*/ 22450 h 121509"/>
                  <a:gd name="connsiteX40" fmla="*/ 7653 w 151480"/>
                  <a:gd name="connsiteY40" fmla="*/ 23402 h 121509"/>
                  <a:gd name="connsiteX41" fmla="*/ 986 w 151480"/>
                  <a:gd name="connsiteY41" fmla="*/ 28164 h 121509"/>
                  <a:gd name="connsiteX42" fmla="*/ 17178 w 151480"/>
                  <a:gd name="connsiteY42" fmla="*/ 32927 h 121509"/>
                  <a:gd name="connsiteX43" fmla="*/ 1938 w 151480"/>
                  <a:gd name="connsiteY43" fmla="*/ 46262 h 121509"/>
                  <a:gd name="connsiteX44" fmla="*/ 25751 w 151480"/>
                  <a:gd name="connsiteY44" fmla="*/ 71979 h 121509"/>
                  <a:gd name="connsiteX45" fmla="*/ 40038 w 151480"/>
                  <a:gd name="connsiteY45" fmla="*/ 58645 h 121509"/>
                  <a:gd name="connsiteX46" fmla="*/ 38133 w 151480"/>
                  <a:gd name="connsiteY46" fmla="*/ 63407 h 121509"/>
                  <a:gd name="connsiteX47" fmla="*/ 46706 w 151480"/>
                  <a:gd name="connsiteY47" fmla="*/ 50072 h 121509"/>
                  <a:gd name="connsiteX48" fmla="*/ 73376 w 151480"/>
                  <a:gd name="connsiteY48" fmla="*/ 37689 h 121509"/>
                  <a:gd name="connsiteX49" fmla="*/ 68613 w 151480"/>
                  <a:gd name="connsiteY49" fmla="*/ 43404 h 121509"/>
                  <a:gd name="connsiteX50" fmla="*/ 79091 w 151480"/>
                  <a:gd name="connsiteY50" fmla="*/ 44357 h 121509"/>
                  <a:gd name="connsiteX51" fmla="*/ 62898 w 151480"/>
                  <a:gd name="connsiteY51" fmla="*/ 58645 h 121509"/>
                  <a:gd name="connsiteX52" fmla="*/ 66708 w 151480"/>
                  <a:gd name="connsiteY52" fmla="*/ 57692 h 121509"/>
                  <a:gd name="connsiteX53" fmla="*/ 47658 w 151480"/>
                  <a:gd name="connsiteY53" fmla="*/ 75789 h 121509"/>
                  <a:gd name="connsiteX54" fmla="*/ 63851 w 151480"/>
                  <a:gd name="connsiteY54" fmla="*/ 81504 h 121509"/>
                  <a:gd name="connsiteX55" fmla="*/ 46706 w 151480"/>
                  <a:gd name="connsiteY55" fmla="*/ 89125 h 121509"/>
                  <a:gd name="connsiteX56" fmla="*/ 50516 w 151480"/>
                  <a:gd name="connsiteY56" fmla="*/ 94839 h 121509"/>
                  <a:gd name="connsiteX57" fmla="*/ 57183 w 151480"/>
                  <a:gd name="connsiteY57" fmla="*/ 86267 h 121509"/>
                  <a:gd name="connsiteX58" fmla="*/ 47658 w 151480"/>
                  <a:gd name="connsiteY58" fmla="*/ 100554 h 121509"/>
                  <a:gd name="connsiteX59" fmla="*/ 81948 w 151480"/>
                  <a:gd name="connsiteY59" fmla="*/ 71027 h 1215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151480" h="121509">
                    <a:moveTo>
                      <a:pt x="81948" y="71027"/>
                    </a:moveTo>
                    <a:cubicBezTo>
                      <a:pt x="72423" y="85314"/>
                      <a:pt x="86711" y="71027"/>
                      <a:pt x="86711" y="76742"/>
                    </a:cubicBezTo>
                    <a:cubicBezTo>
                      <a:pt x="82901" y="77695"/>
                      <a:pt x="78138" y="85314"/>
                      <a:pt x="75281" y="90077"/>
                    </a:cubicBezTo>
                    <a:cubicBezTo>
                      <a:pt x="90521" y="74837"/>
                      <a:pt x="76233" y="95792"/>
                      <a:pt x="83853" y="95792"/>
                    </a:cubicBezTo>
                    <a:cubicBezTo>
                      <a:pt x="80043" y="101507"/>
                      <a:pt x="77186" y="100554"/>
                      <a:pt x="71471" y="107222"/>
                    </a:cubicBezTo>
                    <a:cubicBezTo>
                      <a:pt x="77186" y="104364"/>
                      <a:pt x="83853" y="105317"/>
                      <a:pt x="91473" y="95792"/>
                    </a:cubicBezTo>
                    <a:cubicBezTo>
                      <a:pt x="96236" y="98650"/>
                      <a:pt x="97188" y="105317"/>
                      <a:pt x="100998" y="105317"/>
                    </a:cubicBezTo>
                    <a:cubicBezTo>
                      <a:pt x="94331" y="107222"/>
                      <a:pt x="93378" y="114842"/>
                      <a:pt x="84806" y="121509"/>
                    </a:cubicBezTo>
                    <a:cubicBezTo>
                      <a:pt x="96236" y="112937"/>
                      <a:pt x="114333" y="104364"/>
                      <a:pt x="128621" y="92934"/>
                    </a:cubicBezTo>
                    <a:cubicBezTo>
                      <a:pt x="121953" y="104364"/>
                      <a:pt x="121001" y="105317"/>
                      <a:pt x="113381" y="114842"/>
                    </a:cubicBezTo>
                    <a:cubicBezTo>
                      <a:pt x="114333" y="126272"/>
                      <a:pt x="121953" y="106270"/>
                      <a:pt x="124811" y="112937"/>
                    </a:cubicBezTo>
                    <a:lnTo>
                      <a:pt x="123858" y="109127"/>
                    </a:lnTo>
                    <a:cubicBezTo>
                      <a:pt x="128621" y="107222"/>
                      <a:pt x="136241" y="97697"/>
                      <a:pt x="141956" y="91029"/>
                    </a:cubicBezTo>
                    <a:lnTo>
                      <a:pt x="134336" y="88172"/>
                    </a:lnTo>
                    <a:cubicBezTo>
                      <a:pt x="140051" y="80552"/>
                      <a:pt x="142908" y="84362"/>
                      <a:pt x="144813" y="83409"/>
                    </a:cubicBezTo>
                    <a:cubicBezTo>
                      <a:pt x="152433" y="75789"/>
                      <a:pt x="145766" y="74837"/>
                      <a:pt x="151481" y="68170"/>
                    </a:cubicBezTo>
                    <a:cubicBezTo>
                      <a:pt x="146718" y="73884"/>
                      <a:pt x="145766" y="70075"/>
                      <a:pt x="141956" y="71027"/>
                    </a:cubicBezTo>
                    <a:lnTo>
                      <a:pt x="144813" y="67217"/>
                    </a:lnTo>
                    <a:cubicBezTo>
                      <a:pt x="144813" y="60550"/>
                      <a:pt x="136241" y="70075"/>
                      <a:pt x="133383" y="68170"/>
                    </a:cubicBezTo>
                    <a:cubicBezTo>
                      <a:pt x="134336" y="67217"/>
                      <a:pt x="134336" y="66264"/>
                      <a:pt x="135288" y="65312"/>
                    </a:cubicBezTo>
                    <a:cubicBezTo>
                      <a:pt x="131478" y="69122"/>
                      <a:pt x="126716" y="73884"/>
                      <a:pt x="123858" y="74837"/>
                    </a:cubicBezTo>
                    <a:lnTo>
                      <a:pt x="125763" y="74837"/>
                    </a:lnTo>
                    <a:cubicBezTo>
                      <a:pt x="117191" y="82457"/>
                      <a:pt x="106713" y="85314"/>
                      <a:pt x="102903" y="97697"/>
                    </a:cubicBezTo>
                    <a:lnTo>
                      <a:pt x="99093" y="90077"/>
                    </a:lnTo>
                    <a:cubicBezTo>
                      <a:pt x="107666" y="80552"/>
                      <a:pt x="120048" y="65312"/>
                      <a:pt x="123858" y="66264"/>
                    </a:cubicBezTo>
                    <a:lnTo>
                      <a:pt x="127668" y="62454"/>
                    </a:lnTo>
                    <a:cubicBezTo>
                      <a:pt x="129573" y="54834"/>
                      <a:pt x="114333" y="65312"/>
                      <a:pt x="109571" y="75789"/>
                    </a:cubicBezTo>
                    <a:cubicBezTo>
                      <a:pt x="88616" y="98650"/>
                      <a:pt x="99093" y="70075"/>
                      <a:pt x="86711" y="76742"/>
                    </a:cubicBezTo>
                    <a:cubicBezTo>
                      <a:pt x="91473" y="70075"/>
                      <a:pt x="96236" y="69122"/>
                      <a:pt x="100046" y="65312"/>
                    </a:cubicBezTo>
                    <a:cubicBezTo>
                      <a:pt x="101951" y="65312"/>
                      <a:pt x="102903" y="66264"/>
                      <a:pt x="99093" y="71979"/>
                    </a:cubicBezTo>
                    <a:cubicBezTo>
                      <a:pt x="107666" y="71979"/>
                      <a:pt x="113381" y="49120"/>
                      <a:pt x="118143" y="56739"/>
                    </a:cubicBezTo>
                    <a:cubicBezTo>
                      <a:pt x="119096" y="62454"/>
                      <a:pt x="106713" y="65312"/>
                      <a:pt x="110523" y="69122"/>
                    </a:cubicBezTo>
                    <a:lnTo>
                      <a:pt x="127668" y="52929"/>
                    </a:lnTo>
                    <a:cubicBezTo>
                      <a:pt x="123858" y="51025"/>
                      <a:pt x="119096" y="52929"/>
                      <a:pt x="115286" y="52929"/>
                    </a:cubicBezTo>
                    <a:cubicBezTo>
                      <a:pt x="93378" y="55787"/>
                      <a:pt x="91473" y="38642"/>
                      <a:pt x="91473" y="38642"/>
                    </a:cubicBezTo>
                    <a:cubicBezTo>
                      <a:pt x="70518" y="26259"/>
                      <a:pt x="49563" y="13877"/>
                      <a:pt x="28608" y="1495"/>
                    </a:cubicBezTo>
                    <a:cubicBezTo>
                      <a:pt x="20988" y="-411"/>
                      <a:pt x="19083" y="-3268"/>
                      <a:pt x="2891" y="12925"/>
                    </a:cubicBezTo>
                    <a:cubicBezTo>
                      <a:pt x="986" y="17687"/>
                      <a:pt x="6701" y="18639"/>
                      <a:pt x="33" y="24354"/>
                    </a:cubicBezTo>
                    <a:cubicBezTo>
                      <a:pt x="5748" y="17687"/>
                      <a:pt x="11463" y="15782"/>
                      <a:pt x="13368" y="19592"/>
                    </a:cubicBezTo>
                    <a:cubicBezTo>
                      <a:pt x="8606" y="26259"/>
                      <a:pt x="7653" y="20545"/>
                      <a:pt x="7653" y="22450"/>
                    </a:cubicBezTo>
                    <a:lnTo>
                      <a:pt x="7653" y="23402"/>
                    </a:lnTo>
                    <a:cubicBezTo>
                      <a:pt x="4796" y="26259"/>
                      <a:pt x="1938" y="28164"/>
                      <a:pt x="986" y="28164"/>
                    </a:cubicBezTo>
                    <a:cubicBezTo>
                      <a:pt x="-2824" y="40547"/>
                      <a:pt x="4796" y="44357"/>
                      <a:pt x="17178" y="32927"/>
                    </a:cubicBezTo>
                    <a:cubicBezTo>
                      <a:pt x="15273" y="42452"/>
                      <a:pt x="7653" y="41500"/>
                      <a:pt x="1938" y="46262"/>
                    </a:cubicBezTo>
                    <a:cubicBezTo>
                      <a:pt x="8606" y="59597"/>
                      <a:pt x="16226" y="63407"/>
                      <a:pt x="25751" y="71979"/>
                    </a:cubicBezTo>
                    <a:cubicBezTo>
                      <a:pt x="35276" y="60550"/>
                      <a:pt x="32418" y="65312"/>
                      <a:pt x="40038" y="58645"/>
                    </a:cubicBezTo>
                    <a:lnTo>
                      <a:pt x="38133" y="63407"/>
                    </a:lnTo>
                    <a:cubicBezTo>
                      <a:pt x="39086" y="60550"/>
                      <a:pt x="46706" y="53882"/>
                      <a:pt x="46706" y="50072"/>
                    </a:cubicBezTo>
                    <a:cubicBezTo>
                      <a:pt x="45753" y="63407"/>
                      <a:pt x="65756" y="39595"/>
                      <a:pt x="73376" y="37689"/>
                    </a:cubicBezTo>
                    <a:lnTo>
                      <a:pt x="68613" y="43404"/>
                    </a:lnTo>
                    <a:cubicBezTo>
                      <a:pt x="72423" y="44357"/>
                      <a:pt x="74328" y="45309"/>
                      <a:pt x="79091" y="44357"/>
                    </a:cubicBezTo>
                    <a:cubicBezTo>
                      <a:pt x="76233" y="59597"/>
                      <a:pt x="73376" y="42452"/>
                      <a:pt x="62898" y="58645"/>
                    </a:cubicBezTo>
                    <a:lnTo>
                      <a:pt x="66708" y="57692"/>
                    </a:lnTo>
                    <a:cubicBezTo>
                      <a:pt x="61946" y="62454"/>
                      <a:pt x="52421" y="72932"/>
                      <a:pt x="47658" y="75789"/>
                    </a:cubicBezTo>
                    <a:cubicBezTo>
                      <a:pt x="60041" y="70075"/>
                      <a:pt x="52421" y="85314"/>
                      <a:pt x="63851" y="81504"/>
                    </a:cubicBezTo>
                    <a:cubicBezTo>
                      <a:pt x="58136" y="88172"/>
                      <a:pt x="48611" y="89125"/>
                      <a:pt x="46706" y="89125"/>
                    </a:cubicBezTo>
                    <a:cubicBezTo>
                      <a:pt x="48611" y="91029"/>
                      <a:pt x="55278" y="89125"/>
                      <a:pt x="50516" y="94839"/>
                    </a:cubicBezTo>
                    <a:lnTo>
                      <a:pt x="57183" y="86267"/>
                    </a:lnTo>
                    <a:cubicBezTo>
                      <a:pt x="60993" y="87220"/>
                      <a:pt x="50516" y="93887"/>
                      <a:pt x="47658" y="100554"/>
                    </a:cubicBezTo>
                    <a:cubicBezTo>
                      <a:pt x="59088" y="103412"/>
                      <a:pt x="71471" y="71027"/>
                      <a:pt x="81948" y="71027"/>
                    </a:cubicBezTo>
                    <a:close/>
                  </a:path>
                </a:pathLst>
              </a:custGeom>
              <a:grpFill/>
              <a:ln w="9525" cap="flat">
                <a:noFill/>
                <a:prstDash val="solid"/>
                <a:miter/>
              </a:ln>
            </p:spPr>
            <p:txBody>
              <a:bodyPr rtlCol="0" anchor="ctr"/>
              <a:lstStyle/>
              <a:p>
                <a:endParaRPr lang="zh-CN" altLang="en-US"/>
              </a:p>
            </p:txBody>
          </p:sp>
          <p:sp>
            <p:nvSpPr>
              <p:cNvPr id="700" name="任意多边形: 形状 699">
                <a:extLst>
                  <a:ext uri="{FF2B5EF4-FFF2-40B4-BE49-F238E27FC236}">
                    <a16:creationId xmlns:a16="http://schemas.microsoft.com/office/drawing/2014/main" id="{311CA8C0-9B44-2935-D27E-B0530AE293F3}"/>
                  </a:ext>
                </a:extLst>
              </p:cNvPr>
              <p:cNvSpPr/>
              <p:nvPr/>
            </p:nvSpPr>
            <p:spPr>
              <a:xfrm>
                <a:off x="9726027" y="4937621"/>
                <a:ext cx="2857" cy="1578"/>
              </a:xfrm>
              <a:custGeom>
                <a:avLst/>
                <a:gdLst>
                  <a:gd name="connsiteX0" fmla="*/ 2857 w 2857"/>
                  <a:gd name="connsiteY0" fmla="*/ 1578 h 1578"/>
                  <a:gd name="connsiteX1" fmla="*/ 0 w 2857"/>
                  <a:gd name="connsiteY1" fmla="*/ 626 h 1578"/>
                  <a:gd name="connsiteX2" fmla="*/ 2857 w 2857"/>
                  <a:gd name="connsiteY2" fmla="*/ 1578 h 1578"/>
                </a:gdLst>
                <a:ahLst/>
                <a:cxnLst>
                  <a:cxn ang="0">
                    <a:pos x="connsiteX0" y="connsiteY0"/>
                  </a:cxn>
                  <a:cxn ang="0">
                    <a:pos x="connsiteX1" y="connsiteY1"/>
                  </a:cxn>
                  <a:cxn ang="0">
                    <a:pos x="connsiteX2" y="connsiteY2"/>
                  </a:cxn>
                </a:cxnLst>
                <a:rect l="l" t="t" r="r" b="b"/>
                <a:pathLst>
                  <a:path w="2857" h="1578">
                    <a:moveTo>
                      <a:pt x="2857" y="1578"/>
                    </a:moveTo>
                    <a:cubicBezTo>
                      <a:pt x="1905" y="-327"/>
                      <a:pt x="952" y="-327"/>
                      <a:pt x="0" y="626"/>
                    </a:cubicBezTo>
                    <a:cubicBezTo>
                      <a:pt x="0" y="626"/>
                      <a:pt x="952" y="1578"/>
                      <a:pt x="2857" y="1578"/>
                    </a:cubicBezTo>
                    <a:close/>
                  </a:path>
                </a:pathLst>
              </a:custGeom>
              <a:grpFill/>
              <a:ln w="9525" cap="flat">
                <a:noFill/>
                <a:prstDash val="solid"/>
                <a:miter/>
              </a:ln>
            </p:spPr>
            <p:txBody>
              <a:bodyPr rtlCol="0" anchor="ctr"/>
              <a:lstStyle/>
              <a:p>
                <a:endParaRPr lang="zh-CN" altLang="en-US"/>
              </a:p>
            </p:txBody>
          </p:sp>
          <p:sp>
            <p:nvSpPr>
              <p:cNvPr id="701" name="任意多边形: 形状 700">
                <a:extLst>
                  <a:ext uri="{FF2B5EF4-FFF2-40B4-BE49-F238E27FC236}">
                    <a16:creationId xmlns:a16="http://schemas.microsoft.com/office/drawing/2014/main" id="{C8C58967-1373-2E41-93CB-CB0DB5DFFA40}"/>
                  </a:ext>
                </a:extLst>
              </p:cNvPr>
              <p:cNvSpPr/>
              <p:nvPr/>
            </p:nvSpPr>
            <p:spPr>
              <a:xfrm>
                <a:off x="9697452" y="4944915"/>
                <a:ext cx="2857" cy="2857"/>
              </a:xfrm>
              <a:custGeom>
                <a:avLst/>
                <a:gdLst>
                  <a:gd name="connsiteX0" fmla="*/ 2857 w 2857"/>
                  <a:gd name="connsiteY0" fmla="*/ 0 h 2857"/>
                  <a:gd name="connsiteX1" fmla="*/ 0 w 2857"/>
                  <a:gd name="connsiteY1" fmla="*/ 2857 h 2857"/>
                  <a:gd name="connsiteX2" fmla="*/ 2857 w 2857"/>
                  <a:gd name="connsiteY2" fmla="*/ 0 h 2857"/>
                </a:gdLst>
                <a:ahLst/>
                <a:cxnLst>
                  <a:cxn ang="0">
                    <a:pos x="connsiteX0" y="connsiteY0"/>
                  </a:cxn>
                  <a:cxn ang="0">
                    <a:pos x="connsiteX1" y="connsiteY1"/>
                  </a:cxn>
                  <a:cxn ang="0">
                    <a:pos x="connsiteX2" y="connsiteY2"/>
                  </a:cxn>
                </a:cxnLst>
                <a:rect l="l" t="t" r="r" b="b"/>
                <a:pathLst>
                  <a:path w="2857" h="2857">
                    <a:moveTo>
                      <a:pt x="2857" y="0"/>
                    </a:moveTo>
                    <a:cubicBezTo>
                      <a:pt x="1905" y="952"/>
                      <a:pt x="952" y="1905"/>
                      <a:pt x="0" y="2857"/>
                    </a:cubicBezTo>
                    <a:cubicBezTo>
                      <a:pt x="1905" y="1905"/>
                      <a:pt x="2857" y="952"/>
                      <a:pt x="2857" y="0"/>
                    </a:cubicBezTo>
                    <a:close/>
                  </a:path>
                </a:pathLst>
              </a:custGeom>
              <a:grpFill/>
              <a:ln w="9525" cap="flat">
                <a:noFill/>
                <a:prstDash val="solid"/>
                <a:miter/>
              </a:ln>
            </p:spPr>
            <p:txBody>
              <a:bodyPr rtlCol="0" anchor="ctr"/>
              <a:lstStyle/>
              <a:p>
                <a:endParaRPr lang="zh-CN" altLang="en-US"/>
              </a:p>
            </p:txBody>
          </p:sp>
          <p:sp>
            <p:nvSpPr>
              <p:cNvPr id="702" name="任意多边形: 形状 701">
                <a:extLst>
                  <a:ext uri="{FF2B5EF4-FFF2-40B4-BE49-F238E27FC236}">
                    <a16:creationId xmlns:a16="http://schemas.microsoft.com/office/drawing/2014/main" id="{C4E78FD4-4E6E-2B43-13B1-BC453BEDC292}"/>
                  </a:ext>
                </a:extLst>
              </p:cNvPr>
              <p:cNvSpPr/>
              <p:nvPr/>
            </p:nvSpPr>
            <p:spPr>
              <a:xfrm>
                <a:off x="9690784" y="4946820"/>
                <a:ext cx="7620" cy="8572"/>
              </a:xfrm>
              <a:custGeom>
                <a:avLst/>
                <a:gdLst>
                  <a:gd name="connsiteX0" fmla="*/ 0 w 7620"/>
                  <a:gd name="connsiteY0" fmla="*/ 8572 h 8572"/>
                  <a:gd name="connsiteX1" fmla="*/ 7620 w 7620"/>
                  <a:gd name="connsiteY1" fmla="*/ 0 h 8572"/>
                  <a:gd name="connsiteX2" fmla="*/ 0 w 7620"/>
                  <a:gd name="connsiteY2" fmla="*/ 8572 h 8572"/>
                </a:gdLst>
                <a:ahLst/>
                <a:cxnLst>
                  <a:cxn ang="0">
                    <a:pos x="connsiteX0" y="connsiteY0"/>
                  </a:cxn>
                  <a:cxn ang="0">
                    <a:pos x="connsiteX1" y="connsiteY1"/>
                  </a:cxn>
                  <a:cxn ang="0">
                    <a:pos x="connsiteX2" y="connsiteY2"/>
                  </a:cxn>
                </a:cxnLst>
                <a:rect l="l" t="t" r="r" b="b"/>
                <a:pathLst>
                  <a:path w="7620" h="8572">
                    <a:moveTo>
                      <a:pt x="0" y="8572"/>
                    </a:moveTo>
                    <a:cubicBezTo>
                      <a:pt x="1905" y="3810"/>
                      <a:pt x="3810" y="4763"/>
                      <a:pt x="7620" y="0"/>
                    </a:cubicBezTo>
                    <a:cubicBezTo>
                      <a:pt x="4763" y="2858"/>
                      <a:pt x="1905" y="952"/>
                      <a:pt x="0" y="8572"/>
                    </a:cubicBezTo>
                    <a:close/>
                  </a:path>
                </a:pathLst>
              </a:custGeom>
              <a:grpFill/>
              <a:ln w="9525" cap="flat">
                <a:noFill/>
                <a:prstDash val="solid"/>
                <a:miter/>
              </a:ln>
            </p:spPr>
            <p:txBody>
              <a:bodyPr rtlCol="0" anchor="ctr"/>
              <a:lstStyle/>
              <a:p>
                <a:endParaRPr lang="zh-CN" altLang="en-US"/>
              </a:p>
            </p:txBody>
          </p:sp>
          <p:sp>
            <p:nvSpPr>
              <p:cNvPr id="703" name="任意多边形: 形状 702">
                <a:extLst>
                  <a:ext uri="{FF2B5EF4-FFF2-40B4-BE49-F238E27FC236}">
                    <a16:creationId xmlns:a16="http://schemas.microsoft.com/office/drawing/2014/main" id="{F052E6A0-9DDC-62C7-1C10-392F13575CB7}"/>
                  </a:ext>
                </a:extLst>
              </p:cNvPr>
              <p:cNvSpPr/>
              <p:nvPr/>
            </p:nvSpPr>
            <p:spPr>
              <a:xfrm>
                <a:off x="10011777" y="5058262"/>
                <a:ext cx="4762" cy="9525"/>
              </a:xfrm>
              <a:custGeom>
                <a:avLst/>
                <a:gdLst>
                  <a:gd name="connsiteX0" fmla="*/ 4763 w 4762"/>
                  <a:gd name="connsiteY0" fmla="*/ 9525 h 9525"/>
                  <a:gd name="connsiteX1" fmla="*/ 2857 w 4762"/>
                  <a:gd name="connsiteY1" fmla="*/ 0 h 9525"/>
                  <a:gd name="connsiteX2" fmla="*/ 0 w 4762"/>
                  <a:gd name="connsiteY2" fmla="*/ 6667 h 9525"/>
                  <a:gd name="connsiteX3" fmla="*/ 4763 w 4762"/>
                  <a:gd name="connsiteY3" fmla="*/ 9525 h 9525"/>
                </a:gdLst>
                <a:ahLst/>
                <a:cxnLst>
                  <a:cxn ang="0">
                    <a:pos x="connsiteX0" y="connsiteY0"/>
                  </a:cxn>
                  <a:cxn ang="0">
                    <a:pos x="connsiteX1" y="connsiteY1"/>
                  </a:cxn>
                  <a:cxn ang="0">
                    <a:pos x="connsiteX2" y="connsiteY2"/>
                  </a:cxn>
                  <a:cxn ang="0">
                    <a:pos x="connsiteX3" y="connsiteY3"/>
                  </a:cxn>
                </a:cxnLst>
                <a:rect l="l" t="t" r="r" b="b"/>
                <a:pathLst>
                  <a:path w="4762" h="9525">
                    <a:moveTo>
                      <a:pt x="4763" y="9525"/>
                    </a:moveTo>
                    <a:cubicBezTo>
                      <a:pt x="3810" y="6667"/>
                      <a:pt x="5715" y="953"/>
                      <a:pt x="2857" y="0"/>
                    </a:cubicBezTo>
                    <a:cubicBezTo>
                      <a:pt x="1905" y="1905"/>
                      <a:pt x="952" y="4763"/>
                      <a:pt x="0" y="6667"/>
                    </a:cubicBezTo>
                    <a:cubicBezTo>
                      <a:pt x="1905" y="7620"/>
                      <a:pt x="2857" y="8572"/>
                      <a:pt x="4763" y="9525"/>
                    </a:cubicBezTo>
                    <a:close/>
                  </a:path>
                </a:pathLst>
              </a:custGeom>
              <a:grpFill/>
              <a:ln w="9525" cap="flat">
                <a:noFill/>
                <a:prstDash val="solid"/>
                <a:miter/>
              </a:ln>
            </p:spPr>
            <p:txBody>
              <a:bodyPr rtlCol="0" anchor="ctr"/>
              <a:lstStyle/>
              <a:p>
                <a:endParaRPr lang="zh-CN" altLang="en-US"/>
              </a:p>
            </p:txBody>
          </p:sp>
          <p:sp>
            <p:nvSpPr>
              <p:cNvPr id="704" name="任意多边形: 形状 703">
                <a:extLst>
                  <a:ext uri="{FF2B5EF4-FFF2-40B4-BE49-F238E27FC236}">
                    <a16:creationId xmlns:a16="http://schemas.microsoft.com/office/drawing/2014/main" id="{6944CF10-8CB4-B8DA-CB76-DBD6EE68BB5E}"/>
                  </a:ext>
                </a:extLst>
              </p:cNvPr>
              <p:cNvSpPr/>
              <p:nvPr/>
            </p:nvSpPr>
            <p:spPr>
              <a:xfrm>
                <a:off x="9993679" y="5062072"/>
                <a:ext cx="6667" cy="15240"/>
              </a:xfrm>
              <a:custGeom>
                <a:avLst/>
                <a:gdLst>
                  <a:gd name="connsiteX0" fmla="*/ 6667 w 6667"/>
                  <a:gd name="connsiteY0" fmla="*/ 1905 h 15240"/>
                  <a:gd name="connsiteX1" fmla="*/ 0 w 6667"/>
                  <a:gd name="connsiteY1" fmla="*/ 0 h 15240"/>
                  <a:gd name="connsiteX2" fmla="*/ 953 w 6667"/>
                  <a:gd name="connsiteY2" fmla="*/ 15240 h 15240"/>
                  <a:gd name="connsiteX3" fmla="*/ 6667 w 6667"/>
                  <a:gd name="connsiteY3" fmla="*/ 1905 h 15240"/>
                </a:gdLst>
                <a:ahLst/>
                <a:cxnLst>
                  <a:cxn ang="0">
                    <a:pos x="connsiteX0" y="connsiteY0"/>
                  </a:cxn>
                  <a:cxn ang="0">
                    <a:pos x="connsiteX1" y="connsiteY1"/>
                  </a:cxn>
                  <a:cxn ang="0">
                    <a:pos x="connsiteX2" y="connsiteY2"/>
                  </a:cxn>
                  <a:cxn ang="0">
                    <a:pos x="connsiteX3" y="connsiteY3"/>
                  </a:cxn>
                </a:cxnLst>
                <a:rect l="l" t="t" r="r" b="b"/>
                <a:pathLst>
                  <a:path w="6667" h="15240">
                    <a:moveTo>
                      <a:pt x="6667" y="1905"/>
                    </a:moveTo>
                    <a:cubicBezTo>
                      <a:pt x="4763" y="953"/>
                      <a:pt x="1905" y="953"/>
                      <a:pt x="0" y="0"/>
                    </a:cubicBezTo>
                    <a:cubicBezTo>
                      <a:pt x="0" y="4763"/>
                      <a:pt x="953" y="9525"/>
                      <a:pt x="953" y="15240"/>
                    </a:cubicBezTo>
                    <a:cubicBezTo>
                      <a:pt x="6667" y="12383"/>
                      <a:pt x="953" y="3810"/>
                      <a:pt x="6667" y="1905"/>
                    </a:cubicBezTo>
                    <a:close/>
                  </a:path>
                </a:pathLst>
              </a:custGeom>
              <a:grpFill/>
              <a:ln w="9525" cap="flat">
                <a:noFill/>
                <a:prstDash val="solid"/>
                <a:miter/>
              </a:ln>
            </p:spPr>
            <p:txBody>
              <a:bodyPr rtlCol="0" anchor="ctr"/>
              <a:lstStyle/>
              <a:p>
                <a:endParaRPr lang="zh-CN" altLang="en-US"/>
              </a:p>
            </p:txBody>
          </p:sp>
          <p:sp>
            <p:nvSpPr>
              <p:cNvPr id="705" name="任意多边形: 形状 704">
                <a:extLst>
                  <a:ext uri="{FF2B5EF4-FFF2-40B4-BE49-F238E27FC236}">
                    <a16:creationId xmlns:a16="http://schemas.microsoft.com/office/drawing/2014/main" id="{223410CD-3A93-0053-D034-F20A6BDD0AC1}"/>
                  </a:ext>
                </a:extLst>
              </p:cNvPr>
              <p:cNvSpPr/>
              <p:nvPr/>
            </p:nvSpPr>
            <p:spPr>
              <a:xfrm>
                <a:off x="9984154" y="5056357"/>
                <a:ext cx="9525" cy="3809"/>
              </a:xfrm>
              <a:custGeom>
                <a:avLst/>
                <a:gdLst>
                  <a:gd name="connsiteX0" fmla="*/ 0 w 9525"/>
                  <a:gd name="connsiteY0" fmla="*/ 3810 h 3809"/>
                  <a:gd name="connsiteX1" fmla="*/ 0 w 9525"/>
                  <a:gd name="connsiteY1" fmla="*/ 0 h 3809"/>
                  <a:gd name="connsiteX2" fmla="*/ 0 w 9525"/>
                  <a:gd name="connsiteY2" fmla="*/ 3810 h 3809"/>
                </a:gdLst>
                <a:ahLst/>
                <a:cxnLst>
                  <a:cxn ang="0">
                    <a:pos x="connsiteX0" y="connsiteY0"/>
                  </a:cxn>
                  <a:cxn ang="0">
                    <a:pos x="connsiteX1" y="connsiteY1"/>
                  </a:cxn>
                  <a:cxn ang="0">
                    <a:pos x="connsiteX2" y="connsiteY2"/>
                  </a:cxn>
                </a:cxnLst>
                <a:rect l="l" t="t" r="r" b="b"/>
                <a:pathLst>
                  <a:path w="9525" h="3809">
                    <a:moveTo>
                      <a:pt x="0" y="3810"/>
                    </a:moveTo>
                    <a:lnTo>
                      <a:pt x="0" y="0"/>
                    </a:lnTo>
                    <a:cubicBezTo>
                      <a:pt x="0" y="1905"/>
                      <a:pt x="0" y="2858"/>
                      <a:pt x="0" y="3810"/>
                    </a:cubicBezTo>
                    <a:close/>
                  </a:path>
                </a:pathLst>
              </a:custGeom>
              <a:grpFill/>
              <a:ln w="9525" cap="flat">
                <a:noFill/>
                <a:prstDash val="solid"/>
                <a:miter/>
              </a:ln>
            </p:spPr>
            <p:txBody>
              <a:bodyPr rtlCol="0" anchor="ctr"/>
              <a:lstStyle/>
              <a:p>
                <a:endParaRPr lang="zh-CN" altLang="en-US"/>
              </a:p>
            </p:txBody>
          </p:sp>
          <p:sp>
            <p:nvSpPr>
              <p:cNvPr id="706" name="任意多边形: 形状 705">
                <a:extLst>
                  <a:ext uri="{FF2B5EF4-FFF2-40B4-BE49-F238E27FC236}">
                    <a16:creationId xmlns:a16="http://schemas.microsoft.com/office/drawing/2014/main" id="{D788E98E-CB08-4DF9-204C-924A82A21826}"/>
                  </a:ext>
                </a:extLst>
              </p:cNvPr>
              <p:cNvSpPr/>
              <p:nvPr/>
            </p:nvSpPr>
            <p:spPr>
              <a:xfrm>
                <a:off x="9984154" y="5060167"/>
                <a:ext cx="6667" cy="16192"/>
              </a:xfrm>
              <a:custGeom>
                <a:avLst/>
                <a:gdLst>
                  <a:gd name="connsiteX0" fmla="*/ 953 w 6667"/>
                  <a:gd name="connsiteY0" fmla="*/ 5715 h 16192"/>
                  <a:gd name="connsiteX1" fmla="*/ 953 w 6667"/>
                  <a:gd name="connsiteY1" fmla="*/ 16192 h 16192"/>
                  <a:gd name="connsiteX2" fmla="*/ 6667 w 6667"/>
                  <a:gd name="connsiteY2" fmla="*/ 7620 h 16192"/>
                  <a:gd name="connsiteX3" fmla="*/ 3810 w 6667"/>
                  <a:gd name="connsiteY3" fmla="*/ 6667 h 16192"/>
                  <a:gd name="connsiteX4" fmla="*/ 953 w 6667"/>
                  <a:gd name="connsiteY4" fmla="*/ 0 h 16192"/>
                  <a:gd name="connsiteX5" fmla="*/ 0 w 6667"/>
                  <a:gd name="connsiteY5" fmla="*/ 7620 h 16192"/>
                  <a:gd name="connsiteX6" fmla="*/ 953 w 6667"/>
                  <a:gd name="connsiteY6" fmla="*/ 5715 h 161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667" h="16192">
                    <a:moveTo>
                      <a:pt x="953" y="5715"/>
                    </a:moveTo>
                    <a:cubicBezTo>
                      <a:pt x="953" y="9525"/>
                      <a:pt x="953" y="12383"/>
                      <a:pt x="953" y="16192"/>
                    </a:cubicBezTo>
                    <a:cubicBezTo>
                      <a:pt x="2858" y="13335"/>
                      <a:pt x="4763" y="10478"/>
                      <a:pt x="6667" y="7620"/>
                    </a:cubicBezTo>
                    <a:lnTo>
                      <a:pt x="3810" y="6667"/>
                    </a:lnTo>
                    <a:cubicBezTo>
                      <a:pt x="2858" y="2858"/>
                      <a:pt x="953" y="1905"/>
                      <a:pt x="953" y="0"/>
                    </a:cubicBezTo>
                    <a:cubicBezTo>
                      <a:pt x="953" y="2858"/>
                      <a:pt x="0" y="4763"/>
                      <a:pt x="0" y="7620"/>
                    </a:cubicBezTo>
                    <a:cubicBezTo>
                      <a:pt x="0" y="6667"/>
                      <a:pt x="953" y="4763"/>
                      <a:pt x="953" y="5715"/>
                    </a:cubicBezTo>
                    <a:close/>
                  </a:path>
                </a:pathLst>
              </a:custGeom>
              <a:grpFill/>
              <a:ln w="9525" cap="flat">
                <a:noFill/>
                <a:prstDash val="solid"/>
                <a:miter/>
              </a:ln>
            </p:spPr>
            <p:txBody>
              <a:bodyPr rtlCol="0" anchor="ctr"/>
              <a:lstStyle/>
              <a:p>
                <a:endParaRPr lang="zh-CN" altLang="en-US"/>
              </a:p>
            </p:txBody>
          </p:sp>
          <p:sp>
            <p:nvSpPr>
              <p:cNvPr id="707" name="任意多边形: 形状 706">
                <a:extLst>
                  <a:ext uri="{FF2B5EF4-FFF2-40B4-BE49-F238E27FC236}">
                    <a16:creationId xmlns:a16="http://schemas.microsoft.com/office/drawing/2014/main" id="{4FFB2F5B-4873-82A6-F8CC-907F6CCC567F}"/>
                  </a:ext>
                </a:extLst>
              </p:cNvPr>
              <p:cNvSpPr/>
              <p:nvPr/>
            </p:nvSpPr>
            <p:spPr>
              <a:xfrm>
                <a:off x="9980345" y="5066834"/>
                <a:ext cx="952" cy="2857"/>
              </a:xfrm>
              <a:custGeom>
                <a:avLst/>
                <a:gdLst>
                  <a:gd name="connsiteX0" fmla="*/ 0 w 952"/>
                  <a:gd name="connsiteY0" fmla="*/ 0 h 2857"/>
                  <a:gd name="connsiteX1" fmla="*/ 952 w 952"/>
                  <a:gd name="connsiteY1" fmla="*/ 2858 h 2857"/>
                  <a:gd name="connsiteX2" fmla="*/ 0 w 952"/>
                  <a:gd name="connsiteY2" fmla="*/ 0 h 2857"/>
                </a:gdLst>
                <a:ahLst/>
                <a:cxnLst>
                  <a:cxn ang="0">
                    <a:pos x="connsiteX0" y="connsiteY0"/>
                  </a:cxn>
                  <a:cxn ang="0">
                    <a:pos x="connsiteX1" y="connsiteY1"/>
                  </a:cxn>
                  <a:cxn ang="0">
                    <a:pos x="connsiteX2" y="connsiteY2"/>
                  </a:cxn>
                </a:cxnLst>
                <a:rect l="l" t="t" r="r" b="b"/>
                <a:pathLst>
                  <a:path w="952" h="2857">
                    <a:moveTo>
                      <a:pt x="0" y="0"/>
                    </a:moveTo>
                    <a:cubicBezTo>
                      <a:pt x="0" y="953"/>
                      <a:pt x="952" y="1905"/>
                      <a:pt x="952" y="2858"/>
                    </a:cubicBezTo>
                    <a:cubicBezTo>
                      <a:pt x="952" y="1905"/>
                      <a:pt x="0" y="953"/>
                      <a:pt x="0" y="0"/>
                    </a:cubicBezTo>
                    <a:close/>
                  </a:path>
                </a:pathLst>
              </a:custGeom>
              <a:grpFill/>
              <a:ln w="9525" cap="flat">
                <a:noFill/>
                <a:prstDash val="solid"/>
                <a:miter/>
              </a:ln>
            </p:spPr>
            <p:txBody>
              <a:bodyPr rtlCol="0" anchor="ctr"/>
              <a:lstStyle/>
              <a:p>
                <a:endParaRPr lang="zh-CN" altLang="en-US"/>
              </a:p>
            </p:txBody>
          </p:sp>
          <p:sp>
            <p:nvSpPr>
              <p:cNvPr id="708" name="任意多边形: 形状 707">
                <a:extLst>
                  <a:ext uri="{FF2B5EF4-FFF2-40B4-BE49-F238E27FC236}">
                    <a16:creationId xmlns:a16="http://schemas.microsoft.com/office/drawing/2014/main" id="{7B3B0905-5D05-B714-F1A3-CF2F75C582C1}"/>
                  </a:ext>
                </a:extLst>
              </p:cNvPr>
              <p:cNvSpPr/>
              <p:nvPr/>
            </p:nvSpPr>
            <p:spPr>
              <a:xfrm>
                <a:off x="9967009" y="5047784"/>
                <a:ext cx="13335" cy="19050"/>
              </a:xfrm>
              <a:custGeom>
                <a:avLst/>
                <a:gdLst>
                  <a:gd name="connsiteX0" fmla="*/ 1905 w 13335"/>
                  <a:gd name="connsiteY0" fmla="*/ 0 h 19050"/>
                  <a:gd name="connsiteX1" fmla="*/ 0 w 13335"/>
                  <a:gd name="connsiteY1" fmla="*/ 14288 h 19050"/>
                  <a:gd name="connsiteX2" fmla="*/ 7620 w 13335"/>
                  <a:gd name="connsiteY2" fmla="*/ 7620 h 19050"/>
                  <a:gd name="connsiteX3" fmla="*/ 13335 w 13335"/>
                  <a:gd name="connsiteY3" fmla="*/ 19050 h 19050"/>
                  <a:gd name="connsiteX4" fmla="*/ 4763 w 13335"/>
                  <a:gd name="connsiteY4" fmla="*/ 0 h 19050"/>
                  <a:gd name="connsiteX5" fmla="*/ 4763 w 13335"/>
                  <a:gd name="connsiteY5" fmla="*/ 6668 h 19050"/>
                  <a:gd name="connsiteX6" fmla="*/ 1905 w 13335"/>
                  <a:gd name="connsiteY6" fmla="*/ 0 h 19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335" h="19050">
                    <a:moveTo>
                      <a:pt x="1905" y="0"/>
                    </a:moveTo>
                    <a:cubicBezTo>
                      <a:pt x="2858" y="3810"/>
                      <a:pt x="953" y="9525"/>
                      <a:pt x="0" y="14288"/>
                    </a:cubicBezTo>
                    <a:cubicBezTo>
                      <a:pt x="4763" y="18098"/>
                      <a:pt x="3810" y="2858"/>
                      <a:pt x="7620" y="7620"/>
                    </a:cubicBezTo>
                    <a:cubicBezTo>
                      <a:pt x="2858" y="16193"/>
                      <a:pt x="9525" y="14288"/>
                      <a:pt x="13335" y="19050"/>
                    </a:cubicBezTo>
                    <a:cubicBezTo>
                      <a:pt x="10478" y="9525"/>
                      <a:pt x="8573" y="2858"/>
                      <a:pt x="4763" y="0"/>
                    </a:cubicBezTo>
                    <a:lnTo>
                      <a:pt x="4763" y="6668"/>
                    </a:lnTo>
                    <a:cubicBezTo>
                      <a:pt x="1905" y="7620"/>
                      <a:pt x="2858" y="2858"/>
                      <a:pt x="1905" y="0"/>
                    </a:cubicBezTo>
                    <a:close/>
                  </a:path>
                </a:pathLst>
              </a:custGeom>
              <a:grpFill/>
              <a:ln w="9525" cap="flat">
                <a:noFill/>
                <a:prstDash val="solid"/>
                <a:miter/>
              </a:ln>
            </p:spPr>
            <p:txBody>
              <a:bodyPr rtlCol="0" anchor="ctr"/>
              <a:lstStyle/>
              <a:p>
                <a:endParaRPr lang="zh-CN" altLang="en-US"/>
              </a:p>
            </p:txBody>
          </p:sp>
          <p:sp>
            <p:nvSpPr>
              <p:cNvPr id="709" name="任意多边形: 形状 708">
                <a:extLst>
                  <a:ext uri="{FF2B5EF4-FFF2-40B4-BE49-F238E27FC236}">
                    <a16:creationId xmlns:a16="http://schemas.microsoft.com/office/drawing/2014/main" id="{320EA78F-5BBD-648C-FFC2-C3DDB0D284F7}"/>
                  </a:ext>
                </a:extLst>
              </p:cNvPr>
              <p:cNvSpPr/>
              <p:nvPr/>
            </p:nvSpPr>
            <p:spPr>
              <a:xfrm>
                <a:off x="9945276" y="5041117"/>
                <a:ext cx="17923" cy="26670"/>
              </a:xfrm>
              <a:custGeom>
                <a:avLst/>
                <a:gdLst>
                  <a:gd name="connsiteX0" fmla="*/ 779 w 17923"/>
                  <a:gd name="connsiteY0" fmla="*/ 20955 h 26670"/>
                  <a:gd name="connsiteX1" fmla="*/ 5541 w 17923"/>
                  <a:gd name="connsiteY1" fmla="*/ 11430 h 26670"/>
                  <a:gd name="connsiteX2" fmla="*/ 9351 w 17923"/>
                  <a:gd name="connsiteY2" fmla="*/ 26670 h 26670"/>
                  <a:gd name="connsiteX3" fmla="*/ 14114 w 17923"/>
                  <a:gd name="connsiteY3" fmla="*/ 18098 h 26670"/>
                  <a:gd name="connsiteX4" fmla="*/ 17924 w 17923"/>
                  <a:gd name="connsiteY4" fmla="*/ 20003 h 26670"/>
                  <a:gd name="connsiteX5" fmla="*/ 7446 w 17923"/>
                  <a:gd name="connsiteY5" fmla="*/ 6667 h 26670"/>
                  <a:gd name="connsiteX6" fmla="*/ 9351 w 17923"/>
                  <a:gd name="connsiteY6" fmla="*/ 5715 h 26670"/>
                  <a:gd name="connsiteX7" fmla="*/ 6494 w 17923"/>
                  <a:gd name="connsiteY7" fmla="*/ 0 h 26670"/>
                  <a:gd name="connsiteX8" fmla="*/ 779 w 17923"/>
                  <a:gd name="connsiteY8" fmla="*/ 20955 h 266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923" h="26670">
                    <a:moveTo>
                      <a:pt x="779" y="20955"/>
                    </a:moveTo>
                    <a:lnTo>
                      <a:pt x="5541" y="11430"/>
                    </a:lnTo>
                    <a:cubicBezTo>
                      <a:pt x="5541" y="16192"/>
                      <a:pt x="10304" y="17145"/>
                      <a:pt x="9351" y="26670"/>
                    </a:cubicBezTo>
                    <a:cubicBezTo>
                      <a:pt x="11256" y="25717"/>
                      <a:pt x="12209" y="20955"/>
                      <a:pt x="14114" y="18098"/>
                    </a:cubicBezTo>
                    <a:cubicBezTo>
                      <a:pt x="15066" y="22860"/>
                      <a:pt x="16019" y="27623"/>
                      <a:pt x="17924" y="20003"/>
                    </a:cubicBezTo>
                    <a:cubicBezTo>
                      <a:pt x="10304" y="12383"/>
                      <a:pt x="13161" y="10478"/>
                      <a:pt x="7446" y="6667"/>
                    </a:cubicBezTo>
                    <a:cubicBezTo>
                      <a:pt x="7446" y="4763"/>
                      <a:pt x="8399" y="4763"/>
                      <a:pt x="9351" y="5715"/>
                    </a:cubicBezTo>
                    <a:cubicBezTo>
                      <a:pt x="8399" y="3810"/>
                      <a:pt x="7446" y="1905"/>
                      <a:pt x="6494" y="0"/>
                    </a:cubicBezTo>
                    <a:cubicBezTo>
                      <a:pt x="3636" y="13335"/>
                      <a:pt x="-2079" y="12383"/>
                      <a:pt x="779" y="20955"/>
                    </a:cubicBezTo>
                    <a:close/>
                  </a:path>
                </a:pathLst>
              </a:custGeom>
              <a:grpFill/>
              <a:ln w="9525" cap="flat">
                <a:noFill/>
                <a:prstDash val="solid"/>
                <a:miter/>
              </a:ln>
            </p:spPr>
            <p:txBody>
              <a:bodyPr rtlCol="0" anchor="ctr"/>
              <a:lstStyle/>
              <a:p>
                <a:endParaRPr lang="zh-CN" altLang="en-US"/>
              </a:p>
            </p:txBody>
          </p:sp>
          <p:sp>
            <p:nvSpPr>
              <p:cNvPr id="710" name="任意多边形: 形状 709">
                <a:extLst>
                  <a:ext uri="{FF2B5EF4-FFF2-40B4-BE49-F238E27FC236}">
                    <a16:creationId xmlns:a16="http://schemas.microsoft.com/office/drawing/2014/main" id="{1A33AB4D-AFB8-1E25-5DE1-CBCDD9B0E43F}"/>
                  </a:ext>
                </a:extLst>
              </p:cNvPr>
              <p:cNvSpPr/>
              <p:nvPr/>
            </p:nvSpPr>
            <p:spPr>
              <a:xfrm>
                <a:off x="9939387" y="5038259"/>
                <a:ext cx="8572" cy="15240"/>
              </a:xfrm>
              <a:custGeom>
                <a:avLst/>
                <a:gdLst>
                  <a:gd name="connsiteX0" fmla="*/ 1905 w 8572"/>
                  <a:gd name="connsiteY0" fmla="*/ 15240 h 15240"/>
                  <a:gd name="connsiteX1" fmla="*/ 8572 w 8572"/>
                  <a:gd name="connsiteY1" fmla="*/ 0 h 15240"/>
                  <a:gd name="connsiteX2" fmla="*/ 0 w 8572"/>
                  <a:gd name="connsiteY2" fmla="*/ 6668 h 15240"/>
                  <a:gd name="connsiteX3" fmla="*/ 1905 w 8572"/>
                  <a:gd name="connsiteY3" fmla="*/ 15240 h 15240"/>
                </a:gdLst>
                <a:ahLst/>
                <a:cxnLst>
                  <a:cxn ang="0">
                    <a:pos x="connsiteX0" y="connsiteY0"/>
                  </a:cxn>
                  <a:cxn ang="0">
                    <a:pos x="connsiteX1" y="connsiteY1"/>
                  </a:cxn>
                  <a:cxn ang="0">
                    <a:pos x="connsiteX2" y="connsiteY2"/>
                  </a:cxn>
                  <a:cxn ang="0">
                    <a:pos x="connsiteX3" y="connsiteY3"/>
                  </a:cxn>
                </a:cxnLst>
                <a:rect l="l" t="t" r="r" b="b"/>
                <a:pathLst>
                  <a:path w="8572" h="15240">
                    <a:moveTo>
                      <a:pt x="1905" y="15240"/>
                    </a:moveTo>
                    <a:cubicBezTo>
                      <a:pt x="5715" y="15240"/>
                      <a:pt x="8572" y="6668"/>
                      <a:pt x="8572" y="0"/>
                    </a:cubicBezTo>
                    <a:cubicBezTo>
                      <a:pt x="5715" y="1905"/>
                      <a:pt x="2858" y="3810"/>
                      <a:pt x="0" y="6668"/>
                    </a:cubicBezTo>
                    <a:cubicBezTo>
                      <a:pt x="1905" y="6668"/>
                      <a:pt x="4763" y="5715"/>
                      <a:pt x="1905" y="15240"/>
                    </a:cubicBezTo>
                    <a:close/>
                  </a:path>
                </a:pathLst>
              </a:custGeom>
              <a:grpFill/>
              <a:ln w="9525" cap="flat">
                <a:noFill/>
                <a:prstDash val="solid"/>
                <a:miter/>
              </a:ln>
            </p:spPr>
            <p:txBody>
              <a:bodyPr rtlCol="0" anchor="ctr"/>
              <a:lstStyle/>
              <a:p>
                <a:endParaRPr lang="zh-CN" altLang="en-US"/>
              </a:p>
            </p:txBody>
          </p:sp>
          <p:sp>
            <p:nvSpPr>
              <p:cNvPr id="711" name="任意多边形: 形状 710">
                <a:extLst>
                  <a:ext uri="{FF2B5EF4-FFF2-40B4-BE49-F238E27FC236}">
                    <a16:creationId xmlns:a16="http://schemas.microsoft.com/office/drawing/2014/main" id="{DB433146-F4BC-F91B-7B0F-1FA89D53E873}"/>
                  </a:ext>
                </a:extLst>
              </p:cNvPr>
              <p:cNvSpPr/>
              <p:nvPr/>
            </p:nvSpPr>
            <p:spPr>
              <a:xfrm>
                <a:off x="9932720" y="5041268"/>
                <a:ext cx="3887" cy="12702"/>
              </a:xfrm>
              <a:custGeom>
                <a:avLst/>
                <a:gdLst>
                  <a:gd name="connsiteX0" fmla="*/ 3810 w 3887"/>
                  <a:gd name="connsiteY0" fmla="*/ 11279 h 12702"/>
                  <a:gd name="connsiteX1" fmla="*/ 0 w 3887"/>
                  <a:gd name="connsiteY1" fmla="*/ 3659 h 12702"/>
                  <a:gd name="connsiteX2" fmla="*/ 3810 w 3887"/>
                  <a:gd name="connsiteY2" fmla="*/ 11279 h 12702"/>
                </a:gdLst>
                <a:ahLst/>
                <a:cxnLst>
                  <a:cxn ang="0">
                    <a:pos x="connsiteX0" y="connsiteY0"/>
                  </a:cxn>
                  <a:cxn ang="0">
                    <a:pos x="connsiteX1" y="connsiteY1"/>
                  </a:cxn>
                  <a:cxn ang="0">
                    <a:pos x="connsiteX2" y="connsiteY2"/>
                  </a:cxn>
                </a:cxnLst>
                <a:rect l="l" t="t" r="r" b="b"/>
                <a:pathLst>
                  <a:path w="3887" h="12702">
                    <a:moveTo>
                      <a:pt x="3810" y="11279"/>
                    </a:moveTo>
                    <a:cubicBezTo>
                      <a:pt x="3810" y="5564"/>
                      <a:pt x="4763" y="-5866"/>
                      <a:pt x="0" y="3659"/>
                    </a:cubicBezTo>
                    <a:cubicBezTo>
                      <a:pt x="3810" y="3659"/>
                      <a:pt x="-1905" y="16994"/>
                      <a:pt x="3810" y="11279"/>
                    </a:cubicBezTo>
                    <a:close/>
                  </a:path>
                </a:pathLst>
              </a:custGeom>
              <a:grpFill/>
              <a:ln w="9525" cap="flat">
                <a:noFill/>
                <a:prstDash val="solid"/>
                <a:miter/>
              </a:ln>
            </p:spPr>
            <p:txBody>
              <a:bodyPr rtlCol="0" anchor="ctr"/>
              <a:lstStyle/>
              <a:p>
                <a:endParaRPr lang="zh-CN" altLang="en-US"/>
              </a:p>
            </p:txBody>
          </p:sp>
          <p:sp>
            <p:nvSpPr>
              <p:cNvPr id="712" name="任意多边形: 形状 711">
                <a:extLst>
                  <a:ext uri="{FF2B5EF4-FFF2-40B4-BE49-F238E27FC236}">
                    <a16:creationId xmlns:a16="http://schemas.microsoft.com/office/drawing/2014/main" id="{88A65E47-DC71-34B7-2D0C-417512F4A602}"/>
                  </a:ext>
                </a:extLst>
              </p:cNvPr>
              <p:cNvSpPr/>
              <p:nvPr/>
            </p:nvSpPr>
            <p:spPr>
              <a:xfrm>
                <a:off x="9912717" y="5029818"/>
                <a:ext cx="19050" cy="25195"/>
              </a:xfrm>
              <a:custGeom>
                <a:avLst/>
                <a:gdLst>
                  <a:gd name="connsiteX0" fmla="*/ 3810 w 19050"/>
                  <a:gd name="connsiteY0" fmla="*/ 7489 h 25195"/>
                  <a:gd name="connsiteX1" fmla="*/ 7620 w 19050"/>
                  <a:gd name="connsiteY1" fmla="*/ 16062 h 25195"/>
                  <a:gd name="connsiteX2" fmla="*/ 0 w 19050"/>
                  <a:gd name="connsiteY2" fmla="*/ 23682 h 25195"/>
                  <a:gd name="connsiteX3" fmla="*/ 10478 w 19050"/>
                  <a:gd name="connsiteY3" fmla="*/ 17014 h 25195"/>
                  <a:gd name="connsiteX4" fmla="*/ 19050 w 19050"/>
                  <a:gd name="connsiteY4" fmla="*/ 9394 h 25195"/>
                  <a:gd name="connsiteX5" fmla="*/ 3810 w 19050"/>
                  <a:gd name="connsiteY5" fmla="*/ 7489 h 251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9050" h="25195">
                    <a:moveTo>
                      <a:pt x="3810" y="7489"/>
                    </a:moveTo>
                    <a:lnTo>
                      <a:pt x="7620" y="16062"/>
                    </a:lnTo>
                    <a:cubicBezTo>
                      <a:pt x="4763" y="28444"/>
                      <a:pt x="3810" y="18919"/>
                      <a:pt x="0" y="23682"/>
                    </a:cubicBezTo>
                    <a:cubicBezTo>
                      <a:pt x="4763" y="27492"/>
                      <a:pt x="3810" y="23682"/>
                      <a:pt x="10478" y="17014"/>
                    </a:cubicBezTo>
                    <a:cubicBezTo>
                      <a:pt x="11430" y="17967"/>
                      <a:pt x="16192" y="12252"/>
                      <a:pt x="19050" y="9394"/>
                    </a:cubicBezTo>
                    <a:cubicBezTo>
                      <a:pt x="7620" y="17014"/>
                      <a:pt x="16192" y="-13466"/>
                      <a:pt x="3810" y="7489"/>
                    </a:cubicBezTo>
                    <a:close/>
                  </a:path>
                </a:pathLst>
              </a:custGeom>
              <a:grpFill/>
              <a:ln w="9525" cap="flat">
                <a:noFill/>
                <a:prstDash val="solid"/>
                <a:miter/>
              </a:ln>
            </p:spPr>
            <p:txBody>
              <a:bodyPr rtlCol="0" anchor="ctr"/>
              <a:lstStyle/>
              <a:p>
                <a:endParaRPr lang="zh-CN" altLang="en-US"/>
              </a:p>
            </p:txBody>
          </p:sp>
          <p:sp>
            <p:nvSpPr>
              <p:cNvPr id="713" name="任意多边形: 形状 712">
                <a:extLst>
                  <a:ext uri="{FF2B5EF4-FFF2-40B4-BE49-F238E27FC236}">
                    <a16:creationId xmlns:a16="http://schemas.microsoft.com/office/drawing/2014/main" id="{6344C704-18BD-6910-B0A6-10371FAA2697}"/>
                  </a:ext>
                </a:extLst>
              </p:cNvPr>
              <p:cNvSpPr/>
              <p:nvPr/>
            </p:nvSpPr>
            <p:spPr>
              <a:xfrm>
                <a:off x="9923195" y="5048737"/>
                <a:ext cx="3809" cy="4762"/>
              </a:xfrm>
              <a:custGeom>
                <a:avLst/>
                <a:gdLst>
                  <a:gd name="connsiteX0" fmla="*/ 1905 w 3809"/>
                  <a:gd name="connsiteY0" fmla="*/ 4763 h 4762"/>
                  <a:gd name="connsiteX1" fmla="*/ 3810 w 3809"/>
                  <a:gd name="connsiteY1" fmla="*/ 0 h 4762"/>
                  <a:gd name="connsiteX2" fmla="*/ 0 w 3809"/>
                  <a:gd name="connsiteY2" fmla="*/ 2858 h 4762"/>
                </a:gdLst>
                <a:ahLst/>
                <a:cxnLst>
                  <a:cxn ang="0">
                    <a:pos x="connsiteX0" y="connsiteY0"/>
                  </a:cxn>
                  <a:cxn ang="0">
                    <a:pos x="connsiteX1" y="connsiteY1"/>
                  </a:cxn>
                  <a:cxn ang="0">
                    <a:pos x="connsiteX2" y="connsiteY2"/>
                  </a:cxn>
                </a:cxnLst>
                <a:rect l="l" t="t" r="r" b="b"/>
                <a:pathLst>
                  <a:path w="3809" h="4762">
                    <a:moveTo>
                      <a:pt x="1905" y="4763"/>
                    </a:moveTo>
                    <a:lnTo>
                      <a:pt x="3810" y="0"/>
                    </a:lnTo>
                    <a:lnTo>
                      <a:pt x="0" y="2858"/>
                    </a:lnTo>
                    <a:close/>
                  </a:path>
                </a:pathLst>
              </a:custGeom>
              <a:grpFill/>
              <a:ln w="9525" cap="flat">
                <a:noFill/>
                <a:prstDash val="solid"/>
                <a:miter/>
              </a:ln>
            </p:spPr>
            <p:txBody>
              <a:bodyPr rtlCol="0" anchor="ctr"/>
              <a:lstStyle/>
              <a:p>
                <a:endParaRPr lang="zh-CN" altLang="en-US"/>
              </a:p>
            </p:txBody>
          </p:sp>
          <p:sp>
            <p:nvSpPr>
              <p:cNvPr id="714" name="任意多边形: 形状 713">
                <a:extLst>
                  <a:ext uri="{FF2B5EF4-FFF2-40B4-BE49-F238E27FC236}">
                    <a16:creationId xmlns:a16="http://schemas.microsoft.com/office/drawing/2014/main" id="{5CBEDD91-283D-6D35-1801-FCF58EC679A4}"/>
                  </a:ext>
                </a:extLst>
              </p:cNvPr>
              <p:cNvSpPr/>
              <p:nvPr/>
            </p:nvSpPr>
            <p:spPr>
              <a:xfrm>
                <a:off x="9880332" y="5010637"/>
                <a:ext cx="40957" cy="36195"/>
              </a:xfrm>
              <a:custGeom>
                <a:avLst/>
                <a:gdLst>
                  <a:gd name="connsiteX0" fmla="*/ 26670 w 40957"/>
                  <a:gd name="connsiteY0" fmla="*/ 7620 h 36195"/>
                  <a:gd name="connsiteX1" fmla="*/ 15240 w 40957"/>
                  <a:gd name="connsiteY1" fmla="*/ 5715 h 36195"/>
                  <a:gd name="connsiteX2" fmla="*/ 18097 w 40957"/>
                  <a:gd name="connsiteY2" fmla="*/ 2858 h 36195"/>
                  <a:gd name="connsiteX3" fmla="*/ 14288 w 40957"/>
                  <a:gd name="connsiteY3" fmla="*/ 2858 h 36195"/>
                  <a:gd name="connsiteX4" fmla="*/ 15240 w 40957"/>
                  <a:gd name="connsiteY4" fmla="*/ 0 h 36195"/>
                  <a:gd name="connsiteX5" fmla="*/ 2858 w 40957"/>
                  <a:gd name="connsiteY5" fmla="*/ 16192 h 36195"/>
                  <a:gd name="connsiteX6" fmla="*/ 7620 w 40957"/>
                  <a:gd name="connsiteY6" fmla="*/ 17145 h 36195"/>
                  <a:gd name="connsiteX7" fmla="*/ 0 w 40957"/>
                  <a:gd name="connsiteY7" fmla="*/ 29528 h 36195"/>
                  <a:gd name="connsiteX8" fmla="*/ 9525 w 40957"/>
                  <a:gd name="connsiteY8" fmla="*/ 17145 h 36195"/>
                  <a:gd name="connsiteX9" fmla="*/ 8572 w 40957"/>
                  <a:gd name="connsiteY9" fmla="*/ 24765 h 36195"/>
                  <a:gd name="connsiteX10" fmla="*/ 20955 w 40957"/>
                  <a:gd name="connsiteY10" fmla="*/ 12383 h 36195"/>
                  <a:gd name="connsiteX11" fmla="*/ 20002 w 40957"/>
                  <a:gd name="connsiteY11" fmla="*/ 21908 h 36195"/>
                  <a:gd name="connsiteX12" fmla="*/ 28575 w 40957"/>
                  <a:gd name="connsiteY12" fmla="*/ 18097 h 36195"/>
                  <a:gd name="connsiteX13" fmla="*/ 27622 w 40957"/>
                  <a:gd name="connsiteY13" fmla="*/ 36195 h 36195"/>
                  <a:gd name="connsiteX14" fmla="*/ 40958 w 40957"/>
                  <a:gd name="connsiteY14" fmla="*/ 15240 h 36195"/>
                  <a:gd name="connsiteX15" fmla="*/ 32385 w 40957"/>
                  <a:gd name="connsiteY15" fmla="*/ 22860 h 36195"/>
                  <a:gd name="connsiteX16" fmla="*/ 35242 w 40957"/>
                  <a:gd name="connsiteY16" fmla="*/ 9525 h 36195"/>
                  <a:gd name="connsiteX17" fmla="*/ 26670 w 40957"/>
                  <a:gd name="connsiteY17" fmla="*/ 7620 h 36195"/>
                  <a:gd name="connsiteX18" fmla="*/ 26670 w 40957"/>
                  <a:gd name="connsiteY18" fmla="*/ 7620 h 361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0957" h="36195">
                    <a:moveTo>
                      <a:pt x="26670" y="7620"/>
                    </a:moveTo>
                    <a:cubicBezTo>
                      <a:pt x="28575" y="-7620"/>
                      <a:pt x="17145" y="13335"/>
                      <a:pt x="15240" y="5715"/>
                    </a:cubicBezTo>
                    <a:cubicBezTo>
                      <a:pt x="16192" y="4763"/>
                      <a:pt x="16192" y="3810"/>
                      <a:pt x="18097" y="2858"/>
                    </a:cubicBezTo>
                    <a:lnTo>
                      <a:pt x="14288" y="2858"/>
                    </a:lnTo>
                    <a:lnTo>
                      <a:pt x="15240" y="0"/>
                    </a:lnTo>
                    <a:cubicBezTo>
                      <a:pt x="11430" y="8572"/>
                      <a:pt x="6667" y="10478"/>
                      <a:pt x="2858" y="16192"/>
                    </a:cubicBezTo>
                    <a:cubicBezTo>
                      <a:pt x="2858" y="26670"/>
                      <a:pt x="9525" y="6667"/>
                      <a:pt x="7620" y="17145"/>
                    </a:cubicBezTo>
                    <a:cubicBezTo>
                      <a:pt x="5715" y="20955"/>
                      <a:pt x="1905" y="26670"/>
                      <a:pt x="0" y="29528"/>
                    </a:cubicBezTo>
                    <a:cubicBezTo>
                      <a:pt x="3810" y="25717"/>
                      <a:pt x="6667" y="20955"/>
                      <a:pt x="9525" y="17145"/>
                    </a:cubicBezTo>
                    <a:cubicBezTo>
                      <a:pt x="12383" y="17145"/>
                      <a:pt x="9525" y="21908"/>
                      <a:pt x="8572" y="24765"/>
                    </a:cubicBezTo>
                    <a:cubicBezTo>
                      <a:pt x="13335" y="20955"/>
                      <a:pt x="18097" y="8572"/>
                      <a:pt x="20955" y="12383"/>
                    </a:cubicBezTo>
                    <a:cubicBezTo>
                      <a:pt x="20955" y="20955"/>
                      <a:pt x="15240" y="23813"/>
                      <a:pt x="20002" y="21908"/>
                    </a:cubicBezTo>
                    <a:cubicBezTo>
                      <a:pt x="22860" y="7620"/>
                      <a:pt x="23813" y="25717"/>
                      <a:pt x="28575" y="18097"/>
                    </a:cubicBezTo>
                    <a:cubicBezTo>
                      <a:pt x="30480" y="21908"/>
                      <a:pt x="29527" y="31433"/>
                      <a:pt x="27622" y="36195"/>
                    </a:cubicBezTo>
                    <a:cubicBezTo>
                      <a:pt x="31433" y="25717"/>
                      <a:pt x="37147" y="17145"/>
                      <a:pt x="40958" y="15240"/>
                    </a:cubicBezTo>
                    <a:cubicBezTo>
                      <a:pt x="38100" y="18097"/>
                      <a:pt x="35242" y="20003"/>
                      <a:pt x="32385" y="22860"/>
                    </a:cubicBezTo>
                    <a:lnTo>
                      <a:pt x="35242" y="9525"/>
                    </a:lnTo>
                    <a:cubicBezTo>
                      <a:pt x="30480" y="13335"/>
                      <a:pt x="28575" y="11430"/>
                      <a:pt x="26670" y="7620"/>
                    </a:cubicBezTo>
                    <a:lnTo>
                      <a:pt x="26670" y="7620"/>
                    </a:lnTo>
                    <a:close/>
                  </a:path>
                </a:pathLst>
              </a:custGeom>
              <a:grpFill/>
              <a:ln w="9525" cap="flat">
                <a:noFill/>
                <a:prstDash val="solid"/>
                <a:miter/>
              </a:ln>
            </p:spPr>
            <p:txBody>
              <a:bodyPr rtlCol="0" anchor="ctr"/>
              <a:lstStyle/>
              <a:p>
                <a:endParaRPr lang="zh-CN" altLang="en-US"/>
              </a:p>
            </p:txBody>
          </p:sp>
          <p:sp>
            <p:nvSpPr>
              <p:cNvPr id="715" name="任意多边形: 形状 714">
                <a:extLst>
                  <a:ext uri="{FF2B5EF4-FFF2-40B4-BE49-F238E27FC236}">
                    <a16:creationId xmlns:a16="http://schemas.microsoft.com/office/drawing/2014/main" id="{0B56DDC6-5DAB-5A31-85D8-73A79E4E77D8}"/>
                  </a:ext>
                </a:extLst>
              </p:cNvPr>
              <p:cNvSpPr/>
              <p:nvPr/>
            </p:nvSpPr>
            <p:spPr>
              <a:xfrm>
                <a:off x="9878427" y="5039212"/>
                <a:ext cx="1904" cy="1904"/>
              </a:xfrm>
              <a:custGeom>
                <a:avLst/>
                <a:gdLst>
                  <a:gd name="connsiteX0" fmla="*/ 1905 w 1904"/>
                  <a:gd name="connsiteY0" fmla="*/ 0 h 1904"/>
                  <a:gd name="connsiteX1" fmla="*/ 0 w 1904"/>
                  <a:gd name="connsiteY1" fmla="*/ 1905 h 1904"/>
                  <a:gd name="connsiteX2" fmla="*/ 1905 w 1904"/>
                  <a:gd name="connsiteY2" fmla="*/ 0 h 1904"/>
                </a:gdLst>
                <a:ahLst/>
                <a:cxnLst>
                  <a:cxn ang="0">
                    <a:pos x="connsiteX0" y="connsiteY0"/>
                  </a:cxn>
                  <a:cxn ang="0">
                    <a:pos x="connsiteX1" y="connsiteY1"/>
                  </a:cxn>
                  <a:cxn ang="0">
                    <a:pos x="connsiteX2" y="connsiteY2"/>
                  </a:cxn>
                </a:cxnLst>
                <a:rect l="l" t="t" r="r" b="b"/>
                <a:pathLst>
                  <a:path w="1904" h="1904">
                    <a:moveTo>
                      <a:pt x="1905" y="0"/>
                    </a:moveTo>
                    <a:cubicBezTo>
                      <a:pt x="952" y="953"/>
                      <a:pt x="952" y="953"/>
                      <a:pt x="0" y="1905"/>
                    </a:cubicBezTo>
                    <a:cubicBezTo>
                      <a:pt x="0" y="1905"/>
                      <a:pt x="952" y="1905"/>
                      <a:pt x="1905" y="0"/>
                    </a:cubicBezTo>
                    <a:close/>
                  </a:path>
                </a:pathLst>
              </a:custGeom>
              <a:grpFill/>
              <a:ln w="9525" cap="flat">
                <a:noFill/>
                <a:prstDash val="solid"/>
                <a:miter/>
              </a:ln>
            </p:spPr>
            <p:txBody>
              <a:bodyPr rtlCol="0" anchor="ctr"/>
              <a:lstStyle/>
              <a:p>
                <a:endParaRPr lang="zh-CN" altLang="en-US"/>
              </a:p>
            </p:txBody>
          </p:sp>
          <p:sp>
            <p:nvSpPr>
              <p:cNvPr id="716" name="任意多边形: 形状 715">
                <a:extLst>
                  <a:ext uri="{FF2B5EF4-FFF2-40B4-BE49-F238E27FC236}">
                    <a16:creationId xmlns:a16="http://schemas.microsoft.com/office/drawing/2014/main" id="{461E0087-26C8-2CD6-4125-C6A2FE76FD9C}"/>
                  </a:ext>
                </a:extLst>
              </p:cNvPr>
              <p:cNvSpPr/>
              <p:nvPr/>
            </p:nvSpPr>
            <p:spPr>
              <a:xfrm>
                <a:off x="9905097" y="5049690"/>
                <a:ext cx="2857" cy="6667"/>
              </a:xfrm>
              <a:custGeom>
                <a:avLst/>
                <a:gdLst>
                  <a:gd name="connsiteX0" fmla="*/ 2858 w 2857"/>
                  <a:gd name="connsiteY0" fmla="*/ 0 h 6667"/>
                  <a:gd name="connsiteX1" fmla="*/ 0 w 2857"/>
                  <a:gd name="connsiteY1" fmla="*/ 2857 h 6667"/>
                  <a:gd name="connsiteX2" fmla="*/ 0 w 2857"/>
                  <a:gd name="connsiteY2" fmla="*/ 6667 h 6667"/>
                </a:gdLst>
                <a:ahLst/>
                <a:cxnLst>
                  <a:cxn ang="0">
                    <a:pos x="connsiteX0" y="connsiteY0"/>
                  </a:cxn>
                  <a:cxn ang="0">
                    <a:pos x="connsiteX1" y="connsiteY1"/>
                  </a:cxn>
                  <a:cxn ang="0">
                    <a:pos x="connsiteX2" y="connsiteY2"/>
                  </a:cxn>
                </a:cxnLst>
                <a:rect l="l" t="t" r="r" b="b"/>
                <a:pathLst>
                  <a:path w="2857" h="6667">
                    <a:moveTo>
                      <a:pt x="2858" y="0"/>
                    </a:moveTo>
                    <a:lnTo>
                      <a:pt x="0" y="2857"/>
                    </a:lnTo>
                    <a:lnTo>
                      <a:pt x="0" y="6667"/>
                    </a:lnTo>
                    <a:close/>
                  </a:path>
                </a:pathLst>
              </a:custGeom>
              <a:grpFill/>
              <a:ln w="9525" cap="flat">
                <a:noFill/>
                <a:prstDash val="solid"/>
                <a:miter/>
              </a:ln>
            </p:spPr>
            <p:txBody>
              <a:bodyPr rtlCol="0" anchor="ctr"/>
              <a:lstStyle/>
              <a:p>
                <a:endParaRPr lang="zh-CN" altLang="en-US"/>
              </a:p>
            </p:txBody>
          </p:sp>
          <p:sp>
            <p:nvSpPr>
              <p:cNvPr id="717" name="任意多边形: 形状 716">
                <a:extLst>
                  <a:ext uri="{FF2B5EF4-FFF2-40B4-BE49-F238E27FC236}">
                    <a16:creationId xmlns:a16="http://schemas.microsoft.com/office/drawing/2014/main" id="{DBEC693B-9D39-0D7D-DC3E-66FE651A5225}"/>
                  </a:ext>
                </a:extLst>
              </p:cNvPr>
              <p:cNvSpPr/>
              <p:nvPr/>
            </p:nvSpPr>
            <p:spPr>
              <a:xfrm>
                <a:off x="9871759" y="5043022"/>
                <a:ext cx="4069" cy="4762"/>
              </a:xfrm>
              <a:custGeom>
                <a:avLst/>
                <a:gdLst>
                  <a:gd name="connsiteX0" fmla="*/ 1905 w 4069"/>
                  <a:gd name="connsiteY0" fmla="*/ 3810 h 4762"/>
                  <a:gd name="connsiteX1" fmla="*/ 3810 w 4069"/>
                  <a:gd name="connsiteY1" fmla="*/ 0 h 4762"/>
                  <a:gd name="connsiteX2" fmla="*/ 0 w 4069"/>
                  <a:gd name="connsiteY2" fmla="*/ 4763 h 4762"/>
                  <a:gd name="connsiteX3" fmla="*/ 1905 w 4069"/>
                  <a:gd name="connsiteY3" fmla="*/ 3810 h 4762"/>
                </a:gdLst>
                <a:ahLst/>
                <a:cxnLst>
                  <a:cxn ang="0">
                    <a:pos x="connsiteX0" y="connsiteY0"/>
                  </a:cxn>
                  <a:cxn ang="0">
                    <a:pos x="connsiteX1" y="connsiteY1"/>
                  </a:cxn>
                  <a:cxn ang="0">
                    <a:pos x="connsiteX2" y="connsiteY2"/>
                  </a:cxn>
                  <a:cxn ang="0">
                    <a:pos x="connsiteX3" y="connsiteY3"/>
                  </a:cxn>
                </a:cxnLst>
                <a:rect l="l" t="t" r="r" b="b"/>
                <a:pathLst>
                  <a:path w="4069" h="4762">
                    <a:moveTo>
                      <a:pt x="1905" y="3810"/>
                    </a:moveTo>
                    <a:cubicBezTo>
                      <a:pt x="2858" y="4763"/>
                      <a:pt x="4763" y="953"/>
                      <a:pt x="3810" y="0"/>
                    </a:cubicBezTo>
                    <a:lnTo>
                      <a:pt x="0" y="4763"/>
                    </a:lnTo>
                    <a:lnTo>
                      <a:pt x="1905" y="3810"/>
                    </a:lnTo>
                    <a:close/>
                  </a:path>
                </a:pathLst>
              </a:custGeom>
              <a:grpFill/>
              <a:ln w="9525" cap="flat">
                <a:noFill/>
                <a:prstDash val="solid"/>
                <a:miter/>
              </a:ln>
            </p:spPr>
            <p:txBody>
              <a:bodyPr rtlCol="0" anchor="ctr"/>
              <a:lstStyle/>
              <a:p>
                <a:endParaRPr lang="zh-CN" altLang="en-US"/>
              </a:p>
            </p:txBody>
          </p:sp>
          <p:sp>
            <p:nvSpPr>
              <p:cNvPr id="718" name="任意多边形: 形状 717">
                <a:extLst>
                  <a:ext uri="{FF2B5EF4-FFF2-40B4-BE49-F238E27FC236}">
                    <a16:creationId xmlns:a16="http://schemas.microsoft.com/office/drawing/2014/main" id="{8F809EBF-BF4D-D9BD-CE10-9AE1112A82D8}"/>
                  </a:ext>
                </a:extLst>
              </p:cNvPr>
              <p:cNvSpPr/>
              <p:nvPr/>
            </p:nvSpPr>
            <p:spPr>
              <a:xfrm>
                <a:off x="9871759" y="5029687"/>
                <a:ext cx="3810" cy="7620"/>
              </a:xfrm>
              <a:custGeom>
                <a:avLst/>
                <a:gdLst>
                  <a:gd name="connsiteX0" fmla="*/ 2858 w 3810"/>
                  <a:gd name="connsiteY0" fmla="*/ 7620 h 7620"/>
                  <a:gd name="connsiteX1" fmla="*/ 3810 w 3810"/>
                  <a:gd name="connsiteY1" fmla="*/ 0 h 7620"/>
                  <a:gd name="connsiteX2" fmla="*/ 0 w 3810"/>
                  <a:gd name="connsiteY2" fmla="*/ 5715 h 7620"/>
                </a:gdLst>
                <a:ahLst/>
                <a:cxnLst>
                  <a:cxn ang="0">
                    <a:pos x="connsiteX0" y="connsiteY0"/>
                  </a:cxn>
                  <a:cxn ang="0">
                    <a:pos x="connsiteX1" y="connsiteY1"/>
                  </a:cxn>
                  <a:cxn ang="0">
                    <a:pos x="connsiteX2" y="connsiteY2"/>
                  </a:cxn>
                </a:cxnLst>
                <a:rect l="l" t="t" r="r" b="b"/>
                <a:pathLst>
                  <a:path w="3810" h="7620">
                    <a:moveTo>
                      <a:pt x="2858" y="7620"/>
                    </a:moveTo>
                    <a:lnTo>
                      <a:pt x="3810" y="0"/>
                    </a:lnTo>
                    <a:lnTo>
                      <a:pt x="0" y="5715"/>
                    </a:lnTo>
                    <a:close/>
                  </a:path>
                </a:pathLst>
              </a:custGeom>
              <a:grpFill/>
              <a:ln w="9525" cap="flat">
                <a:noFill/>
                <a:prstDash val="solid"/>
                <a:miter/>
              </a:ln>
            </p:spPr>
            <p:txBody>
              <a:bodyPr rtlCol="0" anchor="ctr"/>
              <a:lstStyle/>
              <a:p>
                <a:endParaRPr lang="zh-CN" altLang="en-US"/>
              </a:p>
            </p:txBody>
          </p:sp>
          <p:sp>
            <p:nvSpPr>
              <p:cNvPr id="719" name="任意多边形: 形状 718">
                <a:extLst>
                  <a:ext uri="{FF2B5EF4-FFF2-40B4-BE49-F238E27FC236}">
                    <a16:creationId xmlns:a16="http://schemas.microsoft.com/office/drawing/2014/main" id="{1BBCA31C-21B5-D731-CB6E-CA93EBD40BBF}"/>
                  </a:ext>
                </a:extLst>
              </p:cNvPr>
              <p:cNvSpPr/>
              <p:nvPr/>
            </p:nvSpPr>
            <p:spPr>
              <a:xfrm>
                <a:off x="9806037" y="4985380"/>
                <a:ext cx="7620" cy="10949"/>
              </a:xfrm>
              <a:custGeom>
                <a:avLst/>
                <a:gdLst>
                  <a:gd name="connsiteX0" fmla="*/ 0 w 7620"/>
                  <a:gd name="connsiteY0" fmla="*/ 9065 h 10949"/>
                  <a:gd name="connsiteX1" fmla="*/ 7620 w 7620"/>
                  <a:gd name="connsiteY1" fmla="*/ 492 h 10949"/>
                  <a:gd name="connsiteX2" fmla="*/ 0 w 7620"/>
                  <a:gd name="connsiteY2" fmla="*/ 9065 h 10949"/>
                </a:gdLst>
                <a:ahLst/>
                <a:cxnLst>
                  <a:cxn ang="0">
                    <a:pos x="connsiteX0" y="connsiteY0"/>
                  </a:cxn>
                  <a:cxn ang="0">
                    <a:pos x="connsiteX1" y="connsiteY1"/>
                  </a:cxn>
                  <a:cxn ang="0">
                    <a:pos x="connsiteX2" y="connsiteY2"/>
                  </a:cxn>
                </a:cxnLst>
                <a:rect l="l" t="t" r="r" b="b"/>
                <a:pathLst>
                  <a:path w="7620" h="10949">
                    <a:moveTo>
                      <a:pt x="0" y="9065"/>
                    </a:moveTo>
                    <a:cubicBezTo>
                      <a:pt x="0" y="14780"/>
                      <a:pt x="3810" y="6207"/>
                      <a:pt x="7620" y="492"/>
                    </a:cubicBezTo>
                    <a:cubicBezTo>
                      <a:pt x="5715" y="-2365"/>
                      <a:pt x="3810" y="8112"/>
                      <a:pt x="0" y="9065"/>
                    </a:cubicBezTo>
                    <a:close/>
                  </a:path>
                </a:pathLst>
              </a:custGeom>
              <a:grpFill/>
              <a:ln w="9525" cap="flat">
                <a:noFill/>
                <a:prstDash val="solid"/>
                <a:miter/>
              </a:ln>
            </p:spPr>
            <p:txBody>
              <a:bodyPr rtlCol="0" anchor="ctr"/>
              <a:lstStyle/>
              <a:p>
                <a:endParaRPr lang="zh-CN" altLang="en-US"/>
              </a:p>
            </p:txBody>
          </p:sp>
          <p:sp>
            <p:nvSpPr>
              <p:cNvPr id="720" name="任意多边形: 形状 719">
                <a:extLst>
                  <a:ext uri="{FF2B5EF4-FFF2-40B4-BE49-F238E27FC236}">
                    <a16:creationId xmlns:a16="http://schemas.microsoft.com/office/drawing/2014/main" id="{CBC06D6C-9274-E047-950F-E9AB185AE946}"/>
                  </a:ext>
                </a:extLst>
              </p:cNvPr>
              <p:cNvSpPr/>
              <p:nvPr/>
            </p:nvSpPr>
            <p:spPr>
              <a:xfrm>
                <a:off x="9757377" y="4976932"/>
                <a:ext cx="8654" cy="5311"/>
              </a:xfrm>
              <a:custGeom>
                <a:avLst/>
                <a:gdLst>
                  <a:gd name="connsiteX0" fmla="*/ 82 w 8654"/>
                  <a:gd name="connsiteY0" fmla="*/ 2272 h 5311"/>
                  <a:gd name="connsiteX1" fmla="*/ 8655 w 8654"/>
                  <a:gd name="connsiteY1" fmla="*/ 4177 h 5311"/>
                  <a:gd name="connsiteX2" fmla="*/ 82 w 8654"/>
                  <a:gd name="connsiteY2" fmla="*/ 2272 h 5311"/>
                </a:gdLst>
                <a:ahLst/>
                <a:cxnLst>
                  <a:cxn ang="0">
                    <a:pos x="connsiteX0" y="connsiteY0"/>
                  </a:cxn>
                  <a:cxn ang="0">
                    <a:pos x="connsiteX1" y="connsiteY1"/>
                  </a:cxn>
                  <a:cxn ang="0">
                    <a:pos x="connsiteX2" y="connsiteY2"/>
                  </a:cxn>
                </a:cxnLst>
                <a:rect l="l" t="t" r="r" b="b"/>
                <a:pathLst>
                  <a:path w="8654" h="5311">
                    <a:moveTo>
                      <a:pt x="82" y="2272"/>
                    </a:moveTo>
                    <a:cubicBezTo>
                      <a:pt x="-870" y="8940"/>
                      <a:pt x="6750" y="2272"/>
                      <a:pt x="8655" y="4177"/>
                    </a:cubicBezTo>
                    <a:cubicBezTo>
                      <a:pt x="8655" y="-1538"/>
                      <a:pt x="4844" y="-585"/>
                      <a:pt x="82" y="2272"/>
                    </a:cubicBezTo>
                    <a:close/>
                  </a:path>
                </a:pathLst>
              </a:custGeom>
              <a:grpFill/>
              <a:ln w="9525" cap="flat">
                <a:noFill/>
                <a:prstDash val="solid"/>
                <a:miter/>
              </a:ln>
            </p:spPr>
            <p:txBody>
              <a:bodyPr rtlCol="0" anchor="ctr"/>
              <a:lstStyle/>
              <a:p>
                <a:endParaRPr lang="zh-CN" altLang="en-US"/>
              </a:p>
            </p:txBody>
          </p:sp>
          <p:sp>
            <p:nvSpPr>
              <p:cNvPr id="721" name="任意多边形: 形状 720">
                <a:extLst>
                  <a:ext uri="{FF2B5EF4-FFF2-40B4-BE49-F238E27FC236}">
                    <a16:creationId xmlns:a16="http://schemas.microsoft.com/office/drawing/2014/main" id="{DC708D02-3336-F385-4F7B-AB4A191659BC}"/>
                  </a:ext>
                </a:extLst>
              </p:cNvPr>
              <p:cNvSpPr/>
              <p:nvPr/>
            </p:nvSpPr>
            <p:spPr>
              <a:xfrm>
                <a:off x="9723170" y="4974893"/>
                <a:ext cx="14287" cy="18599"/>
              </a:xfrm>
              <a:custGeom>
                <a:avLst/>
                <a:gdLst>
                  <a:gd name="connsiteX0" fmla="*/ 0 w 14287"/>
                  <a:gd name="connsiteY0" fmla="*/ 18599 h 18599"/>
                  <a:gd name="connsiteX1" fmla="*/ 2858 w 14287"/>
                  <a:gd name="connsiteY1" fmla="*/ 13837 h 18599"/>
                  <a:gd name="connsiteX2" fmla="*/ 14288 w 14287"/>
                  <a:gd name="connsiteY2" fmla="*/ 1454 h 18599"/>
                  <a:gd name="connsiteX3" fmla="*/ 0 w 14287"/>
                  <a:gd name="connsiteY3" fmla="*/ 18599 h 18599"/>
                </a:gdLst>
                <a:ahLst/>
                <a:cxnLst>
                  <a:cxn ang="0">
                    <a:pos x="connsiteX0" y="connsiteY0"/>
                  </a:cxn>
                  <a:cxn ang="0">
                    <a:pos x="connsiteX1" y="connsiteY1"/>
                  </a:cxn>
                  <a:cxn ang="0">
                    <a:pos x="connsiteX2" y="connsiteY2"/>
                  </a:cxn>
                  <a:cxn ang="0">
                    <a:pos x="connsiteX3" y="connsiteY3"/>
                  </a:cxn>
                </a:cxnLst>
                <a:rect l="l" t="t" r="r" b="b"/>
                <a:pathLst>
                  <a:path w="14287" h="18599">
                    <a:moveTo>
                      <a:pt x="0" y="18599"/>
                    </a:moveTo>
                    <a:cubicBezTo>
                      <a:pt x="1905" y="16694"/>
                      <a:pt x="3810" y="15742"/>
                      <a:pt x="2858" y="13837"/>
                    </a:cubicBezTo>
                    <a:lnTo>
                      <a:pt x="14288" y="1454"/>
                    </a:lnTo>
                    <a:cubicBezTo>
                      <a:pt x="13335" y="-5213"/>
                      <a:pt x="2858" y="12884"/>
                      <a:pt x="0" y="18599"/>
                    </a:cubicBezTo>
                    <a:close/>
                  </a:path>
                </a:pathLst>
              </a:custGeom>
              <a:grpFill/>
              <a:ln w="9525" cap="flat">
                <a:noFill/>
                <a:prstDash val="solid"/>
                <a:miter/>
              </a:ln>
            </p:spPr>
            <p:txBody>
              <a:bodyPr rtlCol="0" anchor="ctr"/>
              <a:lstStyle/>
              <a:p>
                <a:endParaRPr lang="zh-CN" altLang="en-US"/>
              </a:p>
            </p:txBody>
          </p:sp>
          <p:sp>
            <p:nvSpPr>
              <p:cNvPr id="722" name="任意多边形: 形状 721">
                <a:extLst>
                  <a:ext uri="{FF2B5EF4-FFF2-40B4-BE49-F238E27FC236}">
                    <a16:creationId xmlns:a16="http://schemas.microsoft.com/office/drawing/2014/main" id="{FB851BC1-266F-B205-CF56-A467BC6D28FF}"/>
                  </a:ext>
                </a:extLst>
              </p:cNvPr>
              <p:cNvSpPr/>
              <p:nvPr/>
            </p:nvSpPr>
            <p:spPr>
              <a:xfrm>
                <a:off x="9701262" y="4966822"/>
                <a:ext cx="15240" cy="15240"/>
              </a:xfrm>
              <a:custGeom>
                <a:avLst/>
                <a:gdLst>
                  <a:gd name="connsiteX0" fmla="*/ 0 w 15240"/>
                  <a:gd name="connsiteY0" fmla="*/ 15240 h 15240"/>
                  <a:gd name="connsiteX1" fmla="*/ 6667 w 15240"/>
                  <a:gd name="connsiteY1" fmla="*/ 12383 h 15240"/>
                  <a:gd name="connsiteX2" fmla="*/ 4763 w 15240"/>
                  <a:gd name="connsiteY2" fmla="*/ 10478 h 15240"/>
                  <a:gd name="connsiteX3" fmla="*/ 15240 w 15240"/>
                  <a:gd name="connsiteY3" fmla="*/ 0 h 15240"/>
                  <a:gd name="connsiteX4" fmla="*/ 0 w 15240"/>
                  <a:gd name="connsiteY4" fmla="*/ 15240 h 152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40" h="15240">
                    <a:moveTo>
                      <a:pt x="0" y="15240"/>
                    </a:moveTo>
                    <a:lnTo>
                      <a:pt x="6667" y="12383"/>
                    </a:lnTo>
                    <a:lnTo>
                      <a:pt x="4763" y="10478"/>
                    </a:lnTo>
                    <a:cubicBezTo>
                      <a:pt x="9525" y="5715"/>
                      <a:pt x="11430" y="3810"/>
                      <a:pt x="15240" y="0"/>
                    </a:cubicBezTo>
                    <a:cubicBezTo>
                      <a:pt x="11430" y="1905"/>
                      <a:pt x="5715" y="4763"/>
                      <a:pt x="0" y="15240"/>
                    </a:cubicBezTo>
                    <a:close/>
                  </a:path>
                </a:pathLst>
              </a:custGeom>
              <a:grpFill/>
              <a:ln w="9525" cap="flat">
                <a:noFill/>
                <a:prstDash val="solid"/>
                <a:miter/>
              </a:ln>
            </p:spPr>
            <p:txBody>
              <a:bodyPr rtlCol="0" anchor="ctr"/>
              <a:lstStyle/>
              <a:p>
                <a:endParaRPr lang="zh-CN" altLang="en-US"/>
              </a:p>
            </p:txBody>
          </p:sp>
          <p:sp>
            <p:nvSpPr>
              <p:cNvPr id="723" name="任意多边形: 形状 722">
                <a:extLst>
                  <a:ext uri="{FF2B5EF4-FFF2-40B4-BE49-F238E27FC236}">
                    <a16:creationId xmlns:a16="http://schemas.microsoft.com/office/drawing/2014/main" id="{555447EC-50C3-60C0-E36B-04BD53FDEC9A}"/>
                  </a:ext>
                </a:extLst>
              </p:cNvPr>
              <p:cNvSpPr/>
              <p:nvPr/>
            </p:nvSpPr>
            <p:spPr>
              <a:xfrm>
                <a:off x="9719207" y="4966822"/>
                <a:ext cx="2057" cy="1925"/>
              </a:xfrm>
              <a:custGeom>
                <a:avLst/>
                <a:gdLst>
                  <a:gd name="connsiteX0" fmla="*/ 2057 w 2057"/>
                  <a:gd name="connsiteY0" fmla="*/ 0 h 1925"/>
                  <a:gd name="connsiteX1" fmla="*/ 152 w 2057"/>
                  <a:gd name="connsiteY1" fmla="*/ 0 h 1925"/>
                  <a:gd name="connsiteX2" fmla="*/ 2057 w 2057"/>
                  <a:gd name="connsiteY2" fmla="*/ 0 h 1925"/>
                </a:gdLst>
                <a:ahLst/>
                <a:cxnLst>
                  <a:cxn ang="0">
                    <a:pos x="connsiteX0" y="connsiteY0"/>
                  </a:cxn>
                  <a:cxn ang="0">
                    <a:pos x="connsiteX1" y="connsiteY1"/>
                  </a:cxn>
                  <a:cxn ang="0">
                    <a:pos x="connsiteX2" y="connsiteY2"/>
                  </a:cxn>
                </a:cxnLst>
                <a:rect l="l" t="t" r="r" b="b"/>
                <a:pathLst>
                  <a:path w="2057" h="1925">
                    <a:moveTo>
                      <a:pt x="2057" y="0"/>
                    </a:moveTo>
                    <a:cubicBezTo>
                      <a:pt x="1105" y="0"/>
                      <a:pt x="1105" y="0"/>
                      <a:pt x="152" y="0"/>
                    </a:cubicBezTo>
                    <a:cubicBezTo>
                      <a:pt x="152" y="953"/>
                      <a:pt x="-800" y="3810"/>
                      <a:pt x="2057" y="0"/>
                    </a:cubicBezTo>
                    <a:close/>
                  </a:path>
                </a:pathLst>
              </a:custGeom>
              <a:grpFill/>
              <a:ln w="9525" cap="flat">
                <a:noFill/>
                <a:prstDash val="solid"/>
                <a:miter/>
              </a:ln>
            </p:spPr>
            <p:txBody>
              <a:bodyPr rtlCol="0" anchor="ctr"/>
              <a:lstStyle/>
              <a:p>
                <a:endParaRPr lang="zh-CN" altLang="en-US"/>
              </a:p>
            </p:txBody>
          </p:sp>
          <p:sp>
            <p:nvSpPr>
              <p:cNvPr id="724" name="任意多边形: 形状 723">
                <a:extLst>
                  <a:ext uri="{FF2B5EF4-FFF2-40B4-BE49-F238E27FC236}">
                    <a16:creationId xmlns:a16="http://schemas.microsoft.com/office/drawing/2014/main" id="{9951F2C6-905D-3C0B-4903-DA0E7310FA4A}"/>
                  </a:ext>
                </a:extLst>
              </p:cNvPr>
              <p:cNvSpPr/>
              <p:nvPr/>
            </p:nvSpPr>
            <p:spPr>
              <a:xfrm>
                <a:off x="9716502" y="4964770"/>
                <a:ext cx="3483" cy="2052"/>
              </a:xfrm>
              <a:custGeom>
                <a:avLst/>
                <a:gdLst>
                  <a:gd name="connsiteX0" fmla="*/ 1905 w 3483"/>
                  <a:gd name="connsiteY0" fmla="*/ 1100 h 2052"/>
                  <a:gd name="connsiteX1" fmla="*/ 0 w 3483"/>
                  <a:gd name="connsiteY1" fmla="*/ 2052 h 2052"/>
                  <a:gd name="connsiteX2" fmla="*/ 2857 w 3483"/>
                  <a:gd name="connsiteY2" fmla="*/ 1100 h 2052"/>
                  <a:gd name="connsiteX3" fmla="*/ 1905 w 3483"/>
                  <a:gd name="connsiteY3" fmla="*/ 1100 h 2052"/>
                </a:gdLst>
                <a:ahLst/>
                <a:cxnLst>
                  <a:cxn ang="0">
                    <a:pos x="connsiteX0" y="connsiteY0"/>
                  </a:cxn>
                  <a:cxn ang="0">
                    <a:pos x="connsiteX1" y="connsiteY1"/>
                  </a:cxn>
                  <a:cxn ang="0">
                    <a:pos x="connsiteX2" y="connsiteY2"/>
                  </a:cxn>
                  <a:cxn ang="0">
                    <a:pos x="connsiteX3" y="connsiteY3"/>
                  </a:cxn>
                </a:cxnLst>
                <a:rect l="l" t="t" r="r" b="b"/>
                <a:pathLst>
                  <a:path w="3483" h="2052">
                    <a:moveTo>
                      <a:pt x="1905" y="1100"/>
                    </a:moveTo>
                    <a:cubicBezTo>
                      <a:pt x="952" y="2052"/>
                      <a:pt x="952" y="2052"/>
                      <a:pt x="0" y="2052"/>
                    </a:cubicBezTo>
                    <a:cubicBezTo>
                      <a:pt x="952" y="2052"/>
                      <a:pt x="1905" y="1100"/>
                      <a:pt x="2857" y="1100"/>
                    </a:cubicBezTo>
                    <a:cubicBezTo>
                      <a:pt x="3810" y="147"/>
                      <a:pt x="3810" y="-805"/>
                      <a:pt x="1905" y="1100"/>
                    </a:cubicBezTo>
                    <a:close/>
                  </a:path>
                </a:pathLst>
              </a:custGeom>
              <a:grpFill/>
              <a:ln w="9525" cap="flat">
                <a:noFill/>
                <a:prstDash val="solid"/>
                <a:miter/>
              </a:ln>
            </p:spPr>
            <p:txBody>
              <a:bodyPr rtlCol="0" anchor="ctr"/>
              <a:lstStyle/>
              <a:p>
                <a:endParaRPr lang="zh-CN" altLang="en-US"/>
              </a:p>
            </p:txBody>
          </p:sp>
          <p:sp>
            <p:nvSpPr>
              <p:cNvPr id="725" name="任意多边形: 形状 724">
                <a:extLst>
                  <a:ext uri="{FF2B5EF4-FFF2-40B4-BE49-F238E27FC236}">
                    <a16:creationId xmlns:a16="http://schemas.microsoft.com/office/drawing/2014/main" id="{D0B179FA-9E1E-2DDE-93F2-523B4C702EAF}"/>
                  </a:ext>
                </a:extLst>
              </p:cNvPr>
              <p:cNvSpPr/>
              <p:nvPr/>
            </p:nvSpPr>
            <p:spPr>
              <a:xfrm>
                <a:off x="9696500" y="4971584"/>
                <a:ext cx="6667" cy="4747"/>
              </a:xfrm>
              <a:custGeom>
                <a:avLst/>
                <a:gdLst>
                  <a:gd name="connsiteX0" fmla="*/ 6667 w 6667"/>
                  <a:gd name="connsiteY0" fmla="*/ 1905 h 4747"/>
                  <a:gd name="connsiteX1" fmla="*/ 0 w 6667"/>
                  <a:gd name="connsiteY1" fmla="*/ 0 h 4747"/>
                  <a:gd name="connsiteX2" fmla="*/ 0 w 6667"/>
                  <a:gd name="connsiteY2" fmla="*/ 3810 h 4747"/>
                  <a:gd name="connsiteX3" fmla="*/ 6667 w 6667"/>
                  <a:gd name="connsiteY3" fmla="*/ 1905 h 4747"/>
                </a:gdLst>
                <a:ahLst/>
                <a:cxnLst>
                  <a:cxn ang="0">
                    <a:pos x="connsiteX0" y="connsiteY0"/>
                  </a:cxn>
                  <a:cxn ang="0">
                    <a:pos x="connsiteX1" y="connsiteY1"/>
                  </a:cxn>
                  <a:cxn ang="0">
                    <a:pos x="connsiteX2" y="connsiteY2"/>
                  </a:cxn>
                  <a:cxn ang="0">
                    <a:pos x="connsiteX3" y="connsiteY3"/>
                  </a:cxn>
                </a:cxnLst>
                <a:rect l="l" t="t" r="r" b="b"/>
                <a:pathLst>
                  <a:path w="6667" h="4747">
                    <a:moveTo>
                      <a:pt x="6667" y="1905"/>
                    </a:moveTo>
                    <a:lnTo>
                      <a:pt x="0" y="0"/>
                    </a:lnTo>
                    <a:lnTo>
                      <a:pt x="0" y="3810"/>
                    </a:lnTo>
                    <a:cubicBezTo>
                      <a:pt x="5715" y="-3810"/>
                      <a:pt x="-953" y="10478"/>
                      <a:pt x="6667" y="1905"/>
                    </a:cubicBezTo>
                    <a:close/>
                  </a:path>
                </a:pathLst>
              </a:custGeom>
              <a:grpFill/>
              <a:ln w="9525" cap="flat">
                <a:noFill/>
                <a:prstDash val="solid"/>
                <a:miter/>
              </a:ln>
            </p:spPr>
            <p:txBody>
              <a:bodyPr rtlCol="0" anchor="ctr"/>
              <a:lstStyle/>
              <a:p>
                <a:endParaRPr lang="zh-CN" altLang="en-US"/>
              </a:p>
            </p:txBody>
          </p:sp>
          <p:sp>
            <p:nvSpPr>
              <p:cNvPr id="726" name="任意多边形: 形状 725">
                <a:extLst>
                  <a:ext uri="{FF2B5EF4-FFF2-40B4-BE49-F238E27FC236}">
                    <a16:creationId xmlns:a16="http://schemas.microsoft.com/office/drawing/2014/main" id="{D1551C52-65E4-3046-8432-D9E00525F3F7}"/>
                  </a:ext>
                </a:extLst>
              </p:cNvPr>
              <p:cNvSpPr/>
              <p:nvPr/>
            </p:nvSpPr>
            <p:spPr>
              <a:xfrm>
                <a:off x="9662528" y="4933484"/>
                <a:ext cx="19683" cy="13335"/>
              </a:xfrm>
              <a:custGeom>
                <a:avLst/>
                <a:gdLst>
                  <a:gd name="connsiteX0" fmla="*/ 14921 w 19683"/>
                  <a:gd name="connsiteY0" fmla="*/ 13335 h 13335"/>
                  <a:gd name="connsiteX1" fmla="*/ 19684 w 19683"/>
                  <a:gd name="connsiteY1" fmla="*/ 4763 h 13335"/>
                  <a:gd name="connsiteX2" fmla="*/ 7301 w 19683"/>
                  <a:gd name="connsiteY2" fmla="*/ 0 h 13335"/>
                  <a:gd name="connsiteX3" fmla="*/ 634 w 19683"/>
                  <a:gd name="connsiteY3" fmla="*/ 12383 h 13335"/>
                  <a:gd name="connsiteX4" fmla="*/ 14921 w 19683"/>
                  <a:gd name="connsiteY4" fmla="*/ 13335 h 133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683" h="13335">
                    <a:moveTo>
                      <a:pt x="14921" y="13335"/>
                    </a:moveTo>
                    <a:lnTo>
                      <a:pt x="19684" y="4763"/>
                    </a:lnTo>
                    <a:cubicBezTo>
                      <a:pt x="17779" y="953"/>
                      <a:pt x="634" y="15240"/>
                      <a:pt x="7301" y="0"/>
                    </a:cubicBezTo>
                    <a:cubicBezTo>
                      <a:pt x="5396" y="5715"/>
                      <a:pt x="-2224" y="6668"/>
                      <a:pt x="634" y="12383"/>
                    </a:cubicBezTo>
                    <a:cubicBezTo>
                      <a:pt x="8254" y="6668"/>
                      <a:pt x="13969" y="9525"/>
                      <a:pt x="14921" y="13335"/>
                    </a:cubicBezTo>
                    <a:close/>
                  </a:path>
                </a:pathLst>
              </a:custGeom>
              <a:grpFill/>
              <a:ln w="9525" cap="flat">
                <a:noFill/>
                <a:prstDash val="solid"/>
                <a:miter/>
              </a:ln>
            </p:spPr>
            <p:txBody>
              <a:bodyPr rtlCol="0" anchor="ctr"/>
              <a:lstStyle/>
              <a:p>
                <a:endParaRPr lang="zh-CN" altLang="en-US"/>
              </a:p>
            </p:txBody>
          </p:sp>
          <p:sp>
            <p:nvSpPr>
              <p:cNvPr id="727" name="任意多边形: 形状 726">
                <a:extLst>
                  <a:ext uri="{FF2B5EF4-FFF2-40B4-BE49-F238E27FC236}">
                    <a16:creationId xmlns:a16="http://schemas.microsoft.com/office/drawing/2014/main" id="{4F0139A0-2DF7-ABF1-DB9A-D9D023340A08}"/>
                  </a:ext>
                </a:extLst>
              </p:cNvPr>
              <p:cNvSpPr/>
              <p:nvPr/>
            </p:nvSpPr>
            <p:spPr>
              <a:xfrm>
                <a:off x="9669829" y="4918591"/>
                <a:ext cx="6667" cy="8418"/>
              </a:xfrm>
              <a:custGeom>
                <a:avLst/>
                <a:gdLst>
                  <a:gd name="connsiteX0" fmla="*/ 2858 w 6667"/>
                  <a:gd name="connsiteY0" fmla="*/ 7274 h 8418"/>
                  <a:gd name="connsiteX1" fmla="*/ 6667 w 6667"/>
                  <a:gd name="connsiteY1" fmla="*/ 606 h 8418"/>
                  <a:gd name="connsiteX2" fmla="*/ 0 w 6667"/>
                  <a:gd name="connsiteY2" fmla="*/ 5369 h 8418"/>
                  <a:gd name="connsiteX3" fmla="*/ 2858 w 6667"/>
                  <a:gd name="connsiteY3" fmla="*/ 7274 h 8418"/>
                </a:gdLst>
                <a:ahLst/>
                <a:cxnLst>
                  <a:cxn ang="0">
                    <a:pos x="connsiteX0" y="connsiteY0"/>
                  </a:cxn>
                  <a:cxn ang="0">
                    <a:pos x="connsiteX1" y="connsiteY1"/>
                  </a:cxn>
                  <a:cxn ang="0">
                    <a:pos x="connsiteX2" y="connsiteY2"/>
                  </a:cxn>
                  <a:cxn ang="0">
                    <a:pos x="connsiteX3" y="connsiteY3"/>
                  </a:cxn>
                </a:cxnLst>
                <a:rect l="l" t="t" r="r" b="b"/>
                <a:pathLst>
                  <a:path w="6667" h="8418">
                    <a:moveTo>
                      <a:pt x="2858" y="7274"/>
                    </a:moveTo>
                    <a:cubicBezTo>
                      <a:pt x="4763" y="5369"/>
                      <a:pt x="5715" y="3464"/>
                      <a:pt x="6667" y="606"/>
                    </a:cubicBezTo>
                    <a:cubicBezTo>
                      <a:pt x="5715" y="-1299"/>
                      <a:pt x="1905" y="1559"/>
                      <a:pt x="0" y="5369"/>
                    </a:cubicBezTo>
                    <a:cubicBezTo>
                      <a:pt x="8573" y="-5109"/>
                      <a:pt x="-2858" y="12989"/>
                      <a:pt x="2858" y="7274"/>
                    </a:cubicBezTo>
                    <a:close/>
                  </a:path>
                </a:pathLst>
              </a:custGeom>
              <a:grpFill/>
              <a:ln w="9525" cap="flat">
                <a:noFill/>
                <a:prstDash val="solid"/>
                <a:miter/>
              </a:ln>
            </p:spPr>
            <p:txBody>
              <a:bodyPr rtlCol="0" anchor="ctr"/>
              <a:lstStyle/>
              <a:p>
                <a:endParaRPr lang="zh-CN" altLang="en-US"/>
              </a:p>
            </p:txBody>
          </p:sp>
          <p:sp>
            <p:nvSpPr>
              <p:cNvPr id="728" name="任意多边形: 形状 727">
                <a:extLst>
                  <a:ext uri="{FF2B5EF4-FFF2-40B4-BE49-F238E27FC236}">
                    <a16:creationId xmlns:a16="http://schemas.microsoft.com/office/drawing/2014/main" id="{ABF1F179-2964-6339-EAEF-E3E15296ED9A}"/>
                  </a:ext>
                </a:extLst>
              </p:cNvPr>
              <p:cNvSpPr/>
              <p:nvPr/>
            </p:nvSpPr>
            <p:spPr>
              <a:xfrm>
                <a:off x="9645003" y="4913234"/>
                <a:ext cx="14348" cy="14284"/>
              </a:xfrm>
              <a:custGeom>
                <a:avLst/>
                <a:gdLst>
                  <a:gd name="connsiteX0" fmla="*/ 11491 w 14348"/>
                  <a:gd name="connsiteY0" fmla="*/ 2153 h 14284"/>
                  <a:gd name="connsiteX1" fmla="*/ 14349 w 14348"/>
                  <a:gd name="connsiteY1" fmla="*/ 248 h 14284"/>
                  <a:gd name="connsiteX2" fmla="*/ 61 w 14348"/>
                  <a:gd name="connsiteY2" fmla="*/ 12631 h 14284"/>
                  <a:gd name="connsiteX3" fmla="*/ 11491 w 14348"/>
                  <a:gd name="connsiteY3" fmla="*/ 2153 h 14284"/>
                </a:gdLst>
                <a:ahLst/>
                <a:cxnLst>
                  <a:cxn ang="0">
                    <a:pos x="connsiteX0" y="connsiteY0"/>
                  </a:cxn>
                  <a:cxn ang="0">
                    <a:pos x="connsiteX1" y="connsiteY1"/>
                  </a:cxn>
                  <a:cxn ang="0">
                    <a:pos x="connsiteX2" y="connsiteY2"/>
                  </a:cxn>
                  <a:cxn ang="0">
                    <a:pos x="connsiteX3" y="connsiteY3"/>
                  </a:cxn>
                </a:cxnLst>
                <a:rect l="l" t="t" r="r" b="b"/>
                <a:pathLst>
                  <a:path w="14348" h="14284">
                    <a:moveTo>
                      <a:pt x="11491" y="2153"/>
                    </a:moveTo>
                    <a:cubicBezTo>
                      <a:pt x="12443" y="3106"/>
                      <a:pt x="14349" y="3106"/>
                      <a:pt x="14349" y="248"/>
                    </a:cubicBezTo>
                    <a:cubicBezTo>
                      <a:pt x="10538" y="-1657"/>
                      <a:pt x="5776" y="7868"/>
                      <a:pt x="61" y="12631"/>
                    </a:cubicBezTo>
                    <a:cubicBezTo>
                      <a:pt x="-891" y="18346"/>
                      <a:pt x="9586" y="7868"/>
                      <a:pt x="11491" y="2153"/>
                    </a:cubicBezTo>
                    <a:close/>
                  </a:path>
                </a:pathLst>
              </a:custGeom>
              <a:grpFill/>
              <a:ln w="9525" cap="flat">
                <a:noFill/>
                <a:prstDash val="solid"/>
                <a:miter/>
              </a:ln>
            </p:spPr>
            <p:txBody>
              <a:bodyPr rtlCol="0" anchor="ctr"/>
              <a:lstStyle/>
              <a:p>
                <a:endParaRPr lang="zh-CN" altLang="en-US"/>
              </a:p>
            </p:txBody>
          </p:sp>
          <p:sp>
            <p:nvSpPr>
              <p:cNvPr id="729" name="任意多边形: 形状 728">
                <a:extLst>
                  <a:ext uri="{FF2B5EF4-FFF2-40B4-BE49-F238E27FC236}">
                    <a16:creationId xmlns:a16="http://schemas.microsoft.com/office/drawing/2014/main" id="{31AE69AF-8F90-D83A-DFFE-BB15CCBDC114}"/>
                  </a:ext>
                </a:extLst>
              </p:cNvPr>
              <p:cNvSpPr/>
              <p:nvPr/>
            </p:nvSpPr>
            <p:spPr>
              <a:xfrm>
                <a:off x="9672045" y="4839187"/>
                <a:ext cx="3499" cy="6581"/>
              </a:xfrm>
              <a:custGeom>
                <a:avLst/>
                <a:gdLst>
                  <a:gd name="connsiteX0" fmla="*/ 2547 w 3499"/>
                  <a:gd name="connsiteY0" fmla="*/ 0 h 6581"/>
                  <a:gd name="connsiteX1" fmla="*/ 3500 w 3499"/>
                  <a:gd name="connsiteY1" fmla="*/ 5715 h 6581"/>
                  <a:gd name="connsiteX2" fmla="*/ 2547 w 3499"/>
                  <a:gd name="connsiteY2" fmla="*/ 0 h 6581"/>
                </a:gdLst>
                <a:ahLst/>
                <a:cxnLst>
                  <a:cxn ang="0">
                    <a:pos x="connsiteX0" y="connsiteY0"/>
                  </a:cxn>
                  <a:cxn ang="0">
                    <a:pos x="connsiteX1" y="connsiteY1"/>
                  </a:cxn>
                  <a:cxn ang="0">
                    <a:pos x="connsiteX2" y="connsiteY2"/>
                  </a:cxn>
                </a:cxnLst>
                <a:rect l="l" t="t" r="r" b="b"/>
                <a:pathLst>
                  <a:path w="3499" h="6581">
                    <a:moveTo>
                      <a:pt x="2547" y="0"/>
                    </a:moveTo>
                    <a:cubicBezTo>
                      <a:pt x="-2215" y="6667"/>
                      <a:pt x="642" y="7620"/>
                      <a:pt x="3500" y="5715"/>
                    </a:cubicBezTo>
                    <a:cubicBezTo>
                      <a:pt x="1595" y="6667"/>
                      <a:pt x="1595" y="3810"/>
                      <a:pt x="2547" y="0"/>
                    </a:cubicBezTo>
                    <a:close/>
                  </a:path>
                </a:pathLst>
              </a:custGeom>
              <a:grpFill/>
              <a:ln w="9525" cap="flat">
                <a:noFill/>
                <a:prstDash val="solid"/>
                <a:miter/>
              </a:ln>
            </p:spPr>
            <p:txBody>
              <a:bodyPr rtlCol="0" anchor="ctr"/>
              <a:lstStyle/>
              <a:p>
                <a:endParaRPr lang="zh-CN" altLang="en-US"/>
              </a:p>
            </p:txBody>
          </p:sp>
          <p:sp>
            <p:nvSpPr>
              <p:cNvPr id="730" name="任意多边形: 形状 729">
                <a:extLst>
                  <a:ext uri="{FF2B5EF4-FFF2-40B4-BE49-F238E27FC236}">
                    <a16:creationId xmlns:a16="http://schemas.microsoft.com/office/drawing/2014/main" id="{B99C5187-21B4-67F4-4E29-A84B2AAB170F}"/>
                  </a:ext>
                </a:extLst>
              </p:cNvPr>
              <p:cNvSpPr/>
              <p:nvPr/>
            </p:nvSpPr>
            <p:spPr>
              <a:xfrm>
                <a:off x="9632682" y="4887765"/>
                <a:ext cx="8572" cy="9525"/>
              </a:xfrm>
              <a:custGeom>
                <a:avLst/>
                <a:gdLst>
                  <a:gd name="connsiteX0" fmla="*/ 0 w 8572"/>
                  <a:gd name="connsiteY0" fmla="*/ 7620 h 9525"/>
                  <a:gd name="connsiteX1" fmla="*/ 0 w 8572"/>
                  <a:gd name="connsiteY1" fmla="*/ 9525 h 9525"/>
                  <a:gd name="connsiteX2" fmla="*/ 8572 w 8572"/>
                  <a:gd name="connsiteY2" fmla="*/ 0 h 9525"/>
                </a:gdLst>
                <a:ahLst/>
                <a:cxnLst>
                  <a:cxn ang="0">
                    <a:pos x="connsiteX0" y="connsiteY0"/>
                  </a:cxn>
                  <a:cxn ang="0">
                    <a:pos x="connsiteX1" y="connsiteY1"/>
                  </a:cxn>
                  <a:cxn ang="0">
                    <a:pos x="connsiteX2" y="connsiteY2"/>
                  </a:cxn>
                </a:cxnLst>
                <a:rect l="l" t="t" r="r" b="b"/>
                <a:pathLst>
                  <a:path w="8572" h="9525">
                    <a:moveTo>
                      <a:pt x="0" y="7620"/>
                    </a:moveTo>
                    <a:lnTo>
                      <a:pt x="0" y="9525"/>
                    </a:lnTo>
                    <a:lnTo>
                      <a:pt x="8572" y="0"/>
                    </a:lnTo>
                    <a:close/>
                  </a:path>
                </a:pathLst>
              </a:custGeom>
              <a:grpFill/>
              <a:ln w="9525" cap="flat">
                <a:noFill/>
                <a:prstDash val="solid"/>
                <a:miter/>
              </a:ln>
            </p:spPr>
            <p:txBody>
              <a:bodyPr rtlCol="0" anchor="ctr"/>
              <a:lstStyle/>
              <a:p>
                <a:endParaRPr lang="zh-CN" altLang="en-US"/>
              </a:p>
            </p:txBody>
          </p:sp>
          <p:sp>
            <p:nvSpPr>
              <p:cNvPr id="731" name="任意多边形: 形状 730">
                <a:extLst>
                  <a:ext uri="{FF2B5EF4-FFF2-40B4-BE49-F238E27FC236}">
                    <a16:creationId xmlns:a16="http://schemas.microsoft.com/office/drawing/2014/main" id="{69A15189-3A6D-3B36-078B-C4672F287136}"/>
                  </a:ext>
                </a:extLst>
              </p:cNvPr>
              <p:cNvSpPr/>
              <p:nvPr/>
            </p:nvSpPr>
            <p:spPr>
              <a:xfrm>
                <a:off x="9603154" y="4887765"/>
                <a:ext cx="7620" cy="6667"/>
              </a:xfrm>
              <a:custGeom>
                <a:avLst/>
                <a:gdLst>
                  <a:gd name="connsiteX0" fmla="*/ 7620 w 7620"/>
                  <a:gd name="connsiteY0" fmla="*/ 0 h 6667"/>
                  <a:gd name="connsiteX1" fmla="*/ 0 w 7620"/>
                  <a:gd name="connsiteY1" fmla="*/ 4763 h 6667"/>
                  <a:gd name="connsiteX2" fmla="*/ 4763 w 7620"/>
                  <a:gd name="connsiteY2" fmla="*/ 6667 h 6667"/>
                </a:gdLst>
                <a:ahLst/>
                <a:cxnLst>
                  <a:cxn ang="0">
                    <a:pos x="connsiteX0" y="connsiteY0"/>
                  </a:cxn>
                  <a:cxn ang="0">
                    <a:pos x="connsiteX1" y="connsiteY1"/>
                  </a:cxn>
                  <a:cxn ang="0">
                    <a:pos x="connsiteX2" y="connsiteY2"/>
                  </a:cxn>
                </a:cxnLst>
                <a:rect l="l" t="t" r="r" b="b"/>
                <a:pathLst>
                  <a:path w="7620" h="6667">
                    <a:moveTo>
                      <a:pt x="7620" y="0"/>
                    </a:moveTo>
                    <a:lnTo>
                      <a:pt x="0" y="4763"/>
                    </a:lnTo>
                    <a:lnTo>
                      <a:pt x="4763" y="6667"/>
                    </a:lnTo>
                    <a:close/>
                  </a:path>
                </a:pathLst>
              </a:custGeom>
              <a:grpFill/>
              <a:ln w="9525" cap="flat">
                <a:noFill/>
                <a:prstDash val="solid"/>
                <a:miter/>
              </a:ln>
            </p:spPr>
            <p:txBody>
              <a:bodyPr rtlCol="0" anchor="ctr"/>
              <a:lstStyle/>
              <a:p>
                <a:endParaRPr lang="zh-CN" altLang="en-US"/>
              </a:p>
            </p:txBody>
          </p:sp>
          <p:sp>
            <p:nvSpPr>
              <p:cNvPr id="732" name="任意多边形: 形状 731">
                <a:extLst>
                  <a:ext uri="{FF2B5EF4-FFF2-40B4-BE49-F238E27FC236}">
                    <a16:creationId xmlns:a16="http://schemas.microsoft.com/office/drawing/2014/main" id="{4AF51BE7-8AEF-B9E5-CDB8-47A683F0AFDF}"/>
                  </a:ext>
                </a:extLst>
              </p:cNvPr>
              <p:cNvSpPr/>
              <p:nvPr/>
            </p:nvSpPr>
            <p:spPr>
              <a:xfrm>
                <a:off x="9603154" y="4881097"/>
                <a:ext cx="4762" cy="4723"/>
              </a:xfrm>
              <a:custGeom>
                <a:avLst/>
                <a:gdLst>
                  <a:gd name="connsiteX0" fmla="*/ 4763 w 4762"/>
                  <a:gd name="connsiteY0" fmla="*/ 1905 h 4723"/>
                  <a:gd name="connsiteX1" fmla="*/ 953 w 4762"/>
                  <a:gd name="connsiteY1" fmla="*/ 0 h 4723"/>
                  <a:gd name="connsiteX2" fmla="*/ 0 w 4762"/>
                  <a:gd name="connsiteY2" fmla="*/ 3810 h 4723"/>
                  <a:gd name="connsiteX3" fmla="*/ 4763 w 4762"/>
                  <a:gd name="connsiteY3" fmla="*/ 1905 h 4723"/>
                </a:gdLst>
                <a:ahLst/>
                <a:cxnLst>
                  <a:cxn ang="0">
                    <a:pos x="connsiteX0" y="connsiteY0"/>
                  </a:cxn>
                  <a:cxn ang="0">
                    <a:pos x="connsiteX1" y="connsiteY1"/>
                  </a:cxn>
                  <a:cxn ang="0">
                    <a:pos x="connsiteX2" y="connsiteY2"/>
                  </a:cxn>
                  <a:cxn ang="0">
                    <a:pos x="connsiteX3" y="connsiteY3"/>
                  </a:cxn>
                </a:cxnLst>
                <a:rect l="l" t="t" r="r" b="b"/>
                <a:pathLst>
                  <a:path w="4762" h="4723">
                    <a:moveTo>
                      <a:pt x="4763" y="1905"/>
                    </a:moveTo>
                    <a:lnTo>
                      <a:pt x="953" y="0"/>
                    </a:lnTo>
                    <a:lnTo>
                      <a:pt x="0" y="3810"/>
                    </a:lnTo>
                    <a:cubicBezTo>
                      <a:pt x="953" y="6668"/>
                      <a:pt x="3810" y="1905"/>
                      <a:pt x="4763" y="1905"/>
                    </a:cubicBezTo>
                    <a:close/>
                  </a:path>
                </a:pathLst>
              </a:custGeom>
              <a:grpFill/>
              <a:ln w="9525" cap="flat">
                <a:noFill/>
                <a:prstDash val="solid"/>
                <a:miter/>
              </a:ln>
            </p:spPr>
            <p:txBody>
              <a:bodyPr rtlCol="0" anchor="ctr"/>
              <a:lstStyle/>
              <a:p>
                <a:endParaRPr lang="zh-CN" altLang="en-US"/>
              </a:p>
            </p:txBody>
          </p:sp>
          <p:sp>
            <p:nvSpPr>
              <p:cNvPr id="733" name="任意多边形: 形状 732">
                <a:extLst>
                  <a:ext uri="{FF2B5EF4-FFF2-40B4-BE49-F238E27FC236}">
                    <a16:creationId xmlns:a16="http://schemas.microsoft.com/office/drawing/2014/main" id="{C6985A61-5713-E497-FCBF-4BDBFF572F77}"/>
                  </a:ext>
                </a:extLst>
              </p:cNvPr>
              <p:cNvSpPr/>
              <p:nvPr/>
            </p:nvSpPr>
            <p:spPr>
              <a:xfrm>
                <a:off x="9598392" y="4878240"/>
                <a:ext cx="5715" cy="1904"/>
              </a:xfrm>
              <a:custGeom>
                <a:avLst/>
                <a:gdLst>
                  <a:gd name="connsiteX0" fmla="*/ 0 w 5715"/>
                  <a:gd name="connsiteY0" fmla="*/ 0 h 1904"/>
                  <a:gd name="connsiteX1" fmla="*/ 0 w 5715"/>
                  <a:gd name="connsiteY1" fmla="*/ 1905 h 1904"/>
                  <a:gd name="connsiteX2" fmla="*/ 5715 w 5715"/>
                  <a:gd name="connsiteY2" fmla="*/ 0 h 1904"/>
                  <a:gd name="connsiteX3" fmla="*/ 0 w 5715"/>
                  <a:gd name="connsiteY3" fmla="*/ 0 h 1904"/>
                </a:gdLst>
                <a:ahLst/>
                <a:cxnLst>
                  <a:cxn ang="0">
                    <a:pos x="connsiteX0" y="connsiteY0"/>
                  </a:cxn>
                  <a:cxn ang="0">
                    <a:pos x="connsiteX1" y="connsiteY1"/>
                  </a:cxn>
                  <a:cxn ang="0">
                    <a:pos x="connsiteX2" y="connsiteY2"/>
                  </a:cxn>
                  <a:cxn ang="0">
                    <a:pos x="connsiteX3" y="connsiteY3"/>
                  </a:cxn>
                </a:cxnLst>
                <a:rect l="l" t="t" r="r" b="b"/>
                <a:pathLst>
                  <a:path w="5715" h="1904">
                    <a:moveTo>
                      <a:pt x="0" y="0"/>
                    </a:moveTo>
                    <a:cubicBezTo>
                      <a:pt x="953" y="0"/>
                      <a:pt x="0" y="952"/>
                      <a:pt x="0" y="1905"/>
                    </a:cubicBezTo>
                    <a:lnTo>
                      <a:pt x="5715" y="0"/>
                    </a:lnTo>
                    <a:lnTo>
                      <a:pt x="0" y="0"/>
                    </a:lnTo>
                    <a:close/>
                  </a:path>
                </a:pathLst>
              </a:custGeom>
              <a:grpFill/>
              <a:ln w="9525" cap="flat">
                <a:noFill/>
                <a:prstDash val="solid"/>
                <a:miter/>
              </a:ln>
            </p:spPr>
            <p:txBody>
              <a:bodyPr rtlCol="0" anchor="ctr"/>
              <a:lstStyle/>
              <a:p>
                <a:endParaRPr lang="zh-CN" altLang="en-US"/>
              </a:p>
            </p:txBody>
          </p:sp>
          <p:sp>
            <p:nvSpPr>
              <p:cNvPr id="734" name="任意多边形: 形状 733">
                <a:extLst>
                  <a:ext uri="{FF2B5EF4-FFF2-40B4-BE49-F238E27FC236}">
                    <a16:creationId xmlns:a16="http://schemas.microsoft.com/office/drawing/2014/main" id="{C792D314-01E2-D960-605A-D5E1A78E2BFB}"/>
                  </a:ext>
                </a:extLst>
              </p:cNvPr>
              <p:cNvSpPr/>
              <p:nvPr/>
            </p:nvSpPr>
            <p:spPr>
              <a:xfrm>
                <a:off x="9580430" y="4794420"/>
                <a:ext cx="5298" cy="7040"/>
              </a:xfrm>
              <a:custGeom>
                <a:avLst/>
                <a:gdLst>
                  <a:gd name="connsiteX0" fmla="*/ 2722 w 5298"/>
                  <a:gd name="connsiteY0" fmla="*/ 5715 h 7040"/>
                  <a:gd name="connsiteX1" fmla="*/ 3674 w 5298"/>
                  <a:gd name="connsiteY1" fmla="*/ 0 h 7040"/>
                  <a:gd name="connsiteX2" fmla="*/ 2722 w 5298"/>
                  <a:gd name="connsiteY2" fmla="*/ 5715 h 7040"/>
                </a:gdLst>
                <a:ahLst/>
                <a:cxnLst>
                  <a:cxn ang="0">
                    <a:pos x="connsiteX0" y="connsiteY0"/>
                  </a:cxn>
                  <a:cxn ang="0">
                    <a:pos x="connsiteX1" y="connsiteY1"/>
                  </a:cxn>
                  <a:cxn ang="0">
                    <a:pos x="connsiteX2" y="connsiteY2"/>
                  </a:cxn>
                </a:cxnLst>
                <a:rect l="l" t="t" r="r" b="b"/>
                <a:pathLst>
                  <a:path w="5298" h="7040">
                    <a:moveTo>
                      <a:pt x="2722" y="5715"/>
                    </a:moveTo>
                    <a:cubicBezTo>
                      <a:pt x="8437" y="-953"/>
                      <a:pt x="2722" y="1905"/>
                      <a:pt x="3674" y="0"/>
                    </a:cubicBezTo>
                    <a:cubicBezTo>
                      <a:pt x="1770" y="952"/>
                      <a:pt x="-2993" y="10477"/>
                      <a:pt x="2722" y="5715"/>
                    </a:cubicBezTo>
                    <a:close/>
                  </a:path>
                </a:pathLst>
              </a:custGeom>
              <a:grpFill/>
              <a:ln w="9525" cap="flat">
                <a:noFill/>
                <a:prstDash val="solid"/>
                <a:miter/>
              </a:ln>
            </p:spPr>
            <p:txBody>
              <a:bodyPr rtlCol="0" anchor="ctr"/>
              <a:lstStyle/>
              <a:p>
                <a:endParaRPr lang="zh-CN" altLang="en-US"/>
              </a:p>
            </p:txBody>
          </p:sp>
        </p:grpSp>
        <p:sp>
          <p:nvSpPr>
            <p:cNvPr id="735" name="任意多边形: 形状 734">
              <a:extLst>
                <a:ext uri="{FF2B5EF4-FFF2-40B4-BE49-F238E27FC236}">
                  <a16:creationId xmlns:a16="http://schemas.microsoft.com/office/drawing/2014/main" id="{A78D1D7E-6519-2B21-7888-308542A6DA5E}"/>
                </a:ext>
              </a:extLst>
            </p:cNvPr>
            <p:cNvSpPr/>
            <p:nvPr/>
          </p:nvSpPr>
          <p:spPr>
            <a:xfrm>
              <a:off x="9141872" y="4494716"/>
              <a:ext cx="1960245" cy="527305"/>
            </a:xfrm>
            <a:custGeom>
              <a:avLst/>
              <a:gdLst>
                <a:gd name="connsiteX0" fmla="*/ 1960245 w 1960245"/>
                <a:gd name="connsiteY0" fmla="*/ 367665 h 527305"/>
                <a:gd name="connsiteX1" fmla="*/ 1032510 w 1960245"/>
                <a:gd name="connsiteY1" fmla="*/ 515303 h 527305"/>
                <a:gd name="connsiteX2" fmla="*/ 0 w 1960245"/>
                <a:gd name="connsiteY2" fmla="*/ 0 h 527305"/>
                <a:gd name="connsiteX3" fmla="*/ 1533525 w 1960245"/>
                <a:gd name="connsiteY3" fmla="*/ 384810 h 527305"/>
                <a:gd name="connsiteX4" fmla="*/ 1960245 w 1960245"/>
                <a:gd name="connsiteY4" fmla="*/ 367665 h 5273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60245" h="527305">
                  <a:moveTo>
                    <a:pt x="1960245" y="367665"/>
                  </a:moveTo>
                  <a:cubicBezTo>
                    <a:pt x="1960245" y="367665"/>
                    <a:pt x="1640205" y="579120"/>
                    <a:pt x="1032510" y="515303"/>
                  </a:cubicBezTo>
                  <a:cubicBezTo>
                    <a:pt x="424815" y="452438"/>
                    <a:pt x="0" y="0"/>
                    <a:pt x="0" y="0"/>
                  </a:cubicBezTo>
                  <a:cubicBezTo>
                    <a:pt x="0" y="0"/>
                    <a:pt x="1284923" y="420053"/>
                    <a:pt x="1533525" y="384810"/>
                  </a:cubicBezTo>
                  <a:cubicBezTo>
                    <a:pt x="1782128" y="349567"/>
                    <a:pt x="1960245" y="367665"/>
                    <a:pt x="1960245" y="367665"/>
                  </a:cubicBezTo>
                  <a:close/>
                </a:path>
              </a:pathLst>
            </a:custGeom>
            <a:solidFill>
              <a:srgbClr val="EFEECE"/>
            </a:solidFill>
            <a:ln w="9525" cap="flat">
              <a:noFill/>
              <a:prstDash val="solid"/>
              <a:miter/>
            </a:ln>
          </p:spPr>
          <p:txBody>
            <a:bodyPr rtlCol="0" anchor="ctr"/>
            <a:lstStyle/>
            <a:p>
              <a:endParaRPr lang="zh-CN" altLang="en-US"/>
            </a:p>
          </p:txBody>
        </p:sp>
        <p:grpSp>
          <p:nvGrpSpPr>
            <p:cNvPr id="736" name="图形 564">
              <a:extLst>
                <a:ext uri="{FF2B5EF4-FFF2-40B4-BE49-F238E27FC236}">
                  <a16:creationId xmlns:a16="http://schemas.microsoft.com/office/drawing/2014/main" id="{D12A1BAA-C12C-2E59-431E-58D8E6921F96}"/>
                </a:ext>
              </a:extLst>
            </p:cNvPr>
            <p:cNvGrpSpPr/>
            <p:nvPr/>
          </p:nvGrpSpPr>
          <p:grpSpPr>
            <a:xfrm>
              <a:off x="9749442" y="4672176"/>
              <a:ext cx="168717" cy="501015"/>
              <a:chOff x="9940215" y="4767750"/>
              <a:chExt cx="168717" cy="501015"/>
            </a:xfrm>
            <a:solidFill>
              <a:srgbClr val="646360"/>
            </a:solidFill>
          </p:grpSpPr>
          <p:sp>
            <p:nvSpPr>
              <p:cNvPr id="737" name="任意多边形: 形状 736">
                <a:extLst>
                  <a:ext uri="{FF2B5EF4-FFF2-40B4-BE49-F238E27FC236}">
                    <a16:creationId xmlns:a16="http://schemas.microsoft.com/office/drawing/2014/main" id="{136D73E1-DC18-DBB8-729B-98C14FE51BC0}"/>
                  </a:ext>
                </a:extLst>
              </p:cNvPr>
              <p:cNvSpPr/>
              <p:nvPr/>
            </p:nvSpPr>
            <p:spPr>
              <a:xfrm>
                <a:off x="10019397" y="5037307"/>
                <a:ext cx="3810" cy="9525"/>
              </a:xfrm>
              <a:custGeom>
                <a:avLst/>
                <a:gdLst>
                  <a:gd name="connsiteX0" fmla="*/ 0 w 3810"/>
                  <a:gd name="connsiteY0" fmla="*/ 0 h 9525"/>
                  <a:gd name="connsiteX1" fmla="*/ 3810 w 3810"/>
                  <a:gd name="connsiteY1" fmla="*/ 0 h 9525"/>
                  <a:gd name="connsiteX2" fmla="*/ 0 w 3810"/>
                  <a:gd name="connsiteY2" fmla="*/ 0 h 9525"/>
                </a:gdLst>
                <a:ahLst/>
                <a:cxnLst>
                  <a:cxn ang="0">
                    <a:pos x="connsiteX0" y="connsiteY0"/>
                  </a:cxn>
                  <a:cxn ang="0">
                    <a:pos x="connsiteX1" y="connsiteY1"/>
                  </a:cxn>
                  <a:cxn ang="0">
                    <a:pos x="connsiteX2" y="connsiteY2"/>
                  </a:cxn>
                </a:cxnLst>
                <a:rect l="l" t="t" r="r" b="b"/>
                <a:pathLst>
                  <a:path w="3810" h="9525">
                    <a:moveTo>
                      <a:pt x="0" y="0"/>
                    </a:moveTo>
                    <a:cubicBezTo>
                      <a:pt x="953" y="0"/>
                      <a:pt x="2858" y="0"/>
                      <a:pt x="3810" y="0"/>
                    </a:cubicBezTo>
                    <a:cubicBezTo>
                      <a:pt x="3810" y="0"/>
                      <a:pt x="2858" y="0"/>
                      <a:pt x="0" y="0"/>
                    </a:cubicBezTo>
                    <a:close/>
                  </a:path>
                </a:pathLst>
              </a:custGeom>
              <a:grpFill/>
              <a:ln w="9525" cap="flat">
                <a:noFill/>
                <a:prstDash val="solid"/>
                <a:miter/>
              </a:ln>
            </p:spPr>
            <p:txBody>
              <a:bodyPr rtlCol="0" anchor="ctr"/>
              <a:lstStyle/>
              <a:p>
                <a:endParaRPr lang="zh-CN" altLang="en-US"/>
              </a:p>
            </p:txBody>
          </p:sp>
          <p:sp>
            <p:nvSpPr>
              <p:cNvPr id="738" name="任意多边形: 形状 737">
                <a:extLst>
                  <a:ext uri="{FF2B5EF4-FFF2-40B4-BE49-F238E27FC236}">
                    <a16:creationId xmlns:a16="http://schemas.microsoft.com/office/drawing/2014/main" id="{9285027E-29E4-BA4B-29CE-486EDEE1412E}"/>
                  </a:ext>
                </a:extLst>
              </p:cNvPr>
              <p:cNvSpPr/>
              <p:nvPr/>
            </p:nvSpPr>
            <p:spPr>
              <a:xfrm>
                <a:off x="10003204" y="4937295"/>
                <a:ext cx="952" cy="9525"/>
              </a:xfrm>
              <a:custGeom>
                <a:avLst/>
                <a:gdLst>
                  <a:gd name="connsiteX0" fmla="*/ 953 w 952"/>
                  <a:gd name="connsiteY0" fmla="*/ 0 h 9525"/>
                  <a:gd name="connsiteX1" fmla="*/ 953 w 952"/>
                  <a:gd name="connsiteY1" fmla="*/ 0 h 9525"/>
                  <a:gd name="connsiteX2" fmla="*/ 0 w 952"/>
                  <a:gd name="connsiteY2" fmla="*/ 0 h 9525"/>
                  <a:gd name="connsiteX3" fmla="*/ 953 w 952"/>
                  <a:gd name="connsiteY3" fmla="*/ 0 h 9525"/>
                </a:gdLst>
                <a:ahLst/>
                <a:cxnLst>
                  <a:cxn ang="0">
                    <a:pos x="connsiteX0" y="connsiteY0"/>
                  </a:cxn>
                  <a:cxn ang="0">
                    <a:pos x="connsiteX1" y="connsiteY1"/>
                  </a:cxn>
                  <a:cxn ang="0">
                    <a:pos x="connsiteX2" y="connsiteY2"/>
                  </a:cxn>
                  <a:cxn ang="0">
                    <a:pos x="connsiteX3" y="connsiteY3"/>
                  </a:cxn>
                </a:cxnLst>
                <a:rect l="l" t="t" r="r" b="b"/>
                <a:pathLst>
                  <a:path w="952" h="9525">
                    <a:moveTo>
                      <a:pt x="953" y="0"/>
                    </a:moveTo>
                    <a:cubicBezTo>
                      <a:pt x="953" y="0"/>
                      <a:pt x="953" y="0"/>
                      <a:pt x="953" y="0"/>
                    </a:cubicBezTo>
                    <a:lnTo>
                      <a:pt x="0" y="0"/>
                    </a:lnTo>
                    <a:lnTo>
                      <a:pt x="953" y="0"/>
                    </a:lnTo>
                    <a:close/>
                  </a:path>
                </a:pathLst>
              </a:custGeom>
              <a:grpFill/>
              <a:ln w="9525" cap="flat">
                <a:noFill/>
                <a:prstDash val="solid"/>
                <a:miter/>
              </a:ln>
            </p:spPr>
            <p:txBody>
              <a:bodyPr rtlCol="0" anchor="ctr"/>
              <a:lstStyle/>
              <a:p>
                <a:endParaRPr lang="zh-CN" altLang="en-US"/>
              </a:p>
            </p:txBody>
          </p:sp>
          <p:sp>
            <p:nvSpPr>
              <p:cNvPr id="739" name="任意多边形: 形状 738">
                <a:extLst>
                  <a:ext uri="{FF2B5EF4-FFF2-40B4-BE49-F238E27FC236}">
                    <a16:creationId xmlns:a16="http://schemas.microsoft.com/office/drawing/2014/main" id="{72F9ABD8-6BC7-5459-3003-26B2B5C9D4C8}"/>
                  </a:ext>
                </a:extLst>
              </p:cNvPr>
              <p:cNvSpPr/>
              <p:nvPr/>
            </p:nvSpPr>
            <p:spPr>
              <a:xfrm>
                <a:off x="9998442" y="4937295"/>
                <a:ext cx="4762" cy="1346"/>
              </a:xfrm>
              <a:custGeom>
                <a:avLst/>
                <a:gdLst>
                  <a:gd name="connsiteX0" fmla="*/ 4763 w 4762"/>
                  <a:gd name="connsiteY0" fmla="*/ 0 h 1346"/>
                  <a:gd name="connsiteX1" fmla="*/ 0 w 4762"/>
                  <a:gd name="connsiteY1" fmla="*/ 952 h 1346"/>
                  <a:gd name="connsiteX2" fmla="*/ 4763 w 4762"/>
                  <a:gd name="connsiteY2" fmla="*/ 0 h 1346"/>
                </a:gdLst>
                <a:ahLst/>
                <a:cxnLst>
                  <a:cxn ang="0">
                    <a:pos x="connsiteX0" y="connsiteY0"/>
                  </a:cxn>
                  <a:cxn ang="0">
                    <a:pos x="connsiteX1" y="connsiteY1"/>
                  </a:cxn>
                  <a:cxn ang="0">
                    <a:pos x="connsiteX2" y="connsiteY2"/>
                  </a:cxn>
                </a:cxnLst>
                <a:rect l="l" t="t" r="r" b="b"/>
                <a:pathLst>
                  <a:path w="4762" h="1346">
                    <a:moveTo>
                      <a:pt x="4763" y="0"/>
                    </a:moveTo>
                    <a:lnTo>
                      <a:pt x="0" y="952"/>
                    </a:lnTo>
                    <a:cubicBezTo>
                      <a:pt x="1905" y="1905"/>
                      <a:pt x="2858" y="952"/>
                      <a:pt x="4763" y="0"/>
                    </a:cubicBezTo>
                    <a:close/>
                  </a:path>
                </a:pathLst>
              </a:custGeom>
              <a:grpFill/>
              <a:ln w="9525" cap="flat">
                <a:noFill/>
                <a:prstDash val="solid"/>
                <a:miter/>
              </a:ln>
            </p:spPr>
            <p:txBody>
              <a:bodyPr rtlCol="0" anchor="ctr"/>
              <a:lstStyle/>
              <a:p>
                <a:endParaRPr lang="zh-CN" altLang="en-US"/>
              </a:p>
            </p:txBody>
          </p:sp>
          <p:sp>
            <p:nvSpPr>
              <p:cNvPr id="740" name="任意多边形: 形状 739">
                <a:extLst>
                  <a:ext uri="{FF2B5EF4-FFF2-40B4-BE49-F238E27FC236}">
                    <a16:creationId xmlns:a16="http://schemas.microsoft.com/office/drawing/2014/main" id="{57B70B37-9423-6661-29D4-98724D09776E}"/>
                  </a:ext>
                </a:extLst>
              </p:cNvPr>
              <p:cNvSpPr/>
              <p:nvPr/>
            </p:nvSpPr>
            <p:spPr>
              <a:xfrm>
                <a:off x="10052734" y="5040165"/>
                <a:ext cx="6667" cy="1904"/>
              </a:xfrm>
              <a:custGeom>
                <a:avLst/>
                <a:gdLst>
                  <a:gd name="connsiteX0" fmla="*/ 0 w 6667"/>
                  <a:gd name="connsiteY0" fmla="*/ 0 h 1904"/>
                  <a:gd name="connsiteX1" fmla="*/ 6668 w 6667"/>
                  <a:gd name="connsiteY1" fmla="*/ 1905 h 1904"/>
                  <a:gd name="connsiteX2" fmla="*/ 0 w 6667"/>
                  <a:gd name="connsiteY2" fmla="*/ 0 h 1904"/>
                </a:gdLst>
                <a:ahLst/>
                <a:cxnLst>
                  <a:cxn ang="0">
                    <a:pos x="connsiteX0" y="connsiteY0"/>
                  </a:cxn>
                  <a:cxn ang="0">
                    <a:pos x="connsiteX1" y="connsiteY1"/>
                  </a:cxn>
                  <a:cxn ang="0">
                    <a:pos x="connsiteX2" y="connsiteY2"/>
                  </a:cxn>
                </a:cxnLst>
                <a:rect l="l" t="t" r="r" b="b"/>
                <a:pathLst>
                  <a:path w="6667" h="1904">
                    <a:moveTo>
                      <a:pt x="0" y="0"/>
                    </a:moveTo>
                    <a:cubicBezTo>
                      <a:pt x="953" y="952"/>
                      <a:pt x="2858" y="952"/>
                      <a:pt x="6668" y="1905"/>
                    </a:cubicBezTo>
                    <a:lnTo>
                      <a:pt x="0" y="0"/>
                    </a:lnTo>
                    <a:close/>
                  </a:path>
                </a:pathLst>
              </a:custGeom>
              <a:grpFill/>
              <a:ln w="9525" cap="flat">
                <a:noFill/>
                <a:prstDash val="solid"/>
                <a:miter/>
              </a:ln>
            </p:spPr>
            <p:txBody>
              <a:bodyPr rtlCol="0" anchor="ctr"/>
              <a:lstStyle/>
              <a:p>
                <a:endParaRPr lang="zh-CN" altLang="en-US"/>
              </a:p>
            </p:txBody>
          </p:sp>
          <p:sp>
            <p:nvSpPr>
              <p:cNvPr id="741" name="任意多边形: 形状 740">
                <a:extLst>
                  <a:ext uri="{FF2B5EF4-FFF2-40B4-BE49-F238E27FC236}">
                    <a16:creationId xmlns:a16="http://schemas.microsoft.com/office/drawing/2014/main" id="{689C1F95-CC4E-70CF-C6F3-3AB4F4E5E8EE}"/>
                  </a:ext>
                </a:extLst>
              </p:cNvPr>
              <p:cNvSpPr/>
              <p:nvPr/>
            </p:nvSpPr>
            <p:spPr>
              <a:xfrm>
                <a:off x="10069879" y="5024925"/>
                <a:ext cx="1904" cy="952"/>
              </a:xfrm>
              <a:custGeom>
                <a:avLst/>
                <a:gdLst>
                  <a:gd name="connsiteX0" fmla="*/ 0 w 1904"/>
                  <a:gd name="connsiteY0" fmla="*/ 953 h 952"/>
                  <a:gd name="connsiteX1" fmla="*/ 1905 w 1904"/>
                  <a:gd name="connsiteY1" fmla="*/ 0 h 952"/>
                  <a:gd name="connsiteX2" fmla="*/ 0 w 1904"/>
                  <a:gd name="connsiteY2" fmla="*/ 953 h 952"/>
                </a:gdLst>
                <a:ahLst/>
                <a:cxnLst>
                  <a:cxn ang="0">
                    <a:pos x="connsiteX0" y="connsiteY0"/>
                  </a:cxn>
                  <a:cxn ang="0">
                    <a:pos x="connsiteX1" y="connsiteY1"/>
                  </a:cxn>
                  <a:cxn ang="0">
                    <a:pos x="connsiteX2" y="connsiteY2"/>
                  </a:cxn>
                </a:cxnLst>
                <a:rect l="l" t="t" r="r" b="b"/>
                <a:pathLst>
                  <a:path w="1904" h="952">
                    <a:moveTo>
                      <a:pt x="0" y="953"/>
                    </a:moveTo>
                    <a:cubicBezTo>
                      <a:pt x="953" y="953"/>
                      <a:pt x="1905" y="0"/>
                      <a:pt x="1905" y="0"/>
                    </a:cubicBezTo>
                    <a:cubicBezTo>
                      <a:pt x="1905" y="0"/>
                      <a:pt x="953" y="953"/>
                      <a:pt x="0" y="953"/>
                    </a:cubicBezTo>
                    <a:close/>
                  </a:path>
                </a:pathLst>
              </a:custGeom>
              <a:grpFill/>
              <a:ln w="9525" cap="flat">
                <a:noFill/>
                <a:prstDash val="solid"/>
                <a:miter/>
              </a:ln>
            </p:spPr>
            <p:txBody>
              <a:bodyPr rtlCol="0" anchor="ctr"/>
              <a:lstStyle/>
              <a:p>
                <a:endParaRPr lang="zh-CN" altLang="en-US"/>
              </a:p>
            </p:txBody>
          </p:sp>
          <p:sp>
            <p:nvSpPr>
              <p:cNvPr id="742" name="任意多边形: 形状 741">
                <a:extLst>
                  <a:ext uri="{FF2B5EF4-FFF2-40B4-BE49-F238E27FC236}">
                    <a16:creationId xmlns:a16="http://schemas.microsoft.com/office/drawing/2014/main" id="{78F01892-59AC-E0F3-E602-37023E80FBB9}"/>
                  </a:ext>
                </a:extLst>
              </p:cNvPr>
              <p:cNvSpPr/>
              <p:nvPr/>
            </p:nvSpPr>
            <p:spPr>
              <a:xfrm>
                <a:off x="10021302" y="5130652"/>
                <a:ext cx="1904" cy="9525"/>
              </a:xfrm>
              <a:custGeom>
                <a:avLst/>
                <a:gdLst>
                  <a:gd name="connsiteX0" fmla="*/ 1905 w 1904"/>
                  <a:gd name="connsiteY0" fmla="*/ 0 h 9525"/>
                  <a:gd name="connsiteX1" fmla="*/ 0 w 1904"/>
                  <a:gd name="connsiteY1" fmla="*/ 0 h 9525"/>
                  <a:gd name="connsiteX2" fmla="*/ 1905 w 1904"/>
                  <a:gd name="connsiteY2" fmla="*/ 0 h 9525"/>
                </a:gdLst>
                <a:ahLst/>
                <a:cxnLst>
                  <a:cxn ang="0">
                    <a:pos x="connsiteX0" y="connsiteY0"/>
                  </a:cxn>
                  <a:cxn ang="0">
                    <a:pos x="connsiteX1" y="connsiteY1"/>
                  </a:cxn>
                  <a:cxn ang="0">
                    <a:pos x="connsiteX2" y="connsiteY2"/>
                  </a:cxn>
                </a:cxnLst>
                <a:rect l="l" t="t" r="r" b="b"/>
                <a:pathLst>
                  <a:path w="1904" h="9525">
                    <a:moveTo>
                      <a:pt x="1905" y="0"/>
                    </a:moveTo>
                    <a:cubicBezTo>
                      <a:pt x="952" y="0"/>
                      <a:pt x="952" y="0"/>
                      <a:pt x="0" y="0"/>
                    </a:cubicBezTo>
                    <a:cubicBezTo>
                      <a:pt x="952" y="0"/>
                      <a:pt x="952" y="0"/>
                      <a:pt x="1905" y="0"/>
                    </a:cubicBezTo>
                    <a:close/>
                  </a:path>
                </a:pathLst>
              </a:custGeom>
              <a:grpFill/>
              <a:ln w="9525" cap="flat">
                <a:noFill/>
                <a:prstDash val="solid"/>
                <a:miter/>
              </a:ln>
            </p:spPr>
            <p:txBody>
              <a:bodyPr rtlCol="0" anchor="ctr"/>
              <a:lstStyle/>
              <a:p>
                <a:endParaRPr lang="zh-CN" altLang="en-US"/>
              </a:p>
            </p:txBody>
          </p:sp>
          <p:sp>
            <p:nvSpPr>
              <p:cNvPr id="743" name="任意多边形: 形状 742">
                <a:extLst>
                  <a:ext uri="{FF2B5EF4-FFF2-40B4-BE49-F238E27FC236}">
                    <a16:creationId xmlns:a16="http://schemas.microsoft.com/office/drawing/2014/main" id="{ED16FCD4-74A6-E76A-D405-DD0C7DC246B6}"/>
                  </a:ext>
                </a:extLst>
              </p:cNvPr>
              <p:cNvSpPr/>
              <p:nvPr/>
            </p:nvSpPr>
            <p:spPr>
              <a:xfrm>
                <a:off x="10032732" y="5135415"/>
                <a:ext cx="1346" cy="1904"/>
              </a:xfrm>
              <a:custGeom>
                <a:avLst/>
                <a:gdLst>
                  <a:gd name="connsiteX0" fmla="*/ 0 w 1346"/>
                  <a:gd name="connsiteY0" fmla="*/ 0 h 1904"/>
                  <a:gd name="connsiteX1" fmla="*/ 0 w 1346"/>
                  <a:gd name="connsiteY1" fmla="*/ 1905 h 1904"/>
                  <a:gd name="connsiteX2" fmla="*/ 952 w 1346"/>
                  <a:gd name="connsiteY2" fmla="*/ 1905 h 1904"/>
                  <a:gd name="connsiteX3" fmla="*/ 0 w 1346"/>
                  <a:gd name="connsiteY3" fmla="*/ 0 h 1904"/>
                </a:gdLst>
                <a:ahLst/>
                <a:cxnLst>
                  <a:cxn ang="0">
                    <a:pos x="connsiteX0" y="connsiteY0"/>
                  </a:cxn>
                  <a:cxn ang="0">
                    <a:pos x="connsiteX1" y="connsiteY1"/>
                  </a:cxn>
                  <a:cxn ang="0">
                    <a:pos x="connsiteX2" y="connsiteY2"/>
                  </a:cxn>
                  <a:cxn ang="0">
                    <a:pos x="connsiteX3" y="connsiteY3"/>
                  </a:cxn>
                </a:cxnLst>
                <a:rect l="l" t="t" r="r" b="b"/>
                <a:pathLst>
                  <a:path w="1346" h="1904">
                    <a:moveTo>
                      <a:pt x="0" y="0"/>
                    </a:moveTo>
                    <a:cubicBezTo>
                      <a:pt x="0" y="952"/>
                      <a:pt x="0" y="952"/>
                      <a:pt x="0" y="1905"/>
                    </a:cubicBezTo>
                    <a:lnTo>
                      <a:pt x="952" y="1905"/>
                    </a:lnTo>
                    <a:cubicBezTo>
                      <a:pt x="1905" y="1905"/>
                      <a:pt x="952" y="952"/>
                      <a:pt x="0" y="0"/>
                    </a:cubicBezTo>
                    <a:close/>
                  </a:path>
                </a:pathLst>
              </a:custGeom>
              <a:grpFill/>
              <a:ln w="9525" cap="flat">
                <a:noFill/>
                <a:prstDash val="solid"/>
                <a:miter/>
              </a:ln>
            </p:spPr>
            <p:txBody>
              <a:bodyPr rtlCol="0" anchor="ctr"/>
              <a:lstStyle/>
              <a:p>
                <a:endParaRPr lang="zh-CN" altLang="en-US"/>
              </a:p>
            </p:txBody>
          </p:sp>
          <p:sp>
            <p:nvSpPr>
              <p:cNvPr id="744" name="任意多边形: 形状 743">
                <a:extLst>
                  <a:ext uri="{FF2B5EF4-FFF2-40B4-BE49-F238E27FC236}">
                    <a16:creationId xmlns:a16="http://schemas.microsoft.com/office/drawing/2014/main" id="{F741518F-A286-2771-38C7-A27BDA50F9CD}"/>
                  </a:ext>
                </a:extLst>
              </p:cNvPr>
              <p:cNvSpPr/>
              <p:nvPr/>
            </p:nvSpPr>
            <p:spPr>
              <a:xfrm>
                <a:off x="10038447" y="5131604"/>
                <a:ext cx="952" cy="952"/>
              </a:xfrm>
              <a:custGeom>
                <a:avLst/>
                <a:gdLst>
                  <a:gd name="connsiteX0" fmla="*/ 0 w 952"/>
                  <a:gd name="connsiteY0" fmla="*/ 0 h 952"/>
                  <a:gd name="connsiteX1" fmla="*/ 953 w 952"/>
                  <a:gd name="connsiteY1" fmla="*/ 953 h 952"/>
                  <a:gd name="connsiteX2" fmla="*/ 0 w 952"/>
                  <a:gd name="connsiteY2" fmla="*/ 0 h 952"/>
                </a:gdLst>
                <a:ahLst/>
                <a:cxnLst>
                  <a:cxn ang="0">
                    <a:pos x="connsiteX0" y="connsiteY0"/>
                  </a:cxn>
                  <a:cxn ang="0">
                    <a:pos x="connsiteX1" y="connsiteY1"/>
                  </a:cxn>
                  <a:cxn ang="0">
                    <a:pos x="connsiteX2" y="connsiteY2"/>
                  </a:cxn>
                </a:cxnLst>
                <a:rect l="l" t="t" r="r" b="b"/>
                <a:pathLst>
                  <a:path w="952" h="952">
                    <a:moveTo>
                      <a:pt x="0" y="0"/>
                    </a:moveTo>
                    <a:lnTo>
                      <a:pt x="953" y="953"/>
                    </a:lnTo>
                    <a:cubicBezTo>
                      <a:pt x="953" y="953"/>
                      <a:pt x="0" y="953"/>
                      <a:pt x="0" y="0"/>
                    </a:cubicBezTo>
                    <a:close/>
                  </a:path>
                </a:pathLst>
              </a:custGeom>
              <a:grpFill/>
              <a:ln w="9525" cap="flat">
                <a:noFill/>
                <a:prstDash val="solid"/>
                <a:miter/>
              </a:ln>
            </p:spPr>
            <p:txBody>
              <a:bodyPr rtlCol="0" anchor="ctr"/>
              <a:lstStyle/>
              <a:p>
                <a:endParaRPr lang="zh-CN" altLang="en-US"/>
              </a:p>
            </p:txBody>
          </p:sp>
          <p:sp>
            <p:nvSpPr>
              <p:cNvPr id="745" name="任意多边形: 形状 744">
                <a:extLst>
                  <a:ext uri="{FF2B5EF4-FFF2-40B4-BE49-F238E27FC236}">
                    <a16:creationId xmlns:a16="http://schemas.microsoft.com/office/drawing/2014/main" id="{0EEC2F58-45B4-98F1-7494-3F23AFE9239B}"/>
                  </a:ext>
                </a:extLst>
              </p:cNvPr>
              <p:cNvSpPr/>
              <p:nvPr/>
            </p:nvSpPr>
            <p:spPr>
              <a:xfrm>
                <a:off x="10101312" y="5169704"/>
                <a:ext cx="4762" cy="9525"/>
              </a:xfrm>
              <a:custGeom>
                <a:avLst/>
                <a:gdLst>
                  <a:gd name="connsiteX0" fmla="*/ 0 w 4762"/>
                  <a:gd name="connsiteY0" fmla="*/ 0 h 9525"/>
                  <a:gd name="connsiteX1" fmla="*/ 4763 w 4762"/>
                  <a:gd name="connsiteY1" fmla="*/ 0 h 9525"/>
                  <a:gd name="connsiteX2" fmla="*/ 0 w 4762"/>
                  <a:gd name="connsiteY2" fmla="*/ 0 h 9525"/>
                </a:gdLst>
                <a:ahLst/>
                <a:cxnLst>
                  <a:cxn ang="0">
                    <a:pos x="connsiteX0" y="connsiteY0"/>
                  </a:cxn>
                  <a:cxn ang="0">
                    <a:pos x="connsiteX1" y="connsiteY1"/>
                  </a:cxn>
                  <a:cxn ang="0">
                    <a:pos x="connsiteX2" y="connsiteY2"/>
                  </a:cxn>
                </a:cxnLst>
                <a:rect l="l" t="t" r="r" b="b"/>
                <a:pathLst>
                  <a:path w="4762" h="9525">
                    <a:moveTo>
                      <a:pt x="0" y="0"/>
                    </a:moveTo>
                    <a:lnTo>
                      <a:pt x="4763" y="0"/>
                    </a:lnTo>
                    <a:cubicBezTo>
                      <a:pt x="2858" y="0"/>
                      <a:pt x="1905" y="0"/>
                      <a:pt x="0" y="0"/>
                    </a:cubicBezTo>
                    <a:close/>
                  </a:path>
                </a:pathLst>
              </a:custGeom>
              <a:grpFill/>
              <a:ln w="9525" cap="flat">
                <a:noFill/>
                <a:prstDash val="solid"/>
                <a:miter/>
              </a:ln>
            </p:spPr>
            <p:txBody>
              <a:bodyPr rtlCol="0" anchor="ctr"/>
              <a:lstStyle/>
              <a:p>
                <a:endParaRPr lang="zh-CN" altLang="en-US"/>
              </a:p>
            </p:txBody>
          </p:sp>
          <p:sp>
            <p:nvSpPr>
              <p:cNvPr id="746" name="任意多边形: 形状 745">
                <a:extLst>
                  <a:ext uri="{FF2B5EF4-FFF2-40B4-BE49-F238E27FC236}">
                    <a16:creationId xmlns:a16="http://schemas.microsoft.com/office/drawing/2014/main" id="{C0EBB2C3-BAAE-1861-458A-B272403D94D8}"/>
                  </a:ext>
                </a:extLst>
              </p:cNvPr>
              <p:cNvSpPr/>
              <p:nvPr/>
            </p:nvSpPr>
            <p:spPr>
              <a:xfrm>
                <a:off x="10017492" y="5129276"/>
                <a:ext cx="4762" cy="423"/>
              </a:xfrm>
              <a:custGeom>
                <a:avLst/>
                <a:gdLst>
                  <a:gd name="connsiteX0" fmla="*/ 0 w 4762"/>
                  <a:gd name="connsiteY0" fmla="*/ 423 h 423"/>
                  <a:gd name="connsiteX1" fmla="*/ 4763 w 4762"/>
                  <a:gd name="connsiteY1" fmla="*/ 423 h 423"/>
                  <a:gd name="connsiteX2" fmla="*/ 0 w 4762"/>
                  <a:gd name="connsiteY2" fmla="*/ 423 h 423"/>
                </a:gdLst>
                <a:ahLst/>
                <a:cxnLst>
                  <a:cxn ang="0">
                    <a:pos x="connsiteX0" y="connsiteY0"/>
                  </a:cxn>
                  <a:cxn ang="0">
                    <a:pos x="connsiteX1" y="connsiteY1"/>
                  </a:cxn>
                  <a:cxn ang="0">
                    <a:pos x="connsiteX2" y="connsiteY2"/>
                  </a:cxn>
                </a:cxnLst>
                <a:rect l="l" t="t" r="r" b="b"/>
                <a:pathLst>
                  <a:path w="4762" h="423">
                    <a:moveTo>
                      <a:pt x="0" y="423"/>
                    </a:moveTo>
                    <a:cubicBezTo>
                      <a:pt x="953" y="423"/>
                      <a:pt x="2858" y="423"/>
                      <a:pt x="4763" y="423"/>
                    </a:cubicBezTo>
                    <a:cubicBezTo>
                      <a:pt x="2858" y="423"/>
                      <a:pt x="1905" y="-529"/>
                      <a:pt x="0" y="423"/>
                    </a:cubicBezTo>
                    <a:close/>
                  </a:path>
                </a:pathLst>
              </a:custGeom>
              <a:grpFill/>
              <a:ln w="9525" cap="flat">
                <a:noFill/>
                <a:prstDash val="solid"/>
                <a:miter/>
              </a:ln>
            </p:spPr>
            <p:txBody>
              <a:bodyPr rtlCol="0" anchor="ctr"/>
              <a:lstStyle/>
              <a:p>
                <a:endParaRPr lang="zh-CN" altLang="en-US"/>
              </a:p>
            </p:txBody>
          </p:sp>
          <p:sp>
            <p:nvSpPr>
              <p:cNvPr id="747" name="任意多边形: 形状 746">
                <a:extLst>
                  <a:ext uri="{FF2B5EF4-FFF2-40B4-BE49-F238E27FC236}">
                    <a16:creationId xmlns:a16="http://schemas.microsoft.com/office/drawing/2014/main" id="{2594CCC0-5D34-706E-AFF7-75A32DDA59AD}"/>
                  </a:ext>
                </a:extLst>
              </p:cNvPr>
              <p:cNvSpPr/>
              <p:nvPr/>
            </p:nvSpPr>
            <p:spPr>
              <a:xfrm>
                <a:off x="10016540" y="5037545"/>
                <a:ext cx="1904" cy="714"/>
              </a:xfrm>
              <a:custGeom>
                <a:avLst/>
                <a:gdLst>
                  <a:gd name="connsiteX0" fmla="*/ 0 w 1904"/>
                  <a:gd name="connsiteY0" fmla="*/ 714 h 714"/>
                  <a:gd name="connsiteX1" fmla="*/ 1905 w 1904"/>
                  <a:gd name="connsiteY1" fmla="*/ 714 h 714"/>
                  <a:gd name="connsiteX2" fmla="*/ 0 w 1904"/>
                  <a:gd name="connsiteY2" fmla="*/ 714 h 714"/>
                </a:gdLst>
                <a:ahLst/>
                <a:cxnLst>
                  <a:cxn ang="0">
                    <a:pos x="connsiteX0" y="connsiteY0"/>
                  </a:cxn>
                  <a:cxn ang="0">
                    <a:pos x="connsiteX1" y="connsiteY1"/>
                  </a:cxn>
                  <a:cxn ang="0">
                    <a:pos x="connsiteX2" y="connsiteY2"/>
                  </a:cxn>
                </a:cxnLst>
                <a:rect l="l" t="t" r="r" b="b"/>
                <a:pathLst>
                  <a:path w="1904" h="714">
                    <a:moveTo>
                      <a:pt x="0" y="714"/>
                    </a:moveTo>
                    <a:cubicBezTo>
                      <a:pt x="952" y="714"/>
                      <a:pt x="1905" y="714"/>
                      <a:pt x="1905" y="714"/>
                    </a:cubicBezTo>
                    <a:cubicBezTo>
                      <a:pt x="1905" y="-238"/>
                      <a:pt x="952" y="-238"/>
                      <a:pt x="0" y="714"/>
                    </a:cubicBezTo>
                    <a:close/>
                  </a:path>
                </a:pathLst>
              </a:custGeom>
              <a:grpFill/>
              <a:ln w="9525" cap="flat">
                <a:noFill/>
                <a:prstDash val="solid"/>
                <a:miter/>
              </a:ln>
            </p:spPr>
            <p:txBody>
              <a:bodyPr rtlCol="0" anchor="ctr"/>
              <a:lstStyle/>
              <a:p>
                <a:endParaRPr lang="zh-CN" altLang="en-US"/>
              </a:p>
            </p:txBody>
          </p:sp>
          <p:sp>
            <p:nvSpPr>
              <p:cNvPr id="748" name="任意多边形: 形状 747">
                <a:extLst>
                  <a:ext uri="{FF2B5EF4-FFF2-40B4-BE49-F238E27FC236}">
                    <a16:creationId xmlns:a16="http://schemas.microsoft.com/office/drawing/2014/main" id="{7FFA1FF2-579F-60FB-97D5-356D5F14EEDD}"/>
                  </a:ext>
                </a:extLst>
              </p:cNvPr>
              <p:cNvSpPr/>
              <p:nvPr/>
            </p:nvSpPr>
            <p:spPr>
              <a:xfrm>
                <a:off x="10052734" y="5046409"/>
                <a:ext cx="9525" cy="423"/>
              </a:xfrm>
              <a:custGeom>
                <a:avLst/>
                <a:gdLst>
                  <a:gd name="connsiteX0" fmla="*/ 0 w 9525"/>
                  <a:gd name="connsiteY0" fmla="*/ 423 h 423"/>
                  <a:gd name="connsiteX1" fmla="*/ 0 w 9525"/>
                  <a:gd name="connsiteY1" fmla="*/ 423 h 423"/>
                  <a:gd name="connsiteX2" fmla="*/ 0 w 9525"/>
                  <a:gd name="connsiteY2" fmla="*/ 423 h 423"/>
                </a:gdLst>
                <a:ahLst/>
                <a:cxnLst>
                  <a:cxn ang="0">
                    <a:pos x="connsiteX0" y="connsiteY0"/>
                  </a:cxn>
                  <a:cxn ang="0">
                    <a:pos x="connsiteX1" y="connsiteY1"/>
                  </a:cxn>
                  <a:cxn ang="0">
                    <a:pos x="connsiteX2" y="connsiteY2"/>
                  </a:cxn>
                </a:cxnLst>
                <a:rect l="l" t="t" r="r" b="b"/>
                <a:pathLst>
                  <a:path w="9525" h="423">
                    <a:moveTo>
                      <a:pt x="0" y="423"/>
                    </a:moveTo>
                    <a:lnTo>
                      <a:pt x="0" y="423"/>
                    </a:lnTo>
                    <a:cubicBezTo>
                      <a:pt x="0" y="-529"/>
                      <a:pt x="0" y="423"/>
                      <a:pt x="0" y="423"/>
                    </a:cubicBezTo>
                    <a:close/>
                  </a:path>
                </a:pathLst>
              </a:custGeom>
              <a:grpFill/>
              <a:ln w="9525" cap="flat">
                <a:noFill/>
                <a:prstDash val="solid"/>
                <a:miter/>
              </a:ln>
            </p:spPr>
            <p:txBody>
              <a:bodyPr rtlCol="0" anchor="ctr"/>
              <a:lstStyle/>
              <a:p>
                <a:endParaRPr lang="zh-CN" altLang="en-US"/>
              </a:p>
            </p:txBody>
          </p:sp>
          <p:sp>
            <p:nvSpPr>
              <p:cNvPr id="749" name="任意多边形: 形状 748">
                <a:extLst>
                  <a:ext uri="{FF2B5EF4-FFF2-40B4-BE49-F238E27FC236}">
                    <a16:creationId xmlns:a16="http://schemas.microsoft.com/office/drawing/2014/main" id="{4A52BB4D-1AE4-886E-315F-E0228BCE71BD}"/>
                  </a:ext>
                </a:extLst>
              </p:cNvPr>
              <p:cNvSpPr/>
              <p:nvPr/>
            </p:nvSpPr>
            <p:spPr>
              <a:xfrm>
                <a:off x="9987012" y="4901100"/>
                <a:ext cx="2857" cy="1904"/>
              </a:xfrm>
              <a:custGeom>
                <a:avLst/>
                <a:gdLst>
                  <a:gd name="connsiteX0" fmla="*/ 2858 w 2857"/>
                  <a:gd name="connsiteY0" fmla="*/ 1905 h 1904"/>
                  <a:gd name="connsiteX1" fmla="*/ 0 w 2857"/>
                  <a:gd name="connsiteY1" fmla="*/ 0 h 1904"/>
                  <a:gd name="connsiteX2" fmla="*/ 2858 w 2857"/>
                  <a:gd name="connsiteY2" fmla="*/ 1905 h 1904"/>
                </a:gdLst>
                <a:ahLst/>
                <a:cxnLst>
                  <a:cxn ang="0">
                    <a:pos x="connsiteX0" y="connsiteY0"/>
                  </a:cxn>
                  <a:cxn ang="0">
                    <a:pos x="connsiteX1" y="connsiteY1"/>
                  </a:cxn>
                  <a:cxn ang="0">
                    <a:pos x="connsiteX2" y="connsiteY2"/>
                  </a:cxn>
                </a:cxnLst>
                <a:rect l="l" t="t" r="r" b="b"/>
                <a:pathLst>
                  <a:path w="2857" h="1904">
                    <a:moveTo>
                      <a:pt x="2858" y="1905"/>
                    </a:moveTo>
                    <a:cubicBezTo>
                      <a:pt x="1905" y="953"/>
                      <a:pt x="953" y="0"/>
                      <a:pt x="0" y="0"/>
                    </a:cubicBezTo>
                    <a:cubicBezTo>
                      <a:pt x="0" y="1905"/>
                      <a:pt x="953" y="1905"/>
                      <a:pt x="2858" y="1905"/>
                    </a:cubicBezTo>
                    <a:close/>
                  </a:path>
                </a:pathLst>
              </a:custGeom>
              <a:grpFill/>
              <a:ln w="9525" cap="flat">
                <a:noFill/>
                <a:prstDash val="solid"/>
                <a:miter/>
              </a:ln>
            </p:spPr>
            <p:txBody>
              <a:bodyPr rtlCol="0" anchor="ctr"/>
              <a:lstStyle/>
              <a:p>
                <a:endParaRPr lang="zh-CN" altLang="en-US"/>
              </a:p>
            </p:txBody>
          </p:sp>
          <p:sp>
            <p:nvSpPr>
              <p:cNvPr id="750" name="任意多边形: 形状 749">
                <a:extLst>
                  <a:ext uri="{FF2B5EF4-FFF2-40B4-BE49-F238E27FC236}">
                    <a16:creationId xmlns:a16="http://schemas.microsoft.com/office/drawing/2014/main" id="{9238D432-0AC1-6A0F-10EB-732862B30618}"/>
                  </a:ext>
                </a:extLst>
              </p:cNvPr>
              <p:cNvSpPr/>
              <p:nvPr/>
            </p:nvSpPr>
            <p:spPr>
              <a:xfrm>
                <a:off x="9990822" y="4895384"/>
                <a:ext cx="96951" cy="216111"/>
              </a:xfrm>
              <a:custGeom>
                <a:avLst/>
                <a:gdLst>
                  <a:gd name="connsiteX0" fmla="*/ 39053 w 96951"/>
                  <a:gd name="connsiteY0" fmla="*/ 207645 h 216111"/>
                  <a:gd name="connsiteX1" fmla="*/ 54293 w 96951"/>
                  <a:gd name="connsiteY1" fmla="*/ 208598 h 216111"/>
                  <a:gd name="connsiteX2" fmla="*/ 55245 w 96951"/>
                  <a:gd name="connsiteY2" fmla="*/ 203835 h 216111"/>
                  <a:gd name="connsiteX3" fmla="*/ 67628 w 96951"/>
                  <a:gd name="connsiteY3" fmla="*/ 206693 h 216111"/>
                  <a:gd name="connsiteX4" fmla="*/ 62865 w 96951"/>
                  <a:gd name="connsiteY4" fmla="*/ 204788 h 216111"/>
                  <a:gd name="connsiteX5" fmla="*/ 77153 w 96951"/>
                  <a:gd name="connsiteY5" fmla="*/ 200978 h 216111"/>
                  <a:gd name="connsiteX6" fmla="*/ 79058 w 96951"/>
                  <a:gd name="connsiteY6" fmla="*/ 189548 h 216111"/>
                  <a:gd name="connsiteX7" fmla="*/ 80963 w 96951"/>
                  <a:gd name="connsiteY7" fmla="*/ 190500 h 216111"/>
                  <a:gd name="connsiteX8" fmla="*/ 87630 w 96951"/>
                  <a:gd name="connsiteY8" fmla="*/ 184785 h 216111"/>
                  <a:gd name="connsiteX9" fmla="*/ 88583 w 96951"/>
                  <a:gd name="connsiteY9" fmla="*/ 184785 h 216111"/>
                  <a:gd name="connsiteX10" fmla="*/ 85725 w 96951"/>
                  <a:gd name="connsiteY10" fmla="*/ 184785 h 216111"/>
                  <a:gd name="connsiteX11" fmla="*/ 96203 w 96951"/>
                  <a:gd name="connsiteY11" fmla="*/ 174308 h 216111"/>
                  <a:gd name="connsiteX12" fmla="*/ 82868 w 96951"/>
                  <a:gd name="connsiteY12" fmla="*/ 163830 h 216111"/>
                  <a:gd name="connsiteX13" fmla="*/ 83820 w 96951"/>
                  <a:gd name="connsiteY13" fmla="*/ 168593 h 216111"/>
                  <a:gd name="connsiteX14" fmla="*/ 72390 w 96951"/>
                  <a:gd name="connsiteY14" fmla="*/ 170498 h 216111"/>
                  <a:gd name="connsiteX15" fmla="*/ 75248 w 96951"/>
                  <a:gd name="connsiteY15" fmla="*/ 166688 h 216111"/>
                  <a:gd name="connsiteX16" fmla="*/ 75248 w 96951"/>
                  <a:gd name="connsiteY16" fmla="*/ 173355 h 216111"/>
                  <a:gd name="connsiteX17" fmla="*/ 66675 w 96951"/>
                  <a:gd name="connsiteY17" fmla="*/ 171450 h 216111"/>
                  <a:gd name="connsiteX18" fmla="*/ 78105 w 96951"/>
                  <a:gd name="connsiteY18" fmla="*/ 181928 h 216111"/>
                  <a:gd name="connsiteX19" fmla="*/ 66675 w 96951"/>
                  <a:gd name="connsiteY19" fmla="*/ 183833 h 216111"/>
                  <a:gd name="connsiteX20" fmla="*/ 66675 w 96951"/>
                  <a:gd name="connsiteY20" fmla="*/ 189548 h 216111"/>
                  <a:gd name="connsiteX21" fmla="*/ 49530 w 96951"/>
                  <a:gd name="connsiteY21" fmla="*/ 182880 h 216111"/>
                  <a:gd name="connsiteX22" fmla="*/ 45720 w 96951"/>
                  <a:gd name="connsiteY22" fmla="*/ 169545 h 216111"/>
                  <a:gd name="connsiteX23" fmla="*/ 71438 w 96951"/>
                  <a:gd name="connsiteY23" fmla="*/ 165735 h 216111"/>
                  <a:gd name="connsiteX24" fmla="*/ 58103 w 96951"/>
                  <a:gd name="connsiteY24" fmla="*/ 160973 h 216111"/>
                  <a:gd name="connsiteX25" fmla="*/ 75248 w 96951"/>
                  <a:gd name="connsiteY25" fmla="*/ 151448 h 216111"/>
                  <a:gd name="connsiteX26" fmla="*/ 82868 w 96951"/>
                  <a:gd name="connsiteY26" fmla="*/ 153353 h 216111"/>
                  <a:gd name="connsiteX27" fmla="*/ 79058 w 96951"/>
                  <a:gd name="connsiteY27" fmla="*/ 148590 h 216111"/>
                  <a:gd name="connsiteX28" fmla="*/ 72390 w 96951"/>
                  <a:gd name="connsiteY28" fmla="*/ 153353 h 216111"/>
                  <a:gd name="connsiteX29" fmla="*/ 63818 w 96951"/>
                  <a:gd name="connsiteY29" fmla="*/ 152400 h 216111"/>
                  <a:gd name="connsiteX30" fmla="*/ 63818 w 96951"/>
                  <a:gd name="connsiteY30" fmla="*/ 153353 h 216111"/>
                  <a:gd name="connsiteX31" fmla="*/ 51435 w 96951"/>
                  <a:gd name="connsiteY31" fmla="*/ 150495 h 216111"/>
                  <a:gd name="connsiteX32" fmla="*/ 60960 w 96951"/>
                  <a:gd name="connsiteY32" fmla="*/ 144780 h 216111"/>
                  <a:gd name="connsiteX33" fmla="*/ 62865 w 96951"/>
                  <a:gd name="connsiteY33" fmla="*/ 144780 h 216111"/>
                  <a:gd name="connsiteX34" fmla="*/ 58103 w 96951"/>
                  <a:gd name="connsiteY34" fmla="*/ 139065 h 216111"/>
                  <a:gd name="connsiteX35" fmla="*/ 60008 w 96951"/>
                  <a:gd name="connsiteY35" fmla="*/ 139065 h 216111"/>
                  <a:gd name="connsiteX36" fmla="*/ 46673 w 96951"/>
                  <a:gd name="connsiteY36" fmla="*/ 136208 h 216111"/>
                  <a:gd name="connsiteX37" fmla="*/ 60960 w 96951"/>
                  <a:gd name="connsiteY37" fmla="*/ 133350 h 216111"/>
                  <a:gd name="connsiteX38" fmla="*/ 66675 w 96951"/>
                  <a:gd name="connsiteY38" fmla="*/ 138113 h 216111"/>
                  <a:gd name="connsiteX39" fmla="*/ 80010 w 96951"/>
                  <a:gd name="connsiteY39" fmla="*/ 134303 h 216111"/>
                  <a:gd name="connsiteX40" fmla="*/ 79058 w 96951"/>
                  <a:gd name="connsiteY40" fmla="*/ 129540 h 216111"/>
                  <a:gd name="connsiteX41" fmla="*/ 71438 w 96951"/>
                  <a:gd name="connsiteY41" fmla="*/ 131445 h 216111"/>
                  <a:gd name="connsiteX42" fmla="*/ 62865 w 96951"/>
                  <a:gd name="connsiteY42" fmla="*/ 126683 h 216111"/>
                  <a:gd name="connsiteX43" fmla="*/ 69533 w 96951"/>
                  <a:gd name="connsiteY43" fmla="*/ 128588 h 216111"/>
                  <a:gd name="connsiteX44" fmla="*/ 49530 w 96951"/>
                  <a:gd name="connsiteY44" fmla="*/ 130493 h 216111"/>
                  <a:gd name="connsiteX45" fmla="*/ 52388 w 96951"/>
                  <a:gd name="connsiteY45" fmla="*/ 120015 h 216111"/>
                  <a:gd name="connsiteX46" fmla="*/ 45720 w 96951"/>
                  <a:gd name="connsiteY46" fmla="*/ 122873 h 216111"/>
                  <a:gd name="connsiteX47" fmla="*/ 26670 w 96951"/>
                  <a:gd name="connsiteY47" fmla="*/ 108585 h 216111"/>
                  <a:gd name="connsiteX48" fmla="*/ 42863 w 96951"/>
                  <a:gd name="connsiteY48" fmla="*/ 111443 h 216111"/>
                  <a:gd name="connsiteX49" fmla="*/ 64770 w 96951"/>
                  <a:gd name="connsiteY49" fmla="*/ 102870 h 216111"/>
                  <a:gd name="connsiteX50" fmla="*/ 44768 w 96951"/>
                  <a:gd name="connsiteY50" fmla="*/ 103823 h 216111"/>
                  <a:gd name="connsiteX51" fmla="*/ 48578 w 96951"/>
                  <a:gd name="connsiteY51" fmla="*/ 106680 h 216111"/>
                  <a:gd name="connsiteX52" fmla="*/ 37148 w 96951"/>
                  <a:gd name="connsiteY52" fmla="*/ 89535 h 216111"/>
                  <a:gd name="connsiteX53" fmla="*/ 41910 w 96951"/>
                  <a:gd name="connsiteY53" fmla="*/ 90488 h 216111"/>
                  <a:gd name="connsiteX54" fmla="*/ 35243 w 96951"/>
                  <a:gd name="connsiteY54" fmla="*/ 87630 h 216111"/>
                  <a:gd name="connsiteX55" fmla="*/ 50483 w 96951"/>
                  <a:gd name="connsiteY55" fmla="*/ 78105 h 216111"/>
                  <a:gd name="connsiteX56" fmla="*/ 40005 w 96951"/>
                  <a:gd name="connsiteY56" fmla="*/ 79058 h 216111"/>
                  <a:gd name="connsiteX57" fmla="*/ 41910 w 96951"/>
                  <a:gd name="connsiteY57" fmla="*/ 78105 h 216111"/>
                  <a:gd name="connsiteX58" fmla="*/ 28575 w 96951"/>
                  <a:gd name="connsiteY58" fmla="*/ 78105 h 216111"/>
                  <a:gd name="connsiteX59" fmla="*/ 46673 w 96951"/>
                  <a:gd name="connsiteY59" fmla="*/ 64770 h 216111"/>
                  <a:gd name="connsiteX60" fmla="*/ 15240 w 96951"/>
                  <a:gd name="connsiteY60" fmla="*/ 65723 h 216111"/>
                  <a:gd name="connsiteX61" fmla="*/ 28575 w 96951"/>
                  <a:gd name="connsiteY61" fmla="*/ 62865 h 216111"/>
                  <a:gd name="connsiteX62" fmla="*/ 26670 w 96951"/>
                  <a:gd name="connsiteY62" fmla="*/ 59055 h 216111"/>
                  <a:gd name="connsiteX63" fmla="*/ 48578 w 96951"/>
                  <a:gd name="connsiteY63" fmla="*/ 58103 h 216111"/>
                  <a:gd name="connsiteX64" fmla="*/ 32385 w 96951"/>
                  <a:gd name="connsiteY64" fmla="*/ 52388 h 216111"/>
                  <a:gd name="connsiteX65" fmla="*/ 31433 w 96951"/>
                  <a:gd name="connsiteY65" fmla="*/ 53340 h 216111"/>
                  <a:gd name="connsiteX66" fmla="*/ 23813 w 96951"/>
                  <a:gd name="connsiteY66" fmla="*/ 44768 h 216111"/>
                  <a:gd name="connsiteX67" fmla="*/ 34290 w 96951"/>
                  <a:gd name="connsiteY67" fmla="*/ 48578 h 216111"/>
                  <a:gd name="connsiteX68" fmla="*/ 17145 w 96951"/>
                  <a:gd name="connsiteY68" fmla="*/ 39053 h 216111"/>
                  <a:gd name="connsiteX69" fmla="*/ 28575 w 96951"/>
                  <a:gd name="connsiteY69" fmla="*/ 32385 h 216111"/>
                  <a:gd name="connsiteX70" fmla="*/ 11430 w 96951"/>
                  <a:gd name="connsiteY70" fmla="*/ 28575 h 216111"/>
                  <a:gd name="connsiteX71" fmla="*/ 20955 w 96951"/>
                  <a:gd name="connsiteY71" fmla="*/ 25718 h 216111"/>
                  <a:gd name="connsiteX72" fmla="*/ 15240 w 96951"/>
                  <a:gd name="connsiteY72" fmla="*/ 8573 h 216111"/>
                  <a:gd name="connsiteX73" fmla="*/ 3810 w 96951"/>
                  <a:gd name="connsiteY73" fmla="*/ 12383 h 216111"/>
                  <a:gd name="connsiteX74" fmla="*/ 14288 w 96951"/>
                  <a:gd name="connsiteY74" fmla="*/ 3810 h 216111"/>
                  <a:gd name="connsiteX75" fmla="*/ 19050 w 96951"/>
                  <a:gd name="connsiteY75" fmla="*/ 4763 h 216111"/>
                  <a:gd name="connsiteX76" fmla="*/ 14288 w 96951"/>
                  <a:gd name="connsiteY76" fmla="*/ 0 h 216111"/>
                  <a:gd name="connsiteX77" fmla="*/ 0 w 96951"/>
                  <a:gd name="connsiteY77" fmla="*/ 8573 h 216111"/>
                  <a:gd name="connsiteX78" fmla="*/ 13335 w 96951"/>
                  <a:gd name="connsiteY78" fmla="*/ 42863 h 216111"/>
                  <a:gd name="connsiteX79" fmla="*/ 18098 w 96951"/>
                  <a:gd name="connsiteY79" fmla="*/ 40958 h 216111"/>
                  <a:gd name="connsiteX80" fmla="*/ 13335 w 96951"/>
                  <a:gd name="connsiteY80" fmla="*/ 46673 h 216111"/>
                  <a:gd name="connsiteX81" fmla="*/ 12383 w 96951"/>
                  <a:gd name="connsiteY81" fmla="*/ 46673 h 216111"/>
                  <a:gd name="connsiteX82" fmla="*/ 2858 w 96951"/>
                  <a:gd name="connsiteY82" fmla="*/ 58103 h 216111"/>
                  <a:gd name="connsiteX83" fmla="*/ 14288 w 96951"/>
                  <a:gd name="connsiteY83" fmla="*/ 60008 h 216111"/>
                  <a:gd name="connsiteX84" fmla="*/ 6668 w 96951"/>
                  <a:gd name="connsiteY84" fmla="*/ 64770 h 216111"/>
                  <a:gd name="connsiteX85" fmla="*/ 21908 w 96951"/>
                  <a:gd name="connsiteY85" fmla="*/ 61913 h 216111"/>
                  <a:gd name="connsiteX86" fmla="*/ 12383 w 96951"/>
                  <a:gd name="connsiteY86" fmla="*/ 65723 h 216111"/>
                  <a:gd name="connsiteX87" fmla="*/ 20003 w 96951"/>
                  <a:gd name="connsiteY87" fmla="*/ 92393 h 216111"/>
                  <a:gd name="connsiteX88" fmla="*/ 13335 w 96951"/>
                  <a:gd name="connsiteY88" fmla="*/ 91440 h 216111"/>
                  <a:gd name="connsiteX89" fmla="*/ 9525 w 96951"/>
                  <a:gd name="connsiteY89" fmla="*/ 98108 h 216111"/>
                  <a:gd name="connsiteX90" fmla="*/ 24765 w 96951"/>
                  <a:gd name="connsiteY90" fmla="*/ 106680 h 216111"/>
                  <a:gd name="connsiteX91" fmla="*/ 23813 w 96951"/>
                  <a:gd name="connsiteY91" fmla="*/ 123825 h 216111"/>
                  <a:gd name="connsiteX92" fmla="*/ 36195 w 96951"/>
                  <a:gd name="connsiteY92" fmla="*/ 127635 h 216111"/>
                  <a:gd name="connsiteX93" fmla="*/ 15240 w 96951"/>
                  <a:gd name="connsiteY93" fmla="*/ 126683 h 216111"/>
                  <a:gd name="connsiteX94" fmla="*/ 36195 w 96951"/>
                  <a:gd name="connsiteY94" fmla="*/ 142875 h 216111"/>
                  <a:gd name="connsiteX95" fmla="*/ 32385 w 96951"/>
                  <a:gd name="connsiteY95" fmla="*/ 143828 h 216111"/>
                  <a:gd name="connsiteX96" fmla="*/ 26670 w 96951"/>
                  <a:gd name="connsiteY96" fmla="*/ 149543 h 216111"/>
                  <a:gd name="connsiteX97" fmla="*/ 36195 w 96951"/>
                  <a:gd name="connsiteY97" fmla="*/ 148590 h 216111"/>
                  <a:gd name="connsiteX98" fmla="*/ 23813 w 96951"/>
                  <a:gd name="connsiteY98" fmla="*/ 153353 h 216111"/>
                  <a:gd name="connsiteX99" fmla="*/ 47625 w 96951"/>
                  <a:gd name="connsiteY99" fmla="*/ 160973 h 216111"/>
                  <a:gd name="connsiteX100" fmla="*/ 35243 w 96951"/>
                  <a:gd name="connsiteY100" fmla="*/ 164783 h 216111"/>
                  <a:gd name="connsiteX101" fmla="*/ 41910 w 96951"/>
                  <a:gd name="connsiteY101" fmla="*/ 177165 h 216111"/>
                  <a:gd name="connsiteX102" fmla="*/ 33338 w 96951"/>
                  <a:gd name="connsiteY102" fmla="*/ 174308 h 216111"/>
                  <a:gd name="connsiteX103" fmla="*/ 30480 w 96951"/>
                  <a:gd name="connsiteY103" fmla="*/ 191453 h 216111"/>
                  <a:gd name="connsiteX104" fmla="*/ 41910 w 96951"/>
                  <a:gd name="connsiteY104" fmla="*/ 191453 h 216111"/>
                  <a:gd name="connsiteX105" fmla="*/ 29528 w 96951"/>
                  <a:gd name="connsiteY105" fmla="*/ 195263 h 216111"/>
                  <a:gd name="connsiteX106" fmla="*/ 31433 w 96951"/>
                  <a:gd name="connsiteY106" fmla="*/ 208598 h 216111"/>
                  <a:gd name="connsiteX107" fmla="*/ 28575 w 96951"/>
                  <a:gd name="connsiteY107" fmla="*/ 208598 h 216111"/>
                  <a:gd name="connsiteX108" fmla="*/ 29528 w 96951"/>
                  <a:gd name="connsiteY108" fmla="*/ 215265 h 216111"/>
                  <a:gd name="connsiteX109" fmla="*/ 44768 w 96951"/>
                  <a:gd name="connsiteY109" fmla="*/ 215265 h 216111"/>
                  <a:gd name="connsiteX110" fmla="*/ 39053 w 96951"/>
                  <a:gd name="connsiteY110" fmla="*/ 207645 h 2161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Lst>
                <a:rect l="l" t="t" r="r" b="b"/>
                <a:pathLst>
                  <a:path w="96951" h="216111">
                    <a:moveTo>
                      <a:pt x="39053" y="207645"/>
                    </a:moveTo>
                    <a:cubicBezTo>
                      <a:pt x="53340" y="203835"/>
                      <a:pt x="40005" y="211455"/>
                      <a:pt x="54293" y="208598"/>
                    </a:cubicBezTo>
                    <a:cubicBezTo>
                      <a:pt x="50483" y="207645"/>
                      <a:pt x="48578" y="206693"/>
                      <a:pt x="55245" y="203835"/>
                    </a:cubicBezTo>
                    <a:cubicBezTo>
                      <a:pt x="63818" y="203835"/>
                      <a:pt x="55245" y="207645"/>
                      <a:pt x="67628" y="206693"/>
                    </a:cubicBezTo>
                    <a:lnTo>
                      <a:pt x="62865" y="204788"/>
                    </a:lnTo>
                    <a:cubicBezTo>
                      <a:pt x="68580" y="201930"/>
                      <a:pt x="78105" y="202883"/>
                      <a:pt x="77153" y="200978"/>
                    </a:cubicBezTo>
                    <a:cubicBezTo>
                      <a:pt x="60008" y="201930"/>
                      <a:pt x="81915" y="191453"/>
                      <a:pt x="79058" y="189548"/>
                    </a:cubicBezTo>
                    <a:lnTo>
                      <a:pt x="80963" y="190500"/>
                    </a:lnTo>
                    <a:lnTo>
                      <a:pt x="87630" y="184785"/>
                    </a:lnTo>
                    <a:cubicBezTo>
                      <a:pt x="87630" y="184785"/>
                      <a:pt x="88583" y="184785"/>
                      <a:pt x="88583" y="184785"/>
                    </a:cubicBezTo>
                    <a:cubicBezTo>
                      <a:pt x="87630" y="184785"/>
                      <a:pt x="86678" y="184785"/>
                      <a:pt x="85725" y="184785"/>
                    </a:cubicBezTo>
                    <a:cubicBezTo>
                      <a:pt x="93345" y="181928"/>
                      <a:pt x="99060" y="177165"/>
                      <a:pt x="96203" y="174308"/>
                    </a:cubicBezTo>
                    <a:cubicBezTo>
                      <a:pt x="86678" y="174308"/>
                      <a:pt x="91440" y="163830"/>
                      <a:pt x="82868" y="163830"/>
                    </a:cubicBezTo>
                    <a:cubicBezTo>
                      <a:pt x="85725" y="164783"/>
                      <a:pt x="85725" y="165735"/>
                      <a:pt x="83820" y="168593"/>
                    </a:cubicBezTo>
                    <a:lnTo>
                      <a:pt x="72390" y="170498"/>
                    </a:lnTo>
                    <a:cubicBezTo>
                      <a:pt x="72390" y="167640"/>
                      <a:pt x="82868" y="168593"/>
                      <a:pt x="75248" y="166688"/>
                    </a:cubicBezTo>
                    <a:cubicBezTo>
                      <a:pt x="60008" y="170498"/>
                      <a:pt x="76200" y="171450"/>
                      <a:pt x="75248" y="173355"/>
                    </a:cubicBezTo>
                    <a:cubicBezTo>
                      <a:pt x="71438" y="173355"/>
                      <a:pt x="68580" y="172403"/>
                      <a:pt x="66675" y="171450"/>
                    </a:cubicBezTo>
                    <a:cubicBezTo>
                      <a:pt x="66675" y="176213"/>
                      <a:pt x="62865" y="180975"/>
                      <a:pt x="78105" y="181928"/>
                    </a:cubicBezTo>
                    <a:cubicBezTo>
                      <a:pt x="75248" y="183833"/>
                      <a:pt x="68580" y="184785"/>
                      <a:pt x="66675" y="183833"/>
                    </a:cubicBezTo>
                    <a:cubicBezTo>
                      <a:pt x="76200" y="185738"/>
                      <a:pt x="58103" y="187643"/>
                      <a:pt x="66675" y="189548"/>
                    </a:cubicBezTo>
                    <a:cubicBezTo>
                      <a:pt x="52388" y="191453"/>
                      <a:pt x="58103" y="183833"/>
                      <a:pt x="49530" y="182880"/>
                    </a:cubicBezTo>
                    <a:cubicBezTo>
                      <a:pt x="60008" y="176213"/>
                      <a:pt x="48578" y="173355"/>
                      <a:pt x="45720" y="169545"/>
                    </a:cubicBezTo>
                    <a:cubicBezTo>
                      <a:pt x="56198" y="167640"/>
                      <a:pt x="65723" y="168593"/>
                      <a:pt x="71438" y="165735"/>
                    </a:cubicBezTo>
                    <a:cubicBezTo>
                      <a:pt x="77153" y="160020"/>
                      <a:pt x="64770" y="161925"/>
                      <a:pt x="58103" y="160973"/>
                    </a:cubicBezTo>
                    <a:cubicBezTo>
                      <a:pt x="60960" y="157163"/>
                      <a:pt x="75248" y="157163"/>
                      <a:pt x="75248" y="151448"/>
                    </a:cubicBezTo>
                    <a:lnTo>
                      <a:pt x="82868" y="153353"/>
                    </a:lnTo>
                    <a:cubicBezTo>
                      <a:pt x="97155" y="147638"/>
                      <a:pt x="76200" y="151448"/>
                      <a:pt x="79058" y="148590"/>
                    </a:cubicBezTo>
                    <a:cubicBezTo>
                      <a:pt x="75248" y="150495"/>
                      <a:pt x="71438" y="150495"/>
                      <a:pt x="72390" y="153353"/>
                    </a:cubicBezTo>
                    <a:cubicBezTo>
                      <a:pt x="66675" y="154305"/>
                      <a:pt x="64770" y="153353"/>
                      <a:pt x="63818" y="152400"/>
                    </a:cubicBezTo>
                    <a:lnTo>
                      <a:pt x="63818" y="153353"/>
                    </a:lnTo>
                    <a:cubicBezTo>
                      <a:pt x="56198" y="153353"/>
                      <a:pt x="48578" y="155258"/>
                      <a:pt x="51435" y="150495"/>
                    </a:cubicBezTo>
                    <a:cubicBezTo>
                      <a:pt x="60008" y="150495"/>
                      <a:pt x="57150" y="146685"/>
                      <a:pt x="60960" y="144780"/>
                    </a:cubicBezTo>
                    <a:lnTo>
                      <a:pt x="62865" y="144780"/>
                    </a:lnTo>
                    <a:cubicBezTo>
                      <a:pt x="59055" y="142875"/>
                      <a:pt x="60008" y="140018"/>
                      <a:pt x="58103" y="139065"/>
                    </a:cubicBezTo>
                    <a:lnTo>
                      <a:pt x="60008" y="139065"/>
                    </a:lnTo>
                    <a:cubicBezTo>
                      <a:pt x="56198" y="138113"/>
                      <a:pt x="45720" y="140018"/>
                      <a:pt x="46673" y="136208"/>
                    </a:cubicBezTo>
                    <a:cubicBezTo>
                      <a:pt x="51435" y="135255"/>
                      <a:pt x="63818" y="136208"/>
                      <a:pt x="60960" y="133350"/>
                    </a:cubicBezTo>
                    <a:cubicBezTo>
                      <a:pt x="67628" y="132398"/>
                      <a:pt x="68580" y="135255"/>
                      <a:pt x="66675" y="138113"/>
                    </a:cubicBezTo>
                    <a:cubicBezTo>
                      <a:pt x="68580" y="135255"/>
                      <a:pt x="79058" y="131445"/>
                      <a:pt x="80010" y="134303"/>
                    </a:cubicBezTo>
                    <a:cubicBezTo>
                      <a:pt x="87630" y="131445"/>
                      <a:pt x="76200" y="132398"/>
                      <a:pt x="79058" y="129540"/>
                    </a:cubicBezTo>
                    <a:cubicBezTo>
                      <a:pt x="76200" y="130493"/>
                      <a:pt x="73343" y="130493"/>
                      <a:pt x="71438" y="131445"/>
                    </a:cubicBezTo>
                    <a:cubicBezTo>
                      <a:pt x="82868" y="128588"/>
                      <a:pt x="71438" y="124778"/>
                      <a:pt x="62865" y="126683"/>
                    </a:cubicBezTo>
                    <a:lnTo>
                      <a:pt x="69533" y="128588"/>
                    </a:lnTo>
                    <a:cubicBezTo>
                      <a:pt x="60960" y="130493"/>
                      <a:pt x="54293" y="128588"/>
                      <a:pt x="49530" y="130493"/>
                    </a:cubicBezTo>
                    <a:cubicBezTo>
                      <a:pt x="62865" y="125730"/>
                      <a:pt x="40958" y="123825"/>
                      <a:pt x="52388" y="120015"/>
                    </a:cubicBezTo>
                    <a:lnTo>
                      <a:pt x="45720" y="122873"/>
                    </a:lnTo>
                    <a:cubicBezTo>
                      <a:pt x="48578" y="115253"/>
                      <a:pt x="31433" y="114300"/>
                      <a:pt x="26670" y="108585"/>
                    </a:cubicBezTo>
                    <a:cubicBezTo>
                      <a:pt x="31433" y="109538"/>
                      <a:pt x="46673" y="106680"/>
                      <a:pt x="42863" y="111443"/>
                    </a:cubicBezTo>
                    <a:cubicBezTo>
                      <a:pt x="44768" y="104775"/>
                      <a:pt x="58103" y="105728"/>
                      <a:pt x="64770" y="102870"/>
                    </a:cubicBezTo>
                    <a:cubicBezTo>
                      <a:pt x="69533" y="97155"/>
                      <a:pt x="49530" y="103823"/>
                      <a:pt x="44768" y="103823"/>
                    </a:cubicBezTo>
                    <a:lnTo>
                      <a:pt x="48578" y="106680"/>
                    </a:lnTo>
                    <a:cubicBezTo>
                      <a:pt x="29528" y="106680"/>
                      <a:pt x="49530" y="93345"/>
                      <a:pt x="37148" y="89535"/>
                    </a:cubicBezTo>
                    <a:cubicBezTo>
                      <a:pt x="41910" y="87630"/>
                      <a:pt x="40005" y="90488"/>
                      <a:pt x="41910" y="90488"/>
                    </a:cubicBezTo>
                    <a:cubicBezTo>
                      <a:pt x="50483" y="85725"/>
                      <a:pt x="39053" y="88583"/>
                      <a:pt x="35243" y="87630"/>
                    </a:cubicBezTo>
                    <a:cubicBezTo>
                      <a:pt x="36195" y="83820"/>
                      <a:pt x="39053" y="80010"/>
                      <a:pt x="50483" y="78105"/>
                    </a:cubicBezTo>
                    <a:cubicBezTo>
                      <a:pt x="52388" y="74295"/>
                      <a:pt x="43815" y="80010"/>
                      <a:pt x="40005" y="79058"/>
                    </a:cubicBezTo>
                    <a:lnTo>
                      <a:pt x="41910" y="78105"/>
                    </a:lnTo>
                    <a:lnTo>
                      <a:pt x="28575" y="78105"/>
                    </a:lnTo>
                    <a:cubicBezTo>
                      <a:pt x="31433" y="74295"/>
                      <a:pt x="36195" y="69533"/>
                      <a:pt x="46673" y="64770"/>
                    </a:cubicBezTo>
                    <a:cubicBezTo>
                      <a:pt x="42863" y="59055"/>
                      <a:pt x="20955" y="69533"/>
                      <a:pt x="15240" y="65723"/>
                    </a:cubicBezTo>
                    <a:cubicBezTo>
                      <a:pt x="20003" y="60960"/>
                      <a:pt x="23813" y="63818"/>
                      <a:pt x="28575" y="62865"/>
                    </a:cubicBezTo>
                    <a:lnTo>
                      <a:pt x="26670" y="59055"/>
                    </a:lnTo>
                    <a:cubicBezTo>
                      <a:pt x="39053" y="57150"/>
                      <a:pt x="34290" y="61913"/>
                      <a:pt x="48578" y="58103"/>
                    </a:cubicBezTo>
                    <a:cubicBezTo>
                      <a:pt x="33338" y="58103"/>
                      <a:pt x="42863" y="54293"/>
                      <a:pt x="32385" y="52388"/>
                    </a:cubicBezTo>
                    <a:lnTo>
                      <a:pt x="31433" y="53340"/>
                    </a:lnTo>
                    <a:cubicBezTo>
                      <a:pt x="20955" y="54293"/>
                      <a:pt x="26670" y="47625"/>
                      <a:pt x="23813" y="44768"/>
                    </a:cubicBezTo>
                    <a:cubicBezTo>
                      <a:pt x="30480" y="43815"/>
                      <a:pt x="31433" y="46673"/>
                      <a:pt x="34290" y="48578"/>
                    </a:cubicBezTo>
                    <a:cubicBezTo>
                      <a:pt x="38100" y="43815"/>
                      <a:pt x="31433" y="37148"/>
                      <a:pt x="17145" y="39053"/>
                    </a:cubicBezTo>
                    <a:cubicBezTo>
                      <a:pt x="18098" y="37148"/>
                      <a:pt x="22860" y="31433"/>
                      <a:pt x="28575" y="32385"/>
                    </a:cubicBezTo>
                    <a:cubicBezTo>
                      <a:pt x="28575" y="25718"/>
                      <a:pt x="9525" y="35243"/>
                      <a:pt x="11430" y="28575"/>
                    </a:cubicBezTo>
                    <a:lnTo>
                      <a:pt x="20955" y="25718"/>
                    </a:lnTo>
                    <a:cubicBezTo>
                      <a:pt x="32385" y="15240"/>
                      <a:pt x="4763" y="18098"/>
                      <a:pt x="15240" y="8573"/>
                    </a:cubicBezTo>
                    <a:lnTo>
                      <a:pt x="3810" y="12383"/>
                    </a:lnTo>
                    <a:cubicBezTo>
                      <a:pt x="8573" y="9525"/>
                      <a:pt x="9525" y="5715"/>
                      <a:pt x="14288" y="3810"/>
                    </a:cubicBezTo>
                    <a:lnTo>
                      <a:pt x="19050" y="4763"/>
                    </a:lnTo>
                    <a:cubicBezTo>
                      <a:pt x="27623" y="-952"/>
                      <a:pt x="8573" y="5715"/>
                      <a:pt x="14288" y="0"/>
                    </a:cubicBezTo>
                    <a:cubicBezTo>
                      <a:pt x="10478" y="953"/>
                      <a:pt x="3810" y="6668"/>
                      <a:pt x="0" y="8573"/>
                    </a:cubicBezTo>
                    <a:cubicBezTo>
                      <a:pt x="11430" y="18098"/>
                      <a:pt x="-1905" y="35243"/>
                      <a:pt x="13335" y="42863"/>
                    </a:cubicBezTo>
                    <a:cubicBezTo>
                      <a:pt x="14288" y="41910"/>
                      <a:pt x="16193" y="40958"/>
                      <a:pt x="18098" y="40958"/>
                    </a:cubicBezTo>
                    <a:cubicBezTo>
                      <a:pt x="15240" y="42863"/>
                      <a:pt x="19050" y="44768"/>
                      <a:pt x="13335" y="46673"/>
                    </a:cubicBezTo>
                    <a:lnTo>
                      <a:pt x="12383" y="46673"/>
                    </a:lnTo>
                    <a:cubicBezTo>
                      <a:pt x="16193" y="48578"/>
                      <a:pt x="2858" y="56198"/>
                      <a:pt x="2858" y="58103"/>
                    </a:cubicBezTo>
                    <a:cubicBezTo>
                      <a:pt x="11430" y="57150"/>
                      <a:pt x="953" y="65723"/>
                      <a:pt x="14288" y="60008"/>
                    </a:cubicBezTo>
                    <a:lnTo>
                      <a:pt x="6668" y="64770"/>
                    </a:lnTo>
                    <a:cubicBezTo>
                      <a:pt x="12383" y="63818"/>
                      <a:pt x="18098" y="61913"/>
                      <a:pt x="21908" y="61913"/>
                    </a:cubicBezTo>
                    <a:cubicBezTo>
                      <a:pt x="20955" y="64770"/>
                      <a:pt x="16193" y="65723"/>
                      <a:pt x="12383" y="65723"/>
                    </a:cubicBezTo>
                    <a:cubicBezTo>
                      <a:pt x="9525" y="75248"/>
                      <a:pt x="13335" y="84773"/>
                      <a:pt x="20003" y="92393"/>
                    </a:cubicBezTo>
                    <a:lnTo>
                      <a:pt x="13335" y="91440"/>
                    </a:lnTo>
                    <a:cubicBezTo>
                      <a:pt x="10478" y="94298"/>
                      <a:pt x="26670" y="96203"/>
                      <a:pt x="9525" y="98108"/>
                    </a:cubicBezTo>
                    <a:cubicBezTo>
                      <a:pt x="17145" y="100965"/>
                      <a:pt x="7620" y="110490"/>
                      <a:pt x="24765" y="106680"/>
                    </a:cubicBezTo>
                    <a:cubicBezTo>
                      <a:pt x="8573" y="113348"/>
                      <a:pt x="20003" y="119063"/>
                      <a:pt x="23813" y="123825"/>
                    </a:cubicBezTo>
                    <a:cubicBezTo>
                      <a:pt x="38100" y="119063"/>
                      <a:pt x="29528" y="127635"/>
                      <a:pt x="36195" y="127635"/>
                    </a:cubicBezTo>
                    <a:cubicBezTo>
                      <a:pt x="24765" y="131445"/>
                      <a:pt x="22860" y="125730"/>
                      <a:pt x="15240" y="126683"/>
                    </a:cubicBezTo>
                    <a:cubicBezTo>
                      <a:pt x="34290" y="128588"/>
                      <a:pt x="5715" y="146685"/>
                      <a:pt x="36195" y="142875"/>
                    </a:cubicBezTo>
                    <a:cubicBezTo>
                      <a:pt x="35243" y="143828"/>
                      <a:pt x="34290" y="143828"/>
                      <a:pt x="32385" y="143828"/>
                    </a:cubicBezTo>
                    <a:cubicBezTo>
                      <a:pt x="32385" y="144780"/>
                      <a:pt x="27623" y="147638"/>
                      <a:pt x="26670" y="149543"/>
                    </a:cubicBezTo>
                    <a:cubicBezTo>
                      <a:pt x="32385" y="149543"/>
                      <a:pt x="34290" y="145733"/>
                      <a:pt x="36195" y="148590"/>
                    </a:cubicBezTo>
                    <a:cubicBezTo>
                      <a:pt x="35243" y="151448"/>
                      <a:pt x="26670" y="151448"/>
                      <a:pt x="23813" y="153353"/>
                    </a:cubicBezTo>
                    <a:cubicBezTo>
                      <a:pt x="31433" y="156210"/>
                      <a:pt x="35243" y="162878"/>
                      <a:pt x="47625" y="160973"/>
                    </a:cubicBezTo>
                    <a:cubicBezTo>
                      <a:pt x="44768" y="162878"/>
                      <a:pt x="38100" y="165735"/>
                      <a:pt x="35243" y="164783"/>
                    </a:cubicBezTo>
                    <a:cubicBezTo>
                      <a:pt x="45720" y="169545"/>
                      <a:pt x="35243" y="171450"/>
                      <a:pt x="41910" y="177165"/>
                    </a:cubicBezTo>
                    <a:cubicBezTo>
                      <a:pt x="40958" y="175260"/>
                      <a:pt x="28575" y="178118"/>
                      <a:pt x="33338" y="174308"/>
                    </a:cubicBezTo>
                    <a:cubicBezTo>
                      <a:pt x="17145" y="180023"/>
                      <a:pt x="38100" y="183833"/>
                      <a:pt x="30480" y="191453"/>
                    </a:cubicBezTo>
                    <a:lnTo>
                      <a:pt x="41910" y="191453"/>
                    </a:lnTo>
                    <a:cubicBezTo>
                      <a:pt x="44768" y="194310"/>
                      <a:pt x="34290" y="196215"/>
                      <a:pt x="29528" y="195263"/>
                    </a:cubicBezTo>
                    <a:cubicBezTo>
                      <a:pt x="23813" y="201930"/>
                      <a:pt x="31433" y="203835"/>
                      <a:pt x="31433" y="208598"/>
                    </a:cubicBezTo>
                    <a:cubicBezTo>
                      <a:pt x="30480" y="209550"/>
                      <a:pt x="27623" y="209550"/>
                      <a:pt x="28575" y="208598"/>
                    </a:cubicBezTo>
                    <a:lnTo>
                      <a:pt x="29528" y="215265"/>
                    </a:lnTo>
                    <a:cubicBezTo>
                      <a:pt x="32385" y="215265"/>
                      <a:pt x="38100" y="217170"/>
                      <a:pt x="44768" y="215265"/>
                    </a:cubicBezTo>
                    <a:cubicBezTo>
                      <a:pt x="39053" y="212408"/>
                      <a:pt x="35243" y="211455"/>
                      <a:pt x="39053" y="207645"/>
                    </a:cubicBezTo>
                    <a:close/>
                  </a:path>
                </a:pathLst>
              </a:custGeom>
              <a:grpFill/>
              <a:ln w="9525" cap="flat">
                <a:noFill/>
                <a:prstDash val="solid"/>
                <a:miter/>
              </a:ln>
            </p:spPr>
            <p:txBody>
              <a:bodyPr rtlCol="0" anchor="ctr"/>
              <a:lstStyle/>
              <a:p>
                <a:endParaRPr lang="zh-CN" altLang="en-US"/>
              </a:p>
            </p:txBody>
          </p:sp>
          <p:sp>
            <p:nvSpPr>
              <p:cNvPr id="751" name="任意多边形: 形状 750">
                <a:extLst>
                  <a:ext uri="{FF2B5EF4-FFF2-40B4-BE49-F238E27FC236}">
                    <a16:creationId xmlns:a16="http://schemas.microsoft.com/office/drawing/2014/main" id="{64EA24BE-B99B-7AAA-2322-23BE79169CA1}"/>
                  </a:ext>
                </a:extLst>
              </p:cNvPr>
              <p:cNvSpPr/>
              <p:nvPr/>
            </p:nvSpPr>
            <p:spPr>
              <a:xfrm>
                <a:off x="10036542" y="5107792"/>
                <a:ext cx="952" cy="9525"/>
              </a:xfrm>
              <a:custGeom>
                <a:avLst/>
                <a:gdLst>
                  <a:gd name="connsiteX0" fmla="*/ 0 w 952"/>
                  <a:gd name="connsiteY0" fmla="*/ 0 h 9525"/>
                  <a:gd name="connsiteX1" fmla="*/ 953 w 952"/>
                  <a:gd name="connsiteY1" fmla="*/ 0 h 9525"/>
                  <a:gd name="connsiteX2" fmla="*/ 953 w 952"/>
                  <a:gd name="connsiteY2" fmla="*/ 0 h 9525"/>
                  <a:gd name="connsiteX3" fmla="*/ 0 w 952"/>
                  <a:gd name="connsiteY3" fmla="*/ 0 h 9525"/>
                </a:gdLst>
                <a:ahLst/>
                <a:cxnLst>
                  <a:cxn ang="0">
                    <a:pos x="connsiteX0" y="connsiteY0"/>
                  </a:cxn>
                  <a:cxn ang="0">
                    <a:pos x="connsiteX1" y="connsiteY1"/>
                  </a:cxn>
                  <a:cxn ang="0">
                    <a:pos x="connsiteX2" y="connsiteY2"/>
                  </a:cxn>
                  <a:cxn ang="0">
                    <a:pos x="connsiteX3" y="connsiteY3"/>
                  </a:cxn>
                </a:cxnLst>
                <a:rect l="l" t="t" r="r" b="b"/>
                <a:pathLst>
                  <a:path w="952" h="9525">
                    <a:moveTo>
                      <a:pt x="0" y="0"/>
                    </a:moveTo>
                    <a:lnTo>
                      <a:pt x="953" y="0"/>
                    </a:lnTo>
                    <a:lnTo>
                      <a:pt x="953" y="0"/>
                    </a:lnTo>
                    <a:cubicBezTo>
                      <a:pt x="953" y="0"/>
                      <a:pt x="0" y="0"/>
                      <a:pt x="0" y="0"/>
                    </a:cubicBezTo>
                    <a:close/>
                  </a:path>
                </a:pathLst>
              </a:custGeom>
              <a:grpFill/>
              <a:ln w="9525" cap="flat">
                <a:noFill/>
                <a:prstDash val="solid"/>
                <a:miter/>
              </a:ln>
            </p:spPr>
            <p:txBody>
              <a:bodyPr rtlCol="0" anchor="ctr"/>
              <a:lstStyle/>
              <a:p>
                <a:endParaRPr lang="zh-CN" altLang="en-US"/>
              </a:p>
            </p:txBody>
          </p:sp>
          <p:sp>
            <p:nvSpPr>
              <p:cNvPr id="752" name="任意多边形: 形状 751">
                <a:extLst>
                  <a:ext uri="{FF2B5EF4-FFF2-40B4-BE49-F238E27FC236}">
                    <a16:creationId xmlns:a16="http://schemas.microsoft.com/office/drawing/2014/main" id="{0F3AEF4E-C8A0-BA7C-D9BB-9D5498C59ABD}"/>
                  </a:ext>
                </a:extLst>
              </p:cNvPr>
              <p:cNvSpPr/>
              <p:nvPr/>
            </p:nvSpPr>
            <p:spPr>
              <a:xfrm>
                <a:off x="10068927" y="5041117"/>
                <a:ext cx="3809" cy="2857"/>
              </a:xfrm>
              <a:custGeom>
                <a:avLst/>
                <a:gdLst>
                  <a:gd name="connsiteX0" fmla="*/ 3810 w 3809"/>
                  <a:gd name="connsiteY0" fmla="*/ 0 h 2857"/>
                  <a:gd name="connsiteX1" fmla="*/ 0 w 3809"/>
                  <a:gd name="connsiteY1" fmla="*/ 2858 h 2857"/>
                  <a:gd name="connsiteX2" fmla="*/ 3810 w 3809"/>
                  <a:gd name="connsiteY2" fmla="*/ 0 h 2857"/>
                </a:gdLst>
                <a:ahLst/>
                <a:cxnLst>
                  <a:cxn ang="0">
                    <a:pos x="connsiteX0" y="connsiteY0"/>
                  </a:cxn>
                  <a:cxn ang="0">
                    <a:pos x="connsiteX1" y="connsiteY1"/>
                  </a:cxn>
                  <a:cxn ang="0">
                    <a:pos x="connsiteX2" y="connsiteY2"/>
                  </a:cxn>
                </a:cxnLst>
                <a:rect l="l" t="t" r="r" b="b"/>
                <a:pathLst>
                  <a:path w="3809" h="2857">
                    <a:moveTo>
                      <a:pt x="3810" y="0"/>
                    </a:moveTo>
                    <a:cubicBezTo>
                      <a:pt x="952" y="953"/>
                      <a:pt x="0" y="1905"/>
                      <a:pt x="0" y="2858"/>
                    </a:cubicBezTo>
                    <a:cubicBezTo>
                      <a:pt x="952" y="953"/>
                      <a:pt x="2857" y="953"/>
                      <a:pt x="3810" y="0"/>
                    </a:cubicBezTo>
                    <a:close/>
                  </a:path>
                </a:pathLst>
              </a:custGeom>
              <a:grpFill/>
              <a:ln w="9525" cap="flat">
                <a:noFill/>
                <a:prstDash val="solid"/>
                <a:miter/>
              </a:ln>
            </p:spPr>
            <p:txBody>
              <a:bodyPr rtlCol="0" anchor="ctr"/>
              <a:lstStyle/>
              <a:p>
                <a:endParaRPr lang="zh-CN" altLang="en-US"/>
              </a:p>
            </p:txBody>
          </p:sp>
          <p:sp>
            <p:nvSpPr>
              <p:cNvPr id="753" name="任意多边形: 形状 752">
                <a:extLst>
                  <a:ext uri="{FF2B5EF4-FFF2-40B4-BE49-F238E27FC236}">
                    <a16:creationId xmlns:a16="http://schemas.microsoft.com/office/drawing/2014/main" id="{4106DCF5-D840-3E44-B20B-ED6EF11AE3A0}"/>
                  </a:ext>
                </a:extLst>
              </p:cNvPr>
              <p:cNvSpPr/>
              <p:nvPr/>
            </p:nvSpPr>
            <p:spPr>
              <a:xfrm>
                <a:off x="10013682" y="5104934"/>
                <a:ext cx="95250" cy="158115"/>
              </a:xfrm>
              <a:custGeom>
                <a:avLst/>
                <a:gdLst>
                  <a:gd name="connsiteX0" fmla="*/ 51435 w 95250"/>
                  <a:gd name="connsiteY0" fmla="*/ 59055 h 158115"/>
                  <a:gd name="connsiteX1" fmla="*/ 52388 w 95250"/>
                  <a:gd name="connsiteY1" fmla="*/ 52388 h 158115"/>
                  <a:gd name="connsiteX2" fmla="*/ 69533 w 95250"/>
                  <a:gd name="connsiteY2" fmla="*/ 51435 h 158115"/>
                  <a:gd name="connsiteX3" fmla="*/ 67627 w 95250"/>
                  <a:gd name="connsiteY3" fmla="*/ 40958 h 158115"/>
                  <a:gd name="connsiteX4" fmla="*/ 83820 w 95250"/>
                  <a:gd name="connsiteY4" fmla="*/ 41910 h 158115"/>
                  <a:gd name="connsiteX5" fmla="*/ 61913 w 95250"/>
                  <a:gd name="connsiteY5" fmla="*/ 36195 h 158115"/>
                  <a:gd name="connsiteX6" fmla="*/ 61913 w 95250"/>
                  <a:gd name="connsiteY6" fmla="*/ 22860 h 158115"/>
                  <a:gd name="connsiteX7" fmla="*/ 84772 w 95250"/>
                  <a:gd name="connsiteY7" fmla="*/ 22860 h 158115"/>
                  <a:gd name="connsiteX8" fmla="*/ 34290 w 95250"/>
                  <a:gd name="connsiteY8" fmla="*/ 11430 h 158115"/>
                  <a:gd name="connsiteX9" fmla="*/ 60960 w 95250"/>
                  <a:gd name="connsiteY9" fmla="*/ 6668 h 158115"/>
                  <a:gd name="connsiteX10" fmla="*/ 51435 w 95250"/>
                  <a:gd name="connsiteY10" fmla="*/ 0 h 158115"/>
                  <a:gd name="connsiteX11" fmla="*/ 49530 w 95250"/>
                  <a:gd name="connsiteY11" fmla="*/ 3810 h 158115"/>
                  <a:gd name="connsiteX12" fmla="*/ 23813 w 95250"/>
                  <a:gd name="connsiteY12" fmla="*/ 3810 h 158115"/>
                  <a:gd name="connsiteX13" fmla="*/ 26670 w 95250"/>
                  <a:gd name="connsiteY13" fmla="*/ 11430 h 158115"/>
                  <a:gd name="connsiteX14" fmla="*/ 15240 w 95250"/>
                  <a:gd name="connsiteY14" fmla="*/ 6668 h 158115"/>
                  <a:gd name="connsiteX15" fmla="*/ 0 w 95250"/>
                  <a:gd name="connsiteY15" fmla="*/ 12383 h 158115"/>
                  <a:gd name="connsiteX16" fmla="*/ 8572 w 95250"/>
                  <a:gd name="connsiteY16" fmla="*/ 17145 h 158115"/>
                  <a:gd name="connsiteX17" fmla="*/ 3810 w 95250"/>
                  <a:gd name="connsiteY17" fmla="*/ 18098 h 158115"/>
                  <a:gd name="connsiteX18" fmla="*/ 12383 w 95250"/>
                  <a:gd name="connsiteY18" fmla="*/ 25718 h 158115"/>
                  <a:gd name="connsiteX19" fmla="*/ 9525 w 95250"/>
                  <a:gd name="connsiteY19" fmla="*/ 26670 h 158115"/>
                  <a:gd name="connsiteX20" fmla="*/ 23813 w 95250"/>
                  <a:gd name="connsiteY20" fmla="*/ 28575 h 158115"/>
                  <a:gd name="connsiteX21" fmla="*/ 22860 w 95250"/>
                  <a:gd name="connsiteY21" fmla="*/ 27623 h 158115"/>
                  <a:gd name="connsiteX22" fmla="*/ 55245 w 95250"/>
                  <a:gd name="connsiteY22" fmla="*/ 27623 h 158115"/>
                  <a:gd name="connsiteX23" fmla="*/ 52388 w 95250"/>
                  <a:gd name="connsiteY23" fmla="*/ 36195 h 158115"/>
                  <a:gd name="connsiteX24" fmla="*/ 18097 w 95250"/>
                  <a:gd name="connsiteY24" fmla="*/ 34290 h 158115"/>
                  <a:gd name="connsiteX25" fmla="*/ 12383 w 95250"/>
                  <a:gd name="connsiteY25" fmla="*/ 34290 h 158115"/>
                  <a:gd name="connsiteX26" fmla="*/ 34290 w 95250"/>
                  <a:gd name="connsiteY26" fmla="*/ 38100 h 158115"/>
                  <a:gd name="connsiteX27" fmla="*/ 50483 w 95250"/>
                  <a:gd name="connsiteY27" fmla="*/ 53340 h 158115"/>
                  <a:gd name="connsiteX28" fmla="*/ 32385 w 95250"/>
                  <a:gd name="connsiteY28" fmla="*/ 51435 h 158115"/>
                  <a:gd name="connsiteX29" fmla="*/ 38100 w 95250"/>
                  <a:gd name="connsiteY29" fmla="*/ 47625 h 158115"/>
                  <a:gd name="connsiteX30" fmla="*/ 13335 w 95250"/>
                  <a:gd name="connsiteY30" fmla="*/ 44768 h 158115"/>
                  <a:gd name="connsiteX31" fmla="*/ 27622 w 95250"/>
                  <a:gd name="connsiteY31" fmla="*/ 41910 h 158115"/>
                  <a:gd name="connsiteX32" fmla="*/ 3810 w 95250"/>
                  <a:gd name="connsiteY32" fmla="*/ 40958 h 158115"/>
                  <a:gd name="connsiteX33" fmla="*/ 12383 w 95250"/>
                  <a:gd name="connsiteY33" fmla="*/ 49530 h 158115"/>
                  <a:gd name="connsiteX34" fmla="*/ 19050 w 95250"/>
                  <a:gd name="connsiteY34" fmla="*/ 77153 h 158115"/>
                  <a:gd name="connsiteX35" fmla="*/ 36195 w 95250"/>
                  <a:gd name="connsiteY35" fmla="*/ 147638 h 158115"/>
                  <a:gd name="connsiteX36" fmla="*/ 62865 w 95250"/>
                  <a:gd name="connsiteY36" fmla="*/ 158115 h 158115"/>
                  <a:gd name="connsiteX37" fmla="*/ 73342 w 95250"/>
                  <a:gd name="connsiteY37" fmla="*/ 152400 h 158115"/>
                  <a:gd name="connsiteX38" fmla="*/ 60008 w 95250"/>
                  <a:gd name="connsiteY38" fmla="*/ 145733 h 158115"/>
                  <a:gd name="connsiteX39" fmla="*/ 66675 w 95250"/>
                  <a:gd name="connsiteY39" fmla="*/ 147638 h 158115"/>
                  <a:gd name="connsiteX40" fmla="*/ 67627 w 95250"/>
                  <a:gd name="connsiteY40" fmla="*/ 146685 h 158115"/>
                  <a:gd name="connsiteX41" fmla="*/ 75247 w 95250"/>
                  <a:gd name="connsiteY41" fmla="*/ 148590 h 158115"/>
                  <a:gd name="connsiteX42" fmla="*/ 67627 w 95250"/>
                  <a:gd name="connsiteY42" fmla="*/ 133350 h 158115"/>
                  <a:gd name="connsiteX43" fmla="*/ 87630 w 95250"/>
                  <a:gd name="connsiteY43" fmla="*/ 135255 h 158115"/>
                  <a:gd name="connsiteX44" fmla="*/ 89535 w 95250"/>
                  <a:gd name="connsiteY44" fmla="*/ 100013 h 158115"/>
                  <a:gd name="connsiteX45" fmla="*/ 69533 w 95250"/>
                  <a:gd name="connsiteY45" fmla="*/ 99060 h 158115"/>
                  <a:gd name="connsiteX46" fmla="*/ 75247 w 95250"/>
                  <a:gd name="connsiteY46" fmla="*/ 97155 h 158115"/>
                  <a:gd name="connsiteX47" fmla="*/ 60008 w 95250"/>
                  <a:gd name="connsiteY47" fmla="*/ 100965 h 158115"/>
                  <a:gd name="connsiteX48" fmla="*/ 32385 w 95250"/>
                  <a:gd name="connsiteY48" fmla="*/ 90488 h 158115"/>
                  <a:gd name="connsiteX49" fmla="*/ 40005 w 95250"/>
                  <a:gd name="connsiteY49" fmla="*/ 89535 h 158115"/>
                  <a:gd name="connsiteX50" fmla="*/ 33338 w 95250"/>
                  <a:gd name="connsiteY50" fmla="*/ 80963 h 158115"/>
                  <a:gd name="connsiteX51" fmla="*/ 55245 w 95250"/>
                  <a:gd name="connsiteY51" fmla="*/ 81915 h 158115"/>
                  <a:gd name="connsiteX52" fmla="*/ 51435 w 95250"/>
                  <a:gd name="connsiteY52" fmla="*/ 80010 h 158115"/>
                  <a:gd name="connsiteX53" fmla="*/ 77152 w 95250"/>
                  <a:gd name="connsiteY53" fmla="*/ 80963 h 158115"/>
                  <a:gd name="connsiteX54" fmla="*/ 70485 w 95250"/>
                  <a:gd name="connsiteY54" fmla="*/ 65723 h 158115"/>
                  <a:gd name="connsiteX55" fmla="*/ 87630 w 95250"/>
                  <a:gd name="connsiteY55" fmla="*/ 72390 h 158115"/>
                  <a:gd name="connsiteX56" fmla="*/ 89535 w 95250"/>
                  <a:gd name="connsiteY56" fmla="*/ 64770 h 158115"/>
                  <a:gd name="connsiteX57" fmla="*/ 79058 w 95250"/>
                  <a:gd name="connsiteY57" fmla="*/ 65723 h 158115"/>
                  <a:gd name="connsiteX58" fmla="*/ 95250 w 95250"/>
                  <a:gd name="connsiteY58" fmla="*/ 62865 h 158115"/>
                  <a:gd name="connsiteX59" fmla="*/ 51435 w 95250"/>
                  <a:gd name="connsiteY59" fmla="*/ 59055 h 1581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95250" h="158115">
                    <a:moveTo>
                      <a:pt x="51435" y="59055"/>
                    </a:moveTo>
                    <a:cubicBezTo>
                      <a:pt x="67627" y="56198"/>
                      <a:pt x="48577" y="55245"/>
                      <a:pt x="52388" y="52388"/>
                    </a:cubicBezTo>
                    <a:cubicBezTo>
                      <a:pt x="55245" y="54293"/>
                      <a:pt x="64770" y="52388"/>
                      <a:pt x="69533" y="51435"/>
                    </a:cubicBezTo>
                    <a:cubicBezTo>
                      <a:pt x="47625" y="51435"/>
                      <a:pt x="73342" y="46673"/>
                      <a:pt x="67627" y="40958"/>
                    </a:cubicBezTo>
                    <a:cubicBezTo>
                      <a:pt x="74295" y="40005"/>
                      <a:pt x="76200" y="42863"/>
                      <a:pt x="83820" y="41910"/>
                    </a:cubicBezTo>
                    <a:cubicBezTo>
                      <a:pt x="78105" y="39053"/>
                      <a:pt x="74295" y="34290"/>
                      <a:pt x="61913" y="36195"/>
                    </a:cubicBezTo>
                    <a:cubicBezTo>
                      <a:pt x="60960" y="30480"/>
                      <a:pt x="64770" y="25718"/>
                      <a:pt x="61913" y="22860"/>
                    </a:cubicBezTo>
                    <a:cubicBezTo>
                      <a:pt x="67627" y="26670"/>
                      <a:pt x="74295" y="21908"/>
                      <a:pt x="84772" y="22860"/>
                    </a:cubicBezTo>
                    <a:cubicBezTo>
                      <a:pt x="70485" y="20955"/>
                      <a:pt x="52388" y="14288"/>
                      <a:pt x="34290" y="11430"/>
                    </a:cubicBezTo>
                    <a:cubicBezTo>
                      <a:pt x="47625" y="8573"/>
                      <a:pt x="48577" y="7620"/>
                      <a:pt x="60960" y="6668"/>
                    </a:cubicBezTo>
                    <a:cubicBezTo>
                      <a:pt x="68580" y="-1905"/>
                      <a:pt x="48577" y="6668"/>
                      <a:pt x="51435" y="0"/>
                    </a:cubicBezTo>
                    <a:lnTo>
                      <a:pt x="49530" y="3810"/>
                    </a:lnTo>
                    <a:cubicBezTo>
                      <a:pt x="44767" y="1905"/>
                      <a:pt x="32385" y="3810"/>
                      <a:pt x="23813" y="3810"/>
                    </a:cubicBezTo>
                    <a:lnTo>
                      <a:pt x="26670" y="11430"/>
                    </a:lnTo>
                    <a:cubicBezTo>
                      <a:pt x="18097" y="13335"/>
                      <a:pt x="18097" y="7620"/>
                      <a:pt x="15240" y="6668"/>
                    </a:cubicBezTo>
                    <a:cubicBezTo>
                      <a:pt x="3810" y="6668"/>
                      <a:pt x="8572" y="12383"/>
                      <a:pt x="0" y="12383"/>
                    </a:cubicBezTo>
                    <a:cubicBezTo>
                      <a:pt x="7620" y="12383"/>
                      <a:pt x="5715" y="15240"/>
                      <a:pt x="8572" y="17145"/>
                    </a:cubicBezTo>
                    <a:lnTo>
                      <a:pt x="3810" y="18098"/>
                    </a:lnTo>
                    <a:cubicBezTo>
                      <a:pt x="-953" y="22860"/>
                      <a:pt x="11430" y="21908"/>
                      <a:pt x="12383" y="25718"/>
                    </a:cubicBezTo>
                    <a:cubicBezTo>
                      <a:pt x="11430" y="26670"/>
                      <a:pt x="10477" y="26670"/>
                      <a:pt x="9525" y="26670"/>
                    </a:cubicBezTo>
                    <a:cubicBezTo>
                      <a:pt x="15240" y="26670"/>
                      <a:pt x="21908" y="26670"/>
                      <a:pt x="23813" y="28575"/>
                    </a:cubicBezTo>
                    <a:lnTo>
                      <a:pt x="22860" y="27623"/>
                    </a:lnTo>
                    <a:cubicBezTo>
                      <a:pt x="35242" y="28575"/>
                      <a:pt x="42863" y="34290"/>
                      <a:pt x="55245" y="27623"/>
                    </a:cubicBezTo>
                    <a:lnTo>
                      <a:pt x="52388" y="36195"/>
                    </a:lnTo>
                    <a:cubicBezTo>
                      <a:pt x="40005" y="37148"/>
                      <a:pt x="20002" y="39053"/>
                      <a:pt x="18097" y="34290"/>
                    </a:cubicBezTo>
                    <a:lnTo>
                      <a:pt x="12383" y="34290"/>
                    </a:lnTo>
                    <a:cubicBezTo>
                      <a:pt x="5715" y="39053"/>
                      <a:pt x="23813" y="41910"/>
                      <a:pt x="34290" y="38100"/>
                    </a:cubicBezTo>
                    <a:cubicBezTo>
                      <a:pt x="65722" y="36195"/>
                      <a:pt x="37147" y="49530"/>
                      <a:pt x="50483" y="53340"/>
                    </a:cubicBezTo>
                    <a:cubicBezTo>
                      <a:pt x="41910" y="55245"/>
                      <a:pt x="38100" y="52388"/>
                      <a:pt x="32385" y="51435"/>
                    </a:cubicBezTo>
                    <a:cubicBezTo>
                      <a:pt x="31433" y="49530"/>
                      <a:pt x="30480" y="48578"/>
                      <a:pt x="38100" y="47625"/>
                    </a:cubicBezTo>
                    <a:cubicBezTo>
                      <a:pt x="32385" y="40958"/>
                      <a:pt x="12383" y="53340"/>
                      <a:pt x="13335" y="44768"/>
                    </a:cubicBezTo>
                    <a:cubicBezTo>
                      <a:pt x="17145" y="40005"/>
                      <a:pt x="27622" y="47625"/>
                      <a:pt x="27622" y="41910"/>
                    </a:cubicBezTo>
                    <a:lnTo>
                      <a:pt x="3810" y="40958"/>
                    </a:lnTo>
                    <a:cubicBezTo>
                      <a:pt x="4763" y="44768"/>
                      <a:pt x="9525" y="47625"/>
                      <a:pt x="12383" y="49530"/>
                    </a:cubicBezTo>
                    <a:cubicBezTo>
                      <a:pt x="30480" y="63818"/>
                      <a:pt x="19050" y="77153"/>
                      <a:pt x="19050" y="77153"/>
                    </a:cubicBezTo>
                    <a:cubicBezTo>
                      <a:pt x="24765" y="100965"/>
                      <a:pt x="30480" y="124778"/>
                      <a:pt x="36195" y="147638"/>
                    </a:cubicBezTo>
                    <a:cubicBezTo>
                      <a:pt x="40005" y="155258"/>
                      <a:pt x="40005" y="157163"/>
                      <a:pt x="62865" y="158115"/>
                    </a:cubicBezTo>
                    <a:cubicBezTo>
                      <a:pt x="67627" y="156210"/>
                      <a:pt x="64770" y="151447"/>
                      <a:pt x="73342" y="152400"/>
                    </a:cubicBezTo>
                    <a:cubicBezTo>
                      <a:pt x="64770" y="152400"/>
                      <a:pt x="60008" y="150495"/>
                      <a:pt x="60008" y="145733"/>
                    </a:cubicBezTo>
                    <a:cubicBezTo>
                      <a:pt x="68580" y="144780"/>
                      <a:pt x="64770" y="148590"/>
                      <a:pt x="66675" y="147638"/>
                    </a:cubicBezTo>
                    <a:lnTo>
                      <a:pt x="67627" y="146685"/>
                    </a:lnTo>
                    <a:cubicBezTo>
                      <a:pt x="72390" y="146685"/>
                      <a:pt x="75247" y="146685"/>
                      <a:pt x="75247" y="148590"/>
                    </a:cubicBezTo>
                    <a:cubicBezTo>
                      <a:pt x="87630" y="142875"/>
                      <a:pt x="83820" y="134303"/>
                      <a:pt x="67627" y="133350"/>
                    </a:cubicBezTo>
                    <a:cubicBezTo>
                      <a:pt x="76200" y="128588"/>
                      <a:pt x="80963" y="134303"/>
                      <a:pt x="87630" y="135255"/>
                    </a:cubicBezTo>
                    <a:cubicBezTo>
                      <a:pt x="92392" y="121920"/>
                      <a:pt x="90488" y="113347"/>
                      <a:pt x="89535" y="100013"/>
                    </a:cubicBezTo>
                    <a:cubicBezTo>
                      <a:pt x="75247" y="101918"/>
                      <a:pt x="80010" y="100013"/>
                      <a:pt x="69533" y="99060"/>
                    </a:cubicBezTo>
                    <a:lnTo>
                      <a:pt x="75247" y="97155"/>
                    </a:lnTo>
                    <a:cubicBezTo>
                      <a:pt x="72390" y="98108"/>
                      <a:pt x="61913" y="97155"/>
                      <a:pt x="60008" y="100965"/>
                    </a:cubicBezTo>
                    <a:cubicBezTo>
                      <a:pt x="70485" y="92393"/>
                      <a:pt x="39052" y="95250"/>
                      <a:pt x="32385" y="90488"/>
                    </a:cubicBezTo>
                    <a:lnTo>
                      <a:pt x="40005" y="89535"/>
                    </a:lnTo>
                    <a:cubicBezTo>
                      <a:pt x="38100" y="85725"/>
                      <a:pt x="38100" y="84773"/>
                      <a:pt x="33338" y="80963"/>
                    </a:cubicBezTo>
                    <a:cubicBezTo>
                      <a:pt x="46672" y="72390"/>
                      <a:pt x="36195" y="86678"/>
                      <a:pt x="55245" y="81915"/>
                    </a:cubicBezTo>
                    <a:lnTo>
                      <a:pt x="51435" y="80010"/>
                    </a:lnTo>
                    <a:cubicBezTo>
                      <a:pt x="59055" y="80010"/>
                      <a:pt x="71438" y="80010"/>
                      <a:pt x="77152" y="80963"/>
                    </a:cubicBezTo>
                    <a:cubicBezTo>
                      <a:pt x="63817" y="76200"/>
                      <a:pt x="80963" y="71438"/>
                      <a:pt x="70485" y="65723"/>
                    </a:cubicBezTo>
                    <a:cubicBezTo>
                      <a:pt x="79058" y="65723"/>
                      <a:pt x="86677" y="70485"/>
                      <a:pt x="87630" y="72390"/>
                    </a:cubicBezTo>
                    <a:cubicBezTo>
                      <a:pt x="88583" y="69533"/>
                      <a:pt x="80963" y="66675"/>
                      <a:pt x="89535" y="64770"/>
                    </a:cubicBezTo>
                    <a:lnTo>
                      <a:pt x="79058" y="65723"/>
                    </a:lnTo>
                    <a:cubicBezTo>
                      <a:pt x="77152" y="61913"/>
                      <a:pt x="88583" y="64770"/>
                      <a:pt x="95250" y="62865"/>
                    </a:cubicBezTo>
                    <a:cubicBezTo>
                      <a:pt x="90488" y="53340"/>
                      <a:pt x="59055" y="66675"/>
                      <a:pt x="51435" y="59055"/>
                    </a:cubicBezTo>
                    <a:close/>
                  </a:path>
                </a:pathLst>
              </a:custGeom>
              <a:grpFill/>
              <a:ln w="9525" cap="flat">
                <a:noFill/>
                <a:prstDash val="solid"/>
                <a:miter/>
              </a:ln>
            </p:spPr>
            <p:txBody>
              <a:bodyPr rtlCol="0" anchor="ctr"/>
              <a:lstStyle/>
              <a:p>
                <a:endParaRPr lang="zh-CN" altLang="en-US"/>
              </a:p>
            </p:txBody>
          </p:sp>
          <p:sp>
            <p:nvSpPr>
              <p:cNvPr id="754" name="任意多边形: 形状 753">
                <a:extLst>
                  <a:ext uri="{FF2B5EF4-FFF2-40B4-BE49-F238E27FC236}">
                    <a16:creationId xmlns:a16="http://schemas.microsoft.com/office/drawing/2014/main" id="{ED9F0E43-19C6-924A-EEEF-60D70AD5FD87}"/>
                  </a:ext>
                </a:extLst>
              </p:cNvPr>
              <p:cNvSpPr/>
              <p:nvPr/>
            </p:nvSpPr>
            <p:spPr>
              <a:xfrm>
                <a:off x="10054245" y="5063977"/>
                <a:ext cx="1741" cy="2857"/>
              </a:xfrm>
              <a:custGeom>
                <a:avLst/>
                <a:gdLst>
                  <a:gd name="connsiteX0" fmla="*/ 395 w 1741"/>
                  <a:gd name="connsiteY0" fmla="*/ 0 h 2857"/>
                  <a:gd name="connsiteX1" fmla="*/ 1347 w 1741"/>
                  <a:gd name="connsiteY1" fmla="*/ 2857 h 2857"/>
                  <a:gd name="connsiteX2" fmla="*/ 395 w 1741"/>
                  <a:gd name="connsiteY2" fmla="*/ 0 h 2857"/>
                </a:gdLst>
                <a:ahLst/>
                <a:cxnLst>
                  <a:cxn ang="0">
                    <a:pos x="connsiteX0" y="connsiteY0"/>
                  </a:cxn>
                  <a:cxn ang="0">
                    <a:pos x="connsiteX1" y="connsiteY1"/>
                  </a:cxn>
                  <a:cxn ang="0">
                    <a:pos x="connsiteX2" y="connsiteY2"/>
                  </a:cxn>
                </a:cxnLst>
                <a:rect l="l" t="t" r="r" b="b"/>
                <a:pathLst>
                  <a:path w="1741" h="2857">
                    <a:moveTo>
                      <a:pt x="395" y="0"/>
                    </a:moveTo>
                    <a:cubicBezTo>
                      <a:pt x="-558" y="952"/>
                      <a:pt x="395" y="1905"/>
                      <a:pt x="1347" y="2857"/>
                    </a:cubicBezTo>
                    <a:cubicBezTo>
                      <a:pt x="2300" y="1905"/>
                      <a:pt x="1347" y="952"/>
                      <a:pt x="395" y="0"/>
                    </a:cubicBezTo>
                    <a:close/>
                  </a:path>
                </a:pathLst>
              </a:custGeom>
              <a:grpFill/>
              <a:ln w="9525" cap="flat">
                <a:noFill/>
                <a:prstDash val="solid"/>
                <a:miter/>
              </a:ln>
            </p:spPr>
            <p:txBody>
              <a:bodyPr rtlCol="0" anchor="ctr"/>
              <a:lstStyle/>
              <a:p>
                <a:endParaRPr lang="zh-CN" altLang="en-US"/>
              </a:p>
            </p:txBody>
          </p:sp>
          <p:sp>
            <p:nvSpPr>
              <p:cNvPr id="755" name="任意多边形: 形状 754">
                <a:extLst>
                  <a:ext uri="{FF2B5EF4-FFF2-40B4-BE49-F238E27FC236}">
                    <a16:creationId xmlns:a16="http://schemas.microsoft.com/office/drawing/2014/main" id="{552082FD-C11F-76C7-0500-0374B9F5B2F2}"/>
                  </a:ext>
                </a:extLst>
              </p:cNvPr>
              <p:cNvSpPr/>
              <p:nvPr/>
            </p:nvSpPr>
            <p:spPr>
              <a:xfrm>
                <a:off x="10078452" y="5079455"/>
                <a:ext cx="3809" cy="714"/>
              </a:xfrm>
              <a:custGeom>
                <a:avLst/>
                <a:gdLst>
                  <a:gd name="connsiteX0" fmla="*/ 0 w 3809"/>
                  <a:gd name="connsiteY0" fmla="*/ 714 h 714"/>
                  <a:gd name="connsiteX1" fmla="*/ 3810 w 3809"/>
                  <a:gd name="connsiteY1" fmla="*/ 714 h 714"/>
                  <a:gd name="connsiteX2" fmla="*/ 0 w 3809"/>
                  <a:gd name="connsiteY2" fmla="*/ 714 h 714"/>
                </a:gdLst>
                <a:ahLst/>
                <a:cxnLst>
                  <a:cxn ang="0">
                    <a:pos x="connsiteX0" y="connsiteY0"/>
                  </a:cxn>
                  <a:cxn ang="0">
                    <a:pos x="connsiteX1" y="connsiteY1"/>
                  </a:cxn>
                  <a:cxn ang="0">
                    <a:pos x="connsiteX2" y="connsiteY2"/>
                  </a:cxn>
                </a:cxnLst>
                <a:rect l="l" t="t" r="r" b="b"/>
                <a:pathLst>
                  <a:path w="3809" h="714">
                    <a:moveTo>
                      <a:pt x="0" y="714"/>
                    </a:moveTo>
                    <a:cubicBezTo>
                      <a:pt x="1905" y="714"/>
                      <a:pt x="2857" y="714"/>
                      <a:pt x="3810" y="714"/>
                    </a:cubicBezTo>
                    <a:cubicBezTo>
                      <a:pt x="2857" y="-238"/>
                      <a:pt x="1905" y="-238"/>
                      <a:pt x="0" y="714"/>
                    </a:cubicBezTo>
                    <a:close/>
                  </a:path>
                </a:pathLst>
              </a:custGeom>
              <a:grpFill/>
              <a:ln w="9525" cap="flat">
                <a:noFill/>
                <a:prstDash val="solid"/>
                <a:miter/>
              </a:ln>
            </p:spPr>
            <p:txBody>
              <a:bodyPr rtlCol="0" anchor="ctr"/>
              <a:lstStyle/>
              <a:p>
                <a:endParaRPr lang="zh-CN" altLang="en-US"/>
              </a:p>
            </p:txBody>
          </p:sp>
          <p:sp>
            <p:nvSpPr>
              <p:cNvPr id="756" name="任意多边形: 形状 755">
                <a:extLst>
                  <a:ext uri="{FF2B5EF4-FFF2-40B4-BE49-F238E27FC236}">
                    <a16:creationId xmlns:a16="http://schemas.microsoft.com/office/drawing/2014/main" id="{107C0738-0EED-B502-7019-0A5D59B42C61}"/>
                  </a:ext>
                </a:extLst>
              </p:cNvPr>
              <p:cNvSpPr/>
              <p:nvPr/>
            </p:nvSpPr>
            <p:spPr>
              <a:xfrm>
                <a:off x="10082262" y="5079217"/>
                <a:ext cx="11429" cy="1925"/>
              </a:xfrm>
              <a:custGeom>
                <a:avLst/>
                <a:gdLst>
                  <a:gd name="connsiteX0" fmla="*/ 11430 w 11429"/>
                  <a:gd name="connsiteY0" fmla="*/ 0 h 1925"/>
                  <a:gd name="connsiteX1" fmla="*/ 0 w 11429"/>
                  <a:gd name="connsiteY1" fmla="*/ 0 h 1925"/>
                  <a:gd name="connsiteX2" fmla="*/ 11430 w 11429"/>
                  <a:gd name="connsiteY2" fmla="*/ 0 h 1925"/>
                </a:gdLst>
                <a:ahLst/>
                <a:cxnLst>
                  <a:cxn ang="0">
                    <a:pos x="connsiteX0" y="connsiteY0"/>
                  </a:cxn>
                  <a:cxn ang="0">
                    <a:pos x="connsiteX1" y="connsiteY1"/>
                  </a:cxn>
                  <a:cxn ang="0">
                    <a:pos x="connsiteX2" y="connsiteY2"/>
                  </a:cxn>
                </a:cxnLst>
                <a:rect l="l" t="t" r="r" b="b"/>
                <a:pathLst>
                  <a:path w="11429" h="1925">
                    <a:moveTo>
                      <a:pt x="11430" y="0"/>
                    </a:moveTo>
                    <a:cubicBezTo>
                      <a:pt x="6667" y="953"/>
                      <a:pt x="6667" y="0"/>
                      <a:pt x="0" y="0"/>
                    </a:cubicBezTo>
                    <a:cubicBezTo>
                      <a:pt x="3810" y="953"/>
                      <a:pt x="4763" y="3810"/>
                      <a:pt x="11430" y="0"/>
                    </a:cubicBezTo>
                    <a:close/>
                  </a:path>
                </a:pathLst>
              </a:custGeom>
              <a:grpFill/>
              <a:ln w="9525" cap="flat">
                <a:noFill/>
                <a:prstDash val="solid"/>
                <a:miter/>
              </a:ln>
            </p:spPr>
            <p:txBody>
              <a:bodyPr rtlCol="0" anchor="ctr"/>
              <a:lstStyle/>
              <a:p>
                <a:endParaRPr lang="zh-CN" altLang="en-US"/>
              </a:p>
            </p:txBody>
          </p:sp>
          <p:sp>
            <p:nvSpPr>
              <p:cNvPr id="757" name="任意多边形: 形状 756">
                <a:extLst>
                  <a:ext uri="{FF2B5EF4-FFF2-40B4-BE49-F238E27FC236}">
                    <a16:creationId xmlns:a16="http://schemas.microsoft.com/office/drawing/2014/main" id="{AADE37D0-A4E2-D783-274C-83E5612E94E6}"/>
                  </a:ext>
                </a:extLst>
              </p:cNvPr>
              <p:cNvSpPr/>
              <p:nvPr/>
            </p:nvSpPr>
            <p:spPr>
              <a:xfrm>
                <a:off x="9940215" y="4767750"/>
                <a:ext cx="6792" cy="7620"/>
              </a:xfrm>
              <a:custGeom>
                <a:avLst/>
                <a:gdLst>
                  <a:gd name="connsiteX0" fmla="*/ 5839 w 6792"/>
                  <a:gd name="connsiteY0" fmla="*/ 0 h 7620"/>
                  <a:gd name="connsiteX1" fmla="*/ 125 w 6792"/>
                  <a:gd name="connsiteY1" fmla="*/ 7620 h 7620"/>
                  <a:gd name="connsiteX2" fmla="*/ 6792 w 6792"/>
                  <a:gd name="connsiteY2" fmla="*/ 5715 h 7620"/>
                  <a:gd name="connsiteX3" fmla="*/ 5839 w 6792"/>
                  <a:gd name="connsiteY3" fmla="*/ 0 h 7620"/>
                </a:gdLst>
                <a:ahLst/>
                <a:cxnLst>
                  <a:cxn ang="0">
                    <a:pos x="connsiteX0" y="connsiteY0"/>
                  </a:cxn>
                  <a:cxn ang="0">
                    <a:pos x="connsiteX1" y="connsiteY1"/>
                  </a:cxn>
                  <a:cxn ang="0">
                    <a:pos x="connsiteX2" y="connsiteY2"/>
                  </a:cxn>
                  <a:cxn ang="0">
                    <a:pos x="connsiteX3" y="connsiteY3"/>
                  </a:cxn>
                </a:cxnLst>
                <a:rect l="l" t="t" r="r" b="b"/>
                <a:pathLst>
                  <a:path w="6792" h="7620">
                    <a:moveTo>
                      <a:pt x="5839" y="0"/>
                    </a:moveTo>
                    <a:cubicBezTo>
                      <a:pt x="3935" y="2858"/>
                      <a:pt x="-828" y="4763"/>
                      <a:pt x="125" y="7620"/>
                    </a:cubicBezTo>
                    <a:cubicBezTo>
                      <a:pt x="2030" y="6667"/>
                      <a:pt x="4887" y="5715"/>
                      <a:pt x="6792" y="5715"/>
                    </a:cubicBezTo>
                    <a:cubicBezTo>
                      <a:pt x="6792" y="3810"/>
                      <a:pt x="5839" y="1905"/>
                      <a:pt x="5839" y="0"/>
                    </a:cubicBezTo>
                    <a:close/>
                  </a:path>
                </a:pathLst>
              </a:custGeom>
              <a:grpFill/>
              <a:ln w="9525" cap="flat">
                <a:noFill/>
                <a:prstDash val="solid"/>
                <a:miter/>
              </a:ln>
            </p:spPr>
            <p:txBody>
              <a:bodyPr rtlCol="0" anchor="ctr"/>
              <a:lstStyle/>
              <a:p>
                <a:endParaRPr lang="zh-CN" altLang="en-US"/>
              </a:p>
            </p:txBody>
          </p:sp>
          <p:sp>
            <p:nvSpPr>
              <p:cNvPr id="758" name="任意多边形: 形状 757">
                <a:extLst>
                  <a:ext uri="{FF2B5EF4-FFF2-40B4-BE49-F238E27FC236}">
                    <a16:creationId xmlns:a16="http://schemas.microsoft.com/office/drawing/2014/main" id="{FE0CECD0-C612-2F0A-11F9-10116954A047}"/>
                  </a:ext>
                </a:extLst>
              </p:cNvPr>
              <p:cNvSpPr/>
              <p:nvPr/>
            </p:nvSpPr>
            <p:spPr>
              <a:xfrm>
                <a:off x="9954627" y="4776776"/>
                <a:ext cx="13334" cy="10976"/>
              </a:xfrm>
              <a:custGeom>
                <a:avLst/>
                <a:gdLst>
                  <a:gd name="connsiteX0" fmla="*/ 0 w 13334"/>
                  <a:gd name="connsiteY0" fmla="*/ 5261 h 10976"/>
                  <a:gd name="connsiteX1" fmla="*/ 2857 w 13334"/>
                  <a:gd name="connsiteY1" fmla="*/ 10976 h 10976"/>
                  <a:gd name="connsiteX2" fmla="*/ 13335 w 13334"/>
                  <a:gd name="connsiteY2" fmla="*/ 499 h 10976"/>
                  <a:gd name="connsiteX3" fmla="*/ 0 w 13334"/>
                  <a:gd name="connsiteY3" fmla="*/ 5261 h 10976"/>
                </a:gdLst>
                <a:ahLst/>
                <a:cxnLst>
                  <a:cxn ang="0">
                    <a:pos x="connsiteX0" y="connsiteY0"/>
                  </a:cxn>
                  <a:cxn ang="0">
                    <a:pos x="connsiteX1" y="connsiteY1"/>
                  </a:cxn>
                  <a:cxn ang="0">
                    <a:pos x="connsiteX2" y="connsiteY2"/>
                  </a:cxn>
                  <a:cxn ang="0">
                    <a:pos x="connsiteX3" y="connsiteY3"/>
                  </a:cxn>
                </a:cxnLst>
                <a:rect l="l" t="t" r="r" b="b"/>
                <a:pathLst>
                  <a:path w="13334" h="10976">
                    <a:moveTo>
                      <a:pt x="0" y="5261"/>
                    </a:moveTo>
                    <a:cubicBezTo>
                      <a:pt x="952" y="7166"/>
                      <a:pt x="1905" y="9071"/>
                      <a:pt x="2857" y="10976"/>
                    </a:cubicBezTo>
                    <a:cubicBezTo>
                      <a:pt x="5715" y="7166"/>
                      <a:pt x="9525" y="3356"/>
                      <a:pt x="13335" y="499"/>
                    </a:cubicBezTo>
                    <a:cubicBezTo>
                      <a:pt x="7620" y="-2359"/>
                      <a:pt x="4763" y="8119"/>
                      <a:pt x="0" y="5261"/>
                    </a:cubicBezTo>
                    <a:close/>
                  </a:path>
                </a:pathLst>
              </a:custGeom>
              <a:grpFill/>
              <a:ln w="9525" cap="flat">
                <a:noFill/>
                <a:prstDash val="solid"/>
                <a:miter/>
              </a:ln>
            </p:spPr>
            <p:txBody>
              <a:bodyPr rtlCol="0" anchor="ctr"/>
              <a:lstStyle/>
              <a:p>
                <a:endParaRPr lang="zh-CN" altLang="en-US"/>
              </a:p>
            </p:txBody>
          </p:sp>
          <p:sp>
            <p:nvSpPr>
              <p:cNvPr id="759" name="任意多边形: 形状 758">
                <a:extLst>
                  <a:ext uri="{FF2B5EF4-FFF2-40B4-BE49-F238E27FC236}">
                    <a16:creationId xmlns:a16="http://schemas.microsoft.com/office/drawing/2014/main" id="{875D33A2-E40E-1CB2-D102-3F389428A45A}"/>
                  </a:ext>
                </a:extLst>
              </p:cNvPr>
              <p:cNvSpPr/>
              <p:nvPr/>
            </p:nvSpPr>
            <p:spPr>
              <a:xfrm>
                <a:off x="9959390" y="4796325"/>
                <a:ext cx="2857" cy="1904"/>
              </a:xfrm>
              <a:custGeom>
                <a:avLst/>
                <a:gdLst>
                  <a:gd name="connsiteX0" fmla="*/ 2857 w 2857"/>
                  <a:gd name="connsiteY0" fmla="*/ 0 h 1904"/>
                  <a:gd name="connsiteX1" fmla="*/ 0 w 2857"/>
                  <a:gd name="connsiteY1" fmla="*/ 1905 h 1904"/>
                  <a:gd name="connsiteX2" fmla="*/ 2857 w 2857"/>
                  <a:gd name="connsiteY2" fmla="*/ 0 h 1904"/>
                </a:gdLst>
                <a:ahLst/>
                <a:cxnLst>
                  <a:cxn ang="0">
                    <a:pos x="connsiteX0" y="connsiteY0"/>
                  </a:cxn>
                  <a:cxn ang="0">
                    <a:pos x="connsiteX1" y="connsiteY1"/>
                  </a:cxn>
                  <a:cxn ang="0">
                    <a:pos x="connsiteX2" y="connsiteY2"/>
                  </a:cxn>
                </a:cxnLst>
                <a:rect l="l" t="t" r="r" b="b"/>
                <a:pathLst>
                  <a:path w="2857" h="1904">
                    <a:moveTo>
                      <a:pt x="2857" y="0"/>
                    </a:moveTo>
                    <a:lnTo>
                      <a:pt x="0" y="1905"/>
                    </a:lnTo>
                    <a:cubicBezTo>
                      <a:pt x="1905" y="1905"/>
                      <a:pt x="2857" y="953"/>
                      <a:pt x="2857" y="0"/>
                    </a:cubicBezTo>
                    <a:close/>
                  </a:path>
                </a:pathLst>
              </a:custGeom>
              <a:grpFill/>
              <a:ln w="9525" cap="flat">
                <a:noFill/>
                <a:prstDash val="solid"/>
                <a:miter/>
              </a:ln>
            </p:spPr>
            <p:txBody>
              <a:bodyPr rtlCol="0" anchor="ctr"/>
              <a:lstStyle/>
              <a:p>
                <a:endParaRPr lang="zh-CN" altLang="en-US"/>
              </a:p>
            </p:txBody>
          </p:sp>
          <p:sp>
            <p:nvSpPr>
              <p:cNvPr id="760" name="任意多边形: 形状 759">
                <a:extLst>
                  <a:ext uri="{FF2B5EF4-FFF2-40B4-BE49-F238E27FC236}">
                    <a16:creationId xmlns:a16="http://schemas.microsoft.com/office/drawing/2014/main" id="{22E530AD-5C15-8EFD-BCB3-91477D582B21}"/>
                  </a:ext>
                </a:extLst>
              </p:cNvPr>
              <p:cNvSpPr/>
              <p:nvPr/>
            </p:nvSpPr>
            <p:spPr>
              <a:xfrm>
                <a:off x="9961295" y="4783942"/>
                <a:ext cx="12382" cy="12382"/>
              </a:xfrm>
              <a:custGeom>
                <a:avLst/>
                <a:gdLst>
                  <a:gd name="connsiteX0" fmla="*/ 4763 w 12382"/>
                  <a:gd name="connsiteY0" fmla="*/ 7620 h 12382"/>
                  <a:gd name="connsiteX1" fmla="*/ 12383 w 12382"/>
                  <a:gd name="connsiteY1" fmla="*/ 0 h 12382"/>
                  <a:gd name="connsiteX2" fmla="*/ 1905 w 12382"/>
                  <a:gd name="connsiteY2" fmla="*/ 2858 h 12382"/>
                  <a:gd name="connsiteX3" fmla="*/ 2858 w 12382"/>
                  <a:gd name="connsiteY3" fmla="*/ 5715 h 12382"/>
                  <a:gd name="connsiteX4" fmla="*/ 0 w 12382"/>
                  <a:gd name="connsiteY4" fmla="*/ 12383 h 12382"/>
                  <a:gd name="connsiteX5" fmla="*/ 6667 w 12382"/>
                  <a:gd name="connsiteY5" fmla="*/ 7620 h 12382"/>
                  <a:gd name="connsiteX6" fmla="*/ 4763 w 12382"/>
                  <a:gd name="connsiteY6" fmla="*/ 7620 h 123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382" h="12382">
                    <a:moveTo>
                      <a:pt x="4763" y="7620"/>
                    </a:moveTo>
                    <a:cubicBezTo>
                      <a:pt x="7620" y="4763"/>
                      <a:pt x="9525" y="2858"/>
                      <a:pt x="12383" y="0"/>
                    </a:cubicBezTo>
                    <a:cubicBezTo>
                      <a:pt x="8572" y="953"/>
                      <a:pt x="5715" y="1905"/>
                      <a:pt x="1905" y="2858"/>
                    </a:cubicBezTo>
                    <a:lnTo>
                      <a:pt x="2858" y="5715"/>
                    </a:lnTo>
                    <a:cubicBezTo>
                      <a:pt x="952" y="8573"/>
                      <a:pt x="952" y="10478"/>
                      <a:pt x="0" y="12383"/>
                    </a:cubicBezTo>
                    <a:cubicBezTo>
                      <a:pt x="1905" y="10478"/>
                      <a:pt x="3810" y="9525"/>
                      <a:pt x="6667" y="7620"/>
                    </a:cubicBezTo>
                    <a:cubicBezTo>
                      <a:pt x="6667" y="7620"/>
                      <a:pt x="4763" y="8573"/>
                      <a:pt x="4763" y="7620"/>
                    </a:cubicBezTo>
                    <a:close/>
                  </a:path>
                </a:pathLst>
              </a:custGeom>
              <a:grpFill/>
              <a:ln w="9525" cap="flat">
                <a:noFill/>
                <a:prstDash val="solid"/>
                <a:miter/>
              </a:ln>
            </p:spPr>
            <p:txBody>
              <a:bodyPr rtlCol="0" anchor="ctr"/>
              <a:lstStyle/>
              <a:p>
                <a:endParaRPr lang="zh-CN" altLang="en-US"/>
              </a:p>
            </p:txBody>
          </p:sp>
          <p:sp>
            <p:nvSpPr>
              <p:cNvPr id="761" name="任意多边形: 形状 760">
                <a:extLst>
                  <a:ext uri="{FF2B5EF4-FFF2-40B4-BE49-F238E27FC236}">
                    <a16:creationId xmlns:a16="http://schemas.microsoft.com/office/drawing/2014/main" id="{B7179BF5-1326-25A8-9FA6-4E5DA8F84E86}"/>
                  </a:ext>
                </a:extLst>
              </p:cNvPr>
              <p:cNvSpPr/>
              <p:nvPr/>
            </p:nvSpPr>
            <p:spPr>
              <a:xfrm>
                <a:off x="9970820" y="4791562"/>
                <a:ext cx="1904" cy="2857"/>
              </a:xfrm>
              <a:custGeom>
                <a:avLst/>
                <a:gdLst>
                  <a:gd name="connsiteX0" fmla="*/ 0 w 1904"/>
                  <a:gd name="connsiteY0" fmla="*/ 2858 h 2857"/>
                  <a:gd name="connsiteX1" fmla="*/ 1905 w 1904"/>
                  <a:gd name="connsiteY1" fmla="*/ 0 h 2857"/>
                  <a:gd name="connsiteX2" fmla="*/ 0 w 1904"/>
                  <a:gd name="connsiteY2" fmla="*/ 2858 h 2857"/>
                </a:gdLst>
                <a:ahLst/>
                <a:cxnLst>
                  <a:cxn ang="0">
                    <a:pos x="connsiteX0" y="connsiteY0"/>
                  </a:cxn>
                  <a:cxn ang="0">
                    <a:pos x="connsiteX1" y="connsiteY1"/>
                  </a:cxn>
                  <a:cxn ang="0">
                    <a:pos x="connsiteX2" y="connsiteY2"/>
                  </a:cxn>
                </a:cxnLst>
                <a:rect l="l" t="t" r="r" b="b"/>
                <a:pathLst>
                  <a:path w="1904" h="2857">
                    <a:moveTo>
                      <a:pt x="0" y="2858"/>
                    </a:moveTo>
                    <a:cubicBezTo>
                      <a:pt x="952" y="1905"/>
                      <a:pt x="952" y="953"/>
                      <a:pt x="1905" y="0"/>
                    </a:cubicBezTo>
                    <a:cubicBezTo>
                      <a:pt x="952" y="953"/>
                      <a:pt x="0" y="1905"/>
                      <a:pt x="0" y="2858"/>
                    </a:cubicBezTo>
                    <a:close/>
                  </a:path>
                </a:pathLst>
              </a:custGeom>
              <a:grpFill/>
              <a:ln w="9525" cap="flat">
                <a:noFill/>
                <a:prstDash val="solid"/>
                <a:miter/>
              </a:ln>
            </p:spPr>
            <p:txBody>
              <a:bodyPr rtlCol="0" anchor="ctr"/>
              <a:lstStyle/>
              <a:p>
                <a:endParaRPr lang="zh-CN" altLang="en-US"/>
              </a:p>
            </p:txBody>
          </p:sp>
          <p:sp>
            <p:nvSpPr>
              <p:cNvPr id="762" name="任意多边形: 形状 761">
                <a:extLst>
                  <a:ext uri="{FF2B5EF4-FFF2-40B4-BE49-F238E27FC236}">
                    <a16:creationId xmlns:a16="http://schemas.microsoft.com/office/drawing/2014/main" id="{458AD496-8BC2-2436-285C-7194E2ECA3C3}"/>
                  </a:ext>
                </a:extLst>
              </p:cNvPr>
              <p:cNvSpPr/>
              <p:nvPr/>
            </p:nvSpPr>
            <p:spPr>
              <a:xfrm>
                <a:off x="9963200" y="4794420"/>
                <a:ext cx="13334" cy="21907"/>
              </a:xfrm>
              <a:custGeom>
                <a:avLst/>
                <a:gdLst>
                  <a:gd name="connsiteX0" fmla="*/ 1905 w 13334"/>
                  <a:gd name="connsiteY0" fmla="*/ 21908 h 21907"/>
                  <a:gd name="connsiteX1" fmla="*/ 13335 w 13334"/>
                  <a:gd name="connsiteY1" fmla="*/ 13335 h 21907"/>
                  <a:gd name="connsiteX2" fmla="*/ 2858 w 13334"/>
                  <a:gd name="connsiteY2" fmla="*/ 12383 h 21907"/>
                  <a:gd name="connsiteX3" fmla="*/ 7620 w 13334"/>
                  <a:gd name="connsiteY3" fmla="*/ 0 h 21907"/>
                  <a:gd name="connsiteX4" fmla="*/ 0 w 13334"/>
                  <a:gd name="connsiteY4" fmla="*/ 20002 h 21907"/>
                  <a:gd name="connsiteX5" fmla="*/ 4763 w 13334"/>
                  <a:gd name="connsiteY5" fmla="*/ 15240 h 21907"/>
                  <a:gd name="connsiteX6" fmla="*/ 1905 w 13334"/>
                  <a:gd name="connsiteY6" fmla="*/ 21908 h 21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334" h="21907">
                    <a:moveTo>
                      <a:pt x="1905" y="21908"/>
                    </a:moveTo>
                    <a:cubicBezTo>
                      <a:pt x="3810" y="18097"/>
                      <a:pt x="9525" y="16192"/>
                      <a:pt x="13335" y="13335"/>
                    </a:cubicBezTo>
                    <a:cubicBezTo>
                      <a:pt x="13335" y="7620"/>
                      <a:pt x="1905" y="18097"/>
                      <a:pt x="2858" y="12383"/>
                    </a:cubicBezTo>
                    <a:cubicBezTo>
                      <a:pt x="12383" y="10477"/>
                      <a:pt x="5715" y="6667"/>
                      <a:pt x="7620" y="0"/>
                    </a:cubicBezTo>
                    <a:cubicBezTo>
                      <a:pt x="2858" y="8572"/>
                      <a:pt x="0" y="15240"/>
                      <a:pt x="0" y="20002"/>
                    </a:cubicBezTo>
                    <a:lnTo>
                      <a:pt x="4763" y="15240"/>
                    </a:lnTo>
                    <a:cubicBezTo>
                      <a:pt x="6667" y="16192"/>
                      <a:pt x="2858" y="18097"/>
                      <a:pt x="1905" y="21908"/>
                    </a:cubicBezTo>
                    <a:close/>
                  </a:path>
                </a:pathLst>
              </a:custGeom>
              <a:grpFill/>
              <a:ln w="9525" cap="flat">
                <a:noFill/>
                <a:prstDash val="solid"/>
                <a:miter/>
              </a:ln>
            </p:spPr>
            <p:txBody>
              <a:bodyPr rtlCol="0" anchor="ctr"/>
              <a:lstStyle/>
              <a:p>
                <a:endParaRPr lang="zh-CN" altLang="en-US"/>
              </a:p>
            </p:txBody>
          </p:sp>
          <p:sp>
            <p:nvSpPr>
              <p:cNvPr id="763" name="任意多边形: 形状 762">
                <a:extLst>
                  <a:ext uri="{FF2B5EF4-FFF2-40B4-BE49-F238E27FC236}">
                    <a16:creationId xmlns:a16="http://schemas.microsoft.com/office/drawing/2014/main" id="{83E20EC1-82C9-23BC-9678-6A3806A1BAED}"/>
                  </a:ext>
                </a:extLst>
              </p:cNvPr>
              <p:cNvSpPr/>
              <p:nvPr/>
            </p:nvSpPr>
            <p:spPr>
              <a:xfrm>
                <a:off x="9974629" y="4808519"/>
                <a:ext cx="16192" cy="24000"/>
              </a:xfrm>
              <a:custGeom>
                <a:avLst/>
                <a:gdLst>
                  <a:gd name="connsiteX0" fmla="*/ 16192 w 16192"/>
                  <a:gd name="connsiteY0" fmla="*/ 13523 h 24000"/>
                  <a:gd name="connsiteX1" fmla="*/ 6667 w 16192"/>
                  <a:gd name="connsiteY1" fmla="*/ 16380 h 24000"/>
                  <a:gd name="connsiteX2" fmla="*/ 15240 w 16192"/>
                  <a:gd name="connsiteY2" fmla="*/ 3045 h 24000"/>
                  <a:gd name="connsiteX3" fmla="*/ 6667 w 16192"/>
                  <a:gd name="connsiteY3" fmla="*/ 5903 h 24000"/>
                  <a:gd name="connsiteX4" fmla="*/ 5715 w 16192"/>
                  <a:gd name="connsiteY4" fmla="*/ 1140 h 24000"/>
                  <a:gd name="connsiteX5" fmla="*/ 3810 w 16192"/>
                  <a:gd name="connsiteY5" fmla="*/ 18285 h 24000"/>
                  <a:gd name="connsiteX6" fmla="*/ 1905 w 16192"/>
                  <a:gd name="connsiteY6" fmla="*/ 17333 h 24000"/>
                  <a:gd name="connsiteX7" fmla="*/ 0 w 16192"/>
                  <a:gd name="connsiteY7" fmla="*/ 24000 h 24000"/>
                  <a:gd name="connsiteX8" fmla="*/ 16192 w 16192"/>
                  <a:gd name="connsiteY8" fmla="*/ 13523 h 24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192" h="24000">
                    <a:moveTo>
                      <a:pt x="16192" y="13523"/>
                    </a:moveTo>
                    <a:lnTo>
                      <a:pt x="6667" y="16380"/>
                    </a:lnTo>
                    <a:cubicBezTo>
                      <a:pt x="10478" y="13523"/>
                      <a:pt x="7620" y="8760"/>
                      <a:pt x="15240" y="3045"/>
                    </a:cubicBezTo>
                    <a:cubicBezTo>
                      <a:pt x="13335" y="2093"/>
                      <a:pt x="9525" y="4950"/>
                      <a:pt x="6667" y="5903"/>
                    </a:cubicBezTo>
                    <a:cubicBezTo>
                      <a:pt x="9525" y="1140"/>
                      <a:pt x="11430" y="-1717"/>
                      <a:pt x="5715" y="1140"/>
                    </a:cubicBezTo>
                    <a:cubicBezTo>
                      <a:pt x="5715" y="11618"/>
                      <a:pt x="1905" y="11618"/>
                      <a:pt x="3810" y="18285"/>
                    </a:cubicBezTo>
                    <a:cubicBezTo>
                      <a:pt x="1905" y="19238"/>
                      <a:pt x="1905" y="18285"/>
                      <a:pt x="1905" y="17333"/>
                    </a:cubicBezTo>
                    <a:cubicBezTo>
                      <a:pt x="953" y="19238"/>
                      <a:pt x="953" y="21143"/>
                      <a:pt x="0" y="24000"/>
                    </a:cubicBezTo>
                    <a:cubicBezTo>
                      <a:pt x="8573" y="17333"/>
                      <a:pt x="12383" y="21143"/>
                      <a:pt x="16192" y="13523"/>
                    </a:cubicBezTo>
                    <a:close/>
                  </a:path>
                </a:pathLst>
              </a:custGeom>
              <a:grpFill/>
              <a:ln w="9525" cap="flat">
                <a:noFill/>
                <a:prstDash val="solid"/>
                <a:miter/>
              </a:ln>
            </p:spPr>
            <p:txBody>
              <a:bodyPr rtlCol="0" anchor="ctr"/>
              <a:lstStyle/>
              <a:p>
                <a:endParaRPr lang="zh-CN" altLang="en-US"/>
              </a:p>
            </p:txBody>
          </p:sp>
          <p:sp>
            <p:nvSpPr>
              <p:cNvPr id="764" name="任意多边形: 形状 763">
                <a:extLst>
                  <a:ext uri="{FF2B5EF4-FFF2-40B4-BE49-F238E27FC236}">
                    <a16:creationId xmlns:a16="http://schemas.microsoft.com/office/drawing/2014/main" id="{E3AC5069-3442-152A-E9A3-58B1C58FD83C}"/>
                  </a:ext>
                </a:extLst>
              </p:cNvPr>
              <p:cNvSpPr/>
              <p:nvPr/>
            </p:nvSpPr>
            <p:spPr>
              <a:xfrm>
                <a:off x="9972725" y="4830583"/>
                <a:ext cx="15240" cy="7651"/>
              </a:xfrm>
              <a:custGeom>
                <a:avLst/>
                <a:gdLst>
                  <a:gd name="connsiteX0" fmla="*/ 15240 w 15240"/>
                  <a:gd name="connsiteY0" fmla="*/ 984 h 7651"/>
                  <a:gd name="connsiteX1" fmla="*/ 0 w 15240"/>
                  <a:gd name="connsiteY1" fmla="*/ 6699 h 7651"/>
                  <a:gd name="connsiteX2" fmla="*/ 10478 w 15240"/>
                  <a:gd name="connsiteY2" fmla="*/ 7652 h 7651"/>
                  <a:gd name="connsiteX3" fmla="*/ 15240 w 15240"/>
                  <a:gd name="connsiteY3" fmla="*/ 984 h 7651"/>
                </a:gdLst>
                <a:ahLst/>
                <a:cxnLst>
                  <a:cxn ang="0">
                    <a:pos x="connsiteX0" y="connsiteY0"/>
                  </a:cxn>
                  <a:cxn ang="0">
                    <a:pos x="connsiteX1" y="connsiteY1"/>
                  </a:cxn>
                  <a:cxn ang="0">
                    <a:pos x="connsiteX2" y="connsiteY2"/>
                  </a:cxn>
                  <a:cxn ang="0">
                    <a:pos x="connsiteX3" y="connsiteY3"/>
                  </a:cxn>
                </a:cxnLst>
                <a:rect l="l" t="t" r="r" b="b"/>
                <a:pathLst>
                  <a:path w="15240" h="7651">
                    <a:moveTo>
                      <a:pt x="15240" y="984"/>
                    </a:moveTo>
                    <a:cubicBezTo>
                      <a:pt x="13335" y="-1873"/>
                      <a:pt x="3810" y="1937"/>
                      <a:pt x="0" y="6699"/>
                    </a:cubicBezTo>
                    <a:cubicBezTo>
                      <a:pt x="3810" y="6699"/>
                      <a:pt x="6667" y="7652"/>
                      <a:pt x="10478" y="7652"/>
                    </a:cubicBezTo>
                    <a:cubicBezTo>
                      <a:pt x="9525" y="6699"/>
                      <a:pt x="6667" y="4794"/>
                      <a:pt x="15240" y="984"/>
                    </a:cubicBezTo>
                    <a:close/>
                  </a:path>
                </a:pathLst>
              </a:custGeom>
              <a:grpFill/>
              <a:ln w="9525" cap="flat">
                <a:noFill/>
                <a:prstDash val="solid"/>
                <a:miter/>
              </a:ln>
            </p:spPr>
            <p:txBody>
              <a:bodyPr rtlCol="0" anchor="ctr"/>
              <a:lstStyle/>
              <a:p>
                <a:endParaRPr lang="zh-CN" altLang="en-US"/>
              </a:p>
            </p:txBody>
          </p:sp>
          <p:sp>
            <p:nvSpPr>
              <p:cNvPr id="765" name="任意多边形: 形状 764">
                <a:extLst>
                  <a:ext uri="{FF2B5EF4-FFF2-40B4-BE49-F238E27FC236}">
                    <a16:creationId xmlns:a16="http://schemas.microsoft.com/office/drawing/2014/main" id="{B491A601-D8E7-BFA1-424F-04C917332E8D}"/>
                  </a:ext>
                </a:extLst>
              </p:cNvPr>
              <p:cNvSpPr/>
              <p:nvPr/>
            </p:nvSpPr>
            <p:spPr>
              <a:xfrm>
                <a:off x="9983625" y="4835377"/>
                <a:ext cx="9972" cy="9199"/>
              </a:xfrm>
              <a:custGeom>
                <a:avLst/>
                <a:gdLst>
                  <a:gd name="connsiteX0" fmla="*/ 7197 w 9972"/>
                  <a:gd name="connsiteY0" fmla="*/ 0 h 9199"/>
                  <a:gd name="connsiteX1" fmla="*/ 4339 w 9972"/>
                  <a:gd name="connsiteY1" fmla="*/ 8572 h 9199"/>
                  <a:gd name="connsiteX2" fmla="*/ 7197 w 9972"/>
                  <a:gd name="connsiteY2" fmla="*/ 0 h 9199"/>
                </a:gdLst>
                <a:ahLst/>
                <a:cxnLst>
                  <a:cxn ang="0">
                    <a:pos x="connsiteX0" y="connsiteY0"/>
                  </a:cxn>
                  <a:cxn ang="0">
                    <a:pos x="connsiteX1" y="connsiteY1"/>
                  </a:cxn>
                  <a:cxn ang="0">
                    <a:pos x="connsiteX2" y="connsiteY2"/>
                  </a:cxn>
                </a:cxnLst>
                <a:rect l="l" t="t" r="r" b="b"/>
                <a:pathLst>
                  <a:path w="9972" h="9199">
                    <a:moveTo>
                      <a:pt x="7197" y="0"/>
                    </a:moveTo>
                    <a:cubicBezTo>
                      <a:pt x="3387" y="3810"/>
                      <a:pt x="-5186" y="11430"/>
                      <a:pt x="4339" y="8572"/>
                    </a:cubicBezTo>
                    <a:cubicBezTo>
                      <a:pt x="1482" y="5715"/>
                      <a:pt x="15769" y="0"/>
                      <a:pt x="7197" y="0"/>
                    </a:cubicBezTo>
                    <a:close/>
                  </a:path>
                </a:pathLst>
              </a:custGeom>
              <a:grpFill/>
              <a:ln w="9525" cap="flat">
                <a:noFill/>
                <a:prstDash val="solid"/>
                <a:miter/>
              </a:ln>
            </p:spPr>
            <p:txBody>
              <a:bodyPr rtlCol="0" anchor="ctr"/>
              <a:lstStyle/>
              <a:p>
                <a:endParaRPr lang="zh-CN" altLang="en-US"/>
              </a:p>
            </p:txBody>
          </p:sp>
          <p:sp>
            <p:nvSpPr>
              <p:cNvPr id="766" name="任意多边形: 形状 765">
                <a:extLst>
                  <a:ext uri="{FF2B5EF4-FFF2-40B4-BE49-F238E27FC236}">
                    <a16:creationId xmlns:a16="http://schemas.microsoft.com/office/drawing/2014/main" id="{7A20FD75-A532-3E41-09E2-9EE058BB2C49}"/>
                  </a:ext>
                </a:extLst>
              </p:cNvPr>
              <p:cNvSpPr/>
              <p:nvPr/>
            </p:nvSpPr>
            <p:spPr>
              <a:xfrm>
                <a:off x="9983792" y="4848474"/>
                <a:ext cx="24175" cy="13584"/>
              </a:xfrm>
              <a:custGeom>
                <a:avLst/>
                <a:gdLst>
                  <a:gd name="connsiteX0" fmla="*/ 9888 w 24175"/>
                  <a:gd name="connsiteY0" fmla="*/ 12621 h 13584"/>
                  <a:gd name="connsiteX1" fmla="*/ 12745 w 24175"/>
                  <a:gd name="connsiteY1" fmla="*/ 4048 h 13584"/>
                  <a:gd name="connsiteX2" fmla="*/ 24175 w 24175"/>
                  <a:gd name="connsiteY2" fmla="*/ 4048 h 13584"/>
                  <a:gd name="connsiteX3" fmla="*/ 11793 w 24175"/>
                  <a:gd name="connsiteY3" fmla="*/ 1191 h 13584"/>
                  <a:gd name="connsiteX4" fmla="*/ 363 w 24175"/>
                  <a:gd name="connsiteY4" fmla="*/ 238 h 13584"/>
                  <a:gd name="connsiteX5" fmla="*/ 9888 w 24175"/>
                  <a:gd name="connsiteY5" fmla="*/ 12621 h 135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4175" h="13584">
                    <a:moveTo>
                      <a:pt x="9888" y="12621"/>
                    </a:moveTo>
                    <a:lnTo>
                      <a:pt x="12745" y="4048"/>
                    </a:lnTo>
                    <a:cubicBezTo>
                      <a:pt x="24175" y="-2619"/>
                      <a:pt x="17508" y="5001"/>
                      <a:pt x="24175" y="4048"/>
                    </a:cubicBezTo>
                    <a:cubicBezTo>
                      <a:pt x="24175" y="-2619"/>
                      <a:pt x="21318" y="1191"/>
                      <a:pt x="11793" y="1191"/>
                    </a:cubicBezTo>
                    <a:cubicBezTo>
                      <a:pt x="11793" y="-714"/>
                      <a:pt x="5125" y="238"/>
                      <a:pt x="363" y="238"/>
                    </a:cubicBezTo>
                    <a:cubicBezTo>
                      <a:pt x="14650" y="3096"/>
                      <a:pt x="-13925" y="17383"/>
                      <a:pt x="9888" y="12621"/>
                    </a:cubicBezTo>
                    <a:close/>
                  </a:path>
                </a:pathLst>
              </a:custGeom>
              <a:grpFill/>
              <a:ln w="9525" cap="flat">
                <a:noFill/>
                <a:prstDash val="solid"/>
                <a:miter/>
              </a:ln>
            </p:spPr>
            <p:txBody>
              <a:bodyPr rtlCol="0" anchor="ctr"/>
              <a:lstStyle/>
              <a:p>
                <a:endParaRPr lang="zh-CN" altLang="en-US"/>
              </a:p>
            </p:txBody>
          </p:sp>
          <p:sp>
            <p:nvSpPr>
              <p:cNvPr id="767" name="任意多边形: 形状 766">
                <a:extLst>
                  <a:ext uri="{FF2B5EF4-FFF2-40B4-BE49-F238E27FC236}">
                    <a16:creationId xmlns:a16="http://schemas.microsoft.com/office/drawing/2014/main" id="{E3A2732E-9E4D-0865-D185-561B07542E6B}"/>
                  </a:ext>
                </a:extLst>
              </p:cNvPr>
              <p:cNvSpPr/>
              <p:nvPr/>
            </p:nvSpPr>
            <p:spPr>
              <a:xfrm>
                <a:off x="9994632" y="4842997"/>
                <a:ext cx="4762" cy="2857"/>
              </a:xfrm>
              <a:custGeom>
                <a:avLst/>
                <a:gdLst>
                  <a:gd name="connsiteX0" fmla="*/ 4763 w 4762"/>
                  <a:gd name="connsiteY0" fmla="*/ 0 h 2857"/>
                  <a:gd name="connsiteX1" fmla="*/ 0 w 4762"/>
                  <a:gd name="connsiteY1" fmla="*/ 1905 h 2857"/>
                  <a:gd name="connsiteX2" fmla="*/ 4763 w 4762"/>
                  <a:gd name="connsiteY2" fmla="*/ 2858 h 2857"/>
                </a:gdLst>
                <a:ahLst/>
                <a:cxnLst>
                  <a:cxn ang="0">
                    <a:pos x="connsiteX0" y="connsiteY0"/>
                  </a:cxn>
                  <a:cxn ang="0">
                    <a:pos x="connsiteX1" y="connsiteY1"/>
                  </a:cxn>
                  <a:cxn ang="0">
                    <a:pos x="connsiteX2" y="connsiteY2"/>
                  </a:cxn>
                </a:cxnLst>
                <a:rect l="l" t="t" r="r" b="b"/>
                <a:pathLst>
                  <a:path w="4762" h="2857">
                    <a:moveTo>
                      <a:pt x="4763" y="0"/>
                    </a:moveTo>
                    <a:lnTo>
                      <a:pt x="0" y="1905"/>
                    </a:lnTo>
                    <a:lnTo>
                      <a:pt x="4763" y="2858"/>
                    </a:lnTo>
                    <a:close/>
                  </a:path>
                </a:pathLst>
              </a:custGeom>
              <a:grpFill/>
              <a:ln w="9525" cap="flat">
                <a:noFill/>
                <a:prstDash val="solid"/>
                <a:miter/>
              </a:ln>
            </p:spPr>
            <p:txBody>
              <a:bodyPr rtlCol="0" anchor="ctr"/>
              <a:lstStyle/>
              <a:p>
                <a:endParaRPr lang="zh-CN" altLang="en-US"/>
              </a:p>
            </p:txBody>
          </p:sp>
          <p:sp>
            <p:nvSpPr>
              <p:cNvPr id="768" name="任意多边形: 形状 767">
                <a:extLst>
                  <a:ext uri="{FF2B5EF4-FFF2-40B4-BE49-F238E27FC236}">
                    <a16:creationId xmlns:a16="http://schemas.microsoft.com/office/drawing/2014/main" id="{0A388CFA-93B0-8F26-C16E-A327F1247031}"/>
                  </a:ext>
                </a:extLst>
              </p:cNvPr>
              <p:cNvSpPr/>
              <p:nvPr/>
            </p:nvSpPr>
            <p:spPr>
              <a:xfrm>
                <a:off x="9983202" y="4861095"/>
                <a:ext cx="38100" cy="34289"/>
              </a:xfrm>
              <a:custGeom>
                <a:avLst/>
                <a:gdLst>
                  <a:gd name="connsiteX0" fmla="*/ 3810 w 38100"/>
                  <a:gd name="connsiteY0" fmla="*/ 19050 h 34289"/>
                  <a:gd name="connsiteX1" fmla="*/ 10477 w 38100"/>
                  <a:gd name="connsiteY1" fmla="*/ 28575 h 34289"/>
                  <a:gd name="connsiteX2" fmla="*/ 6667 w 38100"/>
                  <a:gd name="connsiteY2" fmla="*/ 29527 h 34289"/>
                  <a:gd name="connsiteX3" fmla="*/ 9525 w 38100"/>
                  <a:gd name="connsiteY3" fmla="*/ 32385 h 34289"/>
                  <a:gd name="connsiteX4" fmla="*/ 6667 w 38100"/>
                  <a:gd name="connsiteY4" fmla="*/ 34290 h 34289"/>
                  <a:gd name="connsiteX5" fmla="*/ 27622 w 38100"/>
                  <a:gd name="connsiteY5" fmla="*/ 31433 h 34289"/>
                  <a:gd name="connsiteX6" fmla="*/ 24765 w 38100"/>
                  <a:gd name="connsiteY6" fmla="*/ 26670 h 34289"/>
                  <a:gd name="connsiteX7" fmla="*/ 38100 w 38100"/>
                  <a:gd name="connsiteY7" fmla="*/ 23813 h 34289"/>
                  <a:gd name="connsiteX8" fmla="*/ 22860 w 38100"/>
                  <a:gd name="connsiteY8" fmla="*/ 25717 h 34289"/>
                  <a:gd name="connsiteX9" fmla="*/ 29527 w 38100"/>
                  <a:gd name="connsiteY9" fmla="*/ 20955 h 34289"/>
                  <a:gd name="connsiteX10" fmla="*/ 12382 w 38100"/>
                  <a:gd name="connsiteY10" fmla="*/ 20955 h 34289"/>
                  <a:gd name="connsiteX11" fmla="*/ 20002 w 38100"/>
                  <a:gd name="connsiteY11" fmla="*/ 14288 h 34289"/>
                  <a:gd name="connsiteX12" fmla="*/ 11430 w 38100"/>
                  <a:gd name="connsiteY12" fmla="*/ 11430 h 34289"/>
                  <a:gd name="connsiteX13" fmla="*/ 24765 w 38100"/>
                  <a:gd name="connsiteY13" fmla="*/ 0 h 34289"/>
                  <a:gd name="connsiteX14" fmla="*/ 0 w 38100"/>
                  <a:gd name="connsiteY14" fmla="*/ 5715 h 34289"/>
                  <a:gd name="connsiteX15" fmla="*/ 11430 w 38100"/>
                  <a:gd name="connsiteY15" fmla="*/ 6667 h 34289"/>
                  <a:gd name="connsiteX16" fmla="*/ 0 w 38100"/>
                  <a:gd name="connsiteY16" fmla="*/ 14288 h 34289"/>
                  <a:gd name="connsiteX17" fmla="*/ 6667 w 38100"/>
                  <a:gd name="connsiteY17" fmla="*/ 20002 h 34289"/>
                  <a:gd name="connsiteX18" fmla="*/ 3810 w 38100"/>
                  <a:gd name="connsiteY18" fmla="*/ 19050 h 34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8100" h="34289">
                    <a:moveTo>
                      <a:pt x="3810" y="19050"/>
                    </a:moveTo>
                    <a:cubicBezTo>
                      <a:pt x="-8573" y="28575"/>
                      <a:pt x="14288" y="21908"/>
                      <a:pt x="10477" y="28575"/>
                    </a:cubicBezTo>
                    <a:cubicBezTo>
                      <a:pt x="9525" y="28575"/>
                      <a:pt x="8572" y="29527"/>
                      <a:pt x="6667" y="29527"/>
                    </a:cubicBezTo>
                    <a:lnTo>
                      <a:pt x="9525" y="32385"/>
                    </a:lnTo>
                    <a:lnTo>
                      <a:pt x="6667" y="34290"/>
                    </a:lnTo>
                    <a:cubicBezTo>
                      <a:pt x="15240" y="30480"/>
                      <a:pt x="20002" y="32385"/>
                      <a:pt x="27622" y="31433"/>
                    </a:cubicBezTo>
                    <a:cubicBezTo>
                      <a:pt x="35242" y="24765"/>
                      <a:pt x="16192" y="33338"/>
                      <a:pt x="24765" y="26670"/>
                    </a:cubicBezTo>
                    <a:cubicBezTo>
                      <a:pt x="28575" y="25717"/>
                      <a:pt x="35242" y="23813"/>
                      <a:pt x="38100" y="23813"/>
                    </a:cubicBezTo>
                    <a:cubicBezTo>
                      <a:pt x="33338" y="22860"/>
                      <a:pt x="27622" y="24765"/>
                      <a:pt x="22860" y="25717"/>
                    </a:cubicBezTo>
                    <a:cubicBezTo>
                      <a:pt x="20955" y="23813"/>
                      <a:pt x="25717" y="22860"/>
                      <a:pt x="29527" y="20955"/>
                    </a:cubicBezTo>
                    <a:cubicBezTo>
                      <a:pt x="23813" y="20002"/>
                      <a:pt x="10477" y="25717"/>
                      <a:pt x="12382" y="20955"/>
                    </a:cubicBezTo>
                    <a:cubicBezTo>
                      <a:pt x="19050" y="15240"/>
                      <a:pt x="24765" y="17145"/>
                      <a:pt x="20002" y="14288"/>
                    </a:cubicBezTo>
                    <a:cubicBezTo>
                      <a:pt x="7620" y="21908"/>
                      <a:pt x="20002" y="9525"/>
                      <a:pt x="11430" y="11430"/>
                    </a:cubicBezTo>
                    <a:cubicBezTo>
                      <a:pt x="12382" y="7620"/>
                      <a:pt x="20002" y="952"/>
                      <a:pt x="24765" y="0"/>
                    </a:cubicBezTo>
                    <a:cubicBezTo>
                      <a:pt x="14288" y="4763"/>
                      <a:pt x="4763" y="6667"/>
                      <a:pt x="0" y="5715"/>
                    </a:cubicBezTo>
                    <a:cubicBezTo>
                      <a:pt x="3810" y="5715"/>
                      <a:pt x="7620" y="6667"/>
                      <a:pt x="11430" y="6667"/>
                    </a:cubicBezTo>
                    <a:lnTo>
                      <a:pt x="0" y="14288"/>
                    </a:lnTo>
                    <a:cubicBezTo>
                      <a:pt x="6667" y="14288"/>
                      <a:pt x="6667" y="17145"/>
                      <a:pt x="6667" y="20002"/>
                    </a:cubicBezTo>
                    <a:lnTo>
                      <a:pt x="3810" y="19050"/>
                    </a:lnTo>
                    <a:close/>
                  </a:path>
                </a:pathLst>
              </a:custGeom>
              <a:grpFill/>
              <a:ln w="9525" cap="flat">
                <a:noFill/>
                <a:prstDash val="solid"/>
                <a:miter/>
              </a:ln>
            </p:spPr>
            <p:txBody>
              <a:bodyPr rtlCol="0" anchor="ctr"/>
              <a:lstStyle/>
              <a:p>
                <a:endParaRPr lang="zh-CN" altLang="en-US"/>
              </a:p>
            </p:txBody>
          </p:sp>
          <p:sp>
            <p:nvSpPr>
              <p:cNvPr id="769" name="任意多边形: 形状 768">
                <a:extLst>
                  <a:ext uri="{FF2B5EF4-FFF2-40B4-BE49-F238E27FC236}">
                    <a16:creationId xmlns:a16="http://schemas.microsoft.com/office/drawing/2014/main" id="{2A631FEA-DCB8-404C-EEE7-8DEC965B7888}"/>
                  </a:ext>
                </a:extLst>
              </p:cNvPr>
              <p:cNvSpPr/>
              <p:nvPr/>
            </p:nvSpPr>
            <p:spPr>
              <a:xfrm>
                <a:off x="10020350" y="4884907"/>
                <a:ext cx="2857" cy="9525"/>
              </a:xfrm>
              <a:custGeom>
                <a:avLst/>
                <a:gdLst>
                  <a:gd name="connsiteX0" fmla="*/ 0 w 2857"/>
                  <a:gd name="connsiteY0" fmla="*/ 0 h 9525"/>
                  <a:gd name="connsiteX1" fmla="*/ 2858 w 2857"/>
                  <a:gd name="connsiteY1" fmla="*/ 0 h 9525"/>
                  <a:gd name="connsiteX2" fmla="*/ 0 w 2857"/>
                  <a:gd name="connsiteY2" fmla="*/ 0 h 9525"/>
                </a:gdLst>
                <a:ahLst/>
                <a:cxnLst>
                  <a:cxn ang="0">
                    <a:pos x="connsiteX0" y="connsiteY0"/>
                  </a:cxn>
                  <a:cxn ang="0">
                    <a:pos x="connsiteX1" y="connsiteY1"/>
                  </a:cxn>
                  <a:cxn ang="0">
                    <a:pos x="connsiteX2" y="connsiteY2"/>
                  </a:cxn>
                </a:cxnLst>
                <a:rect l="l" t="t" r="r" b="b"/>
                <a:pathLst>
                  <a:path w="2857" h="9525">
                    <a:moveTo>
                      <a:pt x="0" y="0"/>
                    </a:moveTo>
                    <a:cubicBezTo>
                      <a:pt x="953" y="0"/>
                      <a:pt x="1905" y="0"/>
                      <a:pt x="2858" y="0"/>
                    </a:cubicBezTo>
                    <a:cubicBezTo>
                      <a:pt x="2858" y="0"/>
                      <a:pt x="1905" y="0"/>
                      <a:pt x="0" y="0"/>
                    </a:cubicBezTo>
                    <a:close/>
                  </a:path>
                </a:pathLst>
              </a:custGeom>
              <a:grpFill/>
              <a:ln w="9525" cap="flat">
                <a:noFill/>
                <a:prstDash val="solid"/>
                <a:miter/>
              </a:ln>
            </p:spPr>
            <p:txBody>
              <a:bodyPr rtlCol="0" anchor="ctr"/>
              <a:lstStyle/>
              <a:p>
                <a:endParaRPr lang="zh-CN" altLang="en-US"/>
              </a:p>
            </p:txBody>
          </p:sp>
          <p:sp>
            <p:nvSpPr>
              <p:cNvPr id="770" name="任意多边形: 形状 769">
                <a:extLst>
                  <a:ext uri="{FF2B5EF4-FFF2-40B4-BE49-F238E27FC236}">
                    <a16:creationId xmlns:a16="http://schemas.microsoft.com/office/drawing/2014/main" id="{8FB94C0F-1C62-C57E-8516-4693AE74C5CE}"/>
                  </a:ext>
                </a:extLst>
              </p:cNvPr>
              <p:cNvSpPr/>
              <p:nvPr/>
            </p:nvSpPr>
            <p:spPr>
              <a:xfrm>
                <a:off x="10008920" y="4855379"/>
                <a:ext cx="6667" cy="2857"/>
              </a:xfrm>
              <a:custGeom>
                <a:avLst/>
                <a:gdLst>
                  <a:gd name="connsiteX0" fmla="*/ 0 w 6667"/>
                  <a:gd name="connsiteY0" fmla="*/ 2858 h 2857"/>
                  <a:gd name="connsiteX1" fmla="*/ 3810 w 6667"/>
                  <a:gd name="connsiteY1" fmla="*/ 2858 h 2857"/>
                  <a:gd name="connsiteX2" fmla="*/ 6667 w 6667"/>
                  <a:gd name="connsiteY2" fmla="*/ 0 h 2857"/>
                </a:gdLst>
                <a:ahLst/>
                <a:cxnLst>
                  <a:cxn ang="0">
                    <a:pos x="connsiteX0" y="connsiteY0"/>
                  </a:cxn>
                  <a:cxn ang="0">
                    <a:pos x="connsiteX1" y="connsiteY1"/>
                  </a:cxn>
                  <a:cxn ang="0">
                    <a:pos x="connsiteX2" y="connsiteY2"/>
                  </a:cxn>
                </a:cxnLst>
                <a:rect l="l" t="t" r="r" b="b"/>
                <a:pathLst>
                  <a:path w="6667" h="2857">
                    <a:moveTo>
                      <a:pt x="0" y="2858"/>
                    </a:moveTo>
                    <a:lnTo>
                      <a:pt x="3810" y="2858"/>
                    </a:lnTo>
                    <a:lnTo>
                      <a:pt x="6667" y="0"/>
                    </a:lnTo>
                    <a:close/>
                  </a:path>
                </a:pathLst>
              </a:custGeom>
              <a:grpFill/>
              <a:ln w="9525" cap="flat">
                <a:noFill/>
                <a:prstDash val="solid"/>
                <a:miter/>
              </a:ln>
            </p:spPr>
            <p:txBody>
              <a:bodyPr rtlCol="0" anchor="ctr"/>
              <a:lstStyle/>
              <a:p>
                <a:endParaRPr lang="zh-CN" altLang="en-US"/>
              </a:p>
            </p:txBody>
          </p:sp>
          <p:sp>
            <p:nvSpPr>
              <p:cNvPr id="771" name="任意多边形: 形状 770">
                <a:extLst>
                  <a:ext uri="{FF2B5EF4-FFF2-40B4-BE49-F238E27FC236}">
                    <a16:creationId xmlns:a16="http://schemas.microsoft.com/office/drawing/2014/main" id="{8CFE9095-BD99-8D47-30D4-9EC2ED08BC8C}"/>
                  </a:ext>
                </a:extLst>
              </p:cNvPr>
              <p:cNvSpPr/>
              <p:nvPr/>
            </p:nvSpPr>
            <p:spPr>
              <a:xfrm>
                <a:off x="10027017" y="4883560"/>
                <a:ext cx="6667" cy="1347"/>
              </a:xfrm>
              <a:custGeom>
                <a:avLst/>
                <a:gdLst>
                  <a:gd name="connsiteX0" fmla="*/ 3810 w 6667"/>
                  <a:gd name="connsiteY0" fmla="*/ 394 h 1347"/>
                  <a:gd name="connsiteX1" fmla="*/ 0 w 6667"/>
                  <a:gd name="connsiteY1" fmla="*/ 1347 h 1347"/>
                  <a:gd name="connsiteX2" fmla="*/ 6667 w 6667"/>
                  <a:gd name="connsiteY2" fmla="*/ 394 h 1347"/>
                  <a:gd name="connsiteX3" fmla="*/ 3810 w 6667"/>
                  <a:gd name="connsiteY3" fmla="*/ 394 h 1347"/>
                </a:gdLst>
                <a:ahLst/>
                <a:cxnLst>
                  <a:cxn ang="0">
                    <a:pos x="connsiteX0" y="connsiteY0"/>
                  </a:cxn>
                  <a:cxn ang="0">
                    <a:pos x="connsiteX1" y="connsiteY1"/>
                  </a:cxn>
                  <a:cxn ang="0">
                    <a:pos x="connsiteX2" y="connsiteY2"/>
                  </a:cxn>
                  <a:cxn ang="0">
                    <a:pos x="connsiteX3" y="connsiteY3"/>
                  </a:cxn>
                </a:cxnLst>
                <a:rect l="l" t="t" r="r" b="b"/>
                <a:pathLst>
                  <a:path w="6667" h="1347">
                    <a:moveTo>
                      <a:pt x="3810" y="394"/>
                    </a:moveTo>
                    <a:cubicBezTo>
                      <a:pt x="3810" y="-558"/>
                      <a:pt x="0" y="394"/>
                      <a:pt x="0" y="1347"/>
                    </a:cubicBezTo>
                    <a:lnTo>
                      <a:pt x="6667" y="394"/>
                    </a:lnTo>
                    <a:lnTo>
                      <a:pt x="3810" y="394"/>
                    </a:lnTo>
                    <a:close/>
                  </a:path>
                </a:pathLst>
              </a:custGeom>
              <a:grpFill/>
              <a:ln w="9525" cap="flat">
                <a:noFill/>
                <a:prstDash val="solid"/>
                <a:miter/>
              </a:ln>
            </p:spPr>
            <p:txBody>
              <a:bodyPr rtlCol="0" anchor="ctr"/>
              <a:lstStyle/>
              <a:p>
                <a:endParaRPr lang="zh-CN" altLang="en-US"/>
              </a:p>
            </p:txBody>
          </p:sp>
          <p:sp>
            <p:nvSpPr>
              <p:cNvPr id="772" name="任意多边形: 形状 771">
                <a:extLst>
                  <a:ext uri="{FF2B5EF4-FFF2-40B4-BE49-F238E27FC236}">
                    <a16:creationId xmlns:a16="http://schemas.microsoft.com/office/drawing/2014/main" id="{EDCB4F98-190D-3522-A46F-331832A8ACA6}"/>
                  </a:ext>
                </a:extLst>
              </p:cNvPr>
              <p:cNvSpPr/>
              <p:nvPr/>
            </p:nvSpPr>
            <p:spPr>
              <a:xfrm>
                <a:off x="10017492" y="4890622"/>
                <a:ext cx="6667" cy="4762"/>
              </a:xfrm>
              <a:custGeom>
                <a:avLst/>
                <a:gdLst>
                  <a:gd name="connsiteX0" fmla="*/ 6667 w 6667"/>
                  <a:gd name="connsiteY0" fmla="*/ 0 h 4762"/>
                  <a:gd name="connsiteX1" fmla="*/ 0 w 6667"/>
                  <a:gd name="connsiteY1" fmla="*/ 4763 h 4762"/>
                  <a:gd name="connsiteX2" fmla="*/ 5715 w 6667"/>
                  <a:gd name="connsiteY2" fmla="*/ 3810 h 4762"/>
                </a:gdLst>
                <a:ahLst/>
                <a:cxnLst>
                  <a:cxn ang="0">
                    <a:pos x="connsiteX0" y="connsiteY0"/>
                  </a:cxn>
                  <a:cxn ang="0">
                    <a:pos x="connsiteX1" y="connsiteY1"/>
                  </a:cxn>
                  <a:cxn ang="0">
                    <a:pos x="connsiteX2" y="connsiteY2"/>
                  </a:cxn>
                </a:cxnLst>
                <a:rect l="l" t="t" r="r" b="b"/>
                <a:pathLst>
                  <a:path w="6667" h="4762">
                    <a:moveTo>
                      <a:pt x="6667" y="0"/>
                    </a:moveTo>
                    <a:lnTo>
                      <a:pt x="0" y="4763"/>
                    </a:lnTo>
                    <a:lnTo>
                      <a:pt x="5715" y="3810"/>
                    </a:lnTo>
                    <a:close/>
                  </a:path>
                </a:pathLst>
              </a:custGeom>
              <a:grpFill/>
              <a:ln w="9525" cap="flat">
                <a:noFill/>
                <a:prstDash val="solid"/>
                <a:miter/>
              </a:ln>
            </p:spPr>
            <p:txBody>
              <a:bodyPr rtlCol="0" anchor="ctr"/>
              <a:lstStyle/>
              <a:p>
                <a:endParaRPr lang="zh-CN" altLang="en-US"/>
              </a:p>
            </p:txBody>
          </p:sp>
          <p:sp>
            <p:nvSpPr>
              <p:cNvPr id="773" name="任意多边形: 形状 772">
                <a:extLst>
                  <a:ext uri="{FF2B5EF4-FFF2-40B4-BE49-F238E27FC236}">
                    <a16:creationId xmlns:a16="http://schemas.microsoft.com/office/drawing/2014/main" id="{4E371E86-F50D-AD24-4D95-248479BEC418}"/>
                  </a:ext>
                </a:extLst>
              </p:cNvPr>
              <p:cNvSpPr/>
              <p:nvPr/>
            </p:nvSpPr>
            <p:spPr>
              <a:xfrm>
                <a:off x="10028849" y="4966801"/>
                <a:ext cx="12443" cy="3845"/>
              </a:xfrm>
              <a:custGeom>
                <a:avLst/>
                <a:gdLst>
                  <a:gd name="connsiteX0" fmla="*/ 11503 w 12443"/>
                  <a:gd name="connsiteY0" fmla="*/ 1926 h 3845"/>
                  <a:gd name="connsiteX1" fmla="*/ 73 w 12443"/>
                  <a:gd name="connsiteY1" fmla="*/ 1926 h 3845"/>
                  <a:gd name="connsiteX2" fmla="*/ 11503 w 12443"/>
                  <a:gd name="connsiteY2" fmla="*/ 1926 h 3845"/>
                </a:gdLst>
                <a:ahLst/>
                <a:cxnLst>
                  <a:cxn ang="0">
                    <a:pos x="connsiteX0" y="connsiteY0"/>
                  </a:cxn>
                  <a:cxn ang="0">
                    <a:pos x="connsiteX1" y="connsiteY1"/>
                  </a:cxn>
                  <a:cxn ang="0">
                    <a:pos x="connsiteX2" y="connsiteY2"/>
                  </a:cxn>
                </a:cxnLst>
                <a:rect l="l" t="t" r="r" b="b"/>
                <a:pathLst>
                  <a:path w="12443" h="3845">
                    <a:moveTo>
                      <a:pt x="11503" y="1926"/>
                    </a:moveTo>
                    <a:cubicBezTo>
                      <a:pt x="15313" y="-1885"/>
                      <a:pt x="6741" y="973"/>
                      <a:pt x="73" y="1926"/>
                    </a:cubicBezTo>
                    <a:cubicBezTo>
                      <a:pt x="-879" y="6688"/>
                      <a:pt x="7693" y="973"/>
                      <a:pt x="11503" y="1926"/>
                    </a:cubicBezTo>
                    <a:close/>
                  </a:path>
                </a:pathLst>
              </a:custGeom>
              <a:grpFill/>
              <a:ln w="9525" cap="flat">
                <a:noFill/>
                <a:prstDash val="solid"/>
                <a:miter/>
              </a:ln>
            </p:spPr>
            <p:txBody>
              <a:bodyPr rtlCol="0" anchor="ctr"/>
              <a:lstStyle/>
              <a:p>
                <a:endParaRPr lang="zh-CN" altLang="en-US"/>
              </a:p>
            </p:txBody>
          </p:sp>
          <p:sp>
            <p:nvSpPr>
              <p:cNvPr id="774" name="任意多边形: 形状 773">
                <a:extLst>
                  <a:ext uri="{FF2B5EF4-FFF2-40B4-BE49-F238E27FC236}">
                    <a16:creationId xmlns:a16="http://schemas.microsoft.com/office/drawing/2014/main" id="{32EB044E-B2E1-2635-441B-CA665F73172A}"/>
                  </a:ext>
                </a:extLst>
              </p:cNvPr>
              <p:cNvSpPr/>
              <p:nvPr/>
            </p:nvSpPr>
            <p:spPr>
              <a:xfrm>
                <a:off x="10056894" y="5007779"/>
                <a:ext cx="7748" cy="7620"/>
              </a:xfrm>
              <a:custGeom>
                <a:avLst/>
                <a:gdLst>
                  <a:gd name="connsiteX0" fmla="*/ 6318 w 7748"/>
                  <a:gd name="connsiteY0" fmla="*/ 7620 h 7620"/>
                  <a:gd name="connsiteX1" fmla="*/ 1555 w 7748"/>
                  <a:gd name="connsiteY1" fmla="*/ 0 h 7620"/>
                  <a:gd name="connsiteX2" fmla="*/ 6318 w 7748"/>
                  <a:gd name="connsiteY2" fmla="*/ 7620 h 7620"/>
                </a:gdLst>
                <a:ahLst/>
                <a:cxnLst>
                  <a:cxn ang="0">
                    <a:pos x="connsiteX0" y="connsiteY0"/>
                  </a:cxn>
                  <a:cxn ang="0">
                    <a:pos x="connsiteX1" y="connsiteY1"/>
                  </a:cxn>
                  <a:cxn ang="0">
                    <a:pos x="connsiteX2" y="connsiteY2"/>
                  </a:cxn>
                </a:cxnLst>
                <a:rect l="l" t="t" r="r" b="b"/>
                <a:pathLst>
                  <a:path w="7748" h="7620">
                    <a:moveTo>
                      <a:pt x="6318" y="7620"/>
                    </a:moveTo>
                    <a:cubicBezTo>
                      <a:pt x="11080" y="3810"/>
                      <a:pt x="2508" y="2858"/>
                      <a:pt x="1555" y="0"/>
                    </a:cubicBezTo>
                    <a:cubicBezTo>
                      <a:pt x="-2255" y="3810"/>
                      <a:pt x="1555" y="5715"/>
                      <a:pt x="6318" y="7620"/>
                    </a:cubicBezTo>
                    <a:close/>
                  </a:path>
                </a:pathLst>
              </a:custGeom>
              <a:grpFill/>
              <a:ln w="9525" cap="flat">
                <a:noFill/>
                <a:prstDash val="solid"/>
                <a:miter/>
              </a:ln>
            </p:spPr>
            <p:txBody>
              <a:bodyPr rtlCol="0" anchor="ctr"/>
              <a:lstStyle/>
              <a:p>
                <a:endParaRPr lang="zh-CN" altLang="en-US"/>
              </a:p>
            </p:txBody>
          </p:sp>
          <p:sp>
            <p:nvSpPr>
              <p:cNvPr id="775" name="任意多边形: 形状 774">
                <a:extLst>
                  <a:ext uri="{FF2B5EF4-FFF2-40B4-BE49-F238E27FC236}">
                    <a16:creationId xmlns:a16="http://schemas.microsoft.com/office/drawing/2014/main" id="{19727A5B-9FAF-E876-6B48-83C160718F41}"/>
                  </a:ext>
                </a:extLst>
              </p:cNvPr>
              <p:cNvSpPr/>
              <p:nvPr/>
            </p:nvSpPr>
            <p:spPr>
              <a:xfrm>
                <a:off x="10075793" y="5029449"/>
                <a:ext cx="22661" cy="4195"/>
              </a:xfrm>
              <a:custGeom>
                <a:avLst/>
                <a:gdLst>
                  <a:gd name="connsiteX0" fmla="*/ 22662 w 22661"/>
                  <a:gd name="connsiteY0" fmla="*/ 238 h 4195"/>
                  <a:gd name="connsiteX1" fmla="*/ 16947 w 22661"/>
                  <a:gd name="connsiteY1" fmla="*/ 1191 h 4195"/>
                  <a:gd name="connsiteX2" fmla="*/ 754 w 22661"/>
                  <a:gd name="connsiteY2" fmla="*/ 2143 h 4195"/>
                  <a:gd name="connsiteX3" fmla="*/ 22662 w 22661"/>
                  <a:gd name="connsiteY3" fmla="*/ 238 h 4195"/>
                </a:gdLst>
                <a:ahLst/>
                <a:cxnLst>
                  <a:cxn ang="0">
                    <a:pos x="connsiteX0" y="connsiteY0"/>
                  </a:cxn>
                  <a:cxn ang="0">
                    <a:pos x="connsiteX1" y="connsiteY1"/>
                  </a:cxn>
                  <a:cxn ang="0">
                    <a:pos x="connsiteX2" y="connsiteY2"/>
                  </a:cxn>
                  <a:cxn ang="0">
                    <a:pos x="connsiteX3" y="connsiteY3"/>
                  </a:cxn>
                </a:cxnLst>
                <a:rect l="l" t="t" r="r" b="b"/>
                <a:pathLst>
                  <a:path w="22661" h="4195">
                    <a:moveTo>
                      <a:pt x="22662" y="238"/>
                    </a:moveTo>
                    <a:cubicBezTo>
                      <a:pt x="19804" y="238"/>
                      <a:pt x="17899" y="-714"/>
                      <a:pt x="16947" y="1191"/>
                    </a:cubicBezTo>
                    <a:lnTo>
                      <a:pt x="754" y="2143"/>
                    </a:lnTo>
                    <a:cubicBezTo>
                      <a:pt x="-4008" y="6906"/>
                      <a:pt x="15042" y="2143"/>
                      <a:pt x="22662" y="238"/>
                    </a:cubicBezTo>
                    <a:close/>
                  </a:path>
                </a:pathLst>
              </a:custGeom>
              <a:grpFill/>
              <a:ln w="9525" cap="flat">
                <a:noFill/>
                <a:prstDash val="solid"/>
                <a:miter/>
              </a:ln>
            </p:spPr>
            <p:txBody>
              <a:bodyPr rtlCol="0" anchor="ctr"/>
              <a:lstStyle/>
              <a:p>
                <a:endParaRPr lang="zh-CN" altLang="en-US"/>
              </a:p>
            </p:txBody>
          </p:sp>
          <p:sp>
            <p:nvSpPr>
              <p:cNvPr id="776" name="任意多边形: 形状 775">
                <a:extLst>
                  <a:ext uri="{FF2B5EF4-FFF2-40B4-BE49-F238E27FC236}">
                    <a16:creationId xmlns:a16="http://schemas.microsoft.com/office/drawing/2014/main" id="{8DE0205C-1E29-0F6B-92F9-4933C37019DC}"/>
                  </a:ext>
                </a:extLst>
              </p:cNvPr>
              <p:cNvSpPr/>
              <p:nvPr/>
            </p:nvSpPr>
            <p:spPr>
              <a:xfrm>
                <a:off x="10083215" y="5050642"/>
                <a:ext cx="21907" cy="4314"/>
              </a:xfrm>
              <a:custGeom>
                <a:avLst/>
                <a:gdLst>
                  <a:gd name="connsiteX0" fmla="*/ 21907 w 21907"/>
                  <a:gd name="connsiteY0" fmla="*/ 2858 h 4314"/>
                  <a:gd name="connsiteX1" fmla="*/ 15240 w 21907"/>
                  <a:gd name="connsiteY1" fmla="*/ 0 h 4314"/>
                  <a:gd name="connsiteX2" fmla="*/ 15240 w 21907"/>
                  <a:gd name="connsiteY2" fmla="*/ 1905 h 4314"/>
                  <a:gd name="connsiteX3" fmla="*/ 0 w 21907"/>
                  <a:gd name="connsiteY3" fmla="*/ 1905 h 4314"/>
                  <a:gd name="connsiteX4" fmla="*/ 21907 w 21907"/>
                  <a:gd name="connsiteY4" fmla="*/ 2858 h 43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907" h="4314">
                    <a:moveTo>
                      <a:pt x="21907" y="2858"/>
                    </a:moveTo>
                    <a:lnTo>
                      <a:pt x="15240" y="0"/>
                    </a:lnTo>
                    <a:lnTo>
                      <a:pt x="15240" y="1905"/>
                    </a:lnTo>
                    <a:cubicBezTo>
                      <a:pt x="8572" y="1905"/>
                      <a:pt x="5715" y="1905"/>
                      <a:pt x="0" y="1905"/>
                    </a:cubicBezTo>
                    <a:cubicBezTo>
                      <a:pt x="3810" y="3810"/>
                      <a:pt x="10477" y="5715"/>
                      <a:pt x="21907" y="2858"/>
                    </a:cubicBezTo>
                    <a:close/>
                  </a:path>
                </a:pathLst>
              </a:custGeom>
              <a:grpFill/>
              <a:ln w="9525" cap="flat">
                <a:noFill/>
                <a:prstDash val="solid"/>
                <a:miter/>
              </a:ln>
            </p:spPr>
            <p:txBody>
              <a:bodyPr rtlCol="0" anchor="ctr"/>
              <a:lstStyle/>
              <a:p>
                <a:endParaRPr lang="zh-CN" altLang="en-US"/>
              </a:p>
            </p:txBody>
          </p:sp>
          <p:sp>
            <p:nvSpPr>
              <p:cNvPr id="777" name="任意多边形: 形状 776">
                <a:extLst>
                  <a:ext uri="{FF2B5EF4-FFF2-40B4-BE49-F238E27FC236}">
                    <a16:creationId xmlns:a16="http://schemas.microsoft.com/office/drawing/2014/main" id="{9E406895-E8CF-E0E5-EFA0-6283AF6D1BD7}"/>
                  </a:ext>
                </a:extLst>
              </p:cNvPr>
              <p:cNvSpPr/>
              <p:nvPr/>
            </p:nvSpPr>
            <p:spPr>
              <a:xfrm>
                <a:off x="10079404" y="5049690"/>
                <a:ext cx="3376" cy="952"/>
              </a:xfrm>
              <a:custGeom>
                <a:avLst/>
                <a:gdLst>
                  <a:gd name="connsiteX0" fmla="*/ 0 w 3376"/>
                  <a:gd name="connsiteY0" fmla="*/ 0 h 952"/>
                  <a:gd name="connsiteX1" fmla="*/ 953 w 3376"/>
                  <a:gd name="connsiteY1" fmla="*/ 952 h 952"/>
                  <a:gd name="connsiteX2" fmla="*/ 0 w 3376"/>
                  <a:gd name="connsiteY2" fmla="*/ 0 h 952"/>
                </a:gdLst>
                <a:ahLst/>
                <a:cxnLst>
                  <a:cxn ang="0">
                    <a:pos x="connsiteX0" y="connsiteY0"/>
                  </a:cxn>
                  <a:cxn ang="0">
                    <a:pos x="connsiteX1" y="connsiteY1"/>
                  </a:cxn>
                  <a:cxn ang="0">
                    <a:pos x="connsiteX2" y="connsiteY2"/>
                  </a:cxn>
                </a:cxnLst>
                <a:rect l="l" t="t" r="r" b="b"/>
                <a:pathLst>
                  <a:path w="3376" h="952">
                    <a:moveTo>
                      <a:pt x="0" y="0"/>
                    </a:moveTo>
                    <a:cubicBezTo>
                      <a:pt x="0" y="0"/>
                      <a:pt x="953" y="952"/>
                      <a:pt x="953" y="952"/>
                    </a:cubicBezTo>
                    <a:cubicBezTo>
                      <a:pt x="2858" y="0"/>
                      <a:pt x="5715" y="0"/>
                      <a:pt x="0" y="0"/>
                    </a:cubicBezTo>
                    <a:close/>
                  </a:path>
                </a:pathLst>
              </a:custGeom>
              <a:grpFill/>
              <a:ln w="9525" cap="flat">
                <a:noFill/>
                <a:prstDash val="solid"/>
                <a:miter/>
              </a:ln>
            </p:spPr>
            <p:txBody>
              <a:bodyPr rtlCol="0" anchor="ctr"/>
              <a:lstStyle/>
              <a:p>
                <a:endParaRPr lang="zh-CN" altLang="en-US"/>
              </a:p>
            </p:txBody>
          </p:sp>
          <p:sp>
            <p:nvSpPr>
              <p:cNvPr id="778" name="任意多边形: 形状 777">
                <a:extLst>
                  <a:ext uri="{FF2B5EF4-FFF2-40B4-BE49-F238E27FC236}">
                    <a16:creationId xmlns:a16="http://schemas.microsoft.com/office/drawing/2014/main" id="{9D130AD9-6D13-68F3-134E-809B9978C4DE}"/>
                  </a:ext>
                </a:extLst>
              </p:cNvPr>
              <p:cNvSpPr/>
              <p:nvPr/>
            </p:nvSpPr>
            <p:spPr>
              <a:xfrm>
                <a:off x="10079405" y="5050642"/>
                <a:ext cx="3810" cy="1904"/>
              </a:xfrm>
              <a:custGeom>
                <a:avLst/>
                <a:gdLst>
                  <a:gd name="connsiteX0" fmla="*/ 1905 w 3810"/>
                  <a:gd name="connsiteY0" fmla="*/ 1905 h 1904"/>
                  <a:gd name="connsiteX1" fmla="*/ 3810 w 3810"/>
                  <a:gd name="connsiteY1" fmla="*/ 1905 h 1904"/>
                  <a:gd name="connsiteX2" fmla="*/ 953 w 3810"/>
                  <a:gd name="connsiteY2" fmla="*/ 0 h 1904"/>
                  <a:gd name="connsiteX3" fmla="*/ 1905 w 3810"/>
                  <a:gd name="connsiteY3" fmla="*/ 1905 h 1904"/>
                </a:gdLst>
                <a:ahLst/>
                <a:cxnLst>
                  <a:cxn ang="0">
                    <a:pos x="connsiteX0" y="connsiteY0"/>
                  </a:cxn>
                  <a:cxn ang="0">
                    <a:pos x="connsiteX1" y="connsiteY1"/>
                  </a:cxn>
                  <a:cxn ang="0">
                    <a:pos x="connsiteX2" y="connsiteY2"/>
                  </a:cxn>
                  <a:cxn ang="0">
                    <a:pos x="connsiteX3" y="connsiteY3"/>
                  </a:cxn>
                </a:cxnLst>
                <a:rect l="l" t="t" r="r" b="b"/>
                <a:pathLst>
                  <a:path w="3810" h="1904">
                    <a:moveTo>
                      <a:pt x="1905" y="1905"/>
                    </a:moveTo>
                    <a:cubicBezTo>
                      <a:pt x="2857" y="1905"/>
                      <a:pt x="2857" y="1905"/>
                      <a:pt x="3810" y="1905"/>
                    </a:cubicBezTo>
                    <a:cubicBezTo>
                      <a:pt x="2857" y="953"/>
                      <a:pt x="1905" y="953"/>
                      <a:pt x="953" y="0"/>
                    </a:cubicBezTo>
                    <a:cubicBezTo>
                      <a:pt x="0" y="953"/>
                      <a:pt x="-952" y="953"/>
                      <a:pt x="1905" y="1905"/>
                    </a:cubicBezTo>
                    <a:close/>
                  </a:path>
                </a:pathLst>
              </a:custGeom>
              <a:grpFill/>
              <a:ln w="9525" cap="flat">
                <a:noFill/>
                <a:prstDash val="solid"/>
                <a:miter/>
              </a:ln>
            </p:spPr>
            <p:txBody>
              <a:bodyPr rtlCol="0" anchor="ctr"/>
              <a:lstStyle/>
              <a:p>
                <a:endParaRPr lang="zh-CN" altLang="en-US"/>
              </a:p>
            </p:txBody>
          </p:sp>
          <p:sp>
            <p:nvSpPr>
              <p:cNvPr id="779" name="任意多边形: 形状 778">
                <a:extLst>
                  <a:ext uri="{FF2B5EF4-FFF2-40B4-BE49-F238E27FC236}">
                    <a16:creationId xmlns:a16="http://schemas.microsoft.com/office/drawing/2014/main" id="{0806F398-1CB2-15B8-C00D-7083DCB907A8}"/>
                  </a:ext>
                </a:extLst>
              </p:cNvPr>
              <p:cNvSpPr/>
              <p:nvPr/>
            </p:nvSpPr>
            <p:spPr>
              <a:xfrm>
                <a:off x="10097502" y="5057202"/>
                <a:ext cx="5714" cy="6775"/>
              </a:xfrm>
              <a:custGeom>
                <a:avLst/>
                <a:gdLst>
                  <a:gd name="connsiteX0" fmla="*/ 0 w 5714"/>
                  <a:gd name="connsiteY0" fmla="*/ 108 h 6775"/>
                  <a:gd name="connsiteX1" fmla="*/ 2857 w 5714"/>
                  <a:gd name="connsiteY1" fmla="*/ 6775 h 6775"/>
                  <a:gd name="connsiteX2" fmla="*/ 5715 w 5714"/>
                  <a:gd name="connsiteY2" fmla="*/ 3918 h 6775"/>
                  <a:gd name="connsiteX3" fmla="*/ 0 w 5714"/>
                  <a:gd name="connsiteY3" fmla="*/ 108 h 6775"/>
                </a:gdLst>
                <a:ahLst/>
                <a:cxnLst>
                  <a:cxn ang="0">
                    <a:pos x="connsiteX0" y="connsiteY0"/>
                  </a:cxn>
                  <a:cxn ang="0">
                    <a:pos x="connsiteX1" y="connsiteY1"/>
                  </a:cxn>
                  <a:cxn ang="0">
                    <a:pos x="connsiteX2" y="connsiteY2"/>
                  </a:cxn>
                  <a:cxn ang="0">
                    <a:pos x="connsiteX3" y="connsiteY3"/>
                  </a:cxn>
                </a:cxnLst>
                <a:rect l="l" t="t" r="r" b="b"/>
                <a:pathLst>
                  <a:path w="5714" h="6775">
                    <a:moveTo>
                      <a:pt x="0" y="108"/>
                    </a:moveTo>
                    <a:lnTo>
                      <a:pt x="2857" y="6775"/>
                    </a:lnTo>
                    <a:lnTo>
                      <a:pt x="5715" y="3918"/>
                    </a:lnTo>
                    <a:cubicBezTo>
                      <a:pt x="-3810" y="4870"/>
                      <a:pt x="11430" y="-845"/>
                      <a:pt x="0" y="108"/>
                    </a:cubicBezTo>
                    <a:close/>
                  </a:path>
                </a:pathLst>
              </a:custGeom>
              <a:grpFill/>
              <a:ln w="9525" cap="flat">
                <a:noFill/>
                <a:prstDash val="solid"/>
                <a:miter/>
              </a:ln>
            </p:spPr>
            <p:txBody>
              <a:bodyPr rtlCol="0" anchor="ctr"/>
              <a:lstStyle/>
              <a:p>
                <a:endParaRPr lang="zh-CN" altLang="en-US"/>
              </a:p>
            </p:txBody>
          </p:sp>
          <p:sp>
            <p:nvSpPr>
              <p:cNvPr id="780" name="任意多边形: 形状 779">
                <a:extLst>
                  <a:ext uri="{FF2B5EF4-FFF2-40B4-BE49-F238E27FC236}">
                    <a16:creationId xmlns:a16="http://schemas.microsoft.com/office/drawing/2014/main" id="{22B28A21-0F64-FB0D-767B-7BAE417F7F0E}"/>
                  </a:ext>
                </a:extLst>
              </p:cNvPr>
              <p:cNvSpPr/>
              <p:nvPr/>
            </p:nvSpPr>
            <p:spPr>
              <a:xfrm>
                <a:off x="10086040" y="5094457"/>
                <a:ext cx="19081" cy="13334"/>
              </a:xfrm>
              <a:custGeom>
                <a:avLst/>
                <a:gdLst>
                  <a:gd name="connsiteX0" fmla="*/ 9557 w 19081"/>
                  <a:gd name="connsiteY0" fmla="*/ 0 h 13334"/>
                  <a:gd name="connsiteX1" fmla="*/ 32 w 19081"/>
                  <a:gd name="connsiteY1" fmla="*/ 1905 h 13334"/>
                  <a:gd name="connsiteX2" fmla="*/ 5747 w 19081"/>
                  <a:gd name="connsiteY2" fmla="*/ 13335 h 13334"/>
                  <a:gd name="connsiteX3" fmla="*/ 19082 w 19081"/>
                  <a:gd name="connsiteY3" fmla="*/ 9525 h 13334"/>
                  <a:gd name="connsiteX4" fmla="*/ 9557 w 19081"/>
                  <a:gd name="connsiteY4" fmla="*/ 0 h 133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081" h="13334">
                    <a:moveTo>
                      <a:pt x="9557" y="0"/>
                    </a:moveTo>
                    <a:lnTo>
                      <a:pt x="32" y="1905"/>
                    </a:lnTo>
                    <a:cubicBezTo>
                      <a:pt x="-921" y="6667"/>
                      <a:pt x="20034" y="8572"/>
                      <a:pt x="5747" y="13335"/>
                    </a:cubicBezTo>
                    <a:cubicBezTo>
                      <a:pt x="11462" y="10477"/>
                      <a:pt x="17177" y="15240"/>
                      <a:pt x="19082" y="9525"/>
                    </a:cubicBezTo>
                    <a:cubicBezTo>
                      <a:pt x="10509" y="9525"/>
                      <a:pt x="7652" y="3810"/>
                      <a:pt x="9557" y="0"/>
                    </a:cubicBezTo>
                    <a:close/>
                  </a:path>
                </a:pathLst>
              </a:custGeom>
              <a:grpFill/>
              <a:ln w="9525" cap="flat">
                <a:noFill/>
                <a:prstDash val="solid"/>
                <a:miter/>
              </a:ln>
            </p:spPr>
            <p:txBody>
              <a:bodyPr rtlCol="0" anchor="ctr"/>
              <a:lstStyle/>
              <a:p>
                <a:endParaRPr lang="zh-CN" altLang="en-US"/>
              </a:p>
            </p:txBody>
          </p:sp>
          <p:sp>
            <p:nvSpPr>
              <p:cNvPr id="781" name="任意多边形: 形状 780">
                <a:extLst>
                  <a:ext uri="{FF2B5EF4-FFF2-40B4-BE49-F238E27FC236}">
                    <a16:creationId xmlns:a16="http://schemas.microsoft.com/office/drawing/2014/main" id="{A45C6F87-7D93-25FF-F1DE-074E040F1583}"/>
                  </a:ext>
                </a:extLst>
              </p:cNvPr>
              <p:cNvSpPr/>
              <p:nvPr/>
            </p:nvSpPr>
            <p:spPr>
              <a:xfrm>
                <a:off x="10076424" y="5112554"/>
                <a:ext cx="9868" cy="3895"/>
              </a:xfrm>
              <a:custGeom>
                <a:avLst/>
                <a:gdLst>
                  <a:gd name="connsiteX0" fmla="*/ 7743 w 9868"/>
                  <a:gd name="connsiteY0" fmla="*/ 0 h 3895"/>
                  <a:gd name="connsiteX1" fmla="*/ 123 w 9868"/>
                  <a:gd name="connsiteY1" fmla="*/ 1905 h 3895"/>
                  <a:gd name="connsiteX2" fmla="*/ 7743 w 9868"/>
                  <a:gd name="connsiteY2" fmla="*/ 2858 h 3895"/>
                  <a:gd name="connsiteX3" fmla="*/ 7743 w 9868"/>
                  <a:gd name="connsiteY3" fmla="*/ 0 h 3895"/>
                </a:gdLst>
                <a:ahLst/>
                <a:cxnLst>
                  <a:cxn ang="0">
                    <a:pos x="connsiteX0" y="connsiteY0"/>
                  </a:cxn>
                  <a:cxn ang="0">
                    <a:pos x="connsiteX1" y="connsiteY1"/>
                  </a:cxn>
                  <a:cxn ang="0">
                    <a:pos x="connsiteX2" y="connsiteY2"/>
                  </a:cxn>
                  <a:cxn ang="0">
                    <a:pos x="connsiteX3" y="connsiteY3"/>
                  </a:cxn>
                </a:cxnLst>
                <a:rect l="l" t="t" r="r" b="b"/>
                <a:pathLst>
                  <a:path w="9868" h="3895">
                    <a:moveTo>
                      <a:pt x="7743" y="0"/>
                    </a:moveTo>
                    <a:cubicBezTo>
                      <a:pt x="4886" y="0"/>
                      <a:pt x="2981" y="953"/>
                      <a:pt x="123" y="1905"/>
                    </a:cubicBezTo>
                    <a:cubicBezTo>
                      <a:pt x="-829" y="3810"/>
                      <a:pt x="3933" y="4763"/>
                      <a:pt x="7743" y="2858"/>
                    </a:cubicBezTo>
                    <a:cubicBezTo>
                      <a:pt x="-4639" y="4763"/>
                      <a:pt x="16316" y="953"/>
                      <a:pt x="7743" y="0"/>
                    </a:cubicBezTo>
                    <a:close/>
                  </a:path>
                </a:pathLst>
              </a:custGeom>
              <a:grpFill/>
              <a:ln w="9525" cap="flat">
                <a:noFill/>
                <a:prstDash val="solid"/>
                <a:miter/>
              </a:ln>
            </p:spPr>
            <p:txBody>
              <a:bodyPr rtlCol="0" anchor="ctr"/>
              <a:lstStyle/>
              <a:p>
                <a:endParaRPr lang="zh-CN" altLang="en-US"/>
              </a:p>
            </p:txBody>
          </p:sp>
          <p:sp>
            <p:nvSpPr>
              <p:cNvPr id="782" name="任意多边形: 形状 781">
                <a:extLst>
                  <a:ext uri="{FF2B5EF4-FFF2-40B4-BE49-F238E27FC236}">
                    <a16:creationId xmlns:a16="http://schemas.microsoft.com/office/drawing/2014/main" id="{9D3A4A40-EF05-D6AF-C908-5ADAA1AA9E5C}"/>
                  </a:ext>
                </a:extLst>
              </p:cNvPr>
              <p:cNvSpPr/>
              <p:nvPr/>
            </p:nvSpPr>
            <p:spPr>
              <a:xfrm>
                <a:off x="10084167" y="5130132"/>
                <a:ext cx="20256" cy="3522"/>
              </a:xfrm>
              <a:custGeom>
                <a:avLst/>
                <a:gdLst>
                  <a:gd name="connsiteX0" fmla="*/ 3810 w 20256"/>
                  <a:gd name="connsiteY0" fmla="*/ 2425 h 3522"/>
                  <a:gd name="connsiteX1" fmla="*/ 0 w 20256"/>
                  <a:gd name="connsiteY1" fmla="*/ 1473 h 3522"/>
                  <a:gd name="connsiteX2" fmla="*/ 19050 w 20256"/>
                  <a:gd name="connsiteY2" fmla="*/ 3378 h 3522"/>
                  <a:gd name="connsiteX3" fmla="*/ 3810 w 20256"/>
                  <a:gd name="connsiteY3" fmla="*/ 2425 h 3522"/>
                </a:gdLst>
                <a:ahLst/>
                <a:cxnLst>
                  <a:cxn ang="0">
                    <a:pos x="connsiteX0" y="connsiteY0"/>
                  </a:cxn>
                  <a:cxn ang="0">
                    <a:pos x="connsiteX1" y="connsiteY1"/>
                  </a:cxn>
                  <a:cxn ang="0">
                    <a:pos x="connsiteX2" y="connsiteY2"/>
                  </a:cxn>
                  <a:cxn ang="0">
                    <a:pos x="connsiteX3" y="connsiteY3"/>
                  </a:cxn>
                </a:cxnLst>
                <a:rect l="l" t="t" r="r" b="b"/>
                <a:pathLst>
                  <a:path w="20256" h="3522">
                    <a:moveTo>
                      <a:pt x="3810" y="2425"/>
                    </a:moveTo>
                    <a:cubicBezTo>
                      <a:pt x="3810" y="1473"/>
                      <a:pt x="1905" y="-432"/>
                      <a:pt x="0" y="1473"/>
                    </a:cubicBezTo>
                    <a:cubicBezTo>
                      <a:pt x="953" y="5283"/>
                      <a:pt x="12383" y="2425"/>
                      <a:pt x="19050" y="3378"/>
                    </a:cubicBezTo>
                    <a:cubicBezTo>
                      <a:pt x="24765" y="-432"/>
                      <a:pt x="8573" y="-1385"/>
                      <a:pt x="3810" y="2425"/>
                    </a:cubicBezTo>
                    <a:close/>
                  </a:path>
                </a:pathLst>
              </a:custGeom>
              <a:grpFill/>
              <a:ln w="9525" cap="flat">
                <a:noFill/>
                <a:prstDash val="solid"/>
                <a:miter/>
              </a:ln>
            </p:spPr>
            <p:txBody>
              <a:bodyPr rtlCol="0" anchor="ctr"/>
              <a:lstStyle/>
              <a:p>
                <a:endParaRPr lang="zh-CN" altLang="en-US"/>
              </a:p>
            </p:txBody>
          </p:sp>
          <p:sp>
            <p:nvSpPr>
              <p:cNvPr id="783" name="任意多边形: 形状 782">
                <a:extLst>
                  <a:ext uri="{FF2B5EF4-FFF2-40B4-BE49-F238E27FC236}">
                    <a16:creationId xmlns:a16="http://schemas.microsoft.com/office/drawing/2014/main" id="{6F36F965-0DFB-8A5D-B629-53B6DB210F3E}"/>
                  </a:ext>
                </a:extLst>
              </p:cNvPr>
              <p:cNvSpPr/>
              <p:nvPr/>
            </p:nvSpPr>
            <p:spPr>
              <a:xfrm>
                <a:off x="10021302" y="5167800"/>
                <a:ext cx="6221" cy="4762"/>
              </a:xfrm>
              <a:custGeom>
                <a:avLst/>
                <a:gdLst>
                  <a:gd name="connsiteX0" fmla="*/ 0 w 6221"/>
                  <a:gd name="connsiteY0" fmla="*/ 4763 h 4762"/>
                  <a:gd name="connsiteX1" fmla="*/ 3810 w 6221"/>
                  <a:gd name="connsiteY1" fmla="*/ 0 h 4762"/>
                  <a:gd name="connsiteX2" fmla="*/ 0 w 6221"/>
                  <a:gd name="connsiteY2" fmla="*/ 4763 h 4762"/>
                </a:gdLst>
                <a:ahLst/>
                <a:cxnLst>
                  <a:cxn ang="0">
                    <a:pos x="connsiteX0" y="connsiteY0"/>
                  </a:cxn>
                  <a:cxn ang="0">
                    <a:pos x="connsiteX1" y="connsiteY1"/>
                  </a:cxn>
                  <a:cxn ang="0">
                    <a:pos x="connsiteX2" y="connsiteY2"/>
                  </a:cxn>
                </a:cxnLst>
                <a:rect l="l" t="t" r="r" b="b"/>
                <a:pathLst>
                  <a:path w="6221" h="4762">
                    <a:moveTo>
                      <a:pt x="0" y="4763"/>
                    </a:moveTo>
                    <a:cubicBezTo>
                      <a:pt x="8572" y="2858"/>
                      <a:pt x="6667" y="0"/>
                      <a:pt x="3810" y="0"/>
                    </a:cubicBezTo>
                    <a:cubicBezTo>
                      <a:pt x="5715" y="953"/>
                      <a:pt x="2857" y="2858"/>
                      <a:pt x="0" y="4763"/>
                    </a:cubicBezTo>
                    <a:close/>
                  </a:path>
                </a:pathLst>
              </a:custGeom>
              <a:grpFill/>
              <a:ln w="9525" cap="flat">
                <a:noFill/>
                <a:prstDash val="solid"/>
                <a:miter/>
              </a:ln>
            </p:spPr>
            <p:txBody>
              <a:bodyPr rtlCol="0" anchor="ctr"/>
              <a:lstStyle/>
              <a:p>
                <a:endParaRPr lang="zh-CN" altLang="en-US"/>
              </a:p>
            </p:txBody>
          </p:sp>
          <p:sp>
            <p:nvSpPr>
              <p:cNvPr id="784" name="任意多边形: 形状 783">
                <a:extLst>
                  <a:ext uri="{FF2B5EF4-FFF2-40B4-BE49-F238E27FC236}">
                    <a16:creationId xmlns:a16="http://schemas.microsoft.com/office/drawing/2014/main" id="{3C54B095-35D2-FBFA-4DD8-426D321F5793}"/>
                  </a:ext>
                </a:extLst>
              </p:cNvPr>
              <p:cNvSpPr/>
              <p:nvPr/>
            </p:nvSpPr>
            <p:spPr>
              <a:xfrm>
                <a:off x="10079404" y="5161132"/>
                <a:ext cx="13335" cy="1904"/>
              </a:xfrm>
              <a:custGeom>
                <a:avLst/>
                <a:gdLst>
                  <a:gd name="connsiteX0" fmla="*/ 11430 w 13335"/>
                  <a:gd name="connsiteY0" fmla="*/ 1905 h 1904"/>
                  <a:gd name="connsiteX1" fmla="*/ 13335 w 13335"/>
                  <a:gd name="connsiteY1" fmla="*/ 0 h 1904"/>
                  <a:gd name="connsiteX2" fmla="*/ 0 w 13335"/>
                  <a:gd name="connsiteY2" fmla="*/ 952 h 1904"/>
                </a:gdLst>
                <a:ahLst/>
                <a:cxnLst>
                  <a:cxn ang="0">
                    <a:pos x="connsiteX0" y="connsiteY0"/>
                  </a:cxn>
                  <a:cxn ang="0">
                    <a:pos x="connsiteX1" y="connsiteY1"/>
                  </a:cxn>
                  <a:cxn ang="0">
                    <a:pos x="connsiteX2" y="connsiteY2"/>
                  </a:cxn>
                </a:cxnLst>
                <a:rect l="l" t="t" r="r" b="b"/>
                <a:pathLst>
                  <a:path w="13335" h="1904">
                    <a:moveTo>
                      <a:pt x="11430" y="1905"/>
                    </a:moveTo>
                    <a:lnTo>
                      <a:pt x="13335" y="0"/>
                    </a:lnTo>
                    <a:lnTo>
                      <a:pt x="0" y="952"/>
                    </a:lnTo>
                    <a:close/>
                  </a:path>
                </a:pathLst>
              </a:custGeom>
              <a:grpFill/>
              <a:ln w="9525" cap="flat">
                <a:noFill/>
                <a:prstDash val="solid"/>
                <a:miter/>
              </a:ln>
            </p:spPr>
            <p:txBody>
              <a:bodyPr rtlCol="0" anchor="ctr"/>
              <a:lstStyle/>
              <a:p>
                <a:endParaRPr lang="zh-CN" altLang="en-US"/>
              </a:p>
            </p:txBody>
          </p:sp>
          <p:sp>
            <p:nvSpPr>
              <p:cNvPr id="785" name="任意多边形: 形状 784">
                <a:extLst>
                  <a:ext uri="{FF2B5EF4-FFF2-40B4-BE49-F238E27FC236}">
                    <a16:creationId xmlns:a16="http://schemas.microsoft.com/office/drawing/2014/main" id="{8895F544-EAD1-846A-0B43-C90DB118AD78}"/>
                  </a:ext>
                </a:extLst>
              </p:cNvPr>
              <p:cNvSpPr/>
              <p:nvPr/>
            </p:nvSpPr>
            <p:spPr>
              <a:xfrm>
                <a:off x="10100359" y="5182087"/>
                <a:ext cx="8572" cy="3809"/>
              </a:xfrm>
              <a:custGeom>
                <a:avLst/>
                <a:gdLst>
                  <a:gd name="connsiteX0" fmla="*/ 0 w 8572"/>
                  <a:gd name="connsiteY0" fmla="*/ 1905 h 3809"/>
                  <a:gd name="connsiteX1" fmla="*/ 8573 w 8572"/>
                  <a:gd name="connsiteY1" fmla="*/ 3810 h 3809"/>
                  <a:gd name="connsiteX2" fmla="*/ 6668 w 8572"/>
                  <a:gd name="connsiteY2" fmla="*/ 0 h 3809"/>
                </a:gdLst>
                <a:ahLst/>
                <a:cxnLst>
                  <a:cxn ang="0">
                    <a:pos x="connsiteX0" y="connsiteY0"/>
                  </a:cxn>
                  <a:cxn ang="0">
                    <a:pos x="connsiteX1" y="connsiteY1"/>
                  </a:cxn>
                  <a:cxn ang="0">
                    <a:pos x="connsiteX2" y="connsiteY2"/>
                  </a:cxn>
                </a:cxnLst>
                <a:rect l="l" t="t" r="r" b="b"/>
                <a:pathLst>
                  <a:path w="8572" h="3809">
                    <a:moveTo>
                      <a:pt x="0" y="1905"/>
                    </a:moveTo>
                    <a:lnTo>
                      <a:pt x="8573" y="3810"/>
                    </a:lnTo>
                    <a:lnTo>
                      <a:pt x="6668" y="0"/>
                    </a:lnTo>
                    <a:close/>
                  </a:path>
                </a:pathLst>
              </a:custGeom>
              <a:grpFill/>
              <a:ln w="9525" cap="flat">
                <a:noFill/>
                <a:prstDash val="solid"/>
                <a:miter/>
              </a:ln>
            </p:spPr>
            <p:txBody>
              <a:bodyPr rtlCol="0" anchor="ctr"/>
              <a:lstStyle/>
              <a:p>
                <a:endParaRPr lang="zh-CN" altLang="en-US"/>
              </a:p>
            </p:txBody>
          </p:sp>
          <p:sp>
            <p:nvSpPr>
              <p:cNvPr id="786" name="任意多边形: 形状 785">
                <a:extLst>
                  <a:ext uri="{FF2B5EF4-FFF2-40B4-BE49-F238E27FC236}">
                    <a16:creationId xmlns:a16="http://schemas.microsoft.com/office/drawing/2014/main" id="{DCCE5562-6264-3755-7B70-DBA95D53B4C2}"/>
                  </a:ext>
                </a:extLst>
              </p:cNvPr>
              <p:cNvSpPr/>
              <p:nvPr/>
            </p:nvSpPr>
            <p:spPr>
              <a:xfrm>
                <a:off x="10099407" y="5188754"/>
                <a:ext cx="4198" cy="3810"/>
              </a:xfrm>
              <a:custGeom>
                <a:avLst/>
                <a:gdLst>
                  <a:gd name="connsiteX0" fmla="*/ 0 w 4198"/>
                  <a:gd name="connsiteY0" fmla="*/ 0 h 3810"/>
                  <a:gd name="connsiteX1" fmla="*/ 952 w 4198"/>
                  <a:gd name="connsiteY1" fmla="*/ 3810 h 3810"/>
                  <a:gd name="connsiteX2" fmla="*/ 3810 w 4198"/>
                  <a:gd name="connsiteY2" fmla="*/ 1905 h 3810"/>
                  <a:gd name="connsiteX3" fmla="*/ 0 w 4198"/>
                  <a:gd name="connsiteY3" fmla="*/ 0 h 3810"/>
                </a:gdLst>
                <a:ahLst/>
                <a:cxnLst>
                  <a:cxn ang="0">
                    <a:pos x="connsiteX0" y="connsiteY0"/>
                  </a:cxn>
                  <a:cxn ang="0">
                    <a:pos x="connsiteX1" y="connsiteY1"/>
                  </a:cxn>
                  <a:cxn ang="0">
                    <a:pos x="connsiteX2" y="connsiteY2"/>
                  </a:cxn>
                  <a:cxn ang="0">
                    <a:pos x="connsiteX3" y="connsiteY3"/>
                  </a:cxn>
                </a:cxnLst>
                <a:rect l="l" t="t" r="r" b="b"/>
                <a:pathLst>
                  <a:path w="4198" h="3810">
                    <a:moveTo>
                      <a:pt x="0" y="0"/>
                    </a:moveTo>
                    <a:lnTo>
                      <a:pt x="952" y="3810"/>
                    </a:lnTo>
                    <a:lnTo>
                      <a:pt x="3810" y="1905"/>
                    </a:lnTo>
                    <a:cubicBezTo>
                      <a:pt x="5715" y="0"/>
                      <a:pt x="0" y="953"/>
                      <a:pt x="0" y="0"/>
                    </a:cubicBezTo>
                    <a:close/>
                  </a:path>
                </a:pathLst>
              </a:custGeom>
              <a:grpFill/>
              <a:ln w="9525" cap="flat">
                <a:noFill/>
                <a:prstDash val="solid"/>
                <a:miter/>
              </a:ln>
            </p:spPr>
            <p:txBody>
              <a:bodyPr rtlCol="0" anchor="ctr"/>
              <a:lstStyle/>
              <a:p>
                <a:endParaRPr lang="zh-CN" altLang="en-US"/>
              </a:p>
            </p:txBody>
          </p:sp>
          <p:sp>
            <p:nvSpPr>
              <p:cNvPr id="787" name="任意多边形: 形状 786">
                <a:extLst>
                  <a:ext uri="{FF2B5EF4-FFF2-40B4-BE49-F238E27FC236}">
                    <a16:creationId xmlns:a16="http://schemas.microsoft.com/office/drawing/2014/main" id="{8F8C8431-AA3C-257E-BD08-A69880F74C9D}"/>
                  </a:ext>
                </a:extLst>
              </p:cNvPr>
              <p:cNvSpPr/>
              <p:nvPr/>
            </p:nvSpPr>
            <p:spPr>
              <a:xfrm>
                <a:off x="10098454" y="5195422"/>
                <a:ext cx="5715" cy="3809"/>
              </a:xfrm>
              <a:custGeom>
                <a:avLst/>
                <a:gdLst>
                  <a:gd name="connsiteX0" fmla="*/ 3810 w 5715"/>
                  <a:gd name="connsiteY0" fmla="*/ 3810 h 3809"/>
                  <a:gd name="connsiteX1" fmla="*/ 5715 w 5715"/>
                  <a:gd name="connsiteY1" fmla="*/ 2858 h 3809"/>
                  <a:gd name="connsiteX2" fmla="*/ 0 w 5715"/>
                  <a:gd name="connsiteY2" fmla="*/ 0 h 3809"/>
                  <a:gd name="connsiteX3" fmla="*/ 3810 w 5715"/>
                  <a:gd name="connsiteY3" fmla="*/ 3810 h 3809"/>
                </a:gdLst>
                <a:ahLst/>
                <a:cxnLst>
                  <a:cxn ang="0">
                    <a:pos x="connsiteX0" y="connsiteY0"/>
                  </a:cxn>
                  <a:cxn ang="0">
                    <a:pos x="connsiteX1" y="connsiteY1"/>
                  </a:cxn>
                  <a:cxn ang="0">
                    <a:pos x="connsiteX2" y="connsiteY2"/>
                  </a:cxn>
                  <a:cxn ang="0">
                    <a:pos x="connsiteX3" y="connsiteY3"/>
                  </a:cxn>
                </a:cxnLst>
                <a:rect l="l" t="t" r="r" b="b"/>
                <a:pathLst>
                  <a:path w="5715" h="3809">
                    <a:moveTo>
                      <a:pt x="3810" y="3810"/>
                    </a:moveTo>
                    <a:cubicBezTo>
                      <a:pt x="2858" y="3810"/>
                      <a:pt x="3810" y="2858"/>
                      <a:pt x="5715" y="2858"/>
                    </a:cubicBezTo>
                    <a:lnTo>
                      <a:pt x="0" y="0"/>
                    </a:lnTo>
                    <a:lnTo>
                      <a:pt x="3810" y="3810"/>
                    </a:lnTo>
                    <a:close/>
                  </a:path>
                </a:pathLst>
              </a:custGeom>
              <a:grpFill/>
              <a:ln w="9525" cap="flat">
                <a:noFill/>
                <a:prstDash val="solid"/>
                <a:miter/>
              </a:ln>
            </p:spPr>
            <p:txBody>
              <a:bodyPr rtlCol="0" anchor="ctr"/>
              <a:lstStyle/>
              <a:p>
                <a:endParaRPr lang="zh-CN" altLang="en-US"/>
              </a:p>
            </p:txBody>
          </p:sp>
          <p:sp>
            <p:nvSpPr>
              <p:cNvPr id="788" name="任意多边形: 形状 787">
                <a:extLst>
                  <a:ext uri="{FF2B5EF4-FFF2-40B4-BE49-F238E27FC236}">
                    <a16:creationId xmlns:a16="http://schemas.microsoft.com/office/drawing/2014/main" id="{58E1C442-2D36-B1C7-B0F5-C2E1AC9F8EDF}"/>
                  </a:ext>
                </a:extLst>
              </p:cNvPr>
              <p:cNvSpPr/>
              <p:nvPr/>
            </p:nvSpPr>
            <p:spPr>
              <a:xfrm>
                <a:off x="10051651" y="5264955"/>
                <a:ext cx="8199" cy="3809"/>
              </a:xfrm>
              <a:custGeom>
                <a:avLst/>
                <a:gdLst>
                  <a:gd name="connsiteX0" fmla="*/ 4894 w 8199"/>
                  <a:gd name="connsiteY0" fmla="*/ 0 h 3809"/>
                  <a:gd name="connsiteX1" fmla="*/ 131 w 8199"/>
                  <a:gd name="connsiteY1" fmla="*/ 3810 h 3809"/>
                  <a:gd name="connsiteX2" fmla="*/ 4894 w 8199"/>
                  <a:gd name="connsiteY2" fmla="*/ 0 h 3809"/>
                </a:gdLst>
                <a:ahLst/>
                <a:cxnLst>
                  <a:cxn ang="0">
                    <a:pos x="connsiteX0" y="connsiteY0"/>
                  </a:cxn>
                  <a:cxn ang="0">
                    <a:pos x="connsiteX1" y="connsiteY1"/>
                  </a:cxn>
                  <a:cxn ang="0">
                    <a:pos x="connsiteX2" y="connsiteY2"/>
                  </a:cxn>
                </a:cxnLst>
                <a:rect l="l" t="t" r="r" b="b"/>
                <a:pathLst>
                  <a:path w="8199" h="3809">
                    <a:moveTo>
                      <a:pt x="4894" y="0"/>
                    </a:moveTo>
                    <a:cubicBezTo>
                      <a:pt x="-3679" y="0"/>
                      <a:pt x="2036" y="2857"/>
                      <a:pt x="131" y="3810"/>
                    </a:cubicBezTo>
                    <a:cubicBezTo>
                      <a:pt x="2989" y="3810"/>
                      <a:pt x="13466" y="952"/>
                      <a:pt x="4894" y="0"/>
                    </a:cubicBezTo>
                    <a:close/>
                  </a:path>
                </a:pathLst>
              </a:custGeom>
              <a:grpFill/>
              <a:ln w="9525" cap="flat">
                <a:noFill/>
                <a:prstDash val="solid"/>
                <a:miter/>
              </a:ln>
            </p:spPr>
            <p:txBody>
              <a:bodyPr rtlCol="0" anchor="ctr"/>
              <a:lstStyle/>
              <a:p>
                <a:endParaRPr lang="zh-CN" altLang="en-US"/>
              </a:p>
            </p:txBody>
          </p:sp>
        </p:grpSp>
        <p:sp>
          <p:nvSpPr>
            <p:cNvPr id="789" name="任意多边形: 形状 788">
              <a:extLst>
                <a:ext uri="{FF2B5EF4-FFF2-40B4-BE49-F238E27FC236}">
                  <a16:creationId xmlns:a16="http://schemas.microsoft.com/office/drawing/2014/main" id="{1880B136-1574-8155-4E3A-A848729CAD88}"/>
                </a:ext>
              </a:extLst>
            </p:cNvPr>
            <p:cNvSpPr/>
            <p:nvPr/>
          </p:nvSpPr>
          <p:spPr>
            <a:xfrm>
              <a:off x="9460959" y="4654078"/>
              <a:ext cx="392429" cy="568642"/>
            </a:xfrm>
            <a:custGeom>
              <a:avLst/>
              <a:gdLst>
                <a:gd name="connsiteX0" fmla="*/ 392430 w 392429"/>
                <a:gd name="connsiteY0" fmla="*/ 568642 h 568642"/>
                <a:gd name="connsiteX1" fmla="*/ 98108 w 392429"/>
                <a:gd name="connsiteY1" fmla="*/ 568642 h 568642"/>
                <a:gd name="connsiteX2" fmla="*/ 29527 w 392429"/>
                <a:gd name="connsiteY2" fmla="*/ 211455 h 568642"/>
                <a:gd name="connsiteX3" fmla="*/ 0 w 392429"/>
                <a:gd name="connsiteY3" fmla="*/ 0 h 568642"/>
                <a:gd name="connsiteX4" fmla="*/ 169545 w 392429"/>
                <a:gd name="connsiteY4" fmla="*/ 67627 h 568642"/>
                <a:gd name="connsiteX5" fmla="*/ 359092 w 392429"/>
                <a:gd name="connsiteY5" fmla="*/ 170497 h 568642"/>
                <a:gd name="connsiteX6" fmla="*/ 392430 w 392429"/>
                <a:gd name="connsiteY6" fmla="*/ 568642 h 5686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92429" h="568642">
                  <a:moveTo>
                    <a:pt x="392430" y="568642"/>
                  </a:moveTo>
                  <a:cubicBezTo>
                    <a:pt x="392430" y="568642"/>
                    <a:pt x="120967" y="568642"/>
                    <a:pt x="98108" y="568642"/>
                  </a:cubicBezTo>
                  <a:cubicBezTo>
                    <a:pt x="84772" y="568642"/>
                    <a:pt x="53340" y="373380"/>
                    <a:pt x="29527" y="211455"/>
                  </a:cubicBezTo>
                  <a:cubicBezTo>
                    <a:pt x="12383" y="97155"/>
                    <a:pt x="0" y="0"/>
                    <a:pt x="0" y="0"/>
                  </a:cubicBezTo>
                  <a:cubicBezTo>
                    <a:pt x="0" y="0"/>
                    <a:pt x="87630" y="28575"/>
                    <a:pt x="169545" y="67627"/>
                  </a:cubicBezTo>
                  <a:cubicBezTo>
                    <a:pt x="237172" y="100013"/>
                    <a:pt x="359092" y="170497"/>
                    <a:pt x="359092" y="170497"/>
                  </a:cubicBezTo>
                  <a:lnTo>
                    <a:pt x="392430" y="568642"/>
                  </a:lnTo>
                  <a:close/>
                </a:path>
              </a:pathLst>
            </a:custGeom>
            <a:solidFill>
              <a:srgbClr val="C4D19C"/>
            </a:solidFill>
            <a:ln w="9525" cap="flat">
              <a:noFill/>
              <a:prstDash val="solid"/>
              <a:miter/>
            </a:ln>
          </p:spPr>
          <p:txBody>
            <a:bodyPr rtlCol="0" anchor="ctr"/>
            <a:lstStyle/>
            <a:p>
              <a:endParaRPr lang="zh-CN" altLang="en-US"/>
            </a:p>
          </p:txBody>
        </p:sp>
        <p:sp>
          <p:nvSpPr>
            <p:cNvPr id="790" name="任意多边形: 形状 789">
              <a:extLst>
                <a:ext uri="{FF2B5EF4-FFF2-40B4-BE49-F238E27FC236}">
                  <a16:creationId xmlns:a16="http://schemas.microsoft.com/office/drawing/2014/main" id="{BD917C40-D7BD-078F-2C69-240207878F0D}"/>
                </a:ext>
              </a:extLst>
            </p:cNvPr>
            <p:cNvSpPr/>
            <p:nvPr/>
          </p:nvSpPr>
          <p:spPr>
            <a:xfrm>
              <a:off x="9460959" y="4654078"/>
              <a:ext cx="98107" cy="568642"/>
            </a:xfrm>
            <a:custGeom>
              <a:avLst/>
              <a:gdLst>
                <a:gd name="connsiteX0" fmla="*/ 98108 w 98107"/>
                <a:gd name="connsiteY0" fmla="*/ 568642 h 568642"/>
                <a:gd name="connsiteX1" fmla="*/ 29527 w 98107"/>
                <a:gd name="connsiteY1" fmla="*/ 211455 h 568642"/>
                <a:gd name="connsiteX2" fmla="*/ 0 w 98107"/>
                <a:gd name="connsiteY2" fmla="*/ 0 h 568642"/>
              </a:gdLst>
              <a:ahLst/>
              <a:cxnLst>
                <a:cxn ang="0">
                  <a:pos x="connsiteX0" y="connsiteY0"/>
                </a:cxn>
                <a:cxn ang="0">
                  <a:pos x="connsiteX1" y="connsiteY1"/>
                </a:cxn>
                <a:cxn ang="0">
                  <a:pos x="connsiteX2" y="connsiteY2"/>
                </a:cxn>
              </a:cxnLst>
              <a:rect l="l" t="t" r="r" b="b"/>
              <a:pathLst>
                <a:path w="98107" h="568642">
                  <a:moveTo>
                    <a:pt x="98108" y="568642"/>
                  </a:moveTo>
                  <a:cubicBezTo>
                    <a:pt x="84772" y="568642"/>
                    <a:pt x="53340" y="373380"/>
                    <a:pt x="29527" y="211455"/>
                  </a:cubicBezTo>
                  <a:cubicBezTo>
                    <a:pt x="12383" y="97155"/>
                    <a:pt x="0" y="0"/>
                    <a:pt x="0" y="0"/>
                  </a:cubicBezTo>
                </a:path>
              </a:pathLst>
            </a:custGeom>
            <a:noFill/>
            <a:ln w="9525" cap="flat">
              <a:solidFill>
                <a:srgbClr val="646360"/>
              </a:solidFill>
              <a:prstDash val="solid"/>
              <a:miter/>
            </a:ln>
          </p:spPr>
          <p:txBody>
            <a:bodyPr rtlCol="0" anchor="ctr"/>
            <a:lstStyle/>
            <a:p>
              <a:endParaRPr lang="zh-CN" altLang="en-US"/>
            </a:p>
          </p:txBody>
        </p:sp>
        <p:sp>
          <p:nvSpPr>
            <p:cNvPr id="791" name="任意多边形: 形状 790">
              <a:extLst>
                <a:ext uri="{FF2B5EF4-FFF2-40B4-BE49-F238E27FC236}">
                  <a16:creationId xmlns:a16="http://schemas.microsoft.com/office/drawing/2014/main" id="{B5F4AE1E-CB1D-4C7D-47EA-735733CC8398}"/>
                </a:ext>
              </a:extLst>
            </p:cNvPr>
            <p:cNvSpPr/>
            <p:nvPr/>
          </p:nvSpPr>
          <p:spPr>
            <a:xfrm>
              <a:off x="9534302" y="5131033"/>
              <a:ext cx="210502" cy="91687"/>
            </a:xfrm>
            <a:custGeom>
              <a:avLst/>
              <a:gdLst>
                <a:gd name="connsiteX0" fmla="*/ 0 w 210502"/>
                <a:gd name="connsiteY0" fmla="*/ 19297 h 91687"/>
                <a:gd name="connsiteX1" fmla="*/ 100013 w 210502"/>
                <a:gd name="connsiteY1" fmla="*/ 90735 h 91687"/>
                <a:gd name="connsiteX2" fmla="*/ 132397 w 210502"/>
                <a:gd name="connsiteY2" fmla="*/ 247 h 91687"/>
                <a:gd name="connsiteX3" fmla="*/ 210503 w 210502"/>
                <a:gd name="connsiteY3" fmla="*/ 91687 h 91687"/>
              </a:gdLst>
              <a:ahLst/>
              <a:cxnLst>
                <a:cxn ang="0">
                  <a:pos x="connsiteX0" y="connsiteY0"/>
                </a:cxn>
                <a:cxn ang="0">
                  <a:pos x="connsiteX1" y="connsiteY1"/>
                </a:cxn>
                <a:cxn ang="0">
                  <a:pos x="connsiteX2" y="connsiteY2"/>
                </a:cxn>
                <a:cxn ang="0">
                  <a:pos x="connsiteX3" y="connsiteY3"/>
                </a:cxn>
              </a:cxnLst>
              <a:rect l="l" t="t" r="r" b="b"/>
              <a:pathLst>
                <a:path w="210502" h="91687">
                  <a:moveTo>
                    <a:pt x="0" y="19297"/>
                  </a:moveTo>
                  <a:cubicBezTo>
                    <a:pt x="0" y="19297"/>
                    <a:pt x="49530" y="-55950"/>
                    <a:pt x="100013" y="90735"/>
                  </a:cubicBezTo>
                  <a:cubicBezTo>
                    <a:pt x="100013" y="90735"/>
                    <a:pt x="68580" y="1200"/>
                    <a:pt x="132397" y="247"/>
                  </a:cubicBezTo>
                  <a:cubicBezTo>
                    <a:pt x="178117" y="-705"/>
                    <a:pt x="210503" y="91687"/>
                    <a:pt x="210503" y="91687"/>
                  </a:cubicBezTo>
                </a:path>
              </a:pathLst>
            </a:custGeom>
            <a:noFill/>
            <a:ln w="9525" cap="flat">
              <a:solidFill>
                <a:srgbClr val="646360"/>
              </a:solidFill>
              <a:prstDash val="solid"/>
              <a:miter/>
            </a:ln>
          </p:spPr>
          <p:txBody>
            <a:bodyPr rtlCol="0" anchor="ctr"/>
            <a:lstStyle/>
            <a:p>
              <a:endParaRPr lang="zh-CN" altLang="en-US"/>
            </a:p>
          </p:txBody>
        </p:sp>
        <p:sp>
          <p:nvSpPr>
            <p:cNvPr id="792" name="任意多边形: 形状 791">
              <a:extLst>
                <a:ext uri="{FF2B5EF4-FFF2-40B4-BE49-F238E27FC236}">
                  <a16:creationId xmlns:a16="http://schemas.microsoft.com/office/drawing/2014/main" id="{ADF15825-892A-9212-E8BB-F23774A68877}"/>
                </a:ext>
              </a:extLst>
            </p:cNvPr>
            <p:cNvSpPr/>
            <p:nvPr/>
          </p:nvSpPr>
          <p:spPr>
            <a:xfrm>
              <a:off x="10734452" y="4875047"/>
              <a:ext cx="438238" cy="346720"/>
            </a:xfrm>
            <a:custGeom>
              <a:avLst/>
              <a:gdLst>
                <a:gd name="connsiteX0" fmla="*/ 373380 w 438238"/>
                <a:gd name="connsiteY0" fmla="*/ 11 h 346720"/>
                <a:gd name="connsiteX1" fmla="*/ 438150 w 438238"/>
                <a:gd name="connsiteY1" fmla="*/ 346721 h 346720"/>
                <a:gd name="connsiteX2" fmla="*/ 165735 w 438238"/>
                <a:gd name="connsiteY2" fmla="*/ 346721 h 346720"/>
                <a:gd name="connsiteX3" fmla="*/ 98107 w 438238"/>
                <a:gd name="connsiteY3" fmla="*/ 205751 h 346720"/>
                <a:gd name="connsiteX4" fmla="*/ 0 w 438238"/>
                <a:gd name="connsiteY4" fmla="*/ 60971 h 346720"/>
                <a:gd name="connsiteX5" fmla="*/ 373380 w 438238"/>
                <a:gd name="connsiteY5" fmla="*/ 11 h 3467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8238" h="346720">
                  <a:moveTo>
                    <a:pt x="373380" y="11"/>
                  </a:moveTo>
                  <a:cubicBezTo>
                    <a:pt x="373380" y="11"/>
                    <a:pt x="441007" y="295286"/>
                    <a:pt x="438150" y="346721"/>
                  </a:cubicBezTo>
                  <a:lnTo>
                    <a:pt x="165735" y="346721"/>
                  </a:lnTo>
                  <a:cubicBezTo>
                    <a:pt x="165735" y="346721"/>
                    <a:pt x="139065" y="280046"/>
                    <a:pt x="98107" y="205751"/>
                  </a:cubicBezTo>
                  <a:cubicBezTo>
                    <a:pt x="70485" y="155268"/>
                    <a:pt x="36195" y="100976"/>
                    <a:pt x="0" y="60971"/>
                  </a:cubicBezTo>
                  <a:cubicBezTo>
                    <a:pt x="953" y="60971"/>
                    <a:pt x="238125" y="-942"/>
                    <a:pt x="373380" y="11"/>
                  </a:cubicBezTo>
                  <a:close/>
                </a:path>
              </a:pathLst>
            </a:custGeom>
            <a:solidFill>
              <a:srgbClr val="C4D19C"/>
            </a:solidFill>
            <a:ln w="9525" cap="flat">
              <a:noFill/>
              <a:prstDash val="solid"/>
              <a:miter/>
            </a:ln>
          </p:spPr>
          <p:txBody>
            <a:bodyPr rtlCol="0" anchor="ctr"/>
            <a:lstStyle/>
            <a:p>
              <a:endParaRPr lang="zh-CN" altLang="en-US"/>
            </a:p>
          </p:txBody>
        </p:sp>
        <p:sp>
          <p:nvSpPr>
            <p:cNvPr id="793" name="任意多边形: 形状 792">
              <a:extLst>
                <a:ext uri="{FF2B5EF4-FFF2-40B4-BE49-F238E27FC236}">
                  <a16:creationId xmlns:a16="http://schemas.microsoft.com/office/drawing/2014/main" id="{7442D09B-26FD-B2E1-227B-2E90905260CA}"/>
                </a:ext>
              </a:extLst>
            </p:cNvPr>
            <p:cNvSpPr/>
            <p:nvPr/>
          </p:nvSpPr>
          <p:spPr>
            <a:xfrm>
              <a:off x="10735404" y="4936018"/>
              <a:ext cx="165734" cy="285750"/>
            </a:xfrm>
            <a:custGeom>
              <a:avLst/>
              <a:gdLst>
                <a:gd name="connsiteX0" fmla="*/ 165735 w 165734"/>
                <a:gd name="connsiteY0" fmla="*/ 285750 h 285750"/>
                <a:gd name="connsiteX1" fmla="*/ 98107 w 165734"/>
                <a:gd name="connsiteY1" fmla="*/ 144780 h 285750"/>
                <a:gd name="connsiteX2" fmla="*/ 0 w 165734"/>
                <a:gd name="connsiteY2" fmla="*/ 0 h 285750"/>
              </a:gdLst>
              <a:ahLst/>
              <a:cxnLst>
                <a:cxn ang="0">
                  <a:pos x="connsiteX0" y="connsiteY0"/>
                </a:cxn>
                <a:cxn ang="0">
                  <a:pos x="connsiteX1" y="connsiteY1"/>
                </a:cxn>
                <a:cxn ang="0">
                  <a:pos x="connsiteX2" y="connsiteY2"/>
                </a:cxn>
              </a:cxnLst>
              <a:rect l="l" t="t" r="r" b="b"/>
              <a:pathLst>
                <a:path w="165734" h="285750">
                  <a:moveTo>
                    <a:pt x="165735" y="285750"/>
                  </a:moveTo>
                  <a:cubicBezTo>
                    <a:pt x="165735" y="285750"/>
                    <a:pt x="139065" y="219075"/>
                    <a:pt x="98107" y="144780"/>
                  </a:cubicBezTo>
                  <a:cubicBezTo>
                    <a:pt x="70485" y="94298"/>
                    <a:pt x="36195" y="40005"/>
                    <a:pt x="0" y="0"/>
                  </a:cubicBezTo>
                </a:path>
              </a:pathLst>
            </a:custGeom>
            <a:noFill/>
            <a:ln w="9525" cap="flat">
              <a:solidFill>
                <a:srgbClr val="646360"/>
              </a:solidFill>
              <a:prstDash val="solid"/>
              <a:miter/>
            </a:ln>
          </p:spPr>
          <p:txBody>
            <a:bodyPr rtlCol="0" anchor="ctr"/>
            <a:lstStyle/>
            <a:p>
              <a:endParaRPr lang="zh-CN" altLang="en-US"/>
            </a:p>
          </p:txBody>
        </p:sp>
        <p:sp>
          <p:nvSpPr>
            <p:cNvPr id="794" name="任意多边形: 形状 793">
              <a:extLst>
                <a:ext uri="{FF2B5EF4-FFF2-40B4-BE49-F238E27FC236}">
                  <a16:creationId xmlns:a16="http://schemas.microsoft.com/office/drawing/2014/main" id="{FF725076-0163-90BA-C956-622212E35508}"/>
                </a:ext>
              </a:extLst>
            </p:cNvPr>
            <p:cNvSpPr/>
            <p:nvPr/>
          </p:nvSpPr>
          <p:spPr>
            <a:xfrm>
              <a:off x="10996389" y="4901728"/>
              <a:ext cx="160019" cy="202882"/>
            </a:xfrm>
            <a:custGeom>
              <a:avLst/>
              <a:gdLst>
                <a:gd name="connsiteX0" fmla="*/ 0 w 160019"/>
                <a:gd name="connsiteY0" fmla="*/ 0 h 202882"/>
                <a:gd name="connsiteX1" fmla="*/ 160020 w 160019"/>
                <a:gd name="connsiteY1" fmla="*/ 202882 h 202882"/>
              </a:gdLst>
              <a:ahLst/>
              <a:cxnLst>
                <a:cxn ang="0">
                  <a:pos x="connsiteX0" y="connsiteY0"/>
                </a:cxn>
                <a:cxn ang="0">
                  <a:pos x="connsiteX1" y="connsiteY1"/>
                </a:cxn>
              </a:cxnLst>
              <a:rect l="l" t="t" r="r" b="b"/>
              <a:pathLst>
                <a:path w="160019" h="202882">
                  <a:moveTo>
                    <a:pt x="0" y="0"/>
                  </a:moveTo>
                  <a:cubicBezTo>
                    <a:pt x="0" y="0"/>
                    <a:pt x="76200" y="100965"/>
                    <a:pt x="160020" y="202882"/>
                  </a:cubicBezTo>
                </a:path>
              </a:pathLst>
            </a:custGeom>
            <a:noFill/>
            <a:ln w="9525" cap="flat">
              <a:solidFill>
                <a:srgbClr val="646360"/>
              </a:solidFill>
              <a:prstDash val="solid"/>
              <a:miter/>
            </a:ln>
          </p:spPr>
          <p:txBody>
            <a:bodyPr rtlCol="0" anchor="ctr"/>
            <a:lstStyle/>
            <a:p>
              <a:endParaRPr lang="zh-CN" altLang="en-US"/>
            </a:p>
          </p:txBody>
        </p:sp>
        <p:sp>
          <p:nvSpPr>
            <p:cNvPr id="795" name="任意多边形: 形状 794">
              <a:extLst>
                <a:ext uri="{FF2B5EF4-FFF2-40B4-BE49-F238E27FC236}">
                  <a16:creationId xmlns:a16="http://schemas.microsoft.com/office/drawing/2014/main" id="{A5BBEA19-5205-A393-0C81-DDA70CD26B61}"/>
                </a:ext>
              </a:extLst>
            </p:cNvPr>
            <p:cNvSpPr/>
            <p:nvPr/>
          </p:nvSpPr>
          <p:spPr>
            <a:xfrm>
              <a:off x="10881657" y="5130956"/>
              <a:ext cx="178549" cy="91764"/>
            </a:xfrm>
            <a:custGeom>
              <a:avLst/>
              <a:gdLst>
                <a:gd name="connsiteX0" fmla="*/ 432 w 178549"/>
                <a:gd name="connsiteY0" fmla="*/ 47950 h 91764"/>
                <a:gd name="connsiteX1" fmla="*/ 32817 w 178549"/>
                <a:gd name="connsiteY1" fmla="*/ 7945 h 91764"/>
                <a:gd name="connsiteX2" fmla="*/ 92825 w 178549"/>
                <a:gd name="connsiteY2" fmla="*/ 91765 h 91764"/>
                <a:gd name="connsiteX3" fmla="*/ 115685 w 178549"/>
                <a:gd name="connsiteY3" fmla="*/ 325 h 91764"/>
                <a:gd name="connsiteX4" fmla="*/ 178550 w 178549"/>
                <a:gd name="connsiteY4" fmla="*/ 91765 h 917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8549" h="91764">
                  <a:moveTo>
                    <a:pt x="432" y="47950"/>
                  </a:moveTo>
                  <a:cubicBezTo>
                    <a:pt x="432" y="47950"/>
                    <a:pt x="-6236" y="-627"/>
                    <a:pt x="32817" y="7945"/>
                  </a:cubicBezTo>
                  <a:cubicBezTo>
                    <a:pt x="68060" y="15565"/>
                    <a:pt x="92825" y="91765"/>
                    <a:pt x="92825" y="91765"/>
                  </a:cubicBezTo>
                  <a:cubicBezTo>
                    <a:pt x="92825" y="91765"/>
                    <a:pt x="49962" y="-6343"/>
                    <a:pt x="115685" y="325"/>
                  </a:cubicBezTo>
                  <a:cubicBezTo>
                    <a:pt x="155689" y="5088"/>
                    <a:pt x="178550" y="91765"/>
                    <a:pt x="178550" y="91765"/>
                  </a:cubicBezTo>
                </a:path>
              </a:pathLst>
            </a:custGeom>
            <a:noFill/>
            <a:ln w="9525" cap="flat">
              <a:solidFill>
                <a:srgbClr val="646360"/>
              </a:solidFill>
              <a:prstDash val="solid"/>
              <a:miter/>
            </a:ln>
          </p:spPr>
          <p:txBody>
            <a:bodyPr rtlCol="0" anchor="ctr"/>
            <a:lstStyle/>
            <a:p>
              <a:endParaRPr lang="zh-CN" altLang="en-US"/>
            </a:p>
          </p:txBody>
        </p:sp>
        <p:sp>
          <p:nvSpPr>
            <p:cNvPr id="796" name="任意多边形: 形状 795">
              <a:extLst>
                <a:ext uri="{FF2B5EF4-FFF2-40B4-BE49-F238E27FC236}">
                  <a16:creationId xmlns:a16="http://schemas.microsoft.com/office/drawing/2014/main" id="{24F6BB05-B50B-A50C-FA49-DC0003EB7EF1}"/>
                </a:ext>
              </a:extLst>
            </p:cNvPr>
            <p:cNvSpPr/>
            <p:nvPr/>
          </p:nvSpPr>
          <p:spPr>
            <a:xfrm>
              <a:off x="9148539" y="4449291"/>
              <a:ext cx="1959292" cy="495799"/>
            </a:xfrm>
            <a:custGeom>
              <a:avLst/>
              <a:gdLst>
                <a:gd name="connsiteX0" fmla="*/ 1959293 w 1959292"/>
                <a:gd name="connsiteY0" fmla="*/ 425767 h 495799"/>
                <a:gd name="connsiteX1" fmla="*/ 0 w 1959292"/>
                <a:gd name="connsiteY1" fmla="*/ 59055 h 495799"/>
                <a:gd name="connsiteX2" fmla="*/ 15240 w 1959292"/>
                <a:gd name="connsiteY2" fmla="*/ 0 h 495799"/>
                <a:gd name="connsiteX3" fmla="*/ 1127760 w 1959292"/>
                <a:gd name="connsiteY3" fmla="*/ 409575 h 495799"/>
                <a:gd name="connsiteX4" fmla="*/ 1941195 w 1959292"/>
                <a:gd name="connsiteY4" fmla="*/ 362902 h 495799"/>
                <a:gd name="connsiteX5" fmla="*/ 1959293 w 1959292"/>
                <a:gd name="connsiteY5" fmla="*/ 425767 h 495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959292" h="495799">
                  <a:moveTo>
                    <a:pt x="1959293" y="425767"/>
                  </a:moveTo>
                  <a:cubicBezTo>
                    <a:pt x="1959293" y="425767"/>
                    <a:pt x="935355" y="733425"/>
                    <a:pt x="0" y="59055"/>
                  </a:cubicBezTo>
                  <a:cubicBezTo>
                    <a:pt x="0" y="59055"/>
                    <a:pt x="3810" y="36195"/>
                    <a:pt x="15240" y="0"/>
                  </a:cubicBezTo>
                  <a:cubicBezTo>
                    <a:pt x="23813" y="5715"/>
                    <a:pt x="547688" y="352425"/>
                    <a:pt x="1127760" y="409575"/>
                  </a:cubicBezTo>
                  <a:cubicBezTo>
                    <a:pt x="1699260" y="465772"/>
                    <a:pt x="1935480" y="364807"/>
                    <a:pt x="1941195" y="362902"/>
                  </a:cubicBezTo>
                  <a:cubicBezTo>
                    <a:pt x="1947863" y="383857"/>
                    <a:pt x="1954530" y="404813"/>
                    <a:pt x="1959293" y="425767"/>
                  </a:cubicBezTo>
                  <a:close/>
                </a:path>
              </a:pathLst>
            </a:custGeom>
            <a:solidFill>
              <a:srgbClr val="FFC176"/>
            </a:solidFill>
            <a:ln w="9525" cap="flat">
              <a:noFill/>
              <a:prstDash val="solid"/>
              <a:miter/>
            </a:ln>
          </p:spPr>
          <p:txBody>
            <a:bodyPr rtlCol="0" anchor="ctr"/>
            <a:lstStyle/>
            <a:p>
              <a:endParaRPr lang="zh-CN" altLang="en-US"/>
            </a:p>
          </p:txBody>
        </p:sp>
        <p:sp>
          <p:nvSpPr>
            <p:cNvPr id="797" name="任意多边形: 形状 796">
              <a:extLst>
                <a:ext uri="{FF2B5EF4-FFF2-40B4-BE49-F238E27FC236}">
                  <a16:creationId xmlns:a16="http://schemas.microsoft.com/office/drawing/2014/main" id="{4BF44094-0325-0474-E57C-29E6B0AECFB3}"/>
                </a:ext>
              </a:extLst>
            </p:cNvPr>
            <p:cNvSpPr/>
            <p:nvPr/>
          </p:nvSpPr>
          <p:spPr>
            <a:xfrm>
              <a:off x="9163779" y="3905370"/>
              <a:ext cx="1925954" cy="969650"/>
            </a:xfrm>
            <a:custGeom>
              <a:avLst/>
              <a:gdLst>
                <a:gd name="connsiteX0" fmla="*/ 1925955 w 1925954"/>
                <a:gd name="connsiteY0" fmla="*/ 905871 h 969650"/>
                <a:gd name="connsiteX1" fmla="*/ 1112520 w 1925954"/>
                <a:gd name="connsiteY1" fmla="*/ 952543 h 969650"/>
                <a:gd name="connsiteX2" fmla="*/ 0 w 1925954"/>
                <a:gd name="connsiteY2" fmla="*/ 542968 h 969650"/>
                <a:gd name="connsiteX3" fmla="*/ 813435 w 1925954"/>
                <a:gd name="connsiteY3" fmla="*/ 996 h 969650"/>
                <a:gd name="connsiteX4" fmla="*/ 1925955 w 1925954"/>
                <a:gd name="connsiteY4" fmla="*/ 905871 h 969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5954" h="969650">
                  <a:moveTo>
                    <a:pt x="1925955" y="905871"/>
                  </a:moveTo>
                  <a:cubicBezTo>
                    <a:pt x="1920240" y="908728"/>
                    <a:pt x="1684020" y="1008741"/>
                    <a:pt x="1112520" y="952543"/>
                  </a:cubicBezTo>
                  <a:cubicBezTo>
                    <a:pt x="532447" y="895393"/>
                    <a:pt x="8572" y="548684"/>
                    <a:pt x="0" y="542968"/>
                  </a:cubicBezTo>
                  <a:cubicBezTo>
                    <a:pt x="48577" y="386759"/>
                    <a:pt x="230505" y="-22816"/>
                    <a:pt x="813435" y="996"/>
                  </a:cubicBezTo>
                  <a:cubicBezTo>
                    <a:pt x="1431607" y="27666"/>
                    <a:pt x="1799273" y="503916"/>
                    <a:pt x="1925955" y="905871"/>
                  </a:cubicBezTo>
                  <a:close/>
                </a:path>
              </a:pathLst>
            </a:custGeom>
            <a:solidFill>
              <a:srgbClr val="FFC176"/>
            </a:solidFill>
            <a:ln w="9525" cap="flat">
              <a:noFill/>
              <a:prstDash val="solid"/>
              <a:miter/>
            </a:ln>
          </p:spPr>
          <p:txBody>
            <a:bodyPr rtlCol="0" anchor="ctr"/>
            <a:lstStyle/>
            <a:p>
              <a:endParaRPr lang="zh-CN" altLang="en-US"/>
            </a:p>
          </p:txBody>
        </p:sp>
        <p:sp>
          <p:nvSpPr>
            <p:cNvPr id="798" name="任意多边形: 形状 797">
              <a:extLst>
                <a:ext uri="{FF2B5EF4-FFF2-40B4-BE49-F238E27FC236}">
                  <a16:creationId xmlns:a16="http://schemas.microsoft.com/office/drawing/2014/main" id="{D9A1BE74-BC3A-DEB5-F140-2DF8DBF8F083}"/>
                </a:ext>
              </a:extLst>
            </p:cNvPr>
            <p:cNvSpPr/>
            <p:nvPr/>
          </p:nvSpPr>
          <p:spPr>
            <a:xfrm>
              <a:off x="9853389" y="3909223"/>
              <a:ext cx="846772" cy="384102"/>
            </a:xfrm>
            <a:custGeom>
              <a:avLst/>
              <a:gdLst>
                <a:gd name="connsiteX0" fmla="*/ 0 w 846772"/>
                <a:gd name="connsiteY0" fmla="*/ 0 h 384102"/>
                <a:gd name="connsiteX1" fmla="*/ 63817 w 846772"/>
                <a:gd name="connsiteY1" fmla="*/ 172403 h 384102"/>
                <a:gd name="connsiteX2" fmla="*/ 318135 w 846772"/>
                <a:gd name="connsiteY2" fmla="*/ 354330 h 384102"/>
                <a:gd name="connsiteX3" fmla="*/ 661988 w 846772"/>
                <a:gd name="connsiteY3" fmla="*/ 383858 h 384102"/>
                <a:gd name="connsiteX4" fmla="*/ 846772 w 846772"/>
                <a:gd name="connsiteY4" fmla="*/ 293370 h 3841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46772" h="384102">
                  <a:moveTo>
                    <a:pt x="0" y="0"/>
                  </a:moveTo>
                  <a:cubicBezTo>
                    <a:pt x="0" y="0"/>
                    <a:pt x="46672" y="150495"/>
                    <a:pt x="63817" y="172403"/>
                  </a:cubicBezTo>
                  <a:cubicBezTo>
                    <a:pt x="72390" y="182880"/>
                    <a:pt x="318135" y="354330"/>
                    <a:pt x="318135" y="354330"/>
                  </a:cubicBezTo>
                  <a:cubicBezTo>
                    <a:pt x="318135" y="354330"/>
                    <a:pt x="649605" y="381000"/>
                    <a:pt x="661988" y="383858"/>
                  </a:cubicBezTo>
                  <a:cubicBezTo>
                    <a:pt x="685800" y="389573"/>
                    <a:pt x="846772" y="293370"/>
                    <a:pt x="846772" y="293370"/>
                  </a:cubicBezTo>
                </a:path>
              </a:pathLst>
            </a:custGeom>
            <a:noFill/>
            <a:ln w="9525" cap="flat">
              <a:solidFill>
                <a:srgbClr val="646360"/>
              </a:solidFill>
              <a:prstDash val="solid"/>
              <a:miter/>
            </a:ln>
          </p:spPr>
          <p:txBody>
            <a:bodyPr rtlCol="0" anchor="ctr"/>
            <a:lstStyle/>
            <a:p>
              <a:endParaRPr lang="zh-CN" altLang="en-US"/>
            </a:p>
          </p:txBody>
        </p:sp>
        <p:sp>
          <p:nvSpPr>
            <p:cNvPr id="799" name="任意多边形: 形状 798">
              <a:extLst>
                <a:ext uri="{FF2B5EF4-FFF2-40B4-BE49-F238E27FC236}">
                  <a16:creationId xmlns:a16="http://schemas.microsoft.com/office/drawing/2014/main" id="{C9D92D01-8B22-B209-E623-B3FCEF18D356}"/>
                </a:ext>
              </a:extLst>
            </p:cNvPr>
            <p:cNvSpPr/>
            <p:nvPr/>
          </p:nvSpPr>
          <p:spPr>
            <a:xfrm>
              <a:off x="11089734" y="4811241"/>
              <a:ext cx="9525" cy="9525"/>
            </a:xfrm>
            <a:custGeom>
              <a:avLst/>
              <a:gdLst>
                <a:gd name="connsiteX0" fmla="*/ 0 w 9525"/>
                <a:gd name="connsiteY0" fmla="*/ 0 h 9525"/>
                <a:gd name="connsiteX1" fmla="*/ 0 w 9525"/>
                <a:gd name="connsiteY1" fmla="*/ 0 h 9525"/>
              </a:gdLst>
              <a:ahLst/>
              <a:cxnLst>
                <a:cxn ang="0">
                  <a:pos x="connsiteX0" y="connsiteY0"/>
                </a:cxn>
                <a:cxn ang="0">
                  <a:pos x="connsiteX1" y="connsiteY1"/>
                </a:cxn>
              </a:cxnLst>
              <a:rect l="l" t="t" r="r" b="b"/>
              <a:pathLst>
                <a:path w="9525" h="9525">
                  <a:moveTo>
                    <a:pt x="0" y="0"/>
                  </a:moveTo>
                  <a:cubicBezTo>
                    <a:pt x="0" y="0"/>
                    <a:pt x="0" y="0"/>
                    <a:pt x="0" y="0"/>
                  </a:cubicBezTo>
                </a:path>
              </a:pathLst>
            </a:custGeom>
            <a:noFill/>
            <a:ln w="9525" cap="flat">
              <a:solidFill>
                <a:srgbClr val="1B1C1E"/>
              </a:solidFill>
              <a:prstDash val="solid"/>
              <a:miter/>
            </a:ln>
          </p:spPr>
          <p:txBody>
            <a:bodyPr rtlCol="0" anchor="ctr"/>
            <a:lstStyle/>
            <a:p>
              <a:endParaRPr lang="zh-CN" altLang="en-US"/>
            </a:p>
          </p:txBody>
        </p:sp>
        <p:sp>
          <p:nvSpPr>
            <p:cNvPr id="800" name="任意多边形: 形状 799">
              <a:extLst>
                <a:ext uri="{FF2B5EF4-FFF2-40B4-BE49-F238E27FC236}">
                  <a16:creationId xmlns:a16="http://schemas.microsoft.com/office/drawing/2014/main" id="{7CA273ED-E440-44D4-BB13-2F8C5FBA5220}"/>
                </a:ext>
              </a:extLst>
            </p:cNvPr>
            <p:cNvSpPr/>
            <p:nvPr/>
          </p:nvSpPr>
          <p:spPr>
            <a:xfrm>
              <a:off x="9163779" y="4448338"/>
              <a:ext cx="9525" cy="9525"/>
            </a:xfrm>
            <a:custGeom>
              <a:avLst/>
              <a:gdLst>
                <a:gd name="connsiteX0" fmla="*/ 0 w 9525"/>
                <a:gd name="connsiteY0" fmla="*/ 0 h 9525"/>
                <a:gd name="connsiteX1" fmla="*/ 0 w 9525"/>
                <a:gd name="connsiteY1" fmla="*/ 0 h 9525"/>
              </a:gdLst>
              <a:ahLst/>
              <a:cxnLst>
                <a:cxn ang="0">
                  <a:pos x="connsiteX0" y="connsiteY0"/>
                </a:cxn>
                <a:cxn ang="0">
                  <a:pos x="connsiteX1" y="connsiteY1"/>
                </a:cxn>
              </a:cxnLst>
              <a:rect l="l" t="t" r="r" b="b"/>
              <a:pathLst>
                <a:path w="9525" h="9525">
                  <a:moveTo>
                    <a:pt x="0" y="0"/>
                  </a:moveTo>
                  <a:cubicBezTo>
                    <a:pt x="0" y="0"/>
                    <a:pt x="0" y="0"/>
                    <a:pt x="0" y="0"/>
                  </a:cubicBezTo>
                </a:path>
              </a:pathLst>
            </a:custGeom>
            <a:noFill/>
            <a:ln w="9525" cap="flat">
              <a:solidFill>
                <a:srgbClr val="1B1C1E"/>
              </a:solidFill>
              <a:prstDash val="solid"/>
              <a:miter/>
            </a:ln>
          </p:spPr>
          <p:txBody>
            <a:bodyPr rtlCol="0" anchor="ctr"/>
            <a:lstStyle/>
            <a:p>
              <a:endParaRPr lang="zh-CN" altLang="en-US"/>
            </a:p>
          </p:txBody>
        </p:sp>
        <p:sp>
          <p:nvSpPr>
            <p:cNvPr id="801" name="任意多边形: 形状 800">
              <a:extLst>
                <a:ext uri="{FF2B5EF4-FFF2-40B4-BE49-F238E27FC236}">
                  <a16:creationId xmlns:a16="http://schemas.microsoft.com/office/drawing/2014/main" id="{62E2D467-93AA-90CD-9A24-A38A8D345832}"/>
                </a:ext>
              </a:extLst>
            </p:cNvPr>
            <p:cNvSpPr/>
            <p:nvPr/>
          </p:nvSpPr>
          <p:spPr>
            <a:xfrm>
              <a:off x="9338086" y="4080673"/>
              <a:ext cx="579120" cy="211455"/>
            </a:xfrm>
            <a:custGeom>
              <a:avLst/>
              <a:gdLst>
                <a:gd name="connsiteX0" fmla="*/ 579120 w 579120"/>
                <a:gd name="connsiteY0" fmla="*/ 0 h 211455"/>
                <a:gd name="connsiteX1" fmla="*/ 297180 w 579120"/>
                <a:gd name="connsiteY1" fmla="*/ 211455 h 211455"/>
                <a:gd name="connsiteX2" fmla="*/ 46673 w 579120"/>
                <a:gd name="connsiteY2" fmla="*/ 158115 h 211455"/>
                <a:gd name="connsiteX3" fmla="*/ 0 w 579120"/>
                <a:gd name="connsiteY3" fmla="*/ 62865 h 211455"/>
              </a:gdLst>
              <a:ahLst/>
              <a:cxnLst>
                <a:cxn ang="0">
                  <a:pos x="connsiteX0" y="connsiteY0"/>
                </a:cxn>
                <a:cxn ang="0">
                  <a:pos x="connsiteX1" y="connsiteY1"/>
                </a:cxn>
                <a:cxn ang="0">
                  <a:pos x="connsiteX2" y="connsiteY2"/>
                </a:cxn>
                <a:cxn ang="0">
                  <a:pos x="connsiteX3" y="connsiteY3"/>
                </a:cxn>
              </a:cxnLst>
              <a:rect l="l" t="t" r="r" b="b"/>
              <a:pathLst>
                <a:path w="579120" h="211455">
                  <a:moveTo>
                    <a:pt x="579120" y="0"/>
                  </a:moveTo>
                  <a:cubicBezTo>
                    <a:pt x="579120" y="0"/>
                    <a:pt x="435293" y="60008"/>
                    <a:pt x="297180" y="211455"/>
                  </a:cubicBezTo>
                  <a:lnTo>
                    <a:pt x="46673" y="158115"/>
                  </a:lnTo>
                  <a:lnTo>
                    <a:pt x="0" y="62865"/>
                  </a:lnTo>
                </a:path>
              </a:pathLst>
            </a:custGeom>
            <a:noFill/>
            <a:ln w="9525" cap="flat">
              <a:solidFill>
                <a:srgbClr val="646360"/>
              </a:solidFill>
              <a:prstDash val="solid"/>
              <a:miter/>
            </a:ln>
          </p:spPr>
          <p:txBody>
            <a:bodyPr rtlCol="0" anchor="ctr"/>
            <a:lstStyle/>
            <a:p>
              <a:endParaRPr lang="zh-CN" altLang="en-US"/>
            </a:p>
          </p:txBody>
        </p:sp>
        <p:sp>
          <p:nvSpPr>
            <p:cNvPr id="802" name="任意多边形: 形状 801">
              <a:extLst>
                <a:ext uri="{FF2B5EF4-FFF2-40B4-BE49-F238E27FC236}">
                  <a16:creationId xmlns:a16="http://schemas.microsoft.com/office/drawing/2014/main" id="{62AA7BEC-89E1-DA42-9E7D-F44D1566D33E}"/>
                </a:ext>
              </a:extLst>
            </p:cNvPr>
            <p:cNvSpPr/>
            <p:nvPr/>
          </p:nvSpPr>
          <p:spPr>
            <a:xfrm>
              <a:off x="10081036" y="4262601"/>
              <a:ext cx="90487" cy="268604"/>
            </a:xfrm>
            <a:custGeom>
              <a:avLst/>
              <a:gdLst>
                <a:gd name="connsiteX0" fmla="*/ 90488 w 90487"/>
                <a:gd name="connsiteY0" fmla="*/ 0 h 268604"/>
                <a:gd name="connsiteX1" fmla="*/ 0 w 90487"/>
                <a:gd name="connsiteY1" fmla="*/ 268605 h 268604"/>
              </a:gdLst>
              <a:ahLst/>
              <a:cxnLst>
                <a:cxn ang="0">
                  <a:pos x="connsiteX0" y="connsiteY0"/>
                </a:cxn>
                <a:cxn ang="0">
                  <a:pos x="connsiteX1" y="connsiteY1"/>
                </a:cxn>
              </a:cxnLst>
              <a:rect l="l" t="t" r="r" b="b"/>
              <a:pathLst>
                <a:path w="90487" h="268604">
                  <a:moveTo>
                    <a:pt x="90488" y="0"/>
                  </a:moveTo>
                  <a:cubicBezTo>
                    <a:pt x="90488" y="0"/>
                    <a:pt x="31433" y="154305"/>
                    <a:pt x="0" y="268605"/>
                  </a:cubicBezTo>
                </a:path>
              </a:pathLst>
            </a:custGeom>
            <a:noFill/>
            <a:ln w="9525" cap="flat">
              <a:solidFill>
                <a:srgbClr val="646360"/>
              </a:solidFill>
              <a:prstDash val="solid"/>
              <a:miter/>
            </a:ln>
          </p:spPr>
          <p:txBody>
            <a:bodyPr rtlCol="0" anchor="ctr"/>
            <a:lstStyle/>
            <a:p>
              <a:endParaRPr lang="zh-CN" altLang="en-US"/>
            </a:p>
          </p:txBody>
        </p:sp>
        <p:sp>
          <p:nvSpPr>
            <p:cNvPr id="803" name="任意多边形: 形状 802">
              <a:extLst>
                <a:ext uri="{FF2B5EF4-FFF2-40B4-BE49-F238E27FC236}">
                  <a16:creationId xmlns:a16="http://schemas.microsoft.com/office/drawing/2014/main" id="{DB1C4A40-EC74-84D6-6A79-8953944C4FC2}"/>
                </a:ext>
              </a:extLst>
            </p:cNvPr>
            <p:cNvSpPr/>
            <p:nvPr/>
          </p:nvSpPr>
          <p:spPr>
            <a:xfrm>
              <a:off x="9635267" y="4292128"/>
              <a:ext cx="980122" cy="402907"/>
            </a:xfrm>
            <a:custGeom>
              <a:avLst/>
              <a:gdLst>
                <a:gd name="connsiteX0" fmla="*/ 0 w 980122"/>
                <a:gd name="connsiteY0" fmla="*/ 0 h 402907"/>
                <a:gd name="connsiteX1" fmla="*/ 160972 w 980122"/>
                <a:gd name="connsiteY1" fmla="*/ 216217 h 402907"/>
                <a:gd name="connsiteX2" fmla="*/ 445770 w 980122"/>
                <a:gd name="connsiteY2" fmla="*/ 239077 h 402907"/>
                <a:gd name="connsiteX3" fmla="*/ 725805 w 980122"/>
                <a:gd name="connsiteY3" fmla="*/ 402907 h 402907"/>
                <a:gd name="connsiteX4" fmla="*/ 980122 w 980122"/>
                <a:gd name="connsiteY4" fmla="*/ 292417 h 402907"/>
                <a:gd name="connsiteX5" fmla="*/ 879157 w 980122"/>
                <a:gd name="connsiteY5" fmla="*/ 0 h 402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80122" h="402907">
                  <a:moveTo>
                    <a:pt x="0" y="0"/>
                  </a:moveTo>
                  <a:lnTo>
                    <a:pt x="160972" y="216217"/>
                  </a:lnTo>
                  <a:lnTo>
                    <a:pt x="445770" y="239077"/>
                  </a:lnTo>
                  <a:lnTo>
                    <a:pt x="725805" y="402907"/>
                  </a:lnTo>
                  <a:lnTo>
                    <a:pt x="980122" y="292417"/>
                  </a:lnTo>
                  <a:cubicBezTo>
                    <a:pt x="960120" y="167640"/>
                    <a:pt x="879157" y="0"/>
                    <a:pt x="879157" y="0"/>
                  </a:cubicBezTo>
                </a:path>
              </a:pathLst>
            </a:custGeom>
            <a:noFill/>
            <a:ln w="9525" cap="flat">
              <a:solidFill>
                <a:srgbClr val="646360"/>
              </a:solidFill>
              <a:prstDash val="solid"/>
              <a:miter/>
            </a:ln>
          </p:spPr>
          <p:txBody>
            <a:bodyPr rtlCol="0" anchor="ctr"/>
            <a:lstStyle/>
            <a:p>
              <a:endParaRPr lang="zh-CN" altLang="en-US"/>
            </a:p>
          </p:txBody>
        </p:sp>
        <p:sp>
          <p:nvSpPr>
            <p:cNvPr id="804" name="任意多边形: 形状 803">
              <a:extLst>
                <a:ext uri="{FF2B5EF4-FFF2-40B4-BE49-F238E27FC236}">
                  <a16:creationId xmlns:a16="http://schemas.microsoft.com/office/drawing/2014/main" id="{0943F80A-6C97-93BF-6296-69C76EA38377}"/>
                </a:ext>
              </a:extLst>
            </p:cNvPr>
            <p:cNvSpPr/>
            <p:nvPr/>
          </p:nvSpPr>
          <p:spPr>
            <a:xfrm>
              <a:off x="10615389" y="4545493"/>
              <a:ext cx="358140" cy="78104"/>
            </a:xfrm>
            <a:custGeom>
              <a:avLst/>
              <a:gdLst>
                <a:gd name="connsiteX0" fmla="*/ 0 w 358140"/>
                <a:gd name="connsiteY0" fmla="*/ 39053 h 78104"/>
                <a:gd name="connsiteX1" fmla="*/ 311468 w 358140"/>
                <a:gd name="connsiteY1" fmla="*/ 78105 h 78104"/>
                <a:gd name="connsiteX2" fmla="*/ 358140 w 358140"/>
                <a:gd name="connsiteY2" fmla="*/ 0 h 78104"/>
              </a:gdLst>
              <a:ahLst/>
              <a:cxnLst>
                <a:cxn ang="0">
                  <a:pos x="connsiteX0" y="connsiteY0"/>
                </a:cxn>
                <a:cxn ang="0">
                  <a:pos x="connsiteX1" y="connsiteY1"/>
                </a:cxn>
                <a:cxn ang="0">
                  <a:pos x="connsiteX2" y="connsiteY2"/>
                </a:cxn>
              </a:cxnLst>
              <a:rect l="l" t="t" r="r" b="b"/>
              <a:pathLst>
                <a:path w="358140" h="78104">
                  <a:moveTo>
                    <a:pt x="0" y="39053"/>
                  </a:moveTo>
                  <a:lnTo>
                    <a:pt x="311468" y="78105"/>
                  </a:lnTo>
                  <a:lnTo>
                    <a:pt x="358140" y="0"/>
                  </a:lnTo>
                </a:path>
              </a:pathLst>
            </a:custGeom>
            <a:noFill/>
            <a:ln w="9525" cap="flat">
              <a:solidFill>
                <a:srgbClr val="646360"/>
              </a:solidFill>
              <a:prstDash val="solid"/>
              <a:miter/>
            </a:ln>
          </p:spPr>
          <p:txBody>
            <a:bodyPr rtlCol="0" anchor="ctr"/>
            <a:lstStyle/>
            <a:p>
              <a:endParaRPr lang="zh-CN" altLang="en-US"/>
            </a:p>
          </p:txBody>
        </p:sp>
        <p:sp>
          <p:nvSpPr>
            <p:cNvPr id="805" name="任意多边形: 形状 804">
              <a:extLst>
                <a:ext uri="{FF2B5EF4-FFF2-40B4-BE49-F238E27FC236}">
                  <a16:creationId xmlns:a16="http://schemas.microsoft.com/office/drawing/2014/main" id="{4602A874-8BAC-A48C-7DB1-28C8186B2A15}"/>
                </a:ext>
              </a:extLst>
            </p:cNvPr>
            <p:cNvSpPr/>
            <p:nvPr/>
          </p:nvSpPr>
          <p:spPr>
            <a:xfrm>
              <a:off x="9695274" y="4508346"/>
              <a:ext cx="100012" cy="206692"/>
            </a:xfrm>
            <a:custGeom>
              <a:avLst/>
              <a:gdLst>
                <a:gd name="connsiteX0" fmla="*/ 100013 w 100012"/>
                <a:gd name="connsiteY0" fmla="*/ 0 h 206692"/>
                <a:gd name="connsiteX1" fmla="*/ 0 w 100012"/>
                <a:gd name="connsiteY1" fmla="*/ 206692 h 206692"/>
              </a:gdLst>
              <a:ahLst/>
              <a:cxnLst>
                <a:cxn ang="0">
                  <a:pos x="connsiteX0" y="connsiteY0"/>
                </a:cxn>
                <a:cxn ang="0">
                  <a:pos x="connsiteX1" y="connsiteY1"/>
                </a:cxn>
              </a:cxnLst>
              <a:rect l="l" t="t" r="r" b="b"/>
              <a:pathLst>
                <a:path w="100012" h="206692">
                  <a:moveTo>
                    <a:pt x="100013" y="0"/>
                  </a:moveTo>
                  <a:cubicBezTo>
                    <a:pt x="100013" y="0"/>
                    <a:pt x="21908" y="128588"/>
                    <a:pt x="0" y="206692"/>
                  </a:cubicBezTo>
                </a:path>
              </a:pathLst>
            </a:custGeom>
            <a:noFill/>
            <a:ln w="9525" cap="flat">
              <a:solidFill>
                <a:srgbClr val="646360"/>
              </a:solidFill>
              <a:prstDash val="solid"/>
              <a:miter/>
            </a:ln>
          </p:spPr>
          <p:txBody>
            <a:bodyPr rtlCol="0" anchor="ctr"/>
            <a:lstStyle/>
            <a:p>
              <a:endParaRPr lang="zh-CN" altLang="en-US"/>
            </a:p>
          </p:txBody>
        </p:sp>
        <p:sp>
          <p:nvSpPr>
            <p:cNvPr id="806" name="任意多边形: 形状 805">
              <a:extLst>
                <a:ext uri="{FF2B5EF4-FFF2-40B4-BE49-F238E27FC236}">
                  <a16:creationId xmlns:a16="http://schemas.microsoft.com/office/drawing/2014/main" id="{2A233CB5-399F-AD84-DC69-1FCAA992237C}"/>
                </a:ext>
              </a:extLst>
            </p:cNvPr>
            <p:cNvSpPr/>
            <p:nvPr/>
          </p:nvSpPr>
          <p:spPr>
            <a:xfrm>
              <a:off x="10361071" y="4694083"/>
              <a:ext cx="9525" cy="171450"/>
            </a:xfrm>
            <a:custGeom>
              <a:avLst/>
              <a:gdLst>
                <a:gd name="connsiteX0" fmla="*/ 0 w 9525"/>
                <a:gd name="connsiteY0" fmla="*/ 0 h 171450"/>
                <a:gd name="connsiteX1" fmla="*/ 0 w 9525"/>
                <a:gd name="connsiteY1" fmla="*/ 171450 h 171450"/>
              </a:gdLst>
              <a:ahLst/>
              <a:cxnLst>
                <a:cxn ang="0">
                  <a:pos x="connsiteX0" y="connsiteY0"/>
                </a:cxn>
                <a:cxn ang="0">
                  <a:pos x="connsiteX1" y="connsiteY1"/>
                </a:cxn>
              </a:cxnLst>
              <a:rect l="l" t="t" r="r" b="b"/>
              <a:pathLst>
                <a:path w="9525" h="171450">
                  <a:moveTo>
                    <a:pt x="0" y="0"/>
                  </a:moveTo>
                  <a:cubicBezTo>
                    <a:pt x="0" y="0"/>
                    <a:pt x="0" y="97155"/>
                    <a:pt x="0" y="171450"/>
                  </a:cubicBezTo>
                </a:path>
              </a:pathLst>
            </a:custGeom>
            <a:noFill/>
            <a:ln w="9525" cap="flat">
              <a:solidFill>
                <a:srgbClr val="646360"/>
              </a:solidFill>
              <a:prstDash val="solid"/>
              <a:miter/>
            </a:ln>
          </p:spPr>
          <p:txBody>
            <a:bodyPr rtlCol="0" anchor="ctr"/>
            <a:lstStyle/>
            <a:p>
              <a:endParaRPr lang="zh-CN" altLang="en-US"/>
            </a:p>
          </p:txBody>
        </p:sp>
        <p:sp>
          <p:nvSpPr>
            <p:cNvPr id="807" name="任意多边形: 形状 806">
              <a:extLst>
                <a:ext uri="{FF2B5EF4-FFF2-40B4-BE49-F238E27FC236}">
                  <a16:creationId xmlns:a16="http://schemas.microsoft.com/office/drawing/2014/main" id="{93DAD916-2447-C07F-6DA6-ED35C951BAD2}"/>
                </a:ext>
              </a:extLst>
            </p:cNvPr>
            <p:cNvSpPr/>
            <p:nvPr/>
          </p:nvSpPr>
          <p:spPr>
            <a:xfrm>
              <a:off x="10926857" y="4623598"/>
              <a:ext cx="80962" cy="212407"/>
            </a:xfrm>
            <a:custGeom>
              <a:avLst/>
              <a:gdLst>
                <a:gd name="connsiteX0" fmla="*/ 0 w 80962"/>
                <a:gd name="connsiteY0" fmla="*/ 0 h 212407"/>
                <a:gd name="connsiteX1" fmla="*/ 80963 w 80962"/>
                <a:gd name="connsiteY1" fmla="*/ 212408 h 212407"/>
              </a:gdLst>
              <a:ahLst/>
              <a:cxnLst>
                <a:cxn ang="0">
                  <a:pos x="connsiteX0" y="connsiteY0"/>
                </a:cxn>
                <a:cxn ang="0">
                  <a:pos x="connsiteX1" y="connsiteY1"/>
                </a:cxn>
              </a:cxnLst>
              <a:rect l="l" t="t" r="r" b="b"/>
              <a:pathLst>
                <a:path w="80962" h="212407">
                  <a:moveTo>
                    <a:pt x="0" y="0"/>
                  </a:moveTo>
                  <a:cubicBezTo>
                    <a:pt x="0" y="0"/>
                    <a:pt x="63817" y="153353"/>
                    <a:pt x="80963" y="212408"/>
                  </a:cubicBezTo>
                </a:path>
              </a:pathLst>
            </a:custGeom>
            <a:noFill/>
            <a:ln w="9525" cap="flat">
              <a:solidFill>
                <a:srgbClr val="646360"/>
              </a:solidFill>
              <a:prstDash val="solid"/>
              <a:miter/>
            </a:ln>
          </p:spPr>
          <p:txBody>
            <a:bodyPr rtlCol="0" anchor="ctr"/>
            <a:lstStyle/>
            <a:p>
              <a:endParaRPr lang="zh-CN" altLang="en-US"/>
            </a:p>
          </p:txBody>
        </p:sp>
        <p:sp>
          <p:nvSpPr>
            <p:cNvPr id="808" name="任意多边形: 形状 807">
              <a:extLst>
                <a:ext uri="{FF2B5EF4-FFF2-40B4-BE49-F238E27FC236}">
                  <a16:creationId xmlns:a16="http://schemas.microsoft.com/office/drawing/2014/main" id="{4CAF69BE-3FDC-AC5C-E5E1-1D3F116F9097}"/>
                </a:ext>
              </a:extLst>
            </p:cNvPr>
            <p:cNvSpPr/>
            <p:nvPr/>
          </p:nvSpPr>
          <p:spPr>
            <a:xfrm>
              <a:off x="9249504" y="4238788"/>
              <a:ext cx="134302" cy="261937"/>
            </a:xfrm>
            <a:custGeom>
              <a:avLst/>
              <a:gdLst>
                <a:gd name="connsiteX0" fmla="*/ 134302 w 134302"/>
                <a:gd name="connsiteY0" fmla="*/ 0 h 261937"/>
                <a:gd name="connsiteX1" fmla="*/ 0 w 134302"/>
                <a:gd name="connsiteY1" fmla="*/ 261938 h 261937"/>
              </a:gdLst>
              <a:ahLst/>
              <a:cxnLst>
                <a:cxn ang="0">
                  <a:pos x="connsiteX0" y="connsiteY0"/>
                </a:cxn>
                <a:cxn ang="0">
                  <a:pos x="connsiteX1" y="connsiteY1"/>
                </a:cxn>
              </a:cxnLst>
              <a:rect l="l" t="t" r="r" b="b"/>
              <a:pathLst>
                <a:path w="134302" h="261937">
                  <a:moveTo>
                    <a:pt x="134302" y="0"/>
                  </a:moveTo>
                  <a:cubicBezTo>
                    <a:pt x="134302" y="0"/>
                    <a:pt x="52388" y="119063"/>
                    <a:pt x="0" y="261938"/>
                  </a:cubicBezTo>
                </a:path>
              </a:pathLst>
            </a:custGeom>
            <a:noFill/>
            <a:ln w="9525" cap="flat">
              <a:solidFill>
                <a:srgbClr val="646360"/>
              </a:solidFill>
              <a:prstDash val="solid"/>
              <a:miter/>
            </a:ln>
          </p:spPr>
          <p:txBody>
            <a:bodyPr rtlCol="0" anchor="ctr"/>
            <a:lstStyle/>
            <a:p>
              <a:endParaRPr lang="zh-CN" altLang="en-US"/>
            </a:p>
          </p:txBody>
        </p:sp>
        <p:sp>
          <p:nvSpPr>
            <p:cNvPr id="809" name="任意多边形: 形状 808">
              <a:extLst>
                <a:ext uri="{FF2B5EF4-FFF2-40B4-BE49-F238E27FC236}">
                  <a16:creationId xmlns:a16="http://schemas.microsoft.com/office/drawing/2014/main" id="{801F947A-232D-1239-7B7E-C3E0E5CD67C6}"/>
                </a:ext>
              </a:extLst>
            </p:cNvPr>
            <p:cNvSpPr/>
            <p:nvPr/>
          </p:nvSpPr>
          <p:spPr>
            <a:xfrm>
              <a:off x="9163779" y="4448338"/>
              <a:ext cx="1925954" cy="426575"/>
            </a:xfrm>
            <a:custGeom>
              <a:avLst/>
              <a:gdLst>
                <a:gd name="connsiteX0" fmla="*/ 0 w 1925954"/>
                <a:gd name="connsiteY0" fmla="*/ 0 h 426575"/>
                <a:gd name="connsiteX1" fmla="*/ 1112520 w 1925954"/>
                <a:gd name="connsiteY1" fmla="*/ 409575 h 426575"/>
                <a:gd name="connsiteX2" fmla="*/ 1925955 w 1925954"/>
                <a:gd name="connsiteY2" fmla="*/ 362903 h 426575"/>
              </a:gdLst>
              <a:ahLst/>
              <a:cxnLst>
                <a:cxn ang="0">
                  <a:pos x="connsiteX0" y="connsiteY0"/>
                </a:cxn>
                <a:cxn ang="0">
                  <a:pos x="connsiteX1" y="connsiteY1"/>
                </a:cxn>
                <a:cxn ang="0">
                  <a:pos x="connsiteX2" y="connsiteY2"/>
                </a:cxn>
              </a:cxnLst>
              <a:rect l="l" t="t" r="r" b="b"/>
              <a:pathLst>
                <a:path w="1925954" h="426575">
                  <a:moveTo>
                    <a:pt x="0" y="0"/>
                  </a:moveTo>
                  <a:cubicBezTo>
                    <a:pt x="8572" y="5715"/>
                    <a:pt x="532447" y="352425"/>
                    <a:pt x="1112520" y="409575"/>
                  </a:cubicBezTo>
                  <a:cubicBezTo>
                    <a:pt x="1684020" y="465772"/>
                    <a:pt x="1920240" y="364808"/>
                    <a:pt x="1925955" y="362903"/>
                  </a:cubicBezTo>
                </a:path>
              </a:pathLst>
            </a:custGeom>
            <a:noFill/>
            <a:ln w="9525" cap="flat">
              <a:solidFill>
                <a:srgbClr val="646360"/>
              </a:solidFill>
              <a:prstDash val="solid"/>
              <a:miter/>
            </a:ln>
          </p:spPr>
          <p:txBody>
            <a:bodyPr rtlCol="0" anchor="ctr"/>
            <a:lstStyle/>
            <a:p>
              <a:endParaRPr lang="zh-CN" altLang="en-US"/>
            </a:p>
          </p:txBody>
        </p:sp>
        <p:sp>
          <p:nvSpPr>
            <p:cNvPr id="810" name="任意多边形: 形状 809">
              <a:extLst>
                <a:ext uri="{FF2B5EF4-FFF2-40B4-BE49-F238E27FC236}">
                  <a16:creationId xmlns:a16="http://schemas.microsoft.com/office/drawing/2014/main" id="{E7B25C70-EC0C-0C78-A5BC-7B5A531EBCBE}"/>
                </a:ext>
              </a:extLst>
            </p:cNvPr>
            <p:cNvSpPr/>
            <p:nvPr/>
          </p:nvSpPr>
          <p:spPr>
            <a:xfrm>
              <a:off x="9022809" y="4155921"/>
              <a:ext cx="39052" cy="43814"/>
            </a:xfrm>
            <a:custGeom>
              <a:avLst/>
              <a:gdLst>
                <a:gd name="connsiteX0" fmla="*/ 0 w 39052"/>
                <a:gd name="connsiteY0" fmla="*/ 0 h 43814"/>
                <a:gd name="connsiteX1" fmla="*/ 39052 w 39052"/>
                <a:gd name="connsiteY1" fmla="*/ 43815 h 43814"/>
              </a:gdLst>
              <a:ahLst/>
              <a:cxnLst>
                <a:cxn ang="0">
                  <a:pos x="connsiteX0" y="connsiteY0"/>
                </a:cxn>
                <a:cxn ang="0">
                  <a:pos x="connsiteX1" y="connsiteY1"/>
                </a:cxn>
              </a:cxnLst>
              <a:rect l="l" t="t" r="r" b="b"/>
              <a:pathLst>
                <a:path w="39052" h="43814">
                  <a:moveTo>
                    <a:pt x="0" y="0"/>
                  </a:moveTo>
                  <a:cubicBezTo>
                    <a:pt x="0" y="0"/>
                    <a:pt x="0" y="39052"/>
                    <a:pt x="39052" y="43815"/>
                  </a:cubicBezTo>
                </a:path>
              </a:pathLst>
            </a:custGeom>
            <a:noFill/>
            <a:ln w="9525" cap="flat">
              <a:solidFill>
                <a:srgbClr val="646360"/>
              </a:solidFill>
              <a:prstDash val="solid"/>
              <a:miter/>
            </a:ln>
          </p:spPr>
          <p:txBody>
            <a:bodyPr rtlCol="0" anchor="ctr"/>
            <a:lstStyle/>
            <a:p>
              <a:endParaRPr lang="zh-CN" altLang="en-US"/>
            </a:p>
          </p:txBody>
        </p:sp>
      </p:grpSp>
      <p:sp>
        <p:nvSpPr>
          <p:cNvPr id="966" name="任意多边形: 形状 965">
            <a:extLst>
              <a:ext uri="{FF2B5EF4-FFF2-40B4-BE49-F238E27FC236}">
                <a16:creationId xmlns:a16="http://schemas.microsoft.com/office/drawing/2014/main" id="{7B1E811A-0F94-CB96-6E50-F4CA2F4D8AC2}"/>
              </a:ext>
            </a:extLst>
          </p:cNvPr>
          <p:cNvSpPr/>
          <p:nvPr/>
        </p:nvSpPr>
        <p:spPr>
          <a:xfrm rot="312841">
            <a:off x="11080221" y="3484167"/>
            <a:ext cx="459468" cy="306300"/>
          </a:xfrm>
          <a:custGeom>
            <a:avLst/>
            <a:gdLst>
              <a:gd name="connsiteX0" fmla="*/ 711127 w 821121"/>
              <a:gd name="connsiteY0" fmla="*/ 228867 h 547392"/>
              <a:gd name="connsiteX1" fmla="*/ 711632 w 821121"/>
              <a:gd name="connsiteY1" fmla="*/ 218980 h 547392"/>
              <a:gd name="connsiteX2" fmla="*/ 492652 w 821121"/>
              <a:gd name="connsiteY2" fmla="*/ 0 h 547392"/>
              <a:gd name="connsiteX3" fmla="*/ 297685 w 821121"/>
              <a:gd name="connsiteY3" fmla="*/ 119653 h 547392"/>
              <a:gd name="connsiteX4" fmla="*/ 246345 w 821121"/>
              <a:gd name="connsiteY4" fmla="*/ 109471 h 547392"/>
              <a:gd name="connsiteX5" fmla="*/ 111281 w 821121"/>
              <a:gd name="connsiteY5" fmla="*/ 228429 h 547392"/>
              <a:gd name="connsiteX6" fmla="*/ 0 w 821121"/>
              <a:gd name="connsiteY6" fmla="*/ 383172 h 547392"/>
              <a:gd name="connsiteX7" fmla="*/ 164221 w 821121"/>
              <a:gd name="connsiteY7" fmla="*/ 547392 h 547392"/>
              <a:gd name="connsiteX8" fmla="*/ 656901 w 821121"/>
              <a:gd name="connsiteY8" fmla="*/ 547392 h 547392"/>
              <a:gd name="connsiteX9" fmla="*/ 821122 w 821121"/>
              <a:gd name="connsiteY9" fmla="*/ 383172 h 547392"/>
              <a:gd name="connsiteX10" fmla="*/ 711127 w 821121"/>
              <a:gd name="connsiteY10" fmla="*/ 228867 h 5473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21121" h="547392">
                <a:moveTo>
                  <a:pt x="711127" y="228867"/>
                </a:moveTo>
                <a:cubicBezTo>
                  <a:pt x="711298" y="225552"/>
                  <a:pt x="711632" y="222304"/>
                  <a:pt x="711632" y="218980"/>
                </a:cubicBezTo>
                <a:cubicBezTo>
                  <a:pt x="711632" y="98041"/>
                  <a:pt x="613591" y="0"/>
                  <a:pt x="492652" y="0"/>
                </a:cubicBezTo>
                <a:cubicBezTo>
                  <a:pt x="410327" y="19"/>
                  <a:pt x="334975" y="46253"/>
                  <a:pt x="297685" y="119653"/>
                </a:cubicBezTo>
                <a:cubicBezTo>
                  <a:pt x="281397" y="112957"/>
                  <a:pt x="263957" y="109499"/>
                  <a:pt x="246345" y="109471"/>
                </a:cubicBezTo>
                <a:cubicBezTo>
                  <a:pt x="176879" y="109471"/>
                  <a:pt x="120120" y="161401"/>
                  <a:pt x="111281" y="228429"/>
                </a:cubicBezTo>
                <a:cubicBezTo>
                  <a:pt x="46711" y="250574"/>
                  <a:pt x="0" y="311115"/>
                  <a:pt x="0" y="383172"/>
                </a:cubicBezTo>
                <a:cubicBezTo>
                  <a:pt x="0" y="473869"/>
                  <a:pt x="73523" y="547392"/>
                  <a:pt x="164221" y="547392"/>
                </a:cubicBezTo>
                <a:lnTo>
                  <a:pt x="656901" y="547392"/>
                </a:lnTo>
                <a:cubicBezTo>
                  <a:pt x="747598" y="547392"/>
                  <a:pt x="821122" y="473869"/>
                  <a:pt x="821122" y="383172"/>
                </a:cubicBezTo>
                <a:cubicBezTo>
                  <a:pt x="821131" y="311601"/>
                  <a:pt x="775049" y="251336"/>
                  <a:pt x="711127" y="228867"/>
                </a:cubicBezTo>
                <a:close/>
              </a:path>
            </a:pathLst>
          </a:custGeom>
          <a:solidFill>
            <a:srgbClr val="F5EADD"/>
          </a:solidFill>
          <a:ln w="12700" cap="flat">
            <a:solidFill>
              <a:srgbClr val="E9D1B5"/>
            </a:solidFill>
            <a:prstDash val="solid"/>
            <a:miter/>
          </a:ln>
        </p:spPr>
        <p:txBody>
          <a:bodyPr rtlCol="0" anchor="ctr"/>
          <a:lstStyle/>
          <a:p>
            <a:endParaRPr lang="zh-CN" altLang="en-US"/>
          </a:p>
        </p:txBody>
      </p:sp>
      <p:sp>
        <p:nvSpPr>
          <p:cNvPr id="967" name="任意多边形: 形状 966">
            <a:extLst>
              <a:ext uri="{FF2B5EF4-FFF2-40B4-BE49-F238E27FC236}">
                <a16:creationId xmlns:a16="http://schemas.microsoft.com/office/drawing/2014/main" id="{F4DF1B22-8855-150C-DE2A-2CA3A5ABFF68}"/>
              </a:ext>
            </a:extLst>
          </p:cNvPr>
          <p:cNvSpPr/>
          <p:nvPr/>
        </p:nvSpPr>
        <p:spPr>
          <a:xfrm flipH="1">
            <a:off x="985713" y="549426"/>
            <a:ext cx="1194353" cy="457475"/>
          </a:xfrm>
          <a:custGeom>
            <a:avLst/>
            <a:gdLst>
              <a:gd name="connsiteX0" fmla="*/ 435929 w 1194353"/>
              <a:gd name="connsiteY0" fmla="*/ 197 h 457475"/>
              <a:gd name="connsiteX1" fmla="*/ 483632 w 1194353"/>
              <a:gd name="connsiteY1" fmla="*/ 5883 h 457475"/>
              <a:gd name="connsiteX2" fmla="*/ 618899 w 1194353"/>
              <a:gd name="connsiteY2" fmla="*/ 108717 h 457475"/>
              <a:gd name="connsiteX3" fmla="*/ 644182 w 1194353"/>
              <a:gd name="connsiteY3" fmla="*/ 116803 h 457475"/>
              <a:gd name="connsiteX4" fmla="*/ 754732 w 1194353"/>
              <a:gd name="connsiteY4" fmla="*/ 110352 h 457475"/>
              <a:gd name="connsiteX5" fmla="*/ 798498 w 1194353"/>
              <a:gd name="connsiteY5" fmla="*/ 139231 h 457475"/>
              <a:gd name="connsiteX6" fmla="*/ 829470 w 1194353"/>
              <a:gd name="connsiteY6" fmla="*/ 178922 h 457475"/>
              <a:gd name="connsiteX7" fmla="*/ 839932 w 1194353"/>
              <a:gd name="connsiteY7" fmla="*/ 245771 h 457475"/>
              <a:gd name="connsiteX8" fmla="*/ 838472 w 1194353"/>
              <a:gd name="connsiteY8" fmla="*/ 252113 h 457475"/>
              <a:gd name="connsiteX9" fmla="*/ 855974 w 1194353"/>
              <a:gd name="connsiteY9" fmla="*/ 271359 h 457475"/>
              <a:gd name="connsiteX10" fmla="*/ 1171428 w 1194353"/>
              <a:gd name="connsiteY10" fmla="*/ 348430 h 457475"/>
              <a:gd name="connsiteX11" fmla="*/ 1173728 w 1194353"/>
              <a:gd name="connsiteY11" fmla="*/ 350661 h 457475"/>
              <a:gd name="connsiteX12" fmla="*/ 1179493 w 1194353"/>
              <a:gd name="connsiteY12" fmla="*/ 357851 h 457475"/>
              <a:gd name="connsiteX13" fmla="*/ 1183982 w 1194353"/>
              <a:gd name="connsiteY13" fmla="*/ 360606 h 457475"/>
              <a:gd name="connsiteX14" fmla="*/ 1188179 w 1194353"/>
              <a:gd name="connsiteY14" fmla="*/ 364676 h 457475"/>
              <a:gd name="connsiteX15" fmla="*/ 1194336 w 1194353"/>
              <a:gd name="connsiteY15" fmla="*/ 379467 h 457475"/>
              <a:gd name="connsiteX16" fmla="*/ 1175068 w 1194353"/>
              <a:gd name="connsiteY16" fmla="*/ 405753 h 457475"/>
              <a:gd name="connsiteX17" fmla="*/ 861859 w 1194353"/>
              <a:gd name="connsiteY17" fmla="*/ 455318 h 457475"/>
              <a:gd name="connsiteX18" fmla="*/ 499652 w 1194353"/>
              <a:gd name="connsiteY18" fmla="*/ 456451 h 457475"/>
              <a:gd name="connsiteX19" fmla="*/ 138470 w 1194353"/>
              <a:gd name="connsiteY19" fmla="*/ 457475 h 457475"/>
              <a:gd name="connsiteX20" fmla="*/ 12010 w 1194353"/>
              <a:gd name="connsiteY20" fmla="*/ 381385 h 457475"/>
              <a:gd name="connsiteX21" fmla="*/ 0 w 1194353"/>
              <a:gd name="connsiteY21" fmla="*/ 322928 h 457475"/>
              <a:gd name="connsiteX22" fmla="*/ 11835 w 1194353"/>
              <a:gd name="connsiteY22" fmla="*/ 263011 h 457475"/>
              <a:gd name="connsiteX23" fmla="*/ 149216 w 1194353"/>
              <a:gd name="connsiteY23" fmla="*/ 174083 h 457475"/>
              <a:gd name="connsiteX24" fmla="*/ 167655 w 1194353"/>
              <a:gd name="connsiteY24" fmla="*/ 159436 h 457475"/>
              <a:gd name="connsiteX25" fmla="*/ 291653 w 1194353"/>
              <a:gd name="connsiteY25" fmla="*/ 27876 h 457475"/>
              <a:gd name="connsiteX26" fmla="*/ 386771 w 1194353"/>
              <a:gd name="connsiteY26" fmla="*/ 2243 h 457475"/>
              <a:gd name="connsiteX27" fmla="*/ 435929 w 1194353"/>
              <a:gd name="connsiteY27" fmla="*/ 197 h 457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194353" h="457475">
                <a:moveTo>
                  <a:pt x="435929" y="197"/>
                </a:moveTo>
                <a:cubicBezTo>
                  <a:pt x="452181" y="778"/>
                  <a:pt x="468190" y="2647"/>
                  <a:pt x="483632" y="5883"/>
                </a:cubicBezTo>
                <a:cubicBezTo>
                  <a:pt x="542482" y="18263"/>
                  <a:pt x="593463" y="50849"/>
                  <a:pt x="618899" y="108717"/>
                </a:cubicBezTo>
                <a:cubicBezTo>
                  <a:pt x="624086" y="118351"/>
                  <a:pt x="635267" y="121642"/>
                  <a:pt x="644182" y="116803"/>
                </a:cubicBezTo>
                <a:cubicBezTo>
                  <a:pt x="683829" y="95094"/>
                  <a:pt x="722408" y="96511"/>
                  <a:pt x="754732" y="110352"/>
                </a:cubicBezTo>
                <a:cubicBezTo>
                  <a:pt x="770948" y="117305"/>
                  <a:pt x="785769" y="127396"/>
                  <a:pt x="798498" y="139231"/>
                </a:cubicBezTo>
                <a:cubicBezTo>
                  <a:pt x="811096" y="151023"/>
                  <a:pt x="821645" y="164755"/>
                  <a:pt x="829470" y="178922"/>
                </a:cubicBezTo>
                <a:cubicBezTo>
                  <a:pt x="842722" y="203181"/>
                  <a:pt x="847474" y="228094"/>
                  <a:pt x="839932" y="245771"/>
                </a:cubicBezTo>
                <a:cubicBezTo>
                  <a:pt x="839082" y="247732"/>
                  <a:pt x="838581" y="249868"/>
                  <a:pt x="838472" y="252113"/>
                </a:cubicBezTo>
                <a:cubicBezTo>
                  <a:pt x="837992" y="262248"/>
                  <a:pt x="845839" y="270880"/>
                  <a:pt x="855974" y="271359"/>
                </a:cubicBezTo>
                <a:cubicBezTo>
                  <a:pt x="1012840" y="278900"/>
                  <a:pt x="1122932" y="311311"/>
                  <a:pt x="1171428" y="348430"/>
                </a:cubicBezTo>
                <a:lnTo>
                  <a:pt x="1173728" y="350661"/>
                </a:lnTo>
                <a:lnTo>
                  <a:pt x="1179493" y="357851"/>
                </a:lnTo>
                <a:lnTo>
                  <a:pt x="1183982" y="360606"/>
                </a:lnTo>
                <a:lnTo>
                  <a:pt x="1188179" y="364676"/>
                </a:lnTo>
                <a:cubicBezTo>
                  <a:pt x="1192026" y="369883"/>
                  <a:pt x="1194107" y="374847"/>
                  <a:pt x="1194336" y="379467"/>
                </a:cubicBezTo>
                <a:cubicBezTo>
                  <a:pt x="1194728" y="387684"/>
                  <a:pt x="1188495" y="396664"/>
                  <a:pt x="1175068" y="405753"/>
                </a:cubicBezTo>
                <a:cubicBezTo>
                  <a:pt x="1132174" y="434786"/>
                  <a:pt x="1031825" y="455928"/>
                  <a:pt x="861859" y="455318"/>
                </a:cubicBezTo>
                <a:cubicBezTo>
                  <a:pt x="781475" y="455274"/>
                  <a:pt x="640542" y="455862"/>
                  <a:pt x="499652" y="456451"/>
                </a:cubicBezTo>
                <a:cubicBezTo>
                  <a:pt x="379447" y="456952"/>
                  <a:pt x="257804" y="457475"/>
                  <a:pt x="138470" y="457475"/>
                </a:cubicBezTo>
                <a:cubicBezTo>
                  <a:pt x="72951" y="457475"/>
                  <a:pt x="30885" y="424563"/>
                  <a:pt x="12010" y="381385"/>
                </a:cubicBezTo>
                <a:cubicBezTo>
                  <a:pt x="4032" y="363164"/>
                  <a:pt x="22" y="343090"/>
                  <a:pt x="0" y="322928"/>
                </a:cubicBezTo>
                <a:cubicBezTo>
                  <a:pt x="-22" y="302636"/>
                  <a:pt x="3923" y="282083"/>
                  <a:pt x="11835" y="263011"/>
                </a:cubicBezTo>
                <a:cubicBezTo>
                  <a:pt x="31822" y="214907"/>
                  <a:pt x="77725" y="176219"/>
                  <a:pt x="149216" y="174083"/>
                </a:cubicBezTo>
                <a:cubicBezTo>
                  <a:pt x="157934" y="174280"/>
                  <a:pt x="165846" y="168264"/>
                  <a:pt x="167655" y="159436"/>
                </a:cubicBezTo>
                <a:cubicBezTo>
                  <a:pt x="179905" y="101197"/>
                  <a:pt x="229294" y="55208"/>
                  <a:pt x="291653" y="27876"/>
                </a:cubicBezTo>
                <a:cubicBezTo>
                  <a:pt x="321295" y="14885"/>
                  <a:pt x="353859" y="6101"/>
                  <a:pt x="386771" y="2243"/>
                </a:cubicBezTo>
                <a:cubicBezTo>
                  <a:pt x="403184" y="325"/>
                  <a:pt x="419678" y="-383"/>
                  <a:pt x="435929" y="197"/>
                </a:cubicBezTo>
                <a:close/>
              </a:path>
            </a:pathLst>
          </a:custGeom>
          <a:solidFill>
            <a:srgbClr val="F5EADD"/>
          </a:solidFill>
          <a:ln w="12700" cap="flat">
            <a:solidFill>
              <a:srgbClr val="E9D1B5"/>
            </a:solidFill>
            <a:prstDash val="solid"/>
            <a:miter/>
          </a:ln>
        </p:spPr>
        <p:txBody>
          <a:bodyPr rtlCol="0" anchor="ctr"/>
          <a:lstStyle/>
          <a:p>
            <a:endParaRPr lang="zh-CN" altLang="en-US"/>
          </a:p>
        </p:txBody>
      </p:sp>
      <p:sp>
        <p:nvSpPr>
          <p:cNvPr id="968" name="任意多边形: 形状 967">
            <a:extLst>
              <a:ext uri="{FF2B5EF4-FFF2-40B4-BE49-F238E27FC236}">
                <a16:creationId xmlns:a16="http://schemas.microsoft.com/office/drawing/2014/main" id="{64B3D99C-3DDA-9EF7-A32E-5E8645E9FE1F}"/>
              </a:ext>
            </a:extLst>
          </p:cNvPr>
          <p:cNvSpPr/>
          <p:nvPr/>
        </p:nvSpPr>
        <p:spPr>
          <a:xfrm>
            <a:off x="8536378" y="1407935"/>
            <a:ext cx="1363137" cy="868005"/>
          </a:xfrm>
          <a:custGeom>
            <a:avLst/>
            <a:gdLst>
              <a:gd name="connsiteX0" fmla="*/ 1950402 w 2273325"/>
              <a:gd name="connsiteY0" fmla="*/ 641315 h 1447586"/>
              <a:gd name="connsiteX1" fmla="*/ 1918420 w 2273325"/>
              <a:gd name="connsiteY1" fmla="*/ 642934 h 1447586"/>
              <a:gd name="connsiteX2" fmla="*/ 1472197 w 2273325"/>
              <a:gd name="connsiteY2" fmla="*/ 238274 h 1447586"/>
              <a:gd name="connsiteX3" fmla="*/ 1287277 w 2273325"/>
              <a:gd name="connsiteY3" fmla="*/ 278523 h 1447586"/>
              <a:gd name="connsiteX4" fmla="*/ 968182 w 2273325"/>
              <a:gd name="connsiteY4" fmla="*/ 0 h 1447586"/>
              <a:gd name="connsiteX5" fmla="*/ 645791 w 2273325"/>
              <a:gd name="connsiteY5" fmla="*/ 322410 h 1447586"/>
              <a:gd name="connsiteX6" fmla="*/ 654553 w 2273325"/>
              <a:gd name="connsiteY6" fmla="*/ 396012 h 1447586"/>
              <a:gd name="connsiteX7" fmla="*/ 461309 w 2273325"/>
              <a:gd name="connsiteY7" fmla="*/ 595485 h 1447586"/>
              <a:gd name="connsiteX8" fmla="*/ 416203 w 2273325"/>
              <a:gd name="connsiteY8" fmla="*/ 593389 h 1447586"/>
              <a:gd name="connsiteX9" fmla="*/ 0 w 2273325"/>
              <a:gd name="connsiteY9" fmla="*/ 940295 h 1447586"/>
              <a:gd name="connsiteX10" fmla="*/ 416203 w 2273325"/>
              <a:gd name="connsiteY10" fmla="*/ 1287049 h 1447586"/>
              <a:gd name="connsiteX11" fmla="*/ 597904 w 2273325"/>
              <a:gd name="connsiteY11" fmla="*/ 1251886 h 1447586"/>
              <a:gd name="connsiteX12" fmla="*/ 968182 w 2273325"/>
              <a:gd name="connsiteY12" fmla="*/ 1447587 h 1447586"/>
              <a:gd name="connsiteX13" fmla="*/ 1245885 w 2273325"/>
              <a:gd name="connsiteY13" fmla="*/ 1350860 h 1447586"/>
              <a:gd name="connsiteX14" fmla="*/ 1472197 w 2273325"/>
              <a:gd name="connsiteY14" fmla="*/ 1412614 h 1447586"/>
              <a:gd name="connsiteX15" fmla="*/ 1812474 w 2273325"/>
              <a:gd name="connsiteY15" fmla="*/ 1255771 h 1447586"/>
              <a:gd name="connsiteX16" fmla="*/ 1950402 w 2273325"/>
              <a:gd name="connsiteY16" fmla="*/ 1287049 h 1447586"/>
              <a:gd name="connsiteX17" fmla="*/ 2273326 w 2273325"/>
              <a:gd name="connsiteY17" fmla="*/ 964182 h 1447586"/>
              <a:gd name="connsiteX18" fmla="*/ 1950402 w 2273325"/>
              <a:gd name="connsiteY18" fmla="*/ 641315 h 14475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273325" h="1447586">
                <a:moveTo>
                  <a:pt x="1950402" y="641315"/>
                </a:moveTo>
                <a:cubicBezTo>
                  <a:pt x="1939639" y="641315"/>
                  <a:pt x="1928934" y="641886"/>
                  <a:pt x="1918420" y="642934"/>
                </a:cubicBezTo>
                <a:cubicBezTo>
                  <a:pt x="1896419" y="415822"/>
                  <a:pt x="1705099" y="238274"/>
                  <a:pt x="1472197" y="238274"/>
                </a:cubicBezTo>
                <a:cubicBezTo>
                  <a:pt x="1406176" y="238274"/>
                  <a:pt x="1343717" y="252903"/>
                  <a:pt x="1287277" y="278523"/>
                </a:cubicBezTo>
                <a:cubicBezTo>
                  <a:pt x="1265810" y="121299"/>
                  <a:pt x="1131310" y="0"/>
                  <a:pt x="968182" y="0"/>
                </a:cubicBezTo>
                <a:cubicBezTo>
                  <a:pt x="790157" y="0"/>
                  <a:pt x="645791" y="144366"/>
                  <a:pt x="645791" y="322410"/>
                </a:cubicBezTo>
                <a:cubicBezTo>
                  <a:pt x="645791" y="347782"/>
                  <a:pt x="649010" y="372335"/>
                  <a:pt x="654553" y="396012"/>
                </a:cubicBezTo>
                <a:cubicBezTo>
                  <a:pt x="556893" y="418603"/>
                  <a:pt x="480643" y="496663"/>
                  <a:pt x="461309" y="595485"/>
                </a:cubicBezTo>
                <a:cubicBezTo>
                  <a:pt x="446471" y="594170"/>
                  <a:pt x="431442" y="593389"/>
                  <a:pt x="416203" y="593389"/>
                </a:cubicBezTo>
                <a:cubicBezTo>
                  <a:pt x="186368" y="593389"/>
                  <a:pt x="0" y="748708"/>
                  <a:pt x="0" y="940295"/>
                </a:cubicBezTo>
                <a:cubicBezTo>
                  <a:pt x="0" y="1131844"/>
                  <a:pt x="186368" y="1287049"/>
                  <a:pt x="416203" y="1287049"/>
                </a:cubicBezTo>
                <a:cubicBezTo>
                  <a:pt x="481443" y="1287049"/>
                  <a:pt x="542950" y="1274210"/>
                  <a:pt x="597904" y="1251886"/>
                </a:cubicBezTo>
                <a:cubicBezTo>
                  <a:pt x="678649" y="1369984"/>
                  <a:pt x="814329" y="1447587"/>
                  <a:pt x="968182" y="1447587"/>
                </a:cubicBezTo>
                <a:cubicBezTo>
                  <a:pt x="1073156" y="1447587"/>
                  <a:pt x="1169464" y="1411281"/>
                  <a:pt x="1245885" y="1350860"/>
                </a:cubicBezTo>
                <a:cubicBezTo>
                  <a:pt x="1312344" y="1389833"/>
                  <a:pt x="1389528" y="1412614"/>
                  <a:pt x="1472197" y="1412614"/>
                </a:cubicBezTo>
                <a:cubicBezTo>
                  <a:pt x="1608449" y="1412614"/>
                  <a:pt x="1730224" y="1351622"/>
                  <a:pt x="1812474" y="1255771"/>
                </a:cubicBezTo>
                <a:cubicBezTo>
                  <a:pt x="1854342" y="1275582"/>
                  <a:pt x="1901010" y="1287049"/>
                  <a:pt x="1950402" y="1287049"/>
                </a:cubicBezTo>
                <a:cubicBezTo>
                  <a:pt x="2128731" y="1287049"/>
                  <a:pt x="2273326" y="1142549"/>
                  <a:pt x="2273326" y="964182"/>
                </a:cubicBezTo>
                <a:cubicBezTo>
                  <a:pt x="2273326" y="785929"/>
                  <a:pt x="2128731" y="641315"/>
                  <a:pt x="1950402" y="641315"/>
                </a:cubicBezTo>
                <a:close/>
              </a:path>
            </a:pathLst>
          </a:custGeom>
          <a:solidFill>
            <a:srgbClr val="F5EADD"/>
          </a:solidFill>
          <a:ln w="12700" cap="flat">
            <a:solidFill>
              <a:srgbClr val="E9D1B5"/>
            </a:solidFill>
            <a:prstDash val="solid"/>
            <a:miter/>
          </a:ln>
        </p:spPr>
        <p:txBody>
          <a:bodyPr rtlCol="0" anchor="ctr"/>
          <a:lstStyle/>
          <a:p>
            <a:endParaRPr lang="zh-CN" altLang="en-US"/>
          </a:p>
        </p:txBody>
      </p:sp>
      <p:sp>
        <p:nvSpPr>
          <p:cNvPr id="971" name="任意多边形: 形状 970">
            <a:extLst>
              <a:ext uri="{FF2B5EF4-FFF2-40B4-BE49-F238E27FC236}">
                <a16:creationId xmlns:a16="http://schemas.microsoft.com/office/drawing/2014/main" id="{81E10888-483D-4285-9F97-5C0EF0BF634F}"/>
              </a:ext>
            </a:extLst>
          </p:cNvPr>
          <p:cNvSpPr/>
          <p:nvPr/>
        </p:nvSpPr>
        <p:spPr>
          <a:xfrm>
            <a:off x="10373235" y="643379"/>
            <a:ext cx="833052" cy="269567"/>
          </a:xfrm>
          <a:custGeom>
            <a:avLst/>
            <a:gdLst>
              <a:gd name="connsiteX0" fmla="*/ 435929 w 1194353"/>
              <a:gd name="connsiteY0" fmla="*/ 197 h 457475"/>
              <a:gd name="connsiteX1" fmla="*/ 483632 w 1194353"/>
              <a:gd name="connsiteY1" fmla="*/ 5883 h 457475"/>
              <a:gd name="connsiteX2" fmla="*/ 618899 w 1194353"/>
              <a:gd name="connsiteY2" fmla="*/ 108717 h 457475"/>
              <a:gd name="connsiteX3" fmla="*/ 644182 w 1194353"/>
              <a:gd name="connsiteY3" fmla="*/ 116803 h 457475"/>
              <a:gd name="connsiteX4" fmla="*/ 754732 w 1194353"/>
              <a:gd name="connsiteY4" fmla="*/ 110352 h 457475"/>
              <a:gd name="connsiteX5" fmla="*/ 798498 w 1194353"/>
              <a:gd name="connsiteY5" fmla="*/ 139231 h 457475"/>
              <a:gd name="connsiteX6" fmla="*/ 829470 w 1194353"/>
              <a:gd name="connsiteY6" fmla="*/ 178922 h 457475"/>
              <a:gd name="connsiteX7" fmla="*/ 839932 w 1194353"/>
              <a:gd name="connsiteY7" fmla="*/ 245771 h 457475"/>
              <a:gd name="connsiteX8" fmla="*/ 838472 w 1194353"/>
              <a:gd name="connsiteY8" fmla="*/ 252113 h 457475"/>
              <a:gd name="connsiteX9" fmla="*/ 855974 w 1194353"/>
              <a:gd name="connsiteY9" fmla="*/ 271359 h 457475"/>
              <a:gd name="connsiteX10" fmla="*/ 1171428 w 1194353"/>
              <a:gd name="connsiteY10" fmla="*/ 348430 h 457475"/>
              <a:gd name="connsiteX11" fmla="*/ 1173728 w 1194353"/>
              <a:gd name="connsiteY11" fmla="*/ 350661 h 457475"/>
              <a:gd name="connsiteX12" fmla="*/ 1179493 w 1194353"/>
              <a:gd name="connsiteY12" fmla="*/ 357851 h 457475"/>
              <a:gd name="connsiteX13" fmla="*/ 1183982 w 1194353"/>
              <a:gd name="connsiteY13" fmla="*/ 360606 h 457475"/>
              <a:gd name="connsiteX14" fmla="*/ 1188179 w 1194353"/>
              <a:gd name="connsiteY14" fmla="*/ 364676 h 457475"/>
              <a:gd name="connsiteX15" fmla="*/ 1194336 w 1194353"/>
              <a:gd name="connsiteY15" fmla="*/ 379467 h 457475"/>
              <a:gd name="connsiteX16" fmla="*/ 1175068 w 1194353"/>
              <a:gd name="connsiteY16" fmla="*/ 405753 h 457475"/>
              <a:gd name="connsiteX17" fmla="*/ 861859 w 1194353"/>
              <a:gd name="connsiteY17" fmla="*/ 455318 h 457475"/>
              <a:gd name="connsiteX18" fmla="*/ 499652 w 1194353"/>
              <a:gd name="connsiteY18" fmla="*/ 456451 h 457475"/>
              <a:gd name="connsiteX19" fmla="*/ 138470 w 1194353"/>
              <a:gd name="connsiteY19" fmla="*/ 457475 h 457475"/>
              <a:gd name="connsiteX20" fmla="*/ 12010 w 1194353"/>
              <a:gd name="connsiteY20" fmla="*/ 381385 h 457475"/>
              <a:gd name="connsiteX21" fmla="*/ 0 w 1194353"/>
              <a:gd name="connsiteY21" fmla="*/ 322928 h 457475"/>
              <a:gd name="connsiteX22" fmla="*/ 11835 w 1194353"/>
              <a:gd name="connsiteY22" fmla="*/ 263011 h 457475"/>
              <a:gd name="connsiteX23" fmla="*/ 149216 w 1194353"/>
              <a:gd name="connsiteY23" fmla="*/ 174083 h 457475"/>
              <a:gd name="connsiteX24" fmla="*/ 167655 w 1194353"/>
              <a:gd name="connsiteY24" fmla="*/ 159436 h 457475"/>
              <a:gd name="connsiteX25" fmla="*/ 291653 w 1194353"/>
              <a:gd name="connsiteY25" fmla="*/ 27876 h 457475"/>
              <a:gd name="connsiteX26" fmla="*/ 386771 w 1194353"/>
              <a:gd name="connsiteY26" fmla="*/ 2243 h 457475"/>
              <a:gd name="connsiteX27" fmla="*/ 435929 w 1194353"/>
              <a:gd name="connsiteY27" fmla="*/ 197 h 457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194353" h="457475">
                <a:moveTo>
                  <a:pt x="435929" y="197"/>
                </a:moveTo>
                <a:cubicBezTo>
                  <a:pt x="452181" y="778"/>
                  <a:pt x="468190" y="2647"/>
                  <a:pt x="483632" y="5883"/>
                </a:cubicBezTo>
                <a:cubicBezTo>
                  <a:pt x="542482" y="18263"/>
                  <a:pt x="593463" y="50849"/>
                  <a:pt x="618899" y="108717"/>
                </a:cubicBezTo>
                <a:cubicBezTo>
                  <a:pt x="624086" y="118351"/>
                  <a:pt x="635267" y="121642"/>
                  <a:pt x="644182" y="116803"/>
                </a:cubicBezTo>
                <a:cubicBezTo>
                  <a:pt x="683829" y="95094"/>
                  <a:pt x="722408" y="96511"/>
                  <a:pt x="754732" y="110352"/>
                </a:cubicBezTo>
                <a:cubicBezTo>
                  <a:pt x="770948" y="117305"/>
                  <a:pt x="785769" y="127396"/>
                  <a:pt x="798498" y="139231"/>
                </a:cubicBezTo>
                <a:cubicBezTo>
                  <a:pt x="811096" y="151023"/>
                  <a:pt x="821645" y="164755"/>
                  <a:pt x="829470" y="178922"/>
                </a:cubicBezTo>
                <a:cubicBezTo>
                  <a:pt x="842722" y="203181"/>
                  <a:pt x="847474" y="228094"/>
                  <a:pt x="839932" y="245771"/>
                </a:cubicBezTo>
                <a:cubicBezTo>
                  <a:pt x="839082" y="247732"/>
                  <a:pt x="838581" y="249868"/>
                  <a:pt x="838472" y="252113"/>
                </a:cubicBezTo>
                <a:cubicBezTo>
                  <a:pt x="837992" y="262248"/>
                  <a:pt x="845839" y="270880"/>
                  <a:pt x="855974" y="271359"/>
                </a:cubicBezTo>
                <a:cubicBezTo>
                  <a:pt x="1012840" y="278900"/>
                  <a:pt x="1122932" y="311311"/>
                  <a:pt x="1171428" y="348430"/>
                </a:cubicBezTo>
                <a:lnTo>
                  <a:pt x="1173728" y="350661"/>
                </a:lnTo>
                <a:lnTo>
                  <a:pt x="1179493" y="357851"/>
                </a:lnTo>
                <a:lnTo>
                  <a:pt x="1183982" y="360606"/>
                </a:lnTo>
                <a:lnTo>
                  <a:pt x="1188179" y="364676"/>
                </a:lnTo>
                <a:cubicBezTo>
                  <a:pt x="1192026" y="369883"/>
                  <a:pt x="1194107" y="374847"/>
                  <a:pt x="1194336" y="379467"/>
                </a:cubicBezTo>
                <a:cubicBezTo>
                  <a:pt x="1194728" y="387684"/>
                  <a:pt x="1188495" y="396664"/>
                  <a:pt x="1175068" y="405753"/>
                </a:cubicBezTo>
                <a:cubicBezTo>
                  <a:pt x="1132174" y="434786"/>
                  <a:pt x="1031825" y="455928"/>
                  <a:pt x="861859" y="455318"/>
                </a:cubicBezTo>
                <a:cubicBezTo>
                  <a:pt x="781475" y="455274"/>
                  <a:pt x="640542" y="455862"/>
                  <a:pt x="499652" y="456451"/>
                </a:cubicBezTo>
                <a:cubicBezTo>
                  <a:pt x="379447" y="456952"/>
                  <a:pt x="257804" y="457475"/>
                  <a:pt x="138470" y="457475"/>
                </a:cubicBezTo>
                <a:cubicBezTo>
                  <a:pt x="72951" y="457475"/>
                  <a:pt x="30885" y="424563"/>
                  <a:pt x="12010" y="381385"/>
                </a:cubicBezTo>
                <a:cubicBezTo>
                  <a:pt x="4032" y="363164"/>
                  <a:pt x="22" y="343090"/>
                  <a:pt x="0" y="322928"/>
                </a:cubicBezTo>
                <a:cubicBezTo>
                  <a:pt x="-22" y="302636"/>
                  <a:pt x="3923" y="282083"/>
                  <a:pt x="11835" y="263011"/>
                </a:cubicBezTo>
                <a:cubicBezTo>
                  <a:pt x="31822" y="214907"/>
                  <a:pt x="77725" y="176219"/>
                  <a:pt x="149216" y="174083"/>
                </a:cubicBezTo>
                <a:cubicBezTo>
                  <a:pt x="157934" y="174280"/>
                  <a:pt x="165846" y="168264"/>
                  <a:pt x="167655" y="159436"/>
                </a:cubicBezTo>
                <a:cubicBezTo>
                  <a:pt x="179905" y="101197"/>
                  <a:pt x="229294" y="55208"/>
                  <a:pt x="291653" y="27876"/>
                </a:cubicBezTo>
                <a:cubicBezTo>
                  <a:pt x="321295" y="14885"/>
                  <a:pt x="353859" y="6101"/>
                  <a:pt x="386771" y="2243"/>
                </a:cubicBezTo>
                <a:cubicBezTo>
                  <a:pt x="403184" y="325"/>
                  <a:pt x="419678" y="-383"/>
                  <a:pt x="435929" y="197"/>
                </a:cubicBezTo>
                <a:close/>
              </a:path>
            </a:pathLst>
          </a:custGeom>
          <a:solidFill>
            <a:srgbClr val="F5EADD"/>
          </a:solidFill>
          <a:ln w="12700" cap="flat">
            <a:solidFill>
              <a:srgbClr val="E9D1B5"/>
            </a:solidFill>
            <a:prstDash val="solid"/>
            <a:miter/>
          </a:ln>
        </p:spPr>
        <p:txBody>
          <a:bodyPr rtlCol="0" anchor="ctr"/>
          <a:lstStyle/>
          <a:p>
            <a:endParaRPr lang="zh-CN" altLang="en-US"/>
          </a:p>
        </p:txBody>
      </p:sp>
      <p:sp>
        <p:nvSpPr>
          <p:cNvPr id="972" name="任意多边形: 形状 971">
            <a:extLst>
              <a:ext uri="{FF2B5EF4-FFF2-40B4-BE49-F238E27FC236}">
                <a16:creationId xmlns:a16="http://schemas.microsoft.com/office/drawing/2014/main" id="{06CA2FFF-4EA0-FE75-F29E-59E26CFA7FCE}"/>
              </a:ext>
            </a:extLst>
          </p:cNvPr>
          <p:cNvSpPr/>
          <p:nvPr/>
        </p:nvSpPr>
        <p:spPr>
          <a:xfrm>
            <a:off x="2772118" y="1983038"/>
            <a:ext cx="1363137" cy="461658"/>
          </a:xfrm>
          <a:custGeom>
            <a:avLst/>
            <a:gdLst>
              <a:gd name="connsiteX0" fmla="*/ 1950402 w 2273325"/>
              <a:gd name="connsiteY0" fmla="*/ 641315 h 1447586"/>
              <a:gd name="connsiteX1" fmla="*/ 1918420 w 2273325"/>
              <a:gd name="connsiteY1" fmla="*/ 642934 h 1447586"/>
              <a:gd name="connsiteX2" fmla="*/ 1472197 w 2273325"/>
              <a:gd name="connsiteY2" fmla="*/ 238274 h 1447586"/>
              <a:gd name="connsiteX3" fmla="*/ 1287277 w 2273325"/>
              <a:gd name="connsiteY3" fmla="*/ 278523 h 1447586"/>
              <a:gd name="connsiteX4" fmla="*/ 968182 w 2273325"/>
              <a:gd name="connsiteY4" fmla="*/ 0 h 1447586"/>
              <a:gd name="connsiteX5" fmla="*/ 645791 w 2273325"/>
              <a:gd name="connsiteY5" fmla="*/ 322410 h 1447586"/>
              <a:gd name="connsiteX6" fmla="*/ 654553 w 2273325"/>
              <a:gd name="connsiteY6" fmla="*/ 396012 h 1447586"/>
              <a:gd name="connsiteX7" fmla="*/ 461309 w 2273325"/>
              <a:gd name="connsiteY7" fmla="*/ 595485 h 1447586"/>
              <a:gd name="connsiteX8" fmla="*/ 416203 w 2273325"/>
              <a:gd name="connsiteY8" fmla="*/ 593389 h 1447586"/>
              <a:gd name="connsiteX9" fmla="*/ 0 w 2273325"/>
              <a:gd name="connsiteY9" fmla="*/ 940295 h 1447586"/>
              <a:gd name="connsiteX10" fmla="*/ 416203 w 2273325"/>
              <a:gd name="connsiteY10" fmla="*/ 1287049 h 1447586"/>
              <a:gd name="connsiteX11" fmla="*/ 597904 w 2273325"/>
              <a:gd name="connsiteY11" fmla="*/ 1251886 h 1447586"/>
              <a:gd name="connsiteX12" fmla="*/ 968182 w 2273325"/>
              <a:gd name="connsiteY12" fmla="*/ 1447587 h 1447586"/>
              <a:gd name="connsiteX13" fmla="*/ 1245885 w 2273325"/>
              <a:gd name="connsiteY13" fmla="*/ 1350860 h 1447586"/>
              <a:gd name="connsiteX14" fmla="*/ 1472197 w 2273325"/>
              <a:gd name="connsiteY14" fmla="*/ 1412614 h 1447586"/>
              <a:gd name="connsiteX15" fmla="*/ 1812474 w 2273325"/>
              <a:gd name="connsiteY15" fmla="*/ 1255771 h 1447586"/>
              <a:gd name="connsiteX16" fmla="*/ 1950402 w 2273325"/>
              <a:gd name="connsiteY16" fmla="*/ 1287049 h 1447586"/>
              <a:gd name="connsiteX17" fmla="*/ 2273326 w 2273325"/>
              <a:gd name="connsiteY17" fmla="*/ 964182 h 1447586"/>
              <a:gd name="connsiteX18" fmla="*/ 1950402 w 2273325"/>
              <a:gd name="connsiteY18" fmla="*/ 641315 h 14475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273325" h="1447586">
                <a:moveTo>
                  <a:pt x="1950402" y="641315"/>
                </a:moveTo>
                <a:cubicBezTo>
                  <a:pt x="1939639" y="641315"/>
                  <a:pt x="1928934" y="641886"/>
                  <a:pt x="1918420" y="642934"/>
                </a:cubicBezTo>
                <a:cubicBezTo>
                  <a:pt x="1896419" y="415822"/>
                  <a:pt x="1705099" y="238274"/>
                  <a:pt x="1472197" y="238274"/>
                </a:cubicBezTo>
                <a:cubicBezTo>
                  <a:pt x="1406176" y="238274"/>
                  <a:pt x="1343717" y="252903"/>
                  <a:pt x="1287277" y="278523"/>
                </a:cubicBezTo>
                <a:cubicBezTo>
                  <a:pt x="1265810" y="121299"/>
                  <a:pt x="1131310" y="0"/>
                  <a:pt x="968182" y="0"/>
                </a:cubicBezTo>
                <a:cubicBezTo>
                  <a:pt x="790157" y="0"/>
                  <a:pt x="645791" y="144366"/>
                  <a:pt x="645791" y="322410"/>
                </a:cubicBezTo>
                <a:cubicBezTo>
                  <a:pt x="645791" y="347782"/>
                  <a:pt x="649010" y="372335"/>
                  <a:pt x="654553" y="396012"/>
                </a:cubicBezTo>
                <a:cubicBezTo>
                  <a:pt x="556893" y="418603"/>
                  <a:pt x="480643" y="496663"/>
                  <a:pt x="461309" y="595485"/>
                </a:cubicBezTo>
                <a:cubicBezTo>
                  <a:pt x="446471" y="594170"/>
                  <a:pt x="431442" y="593389"/>
                  <a:pt x="416203" y="593389"/>
                </a:cubicBezTo>
                <a:cubicBezTo>
                  <a:pt x="186368" y="593389"/>
                  <a:pt x="0" y="748708"/>
                  <a:pt x="0" y="940295"/>
                </a:cubicBezTo>
                <a:cubicBezTo>
                  <a:pt x="0" y="1131844"/>
                  <a:pt x="186368" y="1287049"/>
                  <a:pt x="416203" y="1287049"/>
                </a:cubicBezTo>
                <a:cubicBezTo>
                  <a:pt x="481443" y="1287049"/>
                  <a:pt x="542950" y="1274210"/>
                  <a:pt x="597904" y="1251886"/>
                </a:cubicBezTo>
                <a:cubicBezTo>
                  <a:pt x="678649" y="1369984"/>
                  <a:pt x="814329" y="1447587"/>
                  <a:pt x="968182" y="1447587"/>
                </a:cubicBezTo>
                <a:cubicBezTo>
                  <a:pt x="1073156" y="1447587"/>
                  <a:pt x="1169464" y="1411281"/>
                  <a:pt x="1245885" y="1350860"/>
                </a:cubicBezTo>
                <a:cubicBezTo>
                  <a:pt x="1312344" y="1389833"/>
                  <a:pt x="1389528" y="1412614"/>
                  <a:pt x="1472197" y="1412614"/>
                </a:cubicBezTo>
                <a:cubicBezTo>
                  <a:pt x="1608449" y="1412614"/>
                  <a:pt x="1730224" y="1351622"/>
                  <a:pt x="1812474" y="1255771"/>
                </a:cubicBezTo>
                <a:cubicBezTo>
                  <a:pt x="1854342" y="1275582"/>
                  <a:pt x="1901010" y="1287049"/>
                  <a:pt x="1950402" y="1287049"/>
                </a:cubicBezTo>
                <a:cubicBezTo>
                  <a:pt x="2128731" y="1287049"/>
                  <a:pt x="2273326" y="1142549"/>
                  <a:pt x="2273326" y="964182"/>
                </a:cubicBezTo>
                <a:cubicBezTo>
                  <a:pt x="2273326" y="785929"/>
                  <a:pt x="2128731" y="641315"/>
                  <a:pt x="1950402" y="641315"/>
                </a:cubicBezTo>
                <a:close/>
              </a:path>
            </a:pathLst>
          </a:custGeom>
          <a:solidFill>
            <a:srgbClr val="F5EADD"/>
          </a:solidFill>
          <a:ln w="12700" cap="flat">
            <a:solidFill>
              <a:srgbClr val="E9D1B5"/>
            </a:solidFill>
            <a:prstDash val="solid"/>
            <a:miter/>
          </a:ln>
        </p:spPr>
        <p:txBody>
          <a:bodyPr rtlCol="0" anchor="ctr"/>
          <a:lstStyle/>
          <a:p>
            <a:endParaRPr lang="zh-CN" altLang="en-US"/>
          </a:p>
        </p:txBody>
      </p:sp>
      <p:grpSp>
        <p:nvGrpSpPr>
          <p:cNvPr id="973" name="组合 972">
            <a:extLst>
              <a:ext uri="{FF2B5EF4-FFF2-40B4-BE49-F238E27FC236}">
                <a16:creationId xmlns:a16="http://schemas.microsoft.com/office/drawing/2014/main" id="{92A0FDE9-45F5-C165-2EA6-B2E27413F75D}"/>
              </a:ext>
            </a:extLst>
          </p:cNvPr>
          <p:cNvGrpSpPr/>
          <p:nvPr/>
        </p:nvGrpSpPr>
        <p:grpSpPr>
          <a:xfrm rot="19943567">
            <a:off x="8926454" y="246171"/>
            <a:ext cx="459472" cy="485925"/>
            <a:chOff x="4168306" y="1669918"/>
            <a:chExt cx="720964" cy="762473"/>
          </a:xfrm>
          <a:solidFill>
            <a:srgbClr val="D6D3CA"/>
          </a:solidFill>
        </p:grpSpPr>
        <p:sp>
          <p:nvSpPr>
            <p:cNvPr id="974" name="任意多边形: 形状 973">
              <a:extLst>
                <a:ext uri="{FF2B5EF4-FFF2-40B4-BE49-F238E27FC236}">
                  <a16:creationId xmlns:a16="http://schemas.microsoft.com/office/drawing/2014/main" id="{1670D08D-DF65-5006-589D-DA2B168407FF}"/>
                </a:ext>
              </a:extLst>
            </p:cNvPr>
            <p:cNvSpPr/>
            <p:nvPr/>
          </p:nvSpPr>
          <p:spPr>
            <a:xfrm>
              <a:off x="4711940" y="1905730"/>
              <a:ext cx="177330" cy="232098"/>
            </a:xfrm>
            <a:custGeom>
              <a:avLst/>
              <a:gdLst>
                <a:gd name="connsiteX0" fmla="*/ 136557 w 177330"/>
                <a:gd name="connsiteY0" fmla="*/ 4451 h 232098"/>
                <a:gd name="connsiteX1" fmla="*/ 67024 w 177330"/>
                <a:gd name="connsiteY1" fmla="*/ 15881 h 232098"/>
                <a:gd name="connsiteX2" fmla="*/ 14637 w 177330"/>
                <a:gd name="connsiteY2" fmla="*/ 83509 h 232098"/>
                <a:gd name="connsiteX3" fmla="*/ 40354 w 177330"/>
                <a:gd name="connsiteY3" fmla="*/ 227336 h 232098"/>
                <a:gd name="connsiteX4" fmla="*/ 63214 w 177330"/>
                <a:gd name="connsiteY4" fmla="*/ 232099 h 232098"/>
                <a:gd name="connsiteX5" fmla="*/ 162274 w 177330"/>
                <a:gd name="connsiteY5" fmla="*/ 147326 h 232098"/>
                <a:gd name="connsiteX6" fmla="*/ 136557 w 177330"/>
                <a:gd name="connsiteY6" fmla="*/ 4451 h 232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7330" h="232098">
                  <a:moveTo>
                    <a:pt x="136557" y="4451"/>
                  </a:moveTo>
                  <a:cubicBezTo>
                    <a:pt x="115602" y="-4121"/>
                    <a:pt x="90837" y="-311"/>
                    <a:pt x="67024" y="15881"/>
                  </a:cubicBezTo>
                  <a:cubicBezTo>
                    <a:pt x="45117" y="31121"/>
                    <a:pt x="27019" y="54934"/>
                    <a:pt x="14637" y="83509"/>
                  </a:cubicBezTo>
                  <a:cubicBezTo>
                    <a:pt x="-12033" y="146374"/>
                    <a:pt x="-1556" y="209239"/>
                    <a:pt x="40354" y="227336"/>
                  </a:cubicBezTo>
                  <a:cubicBezTo>
                    <a:pt x="47974" y="230194"/>
                    <a:pt x="55594" y="232099"/>
                    <a:pt x="63214" y="232099"/>
                  </a:cubicBezTo>
                  <a:cubicBezTo>
                    <a:pt x="99409" y="232099"/>
                    <a:pt x="140367" y="199714"/>
                    <a:pt x="162274" y="147326"/>
                  </a:cubicBezTo>
                  <a:cubicBezTo>
                    <a:pt x="189897" y="85414"/>
                    <a:pt x="178467" y="22549"/>
                    <a:pt x="136557" y="4451"/>
                  </a:cubicBezTo>
                  <a:close/>
                </a:path>
              </a:pathLst>
            </a:custGeom>
            <a:grpFill/>
            <a:ln w="12700" cap="flat">
              <a:noFill/>
              <a:prstDash val="solid"/>
              <a:miter/>
            </a:ln>
          </p:spPr>
          <p:txBody>
            <a:bodyPr rtlCol="0" anchor="ctr"/>
            <a:lstStyle/>
            <a:p>
              <a:endParaRPr lang="zh-CN" altLang="en-US"/>
            </a:p>
          </p:txBody>
        </p:sp>
        <p:sp>
          <p:nvSpPr>
            <p:cNvPr id="975" name="任意多边形: 形状 974">
              <a:extLst>
                <a:ext uri="{FF2B5EF4-FFF2-40B4-BE49-F238E27FC236}">
                  <a16:creationId xmlns:a16="http://schemas.microsoft.com/office/drawing/2014/main" id="{2F898DFC-D064-F4BC-D97F-9A6AA548E117}"/>
                </a:ext>
              </a:extLst>
            </p:cNvPr>
            <p:cNvSpPr/>
            <p:nvPr/>
          </p:nvSpPr>
          <p:spPr>
            <a:xfrm>
              <a:off x="4168306" y="1905307"/>
              <a:ext cx="176423" cy="233474"/>
            </a:xfrm>
            <a:custGeom>
              <a:avLst/>
              <a:gdLst>
                <a:gd name="connsiteX0" fmla="*/ 136313 w 176423"/>
                <a:gd name="connsiteY0" fmla="*/ 227759 h 233474"/>
                <a:gd name="connsiteX1" fmla="*/ 162030 w 176423"/>
                <a:gd name="connsiteY1" fmla="*/ 83932 h 233474"/>
                <a:gd name="connsiteX2" fmla="*/ 109643 w 176423"/>
                <a:gd name="connsiteY2" fmla="*/ 16304 h 233474"/>
                <a:gd name="connsiteX3" fmla="*/ 40110 w 176423"/>
                <a:gd name="connsiteY3" fmla="*/ 4874 h 233474"/>
                <a:gd name="connsiteX4" fmla="*/ 14393 w 176423"/>
                <a:gd name="connsiteY4" fmla="*/ 148702 h 233474"/>
                <a:gd name="connsiteX5" fmla="*/ 113453 w 176423"/>
                <a:gd name="connsiteY5" fmla="*/ 233474 h 233474"/>
                <a:gd name="connsiteX6" fmla="*/ 136313 w 176423"/>
                <a:gd name="connsiteY6" fmla="*/ 227759 h 2334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6423" h="233474">
                  <a:moveTo>
                    <a:pt x="136313" y="227759"/>
                  </a:moveTo>
                  <a:cubicBezTo>
                    <a:pt x="177270" y="209662"/>
                    <a:pt x="188700" y="146796"/>
                    <a:pt x="162030" y="83932"/>
                  </a:cubicBezTo>
                  <a:cubicBezTo>
                    <a:pt x="149648" y="55357"/>
                    <a:pt x="130598" y="31544"/>
                    <a:pt x="109643" y="16304"/>
                  </a:cubicBezTo>
                  <a:cubicBezTo>
                    <a:pt x="85830" y="112"/>
                    <a:pt x="61065" y="-4651"/>
                    <a:pt x="40110" y="4874"/>
                  </a:cubicBezTo>
                  <a:cubicBezTo>
                    <a:pt x="-847" y="22971"/>
                    <a:pt x="-12277" y="85837"/>
                    <a:pt x="14393" y="148702"/>
                  </a:cubicBezTo>
                  <a:cubicBezTo>
                    <a:pt x="36300" y="200137"/>
                    <a:pt x="77258" y="233474"/>
                    <a:pt x="113453" y="233474"/>
                  </a:cubicBezTo>
                  <a:cubicBezTo>
                    <a:pt x="121073" y="232521"/>
                    <a:pt x="128693" y="231569"/>
                    <a:pt x="136313" y="227759"/>
                  </a:cubicBezTo>
                  <a:close/>
                </a:path>
              </a:pathLst>
            </a:custGeom>
            <a:grpFill/>
            <a:ln w="12700" cap="flat">
              <a:noFill/>
              <a:prstDash val="solid"/>
              <a:miter/>
            </a:ln>
          </p:spPr>
          <p:txBody>
            <a:bodyPr rtlCol="0" anchor="ctr"/>
            <a:lstStyle/>
            <a:p>
              <a:endParaRPr lang="zh-CN" altLang="en-US"/>
            </a:p>
          </p:txBody>
        </p:sp>
        <p:sp>
          <p:nvSpPr>
            <p:cNvPr id="976" name="任意多边形: 形状 975">
              <a:extLst>
                <a:ext uri="{FF2B5EF4-FFF2-40B4-BE49-F238E27FC236}">
                  <a16:creationId xmlns:a16="http://schemas.microsoft.com/office/drawing/2014/main" id="{3F246C7E-6E8A-BEC1-F64D-E69EF992BA99}"/>
                </a:ext>
              </a:extLst>
            </p:cNvPr>
            <p:cNvSpPr/>
            <p:nvPr/>
          </p:nvSpPr>
          <p:spPr>
            <a:xfrm>
              <a:off x="4554365" y="1669918"/>
              <a:ext cx="202798" cy="312653"/>
            </a:xfrm>
            <a:custGeom>
              <a:avLst/>
              <a:gdLst>
                <a:gd name="connsiteX0" fmla="*/ 71247 w 202798"/>
                <a:gd name="connsiteY0" fmla="*/ 311701 h 312653"/>
                <a:gd name="connsiteX1" fmla="*/ 83630 w 202798"/>
                <a:gd name="connsiteY1" fmla="*/ 312654 h 312653"/>
                <a:gd name="connsiteX2" fmla="*/ 151257 w 202798"/>
                <a:gd name="connsiteY2" fmla="*/ 276459 h 312653"/>
                <a:gd name="connsiteX3" fmla="*/ 197930 w 202798"/>
                <a:gd name="connsiteY3" fmla="*/ 174541 h 312653"/>
                <a:gd name="connsiteX4" fmla="*/ 131255 w 202798"/>
                <a:gd name="connsiteY4" fmla="*/ 1186 h 312653"/>
                <a:gd name="connsiteX5" fmla="*/ 4572 w 202798"/>
                <a:gd name="connsiteY5" fmla="*/ 138346 h 312653"/>
                <a:gd name="connsiteX6" fmla="*/ 10287 w 202798"/>
                <a:gd name="connsiteY6" fmla="*/ 250741 h 312653"/>
                <a:gd name="connsiteX7" fmla="*/ 71247 w 202798"/>
                <a:gd name="connsiteY7" fmla="*/ 311701 h 3126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2798" h="312653">
                  <a:moveTo>
                    <a:pt x="71247" y="311701"/>
                  </a:moveTo>
                  <a:cubicBezTo>
                    <a:pt x="75057" y="312654"/>
                    <a:pt x="79819" y="312654"/>
                    <a:pt x="83630" y="312654"/>
                  </a:cubicBezTo>
                  <a:cubicBezTo>
                    <a:pt x="106490" y="312654"/>
                    <a:pt x="130302" y="300271"/>
                    <a:pt x="151257" y="276459"/>
                  </a:cubicBezTo>
                  <a:cubicBezTo>
                    <a:pt x="173165" y="250741"/>
                    <a:pt x="190309" y="214546"/>
                    <a:pt x="197930" y="174541"/>
                  </a:cubicBezTo>
                  <a:cubicBezTo>
                    <a:pt x="215075" y="87864"/>
                    <a:pt x="185547" y="11664"/>
                    <a:pt x="131255" y="1186"/>
                  </a:cubicBezTo>
                  <a:cubicBezTo>
                    <a:pt x="76962" y="-9291"/>
                    <a:pt x="21717" y="50716"/>
                    <a:pt x="4572" y="138346"/>
                  </a:cubicBezTo>
                  <a:cubicBezTo>
                    <a:pt x="-3048" y="178351"/>
                    <a:pt x="-1143" y="218356"/>
                    <a:pt x="10287" y="250741"/>
                  </a:cubicBezTo>
                  <a:cubicBezTo>
                    <a:pt x="22669" y="285031"/>
                    <a:pt x="44577" y="306939"/>
                    <a:pt x="71247" y="311701"/>
                  </a:cubicBezTo>
                  <a:close/>
                </a:path>
              </a:pathLst>
            </a:custGeom>
            <a:grpFill/>
            <a:ln w="12700" cap="flat">
              <a:noFill/>
              <a:prstDash val="solid"/>
              <a:miter/>
            </a:ln>
          </p:spPr>
          <p:txBody>
            <a:bodyPr rtlCol="0" anchor="ctr"/>
            <a:lstStyle/>
            <a:p>
              <a:endParaRPr lang="zh-CN" altLang="en-US"/>
            </a:p>
          </p:txBody>
        </p:sp>
        <p:sp>
          <p:nvSpPr>
            <p:cNvPr id="977" name="任意多边形: 形状 976">
              <a:extLst>
                <a:ext uri="{FF2B5EF4-FFF2-40B4-BE49-F238E27FC236}">
                  <a16:creationId xmlns:a16="http://schemas.microsoft.com/office/drawing/2014/main" id="{EFD4D0E8-C617-79C4-F592-86F552FEBCA8}"/>
                </a:ext>
              </a:extLst>
            </p:cNvPr>
            <p:cNvSpPr/>
            <p:nvPr/>
          </p:nvSpPr>
          <p:spPr>
            <a:xfrm>
              <a:off x="4300107" y="1669918"/>
              <a:ext cx="202441" cy="313606"/>
            </a:xfrm>
            <a:custGeom>
              <a:avLst/>
              <a:gdLst>
                <a:gd name="connsiteX0" fmla="*/ 51185 w 202441"/>
                <a:gd name="connsiteY0" fmla="*/ 277411 h 313606"/>
                <a:gd name="connsiteX1" fmla="*/ 118812 w 202441"/>
                <a:gd name="connsiteY1" fmla="*/ 313606 h 313606"/>
                <a:gd name="connsiteX2" fmla="*/ 131195 w 202441"/>
                <a:gd name="connsiteY2" fmla="*/ 312654 h 313606"/>
                <a:gd name="connsiteX3" fmla="*/ 192155 w 202441"/>
                <a:gd name="connsiteY3" fmla="*/ 250741 h 313606"/>
                <a:gd name="connsiteX4" fmla="*/ 197870 w 202441"/>
                <a:gd name="connsiteY4" fmla="*/ 138346 h 313606"/>
                <a:gd name="connsiteX5" fmla="*/ 71187 w 202441"/>
                <a:gd name="connsiteY5" fmla="*/ 1186 h 313606"/>
                <a:gd name="connsiteX6" fmla="*/ 4512 w 202441"/>
                <a:gd name="connsiteY6" fmla="*/ 174541 h 313606"/>
                <a:gd name="connsiteX7" fmla="*/ 51185 w 202441"/>
                <a:gd name="connsiteY7" fmla="*/ 277411 h 3136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2441" h="313606">
                  <a:moveTo>
                    <a:pt x="51185" y="277411"/>
                  </a:moveTo>
                  <a:cubicBezTo>
                    <a:pt x="72140" y="301224"/>
                    <a:pt x="95000" y="313606"/>
                    <a:pt x="118812" y="313606"/>
                  </a:cubicBezTo>
                  <a:cubicBezTo>
                    <a:pt x="122622" y="313606"/>
                    <a:pt x="127385" y="313606"/>
                    <a:pt x="131195" y="312654"/>
                  </a:cubicBezTo>
                  <a:cubicBezTo>
                    <a:pt x="158817" y="307891"/>
                    <a:pt x="179772" y="285031"/>
                    <a:pt x="192155" y="250741"/>
                  </a:cubicBezTo>
                  <a:cubicBezTo>
                    <a:pt x="203585" y="218356"/>
                    <a:pt x="205490" y="179304"/>
                    <a:pt x="197870" y="138346"/>
                  </a:cubicBezTo>
                  <a:cubicBezTo>
                    <a:pt x="180725" y="50716"/>
                    <a:pt x="125480" y="-9291"/>
                    <a:pt x="71187" y="1186"/>
                  </a:cubicBezTo>
                  <a:cubicBezTo>
                    <a:pt x="16895" y="11664"/>
                    <a:pt x="-11680" y="87864"/>
                    <a:pt x="4512" y="174541"/>
                  </a:cubicBezTo>
                  <a:cubicBezTo>
                    <a:pt x="13085" y="215499"/>
                    <a:pt x="29277" y="251694"/>
                    <a:pt x="51185" y="277411"/>
                  </a:cubicBezTo>
                  <a:close/>
                </a:path>
              </a:pathLst>
            </a:custGeom>
            <a:grpFill/>
            <a:ln w="12700" cap="flat">
              <a:noFill/>
              <a:prstDash val="solid"/>
              <a:miter/>
            </a:ln>
          </p:spPr>
          <p:txBody>
            <a:bodyPr rtlCol="0" anchor="ctr"/>
            <a:lstStyle/>
            <a:p>
              <a:endParaRPr lang="zh-CN" altLang="en-US"/>
            </a:p>
          </p:txBody>
        </p:sp>
        <p:sp>
          <p:nvSpPr>
            <p:cNvPr id="978" name="任意多边形: 形状 977">
              <a:extLst>
                <a:ext uri="{FF2B5EF4-FFF2-40B4-BE49-F238E27FC236}">
                  <a16:creationId xmlns:a16="http://schemas.microsoft.com/office/drawing/2014/main" id="{B6707D9C-9B6C-E325-7209-ACF846570B2B}"/>
                </a:ext>
              </a:extLst>
            </p:cNvPr>
            <p:cNvSpPr/>
            <p:nvPr/>
          </p:nvSpPr>
          <p:spPr>
            <a:xfrm>
              <a:off x="4277873" y="1993049"/>
              <a:ext cx="503037" cy="439342"/>
            </a:xfrm>
            <a:custGeom>
              <a:avLst/>
              <a:gdLst>
                <a:gd name="connsiteX0" fmla="*/ 362979 w 503037"/>
                <a:gd name="connsiteY0" fmla="*/ 51435 h 439342"/>
                <a:gd name="connsiteX1" fmla="*/ 282969 w 503037"/>
                <a:gd name="connsiteY1" fmla="*/ 3810 h 439342"/>
                <a:gd name="connsiteX2" fmla="*/ 254394 w 503037"/>
                <a:gd name="connsiteY2" fmla="*/ 0 h 439342"/>
                <a:gd name="connsiteX3" fmla="*/ 248679 w 503037"/>
                <a:gd name="connsiteY3" fmla="*/ 0 h 439342"/>
                <a:gd name="connsiteX4" fmla="*/ 220104 w 503037"/>
                <a:gd name="connsiteY4" fmla="*/ 3810 h 439342"/>
                <a:gd name="connsiteX5" fmla="*/ 138189 w 503037"/>
                <a:gd name="connsiteY5" fmla="*/ 53340 h 439342"/>
                <a:gd name="connsiteX6" fmla="*/ 55321 w 503037"/>
                <a:gd name="connsiteY6" fmla="*/ 152400 h 439342"/>
                <a:gd name="connsiteX7" fmla="*/ 1029 w 503037"/>
                <a:gd name="connsiteY7" fmla="*/ 288607 h 439342"/>
                <a:gd name="connsiteX8" fmla="*/ 88659 w 503037"/>
                <a:gd name="connsiteY8" fmla="*/ 414338 h 439342"/>
                <a:gd name="connsiteX9" fmla="*/ 174384 w 503037"/>
                <a:gd name="connsiteY9" fmla="*/ 439103 h 439342"/>
                <a:gd name="connsiteX10" fmla="*/ 251536 w 503037"/>
                <a:gd name="connsiteY10" fmla="*/ 419100 h 439342"/>
                <a:gd name="connsiteX11" fmla="*/ 414414 w 503037"/>
                <a:gd name="connsiteY11" fmla="*/ 414338 h 439342"/>
                <a:gd name="connsiteX12" fmla="*/ 502044 w 503037"/>
                <a:gd name="connsiteY12" fmla="*/ 288607 h 439342"/>
                <a:gd name="connsiteX13" fmla="*/ 447751 w 503037"/>
                <a:gd name="connsiteY13" fmla="*/ 153352 h 439342"/>
                <a:gd name="connsiteX14" fmla="*/ 362979 w 503037"/>
                <a:gd name="connsiteY14" fmla="*/ 51435 h 4393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03037" h="439342">
                  <a:moveTo>
                    <a:pt x="362979" y="51435"/>
                  </a:moveTo>
                  <a:cubicBezTo>
                    <a:pt x="358216" y="47625"/>
                    <a:pt x="317259" y="10477"/>
                    <a:pt x="282969" y="3810"/>
                  </a:cubicBezTo>
                  <a:cubicBezTo>
                    <a:pt x="270586" y="952"/>
                    <a:pt x="261061" y="0"/>
                    <a:pt x="254394" y="0"/>
                  </a:cubicBezTo>
                  <a:cubicBezTo>
                    <a:pt x="252489" y="0"/>
                    <a:pt x="250584" y="0"/>
                    <a:pt x="248679" y="0"/>
                  </a:cubicBezTo>
                  <a:cubicBezTo>
                    <a:pt x="241059" y="0"/>
                    <a:pt x="232486" y="1905"/>
                    <a:pt x="220104" y="3810"/>
                  </a:cubicBezTo>
                  <a:cubicBezTo>
                    <a:pt x="184861" y="10477"/>
                    <a:pt x="143904" y="47625"/>
                    <a:pt x="138189" y="53340"/>
                  </a:cubicBezTo>
                  <a:lnTo>
                    <a:pt x="55321" y="152400"/>
                  </a:lnTo>
                  <a:cubicBezTo>
                    <a:pt x="13411" y="197167"/>
                    <a:pt x="-4686" y="242888"/>
                    <a:pt x="1029" y="288607"/>
                  </a:cubicBezTo>
                  <a:cubicBezTo>
                    <a:pt x="11506" y="365760"/>
                    <a:pt x="85801" y="412432"/>
                    <a:pt x="88659" y="414338"/>
                  </a:cubicBezTo>
                  <a:cubicBezTo>
                    <a:pt x="120091" y="432435"/>
                    <a:pt x="149619" y="439103"/>
                    <a:pt x="174384" y="439103"/>
                  </a:cubicBezTo>
                  <a:cubicBezTo>
                    <a:pt x="210579" y="439103"/>
                    <a:pt x="238201" y="426720"/>
                    <a:pt x="251536" y="419100"/>
                  </a:cubicBezTo>
                  <a:cubicBezTo>
                    <a:pt x="274396" y="431482"/>
                    <a:pt x="338214" y="460057"/>
                    <a:pt x="414414" y="414338"/>
                  </a:cubicBezTo>
                  <a:cubicBezTo>
                    <a:pt x="417271" y="412432"/>
                    <a:pt x="491566" y="365760"/>
                    <a:pt x="502044" y="288607"/>
                  </a:cubicBezTo>
                  <a:cubicBezTo>
                    <a:pt x="507759" y="242888"/>
                    <a:pt x="488709" y="197167"/>
                    <a:pt x="447751" y="153352"/>
                  </a:cubicBezTo>
                  <a:lnTo>
                    <a:pt x="362979" y="51435"/>
                  </a:lnTo>
                  <a:close/>
                </a:path>
              </a:pathLst>
            </a:custGeom>
            <a:grpFill/>
            <a:ln w="12700" cap="flat">
              <a:noFill/>
              <a:prstDash val="solid"/>
              <a:miter/>
            </a:ln>
          </p:spPr>
          <p:txBody>
            <a:bodyPr rtlCol="0" anchor="ctr"/>
            <a:lstStyle/>
            <a:p>
              <a:endParaRPr lang="zh-CN" altLang="en-US"/>
            </a:p>
          </p:txBody>
        </p:sp>
      </p:grpSp>
      <p:sp>
        <p:nvSpPr>
          <p:cNvPr id="979" name="文本框 978">
            <a:extLst>
              <a:ext uri="{FF2B5EF4-FFF2-40B4-BE49-F238E27FC236}">
                <a16:creationId xmlns:a16="http://schemas.microsoft.com/office/drawing/2014/main" id="{91E32097-5DDE-5D22-7D84-5B138512C50A}"/>
              </a:ext>
            </a:extLst>
          </p:cNvPr>
          <p:cNvSpPr txBox="1"/>
          <p:nvPr/>
        </p:nvSpPr>
        <p:spPr>
          <a:xfrm>
            <a:off x="5801058" y="667746"/>
            <a:ext cx="2862489" cy="1172180"/>
          </a:xfrm>
          <a:prstGeom prst="rect">
            <a:avLst/>
          </a:prstGeom>
          <a:noFill/>
        </p:spPr>
        <p:txBody>
          <a:bodyPr wrap="square" rtlCol="0">
            <a:spAutoFit/>
          </a:bodyPr>
          <a:lstStyle/>
          <a:p>
            <a:pPr>
              <a:lnSpc>
                <a:spcPct val="150000"/>
              </a:lnSpc>
            </a:pPr>
            <a:r>
              <a:rPr lang="en-US" altLang="zh-CN" sz="1200">
                <a:solidFill>
                  <a:srgbClr val="686763"/>
                </a:solidFill>
              </a:rPr>
              <a:t>pellentesque habitant morbi tristique senectus et netus et malesuada fames ac turpis egestas. proin pharetra nonummy pede.</a:t>
            </a:r>
            <a:endParaRPr lang="zh-CN" altLang="en-US" sz="1200">
              <a:solidFill>
                <a:srgbClr val="686763"/>
              </a:solidFill>
            </a:endParaRPr>
          </a:p>
        </p:txBody>
      </p:sp>
      <p:sp>
        <p:nvSpPr>
          <p:cNvPr id="980" name="弧形 979">
            <a:extLst>
              <a:ext uri="{FF2B5EF4-FFF2-40B4-BE49-F238E27FC236}">
                <a16:creationId xmlns:a16="http://schemas.microsoft.com/office/drawing/2014/main" id="{7E4D205F-3081-16E7-1F94-D3C001572134}"/>
              </a:ext>
            </a:extLst>
          </p:cNvPr>
          <p:cNvSpPr/>
          <p:nvPr/>
        </p:nvSpPr>
        <p:spPr>
          <a:xfrm rot="12473865">
            <a:off x="5019491" y="1150152"/>
            <a:ext cx="825623" cy="1625600"/>
          </a:xfrm>
          <a:prstGeom prst="arc">
            <a:avLst>
              <a:gd name="adj1" fmla="val 16200000"/>
              <a:gd name="adj2" fmla="val 4885477"/>
            </a:avLst>
          </a:prstGeom>
          <a:noFill/>
          <a:ln cap="rnd">
            <a:solidFill>
              <a:srgbClr val="8E9379"/>
            </a:solid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81" name="文本框 980">
            <a:extLst>
              <a:ext uri="{FF2B5EF4-FFF2-40B4-BE49-F238E27FC236}">
                <a16:creationId xmlns:a16="http://schemas.microsoft.com/office/drawing/2014/main" id="{AA0CD6E7-38B7-5E79-18E0-06474ECBA45F}"/>
              </a:ext>
            </a:extLst>
          </p:cNvPr>
          <p:cNvSpPr txBox="1"/>
          <p:nvPr/>
        </p:nvSpPr>
        <p:spPr>
          <a:xfrm>
            <a:off x="3335047" y="5727814"/>
            <a:ext cx="4756000" cy="618183"/>
          </a:xfrm>
          <a:prstGeom prst="rect">
            <a:avLst/>
          </a:prstGeom>
          <a:noFill/>
        </p:spPr>
        <p:txBody>
          <a:bodyPr wrap="square" rtlCol="0">
            <a:spAutoFit/>
          </a:bodyPr>
          <a:lstStyle/>
          <a:p>
            <a:pPr>
              <a:lnSpc>
                <a:spcPct val="150000"/>
              </a:lnSpc>
            </a:pPr>
            <a:r>
              <a:rPr lang="en-US" altLang="zh-CN" sz="1200">
                <a:solidFill>
                  <a:srgbClr val="686763"/>
                </a:solidFill>
              </a:rPr>
              <a:t>morbi tristique senectus et netus et malesuada fames ac turpis egestas. Proin pharetra nonummy pede.</a:t>
            </a:r>
            <a:endParaRPr lang="zh-CN" altLang="en-US" sz="1200">
              <a:solidFill>
                <a:srgbClr val="686763"/>
              </a:solidFill>
            </a:endParaRPr>
          </a:p>
        </p:txBody>
      </p:sp>
      <p:sp>
        <p:nvSpPr>
          <p:cNvPr id="983" name="任意多边形: 形状 982">
            <a:extLst>
              <a:ext uri="{FF2B5EF4-FFF2-40B4-BE49-F238E27FC236}">
                <a16:creationId xmlns:a16="http://schemas.microsoft.com/office/drawing/2014/main" id="{3817A5A3-CC1B-CBCF-7D74-91FA9ECC8D79}"/>
              </a:ext>
            </a:extLst>
          </p:cNvPr>
          <p:cNvSpPr/>
          <p:nvPr/>
        </p:nvSpPr>
        <p:spPr>
          <a:xfrm>
            <a:off x="2159000" y="4734292"/>
            <a:ext cx="1041400" cy="1310908"/>
          </a:xfrm>
          <a:custGeom>
            <a:avLst/>
            <a:gdLst>
              <a:gd name="connsiteX0" fmla="*/ 1041400 w 1041400"/>
              <a:gd name="connsiteY0" fmla="*/ 1257300 h 1257300"/>
              <a:gd name="connsiteX1" fmla="*/ 292100 w 1041400"/>
              <a:gd name="connsiteY1" fmla="*/ 977900 h 1257300"/>
              <a:gd name="connsiteX2" fmla="*/ 469900 w 1041400"/>
              <a:gd name="connsiteY2" fmla="*/ 393700 h 1257300"/>
              <a:gd name="connsiteX3" fmla="*/ 0 w 1041400"/>
              <a:gd name="connsiteY3" fmla="*/ 0 h 1257300"/>
            </a:gdLst>
            <a:ahLst/>
            <a:cxnLst>
              <a:cxn ang="0">
                <a:pos x="connsiteX0" y="connsiteY0"/>
              </a:cxn>
              <a:cxn ang="0">
                <a:pos x="connsiteX1" y="connsiteY1"/>
              </a:cxn>
              <a:cxn ang="0">
                <a:pos x="connsiteX2" y="connsiteY2"/>
              </a:cxn>
              <a:cxn ang="0">
                <a:pos x="connsiteX3" y="connsiteY3"/>
              </a:cxn>
            </a:cxnLst>
            <a:rect l="l" t="t" r="r" b="b"/>
            <a:pathLst>
              <a:path w="1041400" h="1257300">
                <a:moveTo>
                  <a:pt x="1041400" y="1257300"/>
                </a:moveTo>
                <a:cubicBezTo>
                  <a:pt x="714375" y="1189566"/>
                  <a:pt x="387350" y="1121833"/>
                  <a:pt x="292100" y="977900"/>
                </a:cubicBezTo>
                <a:cubicBezTo>
                  <a:pt x="196850" y="833967"/>
                  <a:pt x="518583" y="556683"/>
                  <a:pt x="469900" y="393700"/>
                </a:cubicBezTo>
                <a:cubicBezTo>
                  <a:pt x="421217" y="230717"/>
                  <a:pt x="210608" y="115358"/>
                  <a:pt x="0" y="0"/>
                </a:cubicBezTo>
              </a:path>
            </a:pathLst>
          </a:custGeom>
          <a:noFill/>
          <a:ln cap="rnd">
            <a:solidFill>
              <a:srgbClr val="8E9379"/>
            </a:solid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84" name="文本框 983">
            <a:extLst>
              <a:ext uri="{FF2B5EF4-FFF2-40B4-BE49-F238E27FC236}">
                <a16:creationId xmlns:a16="http://schemas.microsoft.com/office/drawing/2014/main" id="{99B930CF-E995-1058-6230-572251B81B51}"/>
              </a:ext>
            </a:extLst>
          </p:cNvPr>
          <p:cNvSpPr txBox="1"/>
          <p:nvPr/>
        </p:nvSpPr>
        <p:spPr>
          <a:xfrm>
            <a:off x="6212720" y="2466799"/>
            <a:ext cx="5503326" cy="584775"/>
          </a:xfrm>
          <a:prstGeom prst="rect">
            <a:avLst/>
          </a:prstGeom>
          <a:noFill/>
        </p:spPr>
        <p:txBody>
          <a:bodyPr wrap="square" rtlCol="0">
            <a:spAutoFit/>
          </a:bodyPr>
          <a:lstStyle/>
          <a:p>
            <a:pPr algn="ctr"/>
            <a:r>
              <a:rPr lang="en-US" altLang="zh-CN" sz="3200" spc="300">
                <a:solidFill>
                  <a:srgbClr val="64635F"/>
                </a:solidFill>
                <a:latin typeface="Jumble" panose="02000503000000020004" pitchFamily="2" charset="0"/>
              </a:rPr>
              <a:t>Power Your </a:t>
            </a:r>
            <a:r>
              <a:rPr lang="en-US" altLang="zh-CN" sz="3200" spc="300">
                <a:solidFill>
                  <a:srgbClr val="FFC176"/>
                </a:solidFill>
                <a:latin typeface="Jumble" panose="02000503000000020004" pitchFamily="2" charset="0"/>
              </a:rPr>
              <a:t>Point</a:t>
            </a:r>
            <a:endParaRPr lang="zh-CN" altLang="en-US" sz="3200" spc="300">
              <a:solidFill>
                <a:srgbClr val="FFC176"/>
              </a:solidFill>
              <a:latin typeface="Jumble" panose="02000503000000020004" pitchFamily="2" charset="0"/>
            </a:endParaRPr>
          </a:p>
        </p:txBody>
      </p:sp>
      <p:grpSp>
        <p:nvGrpSpPr>
          <p:cNvPr id="986" name="组合 985">
            <a:extLst>
              <a:ext uri="{FF2B5EF4-FFF2-40B4-BE49-F238E27FC236}">
                <a16:creationId xmlns:a16="http://schemas.microsoft.com/office/drawing/2014/main" id="{09EC7627-73D8-5FE9-DBC7-7A5C061A9101}"/>
              </a:ext>
            </a:extLst>
          </p:cNvPr>
          <p:cNvGrpSpPr/>
          <p:nvPr/>
        </p:nvGrpSpPr>
        <p:grpSpPr>
          <a:xfrm>
            <a:off x="1443006" y="5029685"/>
            <a:ext cx="114650" cy="138005"/>
            <a:chOff x="567267" y="4114800"/>
            <a:chExt cx="228600" cy="275167"/>
          </a:xfrm>
        </p:grpSpPr>
        <p:sp>
          <p:nvSpPr>
            <p:cNvPr id="987" name="任意多边形: 形状 986">
              <a:extLst>
                <a:ext uri="{FF2B5EF4-FFF2-40B4-BE49-F238E27FC236}">
                  <a16:creationId xmlns:a16="http://schemas.microsoft.com/office/drawing/2014/main" id="{FBD9DF83-845D-0672-74F8-8C3CA58A6100}"/>
                </a:ext>
              </a:extLst>
            </p:cNvPr>
            <p:cNvSpPr/>
            <p:nvPr/>
          </p:nvSpPr>
          <p:spPr>
            <a:xfrm>
              <a:off x="567267" y="4114800"/>
              <a:ext cx="62773" cy="177800"/>
            </a:xfrm>
            <a:custGeom>
              <a:avLst/>
              <a:gdLst>
                <a:gd name="connsiteX0" fmla="*/ 0 w 62773"/>
                <a:gd name="connsiteY0" fmla="*/ 0 h 177800"/>
                <a:gd name="connsiteX1" fmla="*/ 59266 w 62773"/>
                <a:gd name="connsiteY1" fmla="*/ 118533 h 177800"/>
                <a:gd name="connsiteX2" fmla="*/ 50800 w 62773"/>
                <a:gd name="connsiteY2" fmla="*/ 177800 h 177800"/>
              </a:gdLst>
              <a:ahLst/>
              <a:cxnLst>
                <a:cxn ang="0">
                  <a:pos x="connsiteX0" y="connsiteY0"/>
                </a:cxn>
                <a:cxn ang="0">
                  <a:pos x="connsiteX1" y="connsiteY1"/>
                </a:cxn>
                <a:cxn ang="0">
                  <a:pos x="connsiteX2" y="connsiteY2"/>
                </a:cxn>
              </a:cxnLst>
              <a:rect l="l" t="t" r="r" b="b"/>
              <a:pathLst>
                <a:path w="62773" h="177800">
                  <a:moveTo>
                    <a:pt x="0" y="0"/>
                  </a:moveTo>
                  <a:cubicBezTo>
                    <a:pt x="25399" y="44450"/>
                    <a:pt x="50799" y="88900"/>
                    <a:pt x="59266" y="118533"/>
                  </a:cubicBezTo>
                  <a:cubicBezTo>
                    <a:pt x="67733" y="148166"/>
                    <a:pt x="59266" y="162983"/>
                    <a:pt x="50800" y="177800"/>
                  </a:cubicBezTo>
                </a:path>
              </a:pathLst>
            </a:custGeom>
            <a:noFill/>
            <a:ln w="12700" cap="rnd">
              <a:solidFill>
                <a:srgbClr val="959A7F"/>
              </a:solid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88" name="任意多边形: 形状 987">
              <a:extLst>
                <a:ext uri="{FF2B5EF4-FFF2-40B4-BE49-F238E27FC236}">
                  <a16:creationId xmlns:a16="http://schemas.microsoft.com/office/drawing/2014/main" id="{8103B9E6-2104-5576-2F52-E9F299C3F4EB}"/>
                </a:ext>
              </a:extLst>
            </p:cNvPr>
            <p:cNvSpPr/>
            <p:nvPr/>
          </p:nvSpPr>
          <p:spPr>
            <a:xfrm>
              <a:off x="673100" y="4224867"/>
              <a:ext cx="122767" cy="165100"/>
            </a:xfrm>
            <a:custGeom>
              <a:avLst/>
              <a:gdLst>
                <a:gd name="connsiteX0" fmla="*/ 122767 w 122767"/>
                <a:gd name="connsiteY0" fmla="*/ 0 h 165100"/>
                <a:gd name="connsiteX1" fmla="*/ 29633 w 122767"/>
                <a:gd name="connsiteY1" fmla="*/ 97366 h 165100"/>
                <a:gd name="connsiteX2" fmla="*/ 0 w 122767"/>
                <a:gd name="connsiteY2" fmla="*/ 165100 h 165100"/>
              </a:gdLst>
              <a:ahLst/>
              <a:cxnLst>
                <a:cxn ang="0">
                  <a:pos x="connsiteX0" y="connsiteY0"/>
                </a:cxn>
                <a:cxn ang="0">
                  <a:pos x="connsiteX1" y="connsiteY1"/>
                </a:cxn>
                <a:cxn ang="0">
                  <a:pos x="connsiteX2" y="connsiteY2"/>
                </a:cxn>
              </a:cxnLst>
              <a:rect l="l" t="t" r="r" b="b"/>
              <a:pathLst>
                <a:path w="122767" h="165100">
                  <a:moveTo>
                    <a:pt x="122767" y="0"/>
                  </a:moveTo>
                  <a:cubicBezTo>
                    <a:pt x="86430" y="34924"/>
                    <a:pt x="50094" y="69849"/>
                    <a:pt x="29633" y="97366"/>
                  </a:cubicBezTo>
                  <a:cubicBezTo>
                    <a:pt x="9172" y="124883"/>
                    <a:pt x="4586" y="144991"/>
                    <a:pt x="0" y="165100"/>
                  </a:cubicBezTo>
                </a:path>
              </a:pathLst>
            </a:custGeom>
            <a:noFill/>
            <a:ln w="12700" cap="rnd">
              <a:solidFill>
                <a:srgbClr val="959A7F"/>
              </a:solid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89" name="组合 988">
            <a:extLst>
              <a:ext uri="{FF2B5EF4-FFF2-40B4-BE49-F238E27FC236}">
                <a16:creationId xmlns:a16="http://schemas.microsoft.com/office/drawing/2014/main" id="{6A545B97-50BF-7CB2-3879-D6AE5C9F81F1}"/>
              </a:ext>
            </a:extLst>
          </p:cNvPr>
          <p:cNvGrpSpPr/>
          <p:nvPr/>
        </p:nvGrpSpPr>
        <p:grpSpPr>
          <a:xfrm>
            <a:off x="4558129" y="5157880"/>
            <a:ext cx="175796" cy="96815"/>
            <a:chOff x="2712720" y="5643880"/>
            <a:chExt cx="350520" cy="193040"/>
          </a:xfrm>
        </p:grpSpPr>
        <p:grpSp>
          <p:nvGrpSpPr>
            <p:cNvPr id="990" name="组合 989">
              <a:extLst>
                <a:ext uri="{FF2B5EF4-FFF2-40B4-BE49-F238E27FC236}">
                  <a16:creationId xmlns:a16="http://schemas.microsoft.com/office/drawing/2014/main" id="{BFA66A6B-F793-ADE6-EFD5-2136801966F3}"/>
                </a:ext>
              </a:extLst>
            </p:cNvPr>
            <p:cNvGrpSpPr/>
            <p:nvPr/>
          </p:nvGrpSpPr>
          <p:grpSpPr>
            <a:xfrm>
              <a:off x="2717800" y="5649912"/>
              <a:ext cx="288924" cy="174625"/>
              <a:chOff x="2717800" y="5649912"/>
              <a:chExt cx="288924" cy="174625"/>
            </a:xfrm>
          </p:grpSpPr>
          <p:sp>
            <p:nvSpPr>
              <p:cNvPr id="994" name="任意多边形: 形状 993">
                <a:extLst>
                  <a:ext uri="{FF2B5EF4-FFF2-40B4-BE49-F238E27FC236}">
                    <a16:creationId xmlns:a16="http://schemas.microsoft.com/office/drawing/2014/main" id="{1E182BDE-A099-8CA9-CF64-8BBE226385EC}"/>
                  </a:ext>
                </a:extLst>
              </p:cNvPr>
              <p:cNvSpPr/>
              <p:nvPr/>
            </p:nvSpPr>
            <p:spPr>
              <a:xfrm>
                <a:off x="2717800" y="5716587"/>
                <a:ext cx="120650" cy="107950"/>
              </a:xfrm>
              <a:custGeom>
                <a:avLst/>
                <a:gdLst>
                  <a:gd name="connsiteX0" fmla="*/ 0 w 120650"/>
                  <a:gd name="connsiteY0" fmla="*/ 0 h 107950"/>
                  <a:gd name="connsiteX1" fmla="*/ 73025 w 120650"/>
                  <a:gd name="connsiteY1" fmla="*/ 31750 h 107950"/>
                  <a:gd name="connsiteX2" fmla="*/ 120650 w 120650"/>
                  <a:gd name="connsiteY2" fmla="*/ 107950 h 107950"/>
                </a:gdLst>
                <a:ahLst/>
                <a:cxnLst>
                  <a:cxn ang="0">
                    <a:pos x="connsiteX0" y="connsiteY0"/>
                  </a:cxn>
                  <a:cxn ang="0">
                    <a:pos x="connsiteX1" y="connsiteY1"/>
                  </a:cxn>
                  <a:cxn ang="0">
                    <a:pos x="connsiteX2" y="connsiteY2"/>
                  </a:cxn>
                </a:cxnLst>
                <a:rect l="l" t="t" r="r" b="b"/>
                <a:pathLst>
                  <a:path w="120650" h="107950">
                    <a:moveTo>
                      <a:pt x="0" y="0"/>
                    </a:moveTo>
                    <a:cubicBezTo>
                      <a:pt x="26458" y="6879"/>
                      <a:pt x="52917" y="13758"/>
                      <a:pt x="73025" y="31750"/>
                    </a:cubicBezTo>
                    <a:cubicBezTo>
                      <a:pt x="93133" y="49742"/>
                      <a:pt x="106891" y="78846"/>
                      <a:pt x="120650" y="107950"/>
                    </a:cubicBezTo>
                  </a:path>
                </a:pathLst>
              </a:custGeom>
              <a:noFill/>
              <a:ln w="12700" cap="rnd">
                <a:solidFill>
                  <a:srgbClr val="959A7F"/>
                </a:solid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95" name="任意多边形: 形状 994">
                <a:extLst>
                  <a:ext uri="{FF2B5EF4-FFF2-40B4-BE49-F238E27FC236}">
                    <a16:creationId xmlns:a16="http://schemas.microsoft.com/office/drawing/2014/main" id="{11808B04-243B-DFB2-A0EB-B5FD9959C992}"/>
                  </a:ext>
                </a:extLst>
              </p:cNvPr>
              <p:cNvSpPr/>
              <p:nvPr/>
            </p:nvSpPr>
            <p:spPr>
              <a:xfrm>
                <a:off x="2886075" y="5649912"/>
                <a:ext cx="3175" cy="133350"/>
              </a:xfrm>
              <a:custGeom>
                <a:avLst/>
                <a:gdLst>
                  <a:gd name="connsiteX0" fmla="*/ 0 w 3175"/>
                  <a:gd name="connsiteY0" fmla="*/ 0 h 133350"/>
                  <a:gd name="connsiteX1" fmla="*/ 3175 w 3175"/>
                  <a:gd name="connsiteY1" fmla="*/ 133350 h 133350"/>
                </a:gdLst>
                <a:ahLst/>
                <a:cxnLst>
                  <a:cxn ang="0">
                    <a:pos x="connsiteX0" y="connsiteY0"/>
                  </a:cxn>
                  <a:cxn ang="0">
                    <a:pos x="connsiteX1" y="connsiteY1"/>
                  </a:cxn>
                </a:cxnLst>
                <a:rect l="l" t="t" r="r" b="b"/>
                <a:pathLst>
                  <a:path w="3175" h="133350">
                    <a:moveTo>
                      <a:pt x="0" y="0"/>
                    </a:moveTo>
                    <a:cubicBezTo>
                      <a:pt x="1058" y="44450"/>
                      <a:pt x="2116" y="88900"/>
                      <a:pt x="3175" y="133350"/>
                    </a:cubicBezTo>
                  </a:path>
                </a:pathLst>
              </a:custGeom>
              <a:noFill/>
              <a:ln w="12700" cap="rnd">
                <a:solidFill>
                  <a:srgbClr val="959A7F"/>
                </a:solid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96" name="任意多边形: 形状 995">
                <a:extLst>
                  <a:ext uri="{FF2B5EF4-FFF2-40B4-BE49-F238E27FC236}">
                    <a16:creationId xmlns:a16="http://schemas.microsoft.com/office/drawing/2014/main" id="{54DFFC96-968C-0EB4-93F8-D68A091041EA}"/>
                  </a:ext>
                </a:extLst>
              </p:cNvPr>
              <p:cNvSpPr/>
              <p:nvPr/>
            </p:nvSpPr>
            <p:spPr>
              <a:xfrm rot="2630614">
                <a:off x="3003549" y="5667399"/>
                <a:ext cx="3175" cy="133350"/>
              </a:xfrm>
              <a:custGeom>
                <a:avLst/>
                <a:gdLst>
                  <a:gd name="connsiteX0" fmla="*/ 0 w 3175"/>
                  <a:gd name="connsiteY0" fmla="*/ 0 h 133350"/>
                  <a:gd name="connsiteX1" fmla="*/ 3175 w 3175"/>
                  <a:gd name="connsiteY1" fmla="*/ 133350 h 133350"/>
                </a:gdLst>
                <a:ahLst/>
                <a:cxnLst>
                  <a:cxn ang="0">
                    <a:pos x="connsiteX0" y="connsiteY0"/>
                  </a:cxn>
                  <a:cxn ang="0">
                    <a:pos x="connsiteX1" y="connsiteY1"/>
                  </a:cxn>
                </a:cxnLst>
                <a:rect l="l" t="t" r="r" b="b"/>
                <a:pathLst>
                  <a:path w="3175" h="133350">
                    <a:moveTo>
                      <a:pt x="0" y="0"/>
                    </a:moveTo>
                    <a:cubicBezTo>
                      <a:pt x="1058" y="44450"/>
                      <a:pt x="2116" y="88900"/>
                      <a:pt x="3175" y="133350"/>
                    </a:cubicBezTo>
                  </a:path>
                </a:pathLst>
              </a:custGeom>
              <a:noFill/>
              <a:ln w="12700" cap="rnd">
                <a:solidFill>
                  <a:srgbClr val="959A7F"/>
                </a:solid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91" name="任意多边形: 形状 990">
              <a:extLst>
                <a:ext uri="{FF2B5EF4-FFF2-40B4-BE49-F238E27FC236}">
                  <a16:creationId xmlns:a16="http://schemas.microsoft.com/office/drawing/2014/main" id="{9B513BC3-FE60-7A83-5F02-A147A7E9934A}"/>
                </a:ext>
              </a:extLst>
            </p:cNvPr>
            <p:cNvSpPr/>
            <p:nvPr/>
          </p:nvSpPr>
          <p:spPr>
            <a:xfrm>
              <a:off x="2712720" y="5715000"/>
              <a:ext cx="132080" cy="121920"/>
            </a:xfrm>
            <a:custGeom>
              <a:avLst/>
              <a:gdLst>
                <a:gd name="connsiteX0" fmla="*/ 0 w 132080"/>
                <a:gd name="connsiteY0" fmla="*/ 0 h 121920"/>
                <a:gd name="connsiteX1" fmla="*/ 86360 w 132080"/>
                <a:gd name="connsiteY1" fmla="*/ 35560 h 121920"/>
                <a:gd name="connsiteX2" fmla="*/ 132080 w 132080"/>
                <a:gd name="connsiteY2" fmla="*/ 121920 h 121920"/>
              </a:gdLst>
              <a:ahLst/>
              <a:cxnLst>
                <a:cxn ang="0">
                  <a:pos x="connsiteX0" y="connsiteY0"/>
                </a:cxn>
                <a:cxn ang="0">
                  <a:pos x="connsiteX1" y="connsiteY1"/>
                </a:cxn>
                <a:cxn ang="0">
                  <a:pos x="connsiteX2" y="connsiteY2"/>
                </a:cxn>
              </a:cxnLst>
              <a:rect l="l" t="t" r="r" b="b"/>
              <a:pathLst>
                <a:path w="132080" h="121920">
                  <a:moveTo>
                    <a:pt x="0" y="0"/>
                  </a:moveTo>
                  <a:cubicBezTo>
                    <a:pt x="32173" y="7620"/>
                    <a:pt x="64347" y="15240"/>
                    <a:pt x="86360" y="35560"/>
                  </a:cubicBezTo>
                  <a:cubicBezTo>
                    <a:pt x="108373" y="55880"/>
                    <a:pt x="120226" y="88900"/>
                    <a:pt x="132080" y="121920"/>
                  </a:cubicBezTo>
                </a:path>
              </a:pathLst>
            </a:custGeom>
            <a:noFill/>
            <a:ln w="12700" cap="rnd">
              <a:solidFill>
                <a:srgbClr val="959A7F"/>
              </a:solid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92" name="任意多边形: 形状 991">
              <a:extLst>
                <a:ext uri="{FF2B5EF4-FFF2-40B4-BE49-F238E27FC236}">
                  <a16:creationId xmlns:a16="http://schemas.microsoft.com/office/drawing/2014/main" id="{75EFDEF9-EFE4-4BA5-D45F-524448E2D0C6}"/>
                </a:ext>
              </a:extLst>
            </p:cNvPr>
            <p:cNvSpPr/>
            <p:nvPr/>
          </p:nvSpPr>
          <p:spPr>
            <a:xfrm>
              <a:off x="2880360" y="5643880"/>
              <a:ext cx="0" cy="167640"/>
            </a:xfrm>
            <a:custGeom>
              <a:avLst/>
              <a:gdLst>
                <a:gd name="connsiteX0" fmla="*/ 0 w 0"/>
                <a:gd name="connsiteY0" fmla="*/ 0 h 167640"/>
                <a:gd name="connsiteX1" fmla="*/ 0 w 0"/>
                <a:gd name="connsiteY1" fmla="*/ 167640 h 167640"/>
              </a:gdLst>
              <a:ahLst/>
              <a:cxnLst>
                <a:cxn ang="0">
                  <a:pos x="connsiteX0" y="connsiteY0"/>
                </a:cxn>
                <a:cxn ang="0">
                  <a:pos x="connsiteX1" y="connsiteY1"/>
                </a:cxn>
              </a:cxnLst>
              <a:rect l="l" t="t" r="r" b="b"/>
              <a:pathLst>
                <a:path h="167640">
                  <a:moveTo>
                    <a:pt x="0" y="0"/>
                  </a:moveTo>
                  <a:lnTo>
                    <a:pt x="0" y="167640"/>
                  </a:lnTo>
                </a:path>
              </a:pathLst>
            </a:custGeom>
            <a:noFill/>
            <a:ln w="12700" cap="rnd">
              <a:solidFill>
                <a:srgbClr val="959A7F"/>
              </a:solid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93" name="任意多边形: 形状 992">
              <a:extLst>
                <a:ext uri="{FF2B5EF4-FFF2-40B4-BE49-F238E27FC236}">
                  <a16:creationId xmlns:a16="http://schemas.microsoft.com/office/drawing/2014/main" id="{8FE4ED37-DF16-6D55-66DB-E419DB208BD8}"/>
                </a:ext>
              </a:extLst>
            </p:cNvPr>
            <p:cNvSpPr/>
            <p:nvPr/>
          </p:nvSpPr>
          <p:spPr>
            <a:xfrm>
              <a:off x="2951480" y="5674360"/>
              <a:ext cx="111760" cy="111760"/>
            </a:xfrm>
            <a:custGeom>
              <a:avLst/>
              <a:gdLst>
                <a:gd name="connsiteX0" fmla="*/ 111760 w 111760"/>
                <a:gd name="connsiteY0" fmla="*/ 0 h 111760"/>
                <a:gd name="connsiteX1" fmla="*/ 0 w 111760"/>
                <a:gd name="connsiteY1" fmla="*/ 111760 h 111760"/>
              </a:gdLst>
              <a:ahLst/>
              <a:cxnLst>
                <a:cxn ang="0">
                  <a:pos x="connsiteX0" y="connsiteY0"/>
                </a:cxn>
                <a:cxn ang="0">
                  <a:pos x="connsiteX1" y="connsiteY1"/>
                </a:cxn>
              </a:cxnLst>
              <a:rect l="l" t="t" r="r" b="b"/>
              <a:pathLst>
                <a:path w="111760" h="111760">
                  <a:moveTo>
                    <a:pt x="111760" y="0"/>
                  </a:moveTo>
                  <a:lnTo>
                    <a:pt x="0" y="111760"/>
                  </a:lnTo>
                </a:path>
              </a:pathLst>
            </a:custGeom>
            <a:noFill/>
            <a:ln w="12700" cap="rnd">
              <a:solidFill>
                <a:srgbClr val="959A7F"/>
              </a:solid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97" name="组合 996">
            <a:extLst>
              <a:ext uri="{FF2B5EF4-FFF2-40B4-BE49-F238E27FC236}">
                <a16:creationId xmlns:a16="http://schemas.microsoft.com/office/drawing/2014/main" id="{F8945226-41E0-5CD0-0FFD-AEB0E540BC43}"/>
              </a:ext>
            </a:extLst>
          </p:cNvPr>
          <p:cNvGrpSpPr/>
          <p:nvPr/>
        </p:nvGrpSpPr>
        <p:grpSpPr>
          <a:xfrm>
            <a:off x="7767412" y="4938752"/>
            <a:ext cx="79618" cy="85987"/>
            <a:chOff x="6838950" y="5994400"/>
            <a:chExt cx="158750" cy="171450"/>
          </a:xfrm>
        </p:grpSpPr>
        <p:sp>
          <p:nvSpPr>
            <p:cNvPr id="998" name="任意多边形: 形状 997">
              <a:extLst>
                <a:ext uri="{FF2B5EF4-FFF2-40B4-BE49-F238E27FC236}">
                  <a16:creationId xmlns:a16="http://schemas.microsoft.com/office/drawing/2014/main" id="{53C0B5CC-55DC-356C-B8B7-30501E2F32D3}"/>
                </a:ext>
              </a:extLst>
            </p:cNvPr>
            <p:cNvSpPr/>
            <p:nvPr/>
          </p:nvSpPr>
          <p:spPr>
            <a:xfrm>
              <a:off x="6838950" y="5994400"/>
              <a:ext cx="12700" cy="165100"/>
            </a:xfrm>
            <a:custGeom>
              <a:avLst/>
              <a:gdLst>
                <a:gd name="connsiteX0" fmla="*/ 0 w 12700"/>
                <a:gd name="connsiteY0" fmla="*/ 0 h 165100"/>
                <a:gd name="connsiteX1" fmla="*/ 12700 w 12700"/>
                <a:gd name="connsiteY1" fmla="*/ 165100 h 165100"/>
              </a:gdLst>
              <a:ahLst/>
              <a:cxnLst>
                <a:cxn ang="0">
                  <a:pos x="connsiteX0" y="connsiteY0"/>
                </a:cxn>
                <a:cxn ang="0">
                  <a:pos x="connsiteX1" y="connsiteY1"/>
                </a:cxn>
              </a:cxnLst>
              <a:rect l="l" t="t" r="r" b="b"/>
              <a:pathLst>
                <a:path w="12700" h="165100">
                  <a:moveTo>
                    <a:pt x="0" y="0"/>
                  </a:moveTo>
                  <a:lnTo>
                    <a:pt x="12700" y="165100"/>
                  </a:lnTo>
                </a:path>
              </a:pathLst>
            </a:custGeom>
            <a:noFill/>
            <a:ln w="12700" cap="rnd">
              <a:solidFill>
                <a:srgbClr val="959A7F"/>
              </a:solid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99" name="任意多边形: 形状 998">
              <a:extLst>
                <a:ext uri="{FF2B5EF4-FFF2-40B4-BE49-F238E27FC236}">
                  <a16:creationId xmlns:a16="http://schemas.microsoft.com/office/drawing/2014/main" id="{87FFA88B-8A2B-B7F0-6881-5423F5FC07F6}"/>
                </a:ext>
              </a:extLst>
            </p:cNvPr>
            <p:cNvSpPr/>
            <p:nvPr/>
          </p:nvSpPr>
          <p:spPr>
            <a:xfrm>
              <a:off x="6924242" y="6038850"/>
              <a:ext cx="73458" cy="127000"/>
            </a:xfrm>
            <a:custGeom>
              <a:avLst/>
              <a:gdLst>
                <a:gd name="connsiteX0" fmla="*/ 73458 w 73458"/>
                <a:gd name="connsiteY0" fmla="*/ 0 h 127000"/>
                <a:gd name="connsiteX1" fmla="*/ 3608 w 73458"/>
                <a:gd name="connsiteY1" fmla="*/ 63500 h 127000"/>
                <a:gd name="connsiteX2" fmla="*/ 16308 w 73458"/>
                <a:gd name="connsiteY2" fmla="*/ 127000 h 127000"/>
              </a:gdLst>
              <a:ahLst/>
              <a:cxnLst>
                <a:cxn ang="0">
                  <a:pos x="connsiteX0" y="connsiteY0"/>
                </a:cxn>
                <a:cxn ang="0">
                  <a:pos x="connsiteX1" y="connsiteY1"/>
                </a:cxn>
                <a:cxn ang="0">
                  <a:pos x="connsiteX2" y="connsiteY2"/>
                </a:cxn>
              </a:cxnLst>
              <a:rect l="l" t="t" r="r" b="b"/>
              <a:pathLst>
                <a:path w="73458" h="127000">
                  <a:moveTo>
                    <a:pt x="73458" y="0"/>
                  </a:moveTo>
                  <a:cubicBezTo>
                    <a:pt x="43295" y="21166"/>
                    <a:pt x="13133" y="42333"/>
                    <a:pt x="3608" y="63500"/>
                  </a:cubicBezTo>
                  <a:cubicBezTo>
                    <a:pt x="-5917" y="84667"/>
                    <a:pt x="5195" y="105833"/>
                    <a:pt x="16308" y="127000"/>
                  </a:cubicBezTo>
                </a:path>
              </a:pathLst>
            </a:custGeom>
            <a:noFill/>
            <a:ln w="12700" cap="rnd">
              <a:solidFill>
                <a:srgbClr val="959A7F"/>
              </a:solid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000" name="组合 999">
            <a:extLst>
              <a:ext uri="{FF2B5EF4-FFF2-40B4-BE49-F238E27FC236}">
                <a16:creationId xmlns:a16="http://schemas.microsoft.com/office/drawing/2014/main" id="{71D77CCC-DD2F-5EE2-F23C-E867F4326051}"/>
              </a:ext>
            </a:extLst>
          </p:cNvPr>
          <p:cNvGrpSpPr/>
          <p:nvPr/>
        </p:nvGrpSpPr>
        <p:grpSpPr>
          <a:xfrm>
            <a:off x="9582150" y="5403850"/>
            <a:ext cx="95541" cy="98726"/>
            <a:chOff x="9582150" y="5403850"/>
            <a:chExt cx="190500" cy="196850"/>
          </a:xfrm>
        </p:grpSpPr>
        <p:sp>
          <p:nvSpPr>
            <p:cNvPr id="1001" name="任意多边形: 形状 1000">
              <a:extLst>
                <a:ext uri="{FF2B5EF4-FFF2-40B4-BE49-F238E27FC236}">
                  <a16:creationId xmlns:a16="http://schemas.microsoft.com/office/drawing/2014/main" id="{46B499AC-5433-C640-EB81-A7A6226369B5}"/>
                </a:ext>
              </a:extLst>
            </p:cNvPr>
            <p:cNvSpPr/>
            <p:nvPr/>
          </p:nvSpPr>
          <p:spPr>
            <a:xfrm>
              <a:off x="9582150" y="5403850"/>
              <a:ext cx="69850" cy="196850"/>
            </a:xfrm>
            <a:custGeom>
              <a:avLst/>
              <a:gdLst>
                <a:gd name="connsiteX0" fmla="*/ 0 w 69850"/>
                <a:gd name="connsiteY0" fmla="*/ 0 h 196850"/>
                <a:gd name="connsiteX1" fmla="*/ 69850 w 69850"/>
                <a:gd name="connsiteY1" fmla="*/ 196850 h 196850"/>
              </a:gdLst>
              <a:ahLst/>
              <a:cxnLst>
                <a:cxn ang="0">
                  <a:pos x="connsiteX0" y="connsiteY0"/>
                </a:cxn>
                <a:cxn ang="0">
                  <a:pos x="connsiteX1" y="connsiteY1"/>
                </a:cxn>
              </a:cxnLst>
              <a:rect l="l" t="t" r="r" b="b"/>
              <a:pathLst>
                <a:path w="69850" h="196850">
                  <a:moveTo>
                    <a:pt x="0" y="0"/>
                  </a:moveTo>
                  <a:lnTo>
                    <a:pt x="69850" y="196850"/>
                  </a:lnTo>
                </a:path>
              </a:pathLst>
            </a:custGeom>
            <a:noFill/>
            <a:ln w="12700" cap="rnd">
              <a:solidFill>
                <a:srgbClr val="959A7F"/>
              </a:solid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02" name="任意多边形: 形状 1001">
              <a:extLst>
                <a:ext uri="{FF2B5EF4-FFF2-40B4-BE49-F238E27FC236}">
                  <a16:creationId xmlns:a16="http://schemas.microsoft.com/office/drawing/2014/main" id="{85685540-0B8A-E264-B9A5-CCFE9CD334F2}"/>
                </a:ext>
              </a:extLst>
            </p:cNvPr>
            <p:cNvSpPr/>
            <p:nvPr/>
          </p:nvSpPr>
          <p:spPr>
            <a:xfrm>
              <a:off x="9696450" y="5403850"/>
              <a:ext cx="76200" cy="158750"/>
            </a:xfrm>
            <a:custGeom>
              <a:avLst/>
              <a:gdLst>
                <a:gd name="connsiteX0" fmla="*/ 76200 w 76200"/>
                <a:gd name="connsiteY0" fmla="*/ 0 h 158750"/>
                <a:gd name="connsiteX1" fmla="*/ 0 w 76200"/>
                <a:gd name="connsiteY1" fmla="*/ 158750 h 158750"/>
              </a:gdLst>
              <a:ahLst/>
              <a:cxnLst>
                <a:cxn ang="0">
                  <a:pos x="connsiteX0" y="connsiteY0"/>
                </a:cxn>
                <a:cxn ang="0">
                  <a:pos x="connsiteX1" y="connsiteY1"/>
                </a:cxn>
              </a:cxnLst>
              <a:rect l="l" t="t" r="r" b="b"/>
              <a:pathLst>
                <a:path w="76200" h="158750">
                  <a:moveTo>
                    <a:pt x="76200" y="0"/>
                  </a:moveTo>
                  <a:lnTo>
                    <a:pt x="0" y="158750"/>
                  </a:lnTo>
                </a:path>
              </a:pathLst>
            </a:custGeom>
            <a:noFill/>
            <a:ln w="12700" cap="rnd">
              <a:solidFill>
                <a:srgbClr val="959A7F"/>
              </a:solid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03" name="任意多边形: 形状 1002">
            <a:extLst>
              <a:ext uri="{FF2B5EF4-FFF2-40B4-BE49-F238E27FC236}">
                <a16:creationId xmlns:a16="http://schemas.microsoft.com/office/drawing/2014/main" id="{CD373C19-CF96-5043-8489-B69866D157DC}"/>
              </a:ext>
            </a:extLst>
          </p:cNvPr>
          <p:cNvSpPr/>
          <p:nvPr/>
        </p:nvSpPr>
        <p:spPr>
          <a:xfrm>
            <a:off x="11664950" y="6316532"/>
            <a:ext cx="106838" cy="106754"/>
          </a:xfrm>
          <a:custGeom>
            <a:avLst/>
            <a:gdLst>
              <a:gd name="connsiteX0" fmla="*/ 0 w 213024"/>
              <a:gd name="connsiteY0" fmla="*/ 196982 h 212857"/>
              <a:gd name="connsiteX1" fmla="*/ 50800 w 213024"/>
              <a:gd name="connsiteY1" fmla="*/ 65219 h 212857"/>
              <a:gd name="connsiteX2" fmla="*/ 176213 w 213024"/>
              <a:gd name="connsiteY2" fmla="*/ 132 h 212857"/>
              <a:gd name="connsiteX3" fmla="*/ 211138 w 213024"/>
              <a:gd name="connsiteY3" fmla="*/ 49344 h 212857"/>
              <a:gd name="connsiteX4" fmla="*/ 174625 w 213024"/>
              <a:gd name="connsiteY4" fmla="*/ 85857 h 212857"/>
              <a:gd name="connsiteX5" fmla="*/ 115888 w 213024"/>
              <a:gd name="connsiteY5" fmla="*/ 127132 h 212857"/>
              <a:gd name="connsiteX6" fmla="*/ 173038 w 213024"/>
              <a:gd name="connsiteY6" fmla="*/ 109669 h 212857"/>
              <a:gd name="connsiteX7" fmla="*/ 212725 w 213024"/>
              <a:gd name="connsiteY7" fmla="*/ 155707 h 212857"/>
              <a:gd name="connsiteX8" fmla="*/ 152400 w 213024"/>
              <a:gd name="connsiteY8" fmla="*/ 212857 h 2128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3024" h="212857">
                <a:moveTo>
                  <a:pt x="0" y="196982"/>
                </a:moveTo>
                <a:cubicBezTo>
                  <a:pt x="10715" y="147504"/>
                  <a:pt x="21431" y="98027"/>
                  <a:pt x="50800" y="65219"/>
                </a:cubicBezTo>
                <a:cubicBezTo>
                  <a:pt x="80169" y="32411"/>
                  <a:pt x="149490" y="2778"/>
                  <a:pt x="176213" y="132"/>
                </a:cubicBezTo>
                <a:cubicBezTo>
                  <a:pt x="202936" y="-2514"/>
                  <a:pt x="211403" y="35057"/>
                  <a:pt x="211138" y="49344"/>
                </a:cubicBezTo>
                <a:cubicBezTo>
                  <a:pt x="210873" y="63631"/>
                  <a:pt x="190500" y="72892"/>
                  <a:pt x="174625" y="85857"/>
                </a:cubicBezTo>
                <a:cubicBezTo>
                  <a:pt x="158750" y="98822"/>
                  <a:pt x="116152" y="123163"/>
                  <a:pt x="115888" y="127132"/>
                </a:cubicBezTo>
                <a:cubicBezTo>
                  <a:pt x="115624" y="131101"/>
                  <a:pt x="156899" y="104906"/>
                  <a:pt x="173038" y="109669"/>
                </a:cubicBezTo>
                <a:cubicBezTo>
                  <a:pt x="189178" y="114431"/>
                  <a:pt x="216165" y="138509"/>
                  <a:pt x="212725" y="155707"/>
                </a:cubicBezTo>
                <a:cubicBezTo>
                  <a:pt x="209285" y="172905"/>
                  <a:pt x="180842" y="192881"/>
                  <a:pt x="152400" y="212857"/>
                </a:cubicBezTo>
              </a:path>
            </a:pathLst>
          </a:custGeom>
          <a:noFill/>
          <a:ln w="12700" cap="rnd">
            <a:solidFill>
              <a:srgbClr val="959A7F"/>
            </a:solid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04" name="任意多边形: 形状 1003">
            <a:extLst>
              <a:ext uri="{FF2B5EF4-FFF2-40B4-BE49-F238E27FC236}">
                <a16:creationId xmlns:a16="http://schemas.microsoft.com/office/drawing/2014/main" id="{49AD049B-CF92-BBDA-B618-36C1813A39D0}"/>
              </a:ext>
            </a:extLst>
          </p:cNvPr>
          <p:cNvSpPr/>
          <p:nvPr/>
        </p:nvSpPr>
        <p:spPr>
          <a:xfrm>
            <a:off x="710513" y="6217822"/>
            <a:ext cx="171194" cy="89221"/>
          </a:xfrm>
          <a:custGeom>
            <a:avLst/>
            <a:gdLst>
              <a:gd name="connsiteX0" fmla="*/ 61647 w 341344"/>
              <a:gd name="connsiteY0" fmla="*/ 177898 h 177898"/>
              <a:gd name="connsiteX1" fmla="*/ 687 w 341344"/>
              <a:gd name="connsiteY1" fmla="*/ 55978 h 177898"/>
              <a:gd name="connsiteX2" fmla="*/ 97207 w 341344"/>
              <a:gd name="connsiteY2" fmla="*/ 61058 h 177898"/>
              <a:gd name="connsiteX3" fmla="*/ 102287 w 341344"/>
              <a:gd name="connsiteY3" fmla="*/ 66138 h 177898"/>
              <a:gd name="connsiteX4" fmla="*/ 163247 w 341344"/>
              <a:gd name="connsiteY4" fmla="*/ 98 h 177898"/>
              <a:gd name="connsiteX5" fmla="*/ 234367 w 341344"/>
              <a:gd name="connsiteY5" fmla="*/ 50898 h 177898"/>
              <a:gd name="connsiteX6" fmla="*/ 300407 w 341344"/>
              <a:gd name="connsiteY6" fmla="*/ 35658 h 177898"/>
              <a:gd name="connsiteX7" fmla="*/ 341047 w 341344"/>
              <a:gd name="connsiteY7" fmla="*/ 116938 h 177898"/>
              <a:gd name="connsiteX8" fmla="*/ 280087 w 341344"/>
              <a:gd name="connsiteY8" fmla="*/ 177898 h 1778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41344" h="177898">
                <a:moveTo>
                  <a:pt x="61647" y="177898"/>
                </a:moveTo>
                <a:cubicBezTo>
                  <a:pt x="28203" y="126674"/>
                  <a:pt x="-5240" y="75451"/>
                  <a:pt x="687" y="55978"/>
                </a:cubicBezTo>
                <a:cubicBezTo>
                  <a:pt x="6614" y="36505"/>
                  <a:pt x="80274" y="59365"/>
                  <a:pt x="97207" y="61058"/>
                </a:cubicBezTo>
                <a:cubicBezTo>
                  <a:pt x="114140" y="62751"/>
                  <a:pt x="91280" y="76298"/>
                  <a:pt x="102287" y="66138"/>
                </a:cubicBezTo>
                <a:cubicBezTo>
                  <a:pt x="113294" y="55978"/>
                  <a:pt x="141234" y="2638"/>
                  <a:pt x="163247" y="98"/>
                </a:cubicBezTo>
                <a:cubicBezTo>
                  <a:pt x="185260" y="-2442"/>
                  <a:pt x="211507" y="44971"/>
                  <a:pt x="234367" y="50898"/>
                </a:cubicBezTo>
                <a:cubicBezTo>
                  <a:pt x="257227" y="56825"/>
                  <a:pt x="282627" y="24651"/>
                  <a:pt x="300407" y="35658"/>
                </a:cubicBezTo>
                <a:cubicBezTo>
                  <a:pt x="318187" y="46665"/>
                  <a:pt x="344434" y="93231"/>
                  <a:pt x="341047" y="116938"/>
                </a:cubicBezTo>
                <a:cubicBezTo>
                  <a:pt x="337660" y="140645"/>
                  <a:pt x="308873" y="159271"/>
                  <a:pt x="280087" y="177898"/>
                </a:cubicBezTo>
              </a:path>
            </a:pathLst>
          </a:custGeom>
          <a:noFill/>
          <a:ln w="12700" cap="rnd">
            <a:solidFill>
              <a:srgbClr val="959A7F"/>
            </a:solid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05" name="组合 1004">
            <a:extLst>
              <a:ext uri="{FF2B5EF4-FFF2-40B4-BE49-F238E27FC236}">
                <a16:creationId xmlns:a16="http://schemas.microsoft.com/office/drawing/2014/main" id="{C40139A0-1DAD-F72F-BD9D-2CFD6CD6C0F1}"/>
              </a:ext>
            </a:extLst>
          </p:cNvPr>
          <p:cNvGrpSpPr/>
          <p:nvPr/>
        </p:nvGrpSpPr>
        <p:grpSpPr>
          <a:xfrm>
            <a:off x="2436022" y="6176262"/>
            <a:ext cx="161730" cy="172199"/>
            <a:chOff x="2559617" y="1833033"/>
            <a:chExt cx="270366" cy="287867"/>
          </a:xfrm>
        </p:grpSpPr>
        <p:sp>
          <p:nvSpPr>
            <p:cNvPr id="1006" name="任意多边形: 形状 1005">
              <a:extLst>
                <a:ext uri="{FF2B5EF4-FFF2-40B4-BE49-F238E27FC236}">
                  <a16:creationId xmlns:a16="http://schemas.microsoft.com/office/drawing/2014/main" id="{FF8EAEA8-4F02-1C7E-026A-01179EB43397}"/>
                </a:ext>
              </a:extLst>
            </p:cNvPr>
            <p:cNvSpPr/>
            <p:nvPr/>
          </p:nvSpPr>
          <p:spPr>
            <a:xfrm>
              <a:off x="2559617" y="1866900"/>
              <a:ext cx="84051" cy="231140"/>
            </a:xfrm>
            <a:custGeom>
              <a:avLst/>
              <a:gdLst>
                <a:gd name="connsiteX0" fmla="*/ 0 w 81280"/>
                <a:gd name="connsiteY0" fmla="*/ 0 h 223520"/>
                <a:gd name="connsiteX1" fmla="*/ 60960 w 81280"/>
                <a:gd name="connsiteY1" fmla="*/ 132080 h 223520"/>
                <a:gd name="connsiteX2" fmla="*/ 81280 w 81280"/>
                <a:gd name="connsiteY2" fmla="*/ 223520 h 223520"/>
              </a:gdLst>
              <a:ahLst/>
              <a:cxnLst>
                <a:cxn ang="0">
                  <a:pos x="connsiteX0" y="connsiteY0"/>
                </a:cxn>
                <a:cxn ang="0">
                  <a:pos x="connsiteX1" y="connsiteY1"/>
                </a:cxn>
                <a:cxn ang="0">
                  <a:pos x="connsiteX2" y="connsiteY2"/>
                </a:cxn>
              </a:cxnLst>
              <a:rect l="l" t="t" r="r" b="b"/>
              <a:pathLst>
                <a:path w="81280" h="223520">
                  <a:moveTo>
                    <a:pt x="0" y="0"/>
                  </a:moveTo>
                  <a:cubicBezTo>
                    <a:pt x="23706" y="47413"/>
                    <a:pt x="47413" y="94827"/>
                    <a:pt x="60960" y="132080"/>
                  </a:cubicBezTo>
                  <a:cubicBezTo>
                    <a:pt x="74507" y="169333"/>
                    <a:pt x="77893" y="196426"/>
                    <a:pt x="81280" y="223520"/>
                  </a:cubicBezTo>
                </a:path>
              </a:pathLst>
            </a:custGeom>
            <a:noFill/>
            <a:ln w="12700" cap="rnd">
              <a:solidFill>
                <a:srgbClr val="959A7F"/>
              </a:solid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07" name="任意多边形: 形状 1006">
              <a:extLst>
                <a:ext uri="{FF2B5EF4-FFF2-40B4-BE49-F238E27FC236}">
                  <a16:creationId xmlns:a16="http://schemas.microsoft.com/office/drawing/2014/main" id="{62A0AA9E-F7B4-D531-6064-73D51674C171}"/>
                </a:ext>
              </a:extLst>
            </p:cNvPr>
            <p:cNvSpPr/>
            <p:nvPr/>
          </p:nvSpPr>
          <p:spPr>
            <a:xfrm>
              <a:off x="2692400" y="1833033"/>
              <a:ext cx="57150" cy="201084"/>
            </a:xfrm>
            <a:custGeom>
              <a:avLst/>
              <a:gdLst>
                <a:gd name="connsiteX0" fmla="*/ 57150 w 57150"/>
                <a:gd name="connsiteY0" fmla="*/ 0 h 201084"/>
                <a:gd name="connsiteX1" fmla="*/ 0 w 57150"/>
                <a:gd name="connsiteY1" fmla="*/ 201084 h 201084"/>
              </a:gdLst>
              <a:ahLst/>
              <a:cxnLst>
                <a:cxn ang="0">
                  <a:pos x="connsiteX0" y="connsiteY0"/>
                </a:cxn>
                <a:cxn ang="0">
                  <a:pos x="connsiteX1" y="connsiteY1"/>
                </a:cxn>
              </a:cxnLst>
              <a:rect l="l" t="t" r="r" b="b"/>
              <a:pathLst>
                <a:path w="57150" h="201084">
                  <a:moveTo>
                    <a:pt x="57150" y="0"/>
                  </a:moveTo>
                  <a:lnTo>
                    <a:pt x="0" y="201084"/>
                  </a:lnTo>
                </a:path>
              </a:pathLst>
            </a:custGeom>
            <a:noFill/>
            <a:ln w="12700" cap="rnd">
              <a:solidFill>
                <a:srgbClr val="959A7F"/>
              </a:solid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08" name="任意多边形: 形状 1007">
              <a:extLst>
                <a:ext uri="{FF2B5EF4-FFF2-40B4-BE49-F238E27FC236}">
                  <a16:creationId xmlns:a16="http://schemas.microsoft.com/office/drawing/2014/main" id="{E169D3E2-7721-7C20-312F-964B2617DB01}"/>
                </a:ext>
              </a:extLst>
            </p:cNvPr>
            <p:cNvSpPr/>
            <p:nvPr/>
          </p:nvSpPr>
          <p:spPr>
            <a:xfrm>
              <a:off x="2738967" y="1998133"/>
              <a:ext cx="91016" cy="122767"/>
            </a:xfrm>
            <a:custGeom>
              <a:avLst/>
              <a:gdLst>
                <a:gd name="connsiteX0" fmla="*/ 91016 w 91016"/>
                <a:gd name="connsiteY0" fmla="*/ 0 h 122767"/>
                <a:gd name="connsiteX1" fmla="*/ 16933 w 91016"/>
                <a:gd name="connsiteY1" fmla="*/ 71967 h 122767"/>
                <a:gd name="connsiteX2" fmla="*/ 0 w 91016"/>
                <a:gd name="connsiteY2" fmla="*/ 122767 h 122767"/>
              </a:gdLst>
              <a:ahLst/>
              <a:cxnLst>
                <a:cxn ang="0">
                  <a:pos x="connsiteX0" y="connsiteY0"/>
                </a:cxn>
                <a:cxn ang="0">
                  <a:pos x="connsiteX1" y="connsiteY1"/>
                </a:cxn>
                <a:cxn ang="0">
                  <a:pos x="connsiteX2" y="connsiteY2"/>
                </a:cxn>
              </a:cxnLst>
              <a:rect l="l" t="t" r="r" b="b"/>
              <a:pathLst>
                <a:path w="91016" h="122767">
                  <a:moveTo>
                    <a:pt x="91016" y="0"/>
                  </a:moveTo>
                  <a:cubicBezTo>
                    <a:pt x="61559" y="25753"/>
                    <a:pt x="32102" y="51506"/>
                    <a:pt x="16933" y="71967"/>
                  </a:cubicBezTo>
                  <a:cubicBezTo>
                    <a:pt x="1764" y="92428"/>
                    <a:pt x="882" y="107597"/>
                    <a:pt x="0" y="122767"/>
                  </a:cubicBezTo>
                </a:path>
              </a:pathLst>
            </a:custGeom>
            <a:noFill/>
            <a:ln w="12700" cap="rnd">
              <a:solidFill>
                <a:srgbClr val="959A7F"/>
              </a:solid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009" name="组合 1008">
            <a:extLst>
              <a:ext uri="{FF2B5EF4-FFF2-40B4-BE49-F238E27FC236}">
                <a16:creationId xmlns:a16="http://schemas.microsoft.com/office/drawing/2014/main" id="{2B255E5F-AF57-8C47-A6F8-FA50F5A3E8FC}"/>
              </a:ext>
            </a:extLst>
          </p:cNvPr>
          <p:cNvGrpSpPr/>
          <p:nvPr/>
        </p:nvGrpSpPr>
        <p:grpSpPr>
          <a:xfrm>
            <a:off x="4016605" y="4810590"/>
            <a:ext cx="112436" cy="165406"/>
            <a:chOff x="4140200" y="467360"/>
            <a:chExt cx="187960" cy="276511"/>
          </a:xfrm>
        </p:grpSpPr>
        <p:sp>
          <p:nvSpPr>
            <p:cNvPr id="1010" name="任意多边形: 形状 1009">
              <a:extLst>
                <a:ext uri="{FF2B5EF4-FFF2-40B4-BE49-F238E27FC236}">
                  <a16:creationId xmlns:a16="http://schemas.microsoft.com/office/drawing/2014/main" id="{564E9C31-9312-FF7F-934D-FDCDFBDE3A7E}"/>
                </a:ext>
              </a:extLst>
            </p:cNvPr>
            <p:cNvSpPr/>
            <p:nvPr/>
          </p:nvSpPr>
          <p:spPr>
            <a:xfrm>
              <a:off x="4140200" y="467360"/>
              <a:ext cx="15690" cy="223520"/>
            </a:xfrm>
            <a:custGeom>
              <a:avLst/>
              <a:gdLst>
                <a:gd name="connsiteX0" fmla="*/ 0 w 15690"/>
                <a:gd name="connsiteY0" fmla="*/ 0 h 223520"/>
                <a:gd name="connsiteX1" fmla="*/ 15240 w 15690"/>
                <a:gd name="connsiteY1" fmla="*/ 132080 h 223520"/>
                <a:gd name="connsiteX2" fmla="*/ 10160 w 15690"/>
                <a:gd name="connsiteY2" fmla="*/ 223520 h 223520"/>
              </a:gdLst>
              <a:ahLst/>
              <a:cxnLst>
                <a:cxn ang="0">
                  <a:pos x="connsiteX0" y="connsiteY0"/>
                </a:cxn>
                <a:cxn ang="0">
                  <a:pos x="connsiteX1" y="connsiteY1"/>
                </a:cxn>
                <a:cxn ang="0">
                  <a:pos x="connsiteX2" y="connsiteY2"/>
                </a:cxn>
              </a:cxnLst>
              <a:rect l="l" t="t" r="r" b="b"/>
              <a:pathLst>
                <a:path w="15690" h="223520">
                  <a:moveTo>
                    <a:pt x="0" y="0"/>
                  </a:moveTo>
                  <a:cubicBezTo>
                    <a:pt x="6773" y="47413"/>
                    <a:pt x="13547" y="94827"/>
                    <a:pt x="15240" y="132080"/>
                  </a:cubicBezTo>
                  <a:cubicBezTo>
                    <a:pt x="16933" y="169333"/>
                    <a:pt x="13546" y="196426"/>
                    <a:pt x="10160" y="223520"/>
                  </a:cubicBezTo>
                </a:path>
              </a:pathLst>
            </a:custGeom>
            <a:noFill/>
            <a:ln w="12700" cap="rnd">
              <a:solidFill>
                <a:srgbClr val="959A7F"/>
              </a:solid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11" name="任意多边形: 形状 1010">
              <a:extLst>
                <a:ext uri="{FF2B5EF4-FFF2-40B4-BE49-F238E27FC236}">
                  <a16:creationId xmlns:a16="http://schemas.microsoft.com/office/drawing/2014/main" id="{A66A57A1-520A-104B-B1B5-8A2ADF1DF661}"/>
                </a:ext>
              </a:extLst>
            </p:cNvPr>
            <p:cNvSpPr/>
            <p:nvPr/>
          </p:nvSpPr>
          <p:spPr>
            <a:xfrm>
              <a:off x="4201160" y="548640"/>
              <a:ext cx="127000" cy="195231"/>
            </a:xfrm>
            <a:custGeom>
              <a:avLst/>
              <a:gdLst>
                <a:gd name="connsiteX0" fmla="*/ 127000 w 127000"/>
                <a:gd name="connsiteY0" fmla="*/ 0 h 195231"/>
                <a:gd name="connsiteX1" fmla="*/ 35560 w 127000"/>
                <a:gd name="connsiteY1" fmla="*/ 172720 h 195231"/>
                <a:gd name="connsiteX2" fmla="*/ 0 w 127000"/>
                <a:gd name="connsiteY2" fmla="*/ 187960 h 195231"/>
              </a:gdLst>
              <a:ahLst/>
              <a:cxnLst>
                <a:cxn ang="0">
                  <a:pos x="connsiteX0" y="connsiteY0"/>
                </a:cxn>
                <a:cxn ang="0">
                  <a:pos x="connsiteX1" y="connsiteY1"/>
                </a:cxn>
                <a:cxn ang="0">
                  <a:pos x="connsiteX2" y="connsiteY2"/>
                </a:cxn>
              </a:cxnLst>
              <a:rect l="l" t="t" r="r" b="b"/>
              <a:pathLst>
                <a:path w="127000" h="195231">
                  <a:moveTo>
                    <a:pt x="127000" y="0"/>
                  </a:moveTo>
                  <a:cubicBezTo>
                    <a:pt x="96520" y="57573"/>
                    <a:pt x="56727" y="141393"/>
                    <a:pt x="35560" y="172720"/>
                  </a:cubicBezTo>
                  <a:cubicBezTo>
                    <a:pt x="14393" y="204047"/>
                    <a:pt x="7196" y="196003"/>
                    <a:pt x="0" y="187960"/>
                  </a:cubicBezTo>
                </a:path>
              </a:pathLst>
            </a:custGeom>
            <a:noFill/>
            <a:ln w="12700" cap="rnd">
              <a:solidFill>
                <a:srgbClr val="959A7F"/>
              </a:solid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012" name="组合 1011">
            <a:extLst>
              <a:ext uri="{FF2B5EF4-FFF2-40B4-BE49-F238E27FC236}">
                <a16:creationId xmlns:a16="http://schemas.microsoft.com/office/drawing/2014/main" id="{A4155D97-B9CD-E981-D118-6A3C3731833E}"/>
              </a:ext>
            </a:extLst>
          </p:cNvPr>
          <p:cNvGrpSpPr/>
          <p:nvPr/>
        </p:nvGrpSpPr>
        <p:grpSpPr>
          <a:xfrm>
            <a:off x="8705445" y="6004389"/>
            <a:ext cx="185366" cy="158017"/>
            <a:chOff x="8829040" y="1661160"/>
            <a:chExt cx="309880" cy="264160"/>
          </a:xfrm>
        </p:grpSpPr>
        <p:sp>
          <p:nvSpPr>
            <p:cNvPr id="1013" name="任意多边形: 形状 1012">
              <a:extLst>
                <a:ext uri="{FF2B5EF4-FFF2-40B4-BE49-F238E27FC236}">
                  <a16:creationId xmlns:a16="http://schemas.microsoft.com/office/drawing/2014/main" id="{13E0432F-44DE-222A-AC71-B08CB8F98488}"/>
                </a:ext>
              </a:extLst>
            </p:cNvPr>
            <p:cNvSpPr/>
            <p:nvPr/>
          </p:nvSpPr>
          <p:spPr>
            <a:xfrm>
              <a:off x="8829040" y="1661160"/>
              <a:ext cx="25973" cy="203200"/>
            </a:xfrm>
            <a:custGeom>
              <a:avLst/>
              <a:gdLst>
                <a:gd name="connsiteX0" fmla="*/ 0 w 25973"/>
                <a:gd name="connsiteY0" fmla="*/ 0 h 203200"/>
                <a:gd name="connsiteX1" fmla="*/ 25400 w 25973"/>
                <a:gd name="connsiteY1" fmla="*/ 91440 h 203200"/>
                <a:gd name="connsiteX2" fmla="*/ 15240 w 25973"/>
                <a:gd name="connsiteY2" fmla="*/ 203200 h 203200"/>
              </a:gdLst>
              <a:ahLst/>
              <a:cxnLst>
                <a:cxn ang="0">
                  <a:pos x="connsiteX0" y="connsiteY0"/>
                </a:cxn>
                <a:cxn ang="0">
                  <a:pos x="connsiteX1" y="connsiteY1"/>
                </a:cxn>
                <a:cxn ang="0">
                  <a:pos x="connsiteX2" y="connsiteY2"/>
                </a:cxn>
              </a:cxnLst>
              <a:rect l="l" t="t" r="r" b="b"/>
              <a:pathLst>
                <a:path w="25973" h="203200">
                  <a:moveTo>
                    <a:pt x="0" y="0"/>
                  </a:moveTo>
                  <a:cubicBezTo>
                    <a:pt x="11430" y="28786"/>
                    <a:pt x="22860" y="57573"/>
                    <a:pt x="25400" y="91440"/>
                  </a:cubicBezTo>
                  <a:cubicBezTo>
                    <a:pt x="27940" y="125307"/>
                    <a:pt x="21590" y="164253"/>
                    <a:pt x="15240" y="203200"/>
                  </a:cubicBezTo>
                </a:path>
              </a:pathLst>
            </a:custGeom>
            <a:noFill/>
            <a:ln w="12700" cap="rnd">
              <a:solidFill>
                <a:srgbClr val="959A7F"/>
              </a:solid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14" name="任意多边形: 形状 1013">
              <a:extLst>
                <a:ext uri="{FF2B5EF4-FFF2-40B4-BE49-F238E27FC236}">
                  <a16:creationId xmlns:a16="http://schemas.microsoft.com/office/drawing/2014/main" id="{F9639834-9F75-D30A-873C-9ED18E20A7D0}"/>
                </a:ext>
              </a:extLst>
            </p:cNvPr>
            <p:cNvSpPr/>
            <p:nvPr/>
          </p:nvSpPr>
          <p:spPr>
            <a:xfrm>
              <a:off x="8966200" y="1757680"/>
              <a:ext cx="121920" cy="111760"/>
            </a:xfrm>
            <a:custGeom>
              <a:avLst/>
              <a:gdLst>
                <a:gd name="connsiteX0" fmla="*/ 121920 w 121920"/>
                <a:gd name="connsiteY0" fmla="*/ 0 h 111760"/>
                <a:gd name="connsiteX1" fmla="*/ 30480 w 121920"/>
                <a:gd name="connsiteY1" fmla="*/ 66040 h 111760"/>
                <a:gd name="connsiteX2" fmla="*/ 0 w 121920"/>
                <a:gd name="connsiteY2" fmla="*/ 111760 h 111760"/>
              </a:gdLst>
              <a:ahLst/>
              <a:cxnLst>
                <a:cxn ang="0">
                  <a:pos x="connsiteX0" y="connsiteY0"/>
                </a:cxn>
                <a:cxn ang="0">
                  <a:pos x="connsiteX1" y="connsiteY1"/>
                </a:cxn>
                <a:cxn ang="0">
                  <a:pos x="connsiteX2" y="connsiteY2"/>
                </a:cxn>
              </a:cxnLst>
              <a:rect l="l" t="t" r="r" b="b"/>
              <a:pathLst>
                <a:path w="121920" h="111760">
                  <a:moveTo>
                    <a:pt x="121920" y="0"/>
                  </a:moveTo>
                  <a:cubicBezTo>
                    <a:pt x="86360" y="23706"/>
                    <a:pt x="50800" y="47413"/>
                    <a:pt x="30480" y="66040"/>
                  </a:cubicBezTo>
                  <a:cubicBezTo>
                    <a:pt x="10160" y="84667"/>
                    <a:pt x="5080" y="98213"/>
                    <a:pt x="0" y="111760"/>
                  </a:cubicBezTo>
                </a:path>
              </a:pathLst>
            </a:custGeom>
            <a:noFill/>
            <a:ln w="12700" cap="rnd">
              <a:solidFill>
                <a:srgbClr val="959A7F"/>
              </a:solid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15" name="任意多边形: 形状 1014">
              <a:extLst>
                <a:ext uri="{FF2B5EF4-FFF2-40B4-BE49-F238E27FC236}">
                  <a16:creationId xmlns:a16="http://schemas.microsoft.com/office/drawing/2014/main" id="{F3731B51-EC76-9085-63E1-F2742F67FE87}"/>
                </a:ext>
              </a:extLst>
            </p:cNvPr>
            <p:cNvSpPr/>
            <p:nvPr/>
          </p:nvSpPr>
          <p:spPr>
            <a:xfrm>
              <a:off x="9001760" y="1903045"/>
              <a:ext cx="137160" cy="22275"/>
            </a:xfrm>
            <a:custGeom>
              <a:avLst/>
              <a:gdLst>
                <a:gd name="connsiteX0" fmla="*/ 137160 w 137160"/>
                <a:gd name="connsiteY0" fmla="*/ 1955 h 22275"/>
                <a:gd name="connsiteX1" fmla="*/ 30480 w 137160"/>
                <a:gd name="connsiteY1" fmla="*/ 1955 h 22275"/>
                <a:gd name="connsiteX2" fmla="*/ 0 w 137160"/>
                <a:gd name="connsiteY2" fmla="*/ 22275 h 22275"/>
              </a:gdLst>
              <a:ahLst/>
              <a:cxnLst>
                <a:cxn ang="0">
                  <a:pos x="connsiteX0" y="connsiteY0"/>
                </a:cxn>
                <a:cxn ang="0">
                  <a:pos x="connsiteX1" y="connsiteY1"/>
                </a:cxn>
                <a:cxn ang="0">
                  <a:pos x="connsiteX2" y="connsiteY2"/>
                </a:cxn>
              </a:cxnLst>
              <a:rect l="l" t="t" r="r" b="b"/>
              <a:pathLst>
                <a:path w="137160" h="22275">
                  <a:moveTo>
                    <a:pt x="137160" y="1955"/>
                  </a:moveTo>
                  <a:cubicBezTo>
                    <a:pt x="95250" y="261"/>
                    <a:pt x="53340" y="-1432"/>
                    <a:pt x="30480" y="1955"/>
                  </a:cubicBezTo>
                  <a:cubicBezTo>
                    <a:pt x="7620" y="5342"/>
                    <a:pt x="3810" y="13808"/>
                    <a:pt x="0" y="22275"/>
                  </a:cubicBezTo>
                </a:path>
              </a:pathLst>
            </a:custGeom>
            <a:noFill/>
            <a:ln w="12700" cap="rnd">
              <a:solidFill>
                <a:srgbClr val="959A7F"/>
              </a:solid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016" name="组合 1015">
            <a:extLst>
              <a:ext uri="{FF2B5EF4-FFF2-40B4-BE49-F238E27FC236}">
                <a16:creationId xmlns:a16="http://schemas.microsoft.com/office/drawing/2014/main" id="{E5C76ED6-869F-0EBD-02AD-D5EB0773D52A}"/>
              </a:ext>
            </a:extLst>
          </p:cNvPr>
          <p:cNvGrpSpPr/>
          <p:nvPr/>
        </p:nvGrpSpPr>
        <p:grpSpPr>
          <a:xfrm>
            <a:off x="11597350" y="4936996"/>
            <a:ext cx="106556" cy="92348"/>
            <a:chOff x="11720945" y="593766"/>
            <a:chExt cx="178130" cy="154379"/>
          </a:xfrm>
        </p:grpSpPr>
        <p:sp>
          <p:nvSpPr>
            <p:cNvPr id="1017" name="任意多边形: 形状 1016">
              <a:extLst>
                <a:ext uri="{FF2B5EF4-FFF2-40B4-BE49-F238E27FC236}">
                  <a16:creationId xmlns:a16="http://schemas.microsoft.com/office/drawing/2014/main" id="{7E941749-AA01-4156-60A1-B07672D74E06}"/>
                </a:ext>
              </a:extLst>
            </p:cNvPr>
            <p:cNvSpPr/>
            <p:nvPr/>
          </p:nvSpPr>
          <p:spPr>
            <a:xfrm>
              <a:off x="11720945" y="617517"/>
              <a:ext cx="47502" cy="130628"/>
            </a:xfrm>
            <a:custGeom>
              <a:avLst/>
              <a:gdLst>
                <a:gd name="connsiteX0" fmla="*/ 0 w 47502"/>
                <a:gd name="connsiteY0" fmla="*/ 0 h 130628"/>
                <a:gd name="connsiteX1" fmla="*/ 47502 w 47502"/>
                <a:gd name="connsiteY1" fmla="*/ 130628 h 130628"/>
              </a:gdLst>
              <a:ahLst/>
              <a:cxnLst>
                <a:cxn ang="0">
                  <a:pos x="connsiteX0" y="connsiteY0"/>
                </a:cxn>
                <a:cxn ang="0">
                  <a:pos x="connsiteX1" y="connsiteY1"/>
                </a:cxn>
              </a:cxnLst>
              <a:rect l="l" t="t" r="r" b="b"/>
              <a:pathLst>
                <a:path w="47502" h="130628">
                  <a:moveTo>
                    <a:pt x="0" y="0"/>
                  </a:moveTo>
                  <a:lnTo>
                    <a:pt x="47502" y="130628"/>
                  </a:lnTo>
                </a:path>
              </a:pathLst>
            </a:custGeom>
            <a:noFill/>
            <a:ln w="12700" cap="rnd">
              <a:solidFill>
                <a:srgbClr val="959A7F"/>
              </a:solid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18" name="任意多边形: 形状 1017">
              <a:extLst>
                <a:ext uri="{FF2B5EF4-FFF2-40B4-BE49-F238E27FC236}">
                  <a16:creationId xmlns:a16="http://schemas.microsoft.com/office/drawing/2014/main" id="{D8B59254-FDB2-ED91-A33C-45B3FF26CB79}"/>
                </a:ext>
              </a:extLst>
            </p:cNvPr>
            <p:cNvSpPr/>
            <p:nvPr/>
          </p:nvSpPr>
          <p:spPr>
            <a:xfrm>
              <a:off x="11827823" y="593766"/>
              <a:ext cx="71252" cy="83128"/>
            </a:xfrm>
            <a:custGeom>
              <a:avLst/>
              <a:gdLst>
                <a:gd name="connsiteX0" fmla="*/ 71252 w 71252"/>
                <a:gd name="connsiteY0" fmla="*/ 0 h 83128"/>
                <a:gd name="connsiteX1" fmla="*/ 0 w 71252"/>
                <a:gd name="connsiteY1" fmla="*/ 83128 h 83128"/>
              </a:gdLst>
              <a:ahLst/>
              <a:cxnLst>
                <a:cxn ang="0">
                  <a:pos x="connsiteX0" y="connsiteY0"/>
                </a:cxn>
                <a:cxn ang="0">
                  <a:pos x="connsiteX1" y="connsiteY1"/>
                </a:cxn>
              </a:cxnLst>
              <a:rect l="l" t="t" r="r" b="b"/>
              <a:pathLst>
                <a:path w="71252" h="83128">
                  <a:moveTo>
                    <a:pt x="71252" y="0"/>
                  </a:moveTo>
                  <a:lnTo>
                    <a:pt x="0" y="83128"/>
                  </a:lnTo>
                </a:path>
              </a:pathLst>
            </a:custGeom>
            <a:noFill/>
            <a:ln w="12700" cap="rnd">
              <a:solidFill>
                <a:srgbClr val="959A7F"/>
              </a:solid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19" name="任意多边形: 形状 1018">
            <a:extLst>
              <a:ext uri="{FF2B5EF4-FFF2-40B4-BE49-F238E27FC236}">
                <a16:creationId xmlns:a16="http://schemas.microsoft.com/office/drawing/2014/main" id="{77AA0354-215F-D31F-BCFC-9C6BC098FE20}"/>
              </a:ext>
            </a:extLst>
          </p:cNvPr>
          <p:cNvSpPr/>
          <p:nvPr/>
        </p:nvSpPr>
        <p:spPr>
          <a:xfrm>
            <a:off x="6743267" y="4909298"/>
            <a:ext cx="280702" cy="204762"/>
          </a:xfrm>
          <a:custGeom>
            <a:avLst/>
            <a:gdLst>
              <a:gd name="connsiteX0" fmla="*/ 4727 w 277181"/>
              <a:gd name="connsiteY0" fmla="*/ 150857 h 202194"/>
              <a:gd name="connsiteX1" fmla="*/ 6844 w 277181"/>
              <a:gd name="connsiteY1" fmla="*/ 40790 h 202194"/>
              <a:gd name="connsiteX2" fmla="*/ 70344 w 277181"/>
              <a:gd name="connsiteY2" fmla="*/ 2690 h 202194"/>
              <a:gd name="connsiteX3" fmla="*/ 121144 w 277181"/>
              <a:gd name="connsiteY3" fmla="*/ 106407 h 202194"/>
              <a:gd name="connsiteX4" fmla="*/ 197344 w 277181"/>
              <a:gd name="connsiteY4" fmla="*/ 57723 h 202194"/>
              <a:gd name="connsiteX5" fmla="*/ 275661 w 277181"/>
              <a:gd name="connsiteY5" fmla="*/ 100057 h 202194"/>
              <a:gd name="connsiteX6" fmla="*/ 246027 w 277181"/>
              <a:gd name="connsiteY6" fmla="*/ 191073 h 202194"/>
              <a:gd name="connsiteX7" fmla="*/ 207927 w 277181"/>
              <a:gd name="connsiteY7" fmla="*/ 197423 h 2021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77181" h="202194">
                <a:moveTo>
                  <a:pt x="4727" y="150857"/>
                </a:moveTo>
                <a:cubicBezTo>
                  <a:pt x="317" y="108170"/>
                  <a:pt x="-4092" y="65484"/>
                  <a:pt x="6844" y="40790"/>
                </a:cubicBezTo>
                <a:cubicBezTo>
                  <a:pt x="17780" y="16096"/>
                  <a:pt x="51294" y="-8246"/>
                  <a:pt x="70344" y="2690"/>
                </a:cubicBezTo>
                <a:cubicBezTo>
                  <a:pt x="89394" y="13626"/>
                  <a:pt x="101389" y="91943"/>
                  <a:pt x="121144" y="106407"/>
                </a:cubicBezTo>
                <a:cubicBezTo>
                  <a:pt x="146544" y="90179"/>
                  <a:pt x="171591" y="58781"/>
                  <a:pt x="197344" y="57723"/>
                </a:cubicBezTo>
                <a:cubicBezTo>
                  <a:pt x="223097" y="56665"/>
                  <a:pt x="267547" y="77832"/>
                  <a:pt x="275661" y="100057"/>
                </a:cubicBezTo>
                <a:cubicBezTo>
                  <a:pt x="283775" y="122282"/>
                  <a:pt x="257316" y="174845"/>
                  <a:pt x="246027" y="191073"/>
                </a:cubicBezTo>
                <a:cubicBezTo>
                  <a:pt x="234738" y="207301"/>
                  <a:pt x="221332" y="202362"/>
                  <a:pt x="207927" y="197423"/>
                </a:cubicBezTo>
              </a:path>
            </a:pathLst>
          </a:custGeom>
          <a:noFill/>
          <a:ln w="12700" cap="rnd">
            <a:solidFill>
              <a:srgbClr val="959A7F"/>
            </a:solid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20" name="任意多边形: 形状 1019">
            <a:extLst>
              <a:ext uri="{FF2B5EF4-FFF2-40B4-BE49-F238E27FC236}">
                <a16:creationId xmlns:a16="http://schemas.microsoft.com/office/drawing/2014/main" id="{B4853745-6632-ACBE-6763-3287ECDD8934}"/>
              </a:ext>
            </a:extLst>
          </p:cNvPr>
          <p:cNvSpPr/>
          <p:nvPr/>
        </p:nvSpPr>
        <p:spPr>
          <a:xfrm>
            <a:off x="10638286" y="4772637"/>
            <a:ext cx="172616" cy="130766"/>
          </a:xfrm>
          <a:custGeom>
            <a:avLst/>
            <a:gdLst>
              <a:gd name="connsiteX0" fmla="*/ 81273 w 288565"/>
              <a:gd name="connsiteY0" fmla="*/ 218604 h 218604"/>
              <a:gd name="connsiteX1" fmla="*/ 1898 w 288565"/>
              <a:gd name="connsiteY1" fmla="*/ 183679 h 218604"/>
              <a:gd name="connsiteX2" fmla="*/ 27298 w 288565"/>
              <a:gd name="connsiteY2" fmla="*/ 120179 h 218604"/>
              <a:gd name="connsiteX3" fmla="*/ 55873 w 288565"/>
              <a:gd name="connsiteY3" fmla="*/ 120179 h 218604"/>
              <a:gd name="connsiteX4" fmla="*/ 27298 w 288565"/>
              <a:gd name="connsiteY4" fmla="*/ 43979 h 218604"/>
              <a:gd name="connsiteX5" fmla="*/ 84448 w 288565"/>
              <a:gd name="connsiteY5" fmla="*/ 2704 h 218604"/>
              <a:gd name="connsiteX6" fmla="*/ 157473 w 288565"/>
              <a:gd name="connsiteY6" fmla="*/ 12229 h 218604"/>
              <a:gd name="connsiteX7" fmla="*/ 163823 w 288565"/>
              <a:gd name="connsiteY7" fmla="*/ 78904 h 218604"/>
              <a:gd name="connsiteX8" fmla="*/ 224148 w 288565"/>
              <a:gd name="connsiteY8" fmla="*/ 37629 h 218604"/>
              <a:gd name="connsiteX9" fmla="*/ 287648 w 288565"/>
              <a:gd name="connsiteY9" fmla="*/ 85254 h 218604"/>
              <a:gd name="connsiteX10" fmla="*/ 255898 w 288565"/>
              <a:gd name="connsiteY10" fmla="*/ 155104 h 218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88565" h="218604">
                <a:moveTo>
                  <a:pt x="81273" y="218604"/>
                </a:moveTo>
                <a:cubicBezTo>
                  <a:pt x="46083" y="209343"/>
                  <a:pt x="10894" y="200083"/>
                  <a:pt x="1898" y="183679"/>
                </a:cubicBezTo>
                <a:cubicBezTo>
                  <a:pt x="-7098" y="167275"/>
                  <a:pt x="18302" y="130762"/>
                  <a:pt x="27298" y="120179"/>
                </a:cubicBezTo>
                <a:lnTo>
                  <a:pt x="55873" y="120179"/>
                </a:lnTo>
                <a:cubicBezTo>
                  <a:pt x="46348" y="94779"/>
                  <a:pt x="22536" y="63558"/>
                  <a:pt x="27298" y="43979"/>
                </a:cubicBezTo>
                <a:cubicBezTo>
                  <a:pt x="32060" y="24400"/>
                  <a:pt x="62752" y="7996"/>
                  <a:pt x="84448" y="2704"/>
                </a:cubicBezTo>
                <a:cubicBezTo>
                  <a:pt x="106144" y="-2588"/>
                  <a:pt x="144244" y="-471"/>
                  <a:pt x="157473" y="12229"/>
                </a:cubicBezTo>
                <a:cubicBezTo>
                  <a:pt x="170702" y="24929"/>
                  <a:pt x="167262" y="51916"/>
                  <a:pt x="163823" y="78904"/>
                </a:cubicBezTo>
                <a:cubicBezTo>
                  <a:pt x="183931" y="65146"/>
                  <a:pt x="203511" y="36571"/>
                  <a:pt x="224148" y="37629"/>
                </a:cubicBezTo>
                <a:cubicBezTo>
                  <a:pt x="244785" y="38687"/>
                  <a:pt x="282356" y="65675"/>
                  <a:pt x="287648" y="85254"/>
                </a:cubicBezTo>
                <a:cubicBezTo>
                  <a:pt x="292940" y="104833"/>
                  <a:pt x="274419" y="129968"/>
                  <a:pt x="255898" y="155104"/>
                </a:cubicBezTo>
              </a:path>
            </a:pathLst>
          </a:custGeom>
          <a:noFill/>
          <a:ln w="12700" cap="rnd">
            <a:solidFill>
              <a:srgbClr val="959A7F"/>
            </a:solid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22" name="文本框 1021">
            <a:extLst>
              <a:ext uri="{FF2B5EF4-FFF2-40B4-BE49-F238E27FC236}">
                <a16:creationId xmlns:a16="http://schemas.microsoft.com/office/drawing/2014/main" id="{FD3C8807-A625-AA62-0964-00FBF458586C}"/>
              </a:ext>
            </a:extLst>
          </p:cNvPr>
          <p:cNvSpPr txBox="1"/>
          <p:nvPr/>
        </p:nvSpPr>
        <p:spPr>
          <a:xfrm>
            <a:off x="289541" y="324455"/>
            <a:ext cx="2444891" cy="276999"/>
          </a:xfrm>
          <a:prstGeom prst="rect">
            <a:avLst/>
          </a:prstGeom>
          <a:noFill/>
        </p:spPr>
        <p:txBody>
          <a:bodyPr wrap="square" rtlCol="0">
            <a:spAutoFit/>
          </a:bodyPr>
          <a:lstStyle/>
          <a:p>
            <a:r>
              <a:rPr lang="en-US" altLang="zh-CN" sz="1200">
                <a:solidFill>
                  <a:srgbClr val="CCC8C2"/>
                </a:solidFill>
              </a:rPr>
              <a:t>Supporters Say</a:t>
            </a:r>
            <a:endParaRPr lang="zh-CN" altLang="en-US" sz="1200">
              <a:solidFill>
                <a:srgbClr val="CCC8C2"/>
              </a:solidFill>
            </a:endParaRPr>
          </a:p>
        </p:txBody>
      </p:sp>
      <p:sp>
        <p:nvSpPr>
          <p:cNvPr id="1023" name="文本框 1022">
            <a:extLst>
              <a:ext uri="{FF2B5EF4-FFF2-40B4-BE49-F238E27FC236}">
                <a16:creationId xmlns:a16="http://schemas.microsoft.com/office/drawing/2014/main" id="{484201CB-331F-1536-FC70-1EE797AD0D2F}"/>
              </a:ext>
            </a:extLst>
          </p:cNvPr>
          <p:cNvSpPr txBox="1"/>
          <p:nvPr/>
        </p:nvSpPr>
        <p:spPr>
          <a:xfrm>
            <a:off x="9457568" y="324455"/>
            <a:ext cx="2444891" cy="276999"/>
          </a:xfrm>
          <a:prstGeom prst="rect">
            <a:avLst/>
          </a:prstGeom>
          <a:noFill/>
        </p:spPr>
        <p:txBody>
          <a:bodyPr wrap="square" rtlCol="0">
            <a:spAutoFit/>
          </a:bodyPr>
          <a:lstStyle/>
          <a:p>
            <a:pPr algn="r"/>
            <a:r>
              <a:rPr lang="en-US" altLang="zh-CN" sz="1200">
                <a:solidFill>
                  <a:srgbClr val="CCC8C2"/>
                </a:solidFill>
              </a:rPr>
              <a:t>2023/09/08</a:t>
            </a:r>
            <a:endParaRPr lang="zh-CN" altLang="en-US" sz="1200">
              <a:solidFill>
                <a:srgbClr val="CCC8C2"/>
              </a:solidFill>
            </a:endParaRPr>
          </a:p>
        </p:txBody>
      </p:sp>
      <p:sp>
        <p:nvSpPr>
          <p:cNvPr id="1024" name="任意多边形: 形状 1023">
            <a:extLst>
              <a:ext uri="{FF2B5EF4-FFF2-40B4-BE49-F238E27FC236}">
                <a16:creationId xmlns:a16="http://schemas.microsoft.com/office/drawing/2014/main" id="{F3E028A5-6E02-66AC-EBFD-7B1634D5CA66}"/>
              </a:ext>
            </a:extLst>
          </p:cNvPr>
          <p:cNvSpPr/>
          <p:nvPr/>
        </p:nvSpPr>
        <p:spPr>
          <a:xfrm>
            <a:off x="3549200" y="530098"/>
            <a:ext cx="459468" cy="306300"/>
          </a:xfrm>
          <a:custGeom>
            <a:avLst/>
            <a:gdLst>
              <a:gd name="connsiteX0" fmla="*/ 711127 w 821121"/>
              <a:gd name="connsiteY0" fmla="*/ 228867 h 547392"/>
              <a:gd name="connsiteX1" fmla="*/ 711632 w 821121"/>
              <a:gd name="connsiteY1" fmla="*/ 218980 h 547392"/>
              <a:gd name="connsiteX2" fmla="*/ 492652 w 821121"/>
              <a:gd name="connsiteY2" fmla="*/ 0 h 547392"/>
              <a:gd name="connsiteX3" fmla="*/ 297685 w 821121"/>
              <a:gd name="connsiteY3" fmla="*/ 119653 h 547392"/>
              <a:gd name="connsiteX4" fmla="*/ 246345 w 821121"/>
              <a:gd name="connsiteY4" fmla="*/ 109471 h 547392"/>
              <a:gd name="connsiteX5" fmla="*/ 111281 w 821121"/>
              <a:gd name="connsiteY5" fmla="*/ 228429 h 547392"/>
              <a:gd name="connsiteX6" fmla="*/ 0 w 821121"/>
              <a:gd name="connsiteY6" fmla="*/ 383172 h 547392"/>
              <a:gd name="connsiteX7" fmla="*/ 164221 w 821121"/>
              <a:gd name="connsiteY7" fmla="*/ 547392 h 547392"/>
              <a:gd name="connsiteX8" fmla="*/ 656901 w 821121"/>
              <a:gd name="connsiteY8" fmla="*/ 547392 h 547392"/>
              <a:gd name="connsiteX9" fmla="*/ 821122 w 821121"/>
              <a:gd name="connsiteY9" fmla="*/ 383172 h 547392"/>
              <a:gd name="connsiteX10" fmla="*/ 711127 w 821121"/>
              <a:gd name="connsiteY10" fmla="*/ 228867 h 5473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21121" h="547392">
                <a:moveTo>
                  <a:pt x="711127" y="228867"/>
                </a:moveTo>
                <a:cubicBezTo>
                  <a:pt x="711298" y="225552"/>
                  <a:pt x="711632" y="222304"/>
                  <a:pt x="711632" y="218980"/>
                </a:cubicBezTo>
                <a:cubicBezTo>
                  <a:pt x="711632" y="98041"/>
                  <a:pt x="613591" y="0"/>
                  <a:pt x="492652" y="0"/>
                </a:cubicBezTo>
                <a:cubicBezTo>
                  <a:pt x="410327" y="19"/>
                  <a:pt x="334975" y="46253"/>
                  <a:pt x="297685" y="119653"/>
                </a:cubicBezTo>
                <a:cubicBezTo>
                  <a:pt x="281397" y="112957"/>
                  <a:pt x="263957" y="109499"/>
                  <a:pt x="246345" y="109471"/>
                </a:cubicBezTo>
                <a:cubicBezTo>
                  <a:pt x="176879" y="109471"/>
                  <a:pt x="120120" y="161401"/>
                  <a:pt x="111281" y="228429"/>
                </a:cubicBezTo>
                <a:cubicBezTo>
                  <a:pt x="46711" y="250574"/>
                  <a:pt x="0" y="311115"/>
                  <a:pt x="0" y="383172"/>
                </a:cubicBezTo>
                <a:cubicBezTo>
                  <a:pt x="0" y="473869"/>
                  <a:pt x="73523" y="547392"/>
                  <a:pt x="164221" y="547392"/>
                </a:cubicBezTo>
                <a:lnTo>
                  <a:pt x="656901" y="547392"/>
                </a:lnTo>
                <a:cubicBezTo>
                  <a:pt x="747598" y="547392"/>
                  <a:pt x="821122" y="473869"/>
                  <a:pt x="821122" y="383172"/>
                </a:cubicBezTo>
                <a:cubicBezTo>
                  <a:pt x="821131" y="311601"/>
                  <a:pt x="775049" y="251336"/>
                  <a:pt x="711127" y="228867"/>
                </a:cubicBezTo>
                <a:close/>
              </a:path>
            </a:pathLst>
          </a:custGeom>
          <a:solidFill>
            <a:srgbClr val="F5EADD"/>
          </a:solidFill>
          <a:ln w="12700" cap="flat">
            <a:solidFill>
              <a:srgbClr val="E9D1B5"/>
            </a:solidFill>
            <a:prstDash val="solid"/>
            <a:miter/>
          </a:ln>
        </p:spPr>
        <p:txBody>
          <a:bodyPr rtlCol="0" anchor="ctr"/>
          <a:lstStyle/>
          <a:p>
            <a:endParaRPr lang="zh-CN" altLang="en-US"/>
          </a:p>
        </p:txBody>
      </p:sp>
      <p:sp>
        <p:nvSpPr>
          <p:cNvPr id="1025" name="任意多边形: 形状 1024">
            <a:extLst>
              <a:ext uri="{FF2B5EF4-FFF2-40B4-BE49-F238E27FC236}">
                <a16:creationId xmlns:a16="http://schemas.microsoft.com/office/drawing/2014/main" id="{80EA1883-F3A4-A207-AF7F-685FA2D3B540}"/>
              </a:ext>
            </a:extLst>
          </p:cNvPr>
          <p:cNvSpPr/>
          <p:nvPr/>
        </p:nvSpPr>
        <p:spPr>
          <a:xfrm>
            <a:off x="-965155" y="2411827"/>
            <a:ext cx="1363137" cy="413864"/>
          </a:xfrm>
          <a:custGeom>
            <a:avLst/>
            <a:gdLst>
              <a:gd name="connsiteX0" fmla="*/ 1950402 w 2273325"/>
              <a:gd name="connsiteY0" fmla="*/ 641315 h 1447586"/>
              <a:gd name="connsiteX1" fmla="*/ 1918420 w 2273325"/>
              <a:gd name="connsiteY1" fmla="*/ 642934 h 1447586"/>
              <a:gd name="connsiteX2" fmla="*/ 1472197 w 2273325"/>
              <a:gd name="connsiteY2" fmla="*/ 238274 h 1447586"/>
              <a:gd name="connsiteX3" fmla="*/ 1287277 w 2273325"/>
              <a:gd name="connsiteY3" fmla="*/ 278523 h 1447586"/>
              <a:gd name="connsiteX4" fmla="*/ 968182 w 2273325"/>
              <a:gd name="connsiteY4" fmla="*/ 0 h 1447586"/>
              <a:gd name="connsiteX5" fmla="*/ 645791 w 2273325"/>
              <a:gd name="connsiteY5" fmla="*/ 322410 h 1447586"/>
              <a:gd name="connsiteX6" fmla="*/ 654553 w 2273325"/>
              <a:gd name="connsiteY6" fmla="*/ 396012 h 1447586"/>
              <a:gd name="connsiteX7" fmla="*/ 461309 w 2273325"/>
              <a:gd name="connsiteY7" fmla="*/ 595485 h 1447586"/>
              <a:gd name="connsiteX8" fmla="*/ 416203 w 2273325"/>
              <a:gd name="connsiteY8" fmla="*/ 593389 h 1447586"/>
              <a:gd name="connsiteX9" fmla="*/ 0 w 2273325"/>
              <a:gd name="connsiteY9" fmla="*/ 940295 h 1447586"/>
              <a:gd name="connsiteX10" fmla="*/ 416203 w 2273325"/>
              <a:gd name="connsiteY10" fmla="*/ 1287049 h 1447586"/>
              <a:gd name="connsiteX11" fmla="*/ 597904 w 2273325"/>
              <a:gd name="connsiteY11" fmla="*/ 1251886 h 1447586"/>
              <a:gd name="connsiteX12" fmla="*/ 968182 w 2273325"/>
              <a:gd name="connsiteY12" fmla="*/ 1447587 h 1447586"/>
              <a:gd name="connsiteX13" fmla="*/ 1245885 w 2273325"/>
              <a:gd name="connsiteY13" fmla="*/ 1350860 h 1447586"/>
              <a:gd name="connsiteX14" fmla="*/ 1472197 w 2273325"/>
              <a:gd name="connsiteY14" fmla="*/ 1412614 h 1447586"/>
              <a:gd name="connsiteX15" fmla="*/ 1812474 w 2273325"/>
              <a:gd name="connsiteY15" fmla="*/ 1255771 h 1447586"/>
              <a:gd name="connsiteX16" fmla="*/ 1950402 w 2273325"/>
              <a:gd name="connsiteY16" fmla="*/ 1287049 h 1447586"/>
              <a:gd name="connsiteX17" fmla="*/ 2273326 w 2273325"/>
              <a:gd name="connsiteY17" fmla="*/ 964182 h 1447586"/>
              <a:gd name="connsiteX18" fmla="*/ 1950402 w 2273325"/>
              <a:gd name="connsiteY18" fmla="*/ 641315 h 14475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273325" h="1447586">
                <a:moveTo>
                  <a:pt x="1950402" y="641315"/>
                </a:moveTo>
                <a:cubicBezTo>
                  <a:pt x="1939639" y="641315"/>
                  <a:pt x="1928934" y="641886"/>
                  <a:pt x="1918420" y="642934"/>
                </a:cubicBezTo>
                <a:cubicBezTo>
                  <a:pt x="1896419" y="415822"/>
                  <a:pt x="1705099" y="238274"/>
                  <a:pt x="1472197" y="238274"/>
                </a:cubicBezTo>
                <a:cubicBezTo>
                  <a:pt x="1406176" y="238274"/>
                  <a:pt x="1343717" y="252903"/>
                  <a:pt x="1287277" y="278523"/>
                </a:cubicBezTo>
                <a:cubicBezTo>
                  <a:pt x="1265810" y="121299"/>
                  <a:pt x="1131310" y="0"/>
                  <a:pt x="968182" y="0"/>
                </a:cubicBezTo>
                <a:cubicBezTo>
                  <a:pt x="790157" y="0"/>
                  <a:pt x="645791" y="144366"/>
                  <a:pt x="645791" y="322410"/>
                </a:cubicBezTo>
                <a:cubicBezTo>
                  <a:pt x="645791" y="347782"/>
                  <a:pt x="649010" y="372335"/>
                  <a:pt x="654553" y="396012"/>
                </a:cubicBezTo>
                <a:cubicBezTo>
                  <a:pt x="556893" y="418603"/>
                  <a:pt x="480643" y="496663"/>
                  <a:pt x="461309" y="595485"/>
                </a:cubicBezTo>
                <a:cubicBezTo>
                  <a:pt x="446471" y="594170"/>
                  <a:pt x="431442" y="593389"/>
                  <a:pt x="416203" y="593389"/>
                </a:cubicBezTo>
                <a:cubicBezTo>
                  <a:pt x="186368" y="593389"/>
                  <a:pt x="0" y="748708"/>
                  <a:pt x="0" y="940295"/>
                </a:cubicBezTo>
                <a:cubicBezTo>
                  <a:pt x="0" y="1131844"/>
                  <a:pt x="186368" y="1287049"/>
                  <a:pt x="416203" y="1287049"/>
                </a:cubicBezTo>
                <a:cubicBezTo>
                  <a:pt x="481443" y="1287049"/>
                  <a:pt x="542950" y="1274210"/>
                  <a:pt x="597904" y="1251886"/>
                </a:cubicBezTo>
                <a:cubicBezTo>
                  <a:pt x="678649" y="1369984"/>
                  <a:pt x="814329" y="1447587"/>
                  <a:pt x="968182" y="1447587"/>
                </a:cubicBezTo>
                <a:cubicBezTo>
                  <a:pt x="1073156" y="1447587"/>
                  <a:pt x="1169464" y="1411281"/>
                  <a:pt x="1245885" y="1350860"/>
                </a:cubicBezTo>
                <a:cubicBezTo>
                  <a:pt x="1312344" y="1389833"/>
                  <a:pt x="1389528" y="1412614"/>
                  <a:pt x="1472197" y="1412614"/>
                </a:cubicBezTo>
                <a:cubicBezTo>
                  <a:pt x="1608449" y="1412614"/>
                  <a:pt x="1730224" y="1351622"/>
                  <a:pt x="1812474" y="1255771"/>
                </a:cubicBezTo>
                <a:cubicBezTo>
                  <a:pt x="1854342" y="1275582"/>
                  <a:pt x="1901010" y="1287049"/>
                  <a:pt x="1950402" y="1287049"/>
                </a:cubicBezTo>
                <a:cubicBezTo>
                  <a:pt x="2128731" y="1287049"/>
                  <a:pt x="2273326" y="1142549"/>
                  <a:pt x="2273326" y="964182"/>
                </a:cubicBezTo>
                <a:cubicBezTo>
                  <a:pt x="2273326" y="785929"/>
                  <a:pt x="2128731" y="641315"/>
                  <a:pt x="1950402" y="641315"/>
                </a:cubicBezTo>
                <a:close/>
              </a:path>
            </a:pathLst>
          </a:custGeom>
          <a:solidFill>
            <a:srgbClr val="F5EADD"/>
          </a:solidFill>
          <a:ln w="12700" cap="flat">
            <a:solidFill>
              <a:srgbClr val="E9D1B5"/>
            </a:solidFill>
            <a:prstDash val="solid"/>
            <a:miter/>
          </a:ln>
        </p:spPr>
        <p:txBody>
          <a:bodyPr rtlCol="0" anchor="ctr"/>
          <a:lstStyle/>
          <a:p>
            <a:endParaRPr lang="zh-CN" altLang="en-US"/>
          </a:p>
        </p:txBody>
      </p:sp>
    </p:spTree>
    <p:extLst>
      <p:ext uri="{BB962C8B-B14F-4D97-AF65-F5344CB8AC3E}">
        <p14:creationId xmlns:p14="http://schemas.microsoft.com/office/powerpoint/2010/main" val="215715319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invX="1"/>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FBF6EF"/>
        </a:solidFill>
        <a:effectLst/>
      </p:bgPr>
    </p:bg>
    <p:spTree>
      <p:nvGrpSpPr>
        <p:cNvPr id="1" name=""/>
        <p:cNvGrpSpPr/>
        <p:nvPr/>
      </p:nvGrpSpPr>
      <p:grpSpPr>
        <a:xfrm>
          <a:off x="0" y="0"/>
          <a:ext cx="0" cy="0"/>
          <a:chOff x="0" y="0"/>
          <a:chExt cx="0" cy="0"/>
        </a:xfrm>
      </p:grpSpPr>
      <p:sp>
        <p:nvSpPr>
          <p:cNvPr id="103" name="矩形 102">
            <a:extLst>
              <a:ext uri="{FF2B5EF4-FFF2-40B4-BE49-F238E27FC236}">
                <a16:creationId xmlns:a16="http://schemas.microsoft.com/office/drawing/2014/main" id="{11223CE8-FB03-4ABD-0A70-11A6994B7ED4}"/>
              </a:ext>
            </a:extLst>
          </p:cNvPr>
          <p:cNvSpPr/>
          <p:nvPr/>
        </p:nvSpPr>
        <p:spPr>
          <a:xfrm>
            <a:off x="0" y="0"/>
            <a:ext cx="12192000" cy="6858000"/>
          </a:xfrm>
          <a:prstGeom prst="rect">
            <a:avLst/>
          </a:prstGeom>
          <a:solidFill>
            <a:srgbClr val="FBF6E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文本框 68">
            <a:extLst>
              <a:ext uri="{FF2B5EF4-FFF2-40B4-BE49-F238E27FC236}">
                <a16:creationId xmlns:a16="http://schemas.microsoft.com/office/drawing/2014/main" id="{000FBC8B-D155-E4EE-1558-4F1BA183A148}"/>
              </a:ext>
            </a:extLst>
          </p:cNvPr>
          <p:cNvSpPr txBox="1"/>
          <p:nvPr/>
        </p:nvSpPr>
        <p:spPr>
          <a:xfrm>
            <a:off x="3856478" y="3105835"/>
            <a:ext cx="4479044" cy="646331"/>
          </a:xfrm>
          <a:prstGeom prst="rect">
            <a:avLst/>
          </a:prstGeom>
          <a:noFill/>
        </p:spPr>
        <p:txBody>
          <a:bodyPr wrap="square" rtlCol="0">
            <a:spAutoFit/>
          </a:bodyPr>
          <a:lstStyle/>
          <a:p>
            <a:pPr algn="ctr"/>
            <a:r>
              <a:rPr lang="en-US" altLang="zh-CN" sz="3600">
                <a:solidFill>
                  <a:srgbClr val="64635F"/>
                </a:solidFill>
                <a:latin typeface="Jumble" panose="02000503000000020004" pitchFamily="2" charset="0"/>
              </a:rPr>
              <a:t>Power Your Point</a:t>
            </a:r>
            <a:endParaRPr lang="zh-CN" altLang="en-US" sz="3600">
              <a:solidFill>
                <a:srgbClr val="64635F"/>
              </a:solidFill>
              <a:latin typeface="Jumble" panose="02000503000000020004" pitchFamily="2" charset="0"/>
            </a:endParaRPr>
          </a:p>
        </p:txBody>
      </p:sp>
      <p:grpSp>
        <p:nvGrpSpPr>
          <p:cNvPr id="14" name="组合 13">
            <a:extLst>
              <a:ext uri="{FF2B5EF4-FFF2-40B4-BE49-F238E27FC236}">
                <a16:creationId xmlns:a16="http://schemas.microsoft.com/office/drawing/2014/main" id="{D99412DB-9709-4A08-2EDF-D40CD3DF22EE}"/>
              </a:ext>
            </a:extLst>
          </p:cNvPr>
          <p:cNvGrpSpPr/>
          <p:nvPr/>
        </p:nvGrpSpPr>
        <p:grpSpPr>
          <a:xfrm rot="855986">
            <a:off x="2885174" y="1508461"/>
            <a:ext cx="1210227" cy="1279904"/>
            <a:chOff x="4168306" y="1669918"/>
            <a:chExt cx="720964" cy="762473"/>
          </a:xfrm>
          <a:solidFill>
            <a:srgbClr val="686763"/>
          </a:solidFill>
        </p:grpSpPr>
        <p:sp>
          <p:nvSpPr>
            <p:cNvPr id="7" name="任意多边形: 形状 6">
              <a:extLst>
                <a:ext uri="{FF2B5EF4-FFF2-40B4-BE49-F238E27FC236}">
                  <a16:creationId xmlns:a16="http://schemas.microsoft.com/office/drawing/2014/main" id="{E85CD2B6-B4BE-8C78-6FB1-BD7A3A55DE57}"/>
                </a:ext>
              </a:extLst>
            </p:cNvPr>
            <p:cNvSpPr/>
            <p:nvPr/>
          </p:nvSpPr>
          <p:spPr>
            <a:xfrm>
              <a:off x="4711940" y="1905730"/>
              <a:ext cx="177330" cy="232098"/>
            </a:xfrm>
            <a:custGeom>
              <a:avLst/>
              <a:gdLst>
                <a:gd name="connsiteX0" fmla="*/ 136557 w 177330"/>
                <a:gd name="connsiteY0" fmla="*/ 4451 h 232098"/>
                <a:gd name="connsiteX1" fmla="*/ 67024 w 177330"/>
                <a:gd name="connsiteY1" fmla="*/ 15881 h 232098"/>
                <a:gd name="connsiteX2" fmla="*/ 14637 w 177330"/>
                <a:gd name="connsiteY2" fmla="*/ 83509 h 232098"/>
                <a:gd name="connsiteX3" fmla="*/ 40354 w 177330"/>
                <a:gd name="connsiteY3" fmla="*/ 227336 h 232098"/>
                <a:gd name="connsiteX4" fmla="*/ 63214 w 177330"/>
                <a:gd name="connsiteY4" fmla="*/ 232099 h 232098"/>
                <a:gd name="connsiteX5" fmla="*/ 162274 w 177330"/>
                <a:gd name="connsiteY5" fmla="*/ 147326 h 232098"/>
                <a:gd name="connsiteX6" fmla="*/ 136557 w 177330"/>
                <a:gd name="connsiteY6" fmla="*/ 4451 h 232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7330" h="232098">
                  <a:moveTo>
                    <a:pt x="136557" y="4451"/>
                  </a:moveTo>
                  <a:cubicBezTo>
                    <a:pt x="115602" y="-4121"/>
                    <a:pt x="90837" y="-311"/>
                    <a:pt x="67024" y="15881"/>
                  </a:cubicBezTo>
                  <a:cubicBezTo>
                    <a:pt x="45117" y="31121"/>
                    <a:pt x="27019" y="54934"/>
                    <a:pt x="14637" y="83509"/>
                  </a:cubicBezTo>
                  <a:cubicBezTo>
                    <a:pt x="-12033" y="146374"/>
                    <a:pt x="-1556" y="209239"/>
                    <a:pt x="40354" y="227336"/>
                  </a:cubicBezTo>
                  <a:cubicBezTo>
                    <a:pt x="47974" y="230194"/>
                    <a:pt x="55594" y="232099"/>
                    <a:pt x="63214" y="232099"/>
                  </a:cubicBezTo>
                  <a:cubicBezTo>
                    <a:pt x="99409" y="232099"/>
                    <a:pt x="140367" y="199714"/>
                    <a:pt x="162274" y="147326"/>
                  </a:cubicBezTo>
                  <a:cubicBezTo>
                    <a:pt x="189897" y="85414"/>
                    <a:pt x="178467" y="22549"/>
                    <a:pt x="136557" y="4451"/>
                  </a:cubicBezTo>
                  <a:close/>
                </a:path>
              </a:pathLst>
            </a:custGeom>
            <a:grpFill/>
            <a:ln w="12700" cap="flat">
              <a:solidFill>
                <a:schemeClr val="tx1">
                  <a:lumMod val="65000"/>
                  <a:lumOff val="35000"/>
                </a:schemeClr>
              </a:solidFill>
              <a:prstDash val="solid"/>
              <a:miter/>
            </a:ln>
          </p:spPr>
          <p:txBody>
            <a:bodyPr rtlCol="0" anchor="ctr"/>
            <a:lstStyle/>
            <a:p>
              <a:endParaRPr lang="zh-CN" altLang="en-US"/>
            </a:p>
          </p:txBody>
        </p:sp>
        <p:sp>
          <p:nvSpPr>
            <p:cNvPr id="8" name="任意多边形: 形状 7">
              <a:extLst>
                <a:ext uri="{FF2B5EF4-FFF2-40B4-BE49-F238E27FC236}">
                  <a16:creationId xmlns:a16="http://schemas.microsoft.com/office/drawing/2014/main" id="{CC394000-FCD0-CBC8-8E20-9FC431B490E5}"/>
                </a:ext>
              </a:extLst>
            </p:cNvPr>
            <p:cNvSpPr/>
            <p:nvPr/>
          </p:nvSpPr>
          <p:spPr>
            <a:xfrm>
              <a:off x="4168306" y="1905307"/>
              <a:ext cx="176423" cy="233474"/>
            </a:xfrm>
            <a:custGeom>
              <a:avLst/>
              <a:gdLst>
                <a:gd name="connsiteX0" fmla="*/ 136313 w 176423"/>
                <a:gd name="connsiteY0" fmla="*/ 227759 h 233474"/>
                <a:gd name="connsiteX1" fmla="*/ 162030 w 176423"/>
                <a:gd name="connsiteY1" fmla="*/ 83932 h 233474"/>
                <a:gd name="connsiteX2" fmla="*/ 109643 w 176423"/>
                <a:gd name="connsiteY2" fmla="*/ 16304 h 233474"/>
                <a:gd name="connsiteX3" fmla="*/ 40110 w 176423"/>
                <a:gd name="connsiteY3" fmla="*/ 4874 h 233474"/>
                <a:gd name="connsiteX4" fmla="*/ 14393 w 176423"/>
                <a:gd name="connsiteY4" fmla="*/ 148702 h 233474"/>
                <a:gd name="connsiteX5" fmla="*/ 113453 w 176423"/>
                <a:gd name="connsiteY5" fmla="*/ 233474 h 233474"/>
                <a:gd name="connsiteX6" fmla="*/ 136313 w 176423"/>
                <a:gd name="connsiteY6" fmla="*/ 227759 h 2334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6423" h="233474">
                  <a:moveTo>
                    <a:pt x="136313" y="227759"/>
                  </a:moveTo>
                  <a:cubicBezTo>
                    <a:pt x="177270" y="209662"/>
                    <a:pt x="188700" y="146796"/>
                    <a:pt x="162030" y="83932"/>
                  </a:cubicBezTo>
                  <a:cubicBezTo>
                    <a:pt x="149648" y="55357"/>
                    <a:pt x="130598" y="31544"/>
                    <a:pt x="109643" y="16304"/>
                  </a:cubicBezTo>
                  <a:cubicBezTo>
                    <a:pt x="85830" y="112"/>
                    <a:pt x="61065" y="-4651"/>
                    <a:pt x="40110" y="4874"/>
                  </a:cubicBezTo>
                  <a:cubicBezTo>
                    <a:pt x="-847" y="22971"/>
                    <a:pt x="-12277" y="85837"/>
                    <a:pt x="14393" y="148702"/>
                  </a:cubicBezTo>
                  <a:cubicBezTo>
                    <a:pt x="36300" y="200137"/>
                    <a:pt x="77258" y="233474"/>
                    <a:pt x="113453" y="233474"/>
                  </a:cubicBezTo>
                  <a:cubicBezTo>
                    <a:pt x="121073" y="232521"/>
                    <a:pt x="128693" y="231569"/>
                    <a:pt x="136313" y="227759"/>
                  </a:cubicBezTo>
                  <a:close/>
                </a:path>
              </a:pathLst>
            </a:custGeom>
            <a:grpFill/>
            <a:ln w="12700" cap="flat">
              <a:solidFill>
                <a:schemeClr val="tx1">
                  <a:lumMod val="65000"/>
                  <a:lumOff val="35000"/>
                </a:schemeClr>
              </a:solidFill>
              <a:prstDash val="solid"/>
              <a:miter/>
            </a:ln>
          </p:spPr>
          <p:txBody>
            <a:bodyPr rtlCol="0" anchor="ctr"/>
            <a:lstStyle/>
            <a:p>
              <a:endParaRPr lang="zh-CN" altLang="en-US"/>
            </a:p>
          </p:txBody>
        </p:sp>
        <p:sp>
          <p:nvSpPr>
            <p:cNvPr id="9" name="任意多边形: 形状 8">
              <a:extLst>
                <a:ext uri="{FF2B5EF4-FFF2-40B4-BE49-F238E27FC236}">
                  <a16:creationId xmlns:a16="http://schemas.microsoft.com/office/drawing/2014/main" id="{55DC7158-8C74-8732-BFAA-6302034C374C}"/>
                </a:ext>
              </a:extLst>
            </p:cNvPr>
            <p:cNvSpPr/>
            <p:nvPr/>
          </p:nvSpPr>
          <p:spPr>
            <a:xfrm>
              <a:off x="4554365" y="1669918"/>
              <a:ext cx="202798" cy="312653"/>
            </a:xfrm>
            <a:custGeom>
              <a:avLst/>
              <a:gdLst>
                <a:gd name="connsiteX0" fmla="*/ 71247 w 202798"/>
                <a:gd name="connsiteY0" fmla="*/ 311701 h 312653"/>
                <a:gd name="connsiteX1" fmla="*/ 83630 w 202798"/>
                <a:gd name="connsiteY1" fmla="*/ 312654 h 312653"/>
                <a:gd name="connsiteX2" fmla="*/ 151257 w 202798"/>
                <a:gd name="connsiteY2" fmla="*/ 276459 h 312653"/>
                <a:gd name="connsiteX3" fmla="*/ 197930 w 202798"/>
                <a:gd name="connsiteY3" fmla="*/ 174541 h 312653"/>
                <a:gd name="connsiteX4" fmla="*/ 131255 w 202798"/>
                <a:gd name="connsiteY4" fmla="*/ 1186 h 312653"/>
                <a:gd name="connsiteX5" fmla="*/ 4572 w 202798"/>
                <a:gd name="connsiteY5" fmla="*/ 138346 h 312653"/>
                <a:gd name="connsiteX6" fmla="*/ 10287 w 202798"/>
                <a:gd name="connsiteY6" fmla="*/ 250741 h 312653"/>
                <a:gd name="connsiteX7" fmla="*/ 71247 w 202798"/>
                <a:gd name="connsiteY7" fmla="*/ 311701 h 3126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2798" h="312653">
                  <a:moveTo>
                    <a:pt x="71247" y="311701"/>
                  </a:moveTo>
                  <a:cubicBezTo>
                    <a:pt x="75057" y="312654"/>
                    <a:pt x="79819" y="312654"/>
                    <a:pt x="83630" y="312654"/>
                  </a:cubicBezTo>
                  <a:cubicBezTo>
                    <a:pt x="106490" y="312654"/>
                    <a:pt x="130302" y="300271"/>
                    <a:pt x="151257" y="276459"/>
                  </a:cubicBezTo>
                  <a:cubicBezTo>
                    <a:pt x="173165" y="250741"/>
                    <a:pt x="190309" y="214546"/>
                    <a:pt x="197930" y="174541"/>
                  </a:cubicBezTo>
                  <a:cubicBezTo>
                    <a:pt x="215075" y="87864"/>
                    <a:pt x="185547" y="11664"/>
                    <a:pt x="131255" y="1186"/>
                  </a:cubicBezTo>
                  <a:cubicBezTo>
                    <a:pt x="76962" y="-9291"/>
                    <a:pt x="21717" y="50716"/>
                    <a:pt x="4572" y="138346"/>
                  </a:cubicBezTo>
                  <a:cubicBezTo>
                    <a:pt x="-3048" y="178351"/>
                    <a:pt x="-1143" y="218356"/>
                    <a:pt x="10287" y="250741"/>
                  </a:cubicBezTo>
                  <a:cubicBezTo>
                    <a:pt x="22669" y="285031"/>
                    <a:pt x="44577" y="306939"/>
                    <a:pt x="71247" y="311701"/>
                  </a:cubicBezTo>
                  <a:close/>
                </a:path>
              </a:pathLst>
            </a:custGeom>
            <a:grpFill/>
            <a:ln w="12700" cap="flat">
              <a:solidFill>
                <a:schemeClr val="tx1">
                  <a:lumMod val="65000"/>
                  <a:lumOff val="35000"/>
                </a:schemeClr>
              </a:solidFill>
              <a:prstDash val="solid"/>
              <a:miter/>
            </a:ln>
          </p:spPr>
          <p:txBody>
            <a:bodyPr rtlCol="0" anchor="ctr"/>
            <a:lstStyle/>
            <a:p>
              <a:endParaRPr lang="zh-CN" altLang="en-US"/>
            </a:p>
          </p:txBody>
        </p:sp>
        <p:sp>
          <p:nvSpPr>
            <p:cNvPr id="10" name="任意多边形: 形状 9">
              <a:extLst>
                <a:ext uri="{FF2B5EF4-FFF2-40B4-BE49-F238E27FC236}">
                  <a16:creationId xmlns:a16="http://schemas.microsoft.com/office/drawing/2014/main" id="{ADF18EFB-272D-3B51-B9A9-839A8359B6C7}"/>
                </a:ext>
              </a:extLst>
            </p:cNvPr>
            <p:cNvSpPr/>
            <p:nvPr/>
          </p:nvSpPr>
          <p:spPr>
            <a:xfrm>
              <a:off x="4300107" y="1669918"/>
              <a:ext cx="202441" cy="313606"/>
            </a:xfrm>
            <a:custGeom>
              <a:avLst/>
              <a:gdLst>
                <a:gd name="connsiteX0" fmla="*/ 51185 w 202441"/>
                <a:gd name="connsiteY0" fmla="*/ 277411 h 313606"/>
                <a:gd name="connsiteX1" fmla="*/ 118812 w 202441"/>
                <a:gd name="connsiteY1" fmla="*/ 313606 h 313606"/>
                <a:gd name="connsiteX2" fmla="*/ 131195 w 202441"/>
                <a:gd name="connsiteY2" fmla="*/ 312654 h 313606"/>
                <a:gd name="connsiteX3" fmla="*/ 192155 w 202441"/>
                <a:gd name="connsiteY3" fmla="*/ 250741 h 313606"/>
                <a:gd name="connsiteX4" fmla="*/ 197870 w 202441"/>
                <a:gd name="connsiteY4" fmla="*/ 138346 h 313606"/>
                <a:gd name="connsiteX5" fmla="*/ 71187 w 202441"/>
                <a:gd name="connsiteY5" fmla="*/ 1186 h 313606"/>
                <a:gd name="connsiteX6" fmla="*/ 4512 w 202441"/>
                <a:gd name="connsiteY6" fmla="*/ 174541 h 313606"/>
                <a:gd name="connsiteX7" fmla="*/ 51185 w 202441"/>
                <a:gd name="connsiteY7" fmla="*/ 277411 h 3136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2441" h="313606">
                  <a:moveTo>
                    <a:pt x="51185" y="277411"/>
                  </a:moveTo>
                  <a:cubicBezTo>
                    <a:pt x="72140" y="301224"/>
                    <a:pt x="95000" y="313606"/>
                    <a:pt x="118812" y="313606"/>
                  </a:cubicBezTo>
                  <a:cubicBezTo>
                    <a:pt x="122622" y="313606"/>
                    <a:pt x="127385" y="313606"/>
                    <a:pt x="131195" y="312654"/>
                  </a:cubicBezTo>
                  <a:cubicBezTo>
                    <a:pt x="158817" y="307891"/>
                    <a:pt x="179772" y="285031"/>
                    <a:pt x="192155" y="250741"/>
                  </a:cubicBezTo>
                  <a:cubicBezTo>
                    <a:pt x="203585" y="218356"/>
                    <a:pt x="205490" y="179304"/>
                    <a:pt x="197870" y="138346"/>
                  </a:cubicBezTo>
                  <a:cubicBezTo>
                    <a:pt x="180725" y="50716"/>
                    <a:pt x="125480" y="-9291"/>
                    <a:pt x="71187" y="1186"/>
                  </a:cubicBezTo>
                  <a:cubicBezTo>
                    <a:pt x="16895" y="11664"/>
                    <a:pt x="-11680" y="87864"/>
                    <a:pt x="4512" y="174541"/>
                  </a:cubicBezTo>
                  <a:cubicBezTo>
                    <a:pt x="13085" y="215499"/>
                    <a:pt x="29277" y="251694"/>
                    <a:pt x="51185" y="277411"/>
                  </a:cubicBezTo>
                  <a:close/>
                </a:path>
              </a:pathLst>
            </a:custGeom>
            <a:grpFill/>
            <a:ln w="12700" cap="flat">
              <a:solidFill>
                <a:schemeClr val="tx1">
                  <a:lumMod val="65000"/>
                  <a:lumOff val="35000"/>
                </a:schemeClr>
              </a:solidFill>
              <a:prstDash val="solid"/>
              <a:miter/>
            </a:ln>
          </p:spPr>
          <p:txBody>
            <a:bodyPr rtlCol="0" anchor="ctr"/>
            <a:lstStyle/>
            <a:p>
              <a:endParaRPr lang="zh-CN" altLang="en-US"/>
            </a:p>
          </p:txBody>
        </p:sp>
        <p:sp>
          <p:nvSpPr>
            <p:cNvPr id="11" name="任意多边形: 形状 10">
              <a:extLst>
                <a:ext uri="{FF2B5EF4-FFF2-40B4-BE49-F238E27FC236}">
                  <a16:creationId xmlns:a16="http://schemas.microsoft.com/office/drawing/2014/main" id="{4AEA7865-A60F-ABD9-54A1-38C87B1003D2}"/>
                </a:ext>
              </a:extLst>
            </p:cNvPr>
            <p:cNvSpPr/>
            <p:nvPr/>
          </p:nvSpPr>
          <p:spPr>
            <a:xfrm>
              <a:off x="4277873" y="1993049"/>
              <a:ext cx="503037" cy="439342"/>
            </a:xfrm>
            <a:custGeom>
              <a:avLst/>
              <a:gdLst>
                <a:gd name="connsiteX0" fmla="*/ 362979 w 503037"/>
                <a:gd name="connsiteY0" fmla="*/ 51435 h 439342"/>
                <a:gd name="connsiteX1" fmla="*/ 282969 w 503037"/>
                <a:gd name="connsiteY1" fmla="*/ 3810 h 439342"/>
                <a:gd name="connsiteX2" fmla="*/ 254394 w 503037"/>
                <a:gd name="connsiteY2" fmla="*/ 0 h 439342"/>
                <a:gd name="connsiteX3" fmla="*/ 248679 w 503037"/>
                <a:gd name="connsiteY3" fmla="*/ 0 h 439342"/>
                <a:gd name="connsiteX4" fmla="*/ 220104 w 503037"/>
                <a:gd name="connsiteY4" fmla="*/ 3810 h 439342"/>
                <a:gd name="connsiteX5" fmla="*/ 138189 w 503037"/>
                <a:gd name="connsiteY5" fmla="*/ 53340 h 439342"/>
                <a:gd name="connsiteX6" fmla="*/ 55321 w 503037"/>
                <a:gd name="connsiteY6" fmla="*/ 152400 h 439342"/>
                <a:gd name="connsiteX7" fmla="*/ 1029 w 503037"/>
                <a:gd name="connsiteY7" fmla="*/ 288607 h 439342"/>
                <a:gd name="connsiteX8" fmla="*/ 88659 w 503037"/>
                <a:gd name="connsiteY8" fmla="*/ 414338 h 439342"/>
                <a:gd name="connsiteX9" fmla="*/ 174384 w 503037"/>
                <a:gd name="connsiteY9" fmla="*/ 439103 h 439342"/>
                <a:gd name="connsiteX10" fmla="*/ 251536 w 503037"/>
                <a:gd name="connsiteY10" fmla="*/ 419100 h 439342"/>
                <a:gd name="connsiteX11" fmla="*/ 414414 w 503037"/>
                <a:gd name="connsiteY11" fmla="*/ 414338 h 439342"/>
                <a:gd name="connsiteX12" fmla="*/ 502044 w 503037"/>
                <a:gd name="connsiteY12" fmla="*/ 288607 h 439342"/>
                <a:gd name="connsiteX13" fmla="*/ 447751 w 503037"/>
                <a:gd name="connsiteY13" fmla="*/ 153352 h 439342"/>
                <a:gd name="connsiteX14" fmla="*/ 362979 w 503037"/>
                <a:gd name="connsiteY14" fmla="*/ 51435 h 4393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03037" h="439342">
                  <a:moveTo>
                    <a:pt x="362979" y="51435"/>
                  </a:moveTo>
                  <a:cubicBezTo>
                    <a:pt x="358216" y="47625"/>
                    <a:pt x="317259" y="10477"/>
                    <a:pt x="282969" y="3810"/>
                  </a:cubicBezTo>
                  <a:cubicBezTo>
                    <a:pt x="270586" y="952"/>
                    <a:pt x="261061" y="0"/>
                    <a:pt x="254394" y="0"/>
                  </a:cubicBezTo>
                  <a:cubicBezTo>
                    <a:pt x="252489" y="0"/>
                    <a:pt x="250584" y="0"/>
                    <a:pt x="248679" y="0"/>
                  </a:cubicBezTo>
                  <a:cubicBezTo>
                    <a:pt x="241059" y="0"/>
                    <a:pt x="232486" y="1905"/>
                    <a:pt x="220104" y="3810"/>
                  </a:cubicBezTo>
                  <a:cubicBezTo>
                    <a:pt x="184861" y="10477"/>
                    <a:pt x="143904" y="47625"/>
                    <a:pt x="138189" y="53340"/>
                  </a:cubicBezTo>
                  <a:lnTo>
                    <a:pt x="55321" y="152400"/>
                  </a:lnTo>
                  <a:cubicBezTo>
                    <a:pt x="13411" y="197167"/>
                    <a:pt x="-4686" y="242888"/>
                    <a:pt x="1029" y="288607"/>
                  </a:cubicBezTo>
                  <a:cubicBezTo>
                    <a:pt x="11506" y="365760"/>
                    <a:pt x="85801" y="412432"/>
                    <a:pt x="88659" y="414338"/>
                  </a:cubicBezTo>
                  <a:cubicBezTo>
                    <a:pt x="120091" y="432435"/>
                    <a:pt x="149619" y="439103"/>
                    <a:pt x="174384" y="439103"/>
                  </a:cubicBezTo>
                  <a:cubicBezTo>
                    <a:pt x="210579" y="439103"/>
                    <a:pt x="238201" y="426720"/>
                    <a:pt x="251536" y="419100"/>
                  </a:cubicBezTo>
                  <a:cubicBezTo>
                    <a:pt x="274396" y="431482"/>
                    <a:pt x="338214" y="460057"/>
                    <a:pt x="414414" y="414338"/>
                  </a:cubicBezTo>
                  <a:cubicBezTo>
                    <a:pt x="417271" y="412432"/>
                    <a:pt x="491566" y="365760"/>
                    <a:pt x="502044" y="288607"/>
                  </a:cubicBezTo>
                  <a:cubicBezTo>
                    <a:pt x="507759" y="242888"/>
                    <a:pt x="488709" y="197167"/>
                    <a:pt x="447751" y="153352"/>
                  </a:cubicBezTo>
                  <a:lnTo>
                    <a:pt x="362979" y="51435"/>
                  </a:lnTo>
                  <a:close/>
                </a:path>
              </a:pathLst>
            </a:custGeom>
            <a:grpFill/>
            <a:ln w="12700" cap="flat">
              <a:solidFill>
                <a:schemeClr val="tx1">
                  <a:lumMod val="65000"/>
                  <a:lumOff val="35000"/>
                </a:schemeClr>
              </a:solidFill>
              <a:prstDash val="solid"/>
              <a:miter/>
            </a:ln>
          </p:spPr>
          <p:txBody>
            <a:bodyPr rtlCol="0" anchor="ctr"/>
            <a:lstStyle/>
            <a:p>
              <a:endParaRPr lang="zh-CN" altLang="en-US"/>
            </a:p>
          </p:txBody>
        </p:sp>
      </p:grpSp>
      <p:grpSp>
        <p:nvGrpSpPr>
          <p:cNvPr id="15" name="组合 14">
            <a:extLst>
              <a:ext uri="{FF2B5EF4-FFF2-40B4-BE49-F238E27FC236}">
                <a16:creationId xmlns:a16="http://schemas.microsoft.com/office/drawing/2014/main" id="{BED63AF1-2235-B7FD-8C1A-72B0643D8297}"/>
              </a:ext>
            </a:extLst>
          </p:cNvPr>
          <p:cNvGrpSpPr/>
          <p:nvPr/>
        </p:nvGrpSpPr>
        <p:grpSpPr>
          <a:xfrm rot="1643379">
            <a:off x="7223326" y="1235618"/>
            <a:ext cx="936009" cy="989899"/>
            <a:chOff x="4168306" y="1669918"/>
            <a:chExt cx="720964" cy="762473"/>
          </a:xfrm>
          <a:solidFill>
            <a:srgbClr val="BCC3A7"/>
          </a:solidFill>
        </p:grpSpPr>
        <p:sp>
          <p:nvSpPr>
            <p:cNvPr id="16" name="任意多边形: 形状 15">
              <a:extLst>
                <a:ext uri="{FF2B5EF4-FFF2-40B4-BE49-F238E27FC236}">
                  <a16:creationId xmlns:a16="http://schemas.microsoft.com/office/drawing/2014/main" id="{7084515C-65AF-569C-EE4E-67493735A5FC}"/>
                </a:ext>
              </a:extLst>
            </p:cNvPr>
            <p:cNvSpPr/>
            <p:nvPr/>
          </p:nvSpPr>
          <p:spPr>
            <a:xfrm>
              <a:off x="4711940" y="1905730"/>
              <a:ext cx="177330" cy="232098"/>
            </a:xfrm>
            <a:custGeom>
              <a:avLst/>
              <a:gdLst>
                <a:gd name="connsiteX0" fmla="*/ 136557 w 177330"/>
                <a:gd name="connsiteY0" fmla="*/ 4451 h 232098"/>
                <a:gd name="connsiteX1" fmla="*/ 67024 w 177330"/>
                <a:gd name="connsiteY1" fmla="*/ 15881 h 232098"/>
                <a:gd name="connsiteX2" fmla="*/ 14637 w 177330"/>
                <a:gd name="connsiteY2" fmla="*/ 83509 h 232098"/>
                <a:gd name="connsiteX3" fmla="*/ 40354 w 177330"/>
                <a:gd name="connsiteY3" fmla="*/ 227336 h 232098"/>
                <a:gd name="connsiteX4" fmla="*/ 63214 w 177330"/>
                <a:gd name="connsiteY4" fmla="*/ 232099 h 232098"/>
                <a:gd name="connsiteX5" fmla="*/ 162274 w 177330"/>
                <a:gd name="connsiteY5" fmla="*/ 147326 h 232098"/>
                <a:gd name="connsiteX6" fmla="*/ 136557 w 177330"/>
                <a:gd name="connsiteY6" fmla="*/ 4451 h 232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7330" h="232098">
                  <a:moveTo>
                    <a:pt x="136557" y="4451"/>
                  </a:moveTo>
                  <a:cubicBezTo>
                    <a:pt x="115602" y="-4121"/>
                    <a:pt x="90837" y="-311"/>
                    <a:pt x="67024" y="15881"/>
                  </a:cubicBezTo>
                  <a:cubicBezTo>
                    <a:pt x="45117" y="31121"/>
                    <a:pt x="27019" y="54934"/>
                    <a:pt x="14637" y="83509"/>
                  </a:cubicBezTo>
                  <a:cubicBezTo>
                    <a:pt x="-12033" y="146374"/>
                    <a:pt x="-1556" y="209239"/>
                    <a:pt x="40354" y="227336"/>
                  </a:cubicBezTo>
                  <a:cubicBezTo>
                    <a:pt x="47974" y="230194"/>
                    <a:pt x="55594" y="232099"/>
                    <a:pt x="63214" y="232099"/>
                  </a:cubicBezTo>
                  <a:cubicBezTo>
                    <a:pt x="99409" y="232099"/>
                    <a:pt x="140367" y="199714"/>
                    <a:pt x="162274" y="147326"/>
                  </a:cubicBezTo>
                  <a:cubicBezTo>
                    <a:pt x="189897" y="85414"/>
                    <a:pt x="178467" y="22549"/>
                    <a:pt x="136557" y="4451"/>
                  </a:cubicBezTo>
                  <a:close/>
                </a:path>
              </a:pathLst>
            </a:custGeom>
            <a:grpFill/>
            <a:ln w="12700" cap="flat">
              <a:solidFill>
                <a:srgbClr val="AACB8B"/>
              </a:solidFill>
              <a:prstDash val="solid"/>
              <a:miter/>
            </a:ln>
          </p:spPr>
          <p:txBody>
            <a:bodyPr rtlCol="0" anchor="ctr"/>
            <a:lstStyle/>
            <a:p>
              <a:endParaRPr lang="zh-CN" altLang="en-US"/>
            </a:p>
          </p:txBody>
        </p:sp>
        <p:sp>
          <p:nvSpPr>
            <p:cNvPr id="17" name="任意多边形: 形状 16">
              <a:extLst>
                <a:ext uri="{FF2B5EF4-FFF2-40B4-BE49-F238E27FC236}">
                  <a16:creationId xmlns:a16="http://schemas.microsoft.com/office/drawing/2014/main" id="{EAB90FF3-D0F6-74EE-5DE2-6B02A31E1B46}"/>
                </a:ext>
              </a:extLst>
            </p:cNvPr>
            <p:cNvSpPr/>
            <p:nvPr/>
          </p:nvSpPr>
          <p:spPr>
            <a:xfrm>
              <a:off x="4168306" y="1905307"/>
              <a:ext cx="176423" cy="233474"/>
            </a:xfrm>
            <a:custGeom>
              <a:avLst/>
              <a:gdLst>
                <a:gd name="connsiteX0" fmla="*/ 136313 w 176423"/>
                <a:gd name="connsiteY0" fmla="*/ 227759 h 233474"/>
                <a:gd name="connsiteX1" fmla="*/ 162030 w 176423"/>
                <a:gd name="connsiteY1" fmla="*/ 83932 h 233474"/>
                <a:gd name="connsiteX2" fmla="*/ 109643 w 176423"/>
                <a:gd name="connsiteY2" fmla="*/ 16304 h 233474"/>
                <a:gd name="connsiteX3" fmla="*/ 40110 w 176423"/>
                <a:gd name="connsiteY3" fmla="*/ 4874 h 233474"/>
                <a:gd name="connsiteX4" fmla="*/ 14393 w 176423"/>
                <a:gd name="connsiteY4" fmla="*/ 148702 h 233474"/>
                <a:gd name="connsiteX5" fmla="*/ 113453 w 176423"/>
                <a:gd name="connsiteY5" fmla="*/ 233474 h 233474"/>
                <a:gd name="connsiteX6" fmla="*/ 136313 w 176423"/>
                <a:gd name="connsiteY6" fmla="*/ 227759 h 2334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6423" h="233474">
                  <a:moveTo>
                    <a:pt x="136313" y="227759"/>
                  </a:moveTo>
                  <a:cubicBezTo>
                    <a:pt x="177270" y="209662"/>
                    <a:pt x="188700" y="146796"/>
                    <a:pt x="162030" y="83932"/>
                  </a:cubicBezTo>
                  <a:cubicBezTo>
                    <a:pt x="149648" y="55357"/>
                    <a:pt x="130598" y="31544"/>
                    <a:pt x="109643" y="16304"/>
                  </a:cubicBezTo>
                  <a:cubicBezTo>
                    <a:pt x="85830" y="112"/>
                    <a:pt x="61065" y="-4651"/>
                    <a:pt x="40110" y="4874"/>
                  </a:cubicBezTo>
                  <a:cubicBezTo>
                    <a:pt x="-847" y="22971"/>
                    <a:pt x="-12277" y="85837"/>
                    <a:pt x="14393" y="148702"/>
                  </a:cubicBezTo>
                  <a:cubicBezTo>
                    <a:pt x="36300" y="200137"/>
                    <a:pt x="77258" y="233474"/>
                    <a:pt x="113453" y="233474"/>
                  </a:cubicBezTo>
                  <a:cubicBezTo>
                    <a:pt x="121073" y="232521"/>
                    <a:pt x="128693" y="231569"/>
                    <a:pt x="136313" y="227759"/>
                  </a:cubicBezTo>
                  <a:close/>
                </a:path>
              </a:pathLst>
            </a:custGeom>
            <a:grpFill/>
            <a:ln w="12700" cap="flat">
              <a:solidFill>
                <a:srgbClr val="AACB8B"/>
              </a:solidFill>
              <a:prstDash val="solid"/>
              <a:miter/>
            </a:ln>
          </p:spPr>
          <p:txBody>
            <a:bodyPr rtlCol="0" anchor="ctr"/>
            <a:lstStyle/>
            <a:p>
              <a:endParaRPr lang="zh-CN" altLang="en-US"/>
            </a:p>
          </p:txBody>
        </p:sp>
        <p:sp>
          <p:nvSpPr>
            <p:cNvPr id="18" name="任意多边形: 形状 17">
              <a:extLst>
                <a:ext uri="{FF2B5EF4-FFF2-40B4-BE49-F238E27FC236}">
                  <a16:creationId xmlns:a16="http://schemas.microsoft.com/office/drawing/2014/main" id="{25D5DE4D-674C-FF19-1DED-855CD6B2B4F6}"/>
                </a:ext>
              </a:extLst>
            </p:cNvPr>
            <p:cNvSpPr/>
            <p:nvPr/>
          </p:nvSpPr>
          <p:spPr>
            <a:xfrm>
              <a:off x="4554365" y="1669918"/>
              <a:ext cx="202798" cy="312653"/>
            </a:xfrm>
            <a:custGeom>
              <a:avLst/>
              <a:gdLst>
                <a:gd name="connsiteX0" fmla="*/ 71247 w 202798"/>
                <a:gd name="connsiteY0" fmla="*/ 311701 h 312653"/>
                <a:gd name="connsiteX1" fmla="*/ 83630 w 202798"/>
                <a:gd name="connsiteY1" fmla="*/ 312654 h 312653"/>
                <a:gd name="connsiteX2" fmla="*/ 151257 w 202798"/>
                <a:gd name="connsiteY2" fmla="*/ 276459 h 312653"/>
                <a:gd name="connsiteX3" fmla="*/ 197930 w 202798"/>
                <a:gd name="connsiteY3" fmla="*/ 174541 h 312653"/>
                <a:gd name="connsiteX4" fmla="*/ 131255 w 202798"/>
                <a:gd name="connsiteY4" fmla="*/ 1186 h 312653"/>
                <a:gd name="connsiteX5" fmla="*/ 4572 w 202798"/>
                <a:gd name="connsiteY5" fmla="*/ 138346 h 312653"/>
                <a:gd name="connsiteX6" fmla="*/ 10287 w 202798"/>
                <a:gd name="connsiteY6" fmla="*/ 250741 h 312653"/>
                <a:gd name="connsiteX7" fmla="*/ 71247 w 202798"/>
                <a:gd name="connsiteY7" fmla="*/ 311701 h 3126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2798" h="312653">
                  <a:moveTo>
                    <a:pt x="71247" y="311701"/>
                  </a:moveTo>
                  <a:cubicBezTo>
                    <a:pt x="75057" y="312654"/>
                    <a:pt x="79819" y="312654"/>
                    <a:pt x="83630" y="312654"/>
                  </a:cubicBezTo>
                  <a:cubicBezTo>
                    <a:pt x="106490" y="312654"/>
                    <a:pt x="130302" y="300271"/>
                    <a:pt x="151257" y="276459"/>
                  </a:cubicBezTo>
                  <a:cubicBezTo>
                    <a:pt x="173165" y="250741"/>
                    <a:pt x="190309" y="214546"/>
                    <a:pt x="197930" y="174541"/>
                  </a:cubicBezTo>
                  <a:cubicBezTo>
                    <a:pt x="215075" y="87864"/>
                    <a:pt x="185547" y="11664"/>
                    <a:pt x="131255" y="1186"/>
                  </a:cubicBezTo>
                  <a:cubicBezTo>
                    <a:pt x="76962" y="-9291"/>
                    <a:pt x="21717" y="50716"/>
                    <a:pt x="4572" y="138346"/>
                  </a:cubicBezTo>
                  <a:cubicBezTo>
                    <a:pt x="-3048" y="178351"/>
                    <a:pt x="-1143" y="218356"/>
                    <a:pt x="10287" y="250741"/>
                  </a:cubicBezTo>
                  <a:cubicBezTo>
                    <a:pt x="22669" y="285031"/>
                    <a:pt x="44577" y="306939"/>
                    <a:pt x="71247" y="311701"/>
                  </a:cubicBezTo>
                  <a:close/>
                </a:path>
              </a:pathLst>
            </a:custGeom>
            <a:grpFill/>
            <a:ln w="12700" cap="flat">
              <a:solidFill>
                <a:srgbClr val="AACB8B"/>
              </a:solidFill>
              <a:prstDash val="solid"/>
              <a:miter/>
            </a:ln>
          </p:spPr>
          <p:txBody>
            <a:bodyPr rtlCol="0" anchor="ctr"/>
            <a:lstStyle/>
            <a:p>
              <a:endParaRPr lang="zh-CN" altLang="en-US"/>
            </a:p>
          </p:txBody>
        </p:sp>
        <p:sp>
          <p:nvSpPr>
            <p:cNvPr id="19" name="任意多边形: 形状 18">
              <a:extLst>
                <a:ext uri="{FF2B5EF4-FFF2-40B4-BE49-F238E27FC236}">
                  <a16:creationId xmlns:a16="http://schemas.microsoft.com/office/drawing/2014/main" id="{96CB48BD-A6A7-4410-B05A-067E9A80BF3F}"/>
                </a:ext>
              </a:extLst>
            </p:cNvPr>
            <p:cNvSpPr/>
            <p:nvPr/>
          </p:nvSpPr>
          <p:spPr>
            <a:xfrm>
              <a:off x="4300107" y="1669918"/>
              <a:ext cx="202441" cy="313606"/>
            </a:xfrm>
            <a:custGeom>
              <a:avLst/>
              <a:gdLst>
                <a:gd name="connsiteX0" fmla="*/ 51185 w 202441"/>
                <a:gd name="connsiteY0" fmla="*/ 277411 h 313606"/>
                <a:gd name="connsiteX1" fmla="*/ 118812 w 202441"/>
                <a:gd name="connsiteY1" fmla="*/ 313606 h 313606"/>
                <a:gd name="connsiteX2" fmla="*/ 131195 w 202441"/>
                <a:gd name="connsiteY2" fmla="*/ 312654 h 313606"/>
                <a:gd name="connsiteX3" fmla="*/ 192155 w 202441"/>
                <a:gd name="connsiteY3" fmla="*/ 250741 h 313606"/>
                <a:gd name="connsiteX4" fmla="*/ 197870 w 202441"/>
                <a:gd name="connsiteY4" fmla="*/ 138346 h 313606"/>
                <a:gd name="connsiteX5" fmla="*/ 71187 w 202441"/>
                <a:gd name="connsiteY5" fmla="*/ 1186 h 313606"/>
                <a:gd name="connsiteX6" fmla="*/ 4512 w 202441"/>
                <a:gd name="connsiteY6" fmla="*/ 174541 h 313606"/>
                <a:gd name="connsiteX7" fmla="*/ 51185 w 202441"/>
                <a:gd name="connsiteY7" fmla="*/ 277411 h 3136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2441" h="313606">
                  <a:moveTo>
                    <a:pt x="51185" y="277411"/>
                  </a:moveTo>
                  <a:cubicBezTo>
                    <a:pt x="72140" y="301224"/>
                    <a:pt x="95000" y="313606"/>
                    <a:pt x="118812" y="313606"/>
                  </a:cubicBezTo>
                  <a:cubicBezTo>
                    <a:pt x="122622" y="313606"/>
                    <a:pt x="127385" y="313606"/>
                    <a:pt x="131195" y="312654"/>
                  </a:cubicBezTo>
                  <a:cubicBezTo>
                    <a:pt x="158817" y="307891"/>
                    <a:pt x="179772" y="285031"/>
                    <a:pt x="192155" y="250741"/>
                  </a:cubicBezTo>
                  <a:cubicBezTo>
                    <a:pt x="203585" y="218356"/>
                    <a:pt x="205490" y="179304"/>
                    <a:pt x="197870" y="138346"/>
                  </a:cubicBezTo>
                  <a:cubicBezTo>
                    <a:pt x="180725" y="50716"/>
                    <a:pt x="125480" y="-9291"/>
                    <a:pt x="71187" y="1186"/>
                  </a:cubicBezTo>
                  <a:cubicBezTo>
                    <a:pt x="16895" y="11664"/>
                    <a:pt x="-11680" y="87864"/>
                    <a:pt x="4512" y="174541"/>
                  </a:cubicBezTo>
                  <a:cubicBezTo>
                    <a:pt x="13085" y="215499"/>
                    <a:pt x="29277" y="251694"/>
                    <a:pt x="51185" y="277411"/>
                  </a:cubicBezTo>
                  <a:close/>
                </a:path>
              </a:pathLst>
            </a:custGeom>
            <a:grpFill/>
            <a:ln w="12700" cap="flat">
              <a:solidFill>
                <a:srgbClr val="AACB8B"/>
              </a:solidFill>
              <a:prstDash val="solid"/>
              <a:miter/>
            </a:ln>
          </p:spPr>
          <p:txBody>
            <a:bodyPr rtlCol="0" anchor="ctr"/>
            <a:lstStyle/>
            <a:p>
              <a:endParaRPr lang="zh-CN" altLang="en-US"/>
            </a:p>
          </p:txBody>
        </p:sp>
        <p:sp>
          <p:nvSpPr>
            <p:cNvPr id="20" name="任意多边形: 形状 19">
              <a:extLst>
                <a:ext uri="{FF2B5EF4-FFF2-40B4-BE49-F238E27FC236}">
                  <a16:creationId xmlns:a16="http://schemas.microsoft.com/office/drawing/2014/main" id="{2C0A11B4-B154-6C4F-5EEA-A42CC65EE75C}"/>
                </a:ext>
              </a:extLst>
            </p:cNvPr>
            <p:cNvSpPr/>
            <p:nvPr/>
          </p:nvSpPr>
          <p:spPr>
            <a:xfrm>
              <a:off x="4277873" y="1993049"/>
              <a:ext cx="503037" cy="439342"/>
            </a:xfrm>
            <a:custGeom>
              <a:avLst/>
              <a:gdLst>
                <a:gd name="connsiteX0" fmla="*/ 362979 w 503037"/>
                <a:gd name="connsiteY0" fmla="*/ 51435 h 439342"/>
                <a:gd name="connsiteX1" fmla="*/ 282969 w 503037"/>
                <a:gd name="connsiteY1" fmla="*/ 3810 h 439342"/>
                <a:gd name="connsiteX2" fmla="*/ 254394 w 503037"/>
                <a:gd name="connsiteY2" fmla="*/ 0 h 439342"/>
                <a:gd name="connsiteX3" fmla="*/ 248679 w 503037"/>
                <a:gd name="connsiteY3" fmla="*/ 0 h 439342"/>
                <a:gd name="connsiteX4" fmla="*/ 220104 w 503037"/>
                <a:gd name="connsiteY4" fmla="*/ 3810 h 439342"/>
                <a:gd name="connsiteX5" fmla="*/ 138189 w 503037"/>
                <a:gd name="connsiteY5" fmla="*/ 53340 h 439342"/>
                <a:gd name="connsiteX6" fmla="*/ 55321 w 503037"/>
                <a:gd name="connsiteY6" fmla="*/ 152400 h 439342"/>
                <a:gd name="connsiteX7" fmla="*/ 1029 w 503037"/>
                <a:gd name="connsiteY7" fmla="*/ 288607 h 439342"/>
                <a:gd name="connsiteX8" fmla="*/ 88659 w 503037"/>
                <a:gd name="connsiteY8" fmla="*/ 414338 h 439342"/>
                <a:gd name="connsiteX9" fmla="*/ 174384 w 503037"/>
                <a:gd name="connsiteY9" fmla="*/ 439103 h 439342"/>
                <a:gd name="connsiteX10" fmla="*/ 251536 w 503037"/>
                <a:gd name="connsiteY10" fmla="*/ 419100 h 439342"/>
                <a:gd name="connsiteX11" fmla="*/ 414414 w 503037"/>
                <a:gd name="connsiteY11" fmla="*/ 414338 h 439342"/>
                <a:gd name="connsiteX12" fmla="*/ 502044 w 503037"/>
                <a:gd name="connsiteY12" fmla="*/ 288607 h 439342"/>
                <a:gd name="connsiteX13" fmla="*/ 447751 w 503037"/>
                <a:gd name="connsiteY13" fmla="*/ 153352 h 439342"/>
                <a:gd name="connsiteX14" fmla="*/ 362979 w 503037"/>
                <a:gd name="connsiteY14" fmla="*/ 51435 h 4393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03037" h="439342">
                  <a:moveTo>
                    <a:pt x="362979" y="51435"/>
                  </a:moveTo>
                  <a:cubicBezTo>
                    <a:pt x="358216" y="47625"/>
                    <a:pt x="317259" y="10477"/>
                    <a:pt x="282969" y="3810"/>
                  </a:cubicBezTo>
                  <a:cubicBezTo>
                    <a:pt x="270586" y="952"/>
                    <a:pt x="261061" y="0"/>
                    <a:pt x="254394" y="0"/>
                  </a:cubicBezTo>
                  <a:cubicBezTo>
                    <a:pt x="252489" y="0"/>
                    <a:pt x="250584" y="0"/>
                    <a:pt x="248679" y="0"/>
                  </a:cubicBezTo>
                  <a:cubicBezTo>
                    <a:pt x="241059" y="0"/>
                    <a:pt x="232486" y="1905"/>
                    <a:pt x="220104" y="3810"/>
                  </a:cubicBezTo>
                  <a:cubicBezTo>
                    <a:pt x="184861" y="10477"/>
                    <a:pt x="143904" y="47625"/>
                    <a:pt x="138189" y="53340"/>
                  </a:cubicBezTo>
                  <a:lnTo>
                    <a:pt x="55321" y="152400"/>
                  </a:lnTo>
                  <a:cubicBezTo>
                    <a:pt x="13411" y="197167"/>
                    <a:pt x="-4686" y="242888"/>
                    <a:pt x="1029" y="288607"/>
                  </a:cubicBezTo>
                  <a:cubicBezTo>
                    <a:pt x="11506" y="365760"/>
                    <a:pt x="85801" y="412432"/>
                    <a:pt x="88659" y="414338"/>
                  </a:cubicBezTo>
                  <a:cubicBezTo>
                    <a:pt x="120091" y="432435"/>
                    <a:pt x="149619" y="439103"/>
                    <a:pt x="174384" y="439103"/>
                  </a:cubicBezTo>
                  <a:cubicBezTo>
                    <a:pt x="210579" y="439103"/>
                    <a:pt x="238201" y="426720"/>
                    <a:pt x="251536" y="419100"/>
                  </a:cubicBezTo>
                  <a:cubicBezTo>
                    <a:pt x="274396" y="431482"/>
                    <a:pt x="338214" y="460057"/>
                    <a:pt x="414414" y="414338"/>
                  </a:cubicBezTo>
                  <a:cubicBezTo>
                    <a:pt x="417271" y="412432"/>
                    <a:pt x="491566" y="365760"/>
                    <a:pt x="502044" y="288607"/>
                  </a:cubicBezTo>
                  <a:cubicBezTo>
                    <a:pt x="507759" y="242888"/>
                    <a:pt x="488709" y="197167"/>
                    <a:pt x="447751" y="153352"/>
                  </a:cubicBezTo>
                  <a:lnTo>
                    <a:pt x="362979" y="51435"/>
                  </a:lnTo>
                  <a:close/>
                </a:path>
              </a:pathLst>
            </a:custGeom>
            <a:grpFill/>
            <a:ln w="12700" cap="flat">
              <a:solidFill>
                <a:srgbClr val="AACB8B"/>
              </a:solidFill>
              <a:prstDash val="solid"/>
              <a:miter/>
            </a:ln>
          </p:spPr>
          <p:txBody>
            <a:bodyPr rtlCol="0" anchor="ctr"/>
            <a:lstStyle/>
            <a:p>
              <a:endParaRPr lang="zh-CN" altLang="en-US"/>
            </a:p>
          </p:txBody>
        </p:sp>
      </p:grpSp>
      <p:grpSp>
        <p:nvGrpSpPr>
          <p:cNvPr id="21" name="组合 20">
            <a:extLst>
              <a:ext uri="{FF2B5EF4-FFF2-40B4-BE49-F238E27FC236}">
                <a16:creationId xmlns:a16="http://schemas.microsoft.com/office/drawing/2014/main" id="{54109E61-70DF-F808-2E74-BB2372E626FE}"/>
              </a:ext>
            </a:extLst>
          </p:cNvPr>
          <p:cNvGrpSpPr/>
          <p:nvPr/>
        </p:nvGrpSpPr>
        <p:grpSpPr>
          <a:xfrm rot="20489119">
            <a:off x="7656040" y="4123867"/>
            <a:ext cx="936009" cy="989899"/>
            <a:chOff x="4168306" y="1669918"/>
            <a:chExt cx="720964" cy="762473"/>
          </a:xfrm>
          <a:solidFill>
            <a:srgbClr val="FFE9B3"/>
          </a:solidFill>
        </p:grpSpPr>
        <p:sp>
          <p:nvSpPr>
            <p:cNvPr id="22" name="任意多边形: 形状 21">
              <a:extLst>
                <a:ext uri="{FF2B5EF4-FFF2-40B4-BE49-F238E27FC236}">
                  <a16:creationId xmlns:a16="http://schemas.microsoft.com/office/drawing/2014/main" id="{9432434D-5510-33A4-F565-DFF9A6C064F8}"/>
                </a:ext>
              </a:extLst>
            </p:cNvPr>
            <p:cNvSpPr/>
            <p:nvPr/>
          </p:nvSpPr>
          <p:spPr>
            <a:xfrm>
              <a:off x="4711940" y="1905730"/>
              <a:ext cx="177330" cy="232098"/>
            </a:xfrm>
            <a:custGeom>
              <a:avLst/>
              <a:gdLst>
                <a:gd name="connsiteX0" fmla="*/ 136557 w 177330"/>
                <a:gd name="connsiteY0" fmla="*/ 4451 h 232098"/>
                <a:gd name="connsiteX1" fmla="*/ 67024 w 177330"/>
                <a:gd name="connsiteY1" fmla="*/ 15881 h 232098"/>
                <a:gd name="connsiteX2" fmla="*/ 14637 w 177330"/>
                <a:gd name="connsiteY2" fmla="*/ 83509 h 232098"/>
                <a:gd name="connsiteX3" fmla="*/ 40354 w 177330"/>
                <a:gd name="connsiteY3" fmla="*/ 227336 h 232098"/>
                <a:gd name="connsiteX4" fmla="*/ 63214 w 177330"/>
                <a:gd name="connsiteY4" fmla="*/ 232099 h 232098"/>
                <a:gd name="connsiteX5" fmla="*/ 162274 w 177330"/>
                <a:gd name="connsiteY5" fmla="*/ 147326 h 232098"/>
                <a:gd name="connsiteX6" fmla="*/ 136557 w 177330"/>
                <a:gd name="connsiteY6" fmla="*/ 4451 h 232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7330" h="232098">
                  <a:moveTo>
                    <a:pt x="136557" y="4451"/>
                  </a:moveTo>
                  <a:cubicBezTo>
                    <a:pt x="115602" y="-4121"/>
                    <a:pt x="90837" y="-311"/>
                    <a:pt x="67024" y="15881"/>
                  </a:cubicBezTo>
                  <a:cubicBezTo>
                    <a:pt x="45117" y="31121"/>
                    <a:pt x="27019" y="54934"/>
                    <a:pt x="14637" y="83509"/>
                  </a:cubicBezTo>
                  <a:cubicBezTo>
                    <a:pt x="-12033" y="146374"/>
                    <a:pt x="-1556" y="209239"/>
                    <a:pt x="40354" y="227336"/>
                  </a:cubicBezTo>
                  <a:cubicBezTo>
                    <a:pt x="47974" y="230194"/>
                    <a:pt x="55594" y="232099"/>
                    <a:pt x="63214" y="232099"/>
                  </a:cubicBezTo>
                  <a:cubicBezTo>
                    <a:pt x="99409" y="232099"/>
                    <a:pt x="140367" y="199714"/>
                    <a:pt x="162274" y="147326"/>
                  </a:cubicBezTo>
                  <a:cubicBezTo>
                    <a:pt x="189897" y="85414"/>
                    <a:pt x="178467" y="22549"/>
                    <a:pt x="136557" y="4451"/>
                  </a:cubicBezTo>
                  <a:close/>
                </a:path>
              </a:pathLst>
            </a:custGeom>
            <a:grpFill/>
            <a:ln w="12700" cap="flat">
              <a:solidFill>
                <a:srgbClr val="FFDB84"/>
              </a:solidFill>
              <a:prstDash val="solid"/>
              <a:miter/>
            </a:ln>
          </p:spPr>
          <p:txBody>
            <a:bodyPr rtlCol="0" anchor="ctr"/>
            <a:lstStyle/>
            <a:p>
              <a:endParaRPr lang="zh-CN" altLang="en-US"/>
            </a:p>
          </p:txBody>
        </p:sp>
        <p:sp>
          <p:nvSpPr>
            <p:cNvPr id="23" name="任意多边形: 形状 22">
              <a:extLst>
                <a:ext uri="{FF2B5EF4-FFF2-40B4-BE49-F238E27FC236}">
                  <a16:creationId xmlns:a16="http://schemas.microsoft.com/office/drawing/2014/main" id="{BD5B1E5A-AA74-8A2A-10BA-E1EC2895D1AC}"/>
                </a:ext>
              </a:extLst>
            </p:cNvPr>
            <p:cNvSpPr/>
            <p:nvPr/>
          </p:nvSpPr>
          <p:spPr>
            <a:xfrm>
              <a:off x="4168306" y="1905307"/>
              <a:ext cx="176423" cy="233474"/>
            </a:xfrm>
            <a:custGeom>
              <a:avLst/>
              <a:gdLst>
                <a:gd name="connsiteX0" fmla="*/ 136313 w 176423"/>
                <a:gd name="connsiteY0" fmla="*/ 227759 h 233474"/>
                <a:gd name="connsiteX1" fmla="*/ 162030 w 176423"/>
                <a:gd name="connsiteY1" fmla="*/ 83932 h 233474"/>
                <a:gd name="connsiteX2" fmla="*/ 109643 w 176423"/>
                <a:gd name="connsiteY2" fmla="*/ 16304 h 233474"/>
                <a:gd name="connsiteX3" fmla="*/ 40110 w 176423"/>
                <a:gd name="connsiteY3" fmla="*/ 4874 h 233474"/>
                <a:gd name="connsiteX4" fmla="*/ 14393 w 176423"/>
                <a:gd name="connsiteY4" fmla="*/ 148702 h 233474"/>
                <a:gd name="connsiteX5" fmla="*/ 113453 w 176423"/>
                <a:gd name="connsiteY5" fmla="*/ 233474 h 233474"/>
                <a:gd name="connsiteX6" fmla="*/ 136313 w 176423"/>
                <a:gd name="connsiteY6" fmla="*/ 227759 h 2334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6423" h="233474">
                  <a:moveTo>
                    <a:pt x="136313" y="227759"/>
                  </a:moveTo>
                  <a:cubicBezTo>
                    <a:pt x="177270" y="209662"/>
                    <a:pt x="188700" y="146796"/>
                    <a:pt x="162030" y="83932"/>
                  </a:cubicBezTo>
                  <a:cubicBezTo>
                    <a:pt x="149648" y="55357"/>
                    <a:pt x="130598" y="31544"/>
                    <a:pt x="109643" y="16304"/>
                  </a:cubicBezTo>
                  <a:cubicBezTo>
                    <a:pt x="85830" y="112"/>
                    <a:pt x="61065" y="-4651"/>
                    <a:pt x="40110" y="4874"/>
                  </a:cubicBezTo>
                  <a:cubicBezTo>
                    <a:pt x="-847" y="22971"/>
                    <a:pt x="-12277" y="85837"/>
                    <a:pt x="14393" y="148702"/>
                  </a:cubicBezTo>
                  <a:cubicBezTo>
                    <a:pt x="36300" y="200137"/>
                    <a:pt x="77258" y="233474"/>
                    <a:pt x="113453" y="233474"/>
                  </a:cubicBezTo>
                  <a:cubicBezTo>
                    <a:pt x="121073" y="232521"/>
                    <a:pt x="128693" y="231569"/>
                    <a:pt x="136313" y="227759"/>
                  </a:cubicBezTo>
                  <a:close/>
                </a:path>
              </a:pathLst>
            </a:custGeom>
            <a:grpFill/>
            <a:ln w="12700" cap="flat">
              <a:solidFill>
                <a:srgbClr val="FFDB84"/>
              </a:solidFill>
              <a:prstDash val="solid"/>
              <a:miter/>
            </a:ln>
          </p:spPr>
          <p:txBody>
            <a:bodyPr rtlCol="0" anchor="ctr"/>
            <a:lstStyle/>
            <a:p>
              <a:endParaRPr lang="zh-CN" altLang="en-US"/>
            </a:p>
          </p:txBody>
        </p:sp>
        <p:sp>
          <p:nvSpPr>
            <p:cNvPr id="24" name="任意多边形: 形状 23">
              <a:extLst>
                <a:ext uri="{FF2B5EF4-FFF2-40B4-BE49-F238E27FC236}">
                  <a16:creationId xmlns:a16="http://schemas.microsoft.com/office/drawing/2014/main" id="{16E6A3D6-BCF0-2583-9164-6D27BEFCA05D}"/>
                </a:ext>
              </a:extLst>
            </p:cNvPr>
            <p:cNvSpPr/>
            <p:nvPr/>
          </p:nvSpPr>
          <p:spPr>
            <a:xfrm>
              <a:off x="4554365" y="1669918"/>
              <a:ext cx="202798" cy="312653"/>
            </a:xfrm>
            <a:custGeom>
              <a:avLst/>
              <a:gdLst>
                <a:gd name="connsiteX0" fmla="*/ 71247 w 202798"/>
                <a:gd name="connsiteY0" fmla="*/ 311701 h 312653"/>
                <a:gd name="connsiteX1" fmla="*/ 83630 w 202798"/>
                <a:gd name="connsiteY1" fmla="*/ 312654 h 312653"/>
                <a:gd name="connsiteX2" fmla="*/ 151257 w 202798"/>
                <a:gd name="connsiteY2" fmla="*/ 276459 h 312653"/>
                <a:gd name="connsiteX3" fmla="*/ 197930 w 202798"/>
                <a:gd name="connsiteY3" fmla="*/ 174541 h 312653"/>
                <a:gd name="connsiteX4" fmla="*/ 131255 w 202798"/>
                <a:gd name="connsiteY4" fmla="*/ 1186 h 312653"/>
                <a:gd name="connsiteX5" fmla="*/ 4572 w 202798"/>
                <a:gd name="connsiteY5" fmla="*/ 138346 h 312653"/>
                <a:gd name="connsiteX6" fmla="*/ 10287 w 202798"/>
                <a:gd name="connsiteY6" fmla="*/ 250741 h 312653"/>
                <a:gd name="connsiteX7" fmla="*/ 71247 w 202798"/>
                <a:gd name="connsiteY7" fmla="*/ 311701 h 3126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2798" h="312653">
                  <a:moveTo>
                    <a:pt x="71247" y="311701"/>
                  </a:moveTo>
                  <a:cubicBezTo>
                    <a:pt x="75057" y="312654"/>
                    <a:pt x="79819" y="312654"/>
                    <a:pt x="83630" y="312654"/>
                  </a:cubicBezTo>
                  <a:cubicBezTo>
                    <a:pt x="106490" y="312654"/>
                    <a:pt x="130302" y="300271"/>
                    <a:pt x="151257" y="276459"/>
                  </a:cubicBezTo>
                  <a:cubicBezTo>
                    <a:pt x="173165" y="250741"/>
                    <a:pt x="190309" y="214546"/>
                    <a:pt x="197930" y="174541"/>
                  </a:cubicBezTo>
                  <a:cubicBezTo>
                    <a:pt x="215075" y="87864"/>
                    <a:pt x="185547" y="11664"/>
                    <a:pt x="131255" y="1186"/>
                  </a:cubicBezTo>
                  <a:cubicBezTo>
                    <a:pt x="76962" y="-9291"/>
                    <a:pt x="21717" y="50716"/>
                    <a:pt x="4572" y="138346"/>
                  </a:cubicBezTo>
                  <a:cubicBezTo>
                    <a:pt x="-3048" y="178351"/>
                    <a:pt x="-1143" y="218356"/>
                    <a:pt x="10287" y="250741"/>
                  </a:cubicBezTo>
                  <a:cubicBezTo>
                    <a:pt x="22669" y="285031"/>
                    <a:pt x="44577" y="306939"/>
                    <a:pt x="71247" y="311701"/>
                  </a:cubicBezTo>
                  <a:close/>
                </a:path>
              </a:pathLst>
            </a:custGeom>
            <a:grpFill/>
            <a:ln w="12700" cap="flat">
              <a:solidFill>
                <a:srgbClr val="FFDB84"/>
              </a:solidFill>
              <a:prstDash val="solid"/>
              <a:miter/>
            </a:ln>
          </p:spPr>
          <p:txBody>
            <a:bodyPr rtlCol="0" anchor="ctr"/>
            <a:lstStyle/>
            <a:p>
              <a:endParaRPr lang="zh-CN" altLang="en-US"/>
            </a:p>
          </p:txBody>
        </p:sp>
        <p:sp>
          <p:nvSpPr>
            <p:cNvPr id="25" name="任意多边形: 形状 24">
              <a:extLst>
                <a:ext uri="{FF2B5EF4-FFF2-40B4-BE49-F238E27FC236}">
                  <a16:creationId xmlns:a16="http://schemas.microsoft.com/office/drawing/2014/main" id="{8B2BA054-E60E-8069-31D0-491AF2508CCE}"/>
                </a:ext>
              </a:extLst>
            </p:cNvPr>
            <p:cNvSpPr/>
            <p:nvPr/>
          </p:nvSpPr>
          <p:spPr>
            <a:xfrm>
              <a:off x="4300107" y="1669918"/>
              <a:ext cx="202441" cy="313606"/>
            </a:xfrm>
            <a:custGeom>
              <a:avLst/>
              <a:gdLst>
                <a:gd name="connsiteX0" fmla="*/ 51185 w 202441"/>
                <a:gd name="connsiteY0" fmla="*/ 277411 h 313606"/>
                <a:gd name="connsiteX1" fmla="*/ 118812 w 202441"/>
                <a:gd name="connsiteY1" fmla="*/ 313606 h 313606"/>
                <a:gd name="connsiteX2" fmla="*/ 131195 w 202441"/>
                <a:gd name="connsiteY2" fmla="*/ 312654 h 313606"/>
                <a:gd name="connsiteX3" fmla="*/ 192155 w 202441"/>
                <a:gd name="connsiteY3" fmla="*/ 250741 h 313606"/>
                <a:gd name="connsiteX4" fmla="*/ 197870 w 202441"/>
                <a:gd name="connsiteY4" fmla="*/ 138346 h 313606"/>
                <a:gd name="connsiteX5" fmla="*/ 71187 w 202441"/>
                <a:gd name="connsiteY5" fmla="*/ 1186 h 313606"/>
                <a:gd name="connsiteX6" fmla="*/ 4512 w 202441"/>
                <a:gd name="connsiteY6" fmla="*/ 174541 h 313606"/>
                <a:gd name="connsiteX7" fmla="*/ 51185 w 202441"/>
                <a:gd name="connsiteY7" fmla="*/ 277411 h 3136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2441" h="313606">
                  <a:moveTo>
                    <a:pt x="51185" y="277411"/>
                  </a:moveTo>
                  <a:cubicBezTo>
                    <a:pt x="72140" y="301224"/>
                    <a:pt x="95000" y="313606"/>
                    <a:pt x="118812" y="313606"/>
                  </a:cubicBezTo>
                  <a:cubicBezTo>
                    <a:pt x="122622" y="313606"/>
                    <a:pt x="127385" y="313606"/>
                    <a:pt x="131195" y="312654"/>
                  </a:cubicBezTo>
                  <a:cubicBezTo>
                    <a:pt x="158817" y="307891"/>
                    <a:pt x="179772" y="285031"/>
                    <a:pt x="192155" y="250741"/>
                  </a:cubicBezTo>
                  <a:cubicBezTo>
                    <a:pt x="203585" y="218356"/>
                    <a:pt x="205490" y="179304"/>
                    <a:pt x="197870" y="138346"/>
                  </a:cubicBezTo>
                  <a:cubicBezTo>
                    <a:pt x="180725" y="50716"/>
                    <a:pt x="125480" y="-9291"/>
                    <a:pt x="71187" y="1186"/>
                  </a:cubicBezTo>
                  <a:cubicBezTo>
                    <a:pt x="16895" y="11664"/>
                    <a:pt x="-11680" y="87864"/>
                    <a:pt x="4512" y="174541"/>
                  </a:cubicBezTo>
                  <a:cubicBezTo>
                    <a:pt x="13085" y="215499"/>
                    <a:pt x="29277" y="251694"/>
                    <a:pt x="51185" y="277411"/>
                  </a:cubicBezTo>
                  <a:close/>
                </a:path>
              </a:pathLst>
            </a:custGeom>
            <a:grpFill/>
            <a:ln w="12700" cap="flat">
              <a:solidFill>
                <a:srgbClr val="FFDB84"/>
              </a:solidFill>
              <a:prstDash val="solid"/>
              <a:miter/>
            </a:ln>
          </p:spPr>
          <p:txBody>
            <a:bodyPr rtlCol="0" anchor="ctr"/>
            <a:lstStyle/>
            <a:p>
              <a:endParaRPr lang="zh-CN" altLang="en-US"/>
            </a:p>
          </p:txBody>
        </p:sp>
        <p:sp>
          <p:nvSpPr>
            <p:cNvPr id="26" name="任意多边形: 形状 25">
              <a:extLst>
                <a:ext uri="{FF2B5EF4-FFF2-40B4-BE49-F238E27FC236}">
                  <a16:creationId xmlns:a16="http://schemas.microsoft.com/office/drawing/2014/main" id="{22936E39-3EFC-1D45-6FFB-E66D99552F78}"/>
                </a:ext>
              </a:extLst>
            </p:cNvPr>
            <p:cNvSpPr/>
            <p:nvPr/>
          </p:nvSpPr>
          <p:spPr>
            <a:xfrm>
              <a:off x="4277873" y="1993049"/>
              <a:ext cx="503037" cy="439342"/>
            </a:xfrm>
            <a:custGeom>
              <a:avLst/>
              <a:gdLst>
                <a:gd name="connsiteX0" fmla="*/ 362979 w 503037"/>
                <a:gd name="connsiteY0" fmla="*/ 51435 h 439342"/>
                <a:gd name="connsiteX1" fmla="*/ 282969 w 503037"/>
                <a:gd name="connsiteY1" fmla="*/ 3810 h 439342"/>
                <a:gd name="connsiteX2" fmla="*/ 254394 w 503037"/>
                <a:gd name="connsiteY2" fmla="*/ 0 h 439342"/>
                <a:gd name="connsiteX3" fmla="*/ 248679 w 503037"/>
                <a:gd name="connsiteY3" fmla="*/ 0 h 439342"/>
                <a:gd name="connsiteX4" fmla="*/ 220104 w 503037"/>
                <a:gd name="connsiteY4" fmla="*/ 3810 h 439342"/>
                <a:gd name="connsiteX5" fmla="*/ 138189 w 503037"/>
                <a:gd name="connsiteY5" fmla="*/ 53340 h 439342"/>
                <a:gd name="connsiteX6" fmla="*/ 55321 w 503037"/>
                <a:gd name="connsiteY6" fmla="*/ 152400 h 439342"/>
                <a:gd name="connsiteX7" fmla="*/ 1029 w 503037"/>
                <a:gd name="connsiteY7" fmla="*/ 288607 h 439342"/>
                <a:gd name="connsiteX8" fmla="*/ 88659 w 503037"/>
                <a:gd name="connsiteY8" fmla="*/ 414338 h 439342"/>
                <a:gd name="connsiteX9" fmla="*/ 174384 w 503037"/>
                <a:gd name="connsiteY9" fmla="*/ 439103 h 439342"/>
                <a:gd name="connsiteX10" fmla="*/ 251536 w 503037"/>
                <a:gd name="connsiteY10" fmla="*/ 419100 h 439342"/>
                <a:gd name="connsiteX11" fmla="*/ 414414 w 503037"/>
                <a:gd name="connsiteY11" fmla="*/ 414338 h 439342"/>
                <a:gd name="connsiteX12" fmla="*/ 502044 w 503037"/>
                <a:gd name="connsiteY12" fmla="*/ 288607 h 439342"/>
                <a:gd name="connsiteX13" fmla="*/ 447751 w 503037"/>
                <a:gd name="connsiteY13" fmla="*/ 153352 h 439342"/>
                <a:gd name="connsiteX14" fmla="*/ 362979 w 503037"/>
                <a:gd name="connsiteY14" fmla="*/ 51435 h 4393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03037" h="439342">
                  <a:moveTo>
                    <a:pt x="362979" y="51435"/>
                  </a:moveTo>
                  <a:cubicBezTo>
                    <a:pt x="358216" y="47625"/>
                    <a:pt x="317259" y="10477"/>
                    <a:pt x="282969" y="3810"/>
                  </a:cubicBezTo>
                  <a:cubicBezTo>
                    <a:pt x="270586" y="952"/>
                    <a:pt x="261061" y="0"/>
                    <a:pt x="254394" y="0"/>
                  </a:cubicBezTo>
                  <a:cubicBezTo>
                    <a:pt x="252489" y="0"/>
                    <a:pt x="250584" y="0"/>
                    <a:pt x="248679" y="0"/>
                  </a:cubicBezTo>
                  <a:cubicBezTo>
                    <a:pt x="241059" y="0"/>
                    <a:pt x="232486" y="1905"/>
                    <a:pt x="220104" y="3810"/>
                  </a:cubicBezTo>
                  <a:cubicBezTo>
                    <a:pt x="184861" y="10477"/>
                    <a:pt x="143904" y="47625"/>
                    <a:pt x="138189" y="53340"/>
                  </a:cubicBezTo>
                  <a:lnTo>
                    <a:pt x="55321" y="152400"/>
                  </a:lnTo>
                  <a:cubicBezTo>
                    <a:pt x="13411" y="197167"/>
                    <a:pt x="-4686" y="242888"/>
                    <a:pt x="1029" y="288607"/>
                  </a:cubicBezTo>
                  <a:cubicBezTo>
                    <a:pt x="11506" y="365760"/>
                    <a:pt x="85801" y="412432"/>
                    <a:pt x="88659" y="414338"/>
                  </a:cubicBezTo>
                  <a:cubicBezTo>
                    <a:pt x="120091" y="432435"/>
                    <a:pt x="149619" y="439103"/>
                    <a:pt x="174384" y="439103"/>
                  </a:cubicBezTo>
                  <a:cubicBezTo>
                    <a:pt x="210579" y="439103"/>
                    <a:pt x="238201" y="426720"/>
                    <a:pt x="251536" y="419100"/>
                  </a:cubicBezTo>
                  <a:cubicBezTo>
                    <a:pt x="274396" y="431482"/>
                    <a:pt x="338214" y="460057"/>
                    <a:pt x="414414" y="414338"/>
                  </a:cubicBezTo>
                  <a:cubicBezTo>
                    <a:pt x="417271" y="412432"/>
                    <a:pt x="491566" y="365760"/>
                    <a:pt x="502044" y="288607"/>
                  </a:cubicBezTo>
                  <a:cubicBezTo>
                    <a:pt x="507759" y="242888"/>
                    <a:pt x="488709" y="197167"/>
                    <a:pt x="447751" y="153352"/>
                  </a:cubicBezTo>
                  <a:lnTo>
                    <a:pt x="362979" y="51435"/>
                  </a:lnTo>
                  <a:close/>
                </a:path>
              </a:pathLst>
            </a:custGeom>
            <a:grpFill/>
            <a:ln w="12700" cap="flat">
              <a:solidFill>
                <a:srgbClr val="FFDB84"/>
              </a:solidFill>
              <a:prstDash val="solid"/>
              <a:miter/>
            </a:ln>
          </p:spPr>
          <p:txBody>
            <a:bodyPr rtlCol="0" anchor="ctr"/>
            <a:lstStyle/>
            <a:p>
              <a:endParaRPr lang="zh-CN" altLang="en-US"/>
            </a:p>
          </p:txBody>
        </p:sp>
      </p:grpSp>
      <p:grpSp>
        <p:nvGrpSpPr>
          <p:cNvPr id="27" name="组合 26">
            <a:extLst>
              <a:ext uri="{FF2B5EF4-FFF2-40B4-BE49-F238E27FC236}">
                <a16:creationId xmlns:a16="http://schemas.microsoft.com/office/drawing/2014/main" id="{DCC5FA24-C366-E103-8541-0D1F81D05656}"/>
              </a:ext>
            </a:extLst>
          </p:cNvPr>
          <p:cNvGrpSpPr/>
          <p:nvPr/>
        </p:nvGrpSpPr>
        <p:grpSpPr>
          <a:xfrm rot="19986364">
            <a:off x="3914743" y="4092845"/>
            <a:ext cx="683848" cy="723220"/>
            <a:chOff x="4168306" y="1669918"/>
            <a:chExt cx="720964" cy="762473"/>
          </a:xfrm>
          <a:solidFill>
            <a:srgbClr val="FFC176"/>
          </a:solidFill>
        </p:grpSpPr>
        <p:sp>
          <p:nvSpPr>
            <p:cNvPr id="28" name="任意多边形: 形状 27">
              <a:extLst>
                <a:ext uri="{FF2B5EF4-FFF2-40B4-BE49-F238E27FC236}">
                  <a16:creationId xmlns:a16="http://schemas.microsoft.com/office/drawing/2014/main" id="{E085282E-BD2E-F982-84EF-32CB1D15C7BB}"/>
                </a:ext>
              </a:extLst>
            </p:cNvPr>
            <p:cNvSpPr/>
            <p:nvPr/>
          </p:nvSpPr>
          <p:spPr>
            <a:xfrm>
              <a:off x="4711940" y="1905730"/>
              <a:ext cx="177330" cy="232098"/>
            </a:xfrm>
            <a:custGeom>
              <a:avLst/>
              <a:gdLst>
                <a:gd name="connsiteX0" fmla="*/ 136557 w 177330"/>
                <a:gd name="connsiteY0" fmla="*/ 4451 h 232098"/>
                <a:gd name="connsiteX1" fmla="*/ 67024 w 177330"/>
                <a:gd name="connsiteY1" fmla="*/ 15881 h 232098"/>
                <a:gd name="connsiteX2" fmla="*/ 14637 w 177330"/>
                <a:gd name="connsiteY2" fmla="*/ 83509 h 232098"/>
                <a:gd name="connsiteX3" fmla="*/ 40354 w 177330"/>
                <a:gd name="connsiteY3" fmla="*/ 227336 h 232098"/>
                <a:gd name="connsiteX4" fmla="*/ 63214 w 177330"/>
                <a:gd name="connsiteY4" fmla="*/ 232099 h 232098"/>
                <a:gd name="connsiteX5" fmla="*/ 162274 w 177330"/>
                <a:gd name="connsiteY5" fmla="*/ 147326 h 232098"/>
                <a:gd name="connsiteX6" fmla="*/ 136557 w 177330"/>
                <a:gd name="connsiteY6" fmla="*/ 4451 h 232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7330" h="232098">
                  <a:moveTo>
                    <a:pt x="136557" y="4451"/>
                  </a:moveTo>
                  <a:cubicBezTo>
                    <a:pt x="115602" y="-4121"/>
                    <a:pt x="90837" y="-311"/>
                    <a:pt x="67024" y="15881"/>
                  </a:cubicBezTo>
                  <a:cubicBezTo>
                    <a:pt x="45117" y="31121"/>
                    <a:pt x="27019" y="54934"/>
                    <a:pt x="14637" y="83509"/>
                  </a:cubicBezTo>
                  <a:cubicBezTo>
                    <a:pt x="-12033" y="146374"/>
                    <a:pt x="-1556" y="209239"/>
                    <a:pt x="40354" y="227336"/>
                  </a:cubicBezTo>
                  <a:cubicBezTo>
                    <a:pt x="47974" y="230194"/>
                    <a:pt x="55594" y="232099"/>
                    <a:pt x="63214" y="232099"/>
                  </a:cubicBezTo>
                  <a:cubicBezTo>
                    <a:pt x="99409" y="232099"/>
                    <a:pt x="140367" y="199714"/>
                    <a:pt x="162274" y="147326"/>
                  </a:cubicBezTo>
                  <a:cubicBezTo>
                    <a:pt x="189897" y="85414"/>
                    <a:pt x="178467" y="22549"/>
                    <a:pt x="136557" y="4451"/>
                  </a:cubicBezTo>
                  <a:close/>
                </a:path>
              </a:pathLst>
            </a:custGeom>
            <a:grpFill/>
            <a:ln w="12700" cap="flat">
              <a:solidFill>
                <a:srgbClr val="FFA437"/>
              </a:solidFill>
              <a:prstDash val="solid"/>
              <a:miter/>
            </a:ln>
          </p:spPr>
          <p:txBody>
            <a:bodyPr rtlCol="0" anchor="ctr"/>
            <a:lstStyle/>
            <a:p>
              <a:endParaRPr lang="zh-CN" altLang="en-US"/>
            </a:p>
          </p:txBody>
        </p:sp>
        <p:sp>
          <p:nvSpPr>
            <p:cNvPr id="29" name="任意多边形: 形状 28">
              <a:extLst>
                <a:ext uri="{FF2B5EF4-FFF2-40B4-BE49-F238E27FC236}">
                  <a16:creationId xmlns:a16="http://schemas.microsoft.com/office/drawing/2014/main" id="{557A4CB8-B2B5-A196-E856-DD8A5E62D8A7}"/>
                </a:ext>
              </a:extLst>
            </p:cNvPr>
            <p:cNvSpPr/>
            <p:nvPr/>
          </p:nvSpPr>
          <p:spPr>
            <a:xfrm>
              <a:off x="4168306" y="1905307"/>
              <a:ext cx="176423" cy="233474"/>
            </a:xfrm>
            <a:custGeom>
              <a:avLst/>
              <a:gdLst>
                <a:gd name="connsiteX0" fmla="*/ 136313 w 176423"/>
                <a:gd name="connsiteY0" fmla="*/ 227759 h 233474"/>
                <a:gd name="connsiteX1" fmla="*/ 162030 w 176423"/>
                <a:gd name="connsiteY1" fmla="*/ 83932 h 233474"/>
                <a:gd name="connsiteX2" fmla="*/ 109643 w 176423"/>
                <a:gd name="connsiteY2" fmla="*/ 16304 h 233474"/>
                <a:gd name="connsiteX3" fmla="*/ 40110 w 176423"/>
                <a:gd name="connsiteY3" fmla="*/ 4874 h 233474"/>
                <a:gd name="connsiteX4" fmla="*/ 14393 w 176423"/>
                <a:gd name="connsiteY4" fmla="*/ 148702 h 233474"/>
                <a:gd name="connsiteX5" fmla="*/ 113453 w 176423"/>
                <a:gd name="connsiteY5" fmla="*/ 233474 h 233474"/>
                <a:gd name="connsiteX6" fmla="*/ 136313 w 176423"/>
                <a:gd name="connsiteY6" fmla="*/ 227759 h 2334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6423" h="233474">
                  <a:moveTo>
                    <a:pt x="136313" y="227759"/>
                  </a:moveTo>
                  <a:cubicBezTo>
                    <a:pt x="177270" y="209662"/>
                    <a:pt x="188700" y="146796"/>
                    <a:pt x="162030" y="83932"/>
                  </a:cubicBezTo>
                  <a:cubicBezTo>
                    <a:pt x="149648" y="55357"/>
                    <a:pt x="130598" y="31544"/>
                    <a:pt x="109643" y="16304"/>
                  </a:cubicBezTo>
                  <a:cubicBezTo>
                    <a:pt x="85830" y="112"/>
                    <a:pt x="61065" y="-4651"/>
                    <a:pt x="40110" y="4874"/>
                  </a:cubicBezTo>
                  <a:cubicBezTo>
                    <a:pt x="-847" y="22971"/>
                    <a:pt x="-12277" y="85837"/>
                    <a:pt x="14393" y="148702"/>
                  </a:cubicBezTo>
                  <a:cubicBezTo>
                    <a:pt x="36300" y="200137"/>
                    <a:pt x="77258" y="233474"/>
                    <a:pt x="113453" y="233474"/>
                  </a:cubicBezTo>
                  <a:cubicBezTo>
                    <a:pt x="121073" y="232521"/>
                    <a:pt x="128693" y="231569"/>
                    <a:pt x="136313" y="227759"/>
                  </a:cubicBezTo>
                  <a:close/>
                </a:path>
              </a:pathLst>
            </a:custGeom>
            <a:grpFill/>
            <a:ln w="12700" cap="flat">
              <a:solidFill>
                <a:srgbClr val="FFA437"/>
              </a:solidFill>
              <a:prstDash val="solid"/>
              <a:miter/>
            </a:ln>
          </p:spPr>
          <p:txBody>
            <a:bodyPr rtlCol="0" anchor="ctr"/>
            <a:lstStyle/>
            <a:p>
              <a:endParaRPr lang="zh-CN" altLang="en-US"/>
            </a:p>
          </p:txBody>
        </p:sp>
        <p:sp>
          <p:nvSpPr>
            <p:cNvPr id="30" name="任意多边形: 形状 29">
              <a:extLst>
                <a:ext uri="{FF2B5EF4-FFF2-40B4-BE49-F238E27FC236}">
                  <a16:creationId xmlns:a16="http://schemas.microsoft.com/office/drawing/2014/main" id="{F71A6F39-3B54-58E9-6B1E-1019A6B11E35}"/>
                </a:ext>
              </a:extLst>
            </p:cNvPr>
            <p:cNvSpPr/>
            <p:nvPr/>
          </p:nvSpPr>
          <p:spPr>
            <a:xfrm>
              <a:off x="4554365" y="1669918"/>
              <a:ext cx="202798" cy="312653"/>
            </a:xfrm>
            <a:custGeom>
              <a:avLst/>
              <a:gdLst>
                <a:gd name="connsiteX0" fmla="*/ 71247 w 202798"/>
                <a:gd name="connsiteY0" fmla="*/ 311701 h 312653"/>
                <a:gd name="connsiteX1" fmla="*/ 83630 w 202798"/>
                <a:gd name="connsiteY1" fmla="*/ 312654 h 312653"/>
                <a:gd name="connsiteX2" fmla="*/ 151257 w 202798"/>
                <a:gd name="connsiteY2" fmla="*/ 276459 h 312653"/>
                <a:gd name="connsiteX3" fmla="*/ 197930 w 202798"/>
                <a:gd name="connsiteY3" fmla="*/ 174541 h 312653"/>
                <a:gd name="connsiteX4" fmla="*/ 131255 w 202798"/>
                <a:gd name="connsiteY4" fmla="*/ 1186 h 312653"/>
                <a:gd name="connsiteX5" fmla="*/ 4572 w 202798"/>
                <a:gd name="connsiteY5" fmla="*/ 138346 h 312653"/>
                <a:gd name="connsiteX6" fmla="*/ 10287 w 202798"/>
                <a:gd name="connsiteY6" fmla="*/ 250741 h 312653"/>
                <a:gd name="connsiteX7" fmla="*/ 71247 w 202798"/>
                <a:gd name="connsiteY7" fmla="*/ 311701 h 3126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2798" h="312653">
                  <a:moveTo>
                    <a:pt x="71247" y="311701"/>
                  </a:moveTo>
                  <a:cubicBezTo>
                    <a:pt x="75057" y="312654"/>
                    <a:pt x="79819" y="312654"/>
                    <a:pt x="83630" y="312654"/>
                  </a:cubicBezTo>
                  <a:cubicBezTo>
                    <a:pt x="106490" y="312654"/>
                    <a:pt x="130302" y="300271"/>
                    <a:pt x="151257" y="276459"/>
                  </a:cubicBezTo>
                  <a:cubicBezTo>
                    <a:pt x="173165" y="250741"/>
                    <a:pt x="190309" y="214546"/>
                    <a:pt x="197930" y="174541"/>
                  </a:cubicBezTo>
                  <a:cubicBezTo>
                    <a:pt x="215075" y="87864"/>
                    <a:pt x="185547" y="11664"/>
                    <a:pt x="131255" y="1186"/>
                  </a:cubicBezTo>
                  <a:cubicBezTo>
                    <a:pt x="76962" y="-9291"/>
                    <a:pt x="21717" y="50716"/>
                    <a:pt x="4572" y="138346"/>
                  </a:cubicBezTo>
                  <a:cubicBezTo>
                    <a:pt x="-3048" y="178351"/>
                    <a:pt x="-1143" y="218356"/>
                    <a:pt x="10287" y="250741"/>
                  </a:cubicBezTo>
                  <a:cubicBezTo>
                    <a:pt x="22669" y="285031"/>
                    <a:pt x="44577" y="306939"/>
                    <a:pt x="71247" y="311701"/>
                  </a:cubicBezTo>
                  <a:close/>
                </a:path>
              </a:pathLst>
            </a:custGeom>
            <a:grpFill/>
            <a:ln w="12700" cap="flat">
              <a:solidFill>
                <a:srgbClr val="FFA437"/>
              </a:solidFill>
              <a:prstDash val="solid"/>
              <a:miter/>
            </a:ln>
          </p:spPr>
          <p:txBody>
            <a:bodyPr rtlCol="0" anchor="ctr"/>
            <a:lstStyle/>
            <a:p>
              <a:endParaRPr lang="zh-CN" altLang="en-US"/>
            </a:p>
          </p:txBody>
        </p:sp>
        <p:sp>
          <p:nvSpPr>
            <p:cNvPr id="31" name="任意多边形: 形状 30">
              <a:extLst>
                <a:ext uri="{FF2B5EF4-FFF2-40B4-BE49-F238E27FC236}">
                  <a16:creationId xmlns:a16="http://schemas.microsoft.com/office/drawing/2014/main" id="{EE10F3AA-68F9-56A5-9E2C-E6868D9680F1}"/>
                </a:ext>
              </a:extLst>
            </p:cNvPr>
            <p:cNvSpPr/>
            <p:nvPr/>
          </p:nvSpPr>
          <p:spPr>
            <a:xfrm>
              <a:off x="4300107" y="1669918"/>
              <a:ext cx="202441" cy="313606"/>
            </a:xfrm>
            <a:custGeom>
              <a:avLst/>
              <a:gdLst>
                <a:gd name="connsiteX0" fmla="*/ 51185 w 202441"/>
                <a:gd name="connsiteY0" fmla="*/ 277411 h 313606"/>
                <a:gd name="connsiteX1" fmla="*/ 118812 w 202441"/>
                <a:gd name="connsiteY1" fmla="*/ 313606 h 313606"/>
                <a:gd name="connsiteX2" fmla="*/ 131195 w 202441"/>
                <a:gd name="connsiteY2" fmla="*/ 312654 h 313606"/>
                <a:gd name="connsiteX3" fmla="*/ 192155 w 202441"/>
                <a:gd name="connsiteY3" fmla="*/ 250741 h 313606"/>
                <a:gd name="connsiteX4" fmla="*/ 197870 w 202441"/>
                <a:gd name="connsiteY4" fmla="*/ 138346 h 313606"/>
                <a:gd name="connsiteX5" fmla="*/ 71187 w 202441"/>
                <a:gd name="connsiteY5" fmla="*/ 1186 h 313606"/>
                <a:gd name="connsiteX6" fmla="*/ 4512 w 202441"/>
                <a:gd name="connsiteY6" fmla="*/ 174541 h 313606"/>
                <a:gd name="connsiteX7" fmla="*/ 51185 w 202441"/>
                <a:gd name="connsiteY7" fmla="*/ 277411 h 3136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2441" h="313606">
                  <a:moveTo>
                    <a:pt x="51185" y="277411"/>
                  </a:moveTo>
                  <a:cubicBezTo>
                    <a:pt x="72140" y="301224"/>
                    <a:pt x="95000" y="313606"/>
                    <a:pt x="118812" y="313606"/>
                  </a:cubicBezTo>
                  <a:cubicBezTo>
                    <a:pt x="122622" y="313606"/>
                    <a:pt x="127385" y="313606"/>
                    <a:pt x="131195" y="312654"/>
                  </a:cubicBezTo>
                  <a:cubicBezTo>
                    <a:pt x="158817" y="307891"/>
                    <a:pt x="179772" y="285031"/>
                    <a:pt x="192155" y="250741"/>
                  </a:cubicBezTo>
                  <a:cubicBezTo>
                    <a:pt x="203585" y="218356"/>
                    <a:pt x="205490" y="179304"/>
                    <a:pt x="197870" y="138346"/>
                  </a:cubicBezTo>
                  <a:cubicBezTo>
                    <a:pt x="180725" y="50716"/>
                    <a:pt x="125480" y="-9291"/>
                    <a:pt x="71187" y="1186"/>
                  </a:cubicBezTo>
                  <a:cubicBezTo>
                    <a:pt x="16895" y="11664"/>
                    <a:pt x="-11680" y="87864"/>
                    <a:pt x="4512" y="174541"/>
                  </a:cubicBezTo>
                  <a:cubicBezTo>
                    <a:pt x="13085" y="215499"/>
                    <a:pt x="29277" y="251694"/>
                    <a:pt x="51185" y="277411"/>
                  </a:cubicBezTo>
                  <a:close/>
                </a:path>
              </a:pathLst>
            </a:custGeom>
            <a:grpFill/>
            <a:ln w="12700" cap="flat">
              <a:solidFill>
                <a:srgbClr val="FFA437"/>
              </a:solidFill>
              <a:prstDash val="solid"/>
              <a:miter/>
            </a:ln>
          </p:spPr>
          <p:txBody>
            <a:bodyPr rtlCol="0" anchor="ctr"/>
            <a:lstStyle/>
            <a:p>
              <a:endParaRPr lang="zh-CN" altLang="en-US"/>
            </a:p>
          </p:txBody>
        </p:sp>
        <p:sp>
          <p:nvSpPr>
            <p:cNvPr id="32" name="任意多边形: 形状 31">
              <a:extLst>
                <a:ext uri="{FF2B5EF4-FFF2-40B4-BE49-F238E27FC236}">
                  <a16:creationId xmlns:a16="http://schemas.microsoft.com/office/drawing/2014/main" id="{05ABC735-DC1E-5483-FDAB-0EE7F6D281E0}"/>
                </a:ext>
              </a:extLst>
            </p:cNvPr>
            <p:cNvSpPr/>
            <p:nvPr/>
          </p:nvSpPr>
          <p:spPr>
            <a:xfrm>
              <a:off x="4277873" y="1993049"/>
              <a:ext cx="503037" cy="439342"/>
            </a:xfrm>
            <a:custGeom>
              <a:avLst/>
              <a:gdLst>
                <a:gd name="connsiteX0" fmla="*/ 362979 w 503037"/>
                <a:gd name="connsiteY0" fmla="*/ 51435 h 439342"/>
                <a:gd name="connsiteX1" fmla="*/ 282969 w 503037"/>
                <a:gd name="connsiteY1" fmla="*/ 3810 h 439342"/>
                <a:gd name="connsiteX2" fmla="*/ 254394 w 503037"/>
                <a:gd name="connsiteY2" fmla="*/ 0 h 439342"/>
                <a:gd name="connsiteX3" fmla="*/ 248679 w 503037"/>
                <a:gd name="connsiteY3" fmla="*/ 0 h 439342"/>
                <a:gd name="connsiteX4" fmla="*/ 220104 w 503037"/>
                <a:gd name="connsiteY4" fmla="*/ 3810 h 439342"/>
                <a:gd name="connsiteX5" fmla="*/ 138189 w 503037"/>
                <a:gd name="connsiteY5" fmla="*/ 53340 h 439342"/>
                <a:gd name="connsiteX6" fmla="*/ 55321 w 503037"/>
                <a:gd name="connsiteY6" fmla="*/ 152400 h 439342"/>
                <a:gd name="connsiteX7" fmla="*/ 1029 w 503037"/>
                <a:gd name="connsiteY7" fmla="*/ 288607 h 439342"/>
                <a:gd name="connsiteX8" fmla="*/ 88659 w 503037"/>
                <a:gd name="connsiteY8" fmla="*/ 414338 h 439342"/>
                <a:gd name="connsiteX9" fmla="*/ 174384 w 503037"/>
                <a:gd name="connsiteY9" fmla="*/ 439103 h 439342"/>
                <a:gd name="connsiteX10" fmla="*/ 251536 w 503037"/>
                <a:gd name="connsiteY10" fmla="*/ 419100 h 439342"/>
                <a:gd name="connsiteX11" fmla="*/ 414414 w 503037"/>
                <a:gd name="connsiteY11" fmla="*/ 414338 h 439342"/>
                <a:gd name="connsiteX12" fmla="*/ 502044 w 503037"/>
                <a:gd name="connsiteY12" fmla="*/ 288607 h 439342"/>
                <a:gd name="connsiteX13" fmla="*/ 447751 w 503037"/>
                <a:gd name="connsiteY13" fmla="*/ 153352 h 439342"/>
                <a:gd name="connsiteX14" fmla="*/ 362979 w 503037"/>
                <a:gd name="connsiteY14" fmla="*/ 51435 h 4393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03037" h="439342">
                  <a:moveTo>
                    <a:pt x="362979" y="51435"/>
                  </a:moveTo>
                  <a:cubicBezTo>
                    <a:pt x="358216" y="47625"/>
                    <a:pt x="317259" y="10477"/>
                    <a:pt x="282969" y="3810"/>
                  </a:cubicBezTo>
                  <a:cubicBezTo>
                    <a:pt x="270586" y="952"/>
                    <a:pt x="261061" y="0"/>
                    <a:pt x="254394" y="0"/>
                  </a:cubicBezTo>
                  <a:cubicBezTo>
                    <a:pt x="252489" y="0"/>
                    <a:pt x="250584" y="0"/>
                    <a:pt x="248679" y="0"/>
                  </a:cubicBezTo>
                  <a:cubicBezTo>
                    <a:pt x="241059" y="0"/>
                    <a:pt x="232486" y="1905"/>
                    <a:pt x="220104" y="3810"/>
                  </a:cubicBezTo>
                  <a:cubicBezTo>
                    <a:pt x="184861" y="10477"/>
                    <a:pt x="143904" y="47625"/>
                    <a:pt x="138189" y="53340"/>
                  </a:cubicBezTo>
                  <a:lnTo>
                    <a:pt x="55321" y="152400"/>
                  </a:lnTo>
                  <a:cubicBezTo>
                    <a:pt x="13411" y="197167"/>
                    <a:pt x="-4686" y="242888"/>
                    <a:pt x="1029" y="288607"/>
                  </a:cubicBezTo>
                  <a:cubicBezTo>
                    <a:pt x="11506" y="365760"/>
                    <a:pt x="85801" y="412432"/>
                    <a:pt x="88659" y="414338"/>
                  </a:cubicBezTo>
                  <a:cubicBezTo>
                    <a:pt x="120091" y="432435"/>
                    <a:pt x="149619" y="439103"/>
                    <a:pt x="174384" y="439103"/>
                  </a:cubicBezTo>
                  <a:cubicBezTo>
                    <a:pt x="210579" y="439103"/>
                    <a:pt x="238201" y="426720"/>
                    <a:pt x="251536" y="419100"/>
                  </a:cubicBezTo>
                  <a:cubicBezTo>
                    <a:pt x="274396" y="431482"/>
                    <a:pt x="338214" y="460057"/>
                    <a:pt x="414414" y="414338"/>
                  </a:cubicBezTo>
                  <a:cubicBezTo>
                    <a:pt x="417271" y="412432"/>
                    <a:pt x="491566" y="365760"/>
                    <a:pt x="502044" y="288607"/>
                  </a:cubicBezTo>
                  <a:cubicBezTo>
                    <a:pt x="507759" y="242888"/>
                    <a:pt x="488709" y="197167"/>
                    <a:pt x="447751" y="153352"/>
                  </a:cubicBezTo>
                  <a:lnTo>
                    <a:pt x="362979" y="51435"/>
                  </a:lnTo>
                  <a:close/>
                </a:path>
              </a:pathLst>
            </a:custGeom>
            <a:grpFill/>
            <a:ln w="12700" cap="flat">
              <a:solidFill>
                <a:srgbClr val="FFA437"/>
              </a:solidFill>
              <a:prstDash val="solid"/>
              <a:miter/>
            </a:ln>
          </p:spPr>
          <p:txBody>
            <a:bodyPr rtlCol="0" anchor="ctr"/>
            <a:lstStyle/>
            <a:p>
              <a:endParaRPr lang="zh-CN" altLang="en-US"/>
            </a:p>
          </p:txBody>
        </p:sp>
      </p:grpSp>
      <p:grpSp>
        <p:nvGrpSpPr>
          <p:cNvPr id="33" name="组合 32">
            <a:extLst>
              <a:ext uri="{FF2B5EF4-FFF2-40B4-BE49-F238E27FC236}">
                <a16:creationId xmlns:a16="http://schemas.microsoft.com/office/drawing/2014/main" id="{1CB5230D-710A-B74F-9FB9-706311F1ED06}"/>
              </a:ext>
            </a:extLst>
          </p:cNvPr>
          <p:cNvGrpSpPr/>
          <p:nvPr/>
        </p:nvGrpSpPr>
        <p:grpSpPr>
          <a:xfrm rot="19986364">
            <a:off x="4584930" y="1086589"/>
            <a:ext cx="365092" cy="386112"/>
            <a:chOff x="4168306" y="1669918"/>
            <a:chExt cx="720964" cy="762473"/>
          </a:xfrm>
          <a:noFill/>
        </p:grpSpPr>
        <p:sp>
          <p:nvSpPr>
            <p:cNvPr id="34" name="任意多边形: 形状 33">
              <a:extLst>
                <a:ext uri="{FF2B5EF4-FFF2-40B4-BE49-F238E27FC236}">
                  <a16:creationId xmlns:a16="http://schemas.microsoft.com/office/drawing/2014/main" id="{187A42ED-9208-6D6C-14E9-0D34B54EBE5C}"/>
                </a:ext>
              </a:extLst>
            </p:cNvPr>
            <p:cNvSpPr/>
            <p:nvPr/>
          </p:nvSpPr>
          <p:spPr>
            <a:xfrm>
              <a:off x="4711940" y="1905730"/>
              <a:ext cx="177330" cy="232098"/>
            </a:xfrm>
            <a:custGeom>
              <a:avLst/>
              <a:gdLst>
                <a:gd name="connsiteX0" fmla="*/ 136557 w 177330"/>
                <a:gd name="connsiteY0" fmla="*/ 4451 h 232098"/>
                <a:gd name="connsiteX1" fmla="*/ 67024 w 177330"/>
                <a:gd name="connsiteY1" fmla="*/ 15881 h 232098"/>
                <a:gd name="connsiteX2" fmla="*/ 14637 w 177330"/>
                <a:gd name="connsiteY2" fmla="*/ 83509 h 232098"/>
                <a:gd name="connsiteX3" fmla="*/ 40354 w 177330"/>
                <a:gd name="connsiteY3" fmla="*/ 227336 h 232098"/>
                <a:gd name="connsiteX4" fmla="*/ 63214 w 177330"/>
                <a:gd name="connsiteY4" fmla="*/ 232099 h 232098"/>
                <a:gd name="connsiteX5" fmla="*/ 162274 w 177330"/>
                <a:gd name="connsiteY5" fmla="*/ 147326 h 232098"/>
                <a:gd name="connsiteX6" fmla="*/ 136557 w 177330"/>
                <a:gd name="connsiteY6" fmla="*/ 4451 h 232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7330" h="232098">
                  <a:moveTo>
                    <a:pt x="136557" y="4451"/>
                  </a:moveTo>
                  <a:cubicBezTo>
                    <a:pt x="115602" y="-4121"/>
                    <a:pt x="90837" y="-311"/>
                    <a:pt x="67024" y="15881"/>
                  </a:cubicBezTo>
                  <a:cubicBezTo>
                    <a:pt x="45117" y="31121"/>
                    <a:pt x="27019" y="54934"/>
                    <a:pt x="14637" y="83509"/>
                  </a:cubicBezTo>
                  <a:cubicBezTo>
                    <a:pt x="-12033" y="146374"/>
                    <a:pt x="-1556" y="209239"/>
                    <a:pt x="40354" y="227336"/>
                  </a:cubicBezTo>
                  <a:cubicBezTo>
                    <a:pt x="47974" y="230194"/>
                    <a:pt x="55594" y="232099"/>
                    <a:pt x="63214" y="232099"/>
                  </a:cubicBezTo>
                  <a:cubicBezTo>
                    <a:pt x="99409" y="232099"/>
                    <a:pt x="140367" y="199714"/>
                    <a:pt x="162274" y="147326"/>
                  </a:cubicBezTo>
                  <a:cubicBezTo>
                    <a:pt x="189897" y="85414"/>
                    <a:pt x="178467" y="22549"/>
                    <a:pt x="136557" y="4451"/>
                  </a:cubicBezTo>
                  <a:close/>
                </a:path>
              </a:pathLst>
            </a:custGeom>
            <a:grpFill/>
            <a:ln w="6350" cap="flat">
              <a:solidFill>
                <a:srgbClr val="CCC8C2"/>
              </a:solidFill>
              <a:prstDash val="solid"/>
              <a:miter/>
            </a:ln>
          </p:spPr>
          <p:txBody>
            <a:bodyPr rtlCol="0" anchor="ctr"/>
            <a:lstStyle/>
            <a:p>
              <a:endParaRPr lang="zh-CN" altLang="en-US"/>
            </a:p>
          </p:txBody>
        </p:sp>
        <p:sp>
          <p:nvSpPr>
            <p:cNvPr id="35" name="任意多边形: 形状 34">
              <a:extLst>
                <a:ext uri="{FF2B5EF4-FFF2-40B4-BE49-F238E27FC236}">
                  <a16:creationId xmlns:a16="http://schemas.microsoft.com/office/drawing/2014/main" id="{F86E3C85-5E9E-70DD-D91D-D7859A91ABE3}"/>
                </a:ext>
              </a:extLst>
            </p:cNvPr>
            <p:cNvSpPr/>
            <p:nvPr/>
          </p:nvSpPr>
          <p:spPr>
            <a:xfrm>
              <a:off x="4168306" y="1905307"/>
              <a:ext cx="176423" cy="233474"/>
            </a:xfrm>
            <a:custGeom>
              <a:avLst/>
              <a:gdLst>
                <a:gd name="connsiteX0" fmla="*/ 136313 w 176423"/>
                <a:gd name="connsiteY0" fmla="*/ 227759 h 233474"/>
                <a:gd name="connsiteX1" fmla="*/ 162030 w 176423"/>
                <a:gd name="connsiteY1" fmla="*/ 83932 h 233474"/>
                <a:gd name="connsiteX2" fmla="*/ 109643 w 176423"/>
                <a:gd name="connsiteY2" fmla="*/ 16304 h 233474"/>
                <a:gd name="connsiteX3" fmla="*/ 40110 w 176423"/>
                <a:gd name="connsiteY3" fmla="*/ 4874 h 233474"/>
                <a:gd name="connsiteX4" fmla="*/ 14393 w 176423"/>
                <a:gd name="connsiteY4" fmla="*/ 148702 h 233474"/>
                <a:gd name="connsiteX5" fmla="*/ 113453 w 176423"/>
                <a:gd name="connsiteY5" fmla="*/ 233474 h 233474"/>
                <a:gd name="connsiteX6" fmla="*/ 136313 w 176423"/>
                <a:gd name="connsiteY6" fmla="*/ 227759 h 2334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6423" h="233474">
                  <a:moveTo>
                    <a:pt x="136313" y="227759"/>
                  </a:moveTo>
                  <a:cubicBezTo>
                    <a:pt x="177270" y="209662"/>
                    <a:pt x="188700" y="146796"/>
                    <a:pt x="162030" y="83932"/>
                  </a:cubicBezTo>
                  <a:cubicBezTo>
                    <a:pt x="149648" y="55357"/>
                    <a:pt x="130598" y="31544"/>
                    <a:pt x="109643" y="16304"/>
                  </a:cubicBezTo>
                  <a:cubicBezTo>
                    <a:pt x="85830" y="112"/>
                    <a:pt x="61065" y="-4651"/>
                    <a:pt x="40110" y="4874"/>
                  </a:cubicBezTo>
                  <a:cubicBezTo>
                    <a:pt x="-847" y="22971"/>
                    <a:pt x="-12277" y="85837"/>
                    <a:pt x="14393" y="148702"/>
                  </a:cubicBezTo>
                  <a:cubicBezTo>
                    <a:pt x="36300" y="200137"/>
                    <a:pt x="77258" y="233474"/>
                    <a:pt x="113453" y="233474"/>
                  </a:cubicBezTo>
                  <a:cubicBezTo>
                    <a:pt x="121073" y="232521"/>
                    <a:pt x="128693" y="231569"/>
                    <a:pt x="136313" y="227759"/>
                  </a:cubicBezTo>
                  <a:close/>
                </a:path>
              </a:pathLst>
            </a:custGeom>
            <a:grpFill/>
            <a:ln w="6350" cap="flat">
              <a:solidFill>
                <a:srgbClr val="CCC8C2"/>
              </a:solidFill>
              <a:prstDash val="solid"/>
              <a:miter/>
            </a:ln>
          </p:spPr>
          <p:txBody>
            <a:bodyPr rtlCol="0" anchor="ctr"/>
            <a:lstStyle/>
            <a:p>
              <a:endParaRPr lang="zh-CN" altLang="en-US"/>
            </a:p>
          </p:txBody>
        </p:sp>
        <p:sp>
          <p:nvSpPr>
            <p:cNvPr id="36" name="任意多边形: 形状 35">
              <a:extLst>
                <a:ext uri="{FF2B5EF4-FFF2-40B4-BE49-F238E27FC236}">
                  <a16:creationId xmlns:a16="http://schemas.microsoft.com/office/drawing/2014/main" id="{298C702E-9AB8-675C-A8F6-7DC6969C78E1}"/>
                </a:ext>
              </a:extLst>
            </p:cNvPr>
            <p:cNvSpPr/>
            <p:nvPr/>
          </p:nvSpPr>
          <p:spPr>
            <a:xfrm>
              <a:off x="4554365" y="1669918"/>
              <a:ext cx="202798" cy="312653"/>
            </a:xfrm>
            <a:custGeom>
              <a:avLst/>
              <a:gdLst>
                <a:gd name="connsiteX0" fmla="*/ 71247 w 202798"/>
                <a:gd name="connsiteY0" fmla="*/ 311701 h 312653"/>
                <a:gd name="connsiteX1" fmla="*/ 83630 w 202798"/>
                <a:gd name="connsiteY1" fmla="*/ 312654 h 312653"/>
                <a:gd name="connsiteX2" fmla="*/ 151257 w 202798"/>
                <a:gd name="connsiteY2" fmla="*/ 276459 h 312653"/>
                <a:gd name="connsiteX3" fmla="*/ 197930 w 202798"/>
                <a:gd name="connsiteY3" fmla="*/ 174541 h 312653"/>
                <a:gd name="connsiteX4" fmla="*/ 131255 w 202798"/>
                <a:gd name="connsiteY4" fmla="*/ 1186 h 312653"/>
                <a:gd name="connsiteX5" fmla="*/ 4572 w 202798"/>
                <a:gd name="connsiteY5" fmla="*/ 138346 h 312653"/>
                <a:gd name="connsiteX6" fmla="*/ 10287 w 202798"/>
                <a:gd name="connsiteY6" fmla="*/ 250741 h 312653"/>
                <a:gd name="connsiteX7" fmla="*/ 71247 w 202798"/>
                <a:gd name="connsiteY7" fmla="*/ 311701 h 3126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2798" h="312653">
                  <a:moveTo>
                    <a:pt x="71247" y="311701"/>
                  </a:moveTo>
                  <a:cubicBezTo>
                    <a:pt x="75057" y="312654"/>
                    <a:pt x="79819" y="312654"/>
                    <a:pt x="83630" y="312654"/>
                  </a:cubicBezTo>
                  <a:cubicBezTo>
                    <a:pt x="106490" y="312654"/>
                    <a:pt x="130302" y="300271"/>
                    <a:pt x="151257" y="276459"/>
                  </a:cubicBezTo>
                  <a:cubicBezTo>
                    <a:pt x="173165" y="250741"/>
                    <a:pt x="190309" y="214546"/>
                    <a:pt x="197930" y="174541"/>
                  </a:cubicBezTo>
                  <a:cubicBezTo>
                    <a:pt x="215075" y="87864"/>
                    <a:pt x="185547" y="11664"/>
                    <a:pt x="131255" y="1186"/>
                  </a:cubicBezTo>
                  <a:cubicBezTo>
                    <a:pt x="76962" y="-9291"/>
                    <a:pt x="21717" y="50716"/>
                    <a:pt x="4572" y="138346"/>
                  </a:cubicBezTo>
                  <a:cubicBezTo>
                    <a:pt x="-3048" y="178351"/>
                    <a:pt x="-1143" y="218356"/>
                    <a:pt x="10287" y="250741"/>
                  </a:cubicBezTo>
                  <a:cubicBezTo>
                    <a:pt x="22669" y="285031"/>
                    <a:pt x="44577" y="306939"/>
                    <a:pt x="71247" y="311701"/>
                  </a:cubicBezTo>
                  <a:close/>
                </a:path>
              </a:pathLst>
            </a:custGeom>
            <a:grpFill/>
            <a:ln w="6350" cap="flat">
              <a:solidFill>
                <a:srgbClr val="CCC8C2"/>
              </a:solidFill>
              <a:prstDash val="solid"/>
              <a:miter/>
            </a:ln>
          </p:spPr>
          <p:txBody>
            <a:bodyPr rtlCol="0" anchor="ctr"/>
            <a:lstStyle/>
            <a:p>
              <a:endParaRPr lang="zh-CN" altLang="en-US"/>
            </a:p>
          </p:txBody>
        </p:sp>
        <p:sp>
          <p:nvSpPr>
            <p:cNvPr id="37" name="任意多边形: 形状 36">
              <a:extLst>
                <a:ext uri="{FF2B5EF4-FFF2-40B4-BE49-F238E27FC236}">
                  <a16:creationId xmlns:a16="http://schemas.microsoft.com/office/drawing/2014/main" id="{FBD1B084-3C12-2915-B55D-8A0B1398F8B3}"/>
                </a:ext>
              </a:extLst>
            </p:cNvPr>
            <p:cNvSpPr/>
            <p:nvPr/>
          </p:nvSpPr>
          <p:spPr>
            <a:xfrm>
              <a:off x="4300107" y="1669918"/>
              <a:ext cx="202441" cy="313606"/>
            </a:xfrm>
            <a:custGeom>
              <a:avLst/>
              <a:gdLst>
                <a:gd name="connsiteX0" fmla="*/ 51185 w 202441"/>
                <a:gd name="connsiteY0" fmla="*/ 277411 h 313606"/>
                <a:gd name="connsiteX1" fmla="*/ 118812 w 202441"/>
                <a:gd name="connsiteY1" fmla="*/ 313606 h 313606"/>
                <a:gd name="connsiteX2" fmla="*/ 131195 w 202441"/>
                <a:gd name="connsiteY2" fmla="*/ 312654 h 313606"/>
                <a:gd name="connsiteX3" fmla="*/ 192155 w 202441"/>
                <a:gd name="connsiteY3" fmla="*/ 250741 h 313606"/>
                <a:gd name="connsiteX4" fmla="*/ 197870 w 202441"/>
                <a:gd name="connsiteY4" fmla="*/ 138346 h 313606"/>
                <a:gd name="connsiteX5" fmla="*/ 71187 w 202441"/>
                <a:gd name="connsiteY5" fmla="*/ 1186 h 313606"/>
                <a:gd name="connsiteX6" fmla="*/ 4512 w 202441"/>
                <a:gd name="connsiteY6" fmla="*/ 174541 h 313606"/>
                <a:gd name="connsiteX7" fmla="*/ 51185 w 202441"/>
                <a:gd name="connsiteY7" fmla="*/ 277411 h 3136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2441" h="313606">
                  <a:moveTo>
                    <a:pt x="51185" y="277411"/>
                  </a:moveTo>
                  <a:cubicBezTo>
                    <a:pt x="72140" y="301224"/>
                    <a:pt x="95000" y="313606"/>
                    <a:pt x="118812" y="313606"/>
                  </a:cubicBezTo>
                  <a:cubicBezTo>
                    <a:pt x="122622" y="313606"/>
                    <a:pt x="127385" y="313606"/>
                    <a:pt x="131195" y="312654"/>
                  </a:cubicBezTo>
                  <a:cubicBezTo>
                    <a:pt x="158817" y="307891"/>
                    <a:pt x="179772" y="285031"/>
                    <a:pt x="192155" y="250741"/>
                  </a:cubicBezTo>
                  <a:cubicBezTo>
                    <a:pt x="203585" y="218356"/>
                    <a:pt x="205490" y="179304"/>
                    <a:pt x="197870" y="138346"/>
                  </a:cubicBezTo>
                  <a:cubicBezTo>
                    <a:pt x="180725" y="50716"/>
                    <a:pt x="125480" y="-9291"/>
                    <a:pt x="71187" y="1186"/>
                  </a:cubicBezTo>
                  <a:cubicBezTo>
                    <a:pt x="16895" y="11664"/>
                    <a:pt x="-11680" y="87864"/>
                    <a:pt x="4512" y="174541"/>
                  </a:cubicBezTo>
                  <a:cubicBezTo>
                    <a:pt x="13085" y="215499"/>
                    <a:pt x="29277" y="251694"/>
                    <a:pt x="51185" y="277411"/>
                  </a:cubicBezTo>
                  <a:close/>
                </a:path>
              </a:pathLst>
            </a:custGeom>
            <a:grpFill/>
            <a:ln w="6350" cap="flat">
              <a:solidFill>
                <a:srgbClr val="CCC8C2"/>
              </a:solidFill>
              <a:prstDash val="solid"/>
              <a:miter/>
            </a:ln>
          </p:spPr>
          <p:txBody>
            <a:bodyPr rtlCol="0" anchor="ctr"/>
            <a:lstStyle/>
            <a:p>
              <a:endParaRPr lang="zh-CN" altLang="en-US"/>
            </a:p>
          </p:txBody>
        </p:sp>
        <p:sp>
          <p:nvSpPr>
            <p:cNvPr id="38" name="任意多边形: 形状 37">
              <a:extLst>
                <a:ext uri="{FF2B5EF4-FFF2-40B4-BE49-F238E27FC236}">
                  <a16:creationId xmlns:a16="http://schemas.microsoft.com/office/drawing/2014/main" id="{FB1AF416-1153-C19D-8DD5-A1B1FB648DF7}"/>
                </a:ext>
              </a:extLst>
            </p:cNvPr>
            <p:cNvSpPr/>
            <p:nvPr/>
          </p:nvSpPr>
          <p:spPr>
            <a:xfrm>
              <a:off x="4277873" y="1993049"/>
              <a:ext cx="503037" cy="439342"/>
            </a:xfrm>
            <a:custGeom>
              <a:avLst/>
              <a:gdLst>
                <a:gd name="connsiteX0" fmla="*/ 362979 w 503037"/>
                <a:gd name="connsiteY0" fmla="*/ 51435 h 439342"/>
                <a:gd name="connsiteX1" fmla="*/ 282969 w 503037"/>
                <a:gd name="connsiteY1" fmla="*/ 3810 h 439342"/>
                <a:gd name="connsiteX2" fmla="*/ 254394 w 503037"/>
                <a:gd name="connsiteY2" fmla="*/ 0 h 439342"/>
                <a:gd name="connsiteX3" fmla="*/ 248679 w 503037"/>
                <a:gd name="connsiteY3" fmla="*/ 0 h 439342"/>
                <a:gd name="connsiteX4" fmla="*/ 220104 w 503037"/>
                <a:gd name="connsiteY4" fmla="*/ 3810 h 439342"/>
                <a:gd name="connsiteX5" fmla="*/ 138189 w 503037"/>
                <a:gd name="connsiteY5" fmla="*/ 53340 h 439342"/>
                <a:gd name="connsiteX6" fmla="*/ 55321 w 503037"/>
                <a:gd name="connsiteY6" fmla="*/ 152400 h 439342"/>
                <a:gd name="connsiteX7" fmla="*/ 1029 w 503037"/>
                <a:gd name="connsiteY7" fmla="*/ 288607 h 439342"/>
                <a:gd name="connsiteX8" fmla="*/ 88659 w 503037"/>
                <a:gd name="connsiteY8" fmla="*/ 414338 h 439342"/>
                <a:gd name="connsiteX9" fmla="*/ 174384 w 503037"/>
                <a:gd name="connsiteY9" fmla="*/ 439103 h 439342"/>
                <a:gd name="connsiteX10" fmla="*/ 251536 w 503037"/>
                <a:gd name="connsiteY10" fmla="*/ 419100 h 439342"/>
                <a:gd name="connsiteX11" fmla="*/ 414414 w 503037"/>
                <a:gd name="connsiteY11" fmla="*/ 414338 h 439342"/>
                <a:gd name="connsiteX12" fmla="*/ 502044 w 503037"/>
                <a:gd name="connsiteY12" fmla="*/ 288607 h 439342"/>
                <a:gd name="connsiteX13" fmla="*/ 447751 w 503037"/>
                <a:gd name="connsiteY13" fmla="*/ 153352 h 439342"/>
                <a:gd name="connsiteX14" fmla="*/ 362979 w 503037"/>
                <a:gd name="connsiteY14" fmla="*/ 51435 h 4393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03037" h="439342">
                  <a:moveTo>
                    <a:pt x="362979" y="51435"/>
                  </a:moveTo>
                  <a:cubicBezTo>
                    <a:pt x="358216" y="47625"/>
                    <a:pt x="317259" y="10477"/>
                    <a:pt x="282969" y="3810"/>
                  </a:cubicBezTo>
                  <a:cubicBezTo>
                    <a:pt x="270586" y="952"/>
                    <a:pt x="261061" y="0"/>
                    <a:pt x="254394" y="0"/>
                  </a:cubicBezTo>
                  <a:cubicBezTo>
                    <a:pt x="252489" y="0"/>
                    <a:pt x="250584" y="0"/>
                    <a:pt x="248679" y="0"/>
                  </a:cubicBezTo>
                  <a:cubicBezTo>
                    <a:pt x="241059" y="0"/>
                    <a:pt x="232486" y="1905"/>
                    <a:pt x="220104" y="3810"/>
                  </a:cubicBezTo>
                  <a:cubicBezTo>
                    <a:pt x="184861" y="10477"/>
                    <a:pt x="143904" y="47625"/>
                    <a:pt x="138189" y="53340"/>
                  </a:cubicBezTo>
                  <a:lnTo>
                    <a:pt x="55321" y="152400"/>
                  </a:lnTo>
                  <a:cubicBezTo>
                    <a:pt x="13411" y="197167"/>
                    <a:pt x="-4686" y="242888"/>
                    <a:pt x="1029" y="288607"/>
                  </a:cubicBezTo>
                  <a:cubicBezTo>
                    <a:pt x="11506" y="365760"/>
                    <a:pt x="85801" y="412432"/>
                    <a:pt x="88659" y="414338"/>
                  </a:cubicBezTo>
                  <a:cubicBezTo>
                    <a:pt x="120091" y="432435"/>
                    <a:pt x="149619" y="439103"/>
                    <a:pt x="174384" y="439103"/>
                  </a:cubicBezTo>
                  <a:cubicBezTo>
                    <a:pt x="210579" y="439103"/>
                    <a:pt x="238201" y="426720"/>
                    <a:pt x="251536" y="419100"/>
                  </a:cubicBezTo>
                  <a:cubicBezTo>
                    <a:pt x="274396" y="431482"/>
                    <a:pt x="338214" y="460057"/>
                    <a:pt x="414414" y="414338"/>
                  </a:cubicBezTo>
                  <a:cubicBezTo>
                    <a:pt x="417271" y="412432"/>
                    <a:pt x="491566" y="365760"/>
                    <a:pt x="502044" y="288607"/>
                  </a:cubicBezTo>
                  <a:cubicBezTo>
                    <a:pt x="507759" y="242888"/>
                    <a:pt x="488709" y="197167"/>
                    <a:pt x="447751" y="153352"/>
                  </a:cubicBezTo>
                  <a:lnTo>
                    <a:pt x="362979" y="51435"/>
                  </a:lnTo>
                  <a:close/>
                </a:path>
              </a:pathLst>
            </a:custGeom>
            <a:grpFill/>
            <a:ln w="6350" cap="flat">
              <a:solidFill>
                <a:srgbClr val="CCC8C2"/>
              </a:solidFill>
              <a:prstDash val="solid"/>
              <a:miter/>
            </a:ln>
          </p:spPr>
          <p:txBody>
            <a:bodyPr rtlCol="0" anchor="ctr"/>
            <a:lstStyle/>
            <a:p>
              <a:endParaRPr lang="zh-CN" altLang="en-US"/>
            </a:p>
          </p:txBody>
        </p:sp>
      </p:grpSp>
      <p:grpSp>
        <p:nvGrpSpPr>
          <p:cNvPr id="39" name="组合 38">
            <a:extLst>
              <a:ext uri="{FF2B5EF4-FFF2-40B4-BE49-F238E27FC236}">
                <a16:creationId xmlns:a16="http://schemas.microsoft.com/office/drawing/2014/main" id="{65D5536D-48B1-23C9-BE68-C8C52B0E0872}"/>
              </a:ext>
            </a:extLst>
          </p:cNvPr>
          <p:cNvGrpSpPr/>
          <p:nvPr/>
        </p:nvGrpSpPr>
        <p:grpSpPr>
          <a:xfrm rot="19986364">
            <a:off x="9291968" y="1344617"/>
            <a:ext cx="502861" cy="531813"/>
            <a:chOff x="4168306" y="1669918"/>
            <a:chExt cx="720964" cy="762473"/>
          </a:xfrm>
          <a:noFill/>
        </p:grpSpPr>
        <p:sp>
          <p:nvSpPr>
            <p:cNvPr id="40" name="任意多边形: 形状 39">
              <a:extLst>
                <a:ext uri="{FF2B5EF4-FFF2-40B4-BE49-F238E27FC236}">
                  <a16:creationId xmlns:a16="http://schemas.microsoft.com/office/drawing/2014/main" id="{AB6A1BDF-3437-3248-AADF-1D55E74503A8}"/>
                </a:ext>
              </a:extLst>
            </p:cNvPr>
            <p:cNvSpPr/>
            <p:nvPr/>
          </p:nvSpPr>
          <p:spPr>
            <a:xfrm>
              <a:off x="4711940" y="1905730"/>
              <a:ext cx="177330" cy="232098"/>
            </a:xfrm>
            <a:custGeom>
              <a:avLst/>
              <a:gdLst>
                <a:gd name="connsiteX0" fmla="*/ 136557 w 177330"/>
                <a:gd name="connsiteY0" fmla="*/ 4451 h 232098"/>
                <a:gd name="connsiteX1" fmla="*/ 67024 w 177330"/>
                <a:gd name="connsiteY1" fmla="*/ 15881 h 232098"/>
                <a:gd name="connsiteX2" fmla="*/ 14637 w 177330"/>
                <a:gd name="connsiteY2" fmla="*/ 83509 h 232098"/>
                <a:gd name="connsiteX3" fmla="*/ 40354 w 177330"/>
                <a:gd name="connsiteY3" fmla="*/ 227336 h 232098"/>
                <a:gd name="connsiteX4" fmla="*/ 63214 w 177330"/>
                <a:gd name="connsiteY4" fmla="*/ 232099 h 232098"/>
                <a:gd name="connsiteX5" fmla="*/ 162274 w 177330"/>
                <a:gd name="connsiteY5" fmla="*/ 147326 h 232098"/>
                <a:gd name="connsiteX6" fmla="*/ 136557 w 177330"/>
                <a:gd name="connsiteY6" fmla="*/ 4451 h 232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7330" h="232098">
                  <a:moveTo>
                    <a:pt x="136557" y="4451"/>
                  </a:moveTo>
                  <a:cubicBezTo>
                    <a:pt x="115602" y="-4121"/>
                    <a:pt x="90837" y="-311"/>
                    <a:pt x="67024" y="15881"/>
                  </a:cubicBezTo>
                  <a:cubicBezTo>
                    <a:pt x="45117" y="31121"/>
                    <a:pt x="27019" y="54934"/>
                    <a:pt x="14637" y="83509"/>
                  </a:cubicBezTo>
                  <a:cubicBezTo>
                    <a:pt x="-12033" y="146374"/>
                    <a:pt x="-1556" y="209239"/>
                    <a:pt x="40354" y="227336"/>
                  </a:cubicBezTo>
                  <a:cubicBezTo>
                    <a:pt x="47974" y="230194"/>
                    <a:pt x="55594" y="232099"/>
                    <a:pt x="63214" y="232099"/>
                  </a:cubicBezTo>
                  <a:cubicBezTo>
                    <a:pt x="99409" y="232099"/>
                    <a:pt x="140367" y="199714"/>
                    <a:pt x="162274" y="147326"/>
                  </a:cubicBezTo>
                  <a:cubicBezTo>
                    <a:pt x="189897" y="85414"/>
                    <a:pt x="178467" y="22549"/>
                    <a:pt x="136557" y="4451"/>
                  </a:cubicBezTo>
                  <a:close/>
                </a:path>
              </a:pathLst>
            </a:custGeom>
            <a:grpFill/>
            <a:ln w="6350" cap="flat">
              <a:solidFill>
                <a:srgbClr val="CCC8C2"/>
              </a:solidFill>
              <a:prstDash val="solid"/>
              <a:miter/>
            </a:ln>
          </p:spPr>
          <p:txBody>
            <a:bodyPr rtlCol="0" anchor="ctr"/>
            <a:lstStyle/>
            <a:p>
              <a:endParaRPr lang="zh-CN" altLang="en-US"/>
            </a:p>
          </p:txBody>
        </p:sp>
        <p:sp>
          <p:nvSpPr>
            <p:cNvPr id="41" name="任意多边形: 形状 40">
              <a:extLst>
                <a:ext uri="{FF2B5EF4-FFF2-40B4-BE49-F238E27FC236}">
                  <a16:creationId xmlns:a16="http://schemas.microsoft.com/office/drawing/2014/main" id="{E4BAA949-4008-4593-35CE-1A12B627F41D}"/>
                </a:ext>
              </a:extLst>
            </p:cNvPr>
            <p:cNvSpPr/>
            <p:nvPr/>
          </p:nvSpPr>
          <p:spPr>
            <a:xfrm>
              <a:off x="4168306" y="1905307"/>
              <a:ext cx="176423" cy="233474"/>
            </a:xfrm>
            <a:custGeom>
              <a:avLst/>
              <a:gdLst>
                <a:gd name="connsiteX0" fmla="*/ 136313 w 176423"/>
                <a:gd name="connsiteY0" fmla="*/ 227759 h 233474"/>
                <a:gd name="connsiteX1" fmla="*/ 162030 w 176423"/>
                <a:gd name="connsiteY1" fmla="*/ 83932 h 233474"/>
                <a:gd name="connsiteX2" fmla="*/ 109643 w 176423"/>
                <a:gd name="connsiteY2" fmla="*/ 16304 h 233474"/>
                <a:gd name="connsiteX3" fmla="*/ 40110 w 176423"/>
                <a:gd name="connsiteY3" fmla="*/ 4874 h 233474"/>
                <a:gd name="connsiteX4" fmla="*/ 14393 w 176423"/>
                <a:gd name="connsiteY4" fmla="*/ 148702 h 233474"/>
                <a:gd name="connsiteX5" fmla="*/ 113453 w 176423"/>
                <a:gd name="connsiteY5" fmla="*/ 233474 h 233474"/>
                <a:gd name="connsiteX6" fmla="*/ 136313 w 176423"/>
                <a:gd name="connsiteY6" fmla="*/ 227759 h 2334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6423" h="233474">
                  <a:moveTo>
                    <a:pt x="136313" y="227759"/>
                  </a:moveTo>
                  <a:cubicBezTo>
                    <a:pt x="177270" y="209662"/>
                    <a:pt x="188700" y="146796"/>
                    <a:pt x="162030" y="83932"/>
                  </a:cubicBezTo>
                  <a:cubicBezTo>
                    <a:pt x="149648" y="55357"/>
                    <a:pt x="130598" y="31544"/>
                    <a:pt x="109643" y="16304"/>
                  </a:cubicBezTo>
                  <a:cubicBezTo>
                    <a:pt x="85830" y="112"/>
                    <a:pt x="61065" y="-4651"/>
                    <a:pt x="40110" y="4874"/>
                  </a:cubicBezTo>
                  <a:cubicBezTo>
                    <a:pt x="-847" y="22971"/>
                    <a:pt x="-12277" y="85837"/>
                    <a:pt x="14393" y="148702"/>
                  </a:cubicBezTo>
                  <a:cubicBezTo>
                    <a:pt x="36300" y="200137"/>
                    <a:pt x="77258" y="233474"/>
                    <a:pt x="113453" y="233474"/>
                  </a:cubicBezTo>
                  <a:cubicBezTo>
                    <a:pt x="121073" y="232521"/>
                    <a:pt x="128693" y="231569"/>
                    <a:pt x="136313" y="227759"/>
                  </a:cubicBezTo>
                  <a:close/>
                </a:path>
              </a:pathLst>
            </a:custGeom>
            <a:grpFill/>
            <a:ln w="6350" cap="flat">
              <a:solidFill>
                <a:srgbClr val="CCC8C2"/>
              </a:solidFill>
              <a:prstDash val="solid"/>
              <a:miter/>
            </a:ln>
          </p:spPr>
          <p:txBody>
            <a:bodyPr rtlCol="0" anchor="ctr"/>
            <a:lstStyle/>
            <a:p>
              <a:endParaRPr lang="zh-CN" altLang="en-US"/>
            </a:p>
          </p:txBody>
        </p:sp>
        <p:sp>
          <p:nvSpPr>
            <p:cNvPr id="42" name="任意多边形: 形状 41">
              <a:extLst>
                <a:ext uri="{FF2B5EF4-FFF2-40B4-BE49-F238E27FC236}">
                  <a16:creationId xmlns:a16="http://schemas.microsoft.com/office/drawing/2014/main" id="{777BC65B-EB3F-69E2-3AD3-2F525E3FB732}"/>
                </a:ext>
              </a:extLst>
            </p:cNvPr>
            <p:cNvSpPr/>
            <p:nvPr/>
          </p:nvSpPr>
          <p:spPr>
            <a:xfrm>
              <a:off x="4554365" y="1669918"/>
              <a:ext cx="202798" cy="312653"/>
            </a:xfrm>
            <a:custGeom>
              <a:avLst/>
              <a:gdLst>
                <a:gd name="connsiteX0" fmla="*/ 71247 w 202798"/>
                <a:gd name="connsiteY0" fmla="*/ 311701 h 312653"/>
                <a:gd name="connsiteX1" fmla="*/ 83630 w 202798"/>
                <a:gd name="connsiteY1" fmla="*/ 312654 h 312653"/>
                <a:gd name="connsiteX2" fmla="*/ 151257 w 202798"/>
                <a:gd name="connsiteY2" fmla="*/ 276459 h 312653"/>
                <a:gd name="connsiteX3" fmla="*/ 197930 w 202798"/>
                <a:gd name="connsiteY3" fmla="*/ 174541 h 312653"/>
                <a:gd name="connsiteX4" fmla="*/ 131255 w 202798"/>
                <a:gd name="connsiteY4" fmla="*/ 1186 h 312653"/>
                <a:gd name="connsiteX5" fmla="*/ 4572 w 202798"/>
                <a:gd name="connsiteY5" fmla="*/ 138346 h 312653"/>
                <a:gd name="connsiteX6" fmla="*/ 10287 w 202798"/>
                <a:gd name="connsiteY6" fmla="*/ 250741 h 312653"/>
                <a:gd name="connsiteX7" fmla="*/ 71247 w 202798"/>
                <a:gd name="connsiteY7" fmla="*/ 311701 h 3126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2798" h="312653">
                  <a:moveTo>
                    <a:pt x="71247" y="311701"/>
                  </a:moveTo>
                  <a:cubicBezTo>
                    <a:pt x="75057" y="312654"/>
                    <a:pt x="79819" y="312654"/>
                    <a:pt x="83630" y="312654"/>
                  </a:cubicBezTo>
                  <a:cubicBezTo>
                    <a:pt x="106490" y="312654"/>
                    <a:pt x="130302" y="300271"/>
                    <a:pt x="151257" y="276459"/>
                  </a:cubicBezTo>
                  <a:cubicBezTo>
                    <a:pt x="173165" y="250741"/>
                    <a:pt x="190309" y="214546"/>
                    <a:pt x="197930" y="174541"/>
                  </a:cubicBezTo>
                  <a:cubicBezTo>
                    <a:pt x="215075" y="87864"/>
                    <a:pt x="185547" y="11664"/>
                    <a:pt x="131255" y="1186"/>
                  </a:cubicBezTo>
                  <a:cubicBezTo>
                    <a:pt x="76962" y="-9291"/>
                    <a:pt x="21717" y="50716"/>
                    <a:pt x="4572" y="138346"/>
                  </a:cubicBezTo>
                  <a:cubicBezTo>
                    <a:pt x="-3048" y="178351"/>
                    <a:pt x="-1143" y="218356"/>
                    <a:pt x="10287" y="250741"/>
                  </a:cubicBezTo>
                  <a:cubicBezTo>
                    <a:pt x="22669" y="285031"/>
                    <a:pt x="44577" y="306939"/>
                    <a:pt x="71247" y="311701"/>
                  </a:cubicBezTo>
                  <a:close/>
                </a:path>
              </a:pathLst>
            </a:custGeom>
            <a:grpFill/>
            <a:ln w="6350" cap="flat">
              <a:solidFill>
                <a:srgbClr val="CCC8C2"/>
              </a:solidFill>
              <a:prstDash val="solid"/>
              <a:miter/>
            </a:ln>
          </p:spPr>
          <p:txBody>
            <a:bodyPr rtlCol="0" anchor="ctr"/>
            <a:lstStyle/>
            <a:p>
              <a:endParaRPr lang="zh-CN" altLang="en-US"/>
            </a:p>
          </p:txBody>
        </p:sp>
        <p:sp>
          <p:nvSpPr>
            <p:cNvPr id="43" name="任意多边形: 形状 42">
              <a:extLst>
                <a:ext uri="{FF2B5EF4-FFF2-40B4-BE49-F238E27FC236}">
                  <a16:creationId xmlns:a16="http://schemas.microsoft.com/office/drawing/2014/main" id="{8CE6D66F-E77B-1062-0BF1-E3B4677671B0}"/>
                </a:ext>
              </a:extLst>
            </p:cNvPr>
            <p:cNvSpPr/>
            <p:nvPr/>
          </p:nvSpPr>
          <p:spPr>
            <a:xfrm>
              <a:off x="4300107" y="1669918"/>
              <a:ext cx="202441" cy="313606"/>
            </a:xfrm>
            <a:custGeom>
              <a:avLst/>
              <a:gdLst>
                <a:gd name="connsiteX0" fmla="*/ 51185 w 202441"/>
                <a:gd name="connsiteY0" fmla="*/ 277411 h 313606"/>
                <a:gd name="connsiteX1" fmla="*/ 118812 w 202441"/>
                <a:gd name="connsiteY1" fmla="*/ 313606 h 313606"/>
                <a:gd name="connsiteX2" fmla="*/ 131195 w 202441"/>
                <a:gd name="connsiteY2" fmla="*/ 312654 h 313606"/>
                <a:gd name="connsiteX3" fmla="*/ 192155 w 202441"/>
                <a:gd name="connsiteY3" fmla="*/ 250741 h 313606"/>
                <a:gd name="connsiteX4" fmla="*/ 197870 w 202441"/>
                <a:gd name="connsiteY4" fmla="*/ 138346 h 313606"/>
                <a:gd name="connsiteX5" fmla="*/ 71187 w 202441"/>
                <a:gd name="connsiteY5" fmla="*/ 1186 h 313606"/>
                <a:gd name="connsiteX6" fmla="*/ 4512 w 202441"/>
                <a:gd name="connsiteY6" fmla="*/ 174541 h 313606"/>
                <a:gd name="connsiteX7" fmla="*/ 51185 w 202441"/>
                <a:gd name="connsiteY7" fmla="*/ 277411 h 3136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2441" h="313606">
                  <a:moveTo>
                    <a:pt x="51185" y="277411"/>
                  </a:moveTo>
                  <a:cubicBezTo>
                    <a:pt x="72140" y="301224"/>
                    <a:pt x="95000" y="313606"/>
                    <a:pt x="118812" y="313606"/>
                  </a:cubicBezTo>
                  <a:cubicBezTo>
                    <a:pt x="122622" y="313606"/>
                    <a:pt x="127385" y="313606"/>
                    <a:pt x="131195" y="312654"/>
                  </a:cubicBezTo>
                  <a:cubicBezTo>
                    <a:pt x="158817" y="307891"/>
                    <a:pt x="179772" y="285031"/>
                    <a:pt x="192155" y="250741"/>
                  </a:cubicBezTo>
                  <a:cubicBezTo>
                    <a:pt x="203585" y="218356"/>
                    <a:pt x="205490" y="179304"/>
                    <a:pt x="197870" y="138346"/>
                  </a:cubicBezTo>
                  <a:cubicBezTo>
                    <a:pt x="180725" y="50716"/>
                    <a:pt x="125480" y="-9291"/>
                    <a:pt x="71187" y="1186"/>
                  </a:cubicBezTo>
                  <a:cubicBezTo>
                    <a:pt x="16895" y="11664"/>
                    <a:pt x="-11680" y="87864"/>
                    <a:pt x="4512" y="174541"/>
                  </a:cubicBezTo>
                  <a:cubicBezTo>
                    <a:pt x="13085" y="215499"/>
                    <a:pt x="29277" y="251694"/>
                    <a:pt x="51185" y="277411"/>
                  </a:cubicBezTo>
                  <a:close/>
                </a:path>
              </a:pathLst>
            </a:custGeom>
            <a:grpFill/>
            <a:ln w="6350" cap="flat">
              <a:solidFill>
                <a:srgbClr val="CCC8C2"/>
              </a:solidFill>
              <a:prstDash val="solid"/>
              <a:miter/>
            </a:ln>
          </p:spPr>
          <p:txBody>
            <a:bodyPr rtlCol="0" anchor="ctr"/>
            <a:lstStyle/>
            <a:p>
              <a:endParaRPr lang="zh-CN" altLang="en-US"/>
            </a:p>
          </p:txBody>
        </p:sp>
        <p:sp>
          <p:nvSpPr>
            <p:cNvPr id="44" name="任意多边形: 形状 43">
              <a:extLst>
                <a:ext uri="{FF2B5EF4-FFF2-40B4-BE49-F238E27FC236}">
                  <a16:creationId xmlns:a16="http://schemas.microsoft.com/office/drawing/2014/main" id="{B701C437-C7AE-CFCD-5305-636DF8CBA973}"/>
                </a:ext>
              </a:extLst>
            </p:cNvPr>
            <p:cNvSpPr/>
            <p:nvPr/>
          </p:nvSpPr>
          <p:spPr>
            <a:xfrm>
              <a:off x="4277873" y="1993049"/>
              <a:ext cx="503037" cy="439342"/>
            </a:xfrm>
            <a:custGeom>
              <a:avLst/>
              <a:gdLst>
                <a:gd name="connsiteX0" fmla="*/ 362979 w 503037"/>
                <a:gd name="connsiteY0" fmla="*/ 51435 h 439342"/>
                <a:gd name="connsiteX1" fmla="*/ 282969 w 503037"/>
                <a:gd name="connsiteY1" fmla="*/ 3810 h 439342"/>
                <a:gd name="connsiteX2" fmla="*/ 254394 w 503037"/>
                <a:gd name="connsiteY2" fmla="*/ 0 h 439342"/>
                <a:gd name="connsiteX3" fmla="*/ 248679 w 503037"/>
                <a:gd name="connsiteY3" fmla="*/ 0 h 439342"/>
                <a:gd name="connsiteX4" fmla="*/ 220104 w 503037"/>
                <a:gd name="connsiteY4" fmla="*/ 3810 h 439342"/>
                <a:gd name="connsiteX5" fmla="*/ 138189 w 503037"/>
                <a:gd name="connsiteY5" fmla="*/ 53340 h 439342"/>
                <a:gd name="connsiteX6" fmla="*/ 55321 w 503037"/>
                <a:gd name="connsiteY6" fmla="*/ 152400 h 439342"/>
                <a:gd name="connsiteX7" fmla="*/ 1029 w 503037"/>
                <a:gd name="connsiteY7" fmla="*/ 288607 h 439342"/>
                <a:gd name="connsiteX8" fmla="*/ 88659 w 503037"/>
                <a:gd name="connsiteY8" fmla="*/ 414338 h 439342"/>
                <a:gd name="connsiteX9" fmla="*/ 174384 w 503037"/>
                <a:gd name="connsiteY9" fmla="*/ 439103 h 439342"/>
                <a:gd name="connsiteX10" fmla="*/ 251536 w 503037"/>
                <a:gd name="connsiteY10" fmla="*/ 419100 h 439342"/>
                <a:gd name="connsiteX11" fmla="*/ 414414 w 503037"/>
                <a:gd name="connsiteY11" fmla="*/ 414338 h 439342"/>
                <a:gd name="connsiteX12" fmla="*/ 502044 w 503037"/>
                <a:gd name="connsiteY12" fmla="*/ 288607 h 439342"/>
                <a:gd name="connsiteX13" fmla="*/ 447751 w 503037"/>
                <a:gd name="connsiteY13" fmla="*/ 153352 h 439342"/>
                <a:gd name="connsiteX14" fmla="*/ 362979 w 503037"/>
                <a:gd name="connsiteY14" fmla="*/ 51435 h 4393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03037" h="439342">
                  <a:moveTo>
                    <a:pt x="362979" y="51435"/>
                  </a:moveTo>
                  <a:cubicBezTo>
                    <a:pt x="358216" y="47625"/>
                    <a:pt x="317259" y="10477"/>
                    <a:pt x="282969" y="3810"/>
                  </a:cubicBezTo>
                  <a:cubicBezTo>
                    <a:pt x="270586" y="952"/>
                    <a:pt x="261061" y="0"/>
                    <a:pt x="254394" y="0"/>
                  </a:cubicBezTo>
                  <a:cubicBezTo>
                    <a:pt x="252489" y="0"/>
                    <a:pt x="250584" y="0"/>
                    <a:pt x="248679" y="0"/>
                  </a:cubicBezTo>
                  <a:cubicBezTo>
                    <a:pt x="241059" y="0"/>
                    <a:pt x="232486" y="1905"/>
                    <a:pt x="220104" y="3810"/>
                  </a:cubicBezTo>
                  <a:cubicBezTo>
                    <a:pt x="184861" y="10477"/>
                    <a:pt x="143904" y="47625"/>
                    <a:pt x="138189" y="53340"/>
                  </a:cubicBezTo>
                  <a:lnTo>
                    <a:pt x="55321" y="152400"/>
                  </a:lnTo>
                  <a:cubicBezTo>
                    <a:pt x="13411" y="197167"/>
                    <a:pt x="-4686" y="242888"/>
                    <a:pt x="1029" y="288607"/>
                  </a:cubicBezTo>
                  <a:cubicBezTo>
                    <a:pt x="11506" y="365760"/>
                    <a:pt x="85801" y="412432"/>
                    <a:pt x="88659" y="414338"/>
                  </a:cubicBezTo>
                  <a:cubicBezTo>
                    <a:pt x="120091" y="432435"/>
                    <a:pt x="149619" y="439103"/>
                    <a:pt x="174384" y="439103"/>
                  </a:cubicBezTo>
                  <a:cubicBezTo>
                    <a:pt x="210579" y="439103"/>
                    <a:pt x="238201" y="426720"/>
                    <a:pt x="251536" y="419100"/>
                  </a:cubicBezTo>
                  <a:cubicBezTo>
                    <a:pt x="274396" y="431482"/>
                    <a:pt x="338214" y="460057"/>
                    <a:pt x="414414" y="414338"/>
                  </a:cubicBezTo>
                  <a:cubicBezTo>
                    <a:pt x="417271" y="412432"/>
                    <a:pt x="491566" y="365760"/>
                    <a:pt x="502044" y="288607"/>
                  </a:cubicBezTo>
                  <a:cubicBezTo>
                    <a:pt x="507759" y="242888"/>
                    <a:pt x="488709" y="197167"/>
                    <a:pt x="447751" y="153352"/>
                  </a:cubicBezTo>
                  <a:lnTo>
                    <a:pt x="362979" y="51435"/>
                  </a:lnTo>
                  <a:close/>
                </a:path>
              </a:pathLst>
            </a:custGeom>
            <a:grpFill/>
            <a:ln w="6350" cap="flat">
              <a:solidFill>
                <a:srgbClr val="CCC8C2"/>
              </a:solidFill>
              <a:prstDash val="solid"/>
              <a:miter/>
            </a:ln>
          </p:spPr>
          <p:txBody>
            <a:bodyPr rtlCol="0" anchor="ctr"/>
            <a:lstStyle/>
            <a:p>
              <a:endParaRPr lang="zh-CN" altLang="en-US"/>
            </a:p>
          </p:txBody>
        </p:sp>
      </p:grpSp>
      <p:grpSp>
        <p:nvGrpSpPr>
          <p:cNvPr id="45" name="组合 44">
            <a:extLst>
              <a:ext uri="{FF2B5EF4-FFF2-40B4-BE49-F238E27FC236}">
                <a16:creationId xmlns:a16="http://schemas.microsoft.com/office/drawing/2014/main" id="{08D6F94A-D4B5-DD1C-6ADC-E9CFFAC0C311}"/>
              </a:ext>
            </a:extLst>
          </p:cNvPr>
          <p:cNvGrpSpPr/>
          <p:nvPr/>
        </p:nvGrpSpPr>
        <p:grpSpPr>
          <a:xfrm>
            <a:off x="7250877" y="5205311"/>
            <a:ext cx="434474" cy="459486"/>
            <a:chOff x="4168306" y="1669918"/>
            <a:chExt cx="720964" cy="762473"/>
          </a:xfrm>
          <a:noFill/>
        </p:grpSpPr>
        <p:sp>
          <p:nvSpPr>
            <p:cNvPr id="46" name="任意多边形: 形状 45">
              <a:extLst>
                <a:ext uri="{FF2B5EF4-FFF2-40B4-BE49-F238E27FC236}">
                  <a16:creationId xmlns:a16="http://schemas.microsoft.com/office/drawing/2014/main" id="{C9074253-9C14-46AF-E5E6-053A0571E421}"/>
                </a:ext>
              </a:extLst>
            </p:cNvPr>
            <p:cNvSpPr/>
            <p:nvPr/>
          </p:nvSpPr>
          <p:spPr>
            <a:xfrm>
              <a:off x="4711940" y="1905730"/>
              <a:ext cx="177330" cy="232098"/>
            </a:xfrm>
            <a:custGeom>
              <a:avLst/>
              <a:gdLst>
                <a:gd name="connsiteX0" fmla="*/ 136557 w 177330"/>
                <a:gd name="connsiteY0" fmla="*/ 4451 h 232098"/>
                <a:gd name="connsiteX1" fmla="*/ 67024 w 177330"/>
                <a:gd name="connsiteY1" fmla="*/ 15881 h 232098"/>
                <a:gd name="connsiteX2" fmla="*/ 14637 w 177330"/>
                <a:gd name="connsiteY2" fmla="*/ 83509 h 232098"/>
                <a:gd name="connsiteX3" fmla="*/ 40354 w 177330"/>
                <a:gd name="connsiteY3" fmla="*/ 227336 h 232098"/>
                <a:gd name="connsiteX4" fmla="*/ 63214 w 177330"/>
                <a:gd name="connsiteY4" fmla="*/ 232099 h 232098"/>
                <a:gd name="connsiteX5" fmla="*/ 162274 w 177330"/>
                <a:gd name="connsiteY5" fmla="*/ 147326 h 232098"/>
                <a:gd name="connsiteX6" fmla="*/ 136557 w 177330"/>
                <a:gd name="connsiteY6" fmla="*/ 4451 h 232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7330" h="232098">
                  <a:moveTo>
                    <a:pt x="136557" y="4451"/>
                  </a:moveTo>
                  <a:cubicBezTo>
                    <a:pt x="115602" y="-4121"/>
                    <a:pt x="90837" y="-311"/>
                    <a:pt x="67024" y="15881"/>
                  </a:cubicBezTo>
                  <a:cubicBezTo>
                    <a:pt x="45117" y="31121"/>
                    <a:pt x="27019" y="54934"/>
                    <a:pt x="14637" y="83509"/>
                  </a:cubicBezTo>
                  <a:cubicBezTo>
                    <a:pt x="-12033" y="146374"/>
                    <a:pt x="-1556" y="209239"/>
                    <a:pt x="40354" y="227336"/>
                  </a:cubicBezTo>
                  <a:cubicBezTo>
                    <a:pt x="47974" y="230194"/>
                    <a:pt x="55594" y="232099"/>
                    <a:pt x="63214" y="232099"/>
                  </a:cubicBezTo>
                  <a:cubicBezTo>
                    <a:pt x="99409" y="232099"/>
                    <a:pt x="140367" y="199714"/>
                    <a:pt x="162274" y="147326"/>
                  </a:cubicBezTo>
                  <a:cubicBezTo>
                    <a:pt x="189897" y="85414"/>
                    <a:pt x="178467" y="22549"/>
                    <a:pt x="136557" y="4451"/>
                  </a:cubicBezTo>
                  <a:close/>
                </a:path>
              </a:pathLst>
            </a:custGeom>
            <a:grpFill/>
            <a:ln w="6350" cap="flat">
              <a:solidFill>
                <a:srgbClr val="CCC8C2"/>
              </a:solidFill>
              <a:prstDash val="solid"/>
              <a:miter/>
            </a:ln>
          </p:spPr>
          <p:txBody>
            <a:bodyPr rtlCol="0" anchor="ctr"/>
            <a:lstStyle/>
            <a:p>
              <a:endParaRPr lang="zh-CN" altLang="en-US"/>
            </a:p>
          </p:txBody>
        </p:sp>
        <p:sp>
          <p:nvSpPr>
            <p:cNvPr id="47" name="任意多边形: 形状 46">
              <a:extLst>
                <a:ext uri="{FF2B5EF4-FFF2-40B4-BE49-F238E27FC236}">
                  <a16:creationId xmlns:a16="http://schemas.microsoft.com/office/drawing/2014/main" id="{4D13E0D9-57AD-4377-0784-6EA894716C60}"/>
                </a:ext>
              </a:extLst>
            </p:cNvPr>
            <p:cNvSpPr/>
            <p:nvPr/>
          </p:nvSpPr>
          <p:spPr>
            <a:xfrm>
              <a:off x="4168306" y="1905307"/>
              <a:ext cx="176423" cy="233474"/>
            </a:xfrm>
            <a:custGeom>
              <a:avLst/>
              <a:gdLst>
                <a:gd name="connsiteX0" fmla="*/ 136313 w 176423"/>
                <a:gd name="connsiteY0" fmla="*/ 227759 h 233474"/>
                <a:gd name="connsiteX1" fmla="*/ 162030 w 176423"/>
                <a:gd name="connsiteY1" fmla="*/ 83932 h 233474"/>
                <a:gd name="connsiteX2" fmla="*/ 109643 w 176423"/>
                <a:gd name="connsiteY2" fmla="*/ 16304 h 233474"/>
                <a:gd name="connsiteX3" fmla="*/ 40110 w 176423"/>
                <a:gd name="connsiteY3" fmla="*/ 4874 h 233474"/>
                <a:gd name="connsiteX4" fmla="*/ 14393 w 176423"/>
                <a:gd name="connsiteY4" fmla="*/ 148702 h 233474"/>
                <a:gd name="connsiteX5" fmla="*/ 113453 w 176423"/>
                <a:gd name="connsiteY5" fmla="*/ 233474 h 233474"/>
                <a:gd name="connsiteX6" fmla="*/ 136313 w 176423"/>
                <a:gd name="connsiteY6" fmla="*/ 227759 h 2334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6423" h="233474">
                  <a:moveTo>
                    <a:pt x="136313" y="227759"/>
                  </a:moveTo>
                  <a:cubicBezTo>
                    <a:pt x="177270" y="209662"/>
                    <a:pt x="188700" y="146796"/>
                    <a:pt x="162030" y="83932"/>
                  </a:cubicBezTo>
                  <a:cubicBezTo>
                    <a:pt x="149648" y="55357"/>
                    <a:pt x="130598" y="31544"/>
                    <a:pt x="109643" y="16304"/>
                  </a:cubicBezTo>
                  <a:cubicBezTo>
                    <a:pt x="85830" y="112"/>
                    <a:pt x="61065" y="-4651"/>
                    <a:pt x="40110" y="4874"/>
                  </a:cubicBezTo>
                  <a:cubicBezTo>
                    <a:pt x="-847" y="22971"/>
                    <a:pt x="-12277" y="85837"/>
                    <a:pt x="14393" y="148702"/>
                  </a:cubicBezTo>
                  <a:cubicBezTo>
                    <a:pt x="36300" y="200137"/>
                    <a:pt x="77258" y="233474"/>
                    <a:pt x="113453" y="233474"/>
                  </a:cubicBezTo>
                  <a:cubicBezTo>
                    <a:pt x="121073" y="232521"/>
                    <a:pt x="128693" y="231569"/>
                    <a:pt x="136313" y="227759"/>
                  </a:cubicBezTo>
                  <a:close/>
                </a:path>
              </a:pathLst>
            </a:custGeom>
            <a:grpFill/>
            <a:ln w="6350" cap="flat">
              <a:solidFill>
                <a:srgbClr val="CCC8C2"/>
              </a:solidFill>
              <a:prstDash val="solid"/>
              <a:miter/>
            </a:ln>
          </p:spPr>
          <p:txBody>
            <a:bodyPr rtlCol="0" anchor="ctr"/>
            <a:lstStyle/>
            <a:p>
              <a:endParaRPr lang="zh-CN" altLang="en-US"/>
            </a:p>
          </p:txBody>
        </p:sp>
        <p:sp>
          <p:nvSpPr>
            <p:cNvPr id="48" name="任意多边形: 形状 47">
              <a:extLst>
                <a:ext uri="{FF2B5EF4-FFF2-40B4-BE49-F238E27FC236}">
                  <a16:creationId xmlns:a16="http://schemas.microsoft.com/office/drawing/2014/main" id="{6BE10D23-511C-F098-1440-FDE35D3A75A0}"/>
                </a:ext>
              </a:extLst>
            </p:cNvPr>
            <p:cNvSpPr/>
            <p:nvPr/>
          </p:nvSpPr>
          <p:spPr>
            <a:xfrm>
              <a:off x="4554365" y="1669918"/>
              <a:ext cx="202798" cy="312653"/>
            </a:xfrm>
            <a:custGeom>
              <a:avLst/>
              <a:gdLst>
                <a:gd name="connsiteX0" fmla="*/ 71247 w 202798"/>
                <a:gd name="connsiteY0" fmla="*/ 311701 h 312653"/>
                <a:gd name="connsiteX1" fmla="*/ 83630 w 202798"/>
                <a:gd name="connsiteY1" fmla="*/ 312654 h 312653"/>
                <a:gd name="connsiteX2" fmla="*/ 151257 w 202798"/>
                <a:gd name="connsiteY2" fmla="*/ 276459 h 312653"/>
                <a:gd name="connsiteX3" fmla="*/ 197930 w 202798"/>
                <a:gd name="connsiteY3" fmla="*/ 174541 h 312653"/>
                <a:gd name="connsiteX4" fmla="*/ 131255 w 202798"/>
                <a:gd name="connsiteY4" fmla="*/ 1186 h 312653"/>
                <a:gd name="connsiteX5" fmla="*/ 4572 w 202798"/>
                <a:gd name="connsiteY5" fmla="*/ 138346 h 312653"/>
                <a:gd name="connsiteX6" fmla="*/ 10287 w 202798"/>
                <a:gd name="connsiteY6" fmla="*/ 250741 h 312653"/>
                <a:gd name="connsiteX7" fmla="*/ 71247 w 202798"/>
                <a:gd name="connsiteY7" fmla="*/ 311701 h 3126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2798" h="312653">
                  <a:moveTo>
                    <a:pt x="71247" y="311701"/>
                  </a:moveTo>
                  <a:cubicBezTo>
                    <a:pt x="75057" y="312654"/>
                    <a:pt x="79819" y="312654"/>
                    <a:pt x="83630" y="312654"/>
                  </a:cubicBezTo>
                  <a:cubicBezTo>
                    <a:pt x="106490" y="312654"/>
                    <a:pt x="130302" y="300271"/>
                    <a:pt x="151257" y="276459"/>
                  </a:cubicBezTo>
                  <a:cubicBezTo>
                    <a:pt x="173165" y="250741"/>
                    <a:pt x="190309" y="214546"/>
                    <a:pt x="197930" y="174541"/>
                  </a:cubicBezTo>
                  <a:cubicBezTo>
                    <a:pt x="215075" y="87864"/>
                    <a:pt x="185547" y="11664"/>
                    <a:pt x="131255" y="1186"/>
                  </a:cubicBezTo>
                  <a:cubicBezTo>
                    <a:pt x="76962" y="-9291"/>
                    <a:pt x="21717" y="50716"/>
                    <a:pt x="4572" y="138346"/>
                  </a:cubicBezTo>
                  <a:cubicBezTo>
                    <a:pt x="-3048" y="178351"/>
                    <a:pt x="-1143" y="218356"/>
                    <a:pt x="10287" y="250741"/>
                  </a:cubicBezTo>
                  <a:cubicBezTo>
                    <a:pt x="22669" y="285031"/>
                    <a:pt x="44577" y="306939"/>
                    <a:pt x="71247" y="311701"/>
                  </a:cubicBezTo>
                  <a:close/>
                </a:path>
              </a:pathLst>
            </a:custGeom>
            <a:grpFill/>
            <a:ln w="6350" cap="flat">
              <a:solidFill>
                <a:srgbClr val="CCC8C2"/>
              </a:solidFill>
              <a:prstDash val="solid"/>
              <a:miter/>
            </a:ln>
          </p:spPr>
          <p:txBody>
            <a:bodyPr rtlCol="0" anchor="ctr"/>
            <a:lstStyle/>
            <a:p>
              <a:endParaRPr lang="zh-CN" altLang="en-US"/>
            </a:p>
          </p:txBody>
        </p:sp>
        <p:sp>
          <p:nvSpPr>
            <p:cNvPr id="49" name="任意多边形: 形状 48">
              <a:extLst>
                <a:ext uri="{FF2B5EF4-FFF2-40B4-BE49-F238E27FC236}">
                  <a16:creationId xmlns:a16="http://schemas.microsoft.com/office/drawing/2014/main" id="{30EB94F6-95FE-7850-2652-0B662EF2E974}"/>
                </a:ext>
              </a:extLst>
            </p:cNvPr>
            <p:cNvSpPr/>
            <p:nvPr/>
          </p:nvSpPr>
          <p:spPr>
            <a:xfrm>
              <a:off x="4300107" y="1669918"/>
              <a:ext cx="202441" cy="313606"/>
            </a:xfrm>
            <a:custGeom>
              <a:avLst/>
              <a:gdLst>
                <a:gd name="connsiteX0" fmla="*/ 51185 w 202441"/>
                <a:gd name="connsiteY0" fmla="*/ 277411 h 313606"/>
                <a:gd name="connsiteX1" fmla="*/ 118812 w 202441"/>
                <a:gd name="connsiteY1" fmla="*/ 313606 h 313606"/>
                <a:gd name="connsiteX2" fmla="*/ 131195 w 202441"/>
                <a:gd name="connsiteY2" fmla="*/ 312654 h 313606"/>
                <a:gd name="connsiteX3" fmla="*/ 192155 w 202441"/>
                <a:gd name="connsiteY3" fmla="*/ 250741 h 313606"/>
                <a:gd name="connsiteX4" fmla="*/ 197870 w 202441"/>
                <a:gd name="connsiteY4" fmla="*/ 138346 h 313606"/>
                <a:gd name="connsiteX5" fmla="*/ 71187 w 202441"/>
                <a:gd name="connsiteY5" fmla="*/ 1186 h 313606"/>
                <a:gd name="connsiteX6" fmla="*/ 4512 w 202441"/>
                <a:gd name="connsiteY6" fmla="*/ 174541 h 313606"/>
                <a:gd name="connsiteX7" fmla="*/ 51185 w 202441"/>
                <a:gd name="connsiteY7" fmla="*/ 277411 h 3136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2441" h="313606">
                  <a:moveTo>
                    <a:pt x="51185" y="277411"/>
                  </a:moveTo>
                  <a:cubicBezTo>
                    <a:pt x="72140" y="301224"/>
                    <a:pt x="95000" y="313606"/>
                    <a:pt x="118812" y="313606"/>
                  </a:cubicBezTo>
                  <a:cubicBezTo>
                    <a:pt x="122622" y="313606"/>
                    <a:pt x="127385" y="313606"/>
                    <a:pt x="131195" y="312654"/>
                  </a:cubicBezTo>
                  <a:cubicBezTo>
                    <a:pt x="158817" y="307891"/>
                    <a:pt x="179772" y="285031"/>
                    <a:pt x="192155" y="250741"/>
                  </a:cubicBezTo>
                  <a:cubicBezTo>
                    <a:pt x="203585" y="218356"/>
                    <a:pt x="205490" y="179304"/>
                    <a:pt x="197870" y="138346"/>
                  </a:cubicBezTo>
                  <a:cubicBezTo>
                    <a:pt x="180725" y="50716"/>
                    <a:pt x="125480" y="-9291"/>
                    <a:pt x="71187" y="1186"/>
                  </a:cubicBezTo>
                  <a:cubicBezTo>
                    <a:pt x="16895" y="11664"/>
                    <a:pt x="-11680" y="87864"/>
                    <a:pt x="4512" y="174541"/>
                  </a:cubicBezTo>
                  <a:cubicBezTo>
                    <a:pt x="13085" y="215499"/>
                    <a:pt x="29277" y="251694"/>
                    <a:pt x="51185" y="277411"/>
                  </a:cubicBezTo>
                  <a:close/>
                </a:path>
              </a:pathLst>
            </a:custGeom>
            <a:grpFill/>
            <a:ln w="6350" cap="flat">
              <a:solidFill>
                <a:srgbClr val="CCC8C2"/>
              </a:solidFill>
              <a:prstDash val="solid"/>
              <a:miter/>
            </a:ln>
          </p:spPr>
          <p:txBody>
            <a:bodyPr rtlCol="0" anchor="ctr"/>
            <a:lstStyle/>
            <a:p>
              <a:endParaRPr lang="zh-CN" altLang="en-US"/>
            </a:p>
          </p:txBody>
        </p:sp>
        <p:sp>
          <p:nvSpPr>
            <p:cNvPr id="50" name="任意多边形: 形状 49">
              <a:extLst>
                <a:ext uri="{FF2B5EF4-FFF2-40B4-BE49-F238E27FC236}">
                  <a16:creationId xmlns:a16="http://schemas.microsoft.com/office/drawing/2014/main" id="{81BBDC4B-9D3B-3528-82CA-888BA45CB314}"/>
                </a:ext>
              </a:extLst>
            </p:cNvPr>
            <p:cNvSpPr/>
            <p:nvPr/>
          </p:nvSpPr>
          <p:spPr>
            <a:xfrm>
              <a:off x="4277873" y="1993049"/>
              <a:ext cx="503037" cy="439342"/>
            </a:xfrm>
            <a:custGeom>
              <a:avLst/>
              <a:gdLst>
                <a:gd name="connsiteX0" fmla="*/ 362979 w 503037"/>
                <a:gd name="connsiteY0" fmla="*/ 51435 h 439342"/>
                <a:gd name="connsiteX1" fmla="*/ 282969 w 503037"/>
                <a:gd name="connsiteY1" fmla="*/ 3810 h 439342"/>
                <a:gd name="connsiteX2" fmla="*/ 254394 w 503037"/>
                <a:gd name="connsiteY2" fmla="*/ 0 h 439342"/>
                <a:gd name="connsiteX3" fmla="*/ 248679 w 503037"/>
                <a:gd name="connsiteY3" fmla="*/ 0 h 439342"/>
                <a:gd name="connsiteX4" fmla="*/ 220104 w 503037"/>
                <a:gd name="connsiteY4" fmla="*/ 3810 h 439342"/>
                <a:gd name="connsiteX5" fmla="*/ 138189 w 503037"/>
                <a:gd name="connsiteY5" fmla="*/ 53340 h 439342"/>
                <a:gd name="connsiteX6" fmla="*/ 55321 w 503037"/>
                <a:gd name="connsiteY6" fmla="*/ 152400 h 439342"/>
                <a:gd name="connsiteX7" fmla="*/ 1029 w 503037"/>
                <a:gd name="connsiteY7" fmla="*/ 288607 h 439342"/>
                <a:gd name="connsiteX8" fmla="*/ 88659 w 503037"/>
                <a:gd name="connsiteY8" fmla="*/ 414338 h 439342"/>
                <a:gd name="connsiteX9" fmla="*/ 174384 w 503037"/>
                <a:gd name="connsiteY9" fmla="*/ 439103 h 439342"/>
                <a:gd name="connsiteX10" fmla="*/ 251536 w 503037"/>
                <a:gd name="connsiteY10" fmla="*/ 419100 h 439342"/>
                <a:gd name="connsiteX11" fmla="*/ 414414 w 503037"/>
                <a:gd name="connsiteY11" fmla="*/ 414338 h 439342"/>
                <a:gd name="connsiteX12" fmla="*/ 502044 w 503037"/>
                <a:gd name="connsiteY12" fmla="*/ 288607 h 439342"/>
                <a:gd name="connsiteX13" fmla="*/ 447751 w 503037"/>
                <a:gd name="connsiteY13" fmla="*/ 153352 h 439342"/>
                <a:gd name="connsiteX14" fmla="*/ 362979 w 503037"/>
                <a:gd name="connsiteY14" fmla="*/ 51435 h 4393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03037" h="439342">
                  <a:moveTo>
                    <a:pt x="362979" y="51435"/>
                  </a:moveTo>
                  <a:cubicBezTo>
                    <a:pt x="358216" y="47625"/>
                    <a:pt x="317259" y="10477"/>
                    <a:pt x="282969" y="3810"/>
                  </a:cubicBezTo>
                  <a:cubicBezTo>
                    <a:pt x="270586" y="952"/>
                    <a:pt x="261061" y="0"/>
                    <a:pt x="254394" y="0"/>
                  </a:cubicBezTo>
                  <a:cubicBezTo>
                    <a:pt x="252489" y="0"/>
                    <a:pt x="250584" y="0"/>
                    <a:pt x="248679" y="0"/>
                  </a:cubicBezTo>
                  <a:cubicBezTo>
                    <a:pt x="241059" y="0"/>
                    <a:pt x="232486" y="1905"/>
                    <a:pt x="220104" y="3810"/>
                  </a:cubicBezTo>
                  <a:cubicBezTo>
                    <a:pt x="184861" y="10477"/>
                    <a:pt x="143904" y="47625"/>
                    <a:pt x="138189" y="53340"/>
                  </a:cubicBezTo>
                  <a:lnTo>
                    <a:pt x="55321" y="152400"/>
                  </a:lnTo>
                  <a:cubicBezTo>
                    <a:pt x="13411" y="197167"/>
                    <a:pt x="-4686" y="242888"/>
                    <a:pt x="1029" y="288607"/>
                  </a:cubicBezTo>
                  <a:cubicBezTo>
                    <a:pt x="11506" y="365760"/>
                    <a:pt x="85801" y="412432"/>
                    <a:pt x="88659" y="414338"/>
                  </a:cubicBezTo>
                  <a:cubicBezTo>
                    <a:pt x="120091" y="432435"/>
                    <a:pt x="149619" y="439103"/>
                    <a:pt x="174384" y="439103"/>
                  </a:cubicBezTo>
                  <a:cubicBezTo>
                    <a:pt x="210579" y="439103"/>
                    <a:pt x="238201" y="426720"/>
                    <a:pt x="251536" y="419100"/>
                  </a:cubicBezTo>
                  <a:cubicBezTo>
                    <a:pt x="274396" y="431482"/>
                    <a:pt x="338214" y="460057"/>
                    <a:pt x="414414" y="414338"/>
                  </a:cubicBezTo>
                  <a:cubicBezTo>
                    <a:pt x="417271" y="412432"/>
                    <a:pt x="491566" y="365760"/>
                    <a:pt x="502044" y="288607"/>
                  </a:cubicBezTo>
                  <a:cubicBezTo>
                    <a:pt x="507759" y="242888"/>
                    <a:pt x="488709" y="197167"/>
                    <a:pt x="447751" y="153352"/>
                  </a:cubicBezTo>
                  <a:lnTo>
                    <a:pt x="362979" y="51435"/>
                  </a:lnTo>
                  <a:close/>
                </a:path>
              </a:pathLst>
            </a:custGeom>
            <a:grpFill/>
            <a:ln w="6350" cap="flat">
              <a:solidFill>
                <a:srgbClr val="CCC8C2"/>
              </a:solidFill>
              <a:prstDash val="solid"/>
              <a:miter/>
            </a:ln>
          </p:spPr>
          <p:txBody>
            <a:bodyPr rtlCol="0" anchor="ctr"/>
            <a:lstStyle/>
            <a:p>
              <a:endParaRPr lang="zh-CN" altLang="en-US"/>
            </a:p>
          </p:txBody>
        </p:sp>
      </p:grpSp>
      <p:grpSp>
        <p:nvGrpSpPr>
          <p:cNvPr id="51" name="组合 50">
            <a:extLst>
              <a:ext uri="{FF2B5EF4-FFF2-40B4-BE49-F238E27FC236}">
                <a16:creationId xmlns:a16="http://schemas.microsoft.com/office/drawing/2014/main" id="{A9C85AE6-CB1D-40E5-5AE9-EDA00A175859}"/>
              </a:ext>
            </a:extLst>
          </p:cNvPr>
          <p:cNvGrpSpPr/>
          <p:nvPr/>
        </p:nvGrpSpPr>
        <p:grpSpPr>
          <a:xfrm rot="20907218">
            <a:off x="1496455" y="3299300"/>
            <a:ext cx="600016" cy="634561"/>
            <a:chOff x="4168306" y="1669918"/>
            <a:chExt cx="720964" cy="762473"/>
          </a:xfrm>
          <a:noFill/>
        </p:grpSpPr>
        <p:sp>
          <p:nvSpPr>
            <p:cNvPr id="52" name="任意多边形: 形状 51">
              <a:extLst>
                <a:ext uri="{FF2B5EF4-FFF2-40B4-BE49-F238E27FC236}">
                  <a16:creationId xmlns:a16="http://schemas.microsoft.com/office/drawing/2014/main" id="{9D6E18CF-2AAC-8D4E-061A-B5AFF3488A19}"/>
                </a:ext>
              </a:extLst>
            </p:cNvPr>
            <p:cNvSpPr/>
            <p:nvPr/>
          </p:nvSpPr>
          <p:spPr>
            <a:xfrm>
              <a:off x="4711940" y="1905730"/>
              <a:ext cx="177330" cy="232098"/>
            </a:xfrm>
            <a:custGeom>
              <a:avLst/>
              <a:gdLst>
                <a:gd name="connsiteX0" fmla="*/ 136557 w 177330"/>
                <a:gd name="connsiteY0" fmla="*/ 4451 h 232098"/>
                <a:gd name="connsiteX1" fmla="*/ 67024 w 177330"/>
                <a:gd name="connsiteY1" fmla="*/ 15881 h 232098"/>
                <a:gd name="connsiteX2" fmla="*/ 14637 w 177330"/>
                <a:gd name="connsiteY2" fmla="*/ 83509 h 232098"/>
                <a:gd name="connsiteX3" fmla="*/ 40354 w 177330"/>
                <a:gd name="connsiteY3" fmla="*/ 227336 h 232098"/>
                <a:gd name="connsiteX4" fmla="*/ 63214 w 177330"/>
                <a:gd name="connsiteY4" fmla="*/ 232099 h 232098"/>
                <a:gd name="connsiteX5" fmla="*/ 162274 w 177330"/>
                <a:gd name="connsiteY5" fmla="*/ 147326 h 232098"/>
                <a:gd name="connsiteX6" fmla="*/ 136557 w 177330"/>
                <a:gd name="connsiteY6" fmla="*/ 4451 h 232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7330" h="232098">
                  <a:moveTo>
                    <a:pt x="136557" y="4451"/>
                  </a:moveTo>
                  <a:cubicBezTo>
                    <a:pt x="115602" y="-4121"/>
                    <a:pt x="90837" y="-311"/>
                    <a:pt x="67024" y="15881"/>
                  </a:cubicBezTo>
                  <a:cubicBezTo>
                    <a:pt x="45117" y="31121"/>
                    <a:pt x="27019" y="54934"/>
                    <a:pt x="14637" y="83509"/>
                  </a:cubicBezTo>
                  <a:cubicBezTo>
                    <a:pt x="-12033" y="146374"/>
                    <a:pt x="-1556" y="209239"/>
                    <a:pt x="40354" y="227336"/>
                  </a:cubicBezTo>
                  <a:cubicBezTo>
                    <a:pt x="47974" y="230194"/>
                    <a:pt x="55594" y="232099"/>
                    <a:pt x="63214" y="232099"/>
                  </a:cubicBezTo>
                  <a:cubicBezTo>
                    <a:pt x="99409" y="232099"/>
                    <a:pt x="140367" y="199714"/>
                    <a:pt x="162274" y="147326"/>
                  </a:cubicBezTo>
                  <a:cubicBezTo>
                    <a:pt x="189897" y="85414"/>
                    <a:pt x="178467" y="22549"/>
                    <a:pt x="136557" y="4451"/>
                  </a:cubicBezTo>
                  <a:close/>
                </a:path>
              </a:pathLst>
            </a:custGeom>
            <a:grpFill/>
            <a:ln w="6350" cap="flat">
              <a:solidFill>
                <a:srgbClr val="CCC8C2"/>
              </a:solidFill>
              <a:prstDash val="solid"/>
              <a:miter/>
            </a:ln>
          </p:spPr>
          <p:txBody>
            <a:bodyPr rtlCol="0" anchor="ctr"/>
            <a:lstStyle/>
            <a:p>
              <a:endParaRPr lang="zh-CN" altLang="en-US"/>
            </a:p>
          </p:txBody>
        </p:sp>
        <p:sp>
          <p:nvSpPr>
            <p:cNvPr id="53" name="任意多边形: 形状 52">
              <a:extLst>
                <a:ext uri="{FF2B5EF4-FFF2-40B4-BE49-F238E27FC236}">
                  <a16:creationId xmlns:a16="http://schemas.microsoft.com/office/drawing/2014/main" id="{F62475A3-358E-1A46-2B66-B23483D661DF}"/>
                </a:ext>
              </a:extLst>
            </p:cNvPr>
            <p:cNvSpPr/>
            <p:nvPr/>
          </p:nvSpPr>
          <p:spPr>
            <a:xfrm>
              <a:off x="4168306" y="1905307"/>
              <a:ext cx="176423" cy="233474"/>
            </a:xfrm>
            <a:custGeom>
              <a:avLst/>
              <a:gdLst>
                <a:gd name="connsiteX0" fmla="*/ 136313 w 176423"/>
                <a:gd name="connsiteY0" fmla="*/ 227759 h 233474"/>
                <a:gd name="connsiteX1" fmla="*/ 162030 w 176423"/>
                <a:gd name="connsiteY1" fmla="*/ 83932 h 233474"/>
                <a:gd name="connsiteX2" fmla="*/ 109643 w 176423"/>
                <a:gd name="connsiteY2" fmla="*/ 16304 h 233474"/>
                <a:gd name="connsiteX3" fmla="*/ 40110 w 176423"/>
                <a:gd name="connsiteY3" fmla="*/ 4874 h 233474"/>
                <a:gd name="connsiteX4" fmla="*/ 14393 w 176423"/>
                <a:gd name="connsiteY4" fmla="*/ 148702 h 233474"/>
                <a:gd name="connsiteX5" fmla="*/ 113453 w 176423"/>
                <a:gd name="connsiteY5" fmla="*/ 233474 h 233474"/>
                <a:gd name="connsiteX6" fmla="*/ 136313 w 176423"/>
                <a:gd name="connsiteY6" fmla="*/ 227759 h 2334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6423" h="233474">
                  <a:moveTo>
                    <a:pt x="136313" y="227759"/>
                  </a:moveTo>
                  <a:cubicBezTo>
                    <a:pt x="177270" y="209662"/>
                    <a:pt x="188700" y="146796"/>
                    <a:pt x="162030" y="83932"/>
                  </a:cubicBezTo>
                  <a:cubicBezTo>
                    <a:pt x="149648" y="55357"/>
                    <a:pt x="130598" y="31544"/>
                    <a:pt x="109643" y="16304"/>
                  </a:cubicBezTo>
                  <a:cubicBezTo>
                    <a:pt x="85830" y="112"/>
                    <a:pt x="61065" y="-4651"/>
                    <a:pt x="40110" y="4874"/>
                  </a:cubicBezTo>
                  <a:cubicBezTo>
                    <a:pt x="-847" y="22971"/>
                    <a:pt x="-12277" y="85837"/>
                    <a:pt x="14393" y="148702"/>
                  </a:cubicBezTo>
                  <a:cubicBezTo>
                    <a:pt x="36300" y="200137"/>
                    <a:pt x="77258" y="233474"/>
                    <a:pt x="113453" y="233474"/>
                  </a:cubicBezTo>
                  <a:cubicBezTo>
                    <a:pt x="121073" y="232521"/>
                    <a:pt x="128693" y="231569"/>
                    <a:pt x="136313" y="227759"/>
                  </a:cubicBezTo>
                  <a:close/>
                </a:path>
              </a:pathLst>
            </a:custGeom>
            <a:grpFill/>
            <a:ln w="6350" cap="flat">
              <a:solidFill>
                <a:srgbClr val="CCC8C2"/>
              </a:solidFill>
              <a:prstDash val="solid"/>
              <a:miter/>
            </a:ln>
          </p:spPr>
          <p:txBody>
            <a:bodyPr rtlCol="0" anchor="ctr"/>
            <a:lstStyle/>
            <a:p>
              <a:endParaRPr lang="zh-CN" altLang="en-US"/>
            </a:p>
          </p:txBody>
        </p:sp>
        <p:sp>
          <p:nvSpPr>
            <p:cNvPr id="54" name="任意多边形: 形状 53">
              <a:extLst>
                <a:ext uri="{FF2B5EF4-FFF2-40B4-BE49-F238E27FC236}">
                  <a16:creationId xmlns:a16="http://schemas.microsoft.com/office/drawing/2014/main" id="{81596A4A-7072-28DC-1372-8C5F312E9ACB}"/>
                </a:ext>
              </a:extLst>
            </p:cNvPr>
            <p:cNvSpPr/>
            <p:nvPr/>
          </p:nvSpPr>
          <p:spPr>
            <a:xfrm>
              <a:off x="4554365" y="1669918"/>
              <a:ext cx="202798" cy="312653"/>
            </a:xfrm>
            <a:custGeom>
              <a:avLst/>
              <a:gdLst>
                <a:gd name="connsiteX0" fmla="*/ 71247 w 202798"/>
                <a:gd name="connsiteY0" fmla="*/ 311701 h 312653"/>
                <a:gd name="connsiteX1" fmla="*/ 83630 w 202798"/>
                <a:gd name="connsiteY1" fmla="*/ 312654 h 312653"/>
                <a:gd name="connsiteX2" fmla="*/ 151257 w 202798"/>
                <a:gd name="connsiteY2" fmla="*/ 276459 h 312653"/>
                <a:gd name="connsiteX3" fmla="*/ 197930 w 202798"/>
                <a:gd name="connsiteY3" fmla="*/ 174541 h 312653"/>
                <a:gd name="connsiteX4" fmla="*/ 131255 w 202798"/>
                <a:gd name="connsiteY4" fmla="*/ 1186 h 312653"/>
                <a:gd name="connsiteX5" fmla="*/ 4572 w 202798"/>
                <a:gd name="connsiteY5" fmla="*/ 138346 h 312653"/>
                <a:gd name="connsiteX6" fmla="*/ 10287 w 202798"/>
                <a:gd name="connsiteY6" fmla="*/ 250741 h 312653"/>
                <a:gd name="connsiteX7" fmla="*/ 71247 w 202798"/>
                <a:gd name="connsiteY7" fmla="*/ 311701 h 3126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2798" h="312653">
                  <a:moveTo>
                    <a:pt x="71247" y="311701"/>
                  </a:moveTo>
                  <a:cubicBezTo>
                    <a:pt x="75057" y="312654"/>
                    <a:pt x="79819" y="312654"/>
                    <a:pt x="83630" y="312654"/>
                  </a:cubicBezTo>
                  <a:cubicBezTo>
                    <a:pt x="106490" y="312654"/>
                    <a:pt x="130302" y="300271"/>
                    <a:pt x="151257" y="276459"/>
                  </a:cubicBezTo>
                  <a:cubicBezTo>
                    <a:pt x="173165" y="250741"/>
                    <a:pt x="190309" y="214546"/>
                    <a:pt x="197930" y="174541"/>
                  </a:cubicBezTo>
                  <a:cubicBezTo>
                    <a:pt x="215075" y="87864"/>
                    <a:pt x="185547" y="11664"/>
                    <a:pt x="131255" y="1186"/>
                  </a:cubicBezTo>
                  <a:cubicBezTo>
                    <a:pt x="76962" y="-9291"/>
                    <a:pt x="21717" y="50716"/>
                    <a:pt x="4572" y="138346"/>
                  </a:cubicBezTo>
                  <a:cubicBezTo>
                    <a:pt x="-3048" y="178351"/>
                    <a:pt x="-1143" y="218356"/>
                    <a:pt x="10287" y="250741"/>
                  </a:cubicBezTo>
                  <a:cubicBezTo>
                    <a:pt x="22669" y="285031"/>
                    <a:pt x="44577" y="306939"/>
                    <a:pt x="71247" y="311701"/>
                  </a:cubicBezTo>
                  <a:close/>
                </a:path>
              </a:pathLst>
            </a:custGeom>
            <a:grpFill/>
            <a:ln w="6350" cap="flat">
              <a:solidFill>
                <a:srgbClr val="CCC8C2"/>
              </a:solidFill>
              <a:prstDash val="solid"/>
              <a:miter/>
            </a:ln>
          </p:spPr>
          <p:txBody>
            <a:bodyPr rtlCol="0" anchor="ctr"/>
            <a:lstStyle/>
            <a:p>
              <a:endParaRPr lang="zh-CN" altLang="en-US"/>
            </a:p>
          </p:txBody>
        </p:sp>
        <p:sp>
          <p:nvSpPr>
            <p:cNvPr id="55" name="任意多边形: 形状 54">
              <a:extLst>
                <a:ext uri="{FF2B5EF4-FFF2-40B4-BE49-F238E27FC236}">
                  <a16:creationId xmlns:a16="http://schemas.microsoft.com/office/drawing/2014/main" id="{294044C9-2678-0E62-8789-5F7400B8F459}"/>
                </a:ext>
              </a:extLst>
            </p:cNvPr>
            <p:cNvSpPr/>
            <p:nvPr/>
          </p:nvSpPr>
          <p:spPr>
            <a:xfrm>
              <a:off x="4300107" y="1669918"/>
              <a:ext cx="202441" cy="313606"/>
            </a:xfrm>
            <a:custGeom>
              <a:avLst/>
              <a:gdLst>
                <a:gd name="connsiteX0" fmla="*/ 51185 w 202441"/>
                <a:gd name="connsiteY0" fmla="*/ 277411 h 313606"/>
                <a:gd name="connsiteX1" fmla="*/ 118812 w 202441"/>
                <a:gd name="connsiteY1" fmla="*/ 313606 h 313606"/>
                <a:gd name="connsiteX2" fmla="*/ 131195 w 202441"/>
                <a:gd name="connsiteY2" fmla="*/ 312654 h 313606"/>
                <a:gd name="connsiteX3" fmla="*/ 192155 w 202441"/>
                <a:gd name="connsiteY3" fmla="*/ 250741 h 313606"/>
                <a:gd name="connsiteX4" fmla="*/ 197870 w 202441"/>
                <a:gd name="connsiteY4" fmla="*/ 138346 h 313606"/>
                <a:gd name="connsiteX5" fmla="*/ 71187 w 202441"/>
                <a:gd name="connsiteY5" fmla="*/ 1186 h 313606"/>
                <a:gd name="connsiteX6" fmla="*/ 4512 w 202441"/>
                <a:gd name="connsiteY6" fmla="*/ 174541 h 313606"/>
                <a:gd name="connsiteX7" fmla="*/ 51185 w 202441"/>
                <a:gd name="connsiteY7" fmla="*/ 277411 h 3136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2441" h="313606">
                  <a:moveTo>
                    <a:pt x="51185" y="277411"/>
                  </a:moveTo>
                  <a:cubicBezTo>
                    <a:pt x="72140" y="301224"/>
                    <a:pt x="95000" y="313606"/>
                    <a:pt x="118812" y="313606"/>
                  </a:cubicBezTo>
                  <a:cubicBezTo>
                    <a:pt x="122622" y="313606"/>
                    <a:pt x="127385" y="313606"/>
                    <a:pt x="131195" y="312654"/>
                  </a:cubicBezTo>
                  <a:cubicBezTo>
                    <a:pt x="158817" y="307891"/>
                    <a:pt x="179772" y="285031"/>
                    <a:pt x="192155" y="250741"/>
                  </a:cubicBezTo>
                  <a:cubicBezTo>
                    <a:pt x="203585" y="218356"/>
                    <a:pt x="205490" y="179304"/>
                    <a:pt x="197870" y="138346"/>
                  </a:cubicBezTo>
                  <a:cubicBezTo>
                    <a:pt x="180725" y="50716"/>
                    <a:pt x="125480" y="-9291"/>
                    <a:pt x="71187" y="1186"/>
                  </a:cubicBezTo>
                  <a:cubicBezTo>
                    <a:pt x="16895" y="11664"/>
                    <a:pt x="-11680" y="87864"/>
                    <a:pt x="4512" y="174541"/>
                  </a:cubicBezTo>
                  <a:cubicBezTo>
                    <a:pt x="13085" y="215499"/>
                    <a:pt x="29277" y="251694"/>
                    <a:pt x="51185" y="277411"/>
                  </a:cubicBezTo>
                  <a:close/>
                </a:path>
              </a:pathLst>
            </a:custGeom>
            <a:grpFill/>
            <a:ln w="6350" cap="flat">
              <a:solidFill>
                <a:srgbClr val="CCC8C2"/>
              </a:solidFill>
              <a:prstDash val="solid"/>
              <a:miter/>
            </a:ln>
          </p:spPr>
          <p:txBody>
            <a:bodyPr rtlCol="0" anchor="ctr"/>
            <a:lstStyle/>
            <a:p>
              <a:endParaRPr lang="zh-CN" altLang="en-US"/>
            </a:p>
          </p:txBody>
        </p:sp>
        <p:sp>
          <p:nvSpPr>
            <p:cNvPr id="56" name="任意多边形: 形状 55">
              <a:extLst>
                <a:ext uri="{FF2B5EF4-FFF2-40B4-BE49-F238E27FC236}">
                  <a16:creationId xmlns:a16="http://schemas.microsoft.com/office/drawing/2014/main" id="{51A96E2D-F04B-07BC-B2CF-0F104F38784B}"/>
                </a:ext>
              </a:extLst>
            </p:cNvPr>
            <p:cNvSpPr/>
            <p:nvPr/>
          </p:nvSpPr>
          <p:spPr>
            <a:xfrm>
              <a:off x="4277873" y="1993049"/>
              <a:ext cx="503037" cy="439342"/>
            </a:xfrm>
            <a:custGeom>
              <a:avLst/>
              <a:gdLst>
                <a:gd name="connsiteX0" fmla="*/ 362979 w 503037"/>
                <a:gd name="connsiteY0" fmla="*/ 51435 h 439342"/>
                <a:gd name="connsiteX1" fmla="*/ 282969 w 503037"/>
                <a:gd name="connsiteY1" fmla="*/ 3810 h 439342"/>
                <a:gd name="connsiteX2" fmla="*/ 254394 w 503037"/>
                <a:gd name="connsiteY2" fmla="*/ 0 h 439342"/>
                <a:gd name="connsiteX3" fmla="*/ 248679 w 503037"/>
                <a:gd name="connsiteY3" fmla="*/ 0 h 439342"/>
                <a:gd name="connsiteX4" fmla="*/ 220104 w 503037"/>
                <a:gd name="connsiteY4" fmla="*/ 3810 h 439342"/>
                <a:gd name="connsiteX5" fmla="*/ 138189 w 503037"/>
                <a:gd name="connsiteY5" fmla="*/ 53340 h 439342"/>
                <a:gd name="connsiteX6" fmla="*/ 55321 w 503037"/>
                <a:gd name="connsiteY6" fmla="*/ 152400 h 439342"/>
                <a:gd name="connsiteX7" fmla="*/ 1029 w 503037"/>
                <a:gd name="connsiteY7" fmla="*/ 288607 h 439342"/>
                <a:gd name="connsiteX8" fmla="*/ 88659 w 503037"/>
                <a:gd name="connsiteY8" fmla="*/ 414338 h 439342"/>
                <a:gd name="connsiteX9" fmla="*/ 174384 w 503037"/>
                <a:gd name="connsiteY9" fmla="*/ 439103 h 439342"/>
                <a:gd name="connsiteX10" fmla="*/ 251536 w 503037"/>
                <a:gd name="connsiteY10" fmla="*/ 419100 h 439342"/>
                <a:gd name="connsiteX11" fmla="*/ 414414 w 503037"/>
                <a:gd name="connsiteY11" fmla="*/ 414338 h 439342"/>
                <a:gd name="connsiteX12" fmla="*/ 502044 w 503037"/>
                <a:gd name="connsiteY12" fmla="*/ 288607 h 439342"/>
                <a:gd name="connsiteX13" fmla="*/ 447751 w 503037"/>
                <a:gd name="connsiteY13" fmla="*/ 153352 h 439342"/>
                <a:gd name="connsiteX14" fmla="*/ 362979 w 503037"/>
                <a:gd name="connsiteY14" fmla="*/ 51435 h 4393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03037" h="439342">
                  <a:moveTo>
                    <a:pt x="362979" y="51435"/>
                  </a:moveTo>
                  <a:cubicBezTo>
                    <a:pt x="358216" y="47625"/>
                    <a:pt x="317259" y="10477"/>
                    <a:pt x="282969" y="3810"/>
                  </a:cubicBezTo>
                  <a:cubicBezTo>
                    <a:pt x="270586" y="952"/>
                    <a:pt x="261061" y="0"/>
                    <a:pt x="254394" y="0"/>
                  </a:cubicBezTo>
                  <a:cubicBezTo>
                    <a:pt x="252489" y="0"/>
                    <a:pt x="250584" y="0"/>
                    <a:pt x="248679" y="0"/>
                  </a:cubicBezTo>
                  <a:cubicBezTo>
                    <a:pt x="241059" y="0"/>
                    <a:pt x="232486" y="1905"/>
                    <a:pt x="220104" y="3810"/>
                  </a:cubicBezTo>
                  <a:cubicBezTo>
                    <a:pt x="184861" y="10477"/>
                    <a:pt x="143904" y="47625"/>
                    <a:pt x="138189" y="53340"/>
                  </a:cubicBezTo>
                  <a:lnTo>
                    <a:pt x="55321" y="152400"/>
                  </a:lnTo>
                  <a:cubicBezTo>
                    <a:pt x="13411" y="197167"/>
                    <a:pt x="-4686" y="242888"/>
                    <a:pt x="1029" y="288607"/>
                  </a:cubicBezTo>
                  <a:cubicBezTo>
                    <a:pt x="11506" y="365760"/>
                    <a:pt x="85801" y="412432"/>
                    <a:pt x="88659" y="414338"/>
                  </a:cubicBezTo>
                  <a:cubicBezTo>
                    <a:pt x="120091" y="432435"/>
                    <a:pt x="149619" y="439103"/>
                    <a:pt x="174384" y="439103"/>
                  </a:cubicBezTo>
                  <a:cubicBezTo>
                    <a:pt x="210579" y="439103"/>
                    <a:pt x="238201" y="426720"/>
                    <a:pt x="251536" y="419100"/>
                  </a:cubicBezTo>
                  <a:cubicBezTo>
                    <a:pt x="274396" y="431482"/>
                    <a:pt x="338214" y="460057"/>
                    <a:pt x="414414" y="414338"/>
                  </a:cubicBezTo>
                  <a:cubicBezTo>
                    <a:pt x="417271" y="412432"/>
                    <a:pt x="491566" y="365760"/>
                    <a:pt x="502044" y="288607"/>
                  </a:cubicBezTo>
                  <a:cubicBezTo>
                    <a:pt x="507759" y="242888"/>
                    <a:pt x="488709" y="197167"/>
                    <a:pt x="447751" y="153352"/>
                  </a:cubicBezTo>
                  <a:lnTo>
                    <a:pt x="362979" y="51435"/>
                  </a:lnTo>
                  <a:close/>
                </a:path>
              </a:pathLst>
            </a:custGeom>
            <a:grpFill/>
            <a:ln w="6350" cap="flat">
              <a:solidFill>
                <a:srgbClr val="CCC8C2"/>
              </a:solidFill>
              <a:prstDash val="solid"/>
              <a:miter/>
            </a:ln>
          </p:spPr>
          <p:txBody>
            <a:bodyPr rtlCol="0" anchor="ctr"/>
            <a:lstStyle/>
            <a:p>
              <a:endParaRPr lang="zh-CN" altLang="en-US"/>
            </a:p>
          </p:txBody>
        </p:sp>
      </p:grpSp>
      <p:grpSp>
        <p:nvGrpSpPr>
          <p:cNvPr id="57" name="组合 56">
            <a:extLst>
              <a:ext uri="{FF2B5EF4-FFF2-40B4-BE49-F238E27FC236}">
                <a16:creationId xmlns:a16="http://schemas.microsoft.com/office/drawing/2014/main" id="{876AA0E1-DB23-CFF2-B8EF-CA26241CAADA}"/>
              </a:ext>
            </a:extLst>
          </p:cNvPr>
          <p:cNvGrpSpPr/>
          <p:nvPr/>
        </p:nvGrpSpPr>
        <p:grpSpPr>
          <a:xfrm rot="20907218">
            <a:off x="3617703" y="5730613"/>
            <a:ext cx="600016" cy="634561"/>
            <a:chOff x="4168306" y="1669918"/>
            <a:chExt cx="720964" cy="762473"/>
          </a:xfrm>
          <a:noFill/>
        </p:grpSpPr>
        <p:sp>
          <p:nvSpPr>
            <p:cNvPr id="58" name="任意多边形: 形状 57">
              <a:extLst>
                <a:ext uri="{FF2B5EF4-FFF2-40B4-BE49-F238E27FC236}">
                  <a16:creationId xmlns:a16="http://schemas.microsoft.com/office/drawing/2014/main" id="{E1AFDE24-3D39-BA5A-C7E5-E098FA383FD2}"/>
                </a:ext>
              </a:extLst>
            </p:cNvPr>
            <p:cNvSpPr/>
            <p:nvPr/>
          </p:nvSpPr>
          <p:spPr>
            <a:xfrm>
              <a:off x="4711940" y="1905730"/>
              <a:ext cx="177330" cy="232098"/>
            </a:xfrm>
            <a:custGeom>
              <a:avLst/>
              <a:gdLst>
                <a:gd name="connsiteX0" fmla="*/ 136557 w 177330"/>
                <a:gd name="connsiteY0" fmla="*/ 4451 h 232098"/>
                <a:gd name="connsiteX1" fmla="*/ 67024 w 177330"/>
                <a:gd name="connsiteY1" fmla="*/ 15881 h 232098"/>
                <a:gd name="connsiteX2" fmla="*/ 14637 w 177330"/>
                <a:gd name="connsiteY2" fmla="*/ 83509 h 232098"/>
                <a:gd name="connsiteX3" fmla="*/ 40354 w 177330"/>
                <a:gd name="connsiteY3" fmla="*/ 227336 h 232098"/>
                <a:gd name="connsiteX4" fmla="*/ 63214 w 177330"/>
                <a:gd name="connsiteY4" fmla="*/ 232099 h 232098"/>
                <a:gd name="connsiteX5" fmla="*/ 162274 w 177330"/>
                <a:gd name="connsiteY5" fmla="*/ 147326 h 232098"/>
                <a:gd name="connsiteX6" fmla="*/ 136557 w 177330"/>
                <a:gd name="connsiteY6" fmla="*/ 4451 h 232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7330" h="232098">
                  <a:moveTo>
                    <a:pt x="136557" y="4451"/>
                  </a:moveTo>
                  <a:cubicBezTo>
                    <a:pt x="115602" y="-4121"/>
                    <a:pt x="90837" y="-311"/>
                    <a:pt x="67024" y="15881"/>
                  </a:cubicBezTo>
                  <a:cubicBezTo>
                    <a:pt x="45117" y="31121"/>
                    <a:pt x="27019" y="54934"/>
                    <a:pt x="14637" y="83509"/>
                  </a:cubicBezTo>
                  <a:cubicBezTo>
                    <a:pt x="-12033" y="146374"/>
                    <a:pt x="-1556" y="209239"/>
                    <a:pt x="40354" y="227336"/>
                  </a:cubicBezTo>
                  <a:cubicBezTo>
                    <a:pt x="47974" y="230194"/>
                    <a:pt x="55594" y="232099"/>
                    <a:pt x="63214" y="232099"/>
                  </a:cubicBezTo>
                  <a:cubicBezTo>
                    <a:pt x="99409" y="232099"/>
                    <a:pt x="140367" y="199714"/>
                    <a:pt x="162274" y="147326"/>
                  </a:cubicBezTo>
                  <a:cubicBezTo>
                    <a:pt x="189897" y="85414"/>
                    <a:pt x="178467" y="22549"/>
                    <a:pt x="136557" y="4451"/>
                  </a:cubicBezTo>
                  <a:close/>
                </a:path>
              </a:pathLst>
            </a:custGeom>
            <a:grpFill/>
            <a:ln w="6350" cap="flat">
              <a:solidFill>
                <a:srgbClr val="CCC8C2"/>
              </a:solidFill>
              <a:prstDash val="solid"/>
              <a:miter/>
            </a:ln>
          </p:spPr>
          <p:txBody>
            <a:bodyPr rtlCol="0" anchor="ctr"/>
            <a:lstStyle/>
            <a:p>
              <a:endParaRPr lang="zh-CN" altLang="en-US"/>
            </a:p>
          </p:txBody>
        </p:sp>
        <p:sp>
          <p:nvSpPr>
            <p:cNvPr id="59" name="任意多边形: 形状 58">
              <a:extLst>
                <a:ext uri="{FF2B5EF4-FFF2-40B4-BE49-F238E27FC236}">
                  <a16:creationId xmlns:a16="http://schemas.microsoft.com/office/drawing/2014/main" id="{A4B94843-4626-854E-6FF4-81BBDBD979EC}"/>
                </a:ext>
              </a:extLst>
            </p:cNvPr>
            <p:cNvSpPr/>
            <p:nvPr/>
          </p:nvSpPr>
          <p:spPr>
            <a:xfrm>
              <a:off x="4168306" y="1905307"/>
              <a:ext cx="176423" cy="233474"/>
            </a:xfrm>
            <a:custGeom>
              <a:avLst/>
              <a:gdLst>
                <a:gd name="connsiteX0" fmla="*/ 136313 w 176423"/>
                <a:gd name="connsiteY0" fmla="*/ 227759 h 233474"/>
                <a:gd name="connsiteX1" fmla="*/ 162030 w 176423"/>
                <a:gd name="connsiteY1" fmla="*/ 83932 h 233474"/>
                <a:gd name="connsiteX2" fmla="*/ 109643 w 176423"/>
                <a:gd name="connsiteY2" fmla="*/ 16304 h 233474"/>
                <a:gd name="connsiteX3" fmla="*/ 40110 w 176423"/>
                <a:gd name="connsiteY3" fmla="*/ 4874 h 233474"/>
                <a:gd name="connsiteX4" fmla="*/ 14393 w 176423"/>
                <a:gd name="connsiteY4" fmla="*/ 148702 h 233474"/>
                <a:gd name="connsiteX5" fmla="*/ 113453 w 176423"/>
                <a:gd name="connsiteY5" fmla="*/ 233474 h 233474"/>
                <a:gd name="connsiteX6" fmla="*/ 136313 w 176423"/>
                <a:gd name="connsiteY6" fmla="*/ 227759 h 2334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6423" h="233474">
                  <a:moveTo>
                    <a:pt x="136313" y="227759"/>
                  </a:moveTo>
                  <a:cubicBezTo>
                    <a:pt x="177270" y="209662"/>
                    <a:pt x="188700" y="146796"/>
                    <a:pt x="162030" y="83932"/>
                  </a:cubicBezTo>
                  <a:cubicBezTo>
                    <a:pt x="149648" y="55357"/>
                    <a:pt x="130598" y="31544"/>
                    <a:pt x="109643" y="16304"/>
                  </a:cubicBezTo>
                  <a:cubicBezTo>
                    <a:pt x="85830" y="112"/>
                    <a:pt x="61065" y="-4651"/>
                    <a:pt x="40110" y="4874"/>
                  </a:cubicBezTo>
                  <a:cubicBezTo>
                    <a:pt x="-847" y="22971"/>
                    <a:pt x="-12277" y="85837"/>
                    <a:pt x="14393" y="148702"/>
                  </a:cubicBezTo>
                  <a:cubicBezTo>
                    <a:pt x="36300" y="200137"/>
                    <a:pt x="77258" y="233474"/>
                    <a:pt x="113453" y="233474"/>
                  </a:cubicBezTo>
                  <a:cubicBezTo>
                    <a:pt x="121073" y="232521"/>
                    <a:pt x="128693" y="231569"/>
                    <a:pt x="136313" y="227759"/>
                  </a:cubicBezTo>
                  <a:close/>
                </a:path>
              </a:pathLst>
            </a:custGeom>
            <a:grpFill/>
            <a:ln w="6350" cap="flat">
              <a:solidFill>
                <a:srgbClr val="CCC8C2"/>
              </a:solidFill>
              <a:prstDash val="solid"/>
              <a:miter/>
            </a:ln>
          </p:spPr>
          <p:txBody>
            <a:bodyPr rtlCol="0" anchor="ctr"/>
            <a:lstStyle/>
            <a:p>
              <a:endParaRPr lang="zh-CN" altLang="en-US"/>
            </a:p>
          </p:txBody>
        </p:sp>
        <p:sp>
          <p:nvSpPr>
            <p:cNvPr id="60" name="任意多边形: 形状 59">
              <a:extLst>
                <a:ext uri="{FF2B5EF4-FFF2-40B4-BE49-F238E27FC236}">
                  <a16:creationId xmlns:a16="http://schemas.microsoft.com/office/drawing/2014/main" id="{E3BC1971-9FB5-4E95-835A-B69D1C28CC1B}"/>
                </a:ext>
              </a:extLst>
            </p:cNvPr>
            <p:cNvSpPr/>
            <p:nvPr/>
          </p:nvSpPr>
          <p:spPr>
            <a:xfrm>
              <a:off x="4554365" y="1669918"/>
              <a:ext cx="202798" cy="312653"/>
            </a:xfrm>
            <a:custGeom>
              <a:avLst/>
              <a:gdLst>
                <a:gd name="connsiteX0" fmla="*/ 71247 w 202798"/>
                <a:gd name="connsiteY0" fmla="*/ 311701 h 312653"/>
                <a:gd name="connsiteX1" fmla="*/ 83630 w 202798"/>
                <a:gd name="connsiteY1" fmla="*/ 312654 h 312653"/>
                <a:gd name="connsiteX2" fmla="*/ 151257 w 202798"/>
                <a:gd name="connsiteY2" fmla="*/ 276459 h 312653"/>
                <a:gd name="connsiteX3" fmla="*/ 197930 w 202798"/>
                <a:gd name="connsiteY3" fmla="*/ 174541 h 312653"/>
                <a:gd name="connsiteX4" fmla="*/ 131255 w 202798"/>
                <a:gd name="connsiteY4" fmla="*/ 1186 h 312653"/>
                <a:gd name="connsiteX5" fmla="*/ 4572 w 202798"/>
                <a:gd name="connsiteY5" fmla="*/ 138346 h 312653"/>
                <a:gd name="connsiteX6" fmla="*/ 10287 w 202798"/>
                <a:gd name="connsiteY6" fmla="*/ 250741 h 312653"/>
                <a:gd name="connsiteX7" fmla="*/ 71247 w 202798"/>
                <a:gd name="connsiteY7" fmla="*/ 311701 h 3126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2798" h="312653">
                  <a:moveTo>
                    <a:pt x="71247" y="311701"/>
                  </a:moveTo>
                  <a:cubicBezTo>
                    <a:pt x="75057" y="312654"/>
                    <a:pt x="79819" y="312654"/>
                    <a:pt x="83630" y="312654"/>
                  </a:cubicBezTo>
                  <a:cubicBezTo>
                    <a:pt x="106490" y="312654"/>
                    <a:pt x="130302" y="300271"/>
                    <a:pt x="151257" y="276459"/>
                  </a:cubicBezTo>
                  <a:cubicBezTo>
                    <a:pt x="173165" y="250741"/>
                    <a:pt x="190309" y="214546"/>
                    <a:pt x="197930" y="174541"/>
                  </a:cubicBezTo>
                  <a:cubicBezTo>
                    <a:pt x="215075" y="87864"/>
                    <a:pt x="185547" y="11664"/>
                    <a:pt x="131255" y="1186"/>
                  </a:cubicBezTo>
                  <a:cubicBezTo>
                    <a:pt x="76962" y="-9291"/>
                    <a:pt x="21717" y="50716"/>
                    <a:pt x="4572" y="138346"/>
                  </a:cubicBezTo>
                  <a:cubicBezTo>
                    <a:pt x="-3048" y="178351"/>
                    <a:pt x="-1143" y="218356"/>
                    <a:pt x="10287" y="250741"/>
                  </a:cubicBezTo>
                  <a:cubicBezTo>
                    <a:pt x="22669" y="285031"/>
                    <a:pt x="44577" y="306939"/>
                    <a:pt x="71247" y="311701"/>
                  </a:cubicBezTo>
                  <a:close/>
                </a:path>
              </a:pathLst>
            </a:custGeom>
            <a:grpFill/>
            <a:ln w="6350" cap="flat">
              <a:solidFill>
                <a:srgbClr val="CCC8C2"/>
              </a:solidFill>
              <a:prstDash val="solid"/>
              <a:miter/>
            </a:ln>
          </p:spPr>
          <p:txBody>
            <a:bodyPr rtlCol="0" anchor="ctr"/>
            <a:lstStyle/>
            <a:p>
              <a:endParaRPr lang="zh-CN" altLang="en-US"/>
            </a:p>
          </p:txBody>
        </p:sp>
        <p:sp>
          <p:nvSpPr>
            <p:cNvPr id="61" name="任意多边形: 形状 60">
              <a:extLst>
                <a:ext uri="{FF2B5EF4-FFF2-40B4-BE49-F238E27FC236}">
                  <a16:creationId xmlns:a16="http://schemas.microsoft.com/office/drawing/2014/main" id="{09E7D57A-F411-C294-4FB0-73EF74B93523}"/>
                </a:ext>
              </a:extLst>
            </p:cNvPr>
            <p:cNvSpPr/>
            <p:nvPr/>
          </p:nvSpPr>
          <p:spPr>
            <a:xfrm>
              <a:off x="4300107" y="1669918"/>
              <a:ext cx="202441" cy="313606"/>
            </a:xfrm>
            <a:custGeom>
              <a:avLst/>
              <a:gdLst>
                <a:gd name="connsiteX0" fmla="*/ 51185 w 202441"/>
                <a:gd name="connsiteY0" fmla="*/ 277411 h 313606"/>
                <a:gd name="connsiteX1" fmla="*/ 118812 w 202441"/>
                <a:gd name="connsiteY1" fmla="*/ 313606 h 313606"/>
                <a:gd name="connsiteX2" fmla="*/ 131195 w 202441"/>
                <a:gd name="connsiteY2" fmla="*/ 312654 h 313606"/>
                <a:gd name="connsiteX3" fmla="*/ 192155 w 202441"/>
                <a:gd name="connsiteY3" fmla="*/ 250741 h 313606"/>
                <a:gd name="connsiteX4" fmla="*/ 197870 w 202441"/>
                <a:gd name="connsiteY4" fmla="*/ 138346 h 313606"/>
                <a:gd name="connsiteX5" fmla="*/ 71187 w 202441"/>
                <a:gd name="connsiteY5" fmla="*/ 1186 h 313606"/>
                <a:gd name="connsiteX6" fmla="*/ 4512 w 202441"/>
                <a:gd name="connsiteY6" fmla="*/ 174541 h 313606"/>
                <a:gd name="connsiteX7" fmla="*/ 51185 w 202441"/>
                <a:gd name="connsiteY7" fmla="*/ 277411 h 3136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2441" h="313606">
                  <a:moveTo>
                    <a:pt x="51185" y="277411"/>
                  </a:moveTo>
                  <a:cubicBezTo>
                    <a:pt x="72140" y="301224"/>
                    <a:pt x="95000" y="313606"/>
                    <a:pt x="118812" y="313606"/>
                  </a:cubicBezTo>
                  <a:cubicBezTo>
                    <a:pt x="122622" y="313606"/>
                    <a:pt x="127385" y="313606"/>
                    <a:pt x="131195" y="312654"/>
                  </a:cubicBezTo>
                  <a:cubicBezTo>
                    <a:pt x="158817" y="307891"/>
                    <a:pt x="179772" y="285031"/>
                    <a:pt x="192155" y="250741"/>
                  </a:cubicBezTo>
                  <a:cubicBezTo>
                    <a:pt x="203585" y="218356"/>
                    <a:pt x="205490" y="179304"/>
                    <a:pt x="197870" y="138346"/>
                  </a:cubicBezTo>
                  <a:cubicBezTo>
                    <a:pt x="180725" y="50716"/>
                    <a:pt x="125480" y="-9291"/>
                    <a:pt x="71187" y="1186"/>
                  </a:cubicBezTo>
                  <a:cubicBezTo>
                    <a:pt x="16895" y="11664"/>
                    <a:pt x="-11680" y="87864"/>
                    <a:pt x="4512" y="174541"/>
                  </a:cubicBezTo>
                  <a:cubicBezTo>
                    <a:pt x="13085" y="215499"/>
                    <a:pt x="29277" y="251694"/>
                    <a:pt x="51185" y="277411"/>
                  </a:cubicBezTo>
                  <a:close/>
                </a:path>
              </a:pathLst>
            </a:custGeom>
            <a:grpFill/>
            <a:ln w="6350" cap="flat">
              <a:solidFill>
                <a:srgbClr val="CCC8C2"/>
              </a:solidFill>
              <a:prstDash val="solid"/>
              <a:miter/>
            </a:ln>
          </p:spPr>
          <p:txBody>
            <a:bodyPr rtlCol="0" anchor="ctr"/>
            <a:lstStyle/>
            <a:p>
              <a:endParaRPr lang="zh-CN" altLang="en-US"/>
            </a:p>
          </p:txBody>
        </p:sp>
        <p:sp>
          <p:nvSpPr>
            <p:cNvPr id="62" name="任意多边形: 形状 61">
              <a:extLst>
                <a:ext uri="{FF2B5EF4-FFF2-40B4-BE49-F238E27FC236}">
                  <a16:creationId xmlns:a16="http://schemas.microsoft.com/office/drawing/2014/main" id="{6378C314-55FB-BAF1-6AAB-300A8A9E9429}"/>
                </a:ext>
              </a:extLst>
            </p:cNvPr>
            <p:cNvSpPr/>
            <p:nvPr/>
          </p:nvSpPr>
          <p:spPr>
            <a:xfrm>
              <a:off x="4277873" y="1993049"/>
              <a:ext cx="503037" cy="439342"/>
            </a:xfrm>
            <a:custGeom>
              <a:avLst/>
              <a:gdLst>
                <a:gd name="connsiteX0" fmla="*/ 362979 w 503037"/>
                <a:gd name="connsiteY0" fmla="*/ 51435 h 439342"/>
                <a:gd name="connsiteX1" fmla="*/ 282969 w 503037"/>
                <a:gd name="connsiteY1" fmla="*/ 3810 h 439342"/>
                <a:gd name="connsiteX2" fmla="*/ 254394 w 503037"/>
                <a:gd name="connsiteY2" fmla="*/ 0 h 439342"/>
                <a:gd name="connsiteX3" fmla="*/ 248679 w 503037"/>
                <a:gd name="connsiteY3" fmla="*/ 0 h 439342"/>
                <a:gd name="connsiteX4" fmla="*/ 220104 w 503037"/>
                <a:gd name="connsiteY4" fmla="*/ 3810 h 439342"/>
                <a:gd name="connsiteX5" fmla="*/ 138189 w 503037"/>
                <a:gd name="connsiteY5" fmla="*/ 53340 h 439342"/>
                <a:gd name="connsiteX6" fmla="*/ 55321 w 503037"/>
                <a:gd name="connsiteY6" fmla="*/ 152400 h 439342"/>
                <a:gd name="connsiteX7" fmla="*/ 1029 w 503037"/>
                <a:gd name="connsiteY7" fmla="*/ 288607 h 439342"/>
                <a:gd name="connsiteX8" fmla="*/ 88659 w 503037"/>
                <a:gd name="connsiteY8" fmla="*/ 414338 h 439342"/>
                <a:gd name="connsiteX9" fmla="*/ 174384 w 503037"/>
                <a:gd name="connsiteY9" fmla="*/ 439103 h 439342"/>
                <a:gd name="connsiteX10" fmla="*/ 251536 w 503037"/>
                <a:gd name="connsiteY10" fmla="*/ 419100 h 439342"/>
                <a:gd name="connsiteX11" fmla="*/ 414414 w 503037"/>
                <a:gd name="connsiteY11" fmla="*/ 414338 h 439342"/>
                <a:gd name="connsiteX12" fmla="*/ 502044 w 503037"/>
                <a:gd name="connsiteY12" fmla="*/ 288607 h 439342"/>
                <a:gd name="connsiteX13" fmla="*/ 447751 w 503037"/>
                <a:gd name="connsiteY13" fmla="*/ 153352 h 439342"/>
                <a:gd name="connsiteX14" fmla="*/ 362979 w 503037"/>
                <a:gd name="connsiteY14" fmla="*/ 51435 h 4393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03037" h="439342">
                  <a:moveTo>
                    <a:pt x="362979" y="51435"/>
                  </a:moveTo>
                  <a:cubicBezTo>
                    <a:pt x="358216" y="47625"/>
                    <a:pt x="317259" y="10477"/>
                    <a:pt x="282969" y="3810"/>
                  </a:cubicBezTo>
                  <a:cubicBezTo>
                    <a:pt x="270586" y="952"/>
                    <a:pt x="261061" y="0"/>
                    <a:pt x="254394" y="0"/>
                  </a:cubicBezTo>
                  <a:cubicBezTo>
                    <a:pt x="252489" y="0"/>
                    <a:pt x="250584" y="0"/>
                    <a:pt x="248679" y="0"/>
                  </a:cubicBezTo>
                  <a:cubicBezTo>
                    <a:pt x="241059" y="0"/>
                    <a:pt x="232486" y="1905"/>
                    <a:pt x="220104" y="3810"/>
                  </a:cubicBezTo>
                  <a:cubicBezTo>
                    <a:pt x="184861" y="10477"/>
                    <a:pt x="143904" y="47625"/>
                    <a:pt x="138189" y="53340"/>
                  </a:cubicBezTo>
                  <a:lnTo>
                    <a:pt x="55321" y="152400"/>
                  </a:lnTo>
                  <a:cubicBezTo>
                    <a:pt x="13411" y="197167"/>
                    <a:pt x="-4686" y="242888"/>
                    <a:pt x="1029" y="288607"/>
                  </a:cubicBezTo>
                  <a:cubicBezTo>
                    <a:pt x="11506" y="365760"/>
                    <a:pt x="85801" y="412432"/>
                    <a:pt x="88659" y="414338"/>
                  </a:cubicBezTo>
                  <a:cubicBezTo>
                    <a:pt x="120091" y="432435"/>
                    <a:pt x="149619" y="439103"/>
                    <a:pt x="174384" y="439103"/>
                  </a:cubicBezTo>
                  <a:cubicBezTo>
                    <a:pt x="210579" y="439103"/>
                    <a:pt x="238201" y="426720"/>
                    <a:pt x="251536" y="419100"/>
                  </a:cubicBezTo>
                  <a:cubicBezTo>
                    <a:pt x="274396" y="431482"/>
                    <a:pt x="338214" y="460057"/>
                    <a:pt x="414414" y="414338"/>
                  </a:cubicBezTo>
                  <a:cubicBezTo>
                    <a:pt x="417271" y="412432"/>
                    <a:pt x="491566" y="365760"/>
                    <a:pt x="502044" y="288607"/>
                  </a:cubicBezTo>
                  <a:cubicBezTo>
                    <a:pt x="507759" y="242888"/>
                    <a:pt x="488709" y="197167"/>
                    <a:pt x="447751" y="153352"/>
                  </a:cubicBezTo>
                  <a:lnTo>
                    <a:pt x="362979" y="51435"/>
                  </a:lnTo>
                  <a:close/>
                </a:path>
              </a:pathLst>
            </a:custGeom>
            <a:grpFill/>
            <a:ln w="6350" cap="flat">
              <a:solidFill>
                <a:srgbClr val="CCC8C2"/>
              </a:solidFill>
              <a:prstDash val="solid"/>
              <a:miter/>
            </a:ln>
          </p:spPr>
          <p:txBody>
            <a:bodyPr rtlCol="0" anchor="ctr"/>
            <a:lstStyle/>
            <a:p>
              <a:endParaRPr lang="zh-CN" altLang="en-US"/>
            </a:p>
          </p:txBody>
        </p:sp>
      </p:grpSp>
      <p:grpSp>
        <p:nvGrpSpPr>
          <p:cNvPr id="63" name="组合 62">
            <a:extLst>
              <a:ext uri="{FF2B5EF4-FFF2-40B4-BE49-F238E27FC236}">
                <a16:creationId xmlns:a16="http://schemas.microsoft.com/office/drawing/2014/main" id="{5EDA8BF8-FBF0-2767-FD26-47D777143876}"/>
              </a:ext>
            </a:extLst>
          </p:cNvPr>
          <p:cNvGrpSpPr/>
          <p:nvPr/>
        </p:nvGrpSpPr>
        <p:grpSpPr>
          <a:xfrm rot="416789">
            <a:off x="-193895" y="4780613"/>
            <a:ext cx="387790" cy="410116"/>
            <a:chOff x="4168306" y="1669918"/>
            <a:chExt cx="720964" cy="762473"/>
          </a:xfrm>
          <a:noFill/>
        </p:grpSpPr>
        <p:sp>
          <p:nvSpPr>
            <p:cNvPr id="64" name="任意多边形: 形状 63">
              <a:extLst>
                <a:ext uri="{FF2B5EF4-FFF2-40B4-BE49-F238E27FC236}">
                  <a16:creationId xmlns:a16="http://schemas.microsoft.com/office/drawing/2014/main" id="{0329F3C4-621A-0877-7337-6639C5C24EF2}"/>
                </a:ext>
              </a:extLst>
            </p:cNvPr>
            <p:cNvSpPr/>
            <p:nvPr/>
          </p:nvSpPr>
          <p:spPr>
            <a:xfrm>
              <a:off x="4711940" y="1905730"/>
              <a:ext cx="177330" cy="232098"/>
            </a:xfrm>
            <a:custGeom>
              <a:avLst/>
              <a:gdLst>
                <a:gd name="connsiteX0" fmla="*/ 136557 w 177330"/>
                <a:gd name="connsiteY0" fmla="*/ 4451 h 232098"/>
                <a:gd name="connsiteX1" fmla="*/ 67024 w 177330"/>
                <a:gd name="connsiteY1" fmla="*/ 15881 h 232098"/>
                <a:gd name="connsiteX2" fmla="*/ 14637 w 177330"/>
                <a:gd name="connsiteY2" fmla="*/ 83509 h 232098"/>
                <a:gd name="connsiteX3" fmla="*/ 40354 w 177330"/>
                <a:gd name="connsiteY3" fmla="*/ 227336 h 232098"/>
                <a:gd name="connsiteX4" fmla="*/ 63214 w 177330"/>
                <a:gd name="connsiteY4" fmla="*/ 232099 h 232098"/>
                <a:gd name="connsiteX5" fmla="*/ 162274 w 177330"/>
                <a:gd name="connsiteY5" fmla="*/ 147326 h 232098"/>
                <a:gd name="connsiteX6" fmla="*/ 136557 w 177330"/>
                <a:gd name="connsiteY6" fmla="*/ 4451 h 232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7330" h="232098">
                  <a:moveTo>
                    <a:pt x="136557" y="4451"/>
                  </a:moveTo>
                  <a:cubicBezTo>
                    <a:pt x="115602" y="-4121"/>
                    <a:pt x="90837" y="-311"/>
                    <a:pt x="67024" y="15881"/>
                  </a:cubicBezTo>
                  <a:cubicBezTo>
                    <a:pt x="45117" y="31121"/>
                    <a:pt x="27019" y="54934"/>
                    <a:pt x="14637" y="83509"/>
                  </a:cubicBezTo>
                  <a:cubicBezTo>
                    <a:pt x="-12033" y="146374"/>
                    <a:pt x="-1556" y="209239"/>
                    <a:pt x="40354" y="227336"/>
                  </a:cubicBezTo>
                  <a:cubicBezTo>
                    <a:pt x="47974" y="230194"/>
                    <a:pt x="55594" y="232099"/>
                    <a:pt x="63214" y="232099"/>
                  </a:cubicBezTo>
                  <a:cubicBezTo>
                    <a:pt x="99409" y="232099"/>
                    <a:pt x="140367" y="199714"/>
                    <a:pt x="162274" y="147326"/>
                  </a:cubicBezTo>
                  <a:cubicBezTo>
                    <a:pt x="189897" y="85414"/>
                    <a:pt x="178467" y="22549"/>
                    <a:pt x="136557" y="4451"/>
                  </a:cubicBezTo>
                  <a:close/>
                </a:path>
              </a:pathLst>
            </a:custGeom>
            <a:grpFill/>
            <a:ln w="6350" cap="flat">
              <a:solidFill>
                <a:srgbClr val="CCC8C2"/>
              </a:solidFill>
              <a:prstDash val="solid"/>
              <a:miter/>
            </a:ln>
          </p:spPr>
          <p:txBody>
            <a:bodyPr rtlCol="0" anchor="ctr"/>
            <a:lstStyle/>
            <a:p>
              <a:endParaRPr lang="zh-CN" altLang="en-US"/>
            </a:p>
          </p:txBody>
        </p:sp>
        <p:sp>
          <p:nvSpPr>
            <p:cNvPr id="65" name="任意多边形: 形状 64">
              <a:extLst>
                <a:ext uri="{FF2B5EF4-FFF2-40B4-BE49-F238E27FC236}">
                  <a16:creationId xmlns:a16="http://schemas.microsoft.com/office/drawing/2014/main" id="{CA97C0E0-3B41-538D-6E61-DF4D9BA93BEA}"/>
                </a:ext>
              </a:extLst>
            </p:cNvPr>
            <p:cNvSpPr/>
            <p:nvPr/>
          </p:nvSpPr>
          <p:spPr>
            <a:xfrm>
              <a:off x="4168306" y="1905307"/>
              <a:ext cx="176423" cy="233474"/>
            </a:xfrm>
            <a:custGeom>
              <a:avLst/>
              <a:gdLst>
                <a:gd name="connsiteX0" fmla="*/ 136313 w 176423"/>
                <a:gd name="connsiteY0" fmla="*/ 227759 h 233474"/>
                <a:gd name="connsiteX1" fmla="*/ 162030 w 176423"/>
                <a:gd name="connsiteY1" fmla="*/ 83932 h 233474"/>
                <a:gd name="connsiteX2" fmla="*/ 109643 w 176423"/>
                <a:gd name="connsiteY2" fmla="*/ 16304 h 233474"/>
                <a:gd name="connsiteX3" fmla="*/ 40110 w 176423"/>
                <a:gd name="connsiteY3" fmla="*/ 4874 h 233474"/>
                <a:gd name="connsiteX4" fmla="*/ 14393 w 176423"/>
                <a:gd name="connsiteY4" fmla="*/ 148702 h 233474"/>
                <a:gd name="connsiteX5" fmla="*/ 113453 w 176423"/>
                <a:gd name="connsiteY5" fmla="*/ 233474 h 233474"/>
                <a:gd name="connsiteX6" fmla="*/ 136313 w 176423"/>
                <a:gd name="connsiteY6" fmla="*/ 227759 h 2334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6423" h="233474">
                  <a:moveTo>
                    <a:pt x="136313" y="227759"/>
                  </a:moveTo>
                  <a:cubicBezTo>
                    <a:pt x="177270" y="209662"/>
                    <a:pt x="188700" y="146796"/>
                    <a:pt x="162030" y="83932"/>
                  </a:cubicBezTo>
                  <a:cubicBezTo>
                    <a:pt x="149648" y="55357"/>
                    <a:pt x="130598" y="31544"/>
                    <a:pt x="109643" y="16304"/>
                  </a:cubicBezTo>
                  <a:cubicBezTo>
                    <a:pt x="85830" y="112"/>
                    <a:pt x="61065" y="-4651"/>
                    <a:pt x="40110" y="4874"/>
                  </a:cubicBezTo>
                  <a:cubicBezTo>
                    <a:pt x="-847" y="22971"/>
                    <a:pt x="-12277" y="85837"/>
                    <a:pt x="14393" y="148702"/>
                  </a:cubicBezTo>
                  <a:cubicBezTo>
                    <a:pt x="36300" y="200137"/>
                    <a:pt x="77258" y="233474"/>
                    <a:pt x="113453" y="233474"/>
                  </a:cubicBezTo>
                  <a:cubicBezTo>
                    <a:pt x="121073" y="232521"/>
                    <a:pt x="128693" y="231569"/>
                    <a:pt x="136313" y="227759"/>
                  </a:cubicBezTo>
                  <a:close/>
                </a:path>
              </a:pathLst>
            </a:custGeom>
            <a:grpFill/>
            <a:ln w="6350" cap="flat">
              <a:solidFill>
                <a:srgbClr val="CCC8C2"/>
              </a:solidFill>
              <a:prstDash val="solid"/>
              <a:miter/>
            </a:ln>
          </p:spPr>
          <p:txBody>
            <a:bodyPr rtlCol="0" anchor="ctr"/>
            <a:lstStyle/>
            <a:p>
              <a:endParaRPr lang="zh-CN" altLang="en-US"/>
            </a:p>
          </p:txBody>
        </p:sp>
        <p:sp>
          <p:nvSpPr>
            <p:cNvPr id="66" name="任意多边形: 形状 65">
              <a:extLst>
                <a:ext uri="{FF2B5EF4-FFF2-40B4-BE49-F238E27FC236}">
                  <a16:creationId xmlns:a16="http://schemas.microsoft.com/office/drawing/2014/main" id="{423303ED-35AC-6D94-4E96-0E97FC536A08}"/>
                </a:ext>
              </a:extLst>
            </p:cNvPr>
            <p:cNvSpPr/>
            <p:nvPr/>
          </p:nvSpPr>
          <p:spPr>
            <a:xfrm>
              <a:off x="4554365" y="1669918"/>
              <a:ext cx="202798" cy="312653"/>
            </a:xfrm>
            <a:custGeom>
              <a:avLst/>
              <a:gdLst>
                <a:gd name="connsiteX0" fmla="*/ 71247 w 202798"/>
                <a:gd name="connsiteY0" fmla="*/ 311701 h 312653"/>
                <a:gd name="connsiteX1" fmla="*/ 83630 w 202798"/>
                <a:gd name="connsiteY1" fmla="*/ 312654 h 312653"/>
                <a:gd name="connsiteX2" fmla="*/ 151257 w 202798"/>
                <a:gd name="connsiteY2" fmla="*/ 276459 h 312653"/>
                <a:gd name="connsiteX3" fmla="*/ 197930 w 202798"/>
                <a:gd name="connsiteY3" fmla="*/ 174541 h 312653"/>
                <a:gd name="connsiteX4" fmla="*/ 131255 w 202798"/>
                <a:gd name="connsiteY4" fmla="*/ 1186 h 312653"/>
                <a:gd name="connsiteX5" fmla="*/ 4572 w 202798"/>
                <a:gd name="connsiteY5" fmla="*/ 138346 h 312653"/>
                <a:gd name="connsiteX6" fmla="*/ 10287 w 202798"/>
                <a:gd name="connsiteY6" fmla="*/ 250741 h 312653"/>
                <a:gd name="connsiteX7" fmla="*/ 71247 w 202798"/>
                <a:gd name="connsiteY7" fmla="*/ 311701 h 3126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2798" h="312653">
                  <a:moveTo>
                    <a:pt x="71247" y="311701"/>
                  </a:moveTo>
                  <a:cubicBezTo>
                    <a:pt x="75057" y="312654"/>
                    <a:pt x="79819" y="312654"/>
                    <a:pt x="83630" y="312654"/>
                  </a:cubicBezTo>
                  <a:cubicBezTo>
                    <a:pt x="106490" y="312654"/>
                    <a:pt x="130302" y="300271"/>
                    <a:pt x="151257" y="276459"/>
                  </a:cubicBezTo>
                  <a:cubicBezTo>
                    <a:pt x="173165" y="250741"/>
                    <a:pt x="190309" y="214546"/>
                    <a:pt x="197930" y="174541"/>
                  </a:cubicBezTo>
                  <a:cubicBezTo>
                    <a:pt x="215075" y="87864"/>
                    <a:pt x="185547" y="11664"/>
                    <a:pt x="131255" y="1186"/>
                  </a:cubicBezTo>
                  <a:cubicBezTo>
                    <a:pt x="76962" y="-9291"/>
                    <a:pt x="21717" y="50716"/>
                    <a:pt x="4572" y="138346"/>
                  </a:cubicBezTo>
                  <a:cubicBezTo>
                    <a:pt x="-3048" y="178351"/>
                    <a:pt x="-1143" y="218356"/>
                    <a:pt x="10287" y="250741"/>
                  </a:cubicBezTo>
                  <a:cubicBezTo>
                    <a:pt x="22669" y="285031"/>
                    <a:pt x="44577" y="306939"/>
                    <a:pt x="71247" y="311701"/>
                  </a:cubicBezTo>
                  <a:close/>
                </a:path>
              </a:pathLst>
            </a:custGeom>
            <a:grpFill/>
            <a:ln w="6350" cap="flat">
              <a:solidFill>
                <a:srgbClr val="CCC8C2"/>
              </a:solidFill>
              <a:prstDash val="solid"/>
              <a:miter/>
            </a:ln>
          </p:spPr>
          <p:txBody>
            <a:bodyPr rtlCol="0" anchor="ctr"/>
            <a:lstStyle/>
            <a:p>
              <a:endParaRPr lang="zh-CN" altLang="en-US"/>
            </a:p>
          </p:txBody>
        </p:sp>
        <p:sp>
          <p:nvSpPr>
            <p:cNvPr id="67" name="任意多边形: 形状 66">
              <a:extLst>
                <a:ext uri="{FF2B5EF4-FFF2-40B4-BE49-F238E27FC236}">
                  <a16:creationId xmlns:a16="http://schemas.microsoft.com/office/drawing/2014/main" id="{620DAC19-D9A3-4C89-B5B4-B46DEDCD6C66}"/>
                </a:ext>
              </a:extLst>
            </p:cNvPr>
            <p:cNvSpPr/>
            <p:nvPr/>
          </p:nvSpPr>
          <p:spPr>
            <a:xfrm>
              <a:off x="4300107" y="1669918"/>
              <a:ext cx="202441" cy="313606"/>
            </a:xfrm>
            <a:custGeom>
              <a:avLst/>
              <a:gdLst>
                <a:gd name="connsiteX0" fmla="*/ 51185 w 202441"/>
                <a:gd name="connsiteY0" fmla="*/ 277411 h 313606"/>
                <a:gd name="connsiteX1" fmla="*/ 118812 w 202441"/>
                <a:gd name="connsiteY1" fmla="*/ 313606 h 313606"/>
                <a:gd name="connsiteX2" fmla="*/ 131195 w 202441"/>
                <a:gd name="connsiteY2" fmla="*/ 312654 h 313606"/>
                <a:gd name="connsiteX3" fmla="*/ 192155 w 202441"/>
                <a:gd name="connsiteY3" fmla="*/ 250741 h 313606"/>
                <a:gd name="connsiteX4" fmla="*/ 197870 w 202441"/>
                <a:gd name="connsiteY4" fmla="*/ 138346 h 313606"/>
                <a:gd name="connsiteX5" fmla="*/ 71187 w 202441"/>
                <a:gd name="connsiteY5" fmla="*/ 1186 h 313606"/>
                <a:gd name="connsiteX6" fmla="*/ 4512 w 202441"/>
                <a:gd name="connsiteY6" fmla="*/ 174541 h 313606"/>
                <a:gd name="connsiteX7" fmla="*/ 51185 w 202441"/>
                <a:gd name="connsiteY7" fmla="*/ 277411 h 3136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2441" h="313606">
                  <a:moveTo>
                    <a:pt x="51185" y="277411"/>
                  </a:moveTo>
                  <a:cubicBezTo>
                    <a:pt x="72140" y="301224"/>
                    <a:pt x="95000" y="313606"/>
                    <a:pt x="118812" y="313606"/>
                  </a:cubicBezTo>
                  <a:cubicBezTo>
                    <a:pt x="122622" y="313606"/>
                    <a:pt x="127385" y="313606"/>
                    <a:pt x="131195" y="312654"/>
                  </a:cubicBezTo>
                  <a:cubicBezTo>
                    <a:pt x="158817" y="307891"/>
                    <a:pt x="179772" y="285031"/>
                    <a:pt x="192155" y="250741"/>
                  </a:cubicBezTo>
                  <a:cubicBezTo>
                    <a:pt x="203585" y="218356"/>
                    <a:pt x="205490" y="179304"/>
                    <a:pt x="197870" y="138346"/>
                  </a:cubicBezTo>
                  <a:cubicBezTo>
                    <a:pt x="180725" y="50716"/>
                    <a:pt x="125480" y="-9291"/>
                    <a:pt x="71187" y="1186"/>
                  </a:cubicBezTo>
                  <a:cubicBezTo>
                    <a:pt x="16895" y="11664"/>
                    <a:pt x="-11680" y="87864"/>
                    <a:pt x="4512" y="174541"/>
                  </a:cubicBezTo>
                  <a:cubicBezTo>
                    <a:pt x="13085" y="215499"/>
                    <a:pt x="29277" y="251694"/>
                    <a:pt x="51185" y="277411"/>
                  </a:cubicBezTo>
                  <a:close/>
                </a:path>
              </a:pathLst>
            </a:custGeom>
            <a:grpFill/>
            <a:ln w="6350" cap="flat">
              <a:solidFill>
                <a:srgbClr val="CCC8C2"/>
              </a:solidFill>
              <a:prstDash val="solid"/>
              <a:miter/>
            </a:ln>
          </p:spPr>
          <p:txBody>
            <a:bodyPr rtlCol="0" anchor="ctr"/>
            <a:lstStyle/>
            <a:p>
              <a:endParaRPr lang="zh-CN" altLang="en-US"/>
            </a:p>
          </p:txBody>
        </p:sp>
        <p:sp>
          <p:nvSpPr>
            <p:cNvPr id="68" name="任意多边形: 形状 67">
              <a:extLst>
                <a:ext uri="{FF2B5EF4-FFF2-40B4-BE49-F238E27FC236}">
                  <a16:creationId xmlns:a16="http://schemas.microsoft.com/office/drawing/2014/main" id="{F636D412-41B2-6860-4938-6982249E11C9}"/>
                </a:ext>
              </a:extLst>
            </p:cNvPr>
            <p:cNvSpPr/>
            <p:nvPr/>
          </p:nvSpPr>
          <p:spPr>
            <a:xfrm>
              <a:off x="4277873" y="1993049"/>
              <a:ext cx="503037" cy="439342"/>
            </a:xfrm>
            <a:custGeom>
              <a:avLst/>
              <a:gdLst>
                <a:gd name="connsiteX0" fmla="*/ 362979 w 503037"/>
                <a:gd name="connsiteY0" fmla="*/ 51435 h 439342"/>
                <a:gd name="connsiteX1" fmla="*/ 282969 w 503037"/>
                <a:gd name="connsiteY1" fmla="*/ 3810 h 439342"/>
                <a:gd name="connsiteX2" fmla="*/ 254394 w 503037"/>
                <a:gd name="connsiteY2" fmla="*/ 0 h 439342"/>
                <a:gd name="connsiteX3" fmla="*/ 248679 w 503037"/>
                <a:gd name="connsiteY3" fmla="*/ 0 h 439342"/>
                <a:gd name="connsiteX4" fmla="*/ 220104 w 503037"/>
                <a:gd name="connsiteY4" fmla="*/ 3810 h 439342"/>
                <a:gd name="connsiteX5" fmla="*/ 138189 w 503037"/>
                <a:gd name="connsiteY5" fmla="*/ 53340 h 439342"/>
                <a:gd name="connsiteX6" fmla="*/ 55321 w 503037"/>
                <a:gd name="connsiteY6" fmla="*/ 152400 h 439342"/>
                <a:gd name="connsiteX7" fmla="*/ 1029 w 503037"/>
                <a:gd name="connsiteY7" fmla="*/ 288607 h 439342"/>
                <a:gd name="connsiteX8" fmla="*/ 88659 w 503037"/>
                <a:gd name="connsiteY8" fmla="*/ 414338 h 439342"/>
                <a:gd name="connsiteX9" fmla="*/ 174384 w 503037"/>
                <a:gd name="connsiteY9" fmla="*/ 439103 h 439342"/>
                <a:gd name="connsiteX10" fmla="*/ 251536 w 503037"/>
                <a:gd name="connsiteY10" fmla="*/ 419100 h 439342"/>
                <a:gd name="connsiteX11" fmla="*/ 414414 w 503037"/>
                <a:gd name="connsiteY11" fmla="*/ 414338 h 439342"/>
                <a:gd name="connsiteX12" fmla="*/ 502044 w 503037"/>
                <a:gd name="connsiteY12" fmla="*/ 288607 h 439342"/>
                <a:gd name="connsiteX13" fmla="*/ 447751 w 503037"/>
                <a:gd name="connsiteY13" fmla="*/ 153352 h 439342"/>
                <a:gd name="connsiteX14" fmla="*/ 362979 w 503037"/>
                <a:gd name="connsiteY14" fmla="*/ 51435 h 4393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03037" h="439342">
                  <a:moveTo>
                    <a:pt x="362979" y="51435"/>
                  </a:moveTo>
                  <a:cubicBezTo>
                    <a:pt x="358216" y="47625"/>
                    <a:pt x="317259" y="10477"/>
                    <a:pt x="282969" y="3810"/>
                  </a:cubicBezTo>
                  <a:cubicBezTo>
                    <a:pt x="270586" y="952"/>
                    <a:pt x="261061" y="0"/>
                    <a:pt x="254394" y="0"/>
                  </a:cubicBezTo>
                  <a:cubicBezTo>
                    <a:pt x="252489" y="0"/>
                    <a:pt x="250584" y="0"/>
                    <a:pt x="248679" y="0"/>
                  </a:cubicBezTo>
                  <a:cubicBezTo>
                    <a:pt x="241059" y="0"/>
                    <a:pt x="232486" y="1905"/>
                    <a:pt x="220104" y="3810"/>
                  </a:cubicBezTo>
                  <a:cubicBezTo>
                    <a:pt x="184861" y="10477"/>
                    <a:pt x="143904" y="47625"/>
                    <a:pt x="138189" y="53340"/>
                  </a:cubicBezTo>
                  <a:lnTo>
                    <a:pt x="55321" y="152400"/>
                  </a:lnTo>
                  <a:cubicBezTo>
                    <a:pt x="13411" y="197167"/>
                    <a:pt x="-4686" y="242888"/>
                    <a:pt x="1029" y="288607"/>
                  </a:cubicBezTo>
                  <a:cubicBezTo>
                    <a:pt x="11506" y="365760"/>
                    <a:pt x="85801" y="412432"/>
                    <a:pt x="88659" y="414338"/>
                  </a:cubicBezTo>
                  <a:cubicBezTo>
                    <a:pt x="120091" y="432435"/>
                    <a:pt x="149619" y="439103"/>
                    <a:pt x="174384" y="439103"/>
                  </a:cubicBezTo>
                  <a:cubicBezTo>
                    <a:pt x="210579" y="439103"/>
                    <a:pt x="238201" y="426720"/>
                    <a:pt x="251536" y="419100"/>
                  </a:cubicBezTo>
                  <a:cubicBezTo>
                    <a:pt x="274396" y="431482"/>
                    <a:pt x="338214" y="460057"/>
                    <a:pt x="414414" y="414338"/>
                  </a:cubicBezTo>
                  <a:cubicBezTo>
                    <a:pt x="417271" y="412432"/>
                    <a:pt x="491566" y="365760"/>
                    <a:pt x="502044" y="288607"/>
                  </a:cubicBezTo>
                  <a:cubicBezTo>
                    <a:pt x="507759" y="242888"/>
                    <a:pt x="488709" y="197167"/>
                    <a:pt x="447751" y="153352"/>
                  </a:cubicBezTo>
                  <a:lnTo>
                    <a:pt x="362979" y="51435"/>
                  </a:lnTo>
                  <a:close/>
                </a:path>
              </a:pathLst>
            </a:custGeom>
            <a:grpFill/>
            <a:ln w="6350" cap="flat">
              <a:solidFill>
                <a:srgbClr val="CCC8C2"/>
              </a:solidFill>
              <a:prstDash val="solid"/>
              <a:miter/>
            </a:ln>
          </p:spPr>
          <p:txBody>
            <a:bodyPr rtlCol="0" anchor="ctr"/>
            <a:lstStyle/>
            <a:p>
              <a:endParaRPr lang="zh-CN" altLang="en-US"/>
            </a:p>
          </p:txBody>
        </p:sp>
      </p:grpSp>
      <p:sp>
        <p:nvSpPr>
          <p:cNvPr id="70" name="文本框 69">
            <a:extLst>
              <a:ext uri="{FF2B5EF4-FFF2-40B4-BE49-F238E27FC236}">
                <a16:creationId xmlns:a16="http://schemas.microsoft.com/office/drawing/2014/main" id="{70CADDE4-56D3-F69C-50D2-4A8F32273EA5}"/>
              </a:ext>
            </a:extLst>
          </p:cNvPr>
          <p:cNvSpPr txBox="1"/>
          <p:nvPr/>
        </p:nvSpPr>
        <p:spPr>
          <a:xfrm>
            <a:off x="1862533" y="2577430"/>
            <a:ext cx="1428492" cy="307777"/>
          </a:xfrm>
          <a:prstGeom prst="rect">
            <a:avLst/>
          </a:prstGeom>
          <a:noFill/>
        </p:spPr>
        <p:txBody>
          <a:bodyPr wrap="square" rtlCol="0">
            <a:spAutoFit/>
          </a:bodyPr>
          <a:lstStyle/>
          <a:p>
            <a:r>
              <a:rPr lang="en-US" altLang="zh-CN" sz="1400" b="1">
                <a:solidFill>
                  <a:srgbClr val="64635F"/>
                </a:solidFill>
              </a:rPr>
              <a:t>Supporters Say</a:t>
            </a:r>
            <a:endParaRPr lang="zh-CN" altLang="en-US" sz="1400" b="1">
              <a:solidFill>
                <a:srgbClr val="64635F"/>
              </a:solidFill>
            </a:endParaRPr>
          </a:p>
        </p:txBody>
      </p:sp>
      <p:sp>
        <p:nvSpPr>
          <p:cNvPr id="71" name="文本框 70">
            <a:extLst>
              <a:ext uri="{FF2B5EF4-FFF2-40B4-BE49-F238E27FC236}">
                <a16:creationId xmlns:a16="http://schemas.microsoft.com/office/drawing/2014/main" id="{030C342B-3925-AF96-CB32-0D5CAE7978C8}"/>
              </a:ext>
            </a:extLst>
          </p:cNvPr>
          <p:cNvSpPr txBox="1"/>
          <p:nvPr/>
        </p:nvSpPr>
        <p:spPr>
          <a:xfrm>
            <a:off x="6244182" y="1622093"/>
            <a:ext cx="1610898" cy="307777"/>
          </a:xfrm>
          <a:prstGeom prst="rect">
            <a:avLst/>
          </a:prstGeom>
          <a:noFill/>
        </p:spPr>
        <p:txBody>
          <a:bodyPr wrap="square" rtlCol="0">
            <a:spAutoFit/>
          </a:bodyPr>
          <a:lstStyle/>
          <a:p>
            <a:r>
              <a:rPr lang="en-US" altLang="zh-CN" sz="1400" b="1">
                <a:solidFill>
                  <a:srgbClr val="64635F"/>
                </a:solidFill>
              </a:rPr>
              <a:t>Power Your Point</a:t>
            </a:r>
            <a:endParaRPr lang="zh-CN" altLang="en-US" sz="1400" b="1">
              <a:solidFill>
                <a:srgbClr val="64635F"/>
              </a:solidFill>
            </a:endParaRPr>
          </a:p>
        </p:txBody>
      </p:sp>
      <p:sp>
        <p:nvSpPr>
          <p:cNvPr id="73" name="文本框 72">
            <a:extLst>
              <a:ext uri="{FF2B5EF4-FFF2-40B4-BE49-F238E27FC236}">
                <a16:creationId xmlns:a16="http://schemas.microsoft.com/office/drawing/2014/main" id="{884E5388-F03F-AFD6-DC7A-3CD291BBDE8A}"/>
              </a:ext>
            </a:extLst>
          </p:cNvPr>
          <p:cNvSpPr txBox="1"/>
          <p:nvPr/>
        </p:nvSpPr>
        <p:spPr>
          <a:xfrm>
            <a:off x="7223454" y="4521785"/>
            <a:ext cx="1610898" cy="307777"/>
          </a:xfrm>
          <a:prstGeom prst="rect">
            <a:avLst/>
          </a:prstGeom>
          <a:noFill/>
        </p:spPr>
        <p:txBody>
          <a:bodyPr wrap="square" rtlCol="0">
            <a:spAutoFit/>
          </a:bodyPr>
          <a:lstStyle/>
          <a:p>
            <a:r>
              <a:rPr lang="en-US" altLang="zh-CN" sz="1400" b="1">
                <a:solidFill>
                  <a:srgbClr val="64635F"/>
                </a:solidFill>
              </a:rPr>
              <a:t>To Be Continue</a:t>
            </a:r>
            <a:endParaRPr lang="zh-CN" altLang="en-US" sz="1400" b="1">
              <a:solidFill>
                <a:srgbClr val="64635F"/>
              </a:solidFill>
            </a:endParaRPr>
          </a:p>
        </p:txBody>
      </p:sp>
      <p:sp>
        <p:nvSpPr>
          <p:cNvPr id="74" name="文本框 73">
            <a:extLst>
              <a:ext uri="{FF2B5EF4-FFF2-40B4-BE49-F238E27FC236}">
                <a16:creationId xmlns:a16="http://schemas.microsoft.com/office/drawing/2014/main" id="{573C070C-6B16-0347-144F-DAF4D164701C}"/>
              </a:ext>
            </a:extLst>
          </p:cNvPr>
          <p:cNvSpPr txBox="1"/>
          <p:nvPr/>
        </p:nvSpPr>
        <p:spPr>
          <a:xfrm>
            <a:off x="4160123" y="4322059"/>
            <a:ext cx="1610898" cy="307777"/>
          </a:xfrm>
          <a:prstGeom prst="rect">
            <a:avLst/>
          </a:prstGeom>
          <a:noFill/>
        </p:spPr>
        <p:txBody>
          <a:bodyPr wrap="square" rtlCol="0">
            <a:spAutoFit/>
          </a:bodyPr>
          <a:lstStyle/>
          <a:p>
            <a:r>
              <a:rPr lang="en-US" altLang="zh-CN" sz="1400" b="1">
                <a:solidFill>
                  <a:srgbClr val="64635F"/>
                </a:solidFill>
              </a:rPr>
              <a:t>Text Here</a:t>
            </a:r>
            <a:endParaRPr lang="zh-CN" altLang="en-US" sz="1400" b="1">
              <a:solidFill>
                <a:srgbClr val="64635F"/>
              </a:solidFill>
            </a:endParaRPr>
          </a:p>
        </p:txBody>
      </p:sp>
      <p:grpSp>
        <p:nvGrpSpPr>
          <p:cNvPr id="75" name="组合 74">
            <a:extLst>
              <a:ext uri="{FF2B5EF4-FFF2-40B4-BE49-F238E27FC236}">
                <a16:creationId xmlns:a16="http://schemas.microsoft.com/office/drawing/2014/main" id="{8B0F2CA6-CD1C-E930-9244-322916170C18}"/>
              </a:ext>
            </a:extLst>
          </p:cNvPr>
          <p:cNvGrpSpPr/>
          <p:nvPr/>
        </p:nvGrpSpPr>
        <p:grpSpPr>
          <a:xfrm rot="986223">
            <a:off x="8359055" y="2707453"/>
            <a:ext cx="465085" cy="491862"/>
            <a:chOff x="4168306" y="1669918"/>
            <a:chExt cx="720964" cy="762473"/>
          </a:xfrm>
          <a:solidFill>
            <a:srgbClr val="F1DBCE"/>
          </a:solidFill>
        </p:grpSpPr>
        <p:sp>
          <p:nvSpPr>
            <p:cNvPr id="76" name="任意多边形: 形状 75">
              <a:extLst>
                <a:ext uri="{FF2B5EF4-FFF2-40B4-BE49-F238E27FC236}">
                  <a16:creationId xmlns:a16="http://schemas.microsoft.com/office/drawing/2014/main" id="{5D5784ED-9243-1770-3A59-050693AD06A5}"/>
                </a:ext>
              </a:extLst>
            </p:cNvPr>
            <p:cNvSpPr/>
            <p:nvPr/>
          </p:nvSpPr>
          <p:spPr>
            <a:xfrm>
              <a:off x="4711940" y="1905730"/>
              <a:ext cx="177330" cy="232098"/>
            </a:xfrm>
            <a:custGeom>
              <a:avLst/>
              <a:gdLst>
                <a:gd name="connsiteX0" fmla="*/ 136557 w 177330"/>
                <a:gd name="connsiteY0" fmla="*/ 4451 h 232098"/>
                <a:gd name="connsiteX1" fmla="*/ 67024 w 177330"/>
                <a:gd name="connsiteY1" fmla="*/ 15881 h 232098"/>
                <a:gd name="connsiteX2" fmla="*/ 14637 w 177330"/>
                <a:gd name="connsiteY2" fmla="*/ 83509 h 232098"/>
                <a:gd name="connsiteX3" fmla="*/ 40354 w 177330"/>
                <a:gd name="connsiteY3" fmla="*/ 227336 h 232098"/>
                <a:gd name="connsiteX4" fmla="*/ 63214 w 177330"/>
                <a:gd name="connsiteY4" fmla="*/ 232099 h 232098"/>
                <a:gd name="connsiteX5" fmla="*/ 162274 w 177330"/>
                <a:gd name="connsiteY5" fmla="*/ 147326 h 232098"/>
                <a:gd name="connsiteX6" fmla="*/ 136557 w 177330"/>
                <a:gd name="connsiteY6" fmla="*/ 4451 h 232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7330" h="232098">
                  <a:moveTo>
                    <a:pt x="136557" y="4451"/>
                  </a:moveTo>
                  <a:cubicBezTo>
                    <a:pt x="115602" y="-4121"/>
                    <a:pt x="90837" y="-311"/>
                    <a:pt x="67024" y="15881"/>
                  </a:cubicBezTo>
                  <a:cubicBezTo>
                    <a:pt x="45117" y="31121"/>
                    <a:pt x="27019" y="54934"/>
                    <a:pt x="14637" y="83509"/>
                  </a:cubicBezTo>
                  <a:cubicBezTo>
                    <a:pt x="-12033" y="146374"/>
                    <a:pt x="-1556" y="209239"/>
                    <a:pt x="40354" y="227336"/>
                  </a:cubicBezTo>
                  <a:cubicBezTo>
                    <a:pt x="47974" y="230194"/>
                    <a:pt x="55594" y="232099"/>
                    <a:pt x="63214" y="232099"/>
                  </a:cubicBezTo>
                  <a:cubicBezTo>
                    <a:pt x="99409" y="232099"/>
                    <a:pt x="140367" y="199714"/>
                    <a:pt x="162274" y="147326"/>
                  </a:cubicBezTo>
                  <a:cubicBezTo>
                    <a:pt x="189897" y="85414"/>
                    <a:pt x="178467" y="22549"/>
                    <a:pt x="136557" y="4451"/>
                  </a:cubicBezTo>
                  <a:close/>
                </a:path>
              </a:pathLst>
            </a:custGeom>
            <a:grpFill/>
            <a:ln w="12700" cap="flat">
              <a:solidFill>
                <a:srgbClr val="F3C8B0"/>
              </a:solidFill>
              <a:prstDash val="solid"/>
              <a:miter/>
            </a:ln>
          </p:spPr>
          <p:txBody>
            <a:bodyPr rtlCol="0" anchor="ctr"/>
            <a:lstStyle/>
            <a:p>
              <a:endParaRPr lang="zh-CN" altLang="en-US"/>
            </a:p>
          </p:txBody>
        </p:sp>
        <p:sp>
          <p:nvSpPr>
            <p:cNvPr id="77" name="任意多边形: 形状 76">
              <a:extLst>
                <a:ext uri="{FF2B5EF4-FFF2-40B4-BE49-F238E27FC236}">
                  <a16:creationId xmlns:a16="http://schemas.microsoft.com/office/drawing/2014/main" id="{36D36E0E-FED7-9216-A61E-DE69C47D5A9F}"/>
                </a:ext>
              </a:extLst>
            </p:cNvPr>
            <p:cNvSpPr/>
            <p:nvPr/>
          </p:nvSpPr>
          <p:spPr>
            <a:xfrm>
              <a:off x="4168306" y="1905307"/>
              <a:ext cx="176423" cy="233474"/>
            </a:xfrm>
            <a:custGeom>
              <a:avLst/>
              <a:gdLst>
                <a:gd name="connsiteX0" fmla="*/ 136313 w 176423"/>
                <a:gd name="connsiteY0" fmla="*/ 227759 h 233474"/>
                <a:gd name="connsiteX1" fmla="*/ 162030 w 176423"/>
                <a:gd name="connsiteY1" fmla="*/ 83932 h 233474"/>
                <a:gd name="connsiteX2" fmla="*/ 109643 w 176423"/>
                <a:gd name="connsiteY2" fmla="*/ 16304 h 233474"/>
                <a:gd name="connsiteX3" fmla="*/ 40110 w 176423"/>
                <a:gd name="connsiteY3" fmla="*/ 4874 h 233474"/>
                <a:gd name="connsiteX4" fmla="*/ 14393 w 176423"/>
                <a:gd name="connsiteY4" fmla="*/ 148702 h 233474"/>
                <a:gd name="connsiteX5" fmla="*/ 113453 w 176423"/>
                <a:gd name="connsiteY5" fmla="*/ 233474 h 233474"/>
                <a:gd name="connsiteX6" fmla="*/ 136313 w 176423"/>
                <a:gd name="connsiteY6" fmla="*/ 227759 h 2334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6423" h="233474">
                  <a:moveTo>
                    <a:pt x="136313" y="227759"/>
                  </a:moveTo>
                  <a:cubicBezTo>
                    <a:pt x="177270" y="209662"/>
                    <a:pt x="188700" y="146796"/>
                    <a:pt x="162030" y="83932"/>
                  </a:cubicBezTo>
                  <a:cubicBezTo>
                    <a:pt x="149648" y="55357"/>
                    <a:pt x="130598" y="31544"/>
                    <a:pt x="109643" y="16304"/>
                  </a:cubicBezTo>
                  <a:cubicBezTo>
                    <a:pt x="85830" y="112"/>
                    <a:pt x="61065" y="-4651"/>
                    <a:pt x="40110" y="4874"/>
                  </a:cubicBezTo>
                  <a:cubicBezTo>
                    <a:pt x="-847" y="22971"/>
                    <a:pt x="-12277" y="85837"/>
                    <a:pt x="14393" y="148702"/>
                  </a:cubicBezTo>
                  <a:cubicBezTo>
                    <a:pt x="36300" y="200137"/>
                    <a:pt x="77258" y="233474"/>
                    <a:pt x="113453" y="233474"/>
                  </a:cubicBezTo>
                  <a:cubicBezTo>
                    <a:pt x="121073" y="232521"/>
                    <a:pt x="128693" y="231569"/>
                    <a:pt x="136313" y="227759"/>
                  </a:cubicBezTo>
                  <a:close/>
                </a:path>
              </a:pathLst>
            </a:custGeom>
            <a:grpFill/>
            <a:ln w="12700" cap="flat">
              <a:solidFill>
                <a:srgbClr val="F3C8B0"/>
              </a:solidFill>
              <a:prstDash val="solid"/>
              <a:miter/>
            </a:ln>
          </p:spPr>
          <p:txBody>
            <a:bodyPr rtlCol="0" anchor="ctr"/>
            <a:lstStyle/>
            <a:p>
              <a:endParaRPr lang="zh-CN" altLang="en-US"/>
            </a:p>
          </p:txBody>
        </p:sp>
        <p:sp>
          <p:nvSpPr>
            <p:cNvPr id="78" name="任意多边形: 形状 77">
              <a:extLst>
                <a:ext uri="{FF2B5EF4-FFF2-40B4-BE49-F238E27FC236}">
                  <a16:creationId xmlns:a16="http://schemas.microsoft.com/office/drawing/2014/main" id="{B7171291-99D8-62A7-1402-EBF53D42CEEC}"/>
                </a:ext>
              </a:extLst>
            </p:cNvPr>
            <p:cNvSpPr/>
            <p:nvPr/>
          </p:nvSpPr>
          <p:spPr>
            <a:xfrm>
              <a:off x="4554365" y="1669918"/>
              <a:ext cx="202798" cy="312653"/>
            </a:xfrm>
            <a:custGeom>
              <a:avLst/>
              <a:gdLst>
                <a:gd name="connsiteX0" fmla="*/ 71247 w 202798"/>
                <a:gd name="connsiteY0" fmla="*/ 311701 h 312653"/>
                <a:gd name="connsiteX1" fmla="*/ 83630 w 202798"/>
                <a:gd name="connsiteY1" fmla="*/ 312654 h 312653"/>
                <a:gd name="connsiteX2" fmla="*/ 151257 w 202798"/>
                <a:gd name="connsiteY2" fmla="*/ 276459 h 312653"/>
                <a:gd name="connsiteX3" fmla="*/ 197930 w 202798"/>
                <a:gd name="connsiteY3" fmla="*/ 174541 h 312653"/>
                <a:gd name="connsiteX4" fmla="*/ 131255 w 202798"/>
                <a:gd name="connsiteY4" fmla="*/ 1186 h 312653"/>
                <a:gd name="connsiteX5" fmla="*/ 4572 w 202798"/>
                <a:gd name="connsiteY5" fmla="*/ 138346 h 312653"/>
                <a:gd name="connsiteX6" fmla="*/ 10287 w 202798"/>
                <a:gd name="connsiteY6" fmla="*/ 250741 h 312653"/>
                <a:gd name="connsiteX7" fmla="*/ 71247 w 202798"/>
                <a:gd name="connsiteY7" fmla="*/ 311701 h 3126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2798" h="312653">
                  <a:moveTo>
                    <a:pt x="71247" y="311701"/>
                  </a:moveTo>
                  <a:cubicBezTo>
                    <a:pt x="75057" y="312654"/>
                    <a:pt x="79819" y="312654"/>
                    <a:pt x="83630" y="312654"/>
                  </a:cubicBezTo>
                  <a:cubicBezTo>
                    <a:pt x="106490" y="312654"/>
                    <a:pt x="130302" y="300271"/>
                    <a:pt x="151257" y="276459"/>
                  </a:cubicBezTo>
                  <a:cubicBezTo>
                    <a:pt x="173165" y="250741"/>
                    <a:pt x="190309" y="214546"/>
                    <a:pt x="197930" y="174541"/>
                  </a:cubicBezTo>
                  <a:cubicBezTo>
                    <a:pt x="215075" y="87864"/>
                    <a:pt x="185547" y="11664"/>
                    <a:pt x="131255" y="1186"/>
                  </a:cubicBezTo>
                  <a:cubicBezTo>
                    <a:pt x="76962" y="-9291"/>
                    <a:pt x="21717" y="50716"/>
                    <a:pt x="4572" y="138346"/>
                  </a:cubicBezTo>
                  <a:cubicBezTo>
                    <a:pt x="-3048" y="178351"/>
                    <a:pt x="-1143" y="218356"/>
                    <a:pt x="10287" y="250741"/>
                  </a:cubicBezTo>
                  <a:cubicBezTo>
                    <a:pt x="22669" y="285031"/>
                    <a:pt x="44577" y="306939"/>
                    <a:pt x="71247" y="311701"/>
                  </a:cubicBezTo>
                  <a:close/>
                </a:path>
              </a:pathLst>
            </a:custGeom>
            <a:grpFill/>
            <a:ln w="12700" cap="flat">
              <a:solidFill>
                <a:srgbClr val="F3C8B0"/>
              </a:solidFill>
              <a:prstDash val="solid"/>
              <a:miter/>
            </a:ln>
          </p:spPr>
          <p:txBody>
            <a:bodyPr rtlCol="0" anchor="ctr"/>
            <a:lstStyle/>
            <a:p>
              <a:endParaRPr lang="zh-CN" altLang="en-US"/>
            </a:p>
          </p:txBody>
        </p:sp>
        <p:sp>
          <p:nvSpPr>
            <p:cNvPr id="79" name="任意多边形: 形状 78">
              <a:extLst>
                <a:ext uri="{FF2B5EF4-FFF2-40B4-BE49-F238E27FC236}">
                  <a16:creationId xmlns:a16="http://schemas.microsoft.com/office/drawing/2014/main" id="{20B14E97-4E4B-B13A-AF4A-21CE2BB4C692}"/>
                </a:ext>
              </a:extLst>
            </p:cNvPr>
            <p:cNvSpPr/>
            <p:nvPr/>
          </p:nvSpPr>
          <p:spPr>
            <a:xfrm>
              <a:off x="4300107" y="1669918"/>
              <a:ext cx="202441" cy="313606"/>
            </a:xfrm>
            <a:custGeom>
              <a:avLst/>
              <a:gdLst>
                <a:gd name="connsiteX0" fmla="*/ 51185 w 202441"/>
                <a:gd name="connsiteY0" fmla="*/ 277411 h 313606"/>
                <a:gd name="connsiteX1" fmla="*/ 118812 w 202441"/>
                <a:gd name="connsiteY1" fmla="*/ 313606 h 313606"/>
                <a:gd name="connsiteX2" fmla="*/ 131195 w 202441"/>
                <a:gd name="connsiteY2" fmla="*/ 312654 h 313606"/>
                <a:gd name="connsiteX3" fmla="*/ 192155 w 202441"/>
                <a:gd name="connsiteY3" fmla="*/ 250741 h 313606"/>
                <a:gd name="connsiteX4" fmla="*/ 197870 w 202441"/>
                <a:gd name="connsiteY4" fmla="*/ 138346 h 313606"/>
                <a:gd name="connsiteX5" fmla="*/ 71187 w 202441"/>
                <a:gd name="connsiteY5" fmla="*/ 1186 h 313606"/>
                <a:gd name="connsiteX6" fmla="*/ 4512 w 202441"/>
                <a:gd name="connsiteY6" fmla="*/ 174541 h 313606"/>
                <a:gd name="connsiteX7" fmla="*/ 51185 w 202441"/>
                <a:gd name="connsiteY7" fmla="*/ 277411 h 3136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2441" h="313606">
                  <a:moveTo>
                    <a:pt x="51185" y="277411"/>
                  </a:moveTo>
                  <a:cubicBezTo>
                    <a:pt x="72140" y="301224"/>
                    <a:pt x="95000" y="313606"/>
                    <a:pt x="118812" y="313606"/>
                  </a:cubicBezTo>
                  <a:cubicBezTo>
                    <a:pt x="122622" y="313606"/>
                    <a:pt x="127385" y="313606"/>
                    <a:pt x="131195" y="312654"/>
                  </a:cubicBezTo>
                  <a:cubicBezTo>
                    <a:pt x="158817" y="307891"/>
                    <a:pt x="179772" y="285031"/>
                    <a:pt x="192155" y="250741"/>
                  </a:cubicBezTo>
                  <a:cubicBezTo>
                    <a:pt x="203585" y="218356"/>
                    <a:pt x="205490" y="179304"/>
                    <a:pt x="197870" y="138346"/>
                  </a:cubicBezTo>
                  <a:cubicBezTo>
                    <a:pt x="180725" y="50716"/>
                    <a:pt x="125480" y="-9291"/>
                    <a:pt x="71187" y="1186"/>
                  </a:cubicBezTo>
                  <a:cubicBezTo>
                    <a:pt x="16895" y="11664"/>
                    <a:pt x="-11680" y="87864"/>
                    <a:pt x="4512" y="174541"/>
                  </a:cubicBezTo>
                  <a:cubicBezTo>
                    <a:pt x="13085" y="215499"/>
                    <a:pt x="29277" y="251694"/>
                    <a:pt x="51185" y="277411"/>
                  </a:cubicBezTo>
                  <a:close/>
                </a:path>
              </a:pathLst>
            </a:custGeom>
            <a:grpFill/>
            <a:ln w="12700" cap="flat">
              <a:solidFill>
                <a:srgbClr val="F3C8B0"/>
              </a:solidFill>
              <a:prstDash val="solid"/>
              <a:miter/>
            </a:ln>
          </p:spPr>
          <p:txBody>
            <a:bodyPr rtlCol="0" anchor="ctr"/>
            <a:lstStyle/>
            <a:p>
              <a:endParaRPr lang="zh-CN" altLang="en-US"/>
            </a:p>
          </p:txBody>
        </p:sp>
        <p:sp>
          <p:nvSpPr>
            <p:cNvPr id="80" name="任意多边形: 形状 79">
              <a:extLst>
                <a:ext uri="{FF2B5EF4-FFF2-40B4-BE49-F238E27FC236}">
                  <a16:creationId xmlns:a16="http://schemas.microsoft.com/office/drawing/2014/main" id="{7BBE8E92-F4D2-233C-718A-EDC74E657580}"/>
                </a:ext>
              </a:extLst>
            </p:cNvPr>
            <p:cNvSpPr/>
            <p:nvPr/>
          </p:nvSpPr>
          <p:spPr>
            <a:xfrm>
              <a:off x="4277873" y="1993049"/>
              <a:ext cx="503037" cy="439342"/>
            </a:xfrm>
            <a:custGeom>
              <a:avLst/>
              <a:gdLst>
                <a:gd name="connsiteX0" fmla="*/ 362979 w 503037"/>
                <a:gd name="connsiteY0" fmla="*/ 51435 h 439342"/>
                <a:gd name="connsiteX1" fmla="*/ 282969 w 503037"/>
                <a:gd name="connsiteY1" fmla="*/ 3810 h 439342"/>
                <a:gd name="connsiteX2" fmla="*/ 254394 w 503037"/>
                <a:gd name="connsiteY2" fmla="*/ 0 h 439342"/>
                <a:gd name="connsiteX3" fmla="*/ 248679 w 503037"/>
                <a:gd name="connsiteY3" fmla="*/ 0 h 439342"/>
                <a:gd name="connsiteX4" fmla="*/ 220104 w 503037"/>
                <a:gd name="connsiteY4" fmla="*/ 3810 h 439342"/>
                <a:gd name="connsiteX5" fmla="*/ 138189 w 503037"/>
                <a:gd name="connsiteY5" fmla="*/ 53340 h 439342"/>
                <a:gd name="connsiteX6" fmla="*/ 55321 w 503037"/>
                <a:gd name="connsiteY6" fmla="*/ 152400 h 439342"/>
                <a:gd name="connsiteX7" fmla="*/ 1029 w 503037"/>
                <a:gd name="connsiteY7" fmla="*/ 288607 h 439342"/>
                <a:gd name="connsiteX8" fmla="*/ 88659 w 503037"/>
                <a:gd name="connsiteY8" fmla="*/ 414338 h 439342"/>
                <a:gd name="connsiteX9" fmla="*/ 174384 w 503037"/>
                <a:gd name="connsiteY9" fmla="*/ 439103 h 439342"/>
                <a:gd name="connsiteX10" fmla="*/ 251536 w 503037"/>
                <a:gd name="connsiteY10" fmla="*/ 419100 h 439342"/>
                <a:gd name="connsiteX11" fmla="*/ 414414 w 503037"/>
                <a:gd name="connsiteY11" fmla="*/ 414338 h 439342"/>
                <a:gd name="connsiteX12" fmla="*/ 502044 w 503037"/>
                <a:gd name="connsiteY12" fmla="*/ 288607 h 439342"/>
                <a:gd name="connsiteX13" fmla="*/ 447751 w 503037"/>
                <a:gd name="connsiteY13" fmla="*/ 153352 h 439342"/>
                <a:gd name="connsiteX14" fmla="*/ 362979 w 503037"/>
                <a:gd name="connsiteY14" fmla="*/ 51435 h 4393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03037" h="439342">
                  <a:moveTo>
                    <a:pt x="362979" y="51435"/>
                  </a:moveTo>
                  <a:cubicBezTo>
                    <a:pt x="358216" y="47625"/>
                    <a:pt x="317259" y="10477"/>
                    <a:pt x="282969" y="3810"/>
                  </a:cubicBezTo>
                  <a:cubicBezTo>
                    <a:pt x="270586" y="952"/>
                    <a:pt x="261061" y="0"/>
                    <a:pt x="254394" y="0"/>
                  </a:cubicBezTo>
                  <a:cubicBezTo>
                    <a:pt x="252489" y="0"/>
                    <a:pt x="250584" y="0"/>
                    <a:pt x="248679" y="0"/>
                  </a:cubicBezTo>
                  <a:cubicBezTo>
                    <a:pt x="241059" y="0"/>
                    <a:pt x="232486" y="1905"/>
                    <a:pt x="220104" y="3810"/>
                  </a:cubicBezTo>
                  <a:cubicBezTo>
                    <a:pt x="184861" y="10477"/>
                    <a:pt x="143904" y="47625"/>
                    <a:pt x="138189" y="53340"/>
                  </a:cubicBezTo>
                  <a:lnTo>
                    <a:pt x="55321" y="152400"/>
                  </a:lnTo>
                  <a:cubicBezTo>
                    <a:pt x="13411" y="197167"/>
                    <a:pt x="-4686" y="242888"/>
                    <a:pt x="1029" y="288607"/>
                  </a:cubicBezTo>
                  <a:cubicBezTo>
                    <a:pt x="11506" y="365760"/>
                    <a:pt x="85801" y="412432"/>
                    <a:pt x="88659" y="414338"/>
                  </a:cubicBezTo>
                  <a:cubicBezTo>
                    <a:pt x="120091" y="432435"/>
                    <a:pt x="149619" y="439103"/>
                    <a:pt x="174384" y="439103"/>
                  </a:cubicBezTo>
                  <a:cubicBezTo>
                    <a:pt x="210579" y="439103"/>
                    <a:pt x="238201" y="426720"/>
                    <a:pt x="251536" y="419100"/>
                  </a:cubicBezTo>
                  <a:cubicBezTo>
                    <a:pt x="274396" y="431482"/>
                    <a:pt x="338214" y="460057"/>
                    <a:pt x="414414" y="414338"/>
                  </a:cubicBezTo>
                  <a:cubicBezTo>
                    <a:pt x="417271" y="412432"/>
                    <a:pt x="491566" y="365760"/>
                    <a:pt x="502044" y="288607"/>
                  </a:cubicBezTo>
                  <a:cubicBezTo>
                    <a:pt x="507759" y="242888"/>
                    <a:pt x="488709" y="197167"/>
                    <a:pt x="447751" y="153352"/>
                  </a:cubicBezTo>
                  <a:lnTo>
                    <a:pt x="362979" y="51435"/>
                  </a:lnTo>
                  <a:close/>
                </a:path>
              </a:pathLst>
            </a:custGeom>
            <a:grpFill/>
            <a:ln w="12700" cap="flat">
              <a:solidFill>
                <a:srgbClr val="F3C8B0"/>
              </a:solidFill>
              <a:prstDash val="solid"/>
              <a:miter/>
            </a:ln>
          </p:spPr>
          <p:txBody>
            <a:bodyPr rtlCol="0" anchor="ctr"/>
            <a:lstStyle/>
            <a:p>
              <a:endParaRPr lang="zh-CN" altLang="en-US"/>
            </a:p>
          </p:txBody>
        </p:sp>
      </p:grpSp>
      <p:sp>
        <p:nvSpPr>
          <p:cNvPr id="72" name="文本框 71">
            <a:extLst>
              <a:ext uri="{FF2B5EF4-FFF2-40B4-BE49-F238E27FC236}">
                <a16:creationId xmlns:a16="http://schemas.microsoft.com/office/drawing/2014/main" id="{15ED4C66-C863-6AF0-9BEA-2BD41F07A065}"/>
              </a:ext>
            </a:extLst>
          </p:cNvPr>
          <p:cNvSpPr txBox="1"/>
          <p:nvPr/>
        </p:nvSpPr>
        <p:spPr>
          <a:xfrm>
            <a:off x="8424308" y="2843453"/>
            <a:ext cx="1610898" cy="307777"/>
          </a:xfrm>
          <a:prstGeom prst="rect">
            <a:avLst/>
          </a:prstGeom>
          <a:noFill/>
        </p:spPr>
        <p:txBody>
          <a:bodyPr wrap="square" rtlCol="0">
            <a:spAutoFit/>
          </a:bodyPr>
          <a:lstStyle/>
          <a:p>
            <a:r>
              <a:rPr lang="en-US" altLang="zh-CN" sz="1400" b="1">
                <a:solidFill>
                  <a:srgbClr val="64635F"/>
                </a:solidFill>
              </a:rPr>
              <a:t>Text Here</a:t>
            </a:r>
            <a:endParaRPr lang="zh-CN" altLang="en-US" sz="1400" b="1">
              <a:solidFill>
                <a:srgbClr val="64635F"/>
              </a:solidFill>
            </a:endParaRPr>
          </a:p>
        </p:txBody>
      </p:sp>
      <p:grpSp>
        <p:nvGrpSpPr>
          <p:cNvPr id="81" name="组合 80">
            <a:extLst>
              <a:ext uri="{FF2B5EF4-FFF2-40B4-BE49-F238E27FC236}">
                <a16:creationId xmlns:a16="http://schemas.microsoft.com/office/drawing/2014/main" id="{468E237A-CA1A-EB50-DA7C-ECEA80AE5668}"/>
              </a:ext>
            </a:extLst>
          </p:cNvPr>
          <p:cNvGrpSpPr/>
          <p:nvPr/>
        </p:nvGrpSpPr>
        <p:grpSpPr>
          <a:xfrm rot="13623477">
            <a:off x="10507211" y="3622368"/>
            <a:ext cx="413119" cy="436904"/>
            <a:chOff x="4168306" y="1669918"/>
            <a:chExt cx="720964" cy="762473"/>
          </a:xfrm>
          <a:noFill/>
        </p:grpSpPr>
        <p:sp>
          <p:nvSpPr>
            <p:cNvPr id="82" name="任意多边形: 形状 81">
              <a:extLst>
                <a:ext uri="{FF2B5EF4-FFF2-40B4-BE49-F238E27FC236}">
                  <a16:creationId xmlns:a16="http://schemas.microsoft.com/office/drawing/2014/main" id="{A33A5D37-2F03-F809-BD43-2B2FE886E818}"/>
                </a:ext>
              </a:extLst>
            </p:cNvPr>
            <p:cNvSpPr/>
            <p:nvPr/>
          </p:nvSpPr>
          <p:spPr>
            <a:xfrm>
              <a:off x="4711940" y="1905730"/>
              <a:ext cx="177330" cy="232098"/>
            </a:xfrm>
            <a:custGeom>
              <a:avLst/>
              <a:gdLst>
                <a:gd name="connsiteX0" fmla="*/ 136557 w 177330"/>
                <a:gd name="connsiteY0" fmla="*/ 4451 h 232098"/>
                <a:gd name="connsiteX1" fmla="*/ 67024 w 177330"/>
                <a:gd name="connsiteY1" fmla="*/ 15881 h 232098"/>
                <a:gd name="connsiteX2" fmla="*/ 14637 w 177330"/>
                <a:gd name="connsiteY2" fmla="*/ 83509 h 232098"/>
                <a:gd name="connsiteX3" fmla="*/ 40354 w 177330"/>
                <a:gd name="connsiteY3" fmla="*/ 227336 h 232098"/>
                <a:gd name="connsiteX4" fmla="*/ 63214 w 177330"/>
                <a:gd name="connsiteY4" fmla="*/ 232099 h 232098"/>
                <a:gd name="connsiteX5" fmla="*/ 162274 w 177330"/>
                <a:gd name="connsiteY5" fmla="*/ 147326 h 232098"/>
                <a:gd name="connsiteX6" fmla="*/ 136557 w 177330"/>
                <a:gd name="connsiteY6" fmla="*/ 4451 h 232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7330" h="232098">
                  <a:moveTo>
                    <a:pt x="136557" y="4451"/>
                  </a:moveTo>
                  <a:cubicBezTo>
                    <a:pt x="115602" y="-4121"/>
                    <a:pt x="90837" y="-311"/>
                    <a:pt x="67024" y="15881"/>
                  </a:cubicBezTo>
                  <a:cubicBezTo>
                    <a:pt x="45117" y="31121"/>
                    <a:pt x="27019" y="54934"/>
                    <a:pt x="14637" y="83509"/>
                  </a:cubicBezTo>
                  <a:cubicBezTo>
                    <a:pt x="-12033" y="146374"/>
                    <a:pt x="-1556" y="209239"/>
                    <a:pt x="40354" y="227336"/>
                  </a:cubicBezTo>
                  <a:cubicBezTo>
                    <a:pt x="47974" y="230194"/>
                    <a:pt x="55594" y="232099"/>
                    <a:pt x="63214" y="232099"/>
                  </a:cubicBezTo>
                  <a:cubicBezTo>
                    <a:pt x="99409" y="232099"/>
                    <a:pt x="140367" y="199714"/>
                    <a:pt x="162274" y="147326"/>
                  </a:cubicBezTo>
                  <a:cubicBezTo>
                    <a:pt x="189897" y="85414"/>
                    <a:pt x="178467" y="22549"/>
                    <a:pt x="136557" y="4451"/>
                  </a:cubicBezTo>
                  <a:close/>
                </a:path>
              </a:pathLst>
            </a:custGeom>
            <a:grpFill/>
            <a:ln w="6350" cap="flat">
              <a:solidFill>
                <a:srgbClr val="CCC8C2"/>
              </a:solidFill>
              <a:prstDash val="solid"/>
              <a:miter/>
            </a:ln>
          </p:spPr>
          <p:txBody>
            <a:bodyPr rtlCol="0" anchor="ctr"/>
            <a:lstStyle/>
            <a:p>
              <a:endParaRPr lang="zh-CN" altLang="en-US"/>
            </a:p>
          </p:txBody>
        </p:sp>
        <p:sp>
          <p:nvSpPr>
            <p:cNvPr id="83" name="任意多边形: 形状 82">
              <a:extLst>
                <a:ext uri="{FF2B5EF4-FFF2-40B4-BE49-F238E27FC236}">
                  <a16:creationId xmlns:a16="http://schemas.microsoft.com/office/drawing/2014/main" id="{D7C4FA7E-AC41-C5A0-2461-96FAE0E8D9BF}"/>
                </a:ext>
              </a:extLst>
            </p:cNvPr>
            <p:cNvSpPr/>
            <p:nvPr/>
          </p:nvSpPr>
          <p:spPr>
            <a:xfrm>
              <a:off x="4168306" y="1905307"/>
              <a:ext cx="176423" cy="233474"/>
            </a:xfrm>
            <a:custGeom>
              <a:avLst/>
              <a:gdLst>
                <a:gd name="connsiteX0" fmla="*/ 136313 w 176423"/>
                <a:gd name="connsiteY0" fmla="*/ 227759 h 233474"/>
                <a:gd name="connsiteX1" fmla="*/ 162030 w 176423"/>
                <a:gd name="connsiteY1" fmla="*/ 83932 h 233474"/>
                <a:gd name="connsiteX2" fmla="*/ 109643 w 176423"/>
                <a:gd name="connsiteY2" fmla="*/ 16304 h 233474"/>
                <a:gd name="connsiteX3" fmla="*/ 40110 w 176423"/>
                <a:gd name="connsiteY3" fmla="*/ 4874 h 233474"/>
                <a:gd name="connsiteX4" fmla="*/ 14393 w 176423"/>
                <a:gd name="connsiteY4" fmla="*/ 148702 h 233474"/>
                <a:gd name="connsiteX5" fmla="*/ 113453 w 176423"/>
                <a:gd name="connsiteY5" fmla="*/ 233474 h 233474"/>
                <a:gd name="connsiteX6" fmla="*/ 136313 w 176423"/>
                <a:gd name="connsiteY6" fmla="*/ 227759 h 2334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6423" h="233474">
                  <a:moveTo>
                    <a:pt x="136313" y="227759"/>
                  </a:moveTo>
                  <a:cubicBezTo>
                    <a:pt x="177270" y="209662"/>
                    <a:pt x="188700" y="146796"/>
                    <a:pt x="162030" y="83932"/>
                  </a:cubicBezTo>
                  <a:cubicBezTo>
                    <a:pt x="149648" y="55357"/>
                    <a:pt x="130598" y="31544"/>
                    <a:pt x="109643" y="16304"/>
                  </a:cubicBezTo>
                  <a:cubicBezTo>
                    <a:pt x="85830" y="112"/>
                    <a:pt x="61065" y="-4651"/>
                    <a:pt x="40110" y="4874"/>
                  </a:cubicBezTo>
                  <a:cubicBezTo>
                    <a:pt x="-847" y="22971"/>
                    <a:pt x="-12277" y="85837"/>
                    <a:pt x="14393" y="148702"/>
                  </a:cubicBezTo>
                  <a:cubicBezTo>
                    <a:pt x="36300" y="200137"/>
                    <a:pt x="77258" y="233474"/>
                    <a:pt x="113453" y="233474"/>
                  </a:cubicBezTo>
                  <a:cubicBezTo>
                    <a:pt x="121073" y="232521"/>
                    <a:pt x="128693" y="231569"/>
                    <a:pt x="136313" y="227759"/>
                  </a:cubicBezTo>
                  <a:close/>
                </a:path>
              </a:pathLst>
            </a:custGeom>
            <a:grpFill/>
            <a:ln w="6350" cap="flat">
              <a:solidFill>
                <a:srgbClr val="CCC8C2"/>
              </a:solidFill>
              <a:prstDash val="solid"/>
              <a:miter/>
            </a:ln>
          </p:spPr>
          <p:txBody>
            <a:bodyPr rtlCol="0" anchor="ctr"/>
            <a:lstStyle/>
            <a:p>
              <a:endParaRPr lang="zh-CN" altLang="en-US"/>
            </a:p>
          </p:txBody>
        </p:sp>
        <p:sp>
          <p:nvSpPr>
            <p:cNvPr id="84" name="任意多边形: 形状 83">
              <a:extLst>
                <a:ext uri="{FF2B5EF4-FFF2-40B4-BE49-F238E27FC236}">
                  <a16:creationId xmlns:a16="http://schemas.microsoft.com/office/drawing/2014/main" id="{CF8B7176-97E5-6AE7-383F-DF3FA24F0247}"/>
                </a:ext>
              </a:extLst>
            </p:cNvPr>
            <p:cNvSpPr/>
            <p:nvPr/>
          </p:nvSpPr>
          <p:spPr>
            <a:xfrm>
              <a:off x="4554365" y="1669918"/>
              <a:ext cx="202798" cy="312653"/>
            </a:xfrm>
            <a:custGeom>
              <a:avLst/>
              <a:gdLst>
                <a:gd name="connsiteX0" fmla="*/ 71247 w 202798"/>
                <a:gd name="connsiteY0" fmla="*/ 311701 h 312653"/>
                <a:gd name="connsiteX1" fmla="*/ 83630 w 202798"/>
                <a:gd name="connsiteY1" fmla="*/ 312654 h 312653"/>
                <a:gd name="connsiteX2" fmla="*/ 151257 w 202798"/>
                <a:gd name="connsiteY2" fmla="*/ 276459 h 312653"/>
                <a:gd name="connsiteX3" fmla="*/ 197930 w 202798"/>
                <a:gd name="connsiteY3" fmla="*/ 174541 h 312653"/>
                <a:gd name="connsiteX4" fmla="*/ 131255 w 202798"/>
                <a:gd name="connsiteY4" fmla="*/ 1186 h 312653"/>
                <a:gd name="connsiteX5" fmla="*/ 4572 w 202798"/>
                <a:gd name="connsiteY5" fmla="*/ 138346 h 312653"/>
                <a:gd name="connsiteX6" fmla="*/ 10287 w 202798"/>
                <a:gd name="connsiteY6" fmla="*/ 250741 h 312653"/>
                <a:gd name="connsiteX7" fmla="*/ 71247 w 202798"/>
                <a:gd name="connsiteY7" fmla="*/ 311701 h 3126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2798" h="312653">
                  <a:moveTo>
                    <a:pt x="71247" y="311701"/>
                  </a:moveTo>
                  <a:cubicBezTo>
                    <a:pt x="75057" y="312654"/>
                    <a:pt x="79819" y="312654"/>
                    <a:pt x="83630" y="312654"/>
                  </a:cubicBezTo>
                  <a:cubicBezTo>
                    <a:pt x="106490" y="312654"/>
                    <a:pt x="130302" y="300271"/>
                    <a:pt x="151257" y="276459"/>
                  </a:cubicBezTo>
                  <a:cubicBezTo>
                    <a:pt x="173165" y="250741"/>
                    <a:pt x="190309" y="214546"/>
                    <a:pt x="197930" y="174541"/>
                  </a:cubicBezTo>
                  <a:cubicBezTo>
                    <a:pt x="215075" y="87864"/>
                    <a:pt x="185547" y="11664"/>
                    <a:pt x="131255" y="1186"/>
                  </a:cubicBezTo>
                  <a:cubicBezTo>
                    <a:pt x="76962" y="-9291"/>
                    <a:pt x="21717" y="50716"/>
                    <a:pt x="4572" y="138346"/>
                  </a:cubicBezTo>
                  <a:cubicBezTo>
                    <a:pt x="-3048" y="178351"/>
                    <a:pt x="-1143" y="218356"/>
                    <a:pt x="10287" y="250741"/>
                  </a:cubicBezTo>
                  <a:cubicBezTo>
                    <a:pt x="22669" y="285031"/>
                    <a:pt x="44577" y="306939"/>
                    <a:pt x="71247" y="311701"/>
                  </a:cubicBezTo>
                  <a:close/>
                </a:path>
              </a:pathLst>
            </a:custGeom>
            <a:grpFill/>
            <a:ln w="6350" cap="flat">
              <a:solidFill>
                <a:srgbClr val="CCC8C2"/>
              </a:solidFill>
              <a:prstDash val="solid"/>
              <a:miter/>
            </a:ln>
          </p:spPr>
          <p:txBody>
            <a:bodyPr rtlCol="0" anchor="ctr"/>
            <a:lstStyle/>
            <a:p>
              <a:endParaRPr lang="zh-CN" altLang="en-US"/>
            </a:p>
          </p:txBody>
        </p:sp>
        <p:sp>
          <p:nvSpPr>
            <p:cNvPr id="85" name="任意多边形: 形状 84">
              <a:extLst>
                <a:ext uri="{FF2B5EF4-FFF2-40B4-BE49-F238E27FC236}">
                  <a16:creationId xmlns:a16="http://schemas.microsoft.com/office/drawing/2014/main" id="{5752033A-9D15-C952-5456-B1E9CC9E3637}"/>
                </a:ext>
              </a:extLst>
            </p:cNvPr>
            <p:cNvSpPr/>
            <p:nvPr/>
          </p:nvSpPr>
          <p:spPr>
            <a:xfrm>
              <a:off x="4300107" y="1669918"/>
              <a:ext cx="202441" cy="313606"/>
            </a:xfrm>
            <a:custGeom>
              <a:avLst/>
              <a:gdLst>
                <a:gd name="connsiteX0" fmla="*/ 51185 w 202441"/>
                <a:gd name="connsiteY0" fmla="*/ 277411 h 313606"/>
                <a:gd name="connsiteX1" fmla="*/ 118812 w 202441"/>
                <a:gd name="connsiteY1" fmla="*/ 313606 h 313606"/>
                <a:gd name="connsiteX2" fmla="*/ 131195 w 202441"/>
                <a:gd name="connsiteY2" fmla="*/ 312654 h 313606"/>
                <a:gd name="connsiteX3" fmla="*/ 192155 w 202441"/>
                <a:gd name="connsiteY3" fmla="*/ 250741 h 313606"/>
                <a:gd name="connsiteX4" fmla="*/ 197870 w 202441"/>
                <a:gd name="connsiteY4" fmla="*/ 138346 h 313606"/>
                <a:gd name="connsiteX5" fmla="*/ 71187 w 202441"/>
                <a:gd name="connsiteY5" fmla="*/ 1186 h 313606"/>
                <a:gd name="connsiteX6" fmla="*/ 4512 w 202441"/>
                <a:gd name="connsiteY6" fmla="*/ 174541 h 313606"/>
                <a:gd name="connsiteX7" fmla="*/ 51185 w 202441"/>
                <a:gd name="connsiteY7" fmla="*/ 277411 h 3136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2441" h="313606">
                  <a:moveTo>
                    <a:pt x="51185" y="277411"/>
                  </a:moveTo>
                  <a:cubicBezTo>
                    <a:pt x="72140" y="301224"/>
                    <a:pt x="95000" y="313606"/>
                    <a:pt x="118812" y="313606"/>
                  </a:cubicBezTo>
                  <a:cubicBezTo>
                    <a:pt x="122622" y="313606"/>
                    <a:pt x="127385" y="313606"/>
                    <a:pt x="131195" y="312654"/>
                  </a:cubicBezTo>
                  <a:cubicBezTo>
                    <a:pt x="158817" y="307891"/>
                    <a:pt x="179772" y="285031"/>
                    <a:pt x="192155" y="250741"/>
                  </a:cubicBezTo>
                  <a:cubicBezTo>
                    <a:pt x="203585" y="218356"/>
                    <a:pt x="205490" y="179304"/>
                    <a:pt x="197870" y="138346"/>
                  </a:cubicBezTo>
                  <a:cubicBezTo>
                    <a:pt x="180725" y="50716"/>
                    <a:pt x="125480" y="-9291"/>
                    <a:pt x="71187" y="1186"/>
                  </a:cubicBezTo>
                  <a:cubicBezTo>
                    <a:pt x="16895" y="11664"/>
                    <a:pt x="-11680" y="87864"/>
                    <a:pt x="4512" y="174541"/>
                  </a:cubicBezTo>
                  <a:cubicBezTo>
                    <a:pt x="13085" y="215499"/>
                    <a:pt x="29277" y="251694"/>
                    <a:pt x="51185" y="277411"/>
                  </a:cubicBezTo>
                  <a:close/>
                </a:path>
              </a:pathLst>
            </a:custGeom>
            <a:grpFill/>
            <a:ln w="6350" cap="flat">
              <a:solidFill>
                <a:srgbClr val="CCC8C2"/>
              </a:solidFill>
              <a:prstDash val="solid"/>
              <a:miter/>
            </a:ln>
          </p:spPr>
          <p:txBody>
            <a:bodyPr rtlCol="0" anchor="ctr"/>
            <a:lstStyle/>
            <a:p>
              <a:endParaRPr lang="zh-CN" altLang="en-US"/>
            </a:p>
          </p:txBody>
        </p:sp>
        <p:sp>
          <p:nvSpPr>
            <p:cNvPr id="86" name="任意多边形: 形状 85">
              <a:extLst>
                <a:ext uri="{FF2B5EF4-FFF2-40B4-BE49-F238E27FC236}">
                  <a16:creationId xmlns:a16="http://schemas.microsoft.com/office/drawing/2014/main" id="{3F5D1B44-68F8-D89D-906C-D483A25965A6}"/>
                </a:ext>
              </a:extLst>
            </p:cNvPr>
            <p:cNvSpPr/>
            <p:nvPr/>
          </p:nvSpPr>
          <p:spPr>
            <a:xfrm>
              <a:off x="4277873" y="1993049"/>
              <a:ext cx="503037" cy="439342"/>
            </a:xfrm>
            <a:custGeom>
              <a:avLst/>
              <a:gdLst>
                <a:gd name="connsiteX0" fmla="*/ 362979 w 503037"/>
                <a:gd name="connsiteY0" fmla="*/ 51435 h 439342"/>
                <a:gd name="connsiteX1" fmla="*/ 282969 w 503037"/>
                <a:gd name="connsiteY1" fmla="*/ 3810 h 439342"/>
                <a:gd name="connsiteX2" fmla="*/ 254394 w 503037"/>
                <a:gd name="connsiteY2" fmla="*/ 0 h 439342"/>
                <a:gd name="connsiteX3" fmla="*/ 248679 w 503037"/>
                <a:gd name="connsiteY3" fmla="*/ 0 h 439342"/>
                <a:gd name="connsiteX4" fmla="*/ 220104 w 503037"/>
                <a:gd name="connsiteY4" fmla="*/ 3810 h 439342"/>
                <a:gd name="connsiteX5" fmla="*/ 138189 w 503037"/>
                <a:gd name="connsiteY5" fmla="*/ 53340 h 439342"/>
                <a:gd name="connsiteX6" fmla="*/ 55321 w 503037"/>
                <a:gd name="connsiteY6" fmla="*/ 152400 h 439342"/>
                <a:gd name="connsiteX7" fmla="*/ 1029 w 503037"/>
                <a:gd name="connsiteY7" fmla="*/ 288607 h 439342"/>
                <a:gd name="connsiteX8" fmla="*/ 88659 w 503037"/>
                <a:gd name="connsiteY8" fmla="*/ 414338 h 439342"/>
                <a:gd name="connsiteX9" fmla="*/ 174384 w 503037"/>
                <a:gd name="connsiteY9" fmla="*/ 439103 h 439342"/>
                <a:gd name="connsiteX10" fmla="*/ 251536 w 503037"/>
                <a:gd name="connsiteY10" fmla="*/ 419100 h 439342"/>
                <a:gd name="connsiteX11" fmla="*/ 414414 w 503037"/>
                <a:gd name="connsiteY11" fmla="*/ 414338 h 439342"/>
                <a:gd name="connsiteX12" fmla="*/ 502044 w 503037"/>
                <a:gd name="connsiteY12" fmla="*/ 288607 h 439342"/>
                <a:gd name="connsiteX13" fmla="*/ 447751 w 503037"/>
                <a:gd name="connsiteY13" fmla="*/ 153352 h 439342"/>
                <a:gd name="connsiteX14" fmla="*/ 362979 w 503037"/>
                <a:gd name="connsiteY14" fmla="*/ 51435 h 4393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03037" h="439342">
                  <a:moveTo>
                    <a:pt x="362979" y="51435"/>
                  </a:moveTo>
                  <a:cubicBezTo>
                    <a:pt x="358216" y="47625"/>
                    <a:pt x="317259" y="10477"/>
                    <a:pt x="282969" y="3810"/>
                  </a:cubicBezTo>
                  <a:cubicBezTo>
                    <a:pt x="270586" y="952"/>
                    <a:pt x="261061" y="0"/>
                    <a:pt x="254394" y="0"/>
                  </a:cubicBezTo>
                  <a:cubicBezTo>
                    <a:pt x="252489" y="0"/>
                    <a:pt x="250584" y="0"/>
                    <a:pt x="248679" y="0"/>
                  </a:cubicBezTo>
                  <a:cubicBezTo>
                    <a:pt x="241059" y="0"/>
                    <a:pt x="232486" y="1905"/>
                    <a:pt x="220104" y="3810"/>
                  </a:cubicBezTo>
                  <a:cubicBezTo>
                    <a:pt x="184861" y="10477"/>
                    <a:pt x="143904" y="47625"/>
                    <a:pt x="138189" y="53340"/>
                  </a:cubicBezTo>
                  <a:lnTo>
                    <a:pt x="55321" y="152400"/>
                  </a:lnTo>
                  <a:cubicBezTo>
                    <a:pt x="13411" y="197167"/>
                    <a:pt x="-4686" y="242888"/>
                    <a:pt x="1029" y="288607"/>
                  </a:cubicBezTo>
                  <a:cubicBezTo>
                    <a:pt x="11506" y="365760"/>
                    <a:pt x="85801" y="412432"/>
                    <a:pt x="88659" y="414338"/>
                  </a:cubicBezTo>
                  <a:cubicBezTo>
                    <a:pt x="120091" y="432435"/>
                    <a:pt x="149619" y="439103"/>
                    <a:pt x="174384" y="439103"/>
                  </a:cubicBezTo>
                  <a:cubicBezTo>
                    <a:pt x="210579" y="439103"/>
                    <a:pt x="238201" y="426720"/>
                    <a:pt x="251536" y="419100"/>
                  </a:cubicBezTo>
                  <a:cubicBezTo>
                    <a:pt x="274396" y="431482"/>
                    <a:pt x="338214" y="460057"/>
                    <a:pt x="414414" y="414338"/>
                  </a:cubicBezTo>
                  <a:cubicBezTo>
                    <a:pt x="417271" y="412432"/>
                    <a:pt x="491566" y="365760"/>
                    <a:pt x="502044" y="288607"/>
                  </a:cubicBezTo>
                  <a:cubicBezTo>
                    <a:pt x="507759" y="242888"/>
                    <a:pt x="488709" y="197167"/>
                    <a:pt x="447751" y="153352"/>
                  </a:cubicBezTo>
                  <a:lnTo>
                    <a:pt x="362979" y="51435"/>
                  </a:lnTo>
                  <a:close/>
                </a:path>
              </a:pathLst>
            </a:custGeom>
            <a:grpFill/>
            <a:ln w="6350" cap="flat">
              <a:solidFill>
                <a:srgbClr val="CCC8C2"/>
              </a:solidFill>
              <a:prstDash val="solid"/>
              <a:miter/>
            </a:ln>
          </p:spPr>
          <p:txBody>
            <a:bodyPr rtlCol="0" anchor="ctr"/>
            <a:lstStyle/>
            <a:p>
              <a:endParaRPr lang="zh-CN" altLang="en-US"/>
            </a:p>
          </p:txBody>
        </p:sp>
      </p:grpSp>
      <p:sp>
        <p:nvSpPr>
          <p:cNvPr id="88" name="文本框 87">
            <a:extLst>
              <a:ext uri="{FF2B5EF4-FFF2-40B4-BE49-F238E27FC236}">
                <a16:creationId xmlns:a16="http://schemas.microsoft.com/office/drawing/2014/main" id="{2E067FDF-4115-DB90-44D6-F17E5B958067}"/>
              </a:ext>
            </a:extLst>
          </p:cNvPr>
          <p:cNvSpPr txBox="1"/>
          <p:nvPr/>
        </p:nvSpPr>
        <p:spPr>
          <a:xfrm>
            <a:off x="289541" y="324455"/>
            <a:ext cx="2444891" cy="276999"/>
          </a:xfrm>
          <a:prstGeom prst="rect">
            <a:avLst/>
          </a:prstGeom>
          <a:noFill/>
        </p:spPr>
        <p:txBody>
          <a:bodyPr wrap="square" rtlCol="0">
            <a:spAutoFit/>
          </a:bodyPr>
          <a:lstStyle/>
          <a:p>
            <a:r>
              <a:rPr lang="en-US" altLang="zh-CN" sz="1200">
                <a:solidFill>
                  <a:srgbClr val="CCC8C2"/>
                </a:solidFill>
              </a:rPr>
              <a:t>Supporters Say</a:t>
            </a:r>
            <a:endParaRPr lang="zh-CN" altLang="en-US" sz="1200">
              <a:solidFill>
                <a:srgbClr val="CCC8C2"/>
              </a:solidFill>
            </a:endParaRPr>
          </a:p>
        </p:txBody>
      </p:sp>
      <p:sp>
        <p:nvSpPr>
          <p:cNvPr id="89" name="文本框 88">
            <a:extLst>
              <a:ext uri="{FF2B5EF4-FFF2-40B4-BE49-F238E27FC236}">
                <a16:creationId xmlns:a16="http://schemas.microsoft.com/office/drawing/2014/main" id="{DBA07617-5034-5FF7-DBB3-DDD60F5EFBF1}"/>
              </a:ext>
            </a:extLst>
          </p:cNvPr>
          <p:cNvSpPr txBox="1"/>
          <p:nvPr/>
        </p:nvSpPr>
        <p:spPr>
          <a:xfrm>
            <a:off x="9457568" y="324455"/>
            <a:ext cx="2444891" cy="276999"/>
          </a:xfrm>
          <a:prstGeom prst="rect">
            <a:avLst/>
          </a:prstGeom>
          <a:noFill/>
        </p:spPr>
        <p:txBody>
          <a:bodyPr wrap="square" rtlCol="0">
            <a:spAutoFit/>
          </a:bodyPr>
          <a:lstStyle/>
          <a:p>
            <a:pPr algn="r"/>
            <a:r>
              <a:rPr lang="en-US" altLang="zh-CN" sz="1200">
                <a:solidFill>
                  <a:srgbClr val="CCC8C2"/>
                </a:solidFill>
              </a:rPr>
              <a:t>2023/09/08</a:t>
            </a:r>
            <a:endParaRPr lang="zh-CN" altLang="en-US" sz="1200">
              <a:solidFill>
                <a:srgbClr val="CCC8C2"/>
              </a:solidFill>
            </a:endParaRPr>
          </a:p>
        </p:txBody>
      </p:sp>
    </p:spTree>
    <p:extLst>
      <p:ext uri="{BB962C8B-B14F-4D97-AF65-F5344CB8AC3E}">
        <p14:creationId xmlns:p14="http://schemas.microsoft.com/office/powerpoint/2010/main" val="210143572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FBF6EF"/>
        </a:solidFill>
        <a:effectLst/>
      </p:bgPr>
    </p:bg>
    <p:spTree>
      <p:nvGrpSpPr>
        <p:cNvPr id="1" name=""/>
        <p:cNvGrpSpPr/>
        <p:nvPr/>
      </p:nvGrpSpPr>
      <p:grpSpPr>
        <a:xfrm>
          <a:off x="0" y="0"/>
          <a:ext cx="0" cy="0"/>
          <a:chOff x="0" y="0"/>
          <a:chExt cx="0" cy="0"/>
        </a:xfrm>
      </p:grpSpPr>
      <p:sp>
        <p:nvSpPr>
          <p:cNvPr id="651" name="矩形 650">
            <a:extLst>
              <a:ext uri="{FF2B5EF4-FFF2-40B4-BE49-F238E27FC236}">
                <a16:creationId xmlns:a16="http://schemas.microsoft.com/office/drawing/2014/main" id="{C7AA1A3F-11AA-5D74-7B92-16B80F4282DF}"/>
              </a:ext>
            </a:extLst>
          </p:cNvPr>
          <p:cNvSpPr/>
          <p:nvPr/>
        </p:nvSpPr>
        <p:spPr>
          <a:xfrm>
            <a:off x="0" y="0"/>
            <a:ext cx="12192000" cy="6858000"/>
          </a:xfrm>
          <a:prstGeom prst="rect">
            <a:avLst/>
          </a:prstGeom>
          <a:solidFill>
            <a:srgbClr val="FBF6E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45" name="组合 244">
            <a:extLst>
              <a:ext uri="{FF2B5EF4-FFF2-40B4-BE49-F238E27FC236}">
                <a16:creationId xmlns:a16="http://schemas.microsoft.com/office/drawing/2014/main" id="{A09904BF-F769-6130-B1CF-61A88246DB70}"/>
              </a:ext>
            </a:extLst>
          </p:cNvPr>
          <p:cNvGrpSpPr/>
          <p:nvPr/>
        </p:nvGrpSpPr>
        <p:grpSpPr>
          <a:xfrm rot="20794979">
            <a:off x="6826024" y="3933261"/>
            <a:ext cx="1640840" cy="2190584"/>
            <a:chOff x="5278120" y="2385490"/>
            <a:chExt cx="1640840" cy="2190584"/>
          </a:xfrm>
        </p:grpSpPr>
        <p:grpSp>
          <p:nvGrpSpPr>
            <p:cNvPr id="137" name="组合 136">
              <a:extLst>
                <a:ext uri="{FF2B5EF4-FFF2-40B4-BE49-F238E27FC236}">
                  <a16:creationId xmlns:a16="http://schemas.microsoft.com/office/drawing/2014/main" id="{9C760153-A573-F6D2-EEAA-3214EEAE9B67}"/>
                </a:ext>
              </a:extLst>
            </p:cNvPr>
            <p:cNvGrpSpPr/>
            <p:nvPr/>
          </p:nvGrpSpPr>
          <p:grpSpPr>
            <a:xfrm>
              <a:off x="5278120" y="2385490"/>
              <a:ext cx="1640840" cy="2190584"/>
              <a:chOff x="5278120" y="2385490"/>
              <a:chExt cx="1640840" cy="2190584"/>
            </a:xfrm>
          </p:grpSpPr>
          <p:sp>
            <p:nvSpPr>
              <p:cNvPr id="135" name="矩形: 圆角 134">
                <a:extLst>
                  <a:ext uri="{FF2B5EF4-FFF2-40B4-BE49-F238E27FC236}">
                    <a16:creationId xmlns:a16="http://schemas.microsoft.com/office/drawing/2014/main" id="{A67B503A-5A45-EC2D-523A-2A7D4ED436FB}"/>
                  </a:ext>
                </a:extLst>
              </p:cNvPr>
              <p:cNvSpPr/>
              <p:nvPr/>
            </p:nvSpPr>
            <p:spPr>
              <a:xfrm>
                <a:off x="5278120" y="2385490"/>
                <a:ext cx="1640840" cy="2190584"/>
              </a:xfrm>
              <a:prstGeom prst="roundRect">
                <a:avLst>
                  <a:gd name="adj" fmla="val 6821"/>
                </a:avLst>
              </a:prstGeom>
              <a:solidFill>
                <a:srgbClr val="FCFCF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6" name="矩形: 圆角 135">
                <a:extLst>
                  <a:ext uri="{FF2B5EF4-FFF2-40B4-BE49-F238E27FC236}">
                    <a16:creationId xmlns:a16="http://schemas.microsoft.com/office/drawing/2014/main" id="{059F8488-62EB-B289-AFDC-29A4581DC94C}"/>
                  </a:ext>
                </a:extLst>
              </p:cNvPr>
              <p:cNvSpPr/>
              <p:nvPr/>
            </p:nvSpPr>
            <p:spPr>
              <a:xfrm>
                <a:off x="5344160" y="2458720"/>
                <a:ext cx="1508760" cy="1648246"/>
              </a:xfrm>
              <a:prstGeom prst="roundRect">
                <a:avLst>
                  <a:gd name="adj" fmla="val 6821"/>
                </a:avLst>
              </a:prstGeom>
              <a:solidFill>
                <a:srgbClr val="F1DBC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38" name="任意多边形: 形状 137">
              <a:extLst>
                <a:ext uri="{FF2B5EF4-FFF2-40B4-BE49-F238E27FC236}">
                  <a16:creationId xmlns:a16="http://schemas.microsoft.com/office/drawing/2014/main" id="{A7646EFE-3EA1-C6AF-9B9D-551C1427353A}"/>
                </a:ext>
              </a:extLst>
            </p:cNvPr>
            <p:cNvSpPr/>
            <p:nvPr/>
          </p:nvSpPr>
          <p:spPr>
            <a:xfrm>
              <a:off x="5370513" y="4292209"/>
              <a:ext cx="139700" cy="51120"/>
            </a:xfrm>
            <a:custGeom>
              <a:avLst/>
              <a:gdLst>
                <a:gd name="connsiteX0" fmla="*/ 0 w 139700"/>
                <a:gd name="connsiteY0" fmla="*/ 30554 h 51120"/>
                <a:gd name="connsiteX1" fmla="*/ 44450 w 139700"/>
                <a:gd name="connsiteY1" fmla="*/ 391 h 51120"/>
                <a:gd name="connsiteX2" fmla="*/ 84137 w 139700"/>
                <a:gd name="connsiteY2" fmla="*/ 49604 h 51120"/>
                <a:gd name="connsiteX3" fmla="*/ 139700 w 139700"/>
                <a:gd name="connsiteY3" fmla="*/ 33729 h 51120"/>
              </a:gdLst>
              <a:ahLst/>
              <a:cxnLst>
                <a:cxn ang="0">
                  <a:pos x="connsiteX0" y="connsiteY0"/>
                </a:cxn>
                <a:cxn ang="0">
                  <a:pos x="connsiteX1" y="connsiteY1"/>
                </a:cxn>
                <a:cxn ang="0">
                  <a:pos x="connsiteX2" y="connsiteY2"/>
                </a:cxn>
                <a:cxn ang="0">
                  <a:pos x="connsiteX3" y="connsiteY3"/>
                </a:cxn>
              </a:cxnLst>
              <a:rect l="l" t="t" r="r" b="b"/>
              <a:pathLst>
                <a:path w="139700" h="51120">
                  <a:moveTo>
                    <a:pt x="0" y="30554"/>
                  </a:moveTo>
                  <a:cubicBezTo>
                    <a:pt x="15213" y="13885"/>
                    <a:pt x="30427" y="-2784"/>
                    <a:pt x="44450" y="391"/>
                  </a:cubicBezTo>
                  <a:cubicBezTo>
                    <a:pt x="58473" y="3566"/>
                    <a:pt x="68262" y="44048"/>
                    <a:pt x="84137" y="49604"/>
                  </a:cubicBezTo>
                  <a:cubicBezTo>
                    <a:pt x="100012" y="55160"/>
                    <a:pt x="119856" y="44444"/>
                    <a:pt x="139700" y="33729"/>
                  </a:cubicBezTo>
                </a:path>
              </a:pathLst>
            </a:custGeom>
            <a:noFill/>
            <a:ln cap="rnd">
              <a:solidFill>
                <a:srgbClr val="D7B795"/>
              </a:solid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9" name="任意多边形: 形状 138">
              <a:extLst>
                <a:ext uri="{FF2B5EF4-FFF2-40B4-BE49-F238E27FC236}">
                  <a16:creationId xmlns:a16="http://schemas.microsoft.com/office/drawing/2014/main" id="{9BFAAADA-74BA-9924-DED9-60DFA55DF010}"/>
                </a:ext>
              </a:extLst>
            </p:cNvPr>
            <p:cNvSpPr/>
            <p:nvPr/>
          </p:nvSpPr>
          <p:spPr>
            <a:xfrm>
              <a:off x="5483225" y="4405313"/>
              <a:ext cx="100013" cy="28575"/>
            </a:xfrm>
            <a:custGeom>
              <a:avLst/>
              <a:gdLst>
                <a:gd name="connsiteX0" fmla="*/ 0 w 100013"/>
                <a:gd name="connsiteY0" fmla="*/ 28575 h 28575"/>
                <a:gd name="connsiteX1" fmla="*/ 49213 w 100013"/>
                <a:gd name="connsiteY1" fmla="*/ 6350 h 28575"/>
                <a:gd name="connsiteX2" fmla="*/ 71438 w 100013"/>
                <a:gd name="connsiteY2" fmla="*/ 19050 h 28575"/>
                <a:gd name="connsiteX3" fmla="*/ 100013 w 100013"/>
                <a:gd name="connsiteY3" fmla="*/ 0 h 28575"/>
              </a:gdLst>
              <a:ahLst/>
              <a:cxnLst>
                <a:cxn ang="0">
                  <a:pos x="connsiteX0" y="connsiteY0"/>
                </a:cxn>
                <a:cxn ang="0">
                  <a:pos x="connsiteX1" y="connsiteY1"/>
                </a:cxn>
                <a:cxn ang="0">
                  <a:pos x="connsiteX2" y="connsiteY2"/>
                </a:cxn>
                <a:cxn ang="0">
                  <a:pos x="connsiteX3" y="connsiteY3"/>
                </a:cxn>
              </a:cxnLst>
              <a:rect l="l" t="t" r="r" b="b"/>
              <a:pathLst>
                <a:path w="100013" h="28575">
                  <a:moveTo>
                    <a:pt x="0" y="28575"/>
                  </a:moveTo>
                  <a:cubicBezTo>
                    <a:pt x="18653" y="18256"/>
                    <a:pt x="37307" y="7937"/>
                    <a:pt x="49213" y="6350"/>
                  </a:cubicBezTo>
                  <a:cubicBezTo>
                    <a:pt x="61119" y="4763"/>
                    <a:pt x="62971" y="20108"/>
                    <a:pt x="71438" y="19050"/>
                  </a:cubicBezTo>
                  <a:cubicBezTo>
                    <a:pt x="79905" y="17992"/>
                    <a:pt x="89959" y="8996"/>
                    <a:pt x="100013" y="0"/>
                  </a:cubicBezTo>
                </a:path>
              </a:pathLst>
            </a:custGeom>
            <a:noFill/>
            <a:ln cap="rnd">
              <a:solidFill>
                <a:srgbClr val="D7B795"/>
              </a:solid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0" name="任意多边形: 形状 139">
              <a:extLst>
                <a:ext uri="{FF2B5EF4-FFF2-40B4-BE49-F238E27FC236}">
                  <a16:creationId xmlns:a16="http://schemas.microsoft.com/office/drawing/2014/main" id="{491ECFCC-5A75-525E-95C8-2AF17E253ADE}"/>
                </a:ext>
              </a:extLst>
            </p:cNvPr>
            <p:cNvSpPr/>
            <p:nvPr/>
          </p:nvSpPr>
          <p:spPr>
            <a:xfrm>
              <a:off x="6627813" y="4289425"/>
              <a:ext cx="130175" cy="23890"/>
            </a:xfrm>
            <a:custGeom>
              <a:avLst/>
              <a:gdLst>
                <a:gd name="connsiteX0" fmla="*/ 0 w 130175"/>
                <a:gd name="connsiteY0" fmla="*/ 17463 h 23890"/>
                <a:gd name="connsiteX1" fmla="*/ 52387 w 130175"/>
                <a:gd name="connsiteY1" fmla="*/ 7938 h 23890"/>
                <a:gd name="connsiteX2" fmla="*/ 96837 w 130175"/>
                <a:gd name="connsiteY2" fmla="*/ 23813 h 23890"/>
                <a:gd name="connsiteX3" fmla="*/ 130175 w 130175"/>
                <a:gd name="connsiteY3" fmla="*/ 0 h 23890"/>
              </a:gdLst>
              <a:ahLst/>
              <a:cxnLst>
                <a:cxn ang="0">
                  <a:pos x="connsiteX0" y="connsiteY0"/>
                </a:cxn>
                <a:cxn ang="0">
                  <a:pos x="connsiteX1" y="connsiteY1"/>
                </a:cxn>
                <a:cxn ang="0">
                  <a:pos x="connsiteX2" y="connsiteY2"/>
                </a:cxn>
                <a:cxn ang="0">
                  <a:pos x="connsiteX3" y="connsiteY3"/>
                </a:cxn>
              </a:cxnLst>
              <a:rect l="l" t="t" r="r" b="b"/>
              <a:pathLst>
                <a:path w="130175" h="23890">
                  <a:moveTo>
                    <a:pt x="0" y="17463"/>
                  </a:moveTo>
                  <a:cubicBezTo>
                    <a:pt x="18124" y="12171"/>
                    <a:pt x="36248" y="6880"/>
                    <a:pt x="52387" y="7938"/>
                  </a:cubicBezTo>
                  <a:cubicBezTo>
                    <a:pt x="68526" y="8996"/>
                    <a:pt x="83872" y="25136"/>
                    <a:pt x="96837" y="23813"/>
                  </a:cubicBezTo>
                  <a:cubicBezTo>
                    <a:pt x="109802" y="22490"/>
                    <a:pt x="119988" y="11245"/>
                    <a:pt x="130175" y="0"/>
                  </a:cubicBezTo>
                </a:path>
              </a:pathLst>
            </a:custGeom>
            <a:noFill/>
            <a:ln cap="rnd">
              <a:solidFill>
                <a:srgbClr val="D7B795"/>
              </a:solid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1" name="任意多边形: 形状 140">
              <a:extLst>
                <a:ext uri="{FF2B5EF4-FFF2-40B4-BE49-F238E27FC236}">
                  <a16:creationId xmlns:a16="http://schemas.microsoft.com/office/drawing/2014/main" id="{ADCBD71F-518C-EEA5-CC1B-EE4B91043D6B}"/>
                </a:ext>
              </a:extLst>
            </p:cNvPr>
            <p:cNvSpPr/>
            <p:nvPr/>
          </p:nvSpPr>
          <p:spPr>
            <a:xfrm>
              <a:off x="6643688" y="4357430"/>
              <a:ext cx="162080" cy="71707"/>
            </a:xfrm>
            <a:custGeom>
              <a:avLst/>
              <a:gdLst>
                <a:gd name="connsiteX0" fmla="*/ 0 w 162080"/>
                <a:gd name="connsiteY0" fmla="*/ 58995 h 71707"/>
                <a:gd name="connsiteX1" fmla="*/ 55562 w 162080"/>
                <a:gd name="connsiteY1" fmla="*/ 33595 h 71707"/>
                <a:gd name="connsiteX2" fmla="*/ 115887 w 162080"/>
                <a:gd name="connsiteY2" fmla="*/ 71695 h 71707"/>
                <a:gd name="connsiteX3" fmla="*/ 161925 w 162080"/>
                <a:gd name="connsiteY3" fmla="*/ 28833 h 71707"/>
                <a:gd name="connsiteX4" fmla="*/ 130175 w 162080"/>
                <a:gd name="connsiteY4" fmla="*/ 258 h 71707"/>
                <a:gd name="connsiteX5" fmla="*/ 111125 w 162080"/>
                <a:gd name="connsiteY5" fmla="*/ 16133 h 71707"/>
                <a:gd name="connsiteX6" fmla="*/ 119062 w 162080"/>
                <a:gd name="connsiteY6" fmla="*/ 39945 h 717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2080" h="71707">
                  <a:moveTo>
                    <a:pt x="0" y="58995"/>
                  </a:moveTo>
                  <a:cubicBezTo>
                    <a:pt x="18124" y="45236"/>
                    <a:pt x="36248" y="31478"/>
                    <a:pt x="55562" y="33595"/>
                  </a:cubicBezTo>
                  <a:cubicBezTo>
                    <a:pt x="74876" y="35712"/>
                    <a:pt x="98160" y="72489"/>
                    <a:pt x="115887" y="71695"/>
                  </a:cubicBezTo>
                  <a:cubicBezTo>
                    <a:pt x="133614" y="70901"/>
                    <a:pt x="159544" y="40739"/>
                    <a:pt x="161925" y="28833"/>
                  </a:cubicBezTo>
                  <a:cubicBezTo>
                    <a:pt x="164306" y="16927"/>
                    <a:pt x="138642" y="2375"/>
                    <a:pt x="130175" y="258"/>
                  </a:cubicBezTo>
                  <a:cubicBezTo>
                    <a:pt x="121708" y="-1859"/>
                    <a:pt x="112977" y="9518"/>
                    <a:pt x="111125" y="16133"/>
                  </a:cubicBezTo>
                  <a:cubicBezTo>
                    <a:pt x="109273" y="22747"/>
                    <a:pt x="114167" y="31346"/>
                    <a:pt x="119062" y="39945"/>
                  </a:cubicBezTo>
                </a:path>
              </a:pathLst>
            </a:custGeom>
            <a:noFill/>
            <a:ln cap="rnd">
              <a:solidFill>
                <a:srgbClr val="D7B795"/>
              </a:solid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44" name="组合 143">
              <a:extLst>
                <a:ext uri="{FF2B5EF4-FFF2-40B4-BE49-F238E27FC236}">
                  <a16:creationId xmlns:a16="http://schemas.microsoft.com/office/drawing/2014/main" id="{EC317BFB-F8EA-84AC-C57E-FC9E144ABF22}"/>
                </a:ext>
              </a:extLst>
            </p:cNvPr>
            <p:cNvGrpSpPr>
              <a:grpSpLocks noChangeAspect="1"/>
            </p:cNvGrpSpPr>
            <p:nvPr/>
          </p:nvGrpSpPr>
          <p:grpSpPr>
            <a:xfrm>
              <a:off x="5556726" y="2670119"/>
              <a:ext cx="1083629" cy="1377450"/>
              <a:chOff x="8249765" y="3896452"/>
              <a:chExt cx="1180185" cy="1500186"/>
            </a:xfrm>
          </p:grpSpPr>
          <p:grpSp>
            <p:nvGrpSpPr>
              <p:cNvPr id="145" name="图形 457">
                <a:extLst>
                  <a:ext uri="{FF2B5EF4-FFF2-40B4-BE49-F238E27FC236}">
                    <a16:creationId xmlns:a16="http://schemas.microsoft.com/office/drawing/2014/main" id="{C669B23C-9C11-2308-1FCF-AB8083483475}"/>
                  </a:ext>
                </a:extLst>
              </p:cNvPr>
              <p:cNvGrpSpPr/>
              <p:nvPr/>
            </p:nvGrpSpPr>
            <p:grpSpPr>
              <a:xfrm>
                <a:off x="8334077" y="3941072"/>
                <a:ext cx="1042379" cy="253492"/>
                <a:chOff x="8702393" y="3672379"/>
                <a:chExt cx="1042379" cy="253492"/>
              </a:xfrm>
              <a:solidFill>
                <a:srgbClr val="1B1C1E"/>
              </a:solidFill>
            </p:grpSpPr>
            <p:sp>
              <p:nvSpPr>
                <p:cNvPr id="242" name="任意多边形: 形状 241">
                  <a:extLst>
                    <a:ext uri="{FF2B5EF4-FFF2-40B4-BE49-F238E27FC236}">
                      <a16:creationId xmlns:a16="http://schemas.microsoft.com/office/drawing/2014/main" id="{249FC4C9-FF40-A3AA-978A-063295160E6A}"/>
                    </a:ext>
                  </a:extLst>
                </p:cNvPr>
                <p:cNvSpPr/>
                <p:nvPr/>
              </p:nvSpPr>
              <p:spPr>
                <a:xfrm>
                  <a:off x="8702393" y="3672379"/>
                  <a:ext cx="227343" cy="253492"/>
                </a:xfrm>
                <a:custGeom>
                  <a:avLst/>
                  <a:gdLst>
                    <a:gd name="connsiteX0" fmla="*/ 227344 w 227343"/>
                    <a:gd name="connsiteY0" fmla="*/ 84920 h 253492"/>
                    <a:gd name="connsiteX1" fmla="*/ 88279 w 227343"/>
                    <a:gd name="connsiteY1" fmla="*/ 1100 h 253492"/>
                    <a:gd name="connsiteX2" fmla="*/ 56846 w 227343"/>
                    <a:gd name="connsiteY2" fmla="*/ 236368 h 253492"/>
                    <a:gd name="connsiteX3" fmla="*/ 227344 w 227343"/>
                    <a:gd name="connsiteY3" fmla="*/ 84920 h 253492"/>
                  </a:gdLst>
                  <a:ahLst/>
                  <a:cxnLst>
                    <a:cxn ang="0">
                      <a:pos x="connsiteX0" y="connsiteY0"/>
                    </a:cxn>
                    <a:cxn ang="0">
                      <a:pos x="connsiteX1" y="connsiteY1"/>
                    </a:cxn>
                    <a:cxn ang="0">
                      <a:pos x="connsiteX2" y="connsiteY2"/>
                    </a:cxn>
                    <a:cxn ang="0">
                      <a:pos x="connsiteX3" y="connsiteY3"/>
                    </a:cxn>
                  </a:cxnLst>
                  <a:rect l="l" t="t" r="r" b="b"/>
                  <a:pathLst>
                    <a:path w="227343" h="253492">
                      <a:moveTo>
                        <a:pt x="227344" y="84920"/>
                      </a:moveTo>
                      <a:cubicBezTo>
                        <a:pt x="227344" y="84920"/>
                        <a:pt x="176861" y="-11282"/>
                        <a:pt x="88279" y="1100"/>
                      </a:cubicBezTo>
                      <a:cubicBezTo>
                        <a:pt x="-304" y="13483"/>
                        <a:pt x="-41261" y="154453"/>
                        <a:pt x="56846" y="236368"/>
                      </a:cubicBezTo>
                      <a:cubicBezTo>
                        <a:pt x="155906" y="317330"/>
                        <a:pt x="227344" y="84920"/>
                        <a:pt x="227344" y="84920"/>
                      </a:cubicBezTo>
                      <a:close/>
                    </a:path>
                  </a:pathLst>
                </a:custGeom>
                <a:solidFill>
                  <a:srgbClr val="686763"/>
                </a:solidFill>
                <a:ln w="9525" cap="flat">
                  <a:noFill/>
                  <a:prstDash val="solid"/>
                  <a:miter/>
                </a:ln>
              </p:spPr>
              <p:txBody>
                <a:bodyPr rtlCol="0" anchor="ctr"/>
                <a:lstStyle/>
                <a:p>
                  <a:endParaRPr lang="zh-CN" altLang="en-US"/>
                </a:p>
              </p:txBody>
            </p:sp>
            <p:sp>
              <p:nvSpPr>
                <p:cNvPr id="243" name="任意多边形: 形状 242">
                  <a:extLst>
                    <a:ext uri="{FF2B5EF4-FFF2-40B4-BE49-F238E27FC236}">
                      <a16:creationId xmlns:a16="http://schemas.microsoft.com/office/drawing/2014/main" id="{84995E8C-825A-65C3-0AAA-356397D26AD3}"/>
                    </a:ext>
                  </a:extLst>
                </p:cNvPr>
                <p:cNvSpPr/>
                <p:nvPr/>
              </p:nvSpPr>
              <p:spPr>
                <a:xfrm>
                  <a:off x="9517429" y="3672379"/>
                  <a:ext cx="227343" cy="253492"/>
                </a:xfrm>
                <a:custGeom>
                  <a:avLst/>
                  <a:gdLst>
                    <a:gd name="connsiteX0" fmla="*/ 0 w 227343"/>
                    <a:gd name="connsiteY0" fmla="*/ 84920 h 253492"/>
                    <a:gd name="connsiteX1" fmla="*/ 139065 w 227343"/>
                    <a:gd name="connsiteY1" fmla="*/ 1100 h 253492"/>
                    <a:gd name="connsiteX2" fmla="*/ 170498 w 227343"/>
                    <a:gd name="connsiteY2" fmla="*/ 236368 h 253492"/>
                    <a:gd name="connsiteX3" fmla="*/ 0 w 227343"/>
                    <a:gd name="connsiteY3" fmla="*/ 84920 h 253492"/>
                  </a:gdLst>
                  <a:ahLst/>
                  <a:cxnLst>
                    <a:cxn ang="0">
                      <a:pos x="connsiteX0" y="connsiteY0"/>
                    </a:cxn>
                    <a:cxn ang="0">
                      <a:pos x="connsiteX1" y="connsiteY1"/>
                    </a:cxn>
                    <a:cxn ang="0">
                      <a:pos x="connsiteX2" y="connsiteY2"/>
                    </a:cxn>
                    <a:cxn ang="0">
                      <a:pos x="connsiteX3" y="connsiteY3"/>
                    </a:cxn>
                  </a:cxnLst>
                  <a:rect l="l" t="t" r="r" b="b"/>
                  <a:pathLst>
                    <a:path w="227343" h="253492">
                      <a:moveTo>
                        <a:pt x="0" y="84920"/>
                      </a:moveTo>
                      <a:cubicBezTo>
                        <a:pt x="0" y="84920"/>
                        <a:pt x="50483" y="-11282"/>
                        <a:pt x="139065" y="1100"/>
                      </a:cubicBezTo>
                      <a:cubicBezTo>
                        <a:pt x="227648" y="13483"/>
                        <a:pt x="268605" y="154453"/>
                        <a:pt x="170498" y="236368"/>
                      </a:cubicBezTo>
                      <a:cubicBezTo>
                        <a:pt x="71438" y="317330"/>
                        <a:pt x="0" y="84920"/>
                        <a:pt x="0" y="84920"/>
                      </a:cubicBezTo>
                      <a:close/>
                    </a:path>
                  </a:pathLst>
                </a:custGeom>
                <a:solidFill>
                  <a:srgbClr val="686763"/>
                </a:solidFill>
                <a:ln w="9525" cap="flat">
                  <a:noFill/>
                  <a:prstDash val="solid"/>
                  <a:miter/>
                </a:ln>
              </p:spPr>
              <p:txBody>
                <a:bodyPr rtlCol="0" anchor="ctr"/>
                <a:lstStyle/>
                <a:p>
                  <a:endParaRPr lang="zh-CN" altLang="en-US"/>
                </a:p>
              </p:txBody>
            </p:sp>
          </p:grpSp>
          <p:sp>
            <p:nvSpPr>
              <p:cNvPr id="146" name="任意多边形: 形状 145">
                <a:extLst>
                  <a:ext uri="{FF2B5EF4-FFF2-40B4-BE49-F238E27FC236}">
                    <a16:creationId xmlns:a16="http://schemas.microsoft.com/office/drawing/2014/main" id="{0E556CF6-D6AF-D022-9969-2CAB4D46FD1C}"/>
                  </a:ext>
                </a:extLst>
              </p:cNvPr>
              <p:cNvSpPr/>
              <p:nvPr/>
            </p:nvSpPr>
            <p:spPr>
              <a:xfrm>
                <a:off x="8427118" y="5239720"/>
                <a:ext cx="327285" cy="135865"/>
              </a:xfrm>
              <a:custGeom>
                <a:avLst/>
                <a:gdLst>
                  <a:gd name="connsiteX0" fmla="*/ 326708 w 327285"/>
                  <a:gd name="connsiteY0" fmla="*/ 128345 h 135865"/>
                  <a:gd name="connsiteX1" fmla="*/ 0 w 327285"/>
                  <a:gd name="connsiteY1" fmla="*/ 114057 h 135865"/>
                  <a:gd name="connsiteX2" fmla="*/ 249555 w 327285"/>
                  <a:gd name="connsiteY2" fmla="*/ 3568 h 135865"/>
                  <a:gd name="connsiteX3" fmla="*/ 326708 w 327285"/>
                  <a:gd name="connsiteY3" fmla="*/ 128345 h 135865"/>
                </a:gdLst>
                <a:ahLst/>
                <a:cxnLst>
                  <a:cxn ang="0">
                    <a:pos x="connsiteX0" y="connsiteY0"/>
                  </a:cxn>
                  <a:cxn ang="0">
                    <a:pos x="connsiteX1" y="connsiteY1"/>
                  </a:cxn>
                  <a:cxn ang="0">
                    <a:pos x="connsiteX2" y="connsiteY2"/>
                  </a:cxn>
                  <a:cxn ang="0">
                    <a:pos x="connsiteX3" y="connsiteY3"/>
                  </a:cxn>
                </a:cxnLst>
                <a:rect l="l" t="t" r="r" b="b"/>
                <a:pathLst>
                  <a:path w="327285" h="135865">
                    <a:moveTo>
                      <a:pt x="326708" y="128345"/>
                    </a:moveTo>
                    <a:cubicBezTo>
                      <a:pt x="233363" y="135012"/>
                      <a:pt x="109538" y="146443"/>
                      <a:pt x="0" y="114057"/>
                    </a:cubicBezTo>
                    <a:cubicBezTo>
                      <a:pt x="31433" y="90245"/>
                      <a:pt x="188595" y="-21198"/>
                      <a:pt x="249555" y="3568"/>
                    </a:cubicBezTo>
                    <a:cubicBezTo>
                      <a:pt x="330517" y="36905"/>
                      <a:pt x="328613" y="113105"/>
                      <a:pt x="326708" y="128345"/>
                    </a:cubicBezTo>
                    <a:close/>
                  </a:path>
                </a:pathLst>
              </a:custGeom>
              <a:solidFill>
                <a:srgbClr val="FFC176"/>
              </a:solidFill>
              <a:ln w="9525" cap="flat">
                <a:noFill/>
                <a:prstDash val="solid"/>
                <a:miter/>
              </a:ln>
            </p:spPr>
            <p:txBody>
              <a:bodyPr rtlCol="0" anchor="ctr"/>
              <a:lstStyle/>
              <a:p>
                <a:endParaRPr lang="zh-CN" altLang="en-US"/>
              </a:p>
            </p:txBody>
          </p:sp>
          <p:sp>
            <p:nvSpPr>
              <p:cNvPr id="147" name="任意多边形: 形状 146">
                <a:extLst>
                  <a:ext uri="{FF2B5EF4-FFF2-40B4-BE49-F238E27FC236}">
                    <a16:creationId xmlns:a16="http://schemas.microsoft.com/office/drawing/2014/main" id="{B6F832A4-0743-5147-E917-E8B85A9B3163}"/>
                  </a:ext>
                </a:extLst>
              </p:cNvPr>
              <p:cNvSpPr/>
              <p:nvPr/>
            </p:nvSpPr>
            <p:spPr>
              <a:xfrm>
                <a:off x="8924043" y="5239488"/>
                <a:ext cx="326987" cy="136443"/>
              </a:xfrm>
              <a:custGeom>
                <a:avLst/>
                <a:gdLst>
                  <a:gd name="connsiteX0" fmla="*/ 326987 w 326987"/>
                  <a:gd name="connsiteY0" fmla="*/ 114289 h 136443"/>
                  <a:gd name="connsiteX1" fmla="*/ 280 w 326987"/>
                  <a:gd name="connsiteY1" fmla="*/ 128577 h 136443"/>
                  <a:gd name="connsiteX2" fmla="*/ 77432 w 326987"/>
                  <a:gd name="connsiteY2" fmla="*/ 3799 h 136443"/>
                  <a:gd name="connsiteX3" fmla="*/ 326987 w 326987"/>
                  <a:gd name="connsiteY3" fmla="*/ 114289 h 136443"/>
                </a:gdLst>
                <a:ahLst/>
                <a:cxnLst>
                  <a:cxn ang="0">
                    <a:pos x="connsiteX0" y="connsiteY0"/>
                  </a:cxn>
                  <a:cxn ang="0">
                    <a:pos x="connsiteX1" y="connsiteY1"/>
                  </a:cxn>
                  <a:cxn ang="0">
                    <a:pos x="connsiteX2" y="connsiteY2"/>
                  </a:cxn>
                  <a:cxn ang="0">
                    <a:pos x="connsiteX3" y="connsiteY3"/>
                  </a:cxn>
                </a:cxnLst>
                <a:rect l="l" t="t" r="r" b="b"/>
                <a:pathLst>
                  <a:path w="326987" h="136443">
                    <a:moveTo>
                      <a:pt x="326987" y="114289"/>
                    </a:moveTo>
                    <a:cubicBezTo>
                      <a:pt x="217450" y="147627"/>
                      <a:pt x="94577" y="135244"/>
                      <a:pt x="280" y="128577"/>
                    </a:cubicBezTo>
                    <a:cubicBezTo>
                      <a:pt x="-673" y="113337"/>
                      <a:pt x="-3530" y="38089"/>
                      <a:pt x="77432" y="3799"/>
                    </a:cubicBezTo>
                    <a:cubicBezTo>
                      <a:pt x="139345" y="-21918"/>
                      <a:pt x="295555" y="90477"/>
                      <a:pt x="326987" y="114289"/>
                    </a:cubicBezTo>
                    <a:close/>
                  </a:path>
                </a:pathLst>
              </a:custGeom>
              <a:solidFill>
                <a:srgbClr val="FFC176"/>
              </a:solidFill>
              <a:ln w="9525" cap="flat">
                <a:noFill/>
                <a:prstDash val="solid"/>
                <a:miter/>
              </a:ln>
            </p:spPr>
            <p:txBody>
              <a:bodyPr rtlCol="0" anchor="ctr"/>
              <a:lstStyle/>
              <a:p>
                <a:endParaRPr lang="zh-CN" altLang="en-US"/>
              </a:p>
            </p:txBody>
          </p:sp>
          <p:sp>
            <p:nvSpPr>
              <p:cNvPr id="148" name="任意多边形: 形状 147">
                <a:extLst>
                  <a:ext uri="{FF2B5EF4-FFF2-40B4-BE49-F238E27FC236}">
                    <a16:creationId xmlns:a16="http://schemas.microsoft.com/office/drawing/2014/main" id="{EBF96335-0D37-6B6C-0BE5-A7A8F0D687DA}"/>
                  </a:ext>
                </a:extLst>
              </p:cNvPr>
              <p:cNvSpPr/>
              <p:nvPr/>
            </p:nvSpPr>
            <p:spPr>
              <a:xfrm>
                <a:off x="8249765" y="3897404"/>
                <a:ext cx="1180185" cy="1470659"/>
              </a:xfrm>
              <a:custGeom>
                <a:avLst/>
                <a:gdLst>
                  <a:gd name="connsiteX0" fmla="*/ 1002218 w 1180185"/>
                  <a:gd name="connsiteY0" fmla="*/ 1456373 h 1470659"/>
                  <a:gd name="connsiteX1" fmla="*/ 1002218 w 1180185"/>
                  <a:gd name="connsiteY1" fmla="*/ 1456373 h 1470659"/>
                  <a:gd name="connsiteX2" fmla="*/ 753615 w 1180185"/>
                  <a:gd name="connsiteY2" fmla="*/ 1345883 h 1470659"/>
                  <a:gd name="connsiteX3" fmla="*/ 676463 w 1180185"/>
                  <a:gd name="connsiteY3" fmla="*/ 1470660 h 1470659"/>
                  <a:gd name="connsiteX4" fmla="*/ 608835 w 1180185"/>
                  <a:gd name="connsiteY4" fmla="*/ 1467803 h 1470659"/>
                  <a:gd name="connsiteX5" fmla="*/ 590738 w 1180185"/>
                  <a:gd name="connsiteY5" fmla="*/ 1467803 h 1470659"/>
                  <a:gd name="connsiteX6" fmla="*/ 572640 w 1180185"/>
                  <a:gd name="connsiteY6" fmla="*/ 1467803 h 1470659"/>
                  <a:gd name="connsiteX7" fmla="*/ 505012 w 1180185"/>
                  <a:gd name="connsiteY7" fmla="*/ 1470660 h 1470659"/>
                  <a:gd name="connsiteX8" fmla="*/ 427860 w 1180185"/>
                  <a:gd name="connsiteY8" fmla="*/ 1345883 h 1470659"/>
                  <a:gd name="connsiteX9" fmla="*/ 178305 w 1180185"/>
                  <a:gd name="connsiteY9" fmla="*/ 1456373 h 1470659"/>
                  <a:gd name="connsiteX10" fmla="*/ 40193 w 1180185"/>
                  <a:gd name="connsiteY10" fmla="*/ 713423 h 1470659"/>
                  <a:gd name="connsiteX11" fmla="*/ 51623 w 1180185"/>
                  <a:gd name="connsiteY11" fmla="*/ 643890 h 1470659"/>
                  <a:gd name="connsiteX12" fmla="*/ 67815 w 1180185"/>
                  <a:gd name="connsiteY12" fmla="*/ 560070 h 1470659"/>
                  <a:gd name="connsiteX13" fmla="*/ 78293 w 1180185"/>
                  <a:gd name="connsiteY13" fmla="*/ 513398 h 1470659"/>
                  <a:gd name="connsiteX14" fmla="*/ 117345 w 1180185"/>
                  <a:gd name="connsiteY14" fmla="*/ 384810 h 1470659"/>
                  <a:gd name="connsiteX15" fmla="*/ 590738 w 1180185"/>
                  <a:gd name="connsiteY15" fmla="*/ 0 h 1470659"/>
                  <a:gd name="connsiteX16" fmla="*/ 1064130 w 1180185"/>
                  <a:gd name="connsiteY16" fmla="*/ 384810 h 1470659"/>
                  <a:gd name="connsiteX17" fmla="*/ 1103183 w 1180185"/>
                  <a:gd name="connsiteY17" fmla="*/ 513398 h 1470659"/>
                  <a:gd name="connsiteX18" fmla="*/ 1113660 w 1180185"/>
                  <a:gd name="connsiteY18" fmla="*/ 560070 h 1470659"/>
                  <a:gd name="connsiteX19" fmla="*/ 1129853 w 1180185"/>
                  <a:gd name="connsiteY19" fmla="*/ 643890 h 1470659"/>
                  <a:gd name="connsiteX20" fmla="*/ 1141283 w 1180185"/>
                  <a:gd name="connsiteY20" fmla="*/ 713423 h 1470659"/>
                  <a:gd name="connsiteX21" fmla="*/ 1141283 w 1180185"/>
                  <a:gd name="connsiteY21" fmla="*/ 713423 h 1470659"/>
                  <a:gd name="connsiteX22" fmla="*/ 1002218 w 1180185"/>
                  <a:gd name="connsiteY22" fmla="*/ 1456373 h 14706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180185" h="1470659">
                    <a:moveTo>
                      <a:pt x="1002218" y="1456373"/>
                    </a:moveTo>
                    <a:lnTo>
                      <a:pt x="1002218" y="1456373"/>
                    </a:lnTo>
                    <a:cubicBezTo>
                      <a:pt x="970785" y="1432560"/>
                      <a:pt x="813622" y="1321118"/>
                      <a:pt x="753615" y="1345883"/>
                    </a:cubicBezTo>
                    <a:cubicBezTo>
                      <a:pt x="672653" y="1380173"/>
                      <a:pt x="674558" y="1455420"/>
                      <a:pt x="676463" y="1470660"/>
                    </a:cubicBezTo>
                    <a:cubicBezTo>
                      <a:pt x="651697" y="1468755"/>
                      <a:pt x="628838" y="1467803"/>
                      <a:pt x="608835" y="1467803"/>
                    </a:cubicBezTo>
                    <a:cubicBezTo>
                      <a:pt x="603120" y="1467803"/>
                      <a:pt x="597405" y="1467803"/>
                      <a:pt x="590738" y="1467803"/>
                    </a:cubicBezTo>
                    <a:cubicBezTo>
                      <a:pt x="585023" y="1467803"/>
                      <a:pt x="579308" y="1467803"/>
                      <a:pt x="572640" y="1467803"/>
                    </a:cubicBezTo>
                    <a:cubicBezTo>
                      <a:pt x="552638" y="1467803"/>
                      <a:pt x="529778" y="1468755"/>
                      <a:pt x="505012" y="1470660"/>
                    </a:cubicBezTo>
                    <a:cubicBezTo>
                      <a:pt x="505965" y="1455420"/>
                      <a:pt x="508823" y="1380173"/>
                      <a:pt x="427860" y="1345883"/>
                    </a:cubicBezTo>
                    <a:cubicBezTo>
                      <a:pt x="366900" y="1320165"/>
                      <a:pt x="210690" y="1432560"/>
                      <a:pt x="178305" y="1456373"/>
                    </a:cubicBezTo>
                    <a:cubicBezTo>
                      <a:pt x="-1717" y="1402080"/>
                      <a:pt x="-40770" y="1228725"/>
                      <a:pt x="40193" y="713423"/>
                    </a:cubicBezTo>
                    <a:cubicBezTo>
                      <a:pt x="44003" y="690563"/>
                      <a:pt x="47812" y="667703"/>
                      <a:pt x="51623" y="643890"/>
                    </a:cubicBezTo>
                    <a:cubicBezTo>
                      <a:pt x="56385" y="614363"/>
                      <a:pt x="62100" y="586740"/>
                      <a:pt x="67815" y="560070"/>
                    </a:cubicBezTo>
                    <a:cubicBezTo>
                      <a:pt x="71625" y="543878"/>
                      <a:pt x="75435" y="528638"/>
                      <a:pt x="78293" y="513398"/>
                    </a:cubicBezTo>
                    <a:cubicBezTo>
                      <a:pt x="89723" y="466725"/>
                      <a:pt x="103058" y="423863"/>
                      <a:pt x="117345" y="384810"/>
                    </a:cubicBezTo>
                    <a:cubicBezTo>
                      <a:pt x="224978" y="89535"/>
                      <a:pt x="406905" y="1905"/>
                      <a:pt x="590738" y="0"/>
                    </a:cubicBezTo>
                    <a:cubicBezTo>
                      <a:pt x="774570" y="1905"/>
                      <a:pt x="955545" y="89535"/>
                      <a:pt x="1064130" y="384810"/>
                    </a:cubicBezTo>
                    <a:cubicBezTo>
                      <a:pt x="1078418" y="423863"/>
                      <a:pt x="1091753" y="466725"/>
                      <a:pt x="1103183" y="513398"/>
                    </a:cubicBezTo>
                    <a:cubicBezTo>
                      <a:pt x="1106993" y="528638"/>
                      <a:pt x="1110803" y="543878"/>
                      <a:pt x="1113660" y="560070"/>
                    </a:cubicBezTo>
                    <a:cubicBezTo>
                      <a:pt x="1119375" y="586740"/>
                      <a:pt x="1125090" y="614363"/>
                      <a:pt x="1129853" y="643890"/>
                    </a:cubicBezTo>
                    <a:cubicBezTo>
                      <a:pt x="1133663" y="667703"/>
                      <a:pt x="1137472" y="690563"/>
                      <a:pt x="1141283" y="713423"/>
                    </a:cubicBezTo>
                    <a:lnTo>
                      <a:pt x="1141283" y="713423"/>
                    </a:lnTo>
                    <a:cubicBezTo>
                      <a:pt x="1220340" y="1227773"/>
                      <a:pt x="1181288" y="1402080"/>
                      <a:pt x="1002218" y="1456373"/>
                    </a:cubicBezTo>
                    <a:close/>
                  </a:path>
                </a:pathLst>
              </a:custGeom>
              <a:solidFill>
                <a:srgbClr val="F7EDE1"/>
              </a:solidFill>
              <a:ln w="9525" cap="flat">
                <a:noFill/>
                <a:prstDash val="solid"/>
                <a:miter/>
              </a:ln>
            </p:spPr>
            <p:txBody>
              <a:bodyPr rtlCol="0" anchor="ctr"/>
              <a:lstStyle/>
              <a:p>
                <a:endParaRPr lang="zh-CN" altLang="en-US"/>
              </a:p>
            </p:txBody>
          </p:sp>
          <p:grpSp>
            <p:nvGrpSpPr>
              <p:cNvPr id="149" name="图形 457">
                <a:extLst>
                  <a:ext uri="{FF2B5EF4-FFF2-40B4-BE49-F238E27FC236}">
                    <a16:creationId xmlns:a16="http://schemas.microsoft.com/office/drawing/2014/main" id="{59D1354F-A048-9B31-8391-3D59EF677EC4}"/>
                  </a:ext>
                </a:extLst>
              </p:cNvPr>
              <p:cNvGrpSpPr/>
              <p:nvPr/>
            </p:nvGrpSpPr>
            <p:grpSpPr>
              <a:xfrm>
                <a:off x="8565231" y="4259355"/>
                <a:ext cx="569595" cy="287714"/>
                <a:chOff x="8933547" y="3990662"/>
                <a:chExt cx="569595" cy="287714"/>
              </a:xfrm>
            </p:grpSpPr>
            <p:grpSp>
              <p:nvGrpSpPr>
                <p:cNvPr id="234" name="图形 457">
                  <a:extLst>
                    <a:ext uri="{FF2B5EF4-FFF2-40B4-BE49-F238E27FC236}">
                      <a16:creationId xmlns:a16="http://schemas.microsoft.com/office/drawing/2014/main" id="{E6AC0D61-D22C-BFDE-DD01-54E4A43B8DB5}"/>
                    </a:ext>
                  </a:extLst>
                </p:cNvPr>
                <p:cNvGrpSpPr/>
                <p:nvPr/>
              </p:nvGrpSpPr>
              <p:grpSpPr>
                <a:xfrm>
                  <a:off x="9117379" y="4107559"/>
                  <a:ext cx="201929" cy="136467"/>
                  <a:chOff x="9117379" y="4107559"/>
                  <a:chExt cx="201929" cy="136467"/>
                </a:xfrm>
              </p:grpSpPr>
              <p:sp>
                <p:nvSpPr>
                  <p:cNvPr id="239" name="任意多边形: 形状 238">
                    <a:extLst>
                      <a:ext uri="{FF2B5EF4-FFF2-40B4-BE49-F238E27FC236}">
                        <a16:creationId xmlns:a16="http://schemas.microsoft.com/office/drawing/2014/main" id="{A6EB0BFD-1940-6481-5E1B-E291A787B284}"/>
                      </a:ext>
                    </a:extLst>
                  </p:cNvPr>
                  <p:cNvSpPr/>
                  <p:nvPr/>
                </p:nvSpPr>
                <p:spPr>
                  <a:xfrm>
                    <a:off x="9158705" y="4107559"/>
                    <a:ext cx="118883" cy="60449"/>
                  </a:xfrm>
                  <a:custGeom>
                    <a:avLst/>
                    <a:gdLst>
                      <a:gd name="connsiteX0" fmla="*/ 19634 w 118883"/>
                      <a:gd name="connsiteY0" fmla="*/ 260 h 60449"/>
                      <a:gd name="connsiteX1" fmla="*/ 4394 w 118883"/>
                      <a:gd name="connsiteY1" fmla="*/ 32645 h 60449"/>
                      <a:gd name="connsiteX2" fmla="*/ 56782 w 118883"/>
                      <a:gd name="connsiteY2" fmla="*/ 60267 h 60449"/>
                      <a:gd name="connsiteX3" fmla="*/ 114884 w 118883"/>
                      <a:gd name="connsiteY3" fmla="*/ 33597 h 60449"/>
                      <a:gd name="connsiteX4" fmla="*/ 100597 w 118883"/>
                      <a:gd name="connsiteY4" fmla="*/ 2165 h 60449"/>
                      <a:gd name="connsiteX5" fmla="*/ 19634 w 118883"/>
                      <a:gd name="connsiteY5" fmla="*/ 260 h 604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883" h="60449">
                        <a:moveTo>
                          <a:pt x="19634" y="260"/>
                        </a:moveTo>
                        <a:cubicBezTo>
                          <a:pt x="3442" y="1212"/>
                          <a:pt x="-6083" y="19310"/>
                          <a:pt x="4394" y="32645"/>
                        </a:cubicBezTo>
                        <a:cubicBezTo>
                          <a:pt x="14871" y="45980"/>
                          <a:pt x="31064" y="58362"/>
                          <a:pt x="56782" y="60267"/>
                        </a:cubicBezTo>
                        <a:cubicBezTo>
                          <a:pt x="84404" y="62172"/>
                          <a:pt x="103454" y="48837"/>
                          <a:pt x="114884" y="33597"/>
                        </a:cubicBezTo>
                        <a:cubicBezTo>
                          <a:pt x="124409" y="21215"/>
                          <a:pt x="115836" y="3117"/>
                          <a:pt x="100597" y="2165"/>
                        </a:cubicBezTo>
                        <a:cubicBezTo>
                          <a:pt x="77737" y="1212"/>
                          <a:pt x="47257" y="-693"/>
                          <a:pt x="19634" y="260"/>
                        </a:cubicBezTo>
                        <a:close/>
                      </a:path>
                    </a:pathLst>
                  </a:custGeom>
                  <a:solidFill>
                    <a:srgbClr val="686763"/>
                  </a:solidFill>
                  <a:ln w="13085" cap="flat">
                    <a:solidFill>
                      <a:srgbClr val="686763"/>
                    </a:solidFill>
                    <a:prstDash val="solid"/>
                    <a:miter/>
                  </a:ln>
                </p:spPr>
                <p:txBody>
                  <a:bodyPr rtlCol="0" anchor="ctr"/>
                  <a:lstStyle/>
                  <a:p>
                    <a:endParaRPr lang="zh-CN" altLang="en-US"/>
                  </a:p>
                </p:txBody>
              </p:sp>
              <p:sp>
                <p:nvSpPr>
                  <p:cNvPr id="240" name="任意多边形: 形状 239">
                    <a:extLst>
                      <a:ext uri="{FF2B5EF4-FFF2-40B4-BE49-F238E27FC236}">
                        <a16:creationId xmlns:a16="http://schemas.microsoft.com/office/drawing/2014/main" id="{81E5ADD2-2EBA-91EC-77D2-BA4300266E10}"/>
                      </a:ext>
                    </a:extLst>
                  </p:cNvPr>
                  <p:cNvSpPr/>
                  <p:nvPr/>
                </p:nvSpPr>
                <p:spPr>
                  <a:xfrm>
                    <a:off x="9117379" y="4167827"/>
                    <a:ext cx="105041" cy="68427"/>
                  </a:xfrm>
                  <a:custGeom>
                    <a:avLst/>
                    <a:gdLst>
                      <a:gd name="connsiteX0" fmla="*/ 103822 w 105041"/>
                      <a:gd name="connsiteY0" fmla="*/ 0 h 68427"/>
                      <a:gd name="connsiteX1" fmla="*/ 104775 w 105041"/>
                      <a:gd name="connsiteY1" fmla="*/ 43815 h 68427"/>
                      <a:gd name="connsiteX2" fmla="*/ 0 w 105041"/>
                      <a:gd name="connsiteY2" fmla="*/ 67628 h 68427"/>
                    </a:gdLst>
                    <a:ahLst/>
                    <a:cxnLst>
                      <a:cxn ang="0">
                        <a:pos x="connsiteX0" y="connsiteY0"/>
                      </a:cxn>
                      <a:cxn ang="0">
                        <a:pos x="connsiteX1" y="connsiteY1"/>
                      </a:cxn>
                      <a:cxn ang="0">
                        <a:pos x="connsiteX2" y="connsiteY2"/>
                      </a:cxn>
                    </a:cxnLst>
                    <a:rect l="l" t="t" r="r" b="b"/>
                    <a:pathLst>
                      <a:path w="105041" h="68427">
                        <a:moveTo>
                          <a:pt x="103822" y="0"/>
                        </a:moveTo>
                        <a:cubicBezTo>
                          <a:pt x="103822" y="0"/>
                          <a:pt x="105727" y="40958"/>
                          <a:pt x="104775" y="43815"/>
                        </a:cubicBezTo>
                        <a:cubicBezTo>
                          <a:pt x="103822" y="46672"/>
                          <a:pt x="59055" y="73342"/>
                          <a:pt x="0" y="67628"/>
                        </a:cubicBezTo>
                      </a:path>
                    </a:pathLst>
                  </a:custGeom>
                  <a:noFill/>
                  <a:ln w="12383" cap="flat">
                    <a:solidFill>
                      <a:srgbClr val="686763"/>
                    </a:solidFill>
                    <a:prstDash val="solid"/>
                    <a:miter/>
                  </a:ln>
                </p:spPr>
                <p:txBody>
                  <a:bodyPr rtlCol="0" anchor="ctr"/>
                  <a:lstStyle/>
                  <a:p>
                    <a:endParaRPr lang="zh-CN" altLang="en-US"/>
                  </a:p>
                </p:txBody>
              </p:sp>
              <p:sp>
                <p:nvSpPr>
                  <p:cNvPr id="241" name="任意多边形: 形状 240">
                    <a:extLst>
                      <a:ext uri="{FF2B5EF4-FFF2-40B4-BE49-F238E27FC236}">
                        <a16:creationId xmlns:a16="http://schemas.microsoft.com/office/drawing/2014/main" id="{58BF3664-4EAA-8317-D840-BCA1F29A8BB8}"/>
                      </a:ext>
                    </a:extLst>
                  </p:cNvPr>
                  <p:cNvSpPr/>
                  <p:nvPr/>
                </p:nvSpPr>
                <p:spPr>
                  <a:xfrm>
                    <a:off x="9222154" y="4212594"/>
                    <a:ext cx="97154" cy="31432"/>
                  </a:xfrm>
                  <a:custGeom>
                    <a:avLst/>
                    <a:gdLst>
                      <a:gd name="connsiteX0" fmla="*/ 0 w 97154"/>
                      <a:gd name="connsiteY0" fmla="*/ 0 h 31432"/>
                      <a:gd name="connsiteX1" fmla="*/ 97155 w 97154"/>
                      <a:gd name="connsiteY1" fmla="*/ 31433 h 31432"/>
                    </a:gdLst>
                    <a:ahLst/>
                    <a:cxnLst>
                      <a:cxn ang="0">
                        <a:pos x="connsiteX0" y="connsiteY0"/>
                      </a:cxn>
                      <a:cxn ang="0">
                        <a:pos x="connsiteX1" y="connsiteY1"/>
                      </a:cxn>
                    </a:cxnLst>
                    <a:rect l="l" t="t" r="r" b="b"/>
                    <a:pathLst>
                      <a:path w="97154" h="31432">
                        <a:moveTo>
                          <a:pt x="0" y="0"/>
                        </a:moveTo>
                        <a:cubicBezTo>
                          <a:pt x="0" y="0"/>
                          <a:pt x="34290" y="28575"/>
                          <a:pt x="97155" y="31433"/>
                        </a:cubicBezTo>
                      </a:path>
                    </a:pathLst>
                  </a:custGeom>
                  <a:noFill/>
                  <a:ln w="12383" cap="flat">
                    <a:solidFill>
                      <a:srgbClr val="686763"/>
                    </a:solidFill>
                    <a:prstDash val="solid"/>
                    <a:miter/>
                  </a:ln>
                </p:spPr>
                <p:txBody>
                  <a:bodyPr rtlCol="0" anchor="ctr"/>
                  <a:lstStyle/>
                  <a:p>
                    <a:endParaRPr lang="zh-CN" altLang="en-US"/>
                  </a:p>
                </p:txBody>
              </p:sp>
            </p:grpSp>
            <p:grpSp>
              <p:nvGrpSpPr>
                <p:cNvPr id="235" name="图形 457">
                  <a:extLst>
                    <a:ext uri="{FF2B5EF4-FFF2-40B4-BE49-F238E27FC236}">
                      <a16:creationId xmlns:a16="http://schemas.microsoft.com/office/drawing/2014/main" id="{441E031A-2026-8E71-ED2C-2CE44B3AE583}"/>
                    </a:ext>
                  </a:extLst>
                </p:cNvPr>
                <p:cNvGrpSpPr/>
                <p:nvPr/>
              </p:nvGrpSpPr>
              <p:grpSpPr>
                <a:xfrm>
                  <a:off x="8933547" y="3990662"/>
                  <a:ext cx="569595" cy="133350"/>
                  <a:chOff x="8933547" y="3990662"/>
                  <a:chExt cx="569595" cy="133350"/>
                </a:xfrm>
                <a:solidFill>
                  <a:srgbClr val="1B1C1E"/>
                </a:solidFill>
              </p:grpSpPr>
              <p:sp>
                <p:nvSpPr>
                  <p:cNvPr id="237" name="任意多边形: 形状 236">
                    <a:extLst>
                      <a:ext uri="{FF2B5EF4-FFF2-40B4-BE49-F238E27FC236}">
                        <a16:creationId xmlns:a16="http://schemas.microsoft.com/office/drawing/2014/main" id="{E389764F-2055-6E2D-E43A-2296B3AB35A1}"/>
                      </a:ext>
                    </a:extLst>
                  </p:cNvPr>
                  <p:cNvSpPr/>
                  <p:nvPr/>
                </p:nvSpPr>
                <p:spPr>
                  <a:xfrm>
                    <a:off x="8933547" y="3990662"/>
                    <a:ext cx="133350" cy="133350"/>
                  </a:xfrm>
                  <a:custGeom>
                    <a:avLst/>
                    <a:gdLst>
                      <a:gd name="connsiteX0" fmla="*/ 133350 w 133350"/>
                      <a:gd name="connsiteY0" fmla="*/ 66675 h 133350"/>
                      <a:gd name="connsiteX1" fmla="*/ 66675 w 133350"/>
                      <a:gd name="connsiteY1" fmla="*/ 133350 h 133350"/>
                      <a:gd name="connsiteX2" fmla="*/ 0 w 133350"/>
                      <a:gd name="connsiteY2" fmla="*/ 66675 h 133350"/>
                      <a:gd name="connsiteX3" fmla="*/ 66675 w 133350"/>
                      <a:gd name="connsiteY3" fmla="*/ 0 h 133350"/>
                      <a:gd name="connsiteX4" fmla="*/ 133350 w 133350"/>
                      <a:gd name="connsiteY4" fmla="*/ 66675 h 1333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3350" h="133350">
                        <a:moveTo>
                          <a:pt x="133350" y="66675"/>
                        </a:moveTo>
                        <a:cubicBezTo>
                          <a:pt x="133350" y="103499"/>
                          <a:pt x="103499" y="133350"/>
                          <a:pt x="66675" y="133350"/>
                        </a:cubicBezTo>
                        <a:cubicBezTo>
                          <a:pt x="29851" y="133350"/>
                          <a:pt x="0" y="103499"/>
                          <a:pt x="0" y="66675"/>
                        </a:cubicBezTo>
                        <a:cubicBezTo>
                          <a:pt x="0" y="29851"/>
                          <a:pt x="29851" y="0"/>
                          <a:pt x="66675" y="0"/>
                        </a:cubicBezTo>
                        <a:cubicBezTo>
                          <a:pt x="103499" y="0"/>
                          <a:pt x="133350" y="29851"/>
                          <a:pt x="133350" y="66675"/>
                        </a:cubicBezTo>
                        <a:close/>
                      </a:path>
                    </a:pathLst>
                  </a:custGeom>
                  <a:solidFill>
                    <a:srgbClr val="686763"/>
                  </a:solidFill>
                  <a:ln w="9525" cap="flat">
                    <a:noFill/>
                    <a:prstDash val="solid"/>
                    <a:miter/>
                  </a:ln>
                </p:spPr>
                <p:txBody>
                  <a:bodyPr rtlCol="0" anchor="ctr"/>
                  <a:lstStyle/>
                  <a:p>
                    <a:endParaRPr lang="zh-CN" altLang="en-US"/>
                  </a:p>
                </p:txBody>
              </p:sp>
              <p:sp>
                <p:nvSpPr>
                  <p:cNvPr id="238" name="任意多边形: 形状 237">
                    <a:extLst>
                      <a:ext uri="{FF2B5EF4-FFF2-40B4-BE49-F238E27FC236}">
                        <a16:creationId xmlns:a16="http://schemas.microsoft.com/office/drawing/2014/main" id="{51776E89-0931-D3D3-13AC-3C04CF736A7D}"/>
                      </a:ext>
                    </a:extLst>
                  </p:cNvPr>
                  <p:cNvSpPr/>
                  <p:nvPr/>
                </p:nvSpPr>
                <p:spPr>
                  <a:xfrm>
                    <a:off x="9369792" y="3990662"/>
                    <a:ext cx="133350" cy="133350"/>
                  </a:xfrm>
                  <a:custGeom>
                    <a:avLst/>
                    <a:gdLst>
                      <a:gd name="connsiteX0" fmla="*/ 133350 w 133350"/>
                      <a:gd name="connsiteY0" fmla="*/ 66675 h 133350"/>
                      <a:gd name="connsiteX1" fmla="*/ 66675 w 133350"/>
                      <a:gd name="connsiteY1" fmla="*/ 133350 h 133350"/>
                      <a:gd name="connsiteX2" fmla="*/ 0 w 133350"/>
                      <a:gd name="connsiteY2" fmla="*/ 66675 h 133350"/>
                      <a:gd name="connsiteX3" fmla="*/ 66675 w 133350"/>
                      <a:gd name="connsiteY3" fmla="*/ 0 h 133350"/>
                      <a:gd name="connsiteX4" fmla="*/ 133350 w 133350"/>
                      <a:gd name="connsiteY4" fmla="*/ 66675 h 1333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3350" h="133350">
                        <a:moveTo>
                          <a:pt x="133350" y="66675"/>
                        </a:moveTo>
                        <a:cubicBezTo>
                          <a:pt x="133350" y="103499"/>
                          <a:pt x="103499" y="133350"/>
                          <a:pt x="66675" y="133350"/>
                        </a:cubicBezTo>
                        <a:cubicBezTo>
                          <a:pt x="29851" y="133350"/>
                          <a:pt x="0" y="103499"/>
                          <a:pt x="0" y="66675"/>
                        </a:cubicBezTo>
                        <a:cubicBezTo>
                          <a:pt x="0" y="29851"/>
                          <a:pt x="29851" y="0"/>
                          <a:pt x="66675" y="0"/>
                        </a:cubicBezTo>
                        <a:cubicBezTo>
                          <a:pt x="103499" y="0"/>
                          <a:pt x="133350" y="29851"/>
                          <a:pt x="133350" y="66675"/>
                        </a:cubicBezTo>
                        <a:close/>
                      </a:path>
                    </a:pathLst>
                  </a:custGeom>
                  <a:solidFill>
                    <a:srgbClr val="686763"/>
                  </a:solidFill>
                  <a:ln w="9525" cap="flat">
                    <a:noFill/>
                    <a:prstDash val="solid"/>
                    <a:miter/>
                  </a:ln>
                </p:spPr>
                <p:txBody>
                  <a:bodyPr rtlCol="0" anchor="ctr"/>
                  <a:lstStyle/>
                  <a:p>
                    <a:endParaRPr lang="zh-CN" altLang="en-US"/>
                  </a:p>
                </p:txBody>
              </p:sp>
            </p:grpSp>
            <p:sp>
              <p:nvSpPr>
                <p:cNvPr id="236" name="任意多边形: 形状 235">
                  <a:extLst>
                    <a:ext uri="{FF2B5EF4-FFF2-40B4-BE49-F238E27FC236}">
                      <a16:creationId xmlns:a16="http://schemas.microsoft.com/office/drawing/2014/main" id="{2D5467AE-9B76-F3AB-424E-7598393CDAE4}"/>
                    </a:ext>
                  </a:extLst>
                </p:cNvPr>
                <p:cNvSpPr/>
                <p:nvPr/>
              </p:nvSpPr>
              <p:spPr>
                <a:xfrm>
                  <a:off x="9167862" y="4233549"/>
                  <a:ext cx="105727" cy="44826"/>
                </a:xfrm>
                <a:custGeom>
                  <a:avLst/>
                  <a:gdLst>
                    <a:gd name="connsiteX0" fmla="*/ 0 w 105727"/>
                    <a:gd name="connsiteY0" fmla="*/ 0 h 44826"/>
                    <a:gd name="connsiteX1" fmla="*/ 50482 w 105727"/>
                    <a:gd name="connsiteY1" fmla="*/ 44768 h 44826"/>
                    <a:gd name="connsiteX2" fmla="*/ 105728 w 105727"/>
                    <a:gd name="connsiteY2" fmla="*/ 1905 h 44826"/>
                  </a:gdLst>
                  <a:ahLst/>
                  <a:cxnLst>
                    <a:cxn ang="0">
                      <a:pos x="connsiteX0" y="connsiteY0"/>
                    </a:cxn>
                    <a:cxn ang="0">
                      <a:pos x="connsiteX1" y="connsiteY1"/>
                    </a:cxn>
                    <a:cxn ang="0">
                      <a:pos x="connsiteX2" y="connsiteY2"/>
                    </a:cxn>
                  </a:cxnLst>
                  <a:rect l="l" t="t" r="r" b="b"/>
                  <a:pathLst>
                    <a:path w="105727" h="44826">
                      <a:moveTo>
                        <a:pt x="0" y="0"/>
                      </a:moveTo>
                      <a:cubicBezTo>
                        <a:pt x="0" y="0"/>
                        <a:pt x="3810" y="42863"/>
                        <a:pt x="50482" y="44768"/>
                      </a:cubicBezTo>
                      <a:cubicBezTo>
                        <a:pt x="102870" y="46673"/>
                        <a:pt x="105728" y="1905"/>
                        <a:pt x="105728" y="1905"/>
                      </a:cubicBezTo>
                    </a:path>
                  </a:pathLst>
                </a:custGeom>
                <a:solidFill>
                  <a:srgbClr val="FFC176"/>
                </a:solidFill>
                <a:ln w="12383" cap="flat">
                  <a:solidFill>
                    <a:srgbClr val="686763"/>
                  </a:solidFill>
                  <a:prstDash val="solid"/>
                  <a:miter/>
                </a:ln>
              </p:spPr>
              <p:txBody>
                <a:bodyPr rtlCol="0" anchor="ctr"/>
                <a:lstStyle/>
                <a:p>
                  <a:endParaRPr lang="zh-CN" altLang="en-US"/>
                </a:p>
              </p:txBody>
            </p:sp>
          </p:grpSp>
          <p:sp>
            <p:nvSpPr>
              <p:cNvPr id="150" name="任意多边形: 形状 149">
                <a:extLst>
                  <a:ext uri="{FF2B5EF4-FFF2-40B4-BE49-F238E27FC236}">
                    <a16:creationId xmlns:a16="http://schemas.microsoft.com/office/drawing/2014/main" id="{3A40CA65-80E6-7243-BD3C-CE9AF9427248}"/>
                  </a:ext>
                </a:extLst>
              </p:cNvPr>
              <p:cNvSpPr/>
              <p:nvPr/>
            </p:nvSpPr>
            <p:spPr>
              <a:xfrm>
                <a:off x="8737347" y="4750606"/>
                <a:ext cx="201046" cy="328867"/>
              </a:xfrm>
              <a:custGeom>
                <a:avLst/>
                <a:gdLst>
                  <a:gd name="connsiteX0" fmla="*/ 120301 w 201046"/>
                  <a:gd name="connsiteY0" fmla="*/ 7858 h 328867"/>
                  <a:gd name="connsiteX1" fmla="*/ 85058 w 201046"/>
                  <a:gd name="connsiteY1" fmla="*/ 7858 h 328867"/>
                  <a:gd name="connsiteX2" fmla="*/ 1238 w 201046"/>
                  <a:gd name="connsiteY2" fmla="*/ 178356 h 328867"/>
                  <a:gd name="connsiteX3" fmla="*/ 96488 w 201046"/>
                  <a:gd name="connsiteY3" fmla="*/ 328851 h 328867"/>
                  <a:gd name="connsiteX4" fmla="*/ 199358 w 201046"/>
                  <a:gd name="connsiteY4" fmla="*/ 178356 h 328867"/>
                  <a:gd name="connsiteX5" fmla="*/ 120301 w 201046"/>
                  <a:gd name="connsiteY5" fmla="*/ 7858 h 328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1046" h="328867">
                    <a:moveTo>
                      <a:pt x="120301" y="7858"/>
                    </a:moveTo>
                    <a:cubicBezTo>
                      <a:pt x="110776" y="-2619"/>
                      <a:pt x="94583" y="-2619"/>
                      <a:pt x="85058" y="7858"/>
                    </a:cubicBezTo>
                    <a:cubicBezTo>
                      <a:pt x="58388" y="35481"/>
                      <a:pt x="9811" y="96441"/>
                      <a:pt x="1238" y="178356"/>
                    </a:cubicBezTo>
                    <a:cubicBezTo>
                      <a:pt x="-9239" y="285036"/>
                      <a:pt x="48863" y="326946"/>
                      <a:pt x="96488" y="328851"/>
                    </a:cubicBezTo>
                    <a:cubicBezTo>
                      <a:pt x="144113" y="329803"/>
                      <a:pt x="212693" y="289798"/>
                      <a:pt x="199358" y="178356"/>
                    </a:cubicBezTo>
                    <a:cubicBezTo>
                      <a:pt x="187928" y="90726"/>
                      <a:pt x="145066" y="34528"/>
                      <a:pt x="120301" y="7858"/>
                    </a:cubicBezTo>
                    <a:close/>
                  </a:path>
                </a:pathLst>
              </a:custGeom>
              <a:solidFill>
                <a:srgbClr val="B9B4B1"/>
              </a:solidFill>
              <a:ln w="9525" cap="flat">
                <a:noFill/>
                <a:prstDash val="solid"/>
                <a:miter/>
              </a:ln>
            </p:spPr>
            <p:txBody>
              <a:bodyPr rtlCol="0" anchor="ctr"/>
              <a:lstStyle/>
              <a:p>
                <a:endParaRPr lang="zh-CN" altLang="en-US"/>
              </a:p>
            </p:txBody>
          </p:sp>
          <p:sp>
            <p:nvSpPr>
              <p:cNvPr id="151" name="任意多边形: 形状 150">
                <a:extLst>
                  <a:ext uri="{FF2B5EF4-FFF2-40B4-BE49-F238E27FC236}">
                    <a16:creationId xmlns:a16="http://schemas.microsoft.com/office/drawing/2014/main" id="{2578C4DA-6E5B-EB08-9A5A-0838894DD2AE}"/>
                  </a:ext>
                </a:extLst>
              </p:cNvPr>
              <p:cNvSpPr/>
              <p:nvPr/>
            </p:nvSpPr>
            <p:spPr>
              <a:xfrm>
                <a:off x="8710963" y="3896452"/>
                <a:ext cx="257174" cy="233387"/>
              </a:xfrm>
              <a:custGeom>
                <a:avLst/>
                <a:gdLst>
                  <a:gd name="connsiteX0" fmla="*/ 257175 w 257174"/>
                  <a:gd name="connsiteY0" fmla="*/ 15240 h 233387"/>
                  <a:gd name="connsiteX1" fmla="*/ 139065 w 257174"/>
                  <a:gd name="connsiteY1" fmla="*/ 233363 h 233387"/>
                  <a:gd name="connsiteX2" fmla="*/ 0 w 257174"/>
                  <a:gd name="connsiteY2" fmla="*/ 15240 h 233387"/>
                  <a:gd name="connsiteX3" fmla="*/ 128588 w 257174"/>
                  <a:gd name="connsiteY3" fmla="*/ 0 h 233387"/>
                  <a:gd name="connsiteX4" fmla="*/ 257175 w 257174"/>
                  <a:gd name="connsiteY4" fmla="*/ 15240 h 2333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174" h="233387">
                    <a:moveTo>
                      <a:pt x="257175" y="15240"/>
                    </a:moveTo>
                    <a:cubicBezTo>
                      <a:pt x="257175" y="127635"/>
                      <a:pt x="200977" y="235267"/>
                      <a:pt x="139065" y="233363"/>
                    </a:cubicBezTo>
                    <a:cubicBezTo>
                      <a:pt x="16192" y="230505"/>
                      <a:pt x="0" y="15240"/>
                      <a:pt x="0" y="15240"/>
                    </a:cubicBezTo>
                    <a:cubicBezTo>
                      <a:pt x="43815" y="4763"/>
                      <a:pt x="87630" y="0"/>
                      <a:pt x="128588" y="0"/>
                    </a:cubicBezTo>
                    <a:cubicBezTo>
                      <a:pt x="169545" y="0"/>
                      <a:pt x="213360" y="4763"/>
                      <a:pt x="257175" y="15240"/>
                    </a:cubicBezTo>
                    <a:close/>
                  </a:path>
                </a:pathLst>
              </a:custGeom>
              <a:solidFill>
                <a:srgbClr val="FFC176"/>
              </a:solidFill>
              <a:ln w="9525" cap="flat">
                <a:noFill/>
                <a:prstDash val="solid"/>
                <a:miter/>
              </a:ln>
            </p:spPr>
            <p:txBody>
              <a:bodyPr rtlCol="0" anchor="ctr"/>
              <a:lstStyle/>
              <a:p>
                <a:endParaRPr lang="zh-CN" altLang="en-US"/>
              </a:p>
            </p:txBody>
          </p:sp>
          <p:grpSp>
            <p:nvGrpSpPr>
              <p:cNvPr id="152" name="图形 457">
                <a:extLst>
                  <a:ext uri="{FF2B5EF4-FFF2-40B4-BE49-F238E27FC236}">
                    <a16:creationId xmlns:a16="http://schemas.microsoft.com/office/drawing/2014/main" id="{31FFA0A0-EBB6-06F8-6CDA-C880EEC65A51}"/>
                  </a:ext>
                </a:extLst>
              </p:cNvPr>
              <p:cNvGrpSpPr/>
              <p:nvPr/>
            </p:nvGrpSpPr>
            <p:grpSpPr>
              <a:xfrm>
                <a:off x="8590948" y="5191852"/>
                <a:ext cx="497204" cy="183832"/>
                <a:chOff x="8959264" y="4923159"/>
                <a:chExt cx="497204" cy="183832"/>
              </a:xfrm>
              <a:noFill/>
            </p:grpSpPr>
            <p:grpSp>
              <p:nvGrpSpPr>
                <p:cNvPr id="222" name="图形 457">
                  <a:extLst>
                    <a:ext uri="{FF2B5EF4-FFF2-40B4-BE49-F238E27FC236}">
                      <a16:creationId xmlns:a16="http://schemas.microsoft.com/office/drawing/2014/main" id="{38025262-5E92-19DB-6C01-8926FFA3076C}"/>
                    </a:ext>
                  </a:extLst>
                </p:cNvPr>
                <p:cNvGrpSpPr/>
                <p:nvPr/>
              </p:nvGrpSpPr>
              <p:grpSpPr>
                <a:xfrm>
                  <a:off x="8959264" y="4923159"/>
                  <a:ext cx="162877" cy="183832"/>
                  <a:chOff x="8959264" y="4923159"/>
                  <a:chExt cx="162877" cy="183832"/>
                </a:xfrm>
                <a:noFill/>
              </p:grpSpPr>
              <p:grpSp>
                <p:nvGrpSpPr>
                  <p:cNvPr id="229" name="图形 457">
                    <a:extLst>
                      <a:ext uri="{FF2B5EF4-FFF2-40B4-BE49-F238E27FC236}">
                        <a16:creationId xmlns:a16="http://schemas.microsoft.com/office/drawing/2014/main" id="{27DCB733-47B2-522C-1039-38A1330C9820}"/>
                      </a:ext>
                    </a:extLst>
                  </p:cNvPr>
                  <p:cNvGrpSpPr/>
                  <p:nvPr/>
                </p:nvGrpSpPr>
                <p:grpSpPr>
                  <a:xfrm>
                    <a:off x="8959264" y="5062224"/>
                    <a:ext cx="162877" cy="44767"/>
                    <a:chOff x="8959264" y="5062224"/>
                    <a:chExt cx="162877" cy="44767"/>
                  </a:xfrm>
                  <a:noFill/>
                </p:grpSpPr>
                <p:sp>
                  <p:nvSpPr>
                    <p:cNvPr id="231" name="任意多边形: 形状 230">
                      <a:extLst>
                        <a:ext uri="{FF2B5EF4-FFF2-40B4-BE49-F238E27FC236}">
                          <a16:creationId xmlns:a16="http://schemas.microsoft.com/office/drawing/2014/main" id="{017E5BE9-E284-615D-B8D2-55D09A386D0F}"/>
                        </a:ext>
                      </a:extLst>
                    </p:cNvPr>
                    <p:cNvSpPr/>
                    <p:nvPr/>
                  </p:nvSpPr>
                  <p:spPr>
                    <a:xfrm>
                      <a:off x="9122142" y="5099371"/>
                      <a:ext cx="9525" cy="2857"/>
                    </a:xfrm>
                    <a:custGeom>
                      <a:avLst/>
                      <a:gdLst>
                        <a:gd name="connsiteX0" fmla="*/ 0 w 9525"/>
                        <a:gd name="connsiteY0" fmla="*/ 0 h 2857"/>
                        <a:gd name="connsiteX1" fmla="*/ 0 w 9525"/>
                        <a:gd name="connsiteY1" fmla="*/ 2858 h 2857"/>
                      </a:gdLst>
                      <a:ahLst/>
                      <a:cxnLst>
                        <a:cxn ang="0">
                          <a:pos x="connsiteX0" y="connsiteY0"/>
                        </a:cxn>
                        <a:cxn ang="0">
                          <a:pos x="connsiteX1" y="connsiteY1"/>
                        </a:cxn>
                      </a:cxnLst>
                      <a:rect l="l" t="t" r="r" b="b"/>
                      <a:pathLst>
                        <a:path w="9525" h="2857">
                          <a:moveTo>
                            <a:pt x="0" y="0"/>
                          </a:moveTo>
                          <a:cubicBezTo>
                            <a:pt x="0" y="1905"/>
                            <a:pt x="0" y="2858"/>
                            <a:pt x="0" y="2858"/>
                          </a:cubicBezTo>
                        </a:path>
                      </a:pathLst>
                    </a:custGeom>
                    <a:noFill/>
                    <a:ln w="12418" cap="flat">
                      <a:solidFill>
                        <a:srgbClr val="1B1C1E"/>
                      </a:solidFill>
                      <a:prstDash val="solid"/>
                      <a:miter/>
                    </a:ln>
                  </p:spPr>
                  <p:txBody>
                    <a:bodyPr rtlCol="0" anchor="ctr"/>
                    <a:lstStyle/>
                    <a:p>
                      <a:endParaRPr lang="zh-CN" altLang="en-US"/>
                    </a:p>
                  </p:txBody>
                </p:sp>
                <p:sp>
                  <p:nvSpPr>
                    <p:cNvPr id="232" name="任意多边形: 形状 231">
                      <a:extLst>
                        <a:ext uri="{FF2B5EF4-FFF2-40B4-BE49-F238E27FC236}">
                          <a16:creationId xmlns:a16="http://schemas.microsoft.com/office/drawing/2014/main" id="{DCA65ED0-AD75-D658-E9DA-23961DAF2DD1}"/>
                        </a:ext>
                      </a:extLst>
                    </p:cNvPr>
                    <p:cNvSpPr/>
                    <p:nvPr/>
                  </p:nvSpPr>
                  <p:spPr>
                    <a:xfrm>
                      <a:off x="9039274" y="5062224"/>
                      <a:ext cx="5714" cy="42862"/>
                    </a:xfrm>
                    <a:custGeom>
                      <a:avLst/>
                      <a:gdLst>
                        <a:gd name="connsiteX0" fmla="*/ 5715 w 5714"/>
                        <a:gd name="connsiteY0" fmla="*/ 42863 h 42862"/>
                        <a:gd name="connsiteX1" fmla="*/ 0 w 5714"/>
                        <a:gd name="connsiteY1" fmla="*/ 0 h 42862"/>
                      </a:gdLst>
                      <a:ahLst/>
                      <a:cxnLst>
                        <a:cxn ang="0">
                          <a:pos x="connsiteX0" y="connsiteY0"/>
                        </a:cxn>
                        <a:cxn ang="0">
                          <a:pos x="connsiteX1" y="connsiteY1"/>
                        </a:cxn>
                      </a:cxnLst>
                      <a:rect l="l" t="t" r="r" b="b"/>
                      <a:pathLst>
                        <a:path w="5714" h="42862">
                          <a:moveTo>
                            <a:pt x="5715" y="42863"/>
                          </a:moveTo>
                          <a:cubicBezTo>
                            <a:pt x="5715" y="42863"/>
                            <a:pt x="4763" y="10478"/>
                            <a:pt x="0" y="0"/>
                          </a:cubicBezTo>
                        </a:path>
                      </a:pathLst>
                    </a:custGeom>
                    <a:noFill/>
                    <a:ln w="12383" cap="flat">
                      <a:solidFill>
                        <a:srgbClr val="686763"/>
                      </a:solidFill>
                      <a:prstDash val="solid"/>
                      <a:miter/>
                    </a:ln>
                  </p:spPr>
                  <p:txBody>
                    <a:bodyPr rtlCol="0" anchor="ctr"/>
                    <a:lstStyle/>
                    <a:p>
                      <a:endParaRPr lang="zh-CN" altLang="en-US"/>
                    </a:p>
                  </p:txBody>
                </p:sp>
                <p:sp>
                  <p:nvSpPr>
                    <p:cNvPr id="233" name="任意多边形: 形状 232">
                      <a:extLst>
                        <a:ext uri="{FF2B5EF4-FFF2-40B4-BE49-F238E27FC236}">
                          <a16:creationId xmlns:a16="http://schemas.microsoft.com/office/drawing/2014/main" id="{14F76D90-0980-7DC4-08B5-C283D911B2D0}"/>
                        </a:ext>
                      </a:extLst>
                    </p:cNvPr>
                    <p:cNvSpPr/>
                    <p:nvPr/>
                  </p:nvSpPr>
                  <p:spPr>
                    <a:xfrm>
                      <a:off x="8959264" y="5072702"/>
                      <a:ext cx="17145" cy="34290"/>
                    </a:xfrm>
                    <a:custGeom>
                      <a:avLst/>
                      <a:gdLst>
                        <a:gd name="connsiteX0" fmla="*/ 17145 w 17145"/>
                        <a:gd name="connsiteY0" fmla="*/ 34290 h 34290"/>
                        <a:gd name="connsiteX1" fmla="*/ 0 w 17145"/>
                        <a:gd name="connsiteY1" fmla="*/ 0 h 34290"/>
                      </a:gdLst>
                      <a:ahLst/>
                      <a:cxnLst>
                        <a:cxn ang="0">
                          <a:pos x="connsiteX0" y="connsiteY0"/>
                        </a:cxn>
                        <a:cxn ang="0">
                          <a:pos x="connsiteX1" y="connsiteY1"/>
                        </a:cxn>
                      </a:cxnLst>
                      <a:rect l="l" t="t" r="r" b="b"/>
                      <a:pathLst>
                        <a:path w="17145" h="34290">
                          <a:moveTo>
                            <a:pt x="17145" y="34290"/>
                          </a:moveTo>
                          <a:cubicBezTo>
                            <a:pt x="17145" y="34290"/>
                            <a:pt x="10478" y="6668"/>
                            <a:pt x="0" y="0"/>
                          </a:cubicBezTo>
                        </a:path>
                      </a:pathLst>
                    </a:custGeom>
                    <a:noFill/>
                    <a:ln w="12383" cap="flat">
                      <a:solidFill>
                        <a:srgbClr val="686763"/>
                      </a:solidFill>
                      <a:prstDash val="solid"/>
                      <a:miter/>
                    </a:ln>
                  </p:spPr>
                  <p:txBody>
                    <a:bodyPr rtlCol="0" anchor="ctr"/>
                    <a:lstStyle/>
                    <a:p>
                      <a:endParaRPr lang="zh-CN" altLang="en-US"/>
                    </a:p>
                  </p:txBody>
                </p:sp>
              </p:grpSp>
              <p:sp>
                <p:nvSpPr>
                  <p:cNvPr id="230" name="任意多边形: 形状 229">
                    <a:extLst>
                      <a:ext uri="{FF2B5EF4-FFF2-40B4-BE49-F238E27FC236}">
                        <a16:creationId xmlns:a16="http://schemas.microsoft.com/office/drawing/2014/main" id="{AEE39974-4293-8DE7-D455-D8E109639145}"/>
                      </a:ext>
                    </a:extLst>
                  </p:cNvPr>
                  <p:cNvSpPr/>
                  <p:nvPr/>
                </p:nvSpPr>
                <p:spPr>
                  <a:xfrm>
                    <a:off x="9044989" y="4923159"/>
                    <a:ext cx="9525" cy="51435"/>
                  </a:xfrm>
                  <a:custGeom>
                    <a:avLst/>
                    <a:gdLst>
                      <a:gd name="connsiteX0" fmla="*/ 0 w 9525"/>
                      <a:gd name="connsiteY0" fmla="*/ 51435 h 51435"/>
                      <a:gd name="connsiteX1" fmla="*/ 9525 w 9525"/>
                      <a:gd name="connsiteY1" fmla="*/ 0 h 51435"/>
                    </a:gdLst>
                    <a:ahLst/>
                    <a:cxnLst>
                      <a:cxn ang="0">
                        <a:pos x="connsiteX0" y="connsiteY0"/>
                      </a:cxn>
                      <a:cxn ang="0">
                        <a:pos x="connsiteX1" y="connsiteY1"/>
                      </a:cxn>
                    </a:cxnLst>
                    <a:rect l="l" t="t" r="r" b="b"/>
                    <a:pathLst>
                      <a:path w="9525" h="51435">
                        <a:moveTo>
                          <a:pt x="0" y="51435"/>
                        </a:moveTo>
                        <a:cubicBezTo>
                          <a:pt x="0" y="51435"/>
                          <a:pt x="7620" y="35243"/>
                          <a:pt x="9525" y="0"/>
                        </a:cubicBezTo>
                      </a:path>
                    </a:pathLst>
                  </a:custGeom>
                  <a:noFill/>
                  <a:ln w="12383" cap="flat">
                    <a:solidFill>
                      <a:srgbClr val="686763"/>
                    </a:solidFill>
                    <a:prstDash val="solid"/>
                    <a:miter/>
                  </a:ln>
                </p:spPr>
                <p:txBody>
                  <a:bodyPr rtlCol="0" anchor="ctr"/>
                  <a:lstStyle/>
                  <a:p>
                    <a:endParaRPr lang="zh-CN" altLang="en-US"/>
                  </a:p>
                </p:txBody>
              </p:sp>
            </p:grpSp>
            <p:grpSp>
              <p:nvGrpSpPr>
                <p:cNvPr id="223" name="图形 457">
                  <a:extLst>
                    <a:ext uri="{FF2B5EF4-FFF2-40B4-BE49-F238E27FC236}">
                      <a16:creationId xmlns:a16="http://schemas.microsoft.com/office/drawing/2014/main" id="{A4E84303-1FCA-E3FD-5FC4-D59ED84188F4}"/>
                    </a:ext>
                  </a:extLst>
                </p:cNvPr>
                <p:cNvGrpSpPr/>
                <p:nvPr/>
              </p:nvGrpSpPr>
              <p:grpSpPr>
                <a:xfrm>
                  <a:off x="9293591" y="4923159"/>
                  <a:ext cx="162877" cy="183832"/>
                  <a:chOff x="9293591" y="4923159"/>
                  <a:chExt cx="162877" cy="183832"/>
                </a:xfrm>
                <a:noFill/>
              </p:grpSpPr>
              <p:grpSp>
                <p:nvGrpSpPr>
                  <p:cNvPr id="224" name="图形 457">
                    <a:extLst>
                      <a:ext uri="{FF2B5EF4-FFF2-40B4-BE49-F238E27FC236}">
                        <a16:creationId xmlns:a16="http://schemas.microsoft.com/office/drawing/2014/main" id="{59CE02F2-BC12-A6CD-2681-5C60AD80DC0E}"/>
                      </a:ext>
                    </a:extLst>
                  </p:cNvPr>
                  <p:cNvGrpSpPr/>
                  <p:nvPr/>
                </p:nvGrpSpPr>
                <p:grpSpPr>
                  <a:xfrm>
                    <a:off x="9293591" y="5062224"/>
                    <a:ext cx="162877" cy="44767"/>
                    <a:chOff x="9293591" y="5062224"/>
                    <a:chExt cx="162877" cy="44767"/>
                  </a:xfrm>
                  <a:noFill/>
                </p:grpSpPr>
                <p:sp>
                  <p:nvSpPr>
                    <p:cNvPr id="226" name="任意多边形: 形状 225">
                      <a:extLst>
                        <a:ext uri="{FF2B5EF4-FFF2-40B4-BE49-F238E27FC236}">
                          <a16:creationId xmlns:a16="http://schemas.microsoft.com/office/drawing/2014/main" id="{6286A8F1-2087-81BC-4470-F711CE8951C3}"/>
                        </a:ext>
                      </a:extLst>
                    </p:cNvPr>
                    <p:cNvSpPr/>
                    <p:nvPr/>
                  </p:nvSpPr>
                  <p:spPr>
                    <a:xfrm>
                      <a:off x="9293591" y="5099371"/>
                      <a:ext cx="9525" cy="2857"/>
                    </a:xfrm>
                    <a:custGeom>
                      <a:avLst/>
                      <a:gdLst>
                        <a:gd name="connsiteX0" fmla="*/ 0 w 9525"/>
                        <a:gd name="connsiteY0" fmla="*/ 2858 h 2857"/>
                        <a:gd name="connsiteX1" fmla="*/ 0 w 9525"/>
                        <a:gd name="connsiteY1" fmla="*/ 0 h 2857"/>
                      </a:gdLst>
                      <a:ahLst/>
                      <a:cxnLst>
                        <a:cxn ang="0">
                          <a:pos x="connsiteX0" y="connsiteY0"/>
                        </a:cxn>
                        <a:cxn ang="0">
                          <a:pos x="connsiteX1" y="connsiteY1"/>
                        </a:cxn>
                      </a:cxnLst>
                      <a:rect l="l" t="t" r="r" b="b"/>
                      <a:pathLst>
                        <a:path w="9525" h="2857">
                          <a:moveTo>
                            <a:pt x="0" y="2858"/>
                          </a:moveTo>
                          <a:cubicBezTo>
                            <a:pt x="0" y="2858"/>
                            <a:pt x="0" y="1905"/>
                            <a:pt x="0" y="0"/>
                          </a:cubicBezTo>
                        </a:path>
                      </a:pathLst>
                    </a:custGeom>
                    <a:noFill/>
                    <a:ln w="12418" cap="flat">
                      <a:solidFill>
                        <a:srgbClr val="1B1C1E"/>
                      </a:solidFill>
                      <a:prstDash val="solid"/>
                      <a:miter/>
                    </a:ln>
                  </p:spPr>
                  <p:txBody>
                    <a:bodyPr rtlCol="0" anchor="ctr"/>
                    <a:lstStyle/>
                    <a:p>
                      <a:endParaRPr lang="zh-CN" altLang="en-US"/>
                    </a:p>
                  </p:txBody>
                </p:sp>
                <p:sp>
                  <p:nvSpPr>
                    <p:cNvPr id="227" name="任意多边形: 形状 226">
                      <a:extLst>
                        <a:ext uri="{FF2B5EF4-FFF2-40B4-BE49-F238E27FC236}">
                          <a16:creationId xmlns:a16="http://schemas.microsoft.com/office/drawing/2014/main" id="{9F414528-22C9-75DC-2931-1BF03CC8ACDC}"/>
                        </a:ext>
                      </a:extLst>
                    </p:cNvPr>
                    <p:cNvSpPr/>
                    <p:nvPr/>
                  </p:nvSpPr>
                  <p:spPr>
                    <a:xfrm>
                      <a:off x="9370744" y="5062224"/>
                      <a:ext cx="5715" cy="42862"/>
                    </a:xfrm>
                    <a:custGeom>
                      <a:avLst/>
                      <a:gdLst>
                        <a:gd name="connsiteX0" fmla="*/ 0 w 5715"/>
                        <a:gd name="connsiteY0" fmla="*/ 42863 h 42862"/>
                        <a:gd name="connsiteX1" fmla="*/ 5715 w 5715"/>
                        <a:gd name="connsiteY1" fmla="*/ 0 h 42862"/>
                      </a:gdLst>
                      <a:ahLst/>
                      <a:cxnLst>
                        <a:cxn ang="0">
                          <a:pos x="connsiteX0" y="connsiteY0"/>
                        </a:cxn>
                        <a:cxn ang="0">
                          <a:pos x="connsiteX1" y="connsiteY1"/>
                        </a:cxn>
                      </a:cxnLst>
                      <a:rect l="l" t="t" r="r" b="b"/>
                      <a:pathLst>
                        <a:path w="5715" h="42862">
                          <a:moveTo>
                            <a:pt x="0" y="42863"/>
                          </a:moveTo>
                          <a:cubicBezTo>
                            <a:pt x="0" y="42863"/>
                            <a:pt x="953" y="10478"/>
                            <a:pt x="5715" y="0"/>
                          </a:cubicBezTo>
                        </a:path>
                      </a:pathLst>
                    </a:custGeom>
                    <a:noFill/>
                    <a:ln w="12383" cap="flat">
                      <a:solidFill>
                        <a:srgbClr val="686763"/>
                      </a:solidFill>
                      <a:prstDash val="solid"/>
                      <a:miter/>
                    </a:ln>
                  </p:spPr>
                  <p:txBody>
                    <a:bodyPr rtlCol="0" anchor="ctr"/>
                    <a:lstStyle/>
                    <a:p>
                      <a:endParaRPr lang="zh-CN" altLang="en-US"/>
                    </a:p>
                  </p:txBody>
                </p:sp>
                <p:sp>
                  <p:nvSpPr>
                    <p:cNvPr id="228" name="任意多边形: 形状 227">
                      <a:extLst>
                        <a:ext uri="{FF2B5EF4-FFF2-40B4-BE49-F238E27FC236}">
                          <a16:creationId xmlns:a16="http://schemas.microsoft.com/office/drawing/2014/main" id="{20DC5434-63CD-1DAD-7672-A22D6E9B3437}"/>
                        </a:ext>
                      </a:extLst>
                    </p:cNvPr>
                    <p:cNvSpPr/>
                    <p:nvPr/>
                  </p:nvSpPr>
                  <p:spPr>
                    <a:xfrm>
                      <a:off x="9439324" y="5072702"/>
                      <a:ext cx="17144" cy="34290"/>
                    </a:xfrm>
                    <a:custGeom>
                      <a:avLst/>
                      <a:gdLst>
                        <a:gd name="connsiteX0" fmla="*/ 0 w 17144"/>
                        <a:gd name="connsiteY0" fmla="*/ 34290 h 34290"/>
                        <a:gd name="connsiteX1" fmla="*/ 17145 w 17144"/>
                        <a:gd name="connsiteY1" fmla="*/ 0 h 34290"/>
                      </a:gdLst>
                      <a:ahLst/>
                      <a:cxnLst>
                        <a:cxn ang="0">
                          <a:pos x="connsiteX0" y="connsiteY0"/>
                        </a:cxn>
                        <a:cxn ang="0">
                          <a:pos x="connsiteX1" y="connsiteY1"/>
                        </a:cxn>
                      </a:cxnLst>
                      <a:rect l="l" t="t" r="r" b="b"/>
                      <a:pathLst>
                        <a:path w="17144" h="34290">
                          <a:moveTo>
                            <a:pt x="0" y="34290"/>
                          </a:moveTo>
                          <a:cubicBezTo>
                            <a:pt x="0" y="34290"/>
                            <a:pt x="6667" y="6668"/>
                            <a:pt x="17145" y="0"/>
                          </a:cubicBezTo>
                        </a:path>
                      </a:pathLst>
                    </a:custGeom>
                    <a:noFill/>
                    <a:ln w="12383" cap="flat">
                      <a:solidFill>
                        <a:srgbClr val="686763"/>
                      </a:solidFill>
                      <a:prstDash val="solid"/>
                      <a:miter/>
                    </a:ln>
                  </p:spPr>
                  <p:txBody>
                    <a:bodyPr rtlCol="0" anchor="ctr"/>
                    <a:lstStyle/>
                    <a:p>
                      <a:endParaRPr lang="zh-CN" altLang="en-US"/>
                    </a:p>
                  </p:txBody>
                </p:sp>
              </p:grpSp>
              <p:sp>
                <p:nvSpPr>
                  <p:cNvPr id="225" name="任意多边形: 形状 224">
                    <a:extLst>
                      <a:ext uri="{FF2B5EF4-FFF2-40B4-BE49-F238E27FC236}">
                        <a16:creationId xmlns:a16="http://schemas.microsoft.com/office/drawing/2014/main" id="{7C0F17C4-6DF1-F837-AE06-0231045EFFBC}"/>
                      </a:ext>
                    </a:extLst>
                  </p:cNvPr>
                  <p:cNvSpPr/>
                  <p:nvPr/>
                </p:nvSpPr>
                <p:spPr>
                  <a:xfrm>
                    <a:off x="9361219" y="4923159"/>
                    <a:ext cx="9525" cy="51435"/>
                  </a:xfrm>
                  <a:custGeom>
                    <a:avLst/>
                    <a:gdLst>
                      <a:gd name="connsiteX0" fmla="*/ 9525 w 9525"/>
                      <a:gd name="connsiteY0" fmla="*/ 51435 h 51435"/>
                      <a:gd name="connsiteX1" fmla="*/ 0 w 9525"/>
                      <a:gd name="connsiteY1" fmla="*/ 0 h 51435"/>
                    </a:gdLst>
                    <a:ahLst/>
                    <a:cxnLst>
                      <a:cxn ang="0">
                        <a:pos x="connsiteX0" y="connsiteY0"/>
                      </a:cxn>
                      <a:cxn ang="0">
                        <a:pos x="connsiteX1" y="connsiteY1"/>
                      </a:cxn>
                    </a:cxnLst>
                    <a:rect l="l" t="t" r="r" b="b"/>
                    <a:pathLst>
                      <a:path w="9525" h="51435">
                        <a:moveTo>
                          <a:pt x="9525" y="51435"/>
                        </a:moveTo>
                        <a:cubicBezTo>
                          <a:pt x="9525" y="51435"/>
                          <a:pt x="1905" y="35243"/>
                          <a:pt x="0" y="0"/>
                        </a:cubicBezTo>
                      </a:path>
                    </a:pathLst>
                  </a:custGeom>
                  <a:noFill/>
                  <a:ln w="12383" cap="flat">
                    <a:solidFill>
                      <a:srgbClr val="686763"/>
                    </a:solidFill>
                    <a:prstDash val="solid"/>
                    <a:miter/>
                  </a:ln>
                </p:spPr>
                <p:txBody>
                  <a:bodyPr rtlCol="0" anchor="ctr"/>
                  <a:lstStyle/>
                  <a:p>
                    <a:endParaRPr lang="zh-CN" altLang="en-US"/>
                  </a:p>
                </p:txBody>
              </p:sp>
            </p:grpSp>
          </p:grpSp>
          <p:grpSp>
            <p:nvGrpSpPr>
              <p:cNvPr id="153" name="图形 457">
                <a:extLst>
                  <a:ext uri="{FF2B5EF4-FFF2-40B4-BE49-F238E27FC236}">
                    <a16:creationId xmlns:a16="http://schemas.microsoft.com/office/drawing/2014/main" id="{602539AC-EBA5-49DC-241D-BCB911A3546C}"/>
                  </a:ext>
                </a:extLst>
              </p:cNvPr>
              <p:cNvGrpSpPr/>
              <p:nvPr/>
            </p:nvGrpSpPr>
            <p:grpSpPr>
              <a:xfrm>
                <a:off x="8321390" y="4690837"/>
                <a:ext cx="1040130" cy="319887"/>
                <a:chOff x="8689706" y="4422144"/>
                <a:chExt cx="1040130" cy="319887"/>
              </a:xfrm>
            </p:grpSpPr>
            <p:grpSp>
              <p:nvGrpSpPr>
                <p:cNvPr id="214" name="图形 457">
                  <a:extLst>
                    <a:ext uri="{FF2B5EF4-FFF2-40B4-BE49-F238E27FC236}">
                      <a16:creationId xmlns:a16="http://schemas.microsoft.com/office/drawing/2014/main" id="{8439743A-36D6-C065-4603-A97640723075}"/>
                    </a:ext>
                  </a:extLst>
                </p:cNvPr>
                <p:cNvGrpSpPr/>
                <p:nvPr/>
              </p:nvGrpSpPr>
              <p:grpSpPr>
                <a:xfrm>
                  <a:off x="8689706" y="4422144"/>
                  <a:ext cx="512445" cy="319887"/>
                  <a:chOff x="8689706" y="4422144"/>
                  <a:chExt cx="512445" cy="319887"/>
                </a:xfrm>
              </p:grpSpPr>
              <p:sp>
                <p:nvSpPr>
                  <p:cNvPr id="219" name="任意多边形: 形状 218">
                    <a:extLst>
                      <a:ext uri="{FF2B5EF4-FFF2-40B4-BE49-F238E27FC236}">
                        <a16:creationId xmlns:a16="http://schemas.microsoft.com/office/drawing/2014/main" id="{3204F40E-5658-F406-AA44-525144721476}"/>
                      </a:ext>
                    </a:extLst>
                  </p:cNvPr>
                  <p:cNvSpPr/>
                  <p:nvPr/>
                </p:nvSpPr>
                <p:spPr>
                  <a:xfrm>
                    <a:off x="8689706" y="4422144"/>
                    <a:ext cx="511882" cy="319887"/>
                  </a:xfrm>
                  <a:custGeom>
                    <a:avLst/>
                    <a:gdLst>
                      <a:gd name="connsiteX0" fmla="*/ 303848 w 511882"/>
                      <a:gd name="connsiteY0" fmla="*/ 0 h 319887"/>
                      <a:gd name="connsiteX1" fmla="*/ 462915 w 511882"/>
                      <a:gd name="connsiteY1" fmla="*/ 163830 h 319887"/>
                      <a:gd name="connsiteX2" fmla="*/ 484823 w 511882"/>
                      <a:gd name="connsiteY2" fmla="*/ 307658 h 319887"/>
                      <a:gd name="connsiteX3" fmla="*/ 0 w 511882"/>
                      <a:gd name="connsiteY3" fmla="*/ 60008 h 319887"/>
                    </a:gdLst>
                    <a:ahLst/>
                    <a:cxnLst>
                      <a:cxn ang="0">
                        <a:pos x="connsiteX0" y="connsiteY0"/>
                      </a:cxn>
                      <a:cxn ang="0">
                        <a:pos x="connsiteX1" y="connsiteY1"/>
                      </a:cxn>
                      <a:cxn ang="0">
                        <a:pos x="connsiteX2" y="connsiteY2"/>
                      </a:cxn>
                      <a:cxn ang="0">
                        <a:pos x="connsiteX3" y="connsiteY3"/>
                      </a:cxn>
                    </a:cxnLst>
                    <a:rect l="l" t="t" r="r" b="b"/>
                    <a:pathLst>
                      <a:path w="511882" h="319887">
                        <a:moveTo>
                          <a:pt x="303848" y="0"/>
                        </a:moveTo>
                        <a:cubicBezTo>
                          <a:pt x="303848" y="0"/>
                          <a:pt x="377190" y="97155"/>
                          <a:pt x="462915" y="163830"/>
                        </a:cubicBezTo>
                        <a:cubicBezTo>
                          <a:pt x="507683" y="198120"/>
                          <a:pt x="535305" y="267653"/>
                          <a:pt x="484823" y="307658"/>
                        </a:cubicBezTo>
                        <a:cubicBezTo>
                          <a:pt x="427673" y="352425"/>
                          <a:pt x="115253" y="275273"/>
                          <a:pt x="0" y="60008"/>
                        </a:cubicBezTo>
                      </a:path>
                    </a:pathLst>
                  </a:custGeom>
                  <a:solidFill>
                    <a:srgbClr val="F7EDE1"/>
                  </a:solidFill>
                  <a:ln w="12383" cap="flat">
                    <a:solidFill>
                      <a:srgbClr val="686763"/>
                    </a:solidFill>
                    <a:prstDash val="solid"/>
                    <a:miter/>
                  </a:ln>
                </p:spPr>
                <p:txBody>
                  <a:bodyPr rtlCol="0" anchor="ctr"/>
                  <a:lstStyle/>
                  <a:p>
                    <a:endParaRPr lang="zh-CN" altLang="en-US"/>
                  </a:p>
                </p:txBody>
              </p:sp>
              <p:sp>
                <p:nvSpPr>
                  <p:cNvPr id="220" name="任意多边形: 形状 219">
                    <a:extLst>
                      <a:ext uri="{FF2B5EF4-FFF2-40B4-BE49-F238E27FC236}">
                        <a16:creationId xmlns:a16="http://schemas.microsoft.com/office/drawing/2014/main" id="{CF4462B8-697B-3182-EE36-B3FF7B5C7566}"/>
                      </a:ext>
                    </a:extLst>
                  </p:cNvPr>
                  <p:cNvSpPr/>
                  <p:nvPr/>
                </p:nvSpPr>
                <p:spPr>
                  <a:xfrm>
                    <a:off x="9150717" y="4650744"/>
                    <a:ext cx="51434" cy="20002"/>
                  </a:xfrm>
                  <a:custGeom>
                    <a:avLst/>
                    <a:gdLst>
                      <a:gd name="connsiteX0" fmla="*/ 51435 w 51434"/>
                      <a:gd name="connsiteY0" fmla="*/ 20003 h 20002"/>
                      <a:gd name="connsiteX1" fmla="*/ 0 w 51434"/>
                      <a:gd name="connsiteY1" fmla="*/ 0 h 20002"/>
                    </a:gdLst>
                    <a:ahLst/>
                    <a:cxnLst>
                      <a:cxn ang="0">
                        <a:pos x="connsiteX0" y="connsiteY0"/>
                      </a:cxn>
                      <a:cxn ang="0">
                        <a:pos x="connsiteX1" y="connsiteY1"/>
                      </a:cxn>
                    </a:cxnLst>
                    <a:rect l="l" t="t" r="r" b="b"/>
                    <a:pathLst>
                      <a:path w="51434" h="20002">
                        <a:moveTo>
                          <a:pt x="51435" y="20003"/>
                        </a:moveTo>
                        <a:cubicBezTo>
                          <a:pt x="51435" y="20003"/>
                          <a:pt x="17145" y="13335"/>
                          <a:pt x="0" y="0"/>
                        </a:cubicBezTo>
                      </a:path>
                    </a:pathLst>
                  </a:custGeom>
                  <a:noFill/>
                  <a:ln w="12383" cap="flat">
                    <a:solidFill>
                      <a:srgbClr val="686763"/>
                    </a:solidFill>
                    <a:prstDash val="solid"/>
                    <a:miter/>
                  </a:ln>
                </p:spPr>
                <p:txBody>
                  <a:bodyPr rtlCol="0" anchor="ctr"/>
                  <a:lstStyle/>
                  <a:p>
                    <a:endParaRPr lang="zh-CN" altLang="en-US"/>
                  </a:p>
                </p:txBody>
              </p:sp>
              <p:sp>
                <p:nvSpPr>
                  <p:cNvPr id="221" name="任意多边形: 形状 220">
                    <a:extLst>
                      <a:ext uri="{FF2B5EF4-FFF2-40B4-BE49-F238E27FC236}">
                        <a16:creationId xmlns:a16="http://schemas.microsoft.com/office/drawing/2014/main" id="{45AD03E7-EB46-582F-CC42-FBCEB2ECA92E}"/>
                      </a:ext>
                    </a:extLst>
                  </p:cNvPr>
                  <p:cNvSpPr/>
                  <p:nvPr/>
                </p:nvSpPr>
                <p:spPr>
                  <a:xfrm>
                    <a:off x="9128809" y="4717419"/>
                    <a:ext cx="51434" cy="7620"/>
                  </a:xfrm>
                  <a:custGeom>
                    <a:avLst/>
                    <a:gdLst>
                      <a:gd name="connsiteX0" fmla="*/ 51435 w 51434"/>
                      <a:gd name="connsiteY0" fmla="*/ 7620 h 7620"/>
                      <a:gd name="connsiteX1" fmla="*/ 0 w 51434"/>
                      <a:gd name="connsiteY1" fmla="*/ 0 h 7620"/>
                    </a:gdLst>
                    <a:ahLst/>
                    <a:cxnLst>
                      <a:cxn ang="0">
                        <a:pos x="connsiteX0" y="connsiteY0"/>
                      </a:cxn>
                      <a:cxn ang="0">
                        <a:pos x="connsiteX1" y="connsiteY1"/>
                      </a:cxn>
                    </a:cxnLst>
                    <a:rect l="l" t="t" r="r" b="b"/>
                    <a:pathLst>
                      <a:path w="51434" h="7620">
                        <a:moveTo>
                          <a:pt x="51435" y="7620"/>
                        </a:moveTo>
                        <a:cubicBezTo>
                          <a:pt x="51435" y="7620"/>
                          <a:pt x="10478" y="5715"/>
                          <a:pt x="0" y="0"/>
                        </a:cubicBezTo>
                      </a:path>
                    </a:pathLst>
                  </a:custGeom>
                  <a:noFill/>
                  <a:ln w="12383" cap="flat">
                    <a:solidFill>
                      <a:srgbClr val="686763"/>
                    </a:solidFill>
                    <a:prstDash val="solid"/>
                    <a:miter/>
                  </a:ln>
                </p:spPr>
                <p:txBody>
                  <a:bodyPr rtlCol="0" anchor="ctr"/>
                  <a:lstStyle/>
                  <a:p>
                    <a:endParaRPr lang="zh-CN" altLang="en-US"/>
                  </a:p>
                </p:txBody>
              </p:sp>
            </p:grpSp>
            <p:grpSp>
              <p:nvGrpSpPr>
                <p:cNvPr id="215" name="图形 457">
                  <a:extLst>
                    <a:ext uri="{FF2B5EF4-FFF2-40B4-BE49-F238E27FC236}">
                      <a16:creationId xmlns:a16="http://schemas.microsoft.com/office/drawing/2014/main" id="{8758741B-96EA-C891-B194-D955B3C94BF2}"/>
                    </a:ext>
                  </a:extLst>
                </p:cNvPr>
                <p:cNvGrpSpPr/>
                <p:nvPr/>
              </p:nvGrpSpPr>
              <p:grpSpPr>
                <a:xfrm>
                  <a:off x="9217392" y="4422144"/>
                  <a:ext cx="512445" cy="319887"/>
                  <a:chOff x="9217392" y="4422144"/>
                  <a:chExt cx="512445" cy="319887"/>
                </a:xfrm>
              </p:grpSpPr>
              <p:sp>
                <p:nvSpPr>
                  <p:cNvPr id="216" name="任意多边形: 形状 215">
                    <a:extLst>
                      <a:ext uri="{FF2B5EF4-FFF2-40B4-BE49-F238E27FC236}">
                        <a16:creationId xmlns:a16="http://schemas.microsoft.com/office/drawing/2014/main" id="{B6DEE4F3-8D55-5C1E-D39A-97B417C9072A}"/>
                      </a:ext>
                    </a:extLst>
                  </p:cNvPr>
                  <p:cNvSpPr/>
                  <p:nvPr/>
                </p:nvSpPr>
                <p:spPr>
                  <a:xfrm>
                    <a:off x="9217954" y="4422144"/>
                    <a:ext cx="511882" cy="319887"/>
                  </a:xfrm>
                  <a:custGeom>
                    <a:avLst/>
                    <a:gdLst>
                      <a:gd name="connsiteX0" fmla="*/ 208035 w 511882"/>
                      <a:gd name="connsiteY0" fmla="*/ 0 h 319887"/>
                      <a:gd name="connsiteX1" fmla="*/ 48968 w 511882"/>
                      <a:gd name="connsiteY1" fmla="*/ 163830 h 319887"/>
                      <a:gd name="connsiteX2" fmla="*/ 27060 w 511882"/>
                      <a:gd name="connsiteY2" fmla="*/ 307658 h 319887"/>
                      <a:gd name="connsiteX3" fmla="*/ 511883 w 511882"/>
                      <a:gd name="connsiteY3" fmla="*/ 60008 h 319887"/>
                    </a:gdLst>
                    <a:ahLst/>
                    <a:cxnLst>
                      <a:cxn ang="0">
                        <a:pos x="connsiteX0" y="connsiteY0"/>
                      </a:cxn>
                      <a:cxn ang="0">
                        <a:pos x="connsiteX1" y="connsiteY1"/>
                      </a:cxn>
                      <a:cxn ang="0">
                        <a:pos x="connsiteX2" y="connsiteY2"/>
                      </a:cxn>
                      <a:cxn ang="0">
                        <a:pos x="connsiteX3" y="connsiteY3"/>
                      </a:cxn>
                    </a:cxnLst>
                    <a:rect l="l" t="t" r="r" b="b"/>
                    <a:pathLst>
                      <a:path w="511882" h="319887">
                        <a:moveTo>
                          <a:pt x="208035" y="0"/>
                        </a:moveTo>
                        <a:cubicBezTo>
                          <a:pt x="208035" y="0"/>
                          <a:pt x="134693" y="97155"/>
                          <a:pt x="48968" y="163830"/>
                        </a:cubicBezTo>
                        <a:cubicBezTo>
                          <a:pt x="4200" y="198120"/>
                          <a:pt x="-23422" y="267653"/>
                          <a:pt x="27060" y="307658"/>
                        </a:cubicBezTo>
                        <a:cubicBezTo>
                          <a:pt x="84210" y="352425"/>
                          <a:pt x="396630" y="275273"/>
                          <a:pt x="511883" y="60008"/>
                        </a:cubicBezTo>
                      </a:path>
                    </a:pathLst>
                  </a:custGeom>
                  <a:solidFill>
                    <a:srgbClr val="F7EDE1"/>
                  </a:solidFill>
                  <a:ln w="12383" cap="flat">
                    <a:solidFill>
                      <a:srgbClr val="686763"/>
                    </a:solidFill>
                    <a:prstDash val="solid"/>
                    <a:miter/>
                  </a:ln>
                </p:spPr>
                <p:txBody>
                  <a:bodyPr rtlCol="0" anchor="ctr"/>
                  <a:lstStyle/>
                  <a:p>
                    <a:endParaRPr lang="zh-CN" altLang="en-US"/>
                  </a:p>
                </p:txBody>
              </p:sp>
              <p:sp>
                <p:nvSpPr>
                  <p:cNvPr id="217" name="任意多边形: 形状 216">
                    <a:extLst>
                      <a:ext uri="{FF2B5EF4-FFF2-40B4-BE49-F238E27FC236}">
                        <a16:creationId xmlns:a16="http://schemas.microsoft.com/office/drawing/2014/main" id="{6ADA63C3-A183-9B3E-94CC-4DE0DA221247}"/>
                      </a:ext>
                    </a:extLst>
                  </p:cNvPr>
                  <p:cNvSpPr/>
                  <p:nvPr/>
                </p:nvSpPr>
                <p:spPr>
                  <a:xfrm>
                    <a:off x="9217392" y="4650744"/>
                    <a:ext cx="51435" cy="20002"/>
                  </a:xfrm>
                  <a:custGeom>
                    <a:avLst/>
                    <a:gdLst>
                      <a:gd name="connsiteX0" fmla="*/ 0 w 51435"/>
                      <a:gd name="connsiteY0" fmla="*/ 20003 h 20002"/>
                      <a:gd name="connsiteX1" fmla="*/ 51435 w 51435"/>
                      <a:gd name="connsiteY1" fmla="*/ 0 h 20002"/>
                    </a:gdLst>
                    <a:ahLst/>
                    <a:cxnLst>
                      <a:cxn ang="0">
                        <a:pos x="connsiteX0" y="connsiteY0"/>
                      </a:cxn>
                      <a:cxn ang="0">
                        <a:pos x="connsiteX1" y="connsiteY1"/>
                      </a:cxn>
                    </a:cxnLst>
                    <a:rect l="l" t="t" r="r" b="b"/>
                    <a:pathLst>
                      <a:path w="51435" h="20002">
                        <a:moveTo>
                          <a:pt x="0" y="20003"/>
                        </a:moveTo>
                        <a:cubicBezTo>
                          <a:pt x="0" y="20003"/>
                          <a:pt x="34290" y="13335"/>
                          <a:pt x="51435" y="0"/>
                        </a:cubicBezTo>
                      </a:path>
                    </a:pathLst>
                  </a:custGeom>
                  <a:noFill/>
                  <a:ln w="12383" cap="flat">
                    <a:solidFill>
                      <a:srgbClr val="686763"/>
                    </a:solidFill>
                    <a:prstDash val="solid"/>
                    <a:miter/>
                  </a:ln>
                </p:spPr>
                <p:txBody>
                  <a:bodyPr rtlCol="0" anchor="ctr"/>
                  <a:lstStyle/>
                  <a:p>
                    <a:endParaRPr lang="zh-CN" altLang="en-US"/>
                  </a:p>
                </p:txBody>
              </p:sp>
              <p:sp>
                <p:nvSpPr>
                  <p:cNvPr id="218" name="任意多边形: 形状 217">
                    <a:extLst>
                      <a:ext uri="{FF2B5EF4-FFF2-40B4-BE49-F238E27FC236}">
                        <a16:creationId xmlns:a16="http://schemas.microsoft.com/office/drawing/2014/main" id="{8C9613CD-03C4-FEF2-F8A5-D6488AA3FDA6}"/>
                      </a:ext>
                    </a:extLst>
                  </p:cNvPr>
                  <p:cNvSpPr/>
                  <p:nvPr/>
                </p:nvSpPr>
                <p:spPr>
                  <a:xfrm>
                    <a:off x="9239299" y="4717419"/>
                    <a:ext cx="51434" cy="7620"/>
                  </a:xfrm>
                  <a:custGeom>
                    <a:avLst/>
                    <a:gdLst>
                      <a:gd name="connsiteX0" fmla="*/ 0 w 51434"/>
                      <a:gd name="connsiteY0" fmla="*/ 7620 h 7620"/>
                      <a:gd name="connsiteX1" fmla="*/ 51435 w 51434"/>
                      <a:gd name="connsiteY1" fmla="*/ 0 h 7620"/>
                    </a:gdLst>
                    <a:ahLst/>
                    <a:cxnLst>
                      <a:cxn ang="0">
                        <a:pos x="connsiteX0" y="connsiteY0"/>
                      </a:cxn>
                      <a:cxn ang="0">
                        <a:pos x="connsiteX1" y="connsiteY1"/>
                      </a:cxn>
                    </a:cxnLst>
                    <a:rect l="l" t="t" r="r" b="b"/>
                    <a:pathLst>
                      <a:path w="51434" h="7620">
                        <a:moveTo>
                          <a:pt x="0" y="7620"/>
                        </a:moveTo>
                        <a:cubicBezTo>
                          <a:pt x="0" y="7620"/>
                          <a:pt x="40957" y="5715"/>
                          <a:pt x="51435" y="0"/>
                        </a:cubicBezTo>
                      </a:path>
                    </a:pathLst>
                  </a:custGeom>
                  <a:noFill/>
                  <a:ln w="12383" cap="flat">
                    <a:solidFill>
                      <a:srgbClr val="686763"/>
                    </a:solidFill>
                    <a:prstDash val="solid"/>
                    <a:miter/>
                  </a:ln>
                </p:spPr>
                <p:txBody>
                  <a:bodyPr rtlCol="0" anchor="ctr"/>
                  <a:lstStyle/>
                  <a:p>
                    <a:endParaRPr lang="zh-CN" altLang="en-US"/>
                  </a:p>
                </p:txBody>
              </p:sp>
            </p:grpSp>
          </p:grpSp>
          <p:grpSp>
            <p:nvGrpSpPr>
              <p:cNvPr id="154" name="图形 457">
                <a:extLst>
                  <a:ext uri="{FF2B5EF4-FFF2-40B4-BE49-F238E27FC236}">
                    <a16:creationId xmlns:a16="http://schemas.microsoft.com/office/drawing/2014/main" id="{99C87E82-A2E0-C8AF-1BA3-4B7FB1A689B3}"/>
                  </a:ext>
                </a:extLst>
              </p:cNvPr>
              <p:cNvGrpSpPr/>
              <p:nvPr/>
            </p:nvGrpSpPr>
            <p:grpSpPr>
              <a:xfrm>
                <a:off x="8289006" y="4281262"/>
                <a:ext cx="1101090" cy="328612"/>
                <a:chOff x="8657322" y="4012569"/>
                <a:chExt cx="1101090" cy="328612"/>
              </a:xfrm>
              <a:solidFill>
                <a:srgbClr val="CECECE"/>
              </a:solidFill>
            </p:grpSpPr>
            <p:grpSp>
              <p:nvGrpSpPr>
                <p:cNvPr id="208" name="图形 457">
                  <a:extLst>
                    <a:ext uri="{FF2B5EF4-FFF2-40B4-BE49-F238E27FC236}">
                      <a16:creationId xmlns:a16="http://schemas.microsoft.com/office/drawing/2014/main" id="{B1FFD5D8-19DB-DB8E-B575-566AAA2B57CE}"/>
                    </a:ext>
                  </a:extLst>
                </p:cNvPr>
                <p:cNvGrpSpPr/>
                <p:nvPr/>
              </p:nvGrpSpPr>
              <p:grpSpPr>
                <a:xfrm>
                  <a:off x="8657322" y="4012569"/>
                  <a:ext cx="176428" cy="328612"/>
                  <a:chOff x="8657322" y="4012569"/>
                  <a:chExt cx="176428" cy="328612"/>
                </a:xfrm>
                <a:solidFill>
                  <a:srgbClr val="CECECE"/>
                </a:solidFill>
              </p:grpSpPr>
              <p:sp>
                <p:nvSpPr>
                  <p:cNvPr id="212" name="任意多边形: 形状 211">
                    <a:extLst>
                      <a:ext uri="{FF2B5EF4-FFF2-40B4-BE49-F238E27FC236}">
                        <a16:creationId xmlns:a16="http://schemas.microsoft.com/office/drawing/2014/main" id="{C9DE9C87-1600-9CB0-9359-25DF24AB250E}"/>
                      </a:ext>
                    </a:extLst>
                  </p:cNvPr>
                  <p:cNvSpPr/>
                  <p:nvPr/>
                </p:nvSpPr>
                <p:spPr>
                  <a:xfrm>
                    <a:off x="8695422" y="4012569"/>
                    <a:ext cx="138328" cy="132397"/>
                  </a:xfrm>
                  <a:custGeom>
                    <a:avLst/>
                    <a:gdLst>
                      <a:gd name="connsiteX0" fmla="*/ 138113 w 138328"/>
                      <a:gd name="connsiteY0" fmla="*/ 94298 h 132397"/>
                      <a:gd name="connsiteX1" fmla="*/ 0 w 138328"/>
                      <a:gd name="connsiteY1" fmla="*/ 128588 h 132397"/>
                      <a:gd name="connsiteX2" fmla="*/ 39053 w 138328"/>
                      <a:gd name="connsiteY2" fmla="*/ 0 h 132397"/>
                      <a:gd name="connsiteX3" fmla="*/ 138113 w 138328"/>
                      <a:gd name="connsiteY3" fmla="*/ 94298 h 132397"/>
                    </a:gdLst>
                    <a:ahLst/>
                    <a:cxnLst>
                      <a:cxn ang="0">
                        <a:pos x="connsiteX0" y="connsiteY0"/>
                      </a:cxn>
                      <a:cxn ang="0">
                        <a:pos x="connsiteX1" y="connsiteY1"/>
                      </a:cxn>
                      <a:cxn ang="0">
                        <a:pos x="connsiteX2" y="connsiteY2"/>
                      </a:cxn>
                      <a:cxn ang="0">
                        <a:pos x="connsiteX3" y="connsiteY3"/>
                      </a:cxn>
                    </a:cxnLst>
                    <a:rect l="l" t="t" r="r" b="b"/>
                    <a:pathLst>
                      <a:path w="138328" h="132397">
                        <a:moveTo>
                          <a:pt x="138113" y="94298"/>
                        </a:moveTo>
                        <a:cubicBezTo>
                          <a:pt x="133350" y="140017"/>
                          <a:pt x="42863" y="134303"/>
                          <a:pt x="0" y="128588"/>
                        </a:cubicBezTo>
                        <a:cubicBezTo>
                          <a:pt x="11430" y="81915"/>
                          <a:pt x="24765" y="39053"/>
                          <a:pt x="39053" y="0"/>
                        </a:cubicBezTo>
                        <a:cubicBezTo>
                          <a:pt x="67628" y="11430"/>
                          <a:pt x="142875" y="45720"/>
                          <a:pt x="138113" y="94298"/>
                        </a:cubicBezTo>
                        <a:close/>
                      </a:path>
                    </a:pathLst>
                  </a:custGeom>
                  <a:solidFill>
                    <a:srgbClr val="FFC176"/>
                  </a:solidFill>
                  <a:ln w="9525" cap="flat">
                    <a:noFill/>
                    <a:prstDash val="solid"/>
                    <a:miter/>
                  </a:ln>
                </p:spPr>
                <p:txBody>
                  <a:bodyPr rtlCol="0" anchor="ctr"/>
                  <a:lstStyle/>
                  <a:p>
                    <a:endParaRPr lang="zh-CN" altLang="en-US"/>
                  </a:p>
                </p:txBody>
              </p:sp>
              <p:sp>
                <p:nvSpPr>
                  <p:cNvPr id="213" name="任意多边形: 形状 212">
                    <a:extLst>
                      <a:ext uri="{FF2B5EF4-FFF2-40B4-BE49-F238E27FC236}">
                        <a16:creationId xmlns:a16="http://schemas.microsoft.com/office/drawing/2014/main" id="{E795CE19-865B-70E1-359A-03C3FE664755}"/>
                      </a:ext>
                    </a:extLst>
                  </p:cNvPr>
                  <p:cNvSpPr/>
                  <p:nvPr/>
                </p:nvSpPr>
                <p:spPr>
                  <a:xfrm>
                    <a:off x="8657322" y="4187829"/>
                    <a:ext cx="84607" cy="153352"/>
                  </a:xfrm>
                  <a:custGeom>
                    <a:avLst/>
                    <a:gdLst>
                      <a:gd name="connsiteX0" fmla="*/ 83820 w 84607"/>
                      <a:gd name="connsiteY0" fmla="*/ 77152 h 153352"/>
                      <a:gd name="connsiteX1" fmla="*/ 0 w 84607"/>
                      <a:gd name="connsiteY1" fmla="*/ 153352 h 153352"/>
                      <a:gd name="connsiteX2" fmla="*/ 11430 w 84607"/>
                      <a:gd name="connsiteY2" fmla="*/ 83820 h 153352"/>
                      <a:gd name="connsiteX3" fmla="*/ 27622 w 84607"/>
                      <a:gd name="connsiteY3" fmla="*/ 0 h 153352"/>
                      <a:gd name="connsiteX4" fmla="*/ 83820 w 84607"/>
                      <a:gd name="connsiteY4" fmla="*/ 77152 h 1533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4607" h="153352">
                        <a:moveTo>
                          <a:pt x="83820" y="77152"/>
                        </a:moveTo>
                        <a:cubicBezTo>
                          <a:pt x="77153" y="120967"/>
                          <a:pt x="31433" y="143827"/>
                          <a:pt x="0" y="153352"/>
                        </a:cubicBezTo>
                        <a:cubicBezTo>
                          <a:pt x="3810" y="130492"/>
                          <a:pt x="7620" y="107632"/>
                          <a:pt x="11430" y="83820"/>
                        </a:cubicBezTo>
                        <a:cubicBezTo>
                          <a:pt x="16192" y="54292"/>
                          <a:pt x="21908" y="26670"/>
                          <a:pt x="27622" y="0"/>
                        </a:cubicBezTo>
                        <a:cubicBezTo>
                          <a:pt x="53340" y="9525"/>
                          <a:pt x="90488" y="31432"/>
                          <a:pt x="83820" y="77152"/>
                        </a:cubicBezTo>
                        <a:close/>
                      </a:path>
                    </a:pathLst>
                  </a:custGeom>
                  <a:solidFill>
                    <a:srgbClr val="FFC176"/>
                  </a:solidFill>
                  <a:ln w="9525" cap="flat">
                    <a:noFill/>
                    <a:prstDash val="solid"/>
                    <a:miter/>
                  </a:ln>
                </p:spPr>
                <p:txBody>
                  <a:bodyPr rtlCol="0" anchor="ctr"/>
                  <a:lstStyle/>
                  <a:p>
                    <a:endParaRPr lang="zh-CN" altLang="en-US"/>
                  </a:p>
                </p:txBody>
              </p:sp>
            </p:grpSp>
            <p:grpSp>
              <p:nvGrpSpPr>
                <p:cNvPr id="209" name="图形 457">
                  <a:extLst>
                    <a:ext uri="{FF2B5EF4-FFF2-40B4-BE49-F238E27FC236}">
                      <a16:creationId xmlns:a16="http://schemas.microsoft.com/office/drawing/2014/main" id="{7226CC71-6941-D012-D457-412FEFD70086}"/>
                    </a:ext>
                  </a:extLst>
                </p:cNvPr>
                <p:cNvGrpSpPr/>
                <p:nvPr/>
              </p:nvGrpSpPr>
              <p:grpSpPr>
                <a:xfrm>
                  <a:off x="9581983" y="4012569"/>
                  <a:ext cx="176428" cy="328612"/>
                  <a:chOff x="9581983" y="4012569"/>
                  <a:chExt cx="176428" cy="328612"/>
                </a:xfrm>
                <a:solidFill>
                  <a:srgbClr val="CECECE"/>
                </a:solidFill>
              </p:grpSpPr>
              <p:sp>
                <p:nvSpPr>
                  <p:cNvPr id="210" name="任意多边形: 形状 209">
                    <a:extLst>
                      <a:ext uri="{FF2B5EF4-FFF2-40B4-BE49-F238E27FC236}">
                        <a16:creationId xmlns:a16="http://schemas.microsoft.com/office/drawing/2014/main" id="{255FCDED-935A-06DE-F7AE-88FD6F5A94FB}"/>
                      </a:ext>
                    </a:extLst>
                  </p:cNvPr>
                  <p:cNvSpPr/>
                  <p:nvPr/>
                </p:nvSpPr>
                <p:spPr>
                  <a:xfrm>
                    <a:off x="9581983" y="4012569"/>
                    <a:ext cx="138328" cy="132397"/>
                  </a:xfrm>
                  <a:custGeom>
                    <a:avLst/>
                    <a:gdLst>
                      <a:gd name="connsiteX0" fmla="*/ 138329 w 138328"/>
                      <a:gd name="connsiteY0" fmla="*/ 128588 h 132397"/>
                      <a:gd name="connsiteX1" fmla="*/ 216 w 138328"/>
                      <a:gd name="connsiteY1" fmla="*/ 94298 h 132397"/>
                      <a:gd name="connsiteX2" fmla="*/ 99276 w 138328"/>
                      <a:gd name="connsiteY2" fmla="*/ 0 h 132397"/>
                      <a:gd name="connsiteX3" fmla="*/ 138329 w 138328"/>
                      <a:gd name="connsiteY3" fmla="*/ 128588 h 132397"/>
                    </a:gdLst>
                    <a:ahLst/>
                    <a:cxnLst>
                      <a:cxn ang="0">
                        <a:pos x="connsiteX0" y="connsiteY0"/>
                      </a:cxn>
                      <a:cxn ang="0">
                        <a:pos x="connsiteX1" y="connsiteY1"/>
                      </a:cxn>
                      <a:cxn ang="0">
                        <a:pos x="connsiteX2" y="connsiteY2"/>
                      </a:cxn>
                      <a:cxn ang="0">
                        <a:pos x="connsiteX3" y="connsiteY3"/>
                      </a:cxn>
                    </a:cxnLst>
                    <a:rect l="l" t="t" r="r" b="b"/>
                    <a:pathLst>
                      <a:path w="138328" h="132397">
                        <a:moveTo>
                          <a:pt x="138329" y="128588"/>
                        </a:moveTo>
                        <a:cubicBezTo>
                          <a:pt x="95466" y="134303"/>
                          <a:pt x="4979" y="140017"/>
                          <a:pt x="216" y="94298"/>
                        </a:cubicBezTo>
                        <a:cubicBezTo>
                          <a:pt x="-4546" y="45720"/>
                          <a:pt x="70701" y="11430"/>
                          <a:pt x="99276" y="0"/>
                        </a:cubicBezTo>
                        <a:cubicBezTo>
                          <a:pt x="113564" y="39053"/>
                          <a:pt x="126898" y="81915"/>
                          <a:pt x="138329" y="128588"/>
                        </a:cubicBezTo>
                        <a:close/>
                      </a:path>
                    </a:pathLst>
                  </a:custGeom>
                  <a:solidFill>
                    <a:srgbClr val="FFC176"/>
                  </a:solidFill>
                  <a:ln w="9525" cap="flat">
                    <a:noFill/>
                    <a:prstDash val="solid"/>
                    <a:miter/>
                  </a:ln>
                </p:spPr>
                <p:txBody>
                  <a:bodyPr rtlCol="0" anchor="ctr"/>
                  <a:lstStyle/>
                  <a:p>
                    <a:endParaRPr lang="zh-CN" altLang="en-US"/>
                  </a:p>
                </p:txBody>
              </p:sp>
              <p:sp>
                <p:nvSpPr>
                  <p:cNvPr id="211" name="任意多边形: 形状 210">
                    <a:extLst>
                      <a:ext uri="{FF2B5EF4-FFF2-40B4-BE49-F238E27FC236}">
                        <a16:creationId xmlns:a16="http://schemas.microsoft.com/office/drawing/2014/main" id="{39341D00-C43F-16E5-948B-FF7C0EEB9F7E}"/>
                      </a:ext>
                    </a:extLst>
                  </p:cNvPr>
                  <p:cNvSpPr/>
                  <p:nvPr/>
                </p:nvSpPr>
                <p:spPr>
                  <a:xfrm>
                    <a:off x="9673804" y="4187829"/>
                    <a:ext cx="84607" cy="153352"/>
                  </a:xfrm>
                  <a:custGeom>
                    <a:avLst/>
                    <a:gdLst>
                      <a:gd name="connsiteX0" fmla="*/ 84607 w 84607"/>
                      <a:gd name="connsiteY0" fmla="*/ 153352 h 153352"/>
                      <a:gd name="connsiteX1" fmla="*/ 787 w 84607"/>
                      <a:gd name="connsiteY1" fmla="*/ 77152 h 153352"/>
                      <a:gd name="connsiteX2" fmla="*/ 56985 w 84607"/>
                      <a:gd name="connsiteY2" fmla="*/ 0 h 153352"/>
                      <a:gd name="connsiteX3" fmla="*/ 73177 w 84607"/>
                      <a:gd name="connsiteY3" fmla="*/ 83820 h 153352"/>
                      <a:gd name="connsiteX4" fmla="*/ 84607 w 84607"/>
                      <a:gd name="connsiteY4" fmla="*/ 153352 h 1533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4607" h="153352">
                        <a:moveTo>
                          <a:pt x="84607" y="153352"/>
                        </a:moveTo>
                        <a:cubicBezTo>
                          <a:pt x="53175" y="142875"/>
                          <a:pt x="7455" y="120967"/>
                          <a:pt x="787" y="77152"/>
                        </a:cubicBezTo>
                        <a:cubicBezTo>
                          <a:pt x="-5880" y="31432"/>
                          <a:pt x="31267" y="9525"/>
                          <a:pt x="56985" y="0"/>
                        </a:cubicBezTo>
                        <a:cubicBezTo>
                          <a:pt x="62700" y="26670"/>
                          <a:pt x="68415" y="54292"/>
                          <a:pt x="73177" y="83820"/>
                        </a:cubicBezTo>
                        <a:cubicBezTo>
                          <a:pt x="76987" y="107632"/>
                          <a:pt x="80797" y="131445"/>
                          <a:pt x="84607" y="153352"/>
                        </a:cubicBezTo>
                        <a:close/>
                      </a:path>
                    </a:pathLst>
                  </a:custGeom>
                  <a:solidFill>
                    <a:srgbClr val="FFC176"/>
                  </a:solidFill>
                  <a:ln w="9525" cap="flat">
                    <a:noFill/>
                    <a:prstDash val="solid"/>
                    <a:miter/>
                  </a:ln>
                </p:spPr>
                <p:txBody>
                  <a:bodyPr rtlCol="0" anchor="ctr"/>
                  <a:lstStyle/>
                  <a:p>
                    <a:endParaRPr lang="zh-CN" altLang="en-US"/>
                  </a:p>
                </p:txBody>
              </p:sp>
            </p:grpSp>
          </p:grpSp>
          <p:grpSp>
            <p:nvGrpSpPr>
              <p:cNvPr id="155" name="图形 457">
                <a:extLst>
                  <a:ext uri="{FF2B5EF4-FFF2-40B4-BE49-F238E27FC236}">
                    <a16:creationId xmlns:a16="http://schemas.microsoft.com/office/drawing/2014/main" id="{254D8C12-22C7-D58D-4A2F-F26E10BD5407}"/>
                  </a:ext>
                </a:extLst>
              </p:cNvPr>
              <p:cNvGrpSpPr/>
              <p:nvPr/>
            </p:nvGrpSpPr>
            <p:grpSpPr>
              <a:xfrm>
                <a:off x="8549990" y="5316629"/>
                <a:ext cx="463867" cy="80009"/>
                <a:chOff x="8918306" y="5047936"/>
                <a:chExt cx="463867" cy="80009"/>
              </a:xfrm>
              <a:solidFill>
                <a:srgbClr val="686763"/>
              </a:solidFill>
            </p:grpSpPr>
            <p:sp>
              <p:nvSpPr>
                <p:cNvPr id="156" name="任意多边形: 形状 155">
                  <a:extLst>
                    <a:ext uri="{FF2B5EF4-FFF2-40B4-BE49-F238E27FC236}">
                      <a16:creationId xmlns:a16="http://schemas.microsoft.com/office/drawing/2014/main" id="{805894EB-498B-64BB-6631-F97800A74ED8}"/>
                    </a:ext>
                  </a:extLst>
                </p:cNvPr>
                <p:cNvSpPr/>
                <p:nvPr/>
              </p:nvSpPr>
              <p:spPr>
                <a:xfrm>
                  <a:off x="9163099" y="5114611"/>
                  <a:ext cx="952" cy="3809"/>
                </a:xfrm>
                <a:custGeom>
                  <a:avLst/>
                  <a:gdLst>
                    <a:gd name="connsiteX0" fmla="*/ 0 w 952"/>
                    <a:gd name="connsiteY0" fmla="*/ 3810 h 3809"/>
                    <a:gd name="connsiteX1" fmla="*/ 952 w 952"/>
                    <a:gd name="connsiteY1" fmla="*/ 0 h 3809"/>
                    <a:gd name="connsiteX2" fmla="*/ 0 w 952"/>
                    <a:gd name="connsiteY2" fmla="*/ 3810 h 3809"/>
                  </a:gdLst>
                  <a:ahLst/>
                  <a:cxnLst>
                    <a:cxn ang="0">
                      <a:pos x="connsiteX0" y="connsiteY0"/>
                    </a:cxn>
                    <a:cxn ang="0">
                      <a:pos x="connsiteX1" y="connsiteY1"/>
                    </a:cxn>
                    <a:cxn ang="0">
                      <a:pos x="connsiteX2" y="connsiteY2"/>
                    </a:cxn>
                  </a:cxnLst>
                  <a:rect l="l" t="t" r="r" b="b"/>
                  <a:pathLst>
                    <a:path w="952" h="3809">
                      <a:moveTo>
                        <a:pt x="0" y="3810"/>
                      </a:moveTo>
                      <a:cubicBezTo>
                        <a:pt x="0" y="2858"/>
                        <a:pt x="952" y="1905"/>
                        <a:pt x="952" y="0"/>
                      </a:cubicBezTo>
                      <a:cubicBezTo>
                        <a:pt x="0" y="0"/>
                        <a:pt x="0" y="953"/>
                        <a:pt x="0" y="3810"/>
                      </a:cubicBezTo>
                      <a:close/>
                    </a:path>
                  </a:pathLst>
                </a:custGeom>
                <a:grpFill/>
                <a:ln w="9525" cap="flat">
                  <a:noFill/>
                  <a:prstDash val="solid"/>
                  <a:miter/>
                </a:ln>
              </p:spPr>
              <p:txBody>
                <a:bodyPr rtlCol="0" anchor="ctr"/>
                <a:lstStyle/>
                <a:p>
                  <a:endParaRPr lang="zh-CN" altLang="en-US"/>
                </a:p>
              </p:txBody>
            </p:sp>
            <p:sp>
              <p:nvSpPr>
                <p:cNvPr id="157" name="任意多边形: 形状 156">
                  <a:extLst>
                    <a:ext uri="{FF2B5EF4-FFF2-40B4-BE49-F238E27FC236}">
                      <a16:creationId xmlns:a16="http://schemas.microsoft.com/office/drawing/2014/main" id="{60F06202-E8D2-911D-F95A-4B6382CC038B}"/>
                    </a:ext>
                  </a:extLst>
                </p:cNvPr>
                <p:cNvSpPr/>
                <p:nvPr/>
              </p:nvSpPr>
              <p:spPr>
                <a:xfrm>
                  <a:off x="9064992" y="5105086"/>
                  <a:ext cx="9525" cy="952"/>
                </a:xfrm>
                <a:custGeom>
                  <a:avLst/>
                  <a:gdLst>
                    <a:gd name="connsiteX0" fmla="*/ 0 w 9525"/>
                    <a:gd name="connsiteY0" fmla="*/ 0 h 952"/>
                    <a:gd name="connsiteX1" fmla="*/ 0 w 9525"/>
                    <a:gd name="connsiteY1" fmla="*/ 0 h 952"/>
                    <a:gd name="connsiteX2" fmla="*/ 0 w 9525"/>
                    <a:gd name="connsiteY2" fmla="*/ 953 h 952"/>
                    <a:gd name="connsiteX3" fmla="*/ 0 w 9525"/>
                    <a:gd name="connsiteY3" fmla="*/ 0 h 952"/>
                  </a:gdLst>
                  <a:ahLst/>
                  <a:cxnLst>
                    <a:cxn ang="0">
                      <a:pos x="connsiteX0" y="connsiteY0"/>
                    </a:cxn>
                    <a:cxn ang="0">
                      <a:pos x="connsiteX1" y="connsiteY1"/>
                    </a:cxn>
                    <a:cxn ang="0">
                      <a:pos x="connsiteX2" y="connsiteY2"/>
                    </a:cxn>
                    <a:cxn ang="0">
                      <a:pos x="connsiteX3" y="connsiteY3"/>
                    </a:cxn>
                  </a:cxnLst>
                  <a:rect l="l" t="t" r="r" b="b"/>
                  <a:pathLst>
                    <a:path w="9525" h="952">
                      <a:moveTo>
                        <a:pt x="0" y="0"/>
                      </a:moveTo>
                      <a:cubicBezTo>
                        <a:pt x="0" y="953"/>
                        <a:pt x="0" y="953"/>
                        <a:pt x="0" y="0"/>
                      </a:cubicBezTo>
                      <a:lnTo>
                        <a:pt x="0" y="953"/>
                      </a:lnTo>
                      <a:lnTo>
                        <a:pt x="0" y="0"/>
                      </a:lnTo>
                      <a:close/>
                    </a:path>
                  </a:pathLst>
                </a:custGeom>
                <a:grpFill/>
                <a:ln w="9525" cap="flat">
                  <a:noFill/>
                  <a:prstDash val="solid"/>
                  <a:miter/>
                </a:ln>
              </p:spPr>
              <p:txBody>
                <a:bodyPr rtlCol="0" anchor="ctr"/>
                <a:lstStyle/>
                <a:p>
                  <a:endParaRPr lang="zh-CN" altLang="en-US"/>
                </a:p>
              </p:txBody>
            </p:sp>
            <p:sp>
              <p:nvSpPr>
                <p:cNvPr id="158" name="任意多边形: 形状 157">
                  <a:extLst>
                    <a:ext uri="{FF2B5EF4-FFF2-40B4-BE49-F238E27FC236}">
                      <a16:creationId xmlns:a16="http://schemas.microsoft.com/office/drawing/2014/main" id="{B1BD6614-E97E-BDF9-5B36-492513AD9D26}"/>
                    </a:ext>
                  </a:extLst>
                </p:cNvPr>
                <p:cNvSpPr/>
                <p:nvPr/>
              </p:nvSpPr>
              <p:spPr>
                <a:xfrm>
                  <a:off x="9064039" y="5106992"/>
                  <a:ext cx="952" cy="3809"/>
                </a:xfrm>
                <a:custGeom>
                  <a:avLst/>
                  <a:gdLst>
                    <a:gd name="connsiteX0" fmla="*/ 953 w 952"/>
                    <a:gd name="connsiteY0" fmla="*/ 0 h 3809"/>
                    <a:gd name="connsiteX1" fmla="*/ 0 w 952"/>
                    <a:gd name="connsiteY1" fmla="*/ 3810 h 3809"/>
                    <a:gd name="connsiteX2" fmla="*/ 953 w 952"/>
                    <a:gd name="connsiteY2" fmla="*/ 0 h 3809"/>
                  </a:gdLst>
                  <a:ahLst/>
                  <a:cxnLst>
                    <a:cxn ang="0">
                      <a:pos x="connsiteX0" y="connsiteY0"/>
                    </a:cxn>
                    <a:cxn ang="0">
                      <a:pos x="connsiteX1" y="connsiteY1"/>
                    </a:cxn>
                    <a:cxn ang="0">
                      <a:pos x="connsiteX2" y="connsiteY2"/>
                    </a:cxn>
                  </a:cxnLst>
                  <a:rect l="l" t="t" r="r" b="b"/>
                  <a:pathLst>
                    <a:path w="952" h="3809">
                      <a:moveTo>
                        <a:pt x="953" y="0"/>
                      </a:moveTo>
                      <a:lnTo>
                        <a:pt x="0" y="3810"/>
                      </a:lnTo>
                      <a:cubicBezTo>
                        <a:pt x="953" y="1905"/>
                        <a:pt x="953" y="953"/>
                        <a:pt x="953" y="0"/>
                      </a:cubicBezTo>
                      <a:close/>
                    </a:path>
                  </a:pathLst>
                </a:custGeom>
                <a:grpFill/>
                <a:ln w="9525" cap="flat">
                  <a:noFill/>
                  <a:prstDash val="solid"/>
                  <a:miter/>
                </a:ln>
              </p:spPr>
              <p:txBody>
                <a:bodyPr rtlCol="0" anchor="ctr"/>
                <a:lstStyle/>
                <a:p>
                  <a:endParaRPr lang="zh-CN" altLang="en-US"/>
                </a:p>
              </p:txBody>
            </p:sp>
            <p:sp>
              <p:nvSpPr>
                <p:cNvPr id="159" name="任意多边形: 形状 158">
                  <a:extLst>
                    <a:ext uri="{FF2B5EF4-FFF2-40B4-BE49-F238E27FC236}">
                      <a16:creationId xmlns:a16="http://schemas.microsoft.com/office/drawing/2014/main" id="{F7EA12CF-40CD-03FF-706C-B925FC5C7D42}"/>
                    </a:ext>
                  </a:extLst>
                </p:cNvPr>
                <p:cNvSpPr/>
                <p:nvPr/>
              </p:nvSpPr>
              <p:spPr>
                <a:xfrm>
                  <a:off x="9170719" y="5085084"/>
                  <a:ext cx="2857" cy="4762"/>
                </a:xfrm>
                <a:custGeom>
                  <a:avLst/>
                  <a:gdLst>
                    <a:gd name="connsiteX0" fmla="*/ 0 w 2857"/>
                    <a:gd name="connsiteY0" fmla="*/ 4763 h 4762"/>
                    <a:gd name="connsiteX1" fmla="*/ 2858 w 2857"/>
                    <a:gd name="connsiteY1" fmla="*/ 0 h 4762"/>
                    <a:gd name="connsiteX2" fmla="*/ 0 w 2857"/>
                    <a:gd name="connsiteY2" fmla="*/ 4763 h 4762"/>
                  </a:gdLst>
                  <a:ahLst/>
                  <a:cxnLst>
                    <a:cxn ang="0">
                      <a:pos x="connsiteX0" y="connsiteY0"/>
                    </a:cxn>
                    <a:cxn ang="0">
                      <a:pos x="connsiteX1" y="connsiteY1"/>
                    </a:cxn>
                    <a:cxn ang="0">
                      <a:pos x="connsiteX2" y="connsiteY2"/>
                    </a:cxn>
                  </a:cxnLst>
                  <a:rect l="l" t="t" r="r" b="b"/>
                  <a:pathLst>
                    <a:path w="2857" h="4762">
                      <a:moveTo>
                        <a:pt x="0" y="4763"/>
                      </a:moveTo>
                      <a:cubicBezTo>
                        <a:pt x="953" y="3810"/>
                        <a:pt x="1905" y="1905"/>
                        <a:pt x="2858" y="0"/>
                      </a:cubicBezTo>
                      <a:lnTo>
                        <a:pt x="0" y="4763"/>
                      </a:lnTo>
                      <a:close/>
                    </a:path>
                  </a:pathLst>
                </a:custGeom>
                <a:grpFill/>
                <a:ln w="9525" cap="flat">
                  <a:noFill/>
                  <a:prstDash val="solid"/>
                  <a:miter/>
                </a:ln>
              </p:spPr>
              <p:txBody>
                <a:bodyPr rtlCol="0" anchor="ctr"/>
                <a:lstStyle/>
                <a:p>
                  <a:endParaRPr lang="zh-CN" altLang="en-US"/>
                </a:p>
              </p:txBody>
            </p:sp>
            <p:sp>
              <p:nvSpPr>
                <p:cNvPr id="160" name="任意多边形: 形状 159">
                  <a:extLst>
                    <a:ext uri="{FF2B5EF4-FFF2-40B4-BE49-F238E27FC236}">
                      <a16:creationId xmlns:a16="http://schemas.microsoft.com/office/drawing/2014/main" id="{C57E1820-19A2-F19A-4FEB-8E6BFFA30DA7}"/>
                    </a:ext>
                  </a:extLst>
                </p:cNvPr>
                <p:cNvSpPr/>
                <p:nvPr/>
              </p:nvSpPr>
              <p:spPr>
                <a:xfrm>
                  <a:off x="9160242" y="5070796"/>
                  <a:ext cx="952" cy="1905"/>
                </a:xfrm>
                <a:custGeom>
                  <a:avLst/>
                  <a:gdLst>
                    <a:gd name="connsiteX0" fmla="*/ 952 w 952"/>
                    <a:gd name="connsiteY0" fmla="*/ 1905 h 1905"/>
                    <a:gd name="connsiteX1" fmla="*/ 0 w 952"/>
                    <a:gd name="connsiteY1" fmla="*/ 0 h 1905"/>
                    <a:gd name="connsiteX2" fmla="*/ 952 w 952"/>
                    <a:gd name="connsiteY2" fmla="*/ 1905 h 1905"/>
                  </a:gdLst>
                  <a:ahLst/>
                  <a:cxnLst>
                    <a:cxn ang="0">
                      <a:pos x="connsiteX0" y="connsiteY0"/>
                    </a:cxn>
                    <a:cxn ang="0">
                      <a:pos x="connsiteX1" y="connsiteY1"/>
                    </a:cxn>
                    <a:cxn ang="0">
                      <a:pos x="connsiteX2" y="connsiteY2"/>
                    </a:cxn>
                  </a:cxnLst>
                  <a:rect l="l" t="t" r="r" b="b"/>
                  <a:pathLst>
                    <a:path w="952" h="1905">
                      <a:moveTo>
                        <a:pt x="952" y="1905"/>
                      </a:moveTo>
                      <a:cubicBezTo>
                        <a:pt x="952" y="953"/>
                        <a:pt x="952" y="0"/>
                        <a:pt x="0" y="0"/>
                      </a:cubicBezTo>
                      <a:cubicBezTo>
                        <a:pt x="0" y="953"/>
                        <a:pt x="952" y="953"/>
                        <a:pt x="952" y="1905"/>
                      </a:cubicBezTo>
                      <a:close/>
                    </a:path>
                  </a:pathLst>
                </a:custGeom>
                <a:grpFill/>
                <a:ln w="9525" cap="flat">
                  <a:noFill/>
                  <a:prstDash val="solid"/>
                  <a:miter/>
                </a:ln>
              </p:spPr>
              <p:txBody>
                <a:bodyPr rtlCol="0" anchor="ctr"/>
                <a:lstStyle/>
                <a:p>
                  <a:endParaRPr lang="zh-CN" altLang="en-US"/>
                </a:p>
              </p:txBody>
            </p:sp>
            <p:sp>
              <p:nvSpPr>
                <p:cNvPr id="161" name="任意多边形: 形状 160">
                  <a:extLst>
                    <a:ext uri="{FF2B5EF4-FFF2-40B4-BE49-F238E27FC236}">
                      <a16:creationId xmlns:a16="http://schemas.microsoft.com/office/drawing/2014/main" id="{73A38545-A11A-7B37-528A-D257885FA53B}"/>
                    </a:ext>
                  </a:extLst>
                </p:cNvPr>
                <p:cNvSpPr/>
                <p:nvPr/>
              </p:nvSpPr>
              <p:spPr>
                <a:xfrm>
                  <a:off x="9251681" y="5119374"/>
                  <a:ext cx="9525" cy="952"/>
                </a:xfrm>
                <a:custGeom>
                  <a:avLst/>
                  <a:gdLst>
                    <a:gd name="connsiteX0" fmla="*/ 0 w 9525"/>
                    <a:gd name="connsiteY0" fmla="*/ 0 h 952"/>
                    <a:gd name="connsiteX1" fmla="*/ 0 w 9525"/>
                    <a:gd name="connsiteY1" fmla="*/ 953 h 952"/>
                    <a:gd name="connsiteX2" fmla="*/ 0 w 9525"/>
                    <a:gd name="connsiteY2" fmla="*/ 0 h 952"/>
                  </a:gdLst>
                  <a:ahLst/>
                  <a:cxnLst>
                    <a:cxn ang="0">
                      <a:pos x="connsiteX0" y="connsiteY0"/>
                    </a:cxn>
                    <a:cxn ang="0">
                      <a:pos x="connsiteX1" y="connsiteY1"/>
                    </a:cxn>
                    <a:cxn ang="0">
                      <a:pos x="connsiteX2" y="connsiteY2"/>
                    </a:cxn>
                  </a:cxnLst>
                  <a:rect l="l" t="t" r="r" b="b"/>
                  <a:pathLst>
                    <a:path w="9525" h="952">
                      <a:moveTo>
                        <a:pt x="0" y="0"/>
                      </a:moveTo>
                      <a:cubicBezTo>
                        <a:pt x="0" y="953"/>
                        <a:pt x="0" y="953"/>
                        <a:pt x="0" y="953"/>
                      </a:cubicBezTo>
                      <a:cubicBezTo>
                        <a:pt x="0" y="953"/>
                        <a:pt x="0" y="0"/>
                        <a:pt x="0" y="0"/>
                      </a:cubicBezTo>
                      <a:close/>
                    </a:path>
                  </a:pathLst>
                </a:custGeom>
                <a:grpFill/>
                <a:ln w="9525" cap="flat">
                  <a:noFill/>
                  <a:prstDash val="solid"/>
                  <a:miter/>
                </a:ln>
              </p:spPr>
              <p:txBody>
                <a:bodyPr rtlCol="0" anchor="ctr"/>
                <a:lstStyle/>
                <a:p>
                  <a:endParaRPr lang="zh-CN" altLang="en-US"/>
                </a:p>
              </p:txBody>
            </p:sp>
            <p:sp>
              <p:nvSpPr>
                <p:cNvPr id="162" name="任意多边形: 形状 161">
                  <a:extLst>
                    <a:ext uri="{FF2B5EF4-FFF2-40B4-BE49-F238E27FC236}">
                      <a16:creationId xmlns:a16="http://schemas.microsoft.com/office/drawing/2014/main" id="{CEBE3F24-CD05-7DC4-F86E-CFCB2CB3D923}"/>
                    </a:ext>
                  </a:extLst>
                </p:cNvPr>
                <p:cNvSpPr/>
                <p:nvPr/>
              </p:nvSpPr>
              <p:spPr>
                <a:xfrm>
                  <a:off x="9257397" y="5110535"/>
                  <a:ext cx="1905" cy="1219"/>
                </a:xfrm>
                <a:custGeom>
                  <a:avLst/>
                  <a:gdLst>
                    <a:gd name="connsiteX0" fmla="*/ 0 w 1905"/>
                    <a:gd name="connsiteY0" fmla="*/ 1219 h 1219"/>
                    <a:gd name="connsiteX1" fmla="*/ 1905 w 1905"/>
                    <a:gd name="connsiteY1" fmla="*/ 1219 h 1219"/>
                    <a:gd name="connsiteX2" fmla="*/ 1905 w 1905"/>
                    <a:gd name="connsiteY2" fmla="*/ 267 h 1219"/>
                    <a:gd name="connsiteX3" fmla="*/ 0 w 1905"/>
                    <a:gd name="connsiteY3" fmla="*/ 1219 h 1219"/>
                  </a:gdLst>
                  <a:ahLst/>
                  <a:cxnLst>
                    <a:cxn ang="0">
                      <a:pos x="connsiteX0" y="connsiteY0"/>
                    </a:cxn>
                    <a:cxn ang="0">
                      <a:pos x="connsiteX1" y="connsiteY1"/>
                    </a:cxn>
                    <a:cxn ang="0">
                      <a:pos x="connsiteX2" y="connsiteY2"/>
                    </a:cxn>
                    <a:cxn ang="0">
                      <a:pos x="connsiteX3" y="connsiteY3"/>
                    </a:cxn>
                  </a:cxnLst>
                  <a:rect l="l" t="t" r="r" b="b"/>
                  <a:pathLst>
                    <a:path w="1905" h="1219">
                      <a:moveTo>
                        <a:pt x="0" y="1219"/>
                      </a:moveTo>
                      <a:cubicBezTo>
                        <a:pt x="953" y="1219"/>
                        <a:pt x="953" y="1219"/>
                        <a:pt x="1905" y="1219"/>
                      </a:cubicBezTo>
                      <a:lnTo>
                        <a:pt x="1905" y="267"/>
                      </a:lnTo>
                      <a:cubicBezTo>
                        <a:pt x="1905" y="-686"/>
                        <a:pt x="953" y="1219"/>
                        <a:pt x="0" y="1219"/>
                      </a:cubicBezTo>
                      <a:close/>
                    </a:path>
                  </a:pathLst>
                </a:custGeom>
                <a:grpFill/>
                <a:ln w="9525" cap="flat">
                  <a:noFill/>
                  <a:prstDash val="solid"/>
                  <a:miter/>
                </a:ln>
              </p:spPr>
              <p:txBody>
                <a:bodyPr rtlCol="0" anchor="ctr"/>
                <a:lstStyle/>
                <a:p>
                  <a:endParaRPr lang="zh-CN" altLang="en-US"/>
                </a:p>
              </p:txBody>
            </p:sp>
            <p:sp>
              <p:nvSpPr>
                <p:cNvPr id="163" name="任意多边形: 形状 162">
                  <a:extLst>
                    <a:ext uri="{FF2B5EF4-FFF2-40B4-BE49-F238E27FC236}">
                      <a16:creationId xmlns:a16="http://schemas.microsoft.com/office/drawing/2014/main" id="{40686A65-A711-BA0C-69EA-47358E50C34A}"/>
                    </a:ext>
                  </a:extLst>
                </p:cNvPr>
                <p:cNvSpPr/>
                <p:nvPr/>
              </p:nvSpPr>
              <p:spPr>
                <a:xfrm>
                  <a:off x="9254539" y="5106992"/>
                  <a:ext cx="952" cy="952"/>
                </a:xfrm>
                <a:custGeom>
                  <a:avLst/>
                  <a:gdLst>
                    <a:gd name="connsiteX0" fmla="*/ 0 w 952"/>
                    <a:gd name="connsiteY0" fmla="*/ 953 h 952"/>
                    <a:gd name="connsiteX1" fmla="*/ 952 w 952"/>
                    <a:gd name="connsiteY1" fmla="*/ 0 h 952"/>
                    <a:gd name="connsiteX2" fmla="*/ 0 w 952"/>
                    <a:gd name="connsiteY2" fmla="*/ 953 h 952"/>
                  </a:gdLst>
                  <a:ahLst/>
                  <a:cxnLst>
                    <a:cxn ang="0">
                      <a:pos x="connsiteX0" y="connsiteY0"/>
                    </a:cxn>
                    <a:cxn ang="0">
                      <a:pos x="connsiteX1" y="connsiteY1"/>
                    </a:cxn>
                    <a:cxn ang="0">
                      <a:pos x="connsiteX2" y="connsiteY2"/>
                    </a:cxn>
                  </a:cxnLst>
                  <a:rect l="l" t="t" r="r" b="b"/>
                  <a:pathLst>
                    <a:path w="952" h="952">
                      <a:moveTo>
                        <a:pt x="0" y="953"/>
                      </a:moveTo>
                      <a:lnTo>
                        <a:pt x="952" y="0"/>
                      </a:lnTo>
                      <a:cubicBezTo>
                        <a:pt x="952" y="0"/>
                        <a:pt x="952" y="953"/>
                        <a:pt x="0" y="953"/>
                      </a:cubicBezTo>
                      <a:close/>
                    </a:path>
                  </a:pathLst>
                </a:custGeom>
                <a:grpFill/>
                <a:ln w="9525" cap="flat">
                  <a:noFill/>
                  <a:prstDash val="solid"/>
                  <a:miter/>
                </a:ln>
              </p:spPr>
              <p:txBody>
                <a:bodyPr rtlCol="0" anchor="ctr"/>
                <a:lstStyle/>
                <a:p>
                  <a:endParaRPr lang="zh-CN" altLang="en-US"/>
                </a:p>
              </p:txBody>
            </p:sp>
            <p:sp>
              <p:nvSpPr>
                <p:cNvPr id="164" name="任意多边形: 形状 163">
                  <a:extLst>
                    <a:ext uri="{FF2B5EF4-FFF2-40B4-BE49-F238E27FC236}">
                      <a16:creationId xmlns:a16="http://schemas.microsoft.com/office/drawing/2014/main" id="{049326A1-9E82-356C-C219-C4E3368B88B9}"/>
                    </a:ext>
                  </a:extLst>
                </p:cNvPr>
                <p:cNvSpPr/>
                <p:nvPr/>
              </p:nvSpPr>
              <p:spPr>
                <a:xfrm>
                  <a:off x="9295497" y="5064129"/>
                  <a:ext cx="9525" cy="2857"/>
                </a:xfrm>
                <a:custGeom>
                  <a:avLst/>
                  <a:gdLst>
                    <a:gd name="connsiteX0" fmla="*/ 0 w 9525"/>
                    <a:gd name="connsiteY0" fmla="*/ 2857 h 2857"/>
                    <a:gd name="connsiteX1" fmla="*/ 0 w 9525"/>
                    <a:gd name="connsiteY1" fmla="*/ 0 h 2857"/>
                    <a:gd name="connsiteX2" fmla="*/ 0 w 9525"/>
                    <a:gd name="connsiteY2" fmla="*/ 2857 h 2857"/>
                  </a:gdLst>
                  <a:ahLst/>
                  <a:cxnLst>
                    <a:cxn ang="0">
                      <a:pos x="connsiteX0" y="connsiteY0"/>
                    </a:cxn>
                    <a:cxn ang="0">
                      <a:pos x="connsiteX1" y="connsiteY1"/>
                    </a:cxn>
                    <a:cxn ang="0">
                      <a:pos x="connsiteX2" y="connsiteY2"/>
                    </a:cxn>
                  </a:cxnLst>
                  <a:rect l="l" t="t" r="r" b="b"/>
                  <a:pathLst>
                    <a:path w="9525" h="2857">
                      <a:moveTo>
                        <a:pt x="0" y="2857"/>
                      </a:moveTo>
                      <a:lnTo>
                        <a:pt x="0" y="0"/>
                      </a:lnTo>
                      <a:cubicBezTo>
                        <a:pt x="0" y="1905"/>
                        <a:pt x="0" y="2857"/>
                        <a:pt x="0" y="2857"/>
                      </a:cubicBezTo>
                      <a:close/>
                    </a:path>
                  </a:pathLst>
                </a:custGeom>
                <a:grpFill/>
                <a:ln w="9525" cap="flat">
                  <a:noFill/>
                  <a:prstDash val="solid"/>
                  <a:miter/>
                </a:ln>
              </p:spPr>
              <p:txBody>
                <a:bodyPr rtlCol="0" anchor="ctr"/>
                <a:lstStyle/>
                <a:p>
                  <a:endParaRPr lang="zh-CN" altLang="en-US"/>
                </a:p>
              </p:txBody>
            </p:sp>
            <p:sp>
              <p:nvSpPr>
                <p:cNvPr id="165" name="任意多边形: 形状 164">
                  <a:extLst>
                    <a:ext uri="{FF2B5EF4-FFF2-40B4-BE49-F238E27FC236}">
                      <a16:creationId xmlns:a16="http://schemas.microsoft.com/office/drawing/2014/main" id="{1006F45E-2515-ED6F-8FFF-E48DF30D5F22}"/>
                    </a:ext>
                  </a:extLst>
                </p:cNvPr>
                <p:cNvSpPr/>
                <p:nvPr/>
              </p:nvSpPr>
              <p:spPr>
                <a:xfrm>
                  <a:off x="9250334" y="5120327"/>
                  <a:ext cx="1346" cy="3809"/>
                </a:xfrm>
                <a:custGeom>
                  <a:avLst/>
                  <a:gdLst>
                    <a:gd name="connsiteX0" fmla="*/ 394 w 1346"/>
                    <a:gd name="connsiteY0" fmla="*/ 3810 h 3809"/>
                    <a:gd name="connsiteX1" fmla="*/ 1347 w 1346"/>
                    <a:gd name="connsiteY1" fmla="*/ 0 h 3809"/>
                    <a:gd name="connsiteX2" fmla="*/ 394 w 1346"/>
                    <a:gd name="connsiteY2" fmla="*/ 3810 h 3809"/>
                  </a:gdLst>
                  <a:ahLst/>
                  <a:cxnLst>
                    <a:cxn ang="0">
                      <a:pos x="connsiteX0" y="connsiteY0"/>
                    </a:cxn>
                    <a:cxn ang="0">
                      <a:pos x="connsiteX1" y="connsiteY1"/>
                    </a:cxn>
                    <a:cxn ang="0">
                      <a:pos x="connsiteX2" y="connsiteY2"/>
                    </a:cxn>
                  </a:cxnLst>
                  <a:rect l="l" t="t" r="r" b="b"/>
                  <a:pathLst>
                    <a:path w="1346" h="3809">
                      <a:moveTo>
                        <a:pt x="394" y="3810"/>
                      </a:moveTo>
                      <a:cubicBezTo>
                        <a:pt x="394" y="2857"/>
                        <a:pt x="1347" y="1905"/>
                        <a:pt x="1347" y="0"/>
                      </a:cubicBezTo>
                      <a:cubicBezTo>
                        <a:pt x="394" y="953"/>
                        <a:pt x="-558" y="1905"/>
                        <a:pt x="394" y="3810"/>
                      </a:cubicBezTo>
                      <a:close/>
                    </a:path>
                  </a:pathLst>
                </a:custGeom>
                <a:grpFill/>
                <a:ln w="9525" cap="flat">
                  <a:noFill/>
                  <a:prstDash val="solid"/>
                  <a:miter/>
                </a:ln>
              </p:spPr>
              <p:txBody>
                <a:bodyPr rtlCol="0" anchor="ctr"/>
                <a:lstStyle/>
                <a:p>
                  <a:endParaRPr lang="zh-CN" altLang="en-US"/>
                </a:p>
              </p:txBody>
            </p:sp>
            <p:sp>
              <p:nvSpPr>
                <p:cNvPr id="166" name="任意多边形: 形状 165">
                  <a:extLst>
                    <a:ext uri="{FF2B5EF4-FFF2-40B4-BE49-F238E27FC236}">
                      <a16:creationId xmlns:a16="http://schemas.microsoft.com/office/drawing/2014/main" id="{7260A4E3-FBF6-4461-800F-9E723A2194B1}"/>
                    </a:ext>
                  </a:extLst>
                </p:cNvPr>
                <p:cNvSpPr/>
                <p:nvPr/>
              </p:nvSpPr>
              <p:spPr>
                <a:xfrm>
                  <a:off x="9162385" y="5118421"/>
                  <a:ext cx="714" cy="1905"/>
                </a:xfrm>
                <a:custGeom>
                  <a:avLst/>
                  <a:gdLst>
                    <a:gd name="connsiteX0" fmla="*/ 714 w 714"/>
                    <a:gd name="connsiteY0" fmla="*/ 1905 h 1905"/>
                    <a:gd name="connsiteX1" fmla="*/ 714 w 714"/>
                    <a:gd name="connsiteY1" fmla="*/ 0 h 1905"/>
                    <a:gd name="connsiteX2" fmla="*/ 714 w 714"/>
                    <a:gd name="connsiteY2" fmla="*/ 1905 h 1905"/>
                  </a:gdLst>
                  <a:ahLst/>
                  <a:cxnLst>
                    <a:cxn ang="0">
                      <a:pos x="connsiteX0" y="connsiteY0"/>
                    </a:cxn>
                    <a:cxn ang="0">
                      <a:pos x="connsiteX1" y="connsiteY1"/>
                    </a:cxn>
                    <a:cxn ang="0">
                      <a:pos x="connsiteX2" y="connsiteY2"/>
                    </a:cxn>
                  </a:cxnLst>
                  <a:rect l="l" t="t" r="r" b="b"/>
                  <a:pathLst>
                    <a:path w="714" h="1905">
                      <a:moveTo>
                        <a:pt x="714" y="1905"/>
                      </a:moveTo>
                      <a:cubicBezTo>
                        <a:pt x="714" y="953"/>
                        <a:pt x="714" y="953"/>
                        <a:pt x="714" y="0"/>
                      </a:cubicBezTo>
                      <a:cubicBezTo>
                        <a:pt x="-238" y="953"/>
                        <a:pt x="-238" y="953"/>
                        <a:pt x="714" y="1905"/>
                      </a:cubicBezTo>
                      <a:close/>
                    </a:path>
                  </a:pathLst>
                </a:custGeom>
                <a:grpFill/>
                <a:ln w="9525" cap="flat">
                  <a:noFill/>
                  <a:prstDash val="solid"/>
                  <a:miter/>
                </a:ln>
              </p:spPr>
              <p:txBody>
                <a:bodyPr rtlCol="0" anchor="ctr"/>
                <a:lstStyle/>
                <a:p>
                  <a:endParaRPr lang="zh-CN" altLang="en-US"/>
                </a:p>
              </p:txBody>
            </p:sp>
            <p:sp>
              <p:nvSpPr>
                <p:cNvPr id="167" name="任意多边形: 形状 166">
                  <a:extLst>
                    <a:ext uri="{FF2B5EF4-FFF2-40B4-BE49-F238E27FC236}">
                      <a16:creationId xmlns:a16="http://schemas.microsoft.com/office/drawing/2014/main" id="{E46177C7-ACA4-7E65-28AC-7455946E48AD}"/>
                    </a:ext>
                  </a:extLst>
                </p:cNvPr>
                <p:cNvSpPr/>
                <p:nvPr/>
              </p:nvSpPr>
              <p:spPr>
                <a:xfrm>
                  <a:off x="9176672" y="5090799"/>
                  <a:ext cx="714" cy="9525"/>
                </a:xfrm>
                <a:custGeom>
                  <a:avLst/>
                  <a:gdLst>
                    <a:gd name="connsiteX0" fmla="*/ 714 w 714"/>
                    <a:gd name="connsiteY0" fmla="*/ 0 h 9525"/>
                    <a:gd name="connsiteX1" fmla="*/ 714 w 714"/>
                    <a:gd name="connsiteY1" fmla="*/ 0 h 9525"/>
                    <a:gd name="connsiteX2" fmla="*/ 714 w 714"/>
                    <a:gd name="connsiteY2" fmla="*/ 0 h 9525"/>
                  </a:gdLst>
                  <a:ahLst/>
                  <a:cxnLst>
                    <a:cxn ang="0">
                      <a:pos x="connsiteX0" y="connsiteY0"/>
                    </a:cxn>
                    <a:cxn ang="0">
                      <a:pos x="connsiteX1" y="connsiteY1"/>
                    </a:cxn>
                    <a:cxn ang="0">
                      <a:pos x="connsiteX2" y="connsiteY2"/>
                    </a:cxn>
                  </a:cxnLst>
                  <a:rect l="l" t="t" r="r" b="b"/>
                  <a:pathLst>
                    <a:path w="714" h="9525">
                      <a:moveTo>
                        <a:pt x="714" y="0"/>
                      </a:moveTo>
                      <a:lnTo>
                        <a:pt x="714" y="0"/>
                      </a:lnTo>
                      <a:cubicBezTo>
                        <a:pt x="-238" y="0"/>
                        <a:pt x="-238" y="0"/>
                        <a:pt x="714" y="0"/>
                      </a:cubicBezTo>
                      <a:close/>
                    </a:path>
                  </a:pathLst>
                </a:custGeom>
                <a:grpFill/>
                <a:ln w="9525" cap="flat">
                  <a:noFill/>
                  <a:prstDash val="solid"/>
                  <a:miter/>
                </a:ln>
              </p:spPr>
              <p:txBody>
                <a:bodyPr rtlCol="0" anchor="ctr"/>
                <a:lstStyle/>
                <a:p>
                  <a:endParaRPr lang="zh-CN" altLang="en-US"/>
                </a:p>
              </p:txBody>
            </p:sp>
            <p:sp>
              <p:nvSpPr>
                <p:cNvPr id="168" name="任意多边形: 形状 167">
                  <a:extLst>
                    <a:ext uri="{FF2B5EF4-FFF2-40B4-BE49-F238E27FC236}">
                      <a16:creationId xmlns:a16="http://schemas.microsoft.com/office/drawing/2014/main" id="{627C5394-7CDE-141D-761C-B02CFA200D20}"/>
                    </a:ext>
                  </a:extLst>
                </p:cNvPr>
                <p:cNvSpPr/>
                <p:nvPr/>
              </p:nvSpPr>
              <p:spPr>
                <a:xfrm>
                  <a:off x="9025939" y="5101277"/>
                  <a:ext cx="2857" cy="1578"/>
                </a:xfrm>
                <a:custGeom>
                  <a:avLst/>
                  <a:gdLst>
                    <a:gd name="connsiteX0" fmla="*/ 2858 w 2857"/>
                    <a:gd name="connsiteY0" fmla="*/ 0 h 1578"/>
                    <a:gd name="connsiteX1" fmla="*/ 0 w 2857"/>
                    <a:gd name="connsiteY1" fmla="*/ 953 h 1578"/>
                    <a:gd name="connsiteX2" fmla="*/ 2858 w 2857"/>
                    <a:gd name="connsiteY2" fmla="*/ 0 h 1578"/>
                  </a:gdLst>
                  <a:ahLst/>
                  <a:cxnLst>
                    <a:cxn ang="0">
                      <a:pos x="connsiteX0" y="connsiteY0"/>
                    </a:cxn>
                    <a:cxn ang="0">
                      <a:pos x="connsiteX1" y="connsiteY1"/>
                    </a:cxn>
                    <a:cxn ang="0">
                      <a:pos x="connsiteX2" y="connsiteY2"/>
                    </a:cxn>
                  </a:cxnLst>
                  <a:rect l="l" t="t" r="r" b="b"/>
                  <a:pathLst>
                    <a:path w="2857" h="1578">
                      <a:moveTo>
                        <a:pt x="2858" y="0"/>
                      </a:moveTo>
                      <a:cubicBezTo>
                        <a:pt x="1905" y="0"/>
                        <a:pt x="953" y="0"/>
                        <a:pt x="0" y="953"/>
                      </a:cubicBezTo>
                      <a:cubicBezTo>
                        <a:pt x="1905" y="1905"/>
                        <a:pt x="1905" y="1905"/>
                        <a:pt x="2858" y="0"/>
                      </a:cubicBezTo>
                      <a:close/>
                    </a:path>
                  </a:pathLst>
                </a:custGeom>
                <a:grpFill/>
                <a:ln w="9525" cap="flat">
                  <a:noFill/>
                  <a:prstDash val="solid"/>
                  <a:miter/>
                </a:ln>
              </p:spPr>
              <p:txBody>
                <a:bodyPr rtlCol="0" anchor="ctr"/>
                <a:lstStyle/>
                <a:p>
                  <a:endParaRPr lang="zh-CN" altLang="en-US"/>
                </a:p>
              </p:txBody>
            </p:sp>
            <p:sp>
              <p:nvSpPr>
                <p:cNvPr id="169" name="任意多边形: 形状 168">
                  <a:extLst>
                    <a:ext uri="{FF2B5EF4-FFF2-40B4-BE49-F238E27FC236}">
                      <a16:creationId xmlns:a16="http://schemas.microsoft.com/office/drawing/2014/main" id="{C4C65B62-FA00-A7E2-B82A-D45BA2FBFE6E}"/>
                    </a:ext>
                  </a:extLst>
                </p:cNvPr>
                <p:cNvSpPr/>
                <p:nvPr/>
              </p:nvSpPr>
              <p:spPr>
                <a:xfrm>
                  <a:off x="9027844" y="5065611"/>
                  <a:ext cx="205740" cy="57573"/>
                </a:xfrm>
                <a:custGeom>
                  <a:avLst/>
                  <a:gdLst>
                    <a:gd name="connsiteX0" fmla="*/ 198120 w 205740"/>
                    <a:gd name="connsiteY0" fmla="*/ 49001 h 57573"/>
                    <a:gd name="connsiteX1" fmla="*/ 200978 w 205740"/>
                    <a:gd name="connsiteY1" fmla="*/ 36618 h 57573"/>
                    <a:gd name="connsiteX2" fmla="*/ 197168 w 205740"/>
                    <a:gd name="connsiteY2" fmla="*/ 35666 h 57573"/>
                    <a:gd name="connsiteX3" fmla="*/ 200978 w 205740"/>
                    <a:gd name="connsiteY3" fmla="*/ 26141 h 57573"/>
                    <a:gd name="connsiteX4" fmla="*/ 198120 w 205740"/>
                    <a:gd name="connsiteY4" fmla="*/ 29951 h 57573"/>
                    <a:gd name="connsiteX5" fmla="*/ 196215 w 205740"/>
                    <a:gd name="connsiteY5" fmla="*/ 18521 h 57573"/>
                    <a:gd name="connsiteX6" fmla="*/ 185738 w 205740"/>
                    <a:gd name="connsiteY6" fmla="*/ 15663 h 57573"/>
                    <a:gd name="connsiteX7" fmla="*/ 186690 w 205740"/>
                    <a:gd name="connsiteY7" fmla="*/ 14711 h 57573"/>
                    <a:gd name="connsiteX8" fmla="*/ 182880 w 205740"/>
                    <a:gd name="connsiteY8" fmla="*/ 8043 h 57573"/>
                    <a:gd name="connsiteX9" fmla="*/ 182880 w 205740"/>
                    <a:gd name="connsiteY9" fmla="*/ 7091 h 57573"/>
                    <a:gd name="connsiteX10" fmla="*/ 182880 w 205740"/>
                    <a:gd name="connsiteY10" fmla="*/ 9948 h 57573"/>
                    <a:gd name="connsiteX11" fmla="*/ 174308 w 205740"/>
                    <a:gd name="connsiteY11" fmla="*/ 423 h 57573"/>
                    <a:gd name="connsiteX12" fmla="*/ 162878 w 205740"/>
                    <a:gd name="connsiteY12" fmla="*/ 9948 h 57573"/>
                    <a:gd name="connsiteX13" fmla="*/ 166688 w 205740"/>
                    <a:gd name="connsiteY13" fmla="*/ 9948 h 57573"/>
                    <a:gd name="connsiteX14" fmla="*/ 166688 w 205740"/>
                    <a:gd name="connsiteY14" fmla="*/ 19473 h 57573"/>
                    <a:gd name="connsiteX15" fmla="*/ 163830 w 205740"/>
                    <a:gd name="connsiteY15" fmla="*/ 16616 h 57573"/>
                    <a:gd name="connsiteX16" fmla="*/ 170498 w 205740"/>
                    <a:gd name="connsiteY16" fmla="*/ 17568 h 57573"/>
                    <a:gd name="connsiteX17" fmla="*/ 167640 w 205740"/>
                    <a:gd name="connsiteY17" fmla="*/ 24236 h 57573"/>
                    <a:gd name="connsiteX18" fmla="*/ 178118 w 205740"/>
                    <a:gd name="connsiteY18" fmla="*/ 15663 h 57573"/>
                    <a:gd name="connsiteX19" fmla="*/ 178118 w 205740"/>
                    <a:gd name="connsiteY19" fmla="*/ 25188 h 57573"/>
                    <a:gd name="connsiteX20" fmla="*/ 182880 w 205740"/>
                    <a:gd name="connsiteY20" fmla="*/ 25188 h 57573"/>
                    <a:gd name="connsiteX21" fmla="*/ 174308 w 205740"/>
                    <a:gd name="connsiteY21" fmla="*/ 38523 h 57573"/>
                    <a:gd name="connsiteX22" fmla="*/ 160973 w 205740"/>
                    <a:gd name="connsiteY22" fmla="*/ 40428 h 57573"/>
                    <a:gd name="connsiteX23" fmla="*/ 160973 w 205740"/>
                    <a:gd name="connsiteY23" fmla="*/ 18521 h 57573"/>
                    <a:gd name="connsiteX24" fmla="*/ 154305 w 205740"/>
                    <a:gd name="connsiteY24" fmla="*/ 28998 h 57573"/>
                    <a:gd name="connsiteX25" fmla="*/ 148590 w 205740"/>
                    <a:gd name="connsiteY25" fmla="*/ 13758 h 57573"/>
                    <a:gd name="connsiteX26" fmla="*/ 151448 w 205740"/>
                    <a:gd name="connsiteY26" fmla="*/ 8043 h 57573"/>
                    <a:gd name="connsiteX27" fmla="*/ 146685 w 205740"/>
                    <a:gd name="connsiteY27" fmla="*/ 10901 h 57573"/>
                    <a:gd name="connsiteX28" fmla="*/ 150495 w 205740"/>
                    <a:gd name="connsiteY28" fmla="*/ 16616 h 57573"/>
                    <a:gd name="connsiteX29" fmla="*/ 148590 w 205740"/>
                    <a:gd name="connsiteY29" fmla="*/ 24236 h 57573"/>
                    <a:gd name="connsiteX30" fmla="*/ 149543 w 205740"/>
                    <a:gd name="connsiteY30" fmla="*/ 24236 h 57573"/>
                    <a:gd name="connsiteX31" fmla="*/ 145733 w 205740"/>
                    <a:gd name="connsiteY31" fmla="*/ 33761 h 57573"/>
                    <a:gd name="connsiteX32" fmla="*/ 141923 w 205740"/>
                    <a:gd name="connsiteY32" fmla="*/ 24236 h 57573"/>
                    <a:gd name="connsiteX33" fmla="*/ 142875 w 205740"/>
                    <a:gd name="connsiteY33" fmla="*/ 22331 h 57573"/>
                    <a:gd name="connsiteX34" fmla="*/ 137160 w 205740"/>
                    <a:gd name="connsiteY34" fmla="*/ 25188 h 57573"/>
                    <a:gd name="connsiteX35" fmla="*/ 137160 w 205740"/>
                    <a:gd name="connsiteY35" fmla="*/ 23283 h 57573"/>
                    <a:gd name="connsiteX36" fmla="*/ 132398 w 205740"/>
                    <a:gd name="connsiteY36" fmla="*/ 33761 h 57573"/>
                    <a:gd name="connsiteX37" fmla="*/ 132398 w 205740"/>
                    <a:gd name="connsiteY37" fmla="*/ 21378 h 57573"/>
                    <a:gd name="connsiteX38" fmla="*/ 138113 w 205740"/>
                    <a:gd name="connsiteY38" fmla="*/ 16616 h 57573"/>
                    <a:gd name="connsiteX39" fmla="*/ 137160 w 205740"/>
                    <a:gd name="connsiteY39" fmla="*/ 4233 h 57573"/>
                    <a:gd name="connsiteX40" fmla="*/ 132398 w 205740"/>
                    <a:gd name="connsiteY40" fmla="*/ 4233 h 57573"/>
                    <a:gd name="connsiteX41" fmla="*/ 132398 w 205740"/>
                    <a:gd name="connsiteY41" fmla="*/ 10901 h 57573"/>
                    <a:gd name="connsiteX42" fmla="*/ 126683 w 205740"/>
                    <a:gd name="connsiteY42" fmla="*/ 17568 h 57573"/>
                    <a:gd name="connsiteX43" fmla="*/ 129540 w 205740"/>
                    <a:gd name="connsiteY43" fmla="*/ 11853 h 57573"/>
                    <a:gd name="connsiteX44" fmla="*/ 127635 w 205740"/>
                    <a:gd name="connsiteY44" fmla="*/ 29951 h 57573"/>
                    <a:gd name="connsiteX45" fmla="*/ 118110 w 205740"/>
                    <a:gd name="connsiteY45" fmla="*/ 25188 h 57573"/>
                    <a:gd name="connsiteX46" fmla="*/ 119063 w 205740"/>
                    <a:gd name="connsiteY46" fmla="*/ 31856 h 57573"/>
                    <a:gd name="connsiteX47" fmla="*/ 101918 w 205740"/>
                    <a:gd name="connsiteY47" fmla="*/ 45191 h 57573"/>
                    <a:gd name="connsiteX48" fmla="*/ 108585 w 205740"/>
                    <a:gd name="connsiteY48" fmla="*/ 31856 h 57573"/>
                    <a:gd name="connsiteX49" fmla="*/ 104775 w 205740"/>
                    <a:gd name="connsiteY49" fmla="*/ 11853 h 57573"/>
                    <a:gd name="connsiteX50" fmla="*/ 100965 w 205740"/>
                    <a:gd name="connsiteY50" fmla="*/ 28998 h 57573"/>
                    <a:gd name="connsiteX51" fmla="*/ 103823 w 205740"/>
                    <a:gd name="connsiteY51" fmla="*/ 26141 h 57573"/>
                    <a:gd name="connsiteX52" fmla="*/ 85725 w 205740"/>
                    <a:gd name="connsiteY52" fmla="*/ 31856 h 57573"/>
                    <a:gd name="connsiteX53" fmla="*/ 87630 w 205740"/>
                    <a:gd name="connsiteY53" fmla="*/ 28046 h 57573"/>
                    <a:gd name="connsiteX54" fmla="*/ 82868 w 205740"/>
                    <a:gd name="connsiteY54" fmla="*/ 32808 h 57573"/>
                    <a:gd name="connsiteX55" fmla="*/ 79058 w 205740"/>
                    <a:gd name="connsiteY55" fmla="*/ 17568 h 57573"/>
                    <a:gd name="connsiteX56" fmla="*/ 77153 w 205740"/>
                    <a:gd name="connsiteY56" fmla="*/ 26141 h 57573"/>
                    <a:gd name="connsiteX57" fmla="*/ 76200 w 205740"/>
                    <a:gd name="connsiteY57" fmla="*/ 24236 h 57573"/>
                    <a:gd name="connsiteX58" fmla="*/ 72390 w 205740"/>
                    <a:gd name="connsiteY58" fmla="*/ 34713 h 57573"/>
                    <a:gd name="connsiteX59" fmla="*/ 65723 w 205740"/>
                    <a:gd name="connsiteY59" fmla="*/ 16616 h 57573"/>
                    <a:gd name="connsiteX60" fmla="*/ 57150 w 205740"/>
                    <a:gd name="connsiteY60" fmla="*/ 41381 h 57573"/>
                    <a:gd name="connsiteX61" fmla="*/ 58103 w 205740"/>
                    <a:gd name="connsiteY61" fmla="*/ 30903 h 57573"/>
                    <a:gd name="connsiteX62" fmla="*/ 54293 w 205740"/>
                    <a:gd name="connsiteY62" fmla="*/ 31856 h 57573"/>
                    <a:gd name="connsiteX63" fmla="*/ 60008 w 205740"/>
                    <a:gd name="connsiteY63" fmla="*/ 14711 h 57573"/>
                    <a:gd name="connsiteX64" fmla="*/ 50483 w 205740"/>
                    <a:gd name="connsiteY64" fmla="*/ 26141 h 57573"/>
                    <a:gd name="connsiteX65" fmla="*/ 50483 w 205740"/>
                    <a:gd name="connsiteY65" fmla="*/ 27093 h 57573"/>
                    <a:gd name="connsiteX66" fmla="*/ 40958 w 205740"/>
                    <a:gd name="connsiteY66" fmla="*/ 29951 h 57573"/>
                    <a:gd name="connsiteX67" fmla="*/ 47625 w 205740"/>
                    <a:gd name="connsiteY67" fmla="*/ 23283 h 57573"/>
                    <a:gd name="connsiteX68" fmla="*/ 33338 w 205740"/>
                    <a:gd name="connsiteY68" fmla="*/ 32808 h 57573"/>
                    <a:gd name="connsiteX69" fmla="*/ 31433 w 205740"/>
                    <a:gd name="connsiteY69" fmla="*/ 22331 h 57573"/>
                    <a:gd name="connsiteX70" fmla="*/ 22860 w 205740"/>
                    <a:gd name="connsiteY70" fmla="*/ 32808 h 57573"/>
                    <a:gd name="connsiteX71" fmla="*/ 23813 w 205740"/>
                    <a:gd name="connsiteY71" fmla="*/ 25188 h 57573"/>
                    <a:gd name="connsiteX72" fmla="*/ 6668 w 205740"/>
                    <a:gd name="connsiteY72" fmla="*/ 23283 h 57573"/>
                    <a:gd name="connsiteX73" fmla="*/ 5715 w 205740"/>
                    <a:gd name="connsiteY73" fmla="*/ 31856 h 57573"/>
                    <a:gd name="connsiteX74" fmla="*/ 2858 w 205740"/>
                    <a:gd name="connsiteY74" fmla="*/ 22331 h 57573"/>
                    <a:gd name="connsiteX75" fmla="*/ 5715 w 205740"/>
                    <a:gd name="connsiteY75" fmla="*/ 19473 h 57573"/>
                    <a:gd name="connsiteX76" fmla="*/ 0 w 205740"/>
                    <a:gd name="connsiteY76" fmla="*/ 20426 h 57573"/>
                    <a:gd name="connsiteX77" fmla="*/ 953 w 205740"/>
                    <a:gd name="connsiteY77" fmla="*/ 31856 h 57573"/>
                    <a:gd name="connsiteX78" fmla="*/ 19050 w 205740"/>
                    <a:gd name="connsiteY78" fmla="*/ 35666 h 57573"/>
                    <a:gd name="connsiteX79" fmla="*/ 37148 w 205740"/>
                    <a:gd name="connsiteY79" fmla="*/ 35666 h 57573"/>
                    <a:gd name="connsiteX80" fmla="*/ 37148 w 205740"/>
                    <a:gd name="connsiteY80" fmla="*/ 30903 h 57573"/>
                    <a:gd name="connsiteX81" fmla="*/ 40005 w 205740"/>
                    <a:gd name="connsiteY81" fmla="*/ 36618 h 57573"/>
                    <a:gd name="connsiteX82" fmla="*/ 39053 w 205740"/>
                    <a:gd name="connsiteY82" fmla="*/ 37571 h 57573"/>
                    <a:gd name="connsiteX83" fmla="*/ 46673 w 205740"/>
                    <a:gd name="connsiteY83" fmla="*/ 48048 h 57573"/>
                    <a:gd name="connsiteX84" fmla="*/ 52388 w 205740"/>
                    <a:gd name="connsiteY84" fmla="*/ 39476 h 57573"/>
                    <a:gd name="connsiteX85" fmla="*/ 54293 w 205740"/>
                    <a:gd name="connsiteY85" fmla="*/ 47096 h 57573"/>
                    <a:gd name="connsiteX86" fmla="*/ 56198 w 205740"/>
                    <a:gd name="connsiteY86" fmla="*/ 34713 h 57573"/>
                    <a:gd name="connsiteX87" fmla="*/ 56198 w 205740"/>
                    <a:gd name="connsiteY87" fmla="*/ 43286 h 57573"/>
                    <a:gd name="connsiteX88" fmla="*/ 83820 w 205740"/>
                    <a:gd name="connsiteY88" fmla="*/ 45191 h 57573"/>
                    <a:gd name="connsiteX89" fmla="*/ 80963 w 205740"/>
                    <a:gd name="connsiteY89" fmla="*/ 50906 h 57573"/>
                    <a:gd name="connsiteX90" fmla="*/ 86678 w 205740"/>
                    <a:gd name="connsiteY90" fmla="*/ 55668 h 57573"/>
                    <a:gd name="connsiteX91" fmla="*/ 99060 w 205740"/>
                    <a:gd name="connsiteY91" fmla="*/ 45191 h 57573"/>
                    <a:gd name="connsiteX92" fmla="*/ 115253 w 205740"/>
                    <a:gd name="connsiteY92" fmla="*/ 49953 h 57573"/>
                    <a:gd name="connsiteX93" fmla="*/ 121920 w 205740"/>
                    <a:gd name="connsiteY93" fmla="*/ 40428 h 57573"/>
                    <a:gd name="connsiteX94" fmla="*/ 117158 w 205740"/>
                    <a:gd name="connsiteY94" fmla="*/ 57573 h 57573"/>
                    <a:gd name="connsiteX95" fmla="*/ 136208 w 205740"/>
                    <a:gd name="connsiteY95" fmla="*/ 42333 h 57573"/>
                    <a:gd name="connsiteX96" fmla="*/ 137160 w 205740"/>
                    <a:gd name="connsiteY96" fmla="*/ 45191 h 57573"/>
                    <a:gd name="connsiteX97" fmla="*/ 140970 w 205740"/>
                    <a:gd name="connsiteY97" fmla="*/ 50906 h 57573"/>
                    <a:gd name="connsiteX98" fmla="*/ 141923 w 205740"/>
                    <a:gd name="connsiteY98" fmla="*/ 42333 h 57573"/>
                    <a:gd name="connsiteX99" fmla="*/ 143828 w 205740"/>
                    <a:gd name="connsiteY99" fmla="*/ 53763 h 57573"/>
                    <a:gd name="connsiteX100" fmla="*/ 155258 w 205740"/>
                    <a:gd name="connsiteY100" fmla="*/ 34713 h 57573"/>
                    <a:gd name="connsiteX101" fmla="*/ 157163 w 205740"/>
                    <a:gd name="connsiteY101" fmla="*/ 45191 h 57573"/>
                    <a:gd name="connsiteX102" fmla="*/ 170498 w 205740"/>
                    <a:gd name="connsiteY102" fmla="*/ 40428 h 57573"/>
                    <a:gd name="connsiteX103" fmla="*/ 166688 w 205740"/>
                    <a:gd name="connsiteY103" fmla="*/ 47096 h 57573"/>
                    <a:gd name="connsiteX104" fmla="*/ 182880 w 205740"/>
                    <a:gd name="connsiteY104" fmla="*/ 50906 h 57573"/>
                    <a:gd name="connsiteX105" fmla="*/ 184785 w 205740"/>
                    <a:gd name="connsiteY105" fmla="*/ 41381 h 57573"/>
                    <a:gd name="connsiteX106" fmla="*/ 186690 w 205740"/>
                    <a:gd name="connsiteY106" fmla="*/ 51858 h 57573"/>
                    <a:gd name="connsiteX107" fmla="*/ 199073 w 205740"/>
                    <a:gd name="connsiteY107" fmla="*/ 49953 h 57573"/>
                    <a:gd name="connsiteX108" fmla="*/ 198120 w 205740"/>
                    <a:gd name="connsiteY108" fmla="*/ 52811 h 57573"/>
                    <a:gd name="connsiteX109" fmla="*/ 203835 w 205740"/>
                    <a:gd name="connsiteY109" fmla="*/ 51858 h 57573"/>
                    <a:gd name="connsiteX110" fmla="*/ 205740 w 205740"/>
                    <a:gd name="connsiteY110" fmla="*/ 39476 h 57573"/>
                    <a:gd name="connsiteX111" fmla="*/ 198120 w 205740"/>
                    <a:gd name="connsiteY111" fmla="*/ 49001 h 575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Lst>
                  <a:rect l="l" t="t" r="r" b="b"/>
                  <a:pathLst>
                    <a:path w="205740" h="57573">
                      <a:moveTo>
                        <a:pt x="198120" y="49001"/>
                      </a:moveTo>
                      <a:cubicBezTo>
                        <a:pt x="196215" y="37571"/>
                        <a:pt x="201930" y="48048"/>
                        <a:pt x="200978" y="36618"/>
                      </a:cubicBezTo>
                      <a:cubicBezTo>
                        <a:pt x="199073" y="39476"/>
                        <a:pt x="198120" y="41381"/>
                        <a:pt x="197168" y="35666"/>
                      </a:cubicBezTo>
                      <a:cubicBezTo>
                        <a:pt x="198120" y="28998"/>
                        <a:pt x="200978" y="35666"/>
                        <a:pt x="200978" y="26141"/>
                      </a:cubicBezTo>
                      <a:lnTo>
                        <a:pt x="198120" y="29951"/>
                      </a:lnTo>
                      <a:cubicBezTo>
                        <a:pt x="196215" y="25188"/>
                        <a:pt x="198120" y="17568"/>
                        <a:pt x="196215" y="18521"/>
                      </a:cubicBezTo>
                      <a:cubicBezTo>
                        <a:pt x="195263" y="31856"/>
                        <a:pt x="187643" y="13758"/>
                        <a:pt x="185738" y="15663"/>
                      </a:cubicBezTo>
                      <a:lnTo>
                        <a:pt x="186690" y="14711"/>
                      </a:lnTo>
                      <a:lnTo>
                        <a:pt x="182880" y="8043"/>
                      </a:lnTo>
                      <a:cubicBezTo>
                        <a:pt x="182880" y="8043"/>
                        <a:pt x="182880" y="7091"/>
                        <a:pt x="182880" y="7091"/>
                      </a:cubicBezTo>
                      <a:cubicBezTo>
                        <a:pt x="182880" y="8043"/>
                        <a:pt x="182880" y="8996"/>
                        <a:pt x="182880" y="9948"/>
                      </a:cubicBezTo>
                      <a:cubicBezTo>
                        <a:pt x="180975" y="3281"/>
                        <a:pt x="178118" y="-1482"/>
                        <a:pt x="174308" y="423"/>
                      </a:cubicBezTo>
                      <a:cubicBezTo>
                        <a:pt x="173355" y="8043"/>
                        <a:pt x="164783" y="3281"/>
                        <a:pt x="162878" y="9948"/>
                      </a:cubicBezTo>
                      <a:cubicBezTo>
                        <a:pt x="163830" y="8043"/>
                        <a:pt x="165735" y="8043"/>
                        <a:pt x="166688" y="9948"/>
                      </a:cubicBezTo>
                      <a:lnTo>
                        <a:pt x="166688" y="19473"/>
                      </a:lnTo>
                      <a:cubicBezTo>
                        <a:pt x="163830" y="19473"/>
                        <a:pt x="165735" y="10901"/>
                        <a:pt x="163830" y="16616"/>
                      </a:cubicBezTo>
                      <a:cubicBezTo>
                        <a:pt x="164783" y="29951"/>
                        <a:pt x="167640" y="16616"/>
                        <a:pt x="170498" y="17568"/>
                      </a:cubicBezTo>
                      <a:cubicBezTo>
                        <a:pt x="169545" y="20426"/>
                        <a:pt x="168593" y="23283"/>
                        <a:pt x="167640" y="24236"/>
                      </a:cubicBezTo>
                      <a:cubicBezTo>
                        <a:pt x="171450" y="24236"/>
                        <a:pt x="176213" y="28998"/>
                        <a:pt x="178118" y="15663"/>
                      </a:cubicBezTo>
                      <a:cubicBezTo>
                        <a:pt x="179070" y="18521"/>
                        <a:pt x="179070" y="23283"/>
                        <a:pt x="178118" y="25188"/>
                      </a:cubicBezTo>
                      <a:cubicBezTo>
                        <a:pt x="180975" y="17568"/>
                        <a:pt x="180975" y="31856"/>
                        <a:pt x="182880" y="25188"/>
                      </a:cubicBezTo>
                      <a:cubicBezTo>
                        <a:pt x="182880" y="36618"/>
                        <a:pt x="177165" y="31856"/>
                        <a:pt x="174308" y="38523"/>
                      </a:cubicBezTo>
                      <a:cubicBezTo>
                        <a:pt x="169545" y="28998"/>
                        <a:pt x="164783" y="38523"/>
                        <a:pt x="160973" y="40428"/>
                      </a:cubicBezTo>
                      <a:cubicBezTo>
                        <a:pt x="160020" y="31856"/>
                        <a:pt x="162878" y="23283"/>
                        <a:pt x="160973" y="18521"/>
                      </a:cubicBezTo>
                      <a:cubicBezTo>
                        <a:pt x="156210" y="12806"/>
                        <a:pt x="157163" y="23283"/>
                        <a:pt x="154305" y="28998"/>
                      </a:cubicBezTo>
                      <a:cubicBezTo>
                        <a:pt x="151448" y="26141"/>
                        <a:pt x="153353" y="13758"/>
                        <a:pt x="148590" y="13758"/>
                      </a:cubicBezTo>
                      <a:lnTo>
                        <a:pt x="151448" y="8043"/>
                      </a:lnTo>
                      <a:cubicBezTo>
                        <a:pt x="148590" y="-4339"/>
                        <a:pt x="148590" y="12806"/>
                        <a:pt x="146685" y="10901"/>
                      </a:cubicBezTo>
                      <a:cubicBezTo>
                        <a:pt x="147638" y="13758"/>
                        <a:pt x="147638" y="17568"/>
                        <a:pt x="150495" y="16616"/>
                      </a:cubicBezTo>
                      <a:cubicBezTo>
                        <a:pt x="150495" y="21378"/>
                        <a:pt x="149543" y="23283"/>
                        <a:pt x="148590" y="24236"/>
                      </a:cubicBezTo>
                      <a:lnTo>
                        <a:pt x="149543" y="24236"/>
                      </a:lnTo>
                      <a:cubicBezTo>
                        <a:pt x="148590" y="30903"/>
                        <a:pt x="148590" y="37571"/>
                        <a:pt x="145733" y="33761"/>
                      </a:cubicBezTo>
                      <a:cubicBezTo>
                        <a:pt x="147638" y="26141"/>
                        <a:pt x="142875" y="28046"/>
                        <a:pt x="141923" y="24236"/>
                      </a:cubicBezTo>
                      <a:lnTo>
                        <a:pt x="142875" y="22331"/>
                      </a:lnTo>
                      <a:cubicBezTo>
                        <a:pt x="140970" y="25188"/>
                        <a:pt x="138113" y="24236"/>
                        <a:pt x="137160" y="25188"/>
                      </a:cubicBezTo>
                      <a:lnTo>
                        <a:pt x="137160" y="23283"/>
                      </a:lnTo>
                      <a:cubicBezTo>
                        <a:pt x="135255" y="26141"/>
                        <a:pt x="135255" y="35666"/>
                        <a:pt x="132398" y="33761"/>
                      </a:cubicBezTo>
                      <a:cubicBezTo>
                        <a:pt x="132398" y="29951"/>
                        <a:pt x="135255" y="19473"/>
                        <a:pt x="132398" y="21378"/>
                      </a:cubicBezTo>
                      <a:cubicBezTo>
                        <a:pt x="132398" y="15663"/>
                        <a:pt x="135255" y="14711"/>
                        <a:pt x="138113" y="16616"/>
                      </a:cubicBezTo>
                      <a:cubicBezTo>
                        <a:pt x="135255" y="14711"/>
                        <a:pt x="134303" y="5186"/>
                        <a:pt x="137160" y="4233"/>
                      </a:cubicBezTo>
                      <a:cubicBezTo>
                        <a:pt x="136208" y="-3387"/>
                        <a:pt x="134303" y="7091"/>
                        <a:pt x="132398" y="4233"/>
                      </a:cubicBezTo>
                      <a:cubicBezTo>
                        <a:pt x="132398" y="6138"/>
                        <a:pt x="132398" y="8996"/>
                        <a:pt x="132398" y="10901"/>
                      </a:cubicBezTo>
                      <a:cubicBezTo>
                        <a:pt x="132398" y="1376"/>
                        <a:pt x="126683" y="9948"/>
                        <a:pt x="126683" y="17568"/>
                      </a:cubicBezTo>
                      <a:lnTo>
                        <a:pt x="129540" y="11853"/>
                      </a:lnTo>
                      <a:cubicBezTo>
                        <a:pt x="129540" y="19473"/>
                        <a:pt x="126683" y="25188"/>
                        <a:pt x="127635" y="29951"/>
                      </a:cubicBezTo>
                      <a:cubicBezTo>
                        <a:pt x="125730" y="17568"/>
                        <a:pt x="120015" y="36618"/>
                        <a:pt x="118110" y="25188"/>
                      </a:cubicBezTo>
                      <a:lnTo>
                        <a:pt x="119063" y="31856"/>
                      </a:lnTo>
                      <a:cubicBezTo>
                        <a:pt x="113348" y="28046"/>
                        <a:pt x="107633" y="42333"/>
                        <a:pt x="101918" y="45191"/>
                      </a:cubicBezTo>
                      <a:cubicBezTo>
                        <a:pt x="103823" y="41381"/>
                        <a:pt x="103823" y="27093"/>
                        <a:pt x="108585" y="31856"/>
                      </a:cubicBezTo>
                      <a:cubicBezTo>
                        <a:pt x="102870" y="28998"/>
                        <a:pt x="106680" y="18521"/>
                        <a:pt x="104775" y="11853"/>
                      </a:cubicBezTo>
                      <a:cubicBezTo>
                        <a:pt x="100013" y="7091"/>
                        <a:pt x="102870" y="24236"/>
                        <a:pt x="100965" y="28998"/>
                      </a:cubicBezTo>
                      <a:lnTo>
                        <a:pt x="103823" y="26141"/>
                      </a:lnTo>
                      <a:cubicBezTo>
                        <a:pt x="100013" y="42333"/>
                        <a:pt x="92393" y="22331"/>
                        <a:pt x="85725" y="31856"/>
                      </a:cubicBezTo>
                      <a:cubicBezTo>
                        <a:pt x="85725" y="28046"/>
                        <a:pt x="86678" y="29951"/>
                        <a:pt x="87630" y="28046"/>
                      </a:cubicBezTo>
                      <a:cubicBezTo>
                        <a:pt x="84773" y="19473"/>
                        <a:pt x="84773" y="29951"/>
                        <a:pt x="82868" y="32808"/>
                      </a:cubicBezTo>
                      <a:cubicBezTo>
                        <a:pt x="80010" y="31856"/>
                        <a:pt x="76200" y="28046"/>
                        <a:pt x="79058" y="17568"/>
                      </a:cubicBezTo>
                      <a:cubicBezTo>
                        <a:pt x="76200" y="14711"/>
                        <a:pt x="79058" y="23283"/>
                        <a:pt x="77153" y="26141"/>
                      </a:cubicBezTo>
                      <a:lnTo>
                        <a:pt x="76200" y="24236"/>
                      </a:lnTo>
                      <a:lnTo>
                        <a:pt x="72390" y="34713"/>
                      </a:lnTo>
                      <a:cubicBezTo>
                        <a:pt x="69533" y="31856"/>
                        <a:pt x="66675" y="26141"/>
                        <a:pt x="65723" y="16616"/>
                      </a:cubicBezTo>
                      <a:cubicBezTo>
                        <a:pt x="59055" y="18521"/>
                        <a:pt x="62865" y="38523"/>
                        <a:pt x="57150" y="41381"/>
                      </a:cubicBezTo>
                      <a:cubicBezTo>
                        <a:pt x="54293" y="36618"/>
                        <a:pt x="58103" y="33761"/>
                        <a:pt x="58103" y="30903"/>
                      </a:cubicBezTo>
                      <a:lnTo>
                        <a:pt x="54293" y="31856"/>
                      </a:lnTo>
                      <a:cubicBezTo>
                        <a:pt x="56198" y="21378"/>
                        <a:pt x="59055" y="27093"/>
                        <a:pt x="60008" y="14711"/>
                      </a:cubicBezTo>
                      <a:cubicBezTo>
                        <a:pt x="56198" y="27093"/>
                        <a:pt x="55245" y="18521"/>
                        <a:pt x="50483" y="26141"/>
                      </a:cubicBezTo>
                      <a:lnTo>
                        <a:pt x="50483" y="27093"/>
                      </a:lnTo>
                      <a:cubicBezTo>
                        <a:pt x="47625" y="35666"/>
                        <a:pt x="43815" y="28998"/>
                        <a:pt x="40958" y="29951"/>
                      </a:cubicBezTo>
                      <a:cubicBezTo>
                        <a:pt x="42863" y="25188"/>
                        <a:pt x="45720" y="25188"/>
                        <a:pt x="47625" y="23283"/>
                      </a:cubicBezTo>
                      <a:cubicBezTo>
                        <a:pt x="44768" y="19473"/>
                        <a:pt x="37148" y="22331"/>
                        <a:pt x="33338" y="32808"/>
                      </a:cubicBezTo>
                      <a:cubicBezTo>
                        <a:pt x="31433" y="30903"/>
                        <a:pt x="28575" y="26141"/>
                        <a:pt x="31433" y="22331"/>
                      </a:cubicBezTo>
                      <a:cubicBezTo>
                        <a:pt x="25718" y="20426"/>
                        <a:pt x="27623" y="36618"/>
                        <a:pt x="22860" y="32808"/>
                      </a:cubicBezTo>
                      <a:lnTo>
                        <a:pt x="23813" y="25188"/>
                      </a:lnTo>
                      <a:cubicBezTo>
                        <a:pt x="19050" y="13758"/>
                        <a:pt x="11430" y="33761"/>
                        <a:pt x="6668" y="23283"/>
                      </a:cubicBezTo>
                      <a:lnTo>
                        <a:pt x="5715" y="31856"/>
                      </a:lnTo>
                      <a:cubicBezTo>
                        <a:pt x="4763" y="28046"/>
                        <a:pt x="2858" y="26141"/>
                        <a:pt x="2858" y="22331"/>
                      </a:cubicBezTo>
                      <a:lnTo>
                        <a:pt x="5715" y="19473"/>
                      </a:lnTo>
                      <a:cubicBezTo>
                        <a:pt x="3810" y="11853"/>
                        <a:pt x="1905" y="26141"/>
                        <a:pt x="0" y="20426"/>
                      </a:cubicBezTo>
                      <a:cubicBezTo>
                        <a:pt x="0" y="23283"/>
                        <a:pt x="953" y="28998"/>
                        <a:pt x="953" y="31856"/>
                      </a:cubicBezTo>
                      <a:cubicBezTo>
                        <a:pt x="7620" y="30903"/>
                        <a:pt x="13335" y="33761"/>
                        <a:pt x="19050" y="35666"/>
                      </a:cubicBezTo>
                      <a:cubicBezTo>
                        <a:pt x="24765" y="37571"/>
                        <a:pt x="31433" y="40428"/>
                        <a:pt x="37148" y="35666"/>
                      </a:cubicBezTo>
                      <a:cubicBezTo>
                        <a:pt x="37148" y="34713"/>
                        <a:pt x="36195" y="32808"/>
                        <a:pt x="37148" y="30903"/>
                      </a:cubicBezTo>
                      <a:cubicBezTo>
                        <a:pt x="38100" y="33761"/>
                        <a:pt x="40958" y="30903"/>
                        <a:pt x="40005" y="36618"/>
                      </a:cubicBezTo>
                      <a:lnTo>
                        <a:pt x="39053" y="37571"/>
                      </a:lnTo>
                      <a:cubicBezTo>
                        <a:pt x="42863" y="35666"/>
                        <a:pt x="44768" y="48048"/>
                        <a:pt x="46673" y="48048"/>
                      </a:cubicBezTo>
                      <a:cubicBezTo>
                        <a:pt x="48578" y="41381"/>
                        <a:pt x="53340" y="51858"/>
                        <a:pt x="52388" y="39476"/>
                      </a:cubicBezTo>
                      <a:lnTo>
                        <a:pt x="54293" y="47096"/>
                      </a:lnTo>
                      <a:cubicBezTo>
                        <a:pt x="55245" y="43286"/>
                        <a:pt x="55245" y="36618"/>
                        <a:pt x="56198" y="34713"/>
                      </a:cubicBezTo>
                      <a:cubicBezTo>
                        <a:pt x="58103" y="35666"/>
                        <a:pt x="58103" y="40428"/>
                        <a:pt x="56198" y="43286"/>
                      </a:cubicBezTo>
                      <a:cubicBezTo>
                        <a:pt x="64770" y="49001"/>
                        <a:pt x="74295" y="48048"/>
                        <a:pt x="83820" y="45191"/>
                      </a:cubicBezTo>
                      <a:lnTo>
                        <a:pt x="80963" y="50906"/>
                      </a:lnTo>
                      <a:cubicBezTo>
                        <a:pt x="82868" y="53763"/>
                        <a:pt x="88583" y="41381"/>
                        <a:pt x="86678" y="55668"/>
                      </a:cubicBezTo>
                      <a:cubicBezTo>
                        <a:pt x="91440" y="49953"/>
                        <a:pt x="98108" y="60431"/>
                        <a:pt x="99060" y="45191"/>
                      </a:cubicBezTo>
                      <a:cubicBezTo>
                        <a:pt x="101918" y="60431"/>
                        <a:pt x="109538" y="51858"/>
                        <a:pt x="115253" y="49953"/>
                      </a:cubicBezTo>
                      <a:cubicBezTo>
                        <a:pt x="114300" y="36618"/>
                        <a:pt x="120015" y="46143"/>
                        <a:pt x="121920" y="40428"/>
                      </a:cubicBezTo>
                      <a:cubicBezTo>
                        <a:pt x="122873" y="50906"/>
                        <a:pt x="117158" y="50906"/>
                        <a:pt x="117158" y="57573"/>
                      </a:cubicBezTo>
                      <a:cubicBezTo>
                        <a:pt x="122873" y="41381"/>
                        <a:pt x="134303" y="69003"/>
                        <a:pt x="136208" y="42333"/>
                      </a:cubicBezTo>
                      <a:cubicBezTo>
                        <a:pt x="137160" y="43286"/>
                        <a:pt x="137160" y="44238"/>
                        <a:pt x="137160" y="45191"/>
                      </a:cubicBezTo>
                      <a:cubicBezTo>
                        <a:pt x="138113" y="45191"/>
                        <a:pt x="140018" y="49953"/>
                        <a:pt x="140970" y="50906"/>
                      </a:cubicBezTo>
                      <a:cubicBezTo>
                        <a:pt x="141923" y="46143"/>
                        <a:pt x="139065" y="44238"/>
                        <a:pt x="141923" y="42333"/>
                      </a:cubicBezTo>
                      <a:cubicBezTo>
                        <a:pt x="143828" y="43286"/>
                        <a:pt x="142875" y="50906"/>
                        <a:pt x="143828" y="53763"/>
                      </a:cubicBezTo>
                      <a:cubicBezTo>
                        <a:pt x="147638" y="48048"/>
                        <a:pt x="154305" y="45191"/>
                        <a:pt x="155258" y="34713"/>
                      </a:cubicBezTo>
                      <a:cubicBezTo>
                        <a:pt x="156210" y="37571"/>
                        <a:pt x="158115" y="43286"/>
                        <a:pt x="157163" y="45191"/>
                      </a:cubicBezTo>
                      <a:cubicBezTo>
                        <a:pt x="163830" y="36618"/>
                        <a:pt x="163830" y="46143"/>
                        <a:pt x="170498" y="40428"/>
                      </a:cubicBezTo>
                      <a:cubicBezTo>
                        <a:pt x="168593" y="41381"/>
                        <a:pt x="169545" y="51858"/>
                        <a:pt x="166688" y="47096"/>
                      </a:cubicBezTo>
                      <a:cubicBezTo>
                        <a:pt x="170498" y="61383"/>
                        <a:pt x="177165" y="43286"/>
                        <a:pt x="182880" y="50906"/>
                      </a:cubicBezTo>
                      <a:lnTo>
                        <a:pt x="184785" y="41381"/>
                      </a:lnTo>
                      <a:cubicBezTo>
                        <a:pt x="187643" y="39476"/>
                        <a:pt x="188595" y="48048"/>
                        <a:pt x="186690" y="51858"/>
                      </a:cubicBezTo>
                      <a:cubicBezTo>
                        <a:pt x="192405" y="56621"/>
                        <a:pt x="195263" y="50906"/>
                        <a:pt x="199073" y="49953"/>
                      </a:cubicBezTo>
                      <a:cubicBezTo>
                        <a:pt x="199073" y="50906"/>
                        <a:pt x="199073" y="52811"/>
                        <a:pt x="198120" y="52811"/>
                      </a:cubicBezTo>
                      <a:lnTo>
                        <a:pt x="203835" y="51858"/>
                      </a:lnTo>
                      <a:cubicBezTo>
                        <a:pt x="203835" y="49953"/>
                        <a:pt x="205740" y="45191"/>
                        <a:pt x="205740" y="39476"/>
                      </a:cubicBezTo>
                      <a:cubicBezTo>
                        <a:pt x="202883" y="49001"/>
                        <a:pt x="201930" y="51858"/>
                        <a:pt x="198120" y="49001"/>
                      </a:cubicBezTo>
                      <a:close/>
                    </a:path>
                  </a:pathLst>
                </a:custGeom>
                <a:grpFill/>
                <a:ln w="9525" cap="flat">
                  <a:noFill/>
                  <a:prstDash val="solid"/>
                  <a:miter/>
                </a:ln>
              </p:spPr>
              <p:txBody>
                <a:bodyPr rtlCol="0" anchor="ctr"/>
                <a:lstStyle/>
                <a:p>
                  <a:endParaRPr lang="zh-CN" altLang="en-US"/>
                </a:p>
              </p:txBody>
            </p:sp>
            <p:sp>
              <p:nvSpPr>
                <p:cNvPr id="170" name="任意多边形: 形状 169">
                  <a:extLst>
                    <a:ext uri="{FF2B5EF4-FFF2-40B4-BE49-F238E27FC236}">
                      <a16:creationId xmlns:a16="http://schemas.microsoft.com/office/drawing/2014/main" id="{E70B0C2D-42C6-6C6D-0FED-963CFA3B6417}"/>
                    </a:ext>
                  </a:extLst>
                </p:cNvPr>
                <p:cNvSpPr/>
                <p:nvPr/>
              </p:nvSpPr>
              <p:spPr>
                <a:xfrm>
                  <a:off x="9231679" y="5108896"/>
                  <a:ext cx="9525" cy="952"/>
                </a:xfrm>
                <a:custGeom>
                  <a:avLst/>
                  <a:gdLst>
                    <a:gd name="connsiteX0" fmla="*/ 0 w 9525"/>
                    <a:gd name="connsiteY0" fmla="*/ 953 h 952"/>
                    <a:gd name="connsiteX1" fmla="*/ 0 w 9525"/>
                    <a:gd name="connsiteY1" fmla="*/ 0 h 952"/>
                    <a:gd name="connsiteX2" fmla="*/ 0 w 9525"/>
                    <a:gd name="connsiteY2" fmla="*/ 0 h 952"/>
                    <a:gd name="connsiteX3" fmla="*/ 0 w 9525"/>
                    <a:gd name="connsiteY3" fmla="*/ 953 h 952"/>
                  </a:gdLst>
                  <a:ahLst/>
                  <a:cxnLst>
                    <a:cxn ang="0">
                      <a:pos x="connsiteX0" y="connsiteY0"/>
                    </a:cxn>
                    <a:cxn ang="0">
                      <a:pos x="connsiteX1" y="connsiteY1"/>
                    </a:cxn>
                    <a:cxn ang="0">
                      <a:pos x="connsiteX2" y="connsiteY2"/>
                    </a:cxn>
                    <a:cxn ang="0">
                      <a:pos x="connsiteX3" y="connsiteY3"/>
                    </a:cxn>
                  </a:cxnLst>
                  <a:rect l="l" t="t" r="r" b="b"/>
                  <a:pathLst>
                    <a:path w="9525" h="952">
                      <a:moveTo>
                        <a:pt x="0" y="953"/>
                      </a:moveTo>
                      <a:lnTo>
                        <a:pt x="0" y="0"/>
                      </a:lnTo>
                      <a:lnTo>
                        <a:pt x="0" y="0"/>
                      </a:lnTo>
                      <a:cubicBezTo>
                        <a:pt x="0" y="0"/>
                        <a:pt x="0" y="0"/>
                        <a:pt x="0" y="953"/>
                      </a:cubicBezTo>
                      <a:close/>
                    </a:path>
                  </a:pathLst>
                </a:custGeom>
                <a:grpFill/>
                <a:ln w="9525" cap="flat">
                  <a:noFill/>
                  <a:prstDash val="solid"/>
                  <a:miter/>
                </a:ln>
              </p:spPr>
              <p:txBody>
                <a:bodyPr rtlCol="0" anchor="ctr"/>
                <a:lstStyle/>
                <a:p>
                  <a:endParaRPr lang="zh-CN" altLang="en-US"/>
                </a:p>
              </p:txBody>
            </p:sp>
            <p:sp>
              <p:nvSpPr>
                <p:cNvPr id="171" name="任意多边形: 形状 170">
                  <a:extLst>
                    <a:ext uri="{FF2B5EF4-FFF2-40B4-BE49-F238E27FC236}">
                      <a16:creationId xmlns:a16="http://schemas.microsoft.com/office/drawing/2014/main" id="{12DB9E55-7DBE-BDFD-D9D3-8E388BA4CAF1}"/>
                    </a:ext>
                  </a:extLst>
                </p:cNvPr>
                <p:cNvSpPr/>
                <p:nvPr/>
              </p:nvSpPr>
              <p:spPr>
                <a:xfrm>
                  <a:off x="9174529" y="5072702"/>
                  <a:ext cx="1904" cy="3809"/>
                </a:xfrm>
                <a:custGeom>
                  <a:avLst/>
                  <a:gdLst>
                    <a:gd name="connsiteX0" fmla="*/ 0 w 1904"/>
                    <a:gd name="connsiteY0" fmla="*/ 0 h 3809"/>
                    <a:gd name="connsiteX1" fmla="*/ 1905 w 1904"/>
                    <a:gd name="connsiteY1" fmla="*/ 3810 h 3809"/>
                    <a:gd name="connsiteX2" fmla="*/ 0 w 1904"/>
                    <a:gd name="connsiteY2" fmla="*/ 0 h 3809"/>
                  </a:gdLst>
                  <a:ahLst/>
                  <a:cxnLst>
                    <a:cxn ang="0">
                      <a:pos x="connsiteX0" y="connsiteY0"/>
                    </a:cxn>
                    <a:cxn ang="0">
                      <a:pos x="connsiteX1" y="connsiteY1"/>
                    </a:cxn>
                    <a:cxn ang="0">
                      <a:pos x="connsiteX2" y="connsiteY2"/>
                    </a:cxn>
                  </a:cxnLst>
                  <a:rect l="l" t="t" r="r" b="b"/>
                  <a:pathLst>
                    <a:path w="1904" h="3809">
                      <a:moveTo>
                        <a:pt x="0" y="0"/>
                      </a:moveTo>
                      <a:cubicBezTo>
                        <a:pt x="952" y="1905"/>
                        <a:pt x="952" y="3810"/>
                        <a:pt x="1905" y="3810"/>
                      </a:cubicBezTo>
                      <a:cubicBezTo>
                        <a:pt x="952" y="2857"/>
                        <a:pt x="952" y="1905"/>
                        <a:pt x="0" y="0"/>
                      </a:cubicBezTo>
                      <a:close/>
                    </a:path>
                  </a:pathLst>
                </a:custGeom>
                <a:grpFill/>
                <a:ln w="9525" cap="flat">
                  <a:noFill/>
                  <a:prstDash val="solid"/>
                  <a:miter/>
                </a:ln>
              </p:spPr>
              <p:txBody>
                <a:bodyPr rtlCol="0" anchor="ctr"/>
                <a:lstStyle/>
                <a:p>
                  <a:endParaRPr lang="zh-CN" altLang="en-US"/>
                </a:p>
              </p:txBody>
            </p:sp>
            <p:sp>
              <p:nvSpPr>
                <p:cNvPr id="172" name="任意多边形: 形状 171">
                  <a:extLst>
                    <a:ext uri="{FF2B5EF4-FFF2-40B4-BE49-F238E27FC236}">
                      <a16:creationId xmlns:a16="http://schemas.microsoft.com/office/drawing/2014/main" id="{35237478-5D2B-63E6-323A-C4C8FC368522}"/>
                    </a:ext>
                  </a:extLst>
                </p:cNvPr>
                <p:cNvSpPr/>
                <p:nvPr/>
              </p:nvSpPr>
              <p:spPr>
                <a:xfrm>
                  <a:off x="9230726" y="5062224"/>
                  <a:ext cx="144779" cy="65722"/>
                </a:xfrm>
                <a:custGeom>
                  <a:avLst/>
                  <a:gdLst>
                    <a:gd name="connsiteX0" fmla="*/ 56198 w 144779"/>
                    <a:gd name="connsiteY0" fmla="*/ 25718 h 65722"/>
                    <a:gd name="connsiteX1" fmla="*/ 49530 w 144779"/>
                    <a:gd name="connsiteY1" fmla="*/ 25718 h 65722"/>
                    <a:gd name="connsiteX2" fmla="*/ 50483 w 144779"/>
                    <a:gd name="connsiteY2" fmla="*/ 15240 h 65722"/>
                    <a:gd name="connsiteX3" fmla="*/ 40958 w 144779"/>
                    <a:gd name="connsiteY3" fmla="*/ 16193 h 65722"/>
                    <a:gd name="connsiteX4" fmla="*/ 42863 w 144779"/>
                    <a:gd name="connsiteY4" fmla="*/ 5715 h 65722"/>
                    <a:gd name="connsiteX5" fmla="*/ 35242 w 144779"/>
                    <a:gd name="connsiteY5" fmla="*/ 19050 h 65722"/>
                    <a:gd name="connsiteX6" fmla="*/ 22860 w 144779"/>
                    <a:gd name="connsiteY6" fmla="*/ 18097 h 65722"/>
                    <a:gd name="connsiteX7" fmla="*/ 24765 w 144779"/>
                    <a:gd name="connsiteY7" fmla="*/ 1905 h 65722"/>
                    <a:gd name="connsiteX8" fmla="*/ 9525 w 144779"/>
                    <a:gd name="connsiteY8" fmla="*/ 38100 h 65722"/>
                    <a:gd name="connsiteX9" fmla="*/ 7620 w 144779"/>
                    <a:gd name="connsiteY9" fmla="*/ 18097 h 65722"/>
                    <a:gd name="connsiteX10" fmla="*/ 0 w 144779"/>
                    <a:gd name="connsiteY10" fmla="*/ 24765 h 65722"/>
                    <a:gd name="connsiteX11" fmla="*/ 2858 w 144779"/>
                    <a:gd name="connsiteY11" fmla="*/ 26670 h 65722"/>
                    <a:gd name="connsiteX12" fmla="*/ 0 w 144779"/>
                    <a:gd name="connsiteY12" fmla="*/ 46672 h 65722"/>
                    <a:gd name="connsiteX13" fmla="*/ 6667 w 144779"/>
                    <a:gd name="connsiteY13" fmla="*/ 44768 h 65722"/>
                    <a:gd name="connsiteX14" fmla="*/ 953 w 144779"/>
                    <a:gd name="connsiteY14" fmla="*/ 53340 h 65722"/>
                    <a:gd name="connsiteX15" fmla="*/ 4763 w 144779"/>
                    <a:gd name="connsiteY15" fmla="*/ 65722 h 65722"/>
                    <a:gd name="connsiteX16" fmla="*/ 10478 w 144779"/>
                    <a:gd name="connsiteY16" fmla="*/ 58103 h 65722"/>
                    <a:gd name="connsiteX17" fmla="*/ 11430 w 144779"/>
                    <a:gd name="connsiteY17" fmla="*/ 61913 h 65722"/>
                    <a:gd name="connsiteX18" fmla="*/ 19050 w 144779"/>
                    <a:gd name="connsiteY18" fmla="*/ 55245 h 65722"/>
                    <a:gd name="connsiteX19" fmla="*/ 19050 w 144779"/>
                    <a:gd name="connsiteY19" fmla="*/ 57150 h 65722"/>
                    <a:gd name="connsiteX20" fmla="*/ 21908 w 144779"/>
                    <a:gd name="connsiteY20" fmla="*/ 45720 h 65722"/>
                    <a:gd name="connsiteX21" fmla="*/ 20955 w 144779"/>
                    <a:gd name="connsiteY21" fmla="*/ 46672 h 65722"/>
                    <a:gd name="connsiteX22" fmla="*/ 23813 w 144779"/>
                    <a:gd name="connsiteY22" fmla="*/ 22860 h 65722"/>
                    <a:gd name="connsiteX23" fmla="*/ 31433 w 144779"/>
                    <a:gd name="connsiteY23" fmla="*/ 24765 h 65722"/>
                    <a:gd name="connsiteX24" fmla="*/ 26670 w 144779"/>
                    <a:gd name="connsiteY24" fmla="*/ 49530 h 65722"/>
                    <a:gd name="connsiteX25" fmla="*/ 26670 w 144779"/>
                    <a:gd name="connsiteY25" fmla="*/ 53340 h 65722"/>
                    <a:gd name="connsiteX26" fmla="*/ 32385 w 144779"/>
                    <a:gd name="connsiteY26" fmla="*/ 37147 h 65722"/>
                    <a:gd name="connsiteX27" fmla="*/ 47625 w 144779"/>
                    <a:gd name="connsiteY27" fmla="*/ 25718 h 65722"/>
                    <a:gd name="connsiteX28" fmla="*/ 44767 w 144779"/>
                    <a:gd name="connsiteY28" fmla="*/ 37147 h 65722"/>
                    <a:gd name="connsiteX29" fmla="*/ 41910 w 144779"/>
                    <a:gd name="connsiteY29" fmla="*/ 33338 h 65722"/>
                    <a:gd name="connsiteX30" fmla="*/ 37148 w 144779"/>
                    <a:gd name="connsiteY30" fmla="*/ 50483 h 65722"/>
                    <a:gd name="connsiteX31" fmla="*/ 35242 w 144779"/>
                    <a:gd name="connsiteY31" fmla="*/ 40958 h 65722"/>
                    <a:gd name="connsiteX32" fmla="*/ 32385 w 144779"/>
                    <a:gd name="connsiteY32" fmla="*/ 58103 h 65722"/>
                    <a:gd name="connsiteX33" fmla="*/ 40958 w 144779"/>
                    <a:gd name="connsiteY33" fmla="*/ 50483 h 65722"/>
                    <a:gd name="connsiteX34" fmla="*/ 59055 w 144779"/>
                    <a:gd name="connsiteY34" fmla="*/ 40958 h 65722"/>
                    <a:gd name="connsiteX35" fmla="*/ 66675 w 144779"/>
                    <a:gd name="connsiteY35" fmla="*/ 41910 h 65722"/>
                    <a:gd name="connsiteX36" fmla="*/ 133350 w 144779"/>
                    <a:gd name="connsiteY36" fmla="*/ 16193 h 65722"/>
                    <a:gd name="connsiteX37" fmla="*/ 144780 w 144779"/>
                    <a:gd name="connsiteY37" fmla="*/ 9525 h 65722"/>
                    <a:gd name="connsiteX38" fmla="*/ 140017 w 144779"/>
                    <a:gd name="connsiteY38" fmla="*/ 9525 h 65722"/>
                    <a:gd name="connsiteX39" fmla="*/ 133350 w 144779"/>
                    <a:gd name="connsiteY39" fmla="*/ 12383 h 65722"/>
                    <a:gd name="connsiteX40" fmla="*/ 135255 w 144779"/>
                    <a:gd name="connsiteY40" fmla="*/ 11430 h 65722"/>
                    <a:gd name="connsiteX41" fmla="*/ 134302 w 144779"/>
                    <a:gd name="connsiteY41" fmla="*/ 11430 h 65722"/>
                    <a:gd name="connsiteX42" fmla="*/ 136208 w 144779"/>
                    <a:gd name="connsiteY42" fmla="*/ 10478 h 65722"/>
                    <a:gd name="connsiteX43" fmla="*/ 120967 w 144779"/>
                    <a:gd name="connsiteY43" fmla="*/ 13335 h 65722"/>
                    <a:gd name="connsiteX44" fmla="*/ 124777 w 144779"/>
                    <a:gd name="connsiteY44" fmla="*/ 9525 h 65722"/>
                    <a:gd name="connsiteX45" fmla="*/ 92392 w 144779"/>
                    <a:gd name="connsiteY45" fmla="*/ 7620 h 65722"/>
                    <a:gd name="connsiteX46" fmla="*/ 90488 w 144779"/>
                    <a:gd name="connsiteY46" fmla="*/ 15240 h 65722"/>
                    <a:gd name="connsiteX47" fmla="*/ 89535 w 144779"/>
                    <a:gd name="connsiteY47" fmla="*/ 13335 h 65722"/>
                    <a:gd name="connsiteX48" fmla="*/ 91440 w 144779"/>
                    <a:gd name="connsiteY48" fmla="*/ 20003 h 65722"/>
                    <a:gd name="connsiteX49" fmla="*/ 80010 w 144779"/>
                    <a:gd name="connsiteY49" fmla="*/ 34290 h 65722"/>
                    <a:gd name="connsiteX50" fmla="*/ 80010 w 144779"/>
                    <a:gd name="connsiteY50" fmla="*/ 30480 h 65722"/>
                    <a:gd name="connsiteX51" fmla="*/ 72390 w 144779"/>
                    <a:gd name="connsiteY51" fmla="*/ 35243 h 65722"/>
                    <a:gd name="connsiteX52" fmla="*/ 75248 w 144779"/>
                    <a:gd name="connsiteY52" fmla="*/ 23813 h 65722"/>
                    <a:gd name="connsiteX53" fmla="*/ 73342 w 144779"/>
                    <a:gd name="connsiteY53" fmla="*/ 25718 h 65722"/>
                    <a:gd name="connsiteX54" fmla="*/ 76200 w 144779"/>
                    <a:gd name="connsiteY54" fmla="*/ 12383 h 65722"/>
                    <a:gd name="connsiteX55" fmla="*/ 60960 w 144779"/>
                    <a:gd name="connsiteY55" fmla="*/ 15240 h 65722"/>
                    <a:gd name="connsiteX56" fmla="*/ 68580 w 144779"/>
                    <a:gd name="connsiteY56" fmla="*/ 5715 h 65722"/>
                    <a:gd name="connsiteX57" fmla="*/ 61913 w 144779"/>
                    <a:gd name="connsiteY57" fmla="*/ 3810 h 65722"/>
                    <a:gd name="connsiteX58" fmla="*/ 61913 w 144779"/>
                    <a:gd name="connsiteY58" fmla="*/ 9525 h 65722"/>
                    <a:gd name="connsiteX59" fmla="*/ 60008 w 144779"/>
                    <a:gd name="connsiteY59" fmla="*/ 0 h 65722"/>
                    <a:gd name="connsiteX60" fmla="*/ 56198 w 144779"/>
                    <a:gd name="connsiteY60" fmla="*/ 25718 h 65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144779" h="65722">
                      <a:moveTo>
                        <a:pt x="56198" y="25718"/>
                      </a:moveTo>
                      <a:cubicBezTo>
                        <a:pt x="54292" y="15240"/>
                        <a:pt x="52388" y="27622"/>
                        <a:pt x="49530" y="25718"/>
                      </a:cubicBezTo>
                      <a:cubicBezTo>
                        <a:pt x="51435" y="23813"/>
                        <a:pt x="50483" y="18097"/>
                        <a:pt x="50483" y="15240"/>
                      </a:cubicBezTo>
                      <a:cubicBezTo>
                        <a:pt x="48577" y="28575"/>
                        <a:pt x="46673" y="12383"/>
                        <a:pt x="40958" y="16193"/>
                      </a:cubicBezTo>
                      <a:cubicBezTo>
                        <a:pt x="40005" y="11430"/>
                        <a:pt x="42863" y="10478"/>
                        <a:pt x="42863" y="5715"/>
                      </a:cubicBezTo>
                      <a:cubicBezTo>
                        <a:pt x="40005" y="9525"/>
                        <a:pt x="35242" y="11430"/>
                        <a:pt x="35242" y="19050"/>
                      </a:cubicBezTo>
                      <a:cubicBezTo>
                        <a:pt x="29527" y="19050"/>
                        <a:pt x="25717" y="16193"/>
                        <a:pt x="22860" y="18097"/>
                      </a:cubicBezTo>
                      <a:cubicBezTo>
                        <a:pt x="26670" y="14288"/>
                        <a:pt x="22860" y="9525"/>
                        <a:pt x="24765" y="1905"/>
                      </a:cubicBezTo>
                      <a:cubicBezTo>
                        <a:pt x="21908" y="11430"/>
                        <a:pt x="14288" y="24765"/>
                        <a:pt x="9525" y="38100"/>
                      </a:cubicBezTo>
                      <a:cubicBezTo>
                        <a:pt x="7620" y="27622"/>
                        <a:pt x="7620" y="26670"/>
                        <a:pt x="7620" y="18097"/>
                      </a:cubicBezTo>
                      <a:cubicBezTo>
                        <a:pt x="953" y="11430"/>
                        <a:pt x="6667" y="27622"/>
                        <a:pt x="0" y="24765"/>
                      </a:cubicBezTo>
                      <a:lnTo>
                        <a:pt x="2858" y="26670"/>
                      </a:lnTo>
                      <a:cubicBezTo>
                        <a:pt x="0" y="29528"/>
                        <a:pt x="953" y="40005"/>
                        <a:pt x="0" y="46672"/>
                      </a:cubicBezTo>
                      <a:lnTo>
                        <a:pt x="6667" y="44768"/>
                      </a:lnTo>
                      <a:cubicBezTo>
                        <a:pt x="6667" y="51435"/>
                        <a:pt x="2858" y="51435"/>
                        <a:pt x="953" y="53340"/>
                      </a:cubicBezTo>
                      <a:cubicBezTo>
                        <a:pt x="-952" y="61913"/>
                        <a:pt x="5715" y="59055"/>
                        <a:pt x="4763" y="65722"/>
                      </a:cubicBezTo>
                      <a:cubicBezTo>
                        <a:pt x="5715" y="60008"/>
                        <a:pt x="8573" y="60960"/>
                        <a:pt x="10478" y="58103"/>
                      </a:cubicBezTo>
                      <a:lnTo>
                        <a:pt x="11430" y="61913"/>
                      </a:lnTo>
                      <a:cubicBezTo>
                        <a:pt x="15240" y="64770"/>
                        <a:pt x="16192" y="55245"/>
                        <a:pt x="19050" y="55245"/>
                      </a:cubicBezTo>
                      <a:cubicBezTo>
                        <a:pt x="19050" y="56197"/>
                        <a:pt x="19050" y="57150"/>
                        <a:pt x="19050" y="57150"/>
                      </a:cubicBezTo>
                      <a:cubicBezTo>
                        <a:pt x="20002" y="53340"/>
                        <a:pt x="20955" y="47625"/>
                        <a:pt x="21908" y="45720"/>
                      </a:cubicBezTo>
                      <a:lnTo>
                        <a:pt x="20955" y="46672"/>
                      </a:lnTo>
                      <a:cubicBezTo>
                        <a:pt x="22860" y="38100"/>
                        <a:pt x="28575" y="31433"/>
                        <a:pt x="23813" y="22860"/>
                      </a:cubicBezTo>
                      <a:lnTo>
                        <a:pt x="31433" y="24765"/>
                      </a:lnTo>
                      <a:cubicBezTo>
                        <a:pt x="31433" y="33338"/>
                        <a:pt x="31433" y="47625"/>
                        <a:pt x="26670" y="49530"/>
                      </a:cubicBezTo>
                      <a:lnTo>
                        <a:pt x="26670" y="53340"/>
                      </a:lnTo>
                      <a:cubicBezTo>
                        <a:pt x="30480" y="58103"/>
                        <a:pt x="35242" y="44768"/>
                        <a:pt x="32385" y="37147"/>
                      </a:cubicBezTo>
                      <a:cubicBezTo>
                        <a:pt x="33338" y="16193"/>
                        <a:pt x="43815" y="35243"/>
                        <a:pt x="47625" y="25718"/>
                      </a:cubicBezTo>
                      <a:cubicBezTo>
                        <a:pt x="48577" y="30480"/>
                        <a:pt x="45720" y="33338"/>
                        <a:pt x="44767" y="37147"/>
                      </a:cubicBezTo>
                      <a:cubicBezTo>
                        <a:pt x="42863" y="38100"/>
                        <a:pt x="41910" y="38100"/>
                        <a:pt x="41910" y="33338"/>
                      </a:cubicBezTo>
                      <a:cubicBezTo>
                        <a:pt x="35242" y="37147"/>
                        <a:pt x="44767" y="50483"/>
                        <a:pt x="37148" y="50483"/>
                      </a:cubicBezTo>
                      <a:cubicBezTo>
                        <a:pt x="33338" y="48578"/>
                        <a:pt x="40958" y="40958"/>
                        <a:pt x="35242" y="40958"/>
                      </a:cubicBezTo>
                      <a:lnTo>
                        <a:pt x="32385" y="58103"/>
                      </a:lnTo>
                      <a:cubicBezTo>
                        <a:pt x="36195" y="57150"/>
                        <a:pt x="39052" y="53340"/>
                        <a:pt x="40958" y="50483"/>
                      </a:cubicBezTo>
                      <a:cubicBezTo>
                        <a:pt x="48577" y="43815"/>
                        <a:pt x="55245" y="41910"/>
                        <a:pt x="59055" y="40958"/>
                      </a:cubicBezTo>
                      <a:cubicBezTo>
                        <a:pt x="63817" y="40958"/>
                        <a:pt x="66675" y="41910"/>
                        <a:pt x="66675" y="41910"/>
                      </a:cubicBezTo>
                      <a:cubicBezTo>
                        <a:pt x="89535" y="34290"/>
                        <a:pt x="111442" y="25718"/>
                        <a:pt x="133350" y="16193"/>
                      </a:cubicBezTo>
                      <a:cubicBezTo>
                        <a:pt x="140017" y="13335"/>
                        <a:pt x="142875" y="11430"/>
                        <a:pt x="144780" y="9525"/>
                      </a:cubicBezTo>
                      <a:cubicBezTo>
                        <a:pt x="142875" y="9525"/>
                        <a:pt x="139065" y="10478"/>
                        <a:pt x="140017" y="9525"/>
                      </a:cubicBezTo>
                      <a:cubicBezTo>
                        <a:pt x="139065" y="10478"/>
                        <a:pt x="137160" y="11430"/>
                        <a:pt x="133350" y="12383"/>
                      </a:cubicBezTo>
                      <a:cubicBezTo>
                        <a:pt x="132398" y="11430"/>
                        <a:pt x="136208" y="11430"/>
                        <a:pt x="135255" y="11430"/>
                      </a:cubicBezTo>
                      <a:lnTo>
                        <a:pt x="134302" y="11430"/>
                      </a:lnTo>
                      <a:cubicBezTo>
                        <a:pt x="134302" y="10478"/>
                        <a:pt x="135255" y="10478"/>
                        <a:pt x="136208" y="10478"/>
                      </a:cubicBezTo>
                      <a:cubicBezTo>
                        <a:pt x="131445" y="9525"/>
                        <a:pt x="123825" y="9525"/>
                        <a:pt x="120967" y="13335"/>
                      </a:cubicBezTo>
                      <a:cubicBezTo>
                        <a:pt x="117158" y="11430"/>
                        <a:pt x="122873" y="10478"/>
                        <a:pt x="124777" y="9525"/>
                      </a:cubicBezTo>
                      <a:cubicBezTo>
                        <a:pt x="112395" y="7620"/>
                        <a:pt x="103823" y="7620"/>
                        <a:pt x="92392" y="7620"/>
                      </a:cubicBezTo>
                      <a:cubicBezTo>
                        <a:pt x="93345" y="13335"/>
                        <a:pt x="91440" y="11430"/>
                        <a:pt x="90488" y="15240"/>
                      </a:cubicBezTo>
                      <a:lnTo>
                        <a:pt x="89535" y="13335"/>
                      </a:lnTo>
                      <a:cubicBezTo>
                        <a:pt x="90488" y="14288"/>
                        <a:pt x="88583" y="19050"/>
                        <a:pt x="91440" y="20003"/>
                      </a:cubicBezTo>
                      <a:cubicBezTo>
                        <a:pt x="83820" y="16193"/>
                        <a:pt x="83820" y="29528"/>
                        <a:pt x="80010" y="34290"/>
                      </a:cubicBezTo>
                      <a:lnTo>
                        <a:pt x="80010" y="30480"/>
                      </a:lnTo>
                      <a:cubicBezTo>
                        <a:pt x="76200" y="32385"/>
                        <a:pt x="75248" y="32385"/>
                        <a:pt x="72390" y="35243"/>
                      </a:cubicBezTo>
                      <a:cubicBezTo>
                        <a:pt x="65723" y="28575"/>
                        <a:pt x="78105" y="32385"/>
                        <a:pt x="75248" y="23813"/>
                      </a:cubicBezTo>
                      <a:lnTo>
                        <a:pt x="73342" y="25718"/>
                      </a:lnTo>
                      <a:cubicBezTo>
                        <a:pt x="74295" y="21908"/>
                        <a:pt x="74295" y="15240"/>
                        <a:pt x="76200" y="12383"/>
                      </a:cubicBezTo>
                      <a:cubicBezTo>
                        <a:pt x="70485" y="19050"/>
                        <a:pt x="67627" y="10478"/>
                        <a:pt x="60960" y="15240"/>
                      </a:cubicBezTo>
                      <a:cubicBezTo>
                        <a:pt x="60960" y="10478"/>
                        <a:pt x="66675" y="6668"/>
                        <a:pt x="68580" y="5715"/>
                      </a:cubicBezTo>
                      <a:cubicBezTo>
                        <a:pt x="66675" y="4763"/>
                        <a:pt x="62865" y="8572"/>
                        <a:pt x="61913" y="3810"/>
                      </a:cubicBezTo>
                      <a:lnTo>
                        <a:pt x="61913" y="9525"/>
                      </a:lnTo>
                      <a:cubicBezTo>
                        <a:pt x="58102" y="10478"/>
                        <a:pt x="61913" y="3810"/>
                        <a:pt x="60008" y="0"/>
                      </a:cubicBezTo>
                      <a:cubicBezTo>
                        <a:pt x="53340" y="1905"/>
                        <a:pt x="63817" y="20955"/>
                        <a:pt x="56198" y="25718"/>
                      </a:cubicBezTo>
                      <a:close/>
                    </a:path>
                  </a:pathLst>
                </a:custGeom>
                <a:grpFill/>
                <a:ln w="9525" cap="flat">
                  <a:noFill/>
                  <a:prstDash val="solid"/>
                  <a:miter/>
                </a:ln>
              </p:spPr>
              <p:txBody>
                <a:bodyPr rtlCol="0" anchor="ctr"/>
                <a:lstStyle/>
                <a:p>
                  <a:endParaRPr lang="zh-CN" altLang="en-US"/>
                </a:p>
              </p:txBody>
            </p:sp>
            <p:sp>
              <p:nvSpPr>
                <p:cNvPr id="173" name="任意多边形: 形状 172">
                  <a:extLst>
                    <a:ext uri="{FF2B5EF4-FFF2-40B4-BE49-F238E27FC236}">
                      <a16:creationId xmlns:a16="http://schemas.microsoft.com/office/drawing/2014/main" id="{0EE24AB7-AAA8-B3B7-F44B-ED9DF3C2D5C2}"/>
                    </a:ext>
                  </a:extLst>
                </p:cNvPr>
                <p:cNvSpPr/>
                <p:nvPr/>
              </p:nvSpPr>
              <p:spPr>
                <a:xfrm>
                  <a:off x="9192626" y="5089846"/>
                  <a:ext cx="2857" cy="1347"/>
                </a:xfrm>
                <a:custGeom>
                  <a:avLst/>
                  <a:gdLst>
                    <a:gd name="connsiteX0" fmla="*/ 0 w 2857"/>
                    <a:gd name="connsiteY0" fmla="*/ 953 h 1347"/>
                    <a:gd name="connsiteX1" fmla="*/ 2858 w 2857"/>
                    <a:gd name="connsiteY1" fmla="*/ 0 h 1347"/>
                    <a:gd name="connsiteX2" fmla="*/ 0 w 2857"/>
                    <a:gd name="connsiteY2" fmla="*/ 953 h 1347"/>
                  </a:gdLst>
                  <a:ahLst/>
                  <a:cxnLst>
                    <a:cxn ang="0">
                      <a:pos x="connsiteX0" y="connsiteY0"/>
                    </a:cxn>
                    <a:cxn ang="0">
                      <a:pos x="connsiteX1" y="connsiteY1"/>
                    </a:cxn>
                    <a:cxn ang="0">
                      <a:pos x="connsiteX2" y="connsiteY2"/>
                    </a:cxn>
                  </a:cxnLst>
                  <a:rect l="l" t="t" r="r" b="b"/>
                  <a:pathLst>
                    <a:path w="2857" h="1347">
                      <a:moveTo>
                        <a:pt x="0" y="953"/>
                      </a:moveTo>
                      <a:cubicBezTo>
                        <a:pt x="953" y="1905"/>
                        <a:pt x="1905" y="953"/>
                        <a:pt x="2858" y="0"/>
                      </a:cubicBezTo>
                      <a:cubicBezTo>
                        <a:pt x="1905" y="953"/>
                        <a:pt x="953" y="953"/>
                        <a:pt x="0" y="953"/>
                      </a:cubicBezTo>
                      <a:close/>
                    </a:path>
                  </a:pathLst>
                </a:custGeom>
                <a:grpFill/>
                <a:ln w="9525" cap="flat">
                  <a:noFill/>
                  <a:prstDash val="solid"/>
                  <a:miter/>
                </a:ln>
              </p:spPr>
              <p:txBody>
                <a:bodyPr rtlCol="0" anchor="ctr"/>
                <a:lstStyle/>
                <a:p>
                  <a:endParaRPr lang="zh-CN" altLang="en-US"/>
                </a:p>
              </p:txBody>
            </p:sp>
            <p:sp>
              <p:nvSpPr>
                <p:cNvPr id="174" name="任意多边形: 形状 173">
                  <a:extLst>
                    <a:ext uri="{FF2B5EF4-FFF2-40B4-BE49-F238E27FC236}">
                      <a16:creationId xmlns:a16="http://schemas.microsoft.com/office/drawing/2014/main" id="{DB3EF812-9398-5F8A-8123-E2EB7DA759D2}"/>
                    </a:ext>
                  </a:extLst>
                </p:cNvPr>
                <p:cNvSpPr/>
                <p:nvPr/>
              </p:nvSpPr>
              <p:spPr>
                <a:xfrm>
                  <a:off x="9210724" y="5070796"/>
                  <a:ext cx="9525" cy="2857"/>
                </a:xfrm>
                <a:custGeom>
                  <a:avLst/>
                  <a:gdLst>
                    <a:gd name="connsiteX0" fmla="*/ 0 w 9525"/>
                    <a:gd name="connsiteY0" fmla="*/ 2858 h 2857"/>
                    <a:gd name="connsiteX1" fmla="*/ 0 w 9525"/>
                    <a:gd name="connsiteY1" fmla="*/ 0 h 2857"/>
                    <a:gd name="connsiteX2" fmla="*/ 0 w 9525"/>
                    <a:gd name="connsiteY2" fmla="*/ 2858 h 2857"/>
                  </a:gdLst>
                  <a:ahLst/>
                  <a:cxnLst>
                    <a:cxn ang="0">
                      <a:pos x="connsiteX0" y="connsiteY0"/>
                    </a:cxn>
                    <a:cxn ang="0">
                      <a:pos x="connsiteX1" y="connsiteY1"/>
                    </a:cxn>
                    <a:cxn ang="0">
                      <a:pos x="connsiteX2" y="connsiteY2"/>
                    </a:cxn>
                  </a:cxnLst>
                  <a:rect l="l" t="t" r="r" b="b"/>
                  <a:pathLst>
                    <a:path w="9525" h="2857">
                      <a:moveTo>
                        <a:pt x="0" y="2858"/>
                      </a:moveTo>
                      <a:cubicBezTo>
                        <a:pt x="0" y="1905"/>
                        <a:pt x="0" y="953"/>
                        <a:pt x="0" y="0"/>
                      </a:cubicBezTo>
                      <a:cubicBezTo>
                        <a:pt x="0" y="0"/>
                        <a:pt x="0" y="1905"/>
                        <a:pt x="0" y="2858"/>
                      </a:cubicBezTo>
                      <a:close/>
                    </a:path>
                  </a:pathLst>
                </a:custGeom>
                <a:grpFill/>
                <a:ln w="9525" cap="flat">
                  <a:noFill/>
                  <a:prstDash val="solid"/>
                  <a:miter/>
                </a:ln>
              </p:spPr>
              <p:txBody>
                <a:bodyPr rtlCol="0" anchor="ctr"/>
                <a:lstStyle/>
                <a:p>
                  <a:endParaRPr lang="zh-CN" altLang="en-US"/>
                </a:p>
              </p:txBody>
            </p:sp>
            <p:sp>
              <p:nvSpPr>
                <p:cNvPr id="175" name="任意多边形: 形状 174">
                  <a:extLst>
                    <a:ext uri="{FF2B5EF4-FFF2-40B4-BE49-F238E27FC236}">
                      <a16:creationId xmlns:a16="http://schemas.microsoft.com/office/drawing/2014/main" id="{3A6E2765-CD14-644F-6903-87C0DD2872FD}"/>
                    </a:ext>
                  </a:extLst>
                </p:cNvPr>
                <p:cNvSpPr/>
                <p:nvPr/>
              </p:nvSpPr>
              <p:spPr>
                <a:xfrm>
                  <a:off x="9210724" y="5061271"/>
                  <a:ext cx="2189" cy="8572"/>
                </a:xfrm>
                <a:custGeom>
                  <a:avLst/>
                  <a:gdLst>
                    <a:gd name="connsiteX0" fmla="*/ 952 w 2189"/>
                    <a:gd name="connsiteY0" fmla="*/ 0 h 8572"/>
                    <a:gd name="connsiteX1" fmla="*/ 0 w 2189"/>
                    <a:gd name="connsiteY1" fmla="*/ 8573 h 8572"/>
                    <a:gd name="connsiteX2" fmla="*/ 952 w 2189"/>
                    <a:gd name="connsiteY2" fmla="*/ 0 h 8572"/>
                  </a:gdLst>
                  <a:ahLst/>
                  <a:cxnLst>
                    <a:cxn ang="0">
                      <a:pos x="connsiteX0" y="connsiteY0"/>
                    </a:cxn>
                    <a:cxn ang="0">
                      <a:pos x="connsiteX1" y="connsiteY1"/>
                    </a:cxn>
                    <a:cxn ang="0">
                      <a:pos x="connsiteX2" y="connsiteY2"/>
                    </a:cxn>
                  </a:cxnLst>
                  <a:rect l="l" t="t" r="r" b="b"/>
                  <a:pathLst>
                    <a:path w="2189" h="8572">
                      <a:moveTo>
                        <a:pt x="952" y="0"/>
                      </a:moveTo>
                      <a:cubicBezTo>
                        <a:pt x="1905" y="3810"/>
                        <a:pt x="0" y="3810"/>
                        <a:pt x="0" y="8573"/>
                      </a:cubicBezTo>
                      <a:cubicBezTo>
                        <a:pt x="952" y="6668"/>
                        <a:pt x="3810" y="6668"/>
                        <a:pt x="952" y="0"/>
                      </a:cubicBezTo>
                      <a:close/>
                    </a:path>
                  </a:pathLst>
                </a:custGeom>
                <a:grpFill/>
                <a:ln w="9525" cap="flat">
                  <a:noFill/>
                  <a:prstDash val="solid"/>
                  <a:miter/>
                </a:ln>
              </p:spPr>
              <p:txBody>
                <a:bodyPr rtlCol="0" anchor="ctr"/>
                <a:lstStyle/>
                <a:p>
                  <a:endParaRPr lang="zh-CN" altLang="en-US"/>
                </a:p>
              </p:txBody>
            </p:sp>
            <p:sp>
              <p:nvSpPr>
                <p:cNvPr id="176" name="任意多边形: 形状 175">
                  <a:extLst>
                    <a:ext uri="{FF2B5EF4-FFF2-40B4-BE49-F238E27FC236}">
                      <a16:creationId xmlns:a16="http://schemas.microsoft.com/office/drawing/2014/main" id="{9A927327-E417-07AE-C107-485E37969CCF}"/>
                    </a:ext>
                  </a:extLst>
                </p:cNvPr>
                <p:cNvSpPr/>
                <p:nvPr/>
              </p:nvSpPr>
              <p:spPr>
                <a:xfrm>
                  <a:off x="8918306" y="5051746"/>
                  <a:ext cx="3810" cy="952"/>
                </a:xfrm>
                <a:custGeom>
                  <a:avLst/>
                  <a:gdLst>
                    <a:gd name="connsiteX0" fmla="*/ 2858 w 3810"/>
                    <a:gd name="connsiteY0" fmla="*/ 953 h 952"/>
                    <a:gd name="connsiteX1" fmla="*/ 0 w 3810"/>
                    <a:gd name="connsiteY1" fmla="*/ 0 h 952"/>
                    <a:gd name="connsiteX2" fmla="*/ 3810 w 3810"/>
                    <a:gd name="connsiteY2" fmla="*/ 953 h 952"/>
                    <a:gd name="connsiteX3" fmla="*/ 2858 w 3810"/>
                    <a:gd name="connsiteY3" fmla="*/ 953 h 952"/>
                  </a:gdLst>
                  <a:ahLst/>
                  <a:cxnLst>
                    <a:cxn ang="0">
                      <a:pos x="connsiteX0" y="connsiteY0"/>
                    </a:cxn>
                    <a:cxn ang="0">
                      <a:pos x="connsiteX1" y="connsiteY1"/>
                    </a:cxn>
                    <a:cxn ang="0">
                      <a:pos x="connsiteX2" y="connsiteY2"/>
                    </a:cxn>
                    <a:cxn ang="0">
                      <a:pos x="connsiteX3" y="connsiteY3"/>
                    </a:cxn>
                  </a:cxnLst>
                  <a:rect l="l" t="t" r="r" b="b"/>
                  <a:pathLst>
                    <a:path w="3810" h="952">
                      <a:moveTo>
                        <a:pt x="2858" y="953"/>
                      </a:moveTo>
                      <a:cubicBezTo>
                        <a:pt x="1905" y="953"/>
                        <a:pt x="0" y="0"/>
                        <a:pt x="0" y="0"/>
                      </a:cubicBezTo>
                      <a:cubicBezTo>
                        <a:pt x="953" y="0"/>
                        <a:pt x="1905" y="953"/>
                        <a:pt x="3810" y="953"/>
                      </a:cubicBezTo>
                      <a:lnTo>
                        <a:pt x="2858" y="953"/>
                      </a:lnTo>
                      <a:close/>
                    </a:path>
                  </a:pathLst>
                </a:custGeom>
                <a:grpFill/>
                <a:ln w="9525" cap="flat">
                  <a:noFill/>
                  <a:prstDash val="solid"/>
                  <a:miter/>
                </a:ln>
              </p:spPr>
              <p:txBody>
                <a:bodyPr rtlCol="0" anchor="ctr"/>
                <a:lstStyle/>
                <a:p>
                  <a:endParaRPr lang="zh-CN" altLang="en-US"/>
                </a:p>
              </p:txBody>
            </p:sp>
            <p:sp>
              <p:nvSpPr>
                <p:cNvPr id="177" name="任意多边形: 形状 176">
                  <a:extLst>
                    <a:ext uri="{FF2B5EF4-FFF2-40B4-BE49-F238E27FC236}">
                      <a16:creationId xmlns:a16="http://schemas.microsoft.com/office/drawing/2014/main" id="{D466E29A-56A4-164C-1A6D-86FA82A7B92C}"/>
                    </a:ext>
                  </a:extLst>
                </p:cNvPr>
                <p:cNvSpPr/>
                <p:nvPr/>
              </p:nvSpPr>
              <p:spPr>
                <a:xfrm>
                  <a:off x="8927831" y="5055557"/>
                  <a:ext cx="5715" cy="1904"/>
                </a:xfrm>
                <a:custGeom>
                  <a:avLst/>
                  <a:gdLst>
                    <a:gd name="connsiteX0" fmla="*/ 0 w 5715"/>
                    <a:gd name="connsiteY0" fmla="*/ 0 h 1904"/>
                    <a:gd name="connsiteX1" fmla="*/ 2858 w 5715"/>
                    <a:gd name="connsiteY1" fmla="*/ 1905 h 1904"/>
                    <a:gd name="connsiteX2" fmla="*/ 5715 w 5715"/>
                    <a:gd name="connsiteY2" fmla="*/ 952 h 1904"/>
                    <a:gd name="connsiteX3" fmla="*/ 0 w 5715"/>
                    <a:gd name="connsiteY3" fmla="*/ 0 h 1904"/>
                  </a:gdLst>
                  <a:ahLst/>
                  <a:cxnLst>
                    <a:cxn ang="0">
                      <a:pos x="connsiteX0" y="connsiteY0"/>
                    </a:cxn>
                    <a:cxn ang="0">
                      <a:pos x="connsiteX1" y="connsiteY1"/>
                    </a:cxn>
                    <a:cxn ang="0">
                      <a:pos x="connsiteX2" y="connsiteY2"/>
                    </a:cxn>
                    <a:cxn ang="0">
                      <a:pos x="connsiteX3" y="connsiteY3"/>
                    </a:cxn>
                  </a:cxnLst>
                  <a:rect l="l" t="t" r="r" b="b"/>
                  <a:pathLst>
                    <a:path w="5715" h="1904">
                      <a:moveTo>
                        <a:pt x="0" y="0"/>
                      </a:moveTo>
                      <a:cubicBezTo>
                        <a:pt x="953" y="952"/>
                        <a:pt x="1905" y="952"/>
                        <a:pt x="2858" y="1905"/>
                      </a:cubicBezTo>
                      <a:cubicBezTo>
                        <a:pt x="3810" y="1905"/>
                        <a:pt x="4763" y="952"/>
                        <a:pt x="5715" y="952"/>
                      </a:cubicBezTo>
                      <a:cubicBezTo>
                        <a:pt x="1905" y="0"/>
                        <a:pt x="2858" y="952"/>
                        <a:pt x="0" y="0"/>
                      </a:cubicBezTo>
                      <a:close/>
                    </a:path>
                  </a:pathLst>
                </a:custGeom>
                <a:grpFill/>
                <a:ln w="9525" cap="flat">
                  <a:noFill/>
                  <a:prstDash val="solid"/>
                  <a:miter/>
                </a:ln>
              </p:spPr>
              <p:txBody>
                <a:bodyPr rtlCol="0" anchor="ctr"/>
                <a:lstStyle/>
                <a:p>
                  <a:endParaRPr lang="zh-CN" altLang="en-US"/>
                </a:p>
              </p:txBody>
            </p:sp>
            <p:sp>
              <p:nvSpPr>
                <p:cNvPr id="178" name="任意多边形: 形状 177">
                  <a:extLst>
                    <a:ext uri="{FF2B5EF4-FFF2-40B4-BE49-F238E27FC236}">
                      <a16:creationId xmlns:a16="http://schemas.microsoft.com/office/drawing/2014/main" id="{DB98C718-DEF0-E918-E057-6C14618AC24D}"/>
                    </a:ext>
                  </a:extLst>
                </p:cNvPr>
                <p:cNvSpPr/>
                <p:nvPr/>
              </p:nvSpPr>
              <p:spPr>
                <a:xfrm>
                  <a:off x="8935451" y="5060319"/>
                  <a:ext cx="952" cy="9525"/>
                </a:xfrm>
                <a:custGeom>
                  <a:avLst/>
                  <a:gdLst>
                    <a:gd name="connsiteX0" fmla="*/ 953 w 952"/>
                    <a:gd name="connsiteY0" fmla="*/ 0 h 9525"/>
                    <a:gd name="connsiteX1" fmla="*/ 0 w 952"/>
                    <a:gd name="connsiteY1" fmla="*/ 0 h 9525"/>
                    <a:gd name="connsiteX2" fmla="*/ 953 w 952"/>
                    <a:gd name="connsiteY2" fmla="*/ 0 h 9525"/>
                  </a:gdLst>
                  <a:ahLst/>
                  <a:cxnLst>
                    <a:cxn ang="0">
                      <a:pos x="connsiteX0" y="connsiteY0"/>
                    </a:cxn>
                    <a:cxn ang="0">
                      <a:pos x="connsiteX1" y="connsiteY1"/>
                    </a:cxn>
                    <a:cxn ang="0">
                      <a:pos x="connsiteX2" y="connsiteY2"/>
                    </a:cxn>
                  </a:cxnLst>
                  <a:rect l="l" t="t" r="r" b="b"/>
                  <a:pathLst>
                    <a:path w="952" h="9525">
                      <a:moveTo>
                        <a:pt x="953" y="0"/>
                      </a:moveTo>
                      <a:lnTo>
                        <a:pt x="0" y="0"/>
                      </a:lnTo>
                      <a:cubicBezTo>
                        <a:pt x="953" y="0"/>
                        <a:pt x="953" y="0"/>
                        <a:pt x="953" y="0"/>
                      </a:cubicBezTo>
                      <a:close/>
                    </a:path>
                  </a:pathLst>
                </a:custGeom>
                <a:grpFill/>
                <a:ln w="9525" cap="flat">
                  <a:noFill/>
                  <a:prstDash val="solid"/>
                  <a:miter/>
                </a:ln>
              </p:spPr>
              <p:txBody>
                <a:bodyPr rtlCol="0" anchor="ctr"/>
                <a:lstStyle/>
                <a:p>
                  <a:endParaRPr lang="zh-CN" altLang="en-US"/>
                </a:p>
              </p:txBody>
            </p:sp>
            <p:sp>
              <p:nvSpPr>
                <p:cNvPr id="179" name="任意多边形: 形状 178">
                  <a:extLst>
                    <a:ext uri="{FF2B5EF4-FFF2-40B4-BE49-F238E27FC236}">
                      <a16:creationId xmlns:a16="http://schemas.microsoft.com/office/drawing/2014/main" id="{A343480B-0372-D6C7-46B4-58D2F55C9DA2}"/>
                    </a:ext>
                  </a:extLst>
                </p:cNvPr>
                <p:cNvSpPr/>
                <p:nvPr/>
              </p:nvSpPr>
              <p:spPr>
                <a:xfrm>
                  <a:off x="8934499" y="5058414"/>
                  <a:ext cx="4762" cy="952"/>
                </a:xfrm>
                <a:custGeom>
                  <a:avLst/>
                  <a:gdLst>
                    <a:gd name="connsiteX0" fmla="*/ 2857 w 4762"/>
                    <a:gd name="connsiteY0" fmla="*/ 953 h 952"/>
                    <a:gd name="connsiteX1" fmla="*/ 4763 w 4762"/>
                    <a:gd name="connsiteY1" fmla="*/ 0 h 952"/>
                    <a:gd name="connsiteX2" fmla="*/ 0 w 4762"/>
                    <a:gd name="connsiteY2" fmla="*/ 0 h 952"/>
                    <a:gd name="connsiteX3" fmla="*/ 1905 w 4762"/>
                    <a:gd name="connsiteY3" fmla="*/ 953 h 952"/>
                    <a:gd name="connsiteX4" fmla="*/ 2857 w 4762"/>
                    <a:gd name="connsiteY4" fmla="*/ 953 h 952"/>
                    <a:gd name="connsiteX5" fmla="*/ 4763 w 4762"/>
                    <a:gd name="connsiteY5" fmla="*/ 953 h 952"/>
                    <a:gd name="connsiteX6" fmla="*/ 2857 w 4762"/>
                    <a:gd name="connsiteY6" fmla="*/ 953 h 9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762" h="952">
                      <a:moveTo>
                        <a:pt x="2857" y="953"/>
                      </a:moveTo>
                      <a:lnTo>
                        <a:pt x="4763" y="0"/>
                      </a:lnTo>
                      <a:cubicBezTo>
                        <a:pt x="2857" y="0"/>
                        <a:pt x="1905" y="0"/>
                        <a:pt x="0" y="0"/>
                      </a:cubicBezTo>
                      <a:lnTo>
                        <a:pt x="1905" y="953"/>
                      </a:lnTo>
                      <a:cubicBezTo>
                        <a:pt x="952" y="953"/>
                        <a:pt x="1905" y="953"/>
                        <a:pt x="2857" y="953"/>
                      </a:cubicBezTo>
                      <a:lnTo>
                        <a:pt x="4763" y="953"/>
                      </a:lnTo>
                      <a:cubicBezTo>
                        <a:pt x="3810" y="953"/>
                        <a:pt x="2857" y="953"/>
                        <a:pt x="2857" y="953"/>
                      </a:cubicBezTo>
                      <a:close/>
                    </a:path>
                  </a:pathLst>
                </a:custGeom>
                <a:grpFill/>
                <a:ln w="9525" cap="flat">
                  <a:noFill/>
                  <a:prstDash val="solid"/>
                  <a:miter/>
                </a:ln>
              </p:spPr>
              <p:txBody>
                <a:bodyPr rtlCol="0" anchor="ctr"/>
                <a:lstStyle/>
                <a:p>
                  <a:endParaRPr lang="zh-CN" altLang="en-US"/>
                </a:p>
              </p:txBody>
            </p:sp>
            <p:sp>
              <p:nvSpPr>
                <p:cNvPr id="180" name="任意多边形: 形状 179">
                  <a:extLst>
                    <a:ext uri="{FF2B5EF4-FFF2-40B4-BE49-F238E27FC236}">
                      <a16:creationId xmlns:a16="http://schemas.microsoft.com/office/drawing/2014/main" id="{CBBB2994-2346-CBD9-DC0A-AD7B249D6231}"/>
                    </a:ext>
                  </a:extLst>
                </p:cNvPr>
                <p:cNvSpPr/>
                <p:nvPr/>
              </p:nvSpPr>
              <p:spPr>
                <a:xfrm>
                  <a:off x="8940452" y="5059605"/>
                  <a:ext cx="714" cy="714"/>
                </a:xfrm>
                <a:custGeom>
                  <a:avLst/>
                  <a:gdLst>
                    <a:gd name="connsiteX0" fmla="*/ 714 w 714"/>
                    <a:gd name="connsiteY0" fmla="*/ 714 h 714"/>
                    <a:gd name="connsiteX1" fmla="*/ 714 w 714"/>
                    <a:gd name="connsiteY1" fmla="*/ 714 h 714"/>
                    <a:gd name="connsiteX2" fmla="*/ 714 w 714"/>
                    <a:gd name="connsiteY2" fmla="*/ 714 h 714"/>
                  </a:gdLst>
                  <a:ahLst/>
                  <a:cxnLst>
                    <a:cxn ang="0">
                      <a:pos x="connsiteX0" y="connsiteY0"/>
                    </a:cxn>
                    <a:cxn ang="0">
                      <a:pos x="connsiteX1" y="connsiteY1"/>
                    </a:cxn>
                    <a:cxn ang="0">
                      <a:pos x="connsiteX2" y="connsiteY2"/>
                    </a:cxn>
                  </a:cxnLst>
                  <a:rect l="l" t="t" r="r" b="b"/>
                  <a:pathLst>
                    <a:path w="714" h="714">
                      <a:moveTo>
                        <a:pt x="714" y="714"/>
                      </a:moveTo>
                      <a:cubicBezTo>
                        <a:pt x="714" y="-238"/>
                        <a:pt x="-238" y="-238"/>
                        <a:pt x="714" y="714"/>
                      </a:cubicBezTo>
                      <a:cubicBezTo>
                        <a:pt x="-238" y="-238"/>
                        <a:pt x="-238" y="-238"/>
                        <a:pt x="714" y="714"/>
                      </a:cubicBezTo>
                      <a:close/>
                    </a:path>
                  </a:pathLst>
                </a:custGeom>
                <a:grpFill/>
                <a:ln w="9525" cap="flat">
                  <a:noFill/>
                  <a:prstDash val="solid"/>
                  <a:miter/>
                </a:ln>
              </p:spPr>
              <p:txBody>
                <a:bodyPr rtlCol="0" anchor="ctr"/>
                <a:lstStyle/>
                <a:p>
                  <a:endParaRPr lang="zh-CN" altLang="en-US"/>
                </a:p>
              </p:txBody>
            </p:sp>
            <p:sp>
              <p:nvSpPr>
                <p:cNvPr id="181" name="任意多边形: 形状 180">
                  <a:extLst>
                    <a:ext uri="{FF2B5EF4-FFF2-40B4-BE49-F238E27FC236}">
                      <a16:creationId xmlns:a16="http://schemas.microsoft.com/office/drawing/2014/main" id="{75BFEB3C-0991-2416-71FB-773FEEB8F2D0}"/>
                    </a:ext>
                  </a:extLst>
                </p:cNvPr>
                <p:cNvSpPr/>
                <p:nvPr/>
              </p:nvSpPr>
              <p:spPr>
                <a:xfrm>
                  <a:off x="8941167" y="5060319"/>
                  <a:ext cx="8572" cy="6667"/>
                </a:xfrm>
                <a:custGeom>
                  <a:avLst/>
                  <a:gdLst>
                    <a:gd name="connsiteX0" fmla="*/ 5715 w 8572"/>
                    <a:gd name="connsiteY0" fmla="*/ 6667 h 6667"/>
                    <a:gd name="connsiteX1" fmla="*/ 8572 w 8572"/>
                    <a:gd name="connsiteY1" fmla="*/ 3810 h 6667"/>
                    <a:gd name="connsiteX2" fmla="*/ 1905 w 8572"/>
                    <a:gd name="connsiteY2" fmla="*/ 3810 h 6667"/>
                    <a:gd name="connsiteX3" fmla="*/ 0 w 8572"/>
                    <a:gd name="connsiteY3" fmla="*/ 0 h 6667"/>
                    <a:gd name="connsiteX4" fmla="*/ 3810 w 8572"/>
                    <a:gd name="connsiteY4" fmla="*/ 5715 h 6667"/>
                    <a:gd name="connsiteX5" fmla="*/ 4763 w 8572"/>
                    <a:gd name="connsiteY5" fmla="*/ 4763 h 6667"/>
                    <a:gd name="connsiteX6" fmla="*/ 5715 w 8572"/>
                    <a:gd name="connsiteY6" fmla="*/ 6667 h 66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572" h="6667">
                      <a:moveTo>
                        <a:pt x="5715" y="6667"/>
                      </a:moveTo>
                      <a:cubicBezTo>
                        <a:pt x="5715" y="5715"/>
                        <a:pt x="7620" y="4763"/>
                        <a:pt x="8572" y="3810"/>
                      </a:cubicBezTo>
                      <a:cubicBezTo>
                        <a:pt x="5715" y="1905"/>
                        <a:pt x="3810" y="5715"/>
                        <a:pt x="1905" y="3810"/>
                      </a:cubicBezTo>
                      <a:cubicBezTo>
                        <a:pt x="6667" y="3810"/>
                        <a:pt x="952" y="1905"/>
                        <a:pt x="0" y="0"/>
                      </a:cubicBezTo>
                      <a:cubicBezTo>
                        <a:pt x="0" y="1905"/>
                        <a:pt x="952" y="3810"/>
                        <a:pt x="3810" y="5715"/>
                      </a:cubicBezTo>
                      <a:lnTo>
                        <a:pt x="4763" y="4763"/>
                      </a:lnTo>
                      <a:cubicBezTo>
                        <a:pt x="6667" y="4763"/>
                        <a:pt x="4763" y="5715"/>
                        <a:pt x="5715" y="6667"/>
                      </a:cubicBezTo>
                      <a:close/>
                    </a:path>
                  </a:pathLst>
                </a:custGeom>
                <a:grpFill/>
                <a:ln w="9525" cap="flat">
                  <a:noFill/>
                  <a:prstDash val="solid"/>
                  <a:miter/>
                </a:ln>
              </p:spPr>
              <p:txBody>
                <a:bodyPr rtlCol="0" anchor="ctr"/>
                <a:lstStyle/>
                <a:p>
                  <a:endParaRPr lang="zh-CN" altLang="en-US"/>
                </a:p>
              </p:txBody>
            </p:sp>
            <p:sp>
              <p:nvSpPr>
                <p:cNvPr id="182" name="任意多边形: 形状 181">
                  <a:extLst>
                    <a:ext uri="{FF2B5EF4-FFF2-40B4-BE49-F238E27FC236}">
                      <a16:creationId xmlns:a16="http://schemas.microsoft.com/office/drawing/2014/main" id="{AB2997E9-A0D2-F696-B335-831674C08FEA}"/>
                    </a:ext>
                  </a:extLst>
                </p:cNvPr>
                <p:cNvSpPr/>
                <p:nvPr/>
              </p:nvSpPr>
              <p:spPr>
                <a:xfrm>
                  <a:off x="8953549" y="5063755"/>
                  <a:ext cx="13780" cy="9898"/>
                </a:xfrm>
                <a:custGeom>
                  <a:avLst/>
                  <a:gdLst>
                    <a:gd name="connsiteX0" fmla="*/ 13335 w 13780"/>
                    <a:gd name="connsiteY0" fmla="*/ 3231 h 9898"/>
                    <a:gd name="connsiteX1" fmla="*/ 9525 w 13780"/>
                    <a:gd name="connsiteY1" fmla="*/ 6089 h 9898"/>
                    <a:gd name="connsiteX2" fmla="*/ 6667 w 13780"/>
                    <a:gd name="connsiteY2" fmla="*/ 374 h 9898"/>
                    <a:gd name="connsiteX3" fmla="*/ 2857 w 13780"/>
                    <a:gd name="connsiteY3" fmla="*/ 2279 h 9898"/>
                    <a:gd name="connsiteX4" fmla="*/ 0 w 13780"/>
                    <a:gd name="connsiteY4" fmla="*/ 374 h 9898"/>
                    <a:gd name="connsiteX5" fmla="*/ 8572 w 13780"/>
                    <a:gd name="connsiteY5" fmla="*/ 7041 h 9898"/>
                    <a:gd name="connsiteX6" fmla="*/ 6667 w 13780"/>
                    <a:gd name="connsiteY6" fmla="*/ 7041 h 9898"/>
                    <a:gd name="connsiteX7" fmla="*/ 9525 w 13780"/>
                    <a:gd name="connsiteY7" fmla="*/ 9899 h 9898"/>
                    <a:gd name="connsiteX8" fmla="*/ 13335 w 13780"/>
                    <a:gd name="connsiteY8" fmla="*/ 3231 h 98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780" h="9898">
                      <a:moveTo>
                        <a:pt x="13335" y="3231"/>
                      </a:moveTo>
                      <a:lnTo>
                        <a:pt x="9525" y="6089"/>
                      </a:lnTo>
                      <a:cubicBezTo>
                        <a:pt x="9525" y="4184"/>
                        <a:pt x="5715" y="3231"/>
                        <a:pt x="6667" y="374"/>
                      </a:cubicBezTo>
                      <a:cubicBezTo>
                        <a:pt x="4763" y="374"/>
                        <a:pt x="4763" y="1326"/>
                        <a:pt x="2857" y="2279"/>
                      </a:cubicBezTo>
                      <a:cubicBezTo>
                        <a:pt x="1905" y="374"/>
                        <a:pt x="1905" y="-579"/>
                        <a:pt x="0" y="374"/>
                      </a:cubicBezTo>
                      <a:cubicBezTo>
                        <a:pt x="5715" y="4184"/>
                        <a:pt x="3810" y="4184"/>
                        <a:pt x="8572" y="7041"/>
                      </a:cubicBezTo>
                      <a:cubicBezTo>
                        <a:pt x="8572" y="7994"/>
                        <a:pt x="7620" y="7041"/>
                        <a:pt x="6667" y="7041"/>
                      </a:cubicBezTo>
                      <a:lnTo>
                        <a:pt x="9525" y="9899"/>
                      </a:lnTo>
                      <a:cubicBezTo>
                        <a:pt x="10477" y="6089"/>
                        <a:pt x="15240" y="7041"/>
                        <a:pt x="13335" y="3231"/>
                      </a:cubicBezTo>
                      <a:close/>
                    </a:path>
                  </a:pathLst>
                </a:custGeom>
                <a:grpFill/>
                <a:ln w="9525" cap="flat">
                  <a:noFill/>
                  <a:prstDash val="solid"/>
                  <a:miter/>
                </a:ln>
              </p:spPr>
              <p:txBody>
                <a:bodyPr rtlCol="0" anchor="ctr"/>
                <a:lstStyle/>
                <a:p>
                  <a:endParaRPr lang="zh-CN" altLang="en-US"/>
                </a:p>
              </p:txBody>
            </p:sp>
            <p:sp>
              <p:nvSpPr>
                <p:cNvPr id="183" name="任意多边形: 形状 182">
                  <a:extLst>
                    <a:ext uri="{FF2B5EF4-FFF2-40B4-BE49-F238E27FC236}">
                      <a16:creationId xmlns:a16="http://schemas.microsoft.com/office/drawing/2014/main" id="{9F689A46-BD47-4F1E-6153-BD89C4681EB0}"/>
                    </a:ext>
                  </a:extLst>
                </p:cNvPr>
                <p:cNvSpPr/>
                <p:nvPr/>
              </p:nvSpPr>
              <p:spPr>
                <a:xfrm>
                  <a:off x="8965745" y="5071749"/>
                  <a:ext cx="6854" cy="5715"/>
                </a:xfrm>
                <a:custGeom>
                  <a:avLst/>
                  <a:gdLst>
                    <a:gd name="connsiteX0" fmla="*/ 4949 w 6854"/>
                    <a:gd name="connsiteY0" fmla="*/ 0 h 5715"/>
                    <a:gd name="connsiteX1" fmla="*/ 187 w 6854"/>
                    <a:gd name="connsiteY1" fmla="*/ 5715 h 5715"/>
                    <a:gd name="connsiteX2" fmla="*/ 6854 w 6854"/>
                    <a:gd name="connsiteY2" fmla="*/ 4763 h 5715"/>
                    <a:gd name="connsiteX3" fmla="*/ 4949 w 6854"/>
                    <a:gd name="connsiteY3" fmla="*/ 0 h 5715"/>
                  </a:gdLst>
                  <a:ahLst/>
                  <a:cxnLst>
                    <a:cxn ang="0">
                      <a:pos x="connsiteX0" y="connsiteY0"/>
                    </a:cxn>
                    <a:cxn ang="0">
                      <a:pos x="connsiteX1" y="connsiteY1"/>
                    </a:cxn>
                    <a:cxn ang="0">
                      <a:pos x="connsiteX2" y="connsiteY2"/>
                    </a:cxn>
                    <a:cxn ang="0">
                      <a:pos x="connsiteX3" y="connsiteY3"/>
                    </a:cxn>
                  </a:cxnLst>
                  <a:rect l="l" t="t" r="r" b="b"/>
                  <a:pathLst>
                    <a:path w="6854" h="5715">
                      <a:moveTo>
                        <a:pt x="4949" y="0"/>
                      </a:moveTo>
                      <a:cubicBezTo>
                        <a:pt x="2092" y="0"/>
                        <a:pt x="-766" y="2858"/>
                        <a:pt x="187" y="5715"/>
                      </a:cubicBezTo>
                      <a:cubicBezTo>
                        <a:pt x="2092" y="5715"/>
                        <a:pt x="4949" y="4763"/>
                        <a:pt x="6854" y="4763"/>
                      </a:cubicBezTo>
                      <a:cubicBezTo>
                        <a:pt x="5902" y="3810"/>
                        <a:pt x="3044" y="2858"/>
                        <a:pt x="4949" y="0"/>
                      </a:cubicBezTo>
                      <a:close/>
                    </a:path>
                  </a:pathLst>
                </a:custGeom>
                <a:grpFill/>
                <a:ln w="9525" cap="flat">
                  <a:noFill/>
                  <a:prstDash val="solid"/>
                  <a:miter/>
                </a:ln>
              </p:spPr>
              <p:txBody>
                <a:bodyPr rtlCol="0" anchor="ctr"/>
                <a:lstStyle/>
                <a:p>
                  <a:endParaRPr lang="zh-CN" altLang="en-US"/>
                </a:p>
              </p:txBody>
            </p:sp>
            <p:sp>
              <p:nvSpPr>
                <p:cNvPr id="184" name="任意多边形: 形状 183">
                  <a:extLst>
                    <a:ext uri="{FF2B5EF4-FFF2-40B4-BE49-F238E27FC236}">
                      <a16:creationId xmlns:a16="http://schemas.microsoft.com/office/drawing/2014/main" id="{0BA6ADB6-AB68-3FFA-7E7B-991A8E7092F9}"/>
                    </a:ext>
                  </a:extLst>
                </p:cNvPr>
                <p:cNvSpPr/>
                <p:nvPr/>
              </p:nvSpPr>
              <p:spPr>
                <a:xfrm>
                  <a:off x="8975456" y="5071990"/>
                  <a:ext cx="4762" cy="5803"/>
                </a:xfrm>
                <a:custGeom>
                  <a:avLst/>
                  <a:gdLst>
                    <a:gd name="connsiteX0" fmla="*/ 0 w 4762"/>
                    <a:gd name="connsiteY0" fmla="*/ 712 h 5803"/>
                    <a:gd name="connsiteX1" fmla="*/ 4763 w 4762"/>
                    <a:gd name="connsiteY1" fmla="*/ 4522 h 5803"/>
                    <a:gd name="connsiteX2" fmla="*/ 0 w 4762"/>
                    <a:gd name="connsiteY2" fmla="*/ 712 h 5803"/>
                  </a:gdLst>
                  <a:ahLst/>
                  <a:cxnLst>
                    <a:cxn ang="0">
                      <a:pos x="connsiteX0" y="connsiteY0"/>
                    </a:cxn>
                    <a:cxn ang="0">
                      <a:pos x="connsiteX1" y="connsiteY1"/>
                    </a:cxn>
                    <a:cxn ang="0">
                      <a:pos x="connsiteX2" y="connsiteY2"/>
                    </a:cxn>
                  </a:cxnLst>
                  <a:rect l="l" t="t" r="r" b="b"/>
                  <a:pathLst>
                    <a:path w="4762" h="5803">
                      <a:moveTo>
                        <a:pt x="0" y="712"/>
                      </a:moveTo>
                      <a:cubicBezTo>
                        <a:pt x="953" y="2617"/>
                        <a:pt x="953" y="8332"/>
                        <a:pt x="4763" y="4522"/>
                      </a:cubicBezTo>
                      <a:cubicBezTo>
                        <a:pt x="953" y="4522"/>
                        <a:pt x="3810" y="-2146"/>
                        <a:pt x="0" y="712"/>
                      </a:cubicBezTo>
                      <a:close/>
                    </a:path>
                  </a:pathLst>
                </a:custGeom>
                <a:grpFill/>
                <a:ln w="9525" cap="flat">
                  <a:noFill/>
                  <a:prstDash val="solid"/>
                  <a:miter/>
                </a:ln>
              </p:spPr>
              <p:txBody>
                <a:bodyPr rtlCol="0" anchor="ctr"/>
                <a:lstStyle/>
                <a:p>
                  <a:endParaRPr lang="zh-CN" altLang="en-US"/>
                </a:p>
              </p:txBody>
            </p:sp>
            <p:sp>
              <p:nvSpPr>
                <p:cNvPr id="185" name="任意多边形: 形状 184">
                  <a:extLst>
                    <a:ext uri="{FF2B5EF4-FFF2-40B4-BE49-F238E27FC236}">
                      <a16:creationId xmlns:a16="http://schemas.microsoft.com/office/drawing/2014/main" id="{AAE4B7CB-50C7-264C-8200-1A79EFA953CB}"/>
                    </a:ext>
                  </a:extLst>
                </p:cNvPr>
                <p:cNvSpPr/>
                <p:nvPr/>
              </p:nvSpPr>
              <p:spPr>
                <a:xfrm>
                  <a:off x="8981172" y="5071132"/>
                  <a:ext cx="15240" cy="14260"/>
                </a:xfrm>
                <a:custGeom>
                  <a:avLst/>
                  <a:gdLst>
                    <a:gd name="connsiteX0" fmla="*/ 14288 w 15240"/>
                    <a:gd name="connsiteY0" fmla="*/ 10142 h 14260"/>
                    <a:gd name="connsiteX1" fmla="*/ 9525 w 15240"/>
                    <a:gd name="connsiteY1" fmla="*/ 5379 h 14260"/>
                    <a:gd name="connsiteX2" fmla="*/ 15240 w 15240"/>
                    <a:gd name="connsiteY2" fmla="*/ 617 h 14260"/>
                    <a:gd name="connsiteX3" fmla="*/ 6667 w 15240"/>
                    <a:gd name="connsiteY3" fmla="*/ 4427 h 14260"/>
                    <a:gd name="connsiteX4" fmla="*/ 0 w 15240"/>
                    <a:gd name="connsiteY4" fmla="*/ 7284 h 14260"/>
                    <a:gd name="connsiteX5" fmla="*/ 14288 w 15240"/>
                    <a:gd name="connsiteY5" fmla="*/ 10142 h 142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240" h="14260">
                      <a:moveTo>
                        <a:pt x="14288" y="10142"/>
                      </a:moveTo>
                      <a:lnTo>
                        <a:pt x="9525" y="5379"/>
                      </a:lnTo>
                      <a:cubicBezTo>
                        <a:pt x="9525" y="-1288"/>
                        <a:pt x="12383" y="3474"/>
                        <a:pt x="15240" y="617"/>
                      </a:cubicBezTo>
                      <a:cubicBezTo>
                        <a:pt x="10478" y="-1288"/>
                        <a:pt x="11430" y="1569"/>
                        <a:pt x="6667" y="4427"/>
                      </a:cubicBezTo>
                      <a:cubicBezTo>
                        <a:pt x="5715" y="3474"/>
                        <a:pt x="2858" y="6332"/>
                        <a:pt x="0" y="7284"/>
                      </a:cubicBezTo>
                      <a:cubicBezTo>
                        <a:pt x="8572" y="5379"/>
                        <a:pt x="5715" y="21572"/>
                        <a:pt x="14288" y="10142"/>
                      </a:cubicBezTo>
                      <a:close/>
                    </a:path>
                  </a:pathLst>
                </a:custGeom>
                <a:grpFill/>
                <a:ln w="9525" cap="flat">
                  <a:noFill/>
                  <a:prstDash val="solid"/>
                  <a:miter/>
                </a:ln>
              </p:spPr>
              <p:txBody>
                <a:bodyPr rtlCol="0" anchor="ctr"/>
                <a:lstStyle/>
                <a:p>
                  <a:endParaRPr lang="zh-CN" altLang="en-US"/>
                </a:p>
              </p:txBody>
            </p:sp>
            <p:sp>
              <p:nvSpPr>
                <p:cNvPr id="186" name="任意多边形: 形状 185">
                  <a:extLst>
                    <a:ext uri="{FF2B5EF4-FFF2-40B4-BE49-F238E27FC236}">
                      <a16:creationId xmlns:a16="http://schemas.microsoft.com/office/drawing/2014/main" id="{4AF36778-B34A-C27C-93AD-D24AF82E83B7}"/>
                    </a:ext>
                  </a:extLst>
                </p:cNvPr>
                <p:cNvSpPr/>
                <p:nvPr/>
              </p:nvSpPr>
              <p:spPr>
                <a:xfrm>
                  <a:off x="8984029" y="5072702"/>
                  <a:ext cx="2857" cy="2857"/>
                </a:xfrm>
                <a:custGeom>
                  <a:avLst/>
                  <a:gdLst>
                    <a:gd name="connsiteX0" fmla="*/ 952 w 2857"/>
                    <a:gd name="connsiteY0" fmla="*/ 0 h 2857"/>
                    <a:gd name="connsiteX1" fmla="*/ 0 w 2857"/>
                    <a:gd name="connsiteY1" fmla="*/ 2857 h 2857"/>
                    <a:gd name="connsiteX2" fmla="*/ 2858 w 2857"/>
                    <a:gd name="connsiteY2" fmla="*/ 953 h 2857"/>
                  </a:gdLst>
                  <a:ahLst/>
                  <a:cxnLst>
                    <a:cxn ang="0">
                      <a:pos x="connsiteX0" y="connsiteY0"/>
                    </a:cxn>
                    <a:cxn ang="0">
                      <a:pos x="connsiteX1" y="connsiteY1"/>
                    </a:cxn>
                    <a:cxn ang="0">
                      <a:pos x="connsiteX2" y="connsiteY2"/>
                    </a:cxn>
                  </a:cxnLst>
                  <a:rect l="l" t="t" r="r" b="b"/>
                  <a:pathLst>
                    <a:path w="2857" h="2857">
                      <a:moveTo>
                        <a:pt x="952" y="0"/>
                      </a:moveTo>
                      <a:lnTo>
                        <a:pt x="0" y="2857"/>
                      </a:lnTo>
                      <a:lnTo>
                        <a:pt x="2858" y="953"/>
                      </a:lnTo>
                      <a:close/>
                    </a:path>
                  </a:pathLst>
                </a:custGeom>
                <a:grpFill/>
                <a:ln w="9525" cap="flat">
                  <a:noFill/>
                  <a:prstDash val="solid"/>
                  <a:miter/>
                </a:ln>
              </p:spPr>
              <p:txBody>
                <a:bodyPr rtlCol="0" anchor="ctr"/>
                <a:lstStyle/>
                <a:p>
                  <a:endParaRPr lang="zh-CN" altLang="en-US"/>
                </a:p>
              </p:txBody>
            </p:sp>
            <p:sp>
              <p:nvSpPr>
                <p:cNvPr id="187" name="任意多边形: 形状 186">
                  <a:extLst>
                    <a:ext uri="{FF2B5EF4-FFF2-40B4-BE49-F238E27FC236}">
                      <a16:creationId xmlns:a16="http://schemas.microsoft.com/office/drawing/2014/main" id="{AF8A90B9-B5BE-F993-CE6C-849693F7AC86}"/>
                    </a:ext>
                  </a:extLst>
                </p:cNvPr>
                <p:cNvSpPr/>
                <p:nvPr/>
              </p:nvSpPr>
              <p:spPr>
                <a:xfrm>
                  <a:off x="8994506" y="5074607"/>
                  <a:ext cx="34290" cy="22859"/>
                </a:xfrm>
                <a:custGeom>
                  <a:avLst/>
                  <a:gdLst>
                    <a:gd name="connsiteX0" fmla="*/ 13335 w 34290"/>
                    <a:gd name="connsiteY0" fmla="*/ 18097 h 22859"/>
                    <a:gd name="connsiteX1" fmla="*/ 24765 w 34290"/>
                    <a:gd name="connsiteY1" fmla="*/ 19050 h 22859"/>
                    <a:gd name="connsiteX2" fmla="*/ 23813 w 34290"/>
                    <a:gd name="connsiteY2" fmla="*/ 20955 h 22859"/>
                    <a:gd name="connsiteX3" fmla="*/ 27623 w 34290"/>
                    <a:gd name="connsiteY3" fmla="*/ 20955 h 22859"/>
                    <a:gd name="connsiteX4" fmla="*/ 27623 w 34290"/>
                    <a:gd name="connsiteY4" fmla="*/ 22860 h 22859"/>
                    <a:gd name="connsiteX5" fmla="*/ 34290 w 34290"/>
                    <a:gd name="connsiteY5" fmla="*/ 10477 h 22859"/>
                    <a:gd name="connsiteX6" fmla="*/ 29528 w 34290"/>
                    <a:gd name="connsiteY6" fmla="*/ 10477 h 22859"/>
                    <a:gd name="connsiteX7" fmla="*/ 32385 w 34290"/>
                    <a:gd name="connsiteY7" fmla="*/ 1905 h 22859"/>
                    <a:gd name="connsiteX8" fmla="*/ 27623 w 34290"/>
                    <a:gd name="connsiteY8" fmla="*/ 11430 h 22859"/>
                    <a:gd name="connsiteX9" fmla="*/ 26670 w 34290"/>
                    <a:gd name="connsiteY9" fmla="*/ 5715 h 22859"/>
                    <a:gd name="connsiteX10" fmla="*/ 19050 w 34290"/>
                    <a:gd name="connsiteY10" fmla="*/ 14288 h 22859"/>
                    <a:gd name="connsiteX11" fmla="*/ 17145 w 34290"/>
                    <a:gd name="connsiteY11" fmla="*/ 7620 h 22859"/>
                    <a:gd name="connsiteX12" fmla="*/ 10478 w 34290"/>
                    <a:gd name="connsiteY12" fmla="*/ 10477 h 22859"/>
                    <a:gd name="connsiteX13" fmla="*/ 7620 w 34290"/>
                    <a:gd name="connsiteY13" fmla="*/ 0 h 22859"/>
                    <a:gd name="connsiteX14" fmla="*/ 0 w 34290"/>
                    <a:gd name="connsiteY14" fmla="*/ 12382 h 22859"/>
                    <a:gd name="connsiteX15" fmla="*/ 6668 w 34290"/>
                    <a:gd name="connsiteY15" fmla="*/ 8572 h 22859"/>
                    <a:gd name="connsiteX16" fmla="*/ 6668 w 34290"/>
                    <a:gd name="connsiteY16" fmla="*/ 16192 h 22859"/>
                    <a:gd name="connsiteX17" fmla="*/ 13335 w 34290"/>
                    <a:gd name="connsiteY17" fmla="*/ 18097 h 22859"/>
                    <a:gd name="connsiteX18" fmla="*/ 13335 w 34290"/>
                    <a:gd name="connsiteY18" fmla="*/ 18097 h 22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4290" h="22859">
                      <a:moveTo>
                        <a:pt x="13335" y="18097"/>
                      </a:moveTo>
                      <a:cubicBezTo>
                        <a:pt x="15240" y="28575"/>
                        <a:pt x="20955" y="14288"/>
                        <a:pt x="24765" y="19050"/>
                      </a:cubicBezTo>
                      <a:cubicBezTo>
                        <a:pt x="23813" y="20002"/>
                        <a:pt x="24765" y="20002"/>
                        <a:pt x="23813" y="20955"/>
                      </a:cubicBezTo>
                      <a:lnTo>
                        <a:pt x="27623" y="20955"/>
                      </a:lnTo>
                      <a:lnTo>
                        <a:pt x="27623" y="22860"/>
                      </a:lnTo>
                      <a:cubicBezTo>
                        <a:pt x="28575" y="17145"/>
                        <a:pt x="32385" y="15240"/>
                        <a:pt x="34290" y="10477"/>
                      </a:cubicBezTo>
                      <a:cubicBezTo>
                        <a:pt x="31433" y="3810"/>
                        <a:pt x="31433" y="18097"/>
                        <a:pt x="29528" y="10477"/>
                      </a:cubicBezTo>
                      <a:cubicBezTo>
                        <a:pt x="30480" y="7620"/>
                        <a:pt x="31433" y="3810"/>
                        <a:pt x="32385" y="1905"/>
                      </a:cubicBezTo>
                      <a:cubicBezTo>
                        <a:pt x="29528" y="4763"/>
                        <a:pt x="28575" y="8572"/>
                        <a:pt x="27623" y="11430"/>
                      </a:cubicBezTo>
                      <a:cubicBezTo>
                        <a:pt x="25718" y="11430"/>
                        <a:pt x="26670" y="8572"/>
                        <a:pt x="26670" y="5715"/>
                      </a:cubicBezTo>
                      <a:cubicBezTo>
                        <a:pt x="23813" y="8572"/>
                        <a:pt x="21908" y="17145"/>
                        <a:pt x="19050" y="14288"/>
                      </a:cubicBezTo>
                      <a:cubicBezTo>
                        <a:pt x="17145" y="8572"/>
                        <a:pt x="21908" y="6667"/>
                        <a:pt x="17145" y="7620"/>
                      </a:cubicBezTo>
                      <a:cubicBezTo>
                        <a:pt x="18098" y="17145"/>
                        <a:pt x="13335" y="5715"/>
                        <a:pt x="10478" y="10477"/>
                      </a:cubicBezTo>
                      <a:cubicBezTo>
                        <a:pt x="7620" y="7620"/>
                        <a:pt x="6668" y="2857"/>
                        <a:pt x="7620" y="0"/>
                      </a:cubicBezTo>
                      <a:cubicBezTo>
                        <a:pt x="6668" y="6667"/>
                        <a:pt x="2858" y="11430"/>
                        <a:pt x="0" y="12382"/>
                      </a:cubicBezTo>
                      <a:cubicBezTo>
                        <a:pt x="1905" y="11430"/>
                        <a:pt x="3810" y="9525"/>
                        <a:pt x="6668" y="8572"/>
                      </a:cubicBezTo>
                      <a:lnTo>
                        <a:pt x="6668" y="16192"/>
                      </a:lnTo>
                      <a:cubicBezTo>
                        <a:pt x="9525" y="15240"/>
                        <a:pt x="11430" y="16192"/>
                        <a:pt x="13335" y="18097"/>
                      </a:cubicBezTo>
                      <a:lnTo>
                        <a:pt x="13335" y="18097"/>
                      </a:lnTo>
                      <a:close/>
                    </a:path>
                  </a:pathLst>
                </a:custGeom>
                <a:grpFill/>
                <a:ln w="9525" cap="flat">
                  <a:noFill/>
                  <a:prstDash val="solid"/>
                  <a:miter/>
                </a:ln>
              </p:spPr>
              <p:txBody>
                <a:bodyPr rtlCol="0" anchor="ctr"/>
                <a:lstStyle/>
                <a:p>
                  <a:endParaRPr lang="zh-CN" altLang="en-US"/>
                </a:p>
              </p:txBody>
            </p:sp>
            <p:sp>
              <p:nvSpPr>
                <p:cNvPr id="188" name="任意多边形: 形状 187">
                  <a:extLst>
                    <a:ext uri="{FF2B5EF4-FFF2-40B4-BE49-F238E27FC236}">
                      <a16:creationId xmlns:a16="http://schemas.microsoft.com/office/drawing/2014/main" id="{BB56DE4C-2E8F-2791-6ECC-CB719FECF2DD}"/>
                    </a:ext>
                  </a:extLst>
                </p:cNvPr>
                <p:cNvSpPr/>
                <p:nvPr/>
              </p:nvSpPr>
              <p:spPr>
                <a:xfrm>
                  <a:off x="9025939" y="5075559"/>
                  <a:ext cx="952" cy="1905"/>
                </a:xfrm>
                <a:custGeom>
                  <a:avLst/>
                  <a:gdLst>
                    <a:gd name="connsiteX0" fmla="*/ 0 w 952"/>
                    <a:gd name="connsiteY0" fmla="*/ 1905 h 1905"/>
                    <a:gd name="connsiteX1" fmla="*/ 953 w 952"/>
                    <a:gd name="connsiteY1" fmla="*/ 0 h 1905"/>
                    <a:gd name="connsiteX2" fmla="*/ 0 w 952"/>
                    <a:gd name="connsiteY2" fmla="*/ 1905 h 1905"/>
                  </a:gdLst>
                  <a:ahLst/>
                  <a:cxnLst>
                    <a:cxn ang="0">
                      <a:pos x="connsiteX0" y="connsiteY0"/>
                    </a:cxn>
                    <a:cxn ang="0">
                      <a:pos x="connsiteX1" y="connsiteY1"/>
                    </a:cxn>
                    <a:cxn ang="0">
                      <a:pos x="connsiteX2" y="connsiteY2"/>
                    </a:cxn>
                  </a:cxnLst>
                  <a:rect l="l" t="t" r="r" b="b"/>
                  <a:pathLst>
                    <a:path w="952" h="1905">
                      <a:moveTo>
                        <a:pt x="0" y="1905"/>
                      </a:moveTo>
                      <a:cubicBezTo>
                        <a:pt x="0" y="953"/>
                        <a:pt x="953" y="953"/>
                        <a:pt x="953" y="0"/>
                      </a:cubicBezTo>
                      <a:cubicBezTo>
                        <a:pt x="953" y="0"/>
                        <a:pt x="953" y="0"/>
                        <a:pt x="0" y="1905"/>
                      </a:cubicBezTo>
                      <a:close/>
                    </a:path>
                  </a:pathLst>
                </a:custGeom>
                <a:grpFill/>
                <a:ln w="9525" cap="flat">
                  <a:noFill/>
                  <a:prstDash val="solid"/>
                  <a:miter/>
                </a:ln>
              </p:spPr>
              <p:txBody>
                <a:bodyPr rtlCol="0" anchor="ctr"/>
                <a:lstStyle/>
                <a:p>
                  <a:endParaRPr lang="zh-CN" altLang="en-US"/>
                </a:p>
              </p:txBody>
            </p:sp>
            <p:sp>
              <p:nvSpPr>
                <p:cNvPr id="189" name="任意多边形: 形状 188">
                  <a:extLst>
                    <a:ext uri="{FF2B5EF4-FFF2-40B4-BE49-F238E27FC236}">
                      <a16:creationId xmlns:a16="http://schemas.microsoft.com/office/drawing/2014/main" id="{4B37D952-EF50-AA61-E452-5896E95AAE86}"/>
                    </a:ext>
                  </a:extLst>
                </p:cNvPr>
                <p:cNvSpPr/>
                <p:nvPr/>
              </p:nvSpPr>
              <p:spPr>
                <a:xfrm>
                  <a:off x="9000222" y="5070796"/>
                  <a:ext cx="1904" cy="2857"/>
                </a:xfrm>
                <a:custGeom>
                  <a:avLst/>
                  <a:gdLst>
                    <a:gd name="connsiteX0" fmla="*/ 0 w 1904"/>
                    <a:gd name="connsiteY0" fmla="*/ 2858 h 2857"/>
                    <a:gd name="connsiteX1" fmla="*/ 1905 w 1904"/>
                    <a:gd name="connsiteY1" fmla="*/ 1905 h 2857"/>
                    <a:gd name="connsiteX2" fmla="*/ 953 w 1904"/>
                    <a:gd name="connsiteY2" fmla="*/ 0 h 2857"/>
                  </a:gdLst>
                  <a:ahLst/>
                  <a:cxnLst>
                    <a:cxn ang="0">
                      <a:pos x="connsiteX0" y="connsiteY0"/>
                    </a:cxn>
                    <a:cxn ang="0">
                      <a:pos x="connsiteX1" y="connsiteY1"/>
                    </a:cxn>
                    <a:cxn ang="0">
                      <a:pos x="connsiteX2" y="connsiteY2"/>
                    </a:cxn>
                  </a:cxnLst>
                  <a:rect l="l" t="t" r="r" b="b"/>
                  <a:pathLst>
                    <a:path w="1904" h="2857">
                      <a:moveTo>
                        <a:pt x="0" y="2858"/>
                      </a:moveTo>
                      <a:lnTo>
                        <a:pt x="1905" y="1905"/>
                      </a:lnTo>
                      <a:lnTo>
                        <a:pt x="953" y="0"/>
                      </a:lnTo>
                      <a:close/>
                    </a:path>
                  </a:pathLst>
                </a:custGeom>
                <a:grpFill/>
                <a:ln w="9525" cap="flat">
                  <a:noFill/>
                  <a:prstDash val="solid"/>
                  <a:miter/>
                </a:ln>
              </p:spPr>
              <p:txBody>
                <a:bodyPr rtlCol="0" anchor="ctr"/>
                <a:lstStyle/>
                <a:p>
                  <a:endParaRPr lang="zh-CN" altLang="en-US"/>
                </a:p>
              </p:txBody>
            </p:sp>
            <p:sp>
              <p:nvSpPr>
                <p:cNvPr id="190" name="任意多边形: 形状 189">
                  <a:extLst>
                    <a:ext uri="{FF2B5EF4-FFF2-40B4-BE49-F238E27FC236}">
                      <a16:creationId xmlns:a16="http://schemas.microsoft.com/office/drawing/2014/main" id="{BF7ED44E-DC2A-C86A-594F-BE1175CEE98F}"/>
                    </a:ext>
                  </a:extLst>
                </p:cNvPr>
                <p:cNvSpPr/>
                <p:nvPr/>
              </p:nvSpPr>
              <p:spPr>
                <a:xfrm>
                  <a:off x="9028797" y="5069844"/>
                  <a:ext cx="1904" cy="3809"/>
                </a:xfrm>
                <a:custGeom>
                  <a:avLst/>
                  <a:gdLst>
                    <a:gd name="connsiteX0" fmla="*/ 953 w 1904"/>
                    <a:gd name="connsiteY0" fmla="*/ 952 h 3809"/>
                    <a:gd name="connsiteX1" fmla="*/ 0 w 1904"/>
                    <a:gd name="connsiteY1" fmla="*/ 3810 h 3809"/>
                    <a:gd name="connsiteX2" fmla="*/ 1905 w 1904"/>
                    <a:gd name="connsiteY2" fmla="*/ 0 h 3809"/>
                    <a:gd name="connsiteX3" fmla="*/ 953 w 1904"/>
                    <a:gd name="connsiteY3" fmla="*/ 952 h 3809"/>
                  </a:gdLst>
                  <a:ahLst/>
                  <a:cxnLst>
                    <a:cxn ang="0">
                      <a:pos x="connsiteX0" y="connsiteY0"/>
                    </a:cxn>
                    <a:cxn ang="0">
                      <a:pos x="connsiteX1" y="connsiteY1"/>
                    </a:cxn>
                    <a:cxn ang="0">
                      <a:pos x="connsiteX2" y="connsiteY2"/>
                    </a:cxn>
                    <a:cxn ang="0">
                      <a:pos x="connsiteX3" y="connsiteY3"/>
                    </a:cxn>
                  </a:cxnLst>
                  <a:rect l="l" t="t" r="r" b="b"/>
                  <a:pathLst>
                    <a:path w="1904" h="3809">
                      <a:moveTo>
                        <a:pt x="953" y="952"/>
                      </a:moveTo>
                      <a:cubicBezTo>
                        <a:pt x="0" y="952"/>
                        <a:pt x="0" y="3810"/>
                        <a:pt x="0" y="3810"/>
                      </a:cubicBezTo>
                      <a:lnTo>
                        <a:pt x="1905" y="0"/>
                      </a:lnTo>
                      <a:lnTo>
                        <a:pt x="953" y="952"/>
                      </a:lnTo>
                      <a:close/>
                    </a:path>
                  </a:pathLst>
                </a:custGeom>
                <a:grpFill/>
                <a:ln w="9525" cap="flat">
                  <a:noFill/>
                  <a:prstDash val="solid"/>
                  <a:miter/>
                </a:ln>
              </p:spPr>
              <p:txBody>
                <a:bodyPr rtlCol="0" anchor="ctr"/>
                <a:lstStyle/>
                <a:p>
                  <a:endParaRPr lang="zh-CN" altLang="en-US"/>
                </a:p>
              </p:txBody>
            </p:sp>
            <p:sp>
              <p:nvSpPr>
                <p:cNvPr id="191" name="任意多边形: 形状 190">
                  <a:extLst>
                    <a:ext uri="{FF2B5EF4-FFF2-40B4-BE49-F238E27FC236}">
                      <a16:creationId xmlns:a16="http://schemas.microsoft.com/office/drawing/2014/main" id="{22745FC6-E6DD-4B24-EF30-0D062BB41551}"/>
                    </a:ext>
                  </a:extLst>
                </p:cNvPr>
                <p:cNvSpPr/>
                <p:nvPr/>
              </p:nvSpPr>
              <p:spPr>
                <a:xfrm>
                  <a:off x="9031654" y="5076511"/>
                  <a:ext cx="2857" cy="5715"/>
                </a:xfrm>
                <a:custGeom>
                  <a:avLst/>
                  <a:gdLst>
                    <a:gd name="connsiteX0" fmla="*/ 0 w 2857"/>
                    <a:gd name="connsiteY0" fmla="*/ 0 h 5715"/>
                    <a:gd name="connsiteX1" fmla="*/ 1905 w 2857"/>
                    <a:gd name="connsiteY1" fmla="*/ 5715 h 5715"/>
                    <a:gd name="connsiteX2" fmla="*/ 2858 w 2857"/>
                    <a:gd name="connsiteY2" fmla="*/ 1905 h 5715"/>
                  </a:gdLst>
                  <a:ahLst/>
                  <a:cxnLst>
                    <a:cxn ang="0">
                      <a:pos x="connsiteX0" y="connsiteY0"/>
                    </a:cxn>
                    <a:cxn ang="0">
                      <a:pos x="connsiteX1" y="connsiteY1"/>
                    </a:cxn>
                    <a:cxn ang="0">
                      <a:pos x="connsiteX2" y="connsiteY2"/>
                    </a:cxn>
                  </a:cxnLst>
                  <a:rect l="l" t="t" r="r" b="b"/>
                  <a:pathLst>
                    <a:path w="2857" h="5715">
                      <a:moveTo>
                        <a:pt x="0" y="0"/>
                      </a:moveTo>
                      <a:lnTo>
                        <a:pt x="1905" y="5715"/>
                      </a:lnTo>
                      <a:lnTo>
                        <a:pt x="2858" y="1905"/>
                      </a:lnTo>
                      <a:close/>
                    </a:path>
                  </a:pathLst>
                </a:custGeom>
                <a:grpFill/>
                <a:ln w="9525" cap="flat">
                  <a:noFill/>
                  <a:prstDash val="solid"/>
                  <a:miter/>
                </a:ln>
              </p:spPr>
              <p:txBody>
                <a:bodyPr rtlCol="0" anchor="ctr"/>
                <a:lstStyle/>
                <a:p>
                  <a:endParaRPr lang="zh-CN" altLang="en-US"/>
                </a:p>
              </p:txBody>
            </p:sp>
            <p:sp>
              <p:nvSpPr>
                <p:cNvPr id="192" name="任意多边形: 形状 191">
                  <a:extLst>
                    <a:ext uri="{FF2B5EF4-FFF2-40B4-BE49-F238E27FC236}">
                      <a16:creationId xmlns:a16="http://schemas.microsoft.com/office/drawing/2014/main" id="{02EC2B4B-F6F2-572A-764D-CF1064B4D1D6}"/>
                    </a:ext>
                  </a:extLst>
                </p:cNvPr>
                <p:cNvSpPr/>
                <p:nvPr/>
              </p:nvSpPr>
              <p:spPr>
                <a:xfrm>
                  <a:off x="9101187" y="5085011"/>
                  <a:ext cx="2857" cy="10823"/>
                </a:xfrm>
                <a:custGeom>
                  <a:avLst/>
                  <a:gdLst>
                    <a:gd name="connsiteX0" fmla="*/ 2857 w 2857"/>
                    <a:gd name="connsiteY0" fmla="*/ 1026 h 10823"/>
                    <a:gd name="connsiteX1" fmla="*/ 0 w 2857"/>
                    <a:gd name="connsiteY1" fmla="*/ 10551 h 10823"/>
                    <a:gd name="connsiteX2" fmla="*/ 2857 w 2857"/>
                    <a:gd name="connsiteY2" fmla="*/ 1026 h 10823"/>
                  </a:gdLst>
                  <a:ahLst/>
                  <a:cxnLst>
                    <a:cxn ang="0">
                      <a:pos x="connsiteX0" y="connsiteY0"/>
                    </a:cxn>
                    <a:cxn ang="0">
                      <a:pos x="connsiteX1" y="connsiteY1"/>
                    </a:cxn>
                    <a:cxn ang="0">
                      <a:pos x="connsiteX2" y="connsiteY2"/>
                    </a:cxn>
                  </a:cxnLst>
                  <a:rect l="l" t="t" r="r" b="b"/>
                  <a:pathLst>
                    <a:path w="2857" h="10823">
                      <a:moveTo>
                        <a:pt x="2857" y="1026"/>
                      </a:moveTo>
                      <a:cubicBezTo>
                        <a:pt x="952" y="-2784"/>
                        <a:pt x="952" y="4835"/>
                        <a:pt x="0" y="10551"/>
                      </a:cubicBezTo>
                      <a:cubicBezTo>
                        <a:pt x="3810" y="12456"/>
                        <a:pt x="952" y="3883"/>
                        <a:pt x="2857" y="1026"/>
                      </a:cubicBezTo>
                      <a:close/>
                    </a:path>
                  </a:pathLst>
                </a:custGeom>
                <a:grpFill/>
                <a:ln w="9525" cap="flat">
                  <a:noFill/>
                  <a:prstDash val="solid"/>
                  <a:miter/>
                </a:ln>
              </p:spPr>
              <p:txBody>
                <a:bodyPr rtlCol="0" anchor="ctr"/>
                <a:lstStyle/>
                <a:p>
                  <a:endParaRPr lang="zh-CN" altLang="en-US"/>
                </a:p>
              </p:txBody>
            </p:sp>
            <p:sp>
              <p:nvSpPr>
                <p:cNvPr id="193" name="任意多边形: 形状 192">
                  <a:extLst>
                    <a:ext uri="{FF2B5EF4-FFF2-40B4-BE49-F238E27FC236}">
                      <a16:creationId xmlns:a16="http://schemas.microsoft.com/office/drawing/2014/main" id="{20072DE8-70C1-892E-BCCE-80301625E827}"/>
                    </a:ext>
                  </a:extLst>
                </p:cNvPr>
                <p:cNvSpPr/>
                <p:nvPr/>
              </p:nvSpPr>
              <p:spPr>
                <a:xfrm>
                  <a:off x="9142144" y="5074946"/>
                  <a:ext cx="7620" cy="6222"/>
                </a:xfrm>
                <a:custGeom>
                  <a:avLst/>
                  <a:gdLst>
                    <a:gd name="connsiteX0" fmla="*/ 7620 w 7620"/>
                    <a:gd name="connsiteY0" fmla="*/ 1566 h 6222"/>
                    <a:gd name="connsiteX1" fmla="*/ 0 w 7620"/>
                    <a:gd name="connsiteY1" fmla="*/ 4424 h 6222"/>
                    <a:gd name="connsiteX2" fmla="*/ 7620 w 7620"/>
                    <a:gd name="connsiteY2" fmla="*/ 1566 h 6222"/>
                  </a:gdLst>
                  <a:ahLst/>
                  <a:cxnLst>
                    <a:cxn ang="0">
                      <a:pos x="connsiteX0" y="connsiteY0"/>
                    </a:cxn>
                    <a:cxn ang="0">
                      <a:pos x="connsiteX1" y="connsiteY1"/>
                    </a:cxn>
                    <a:cxn ang="0">
                      <a:pos x="connsiteX2" y="connsiteY2"/>
                    </a:cxn>
                  </a:cxnLst>
                  <a:rect l="l" t="t" r="r" b="b"/>
                  <a:pathLst>
                    <a:path w="7620" h="6222">
                      <a:moveTo>
                        <a:pt x="7620" y="1566"/>
                      </a:moveTo>
                      <a:cubicBezTo>
                        <a:pt x="4763" y="-3197"/>
                        <a:pt x="2858" y="4424"/>
                        <a:pt x="0" y="4424"/>
                      </a:cubicBezTo>
                      <a:cubicBezTo>
                        <a:pt x="2858" y="8233"/>
                        <a:pt x="5715" y="5376"/>
                        <a:pt x="7620" y="1566"/>
                      </a:cubicBezTo>
                      <a:close/>
                    </a:path>
                  </a:pathLst>
                </a:custGeom>
                <a:grpFill/>
                <a:ln w="9525" cap="flat">
                  <a:noFill/>
                  <a:prstDash val="solid"/>
                  <a:miter/>
                </a:ln>
              </p:spPr>
              <p:txBody>
                <a:bodyPr rtlCol="0" anchor="ctr"/>
                <a:lstStyle/>
                <a:p>
                  <a:endParaRPr lang="zh-CN" altLang="en-US"/>
                </a:p>
              </p:txBody>
            </p:sp>
            <p:sp>
              <p:nvSpPr>
                <p:cNvPr id="194" name="任意多边形: 形状 193">
                  <a:extLst>
                    <a:ext uri="{FF2B5EF4-FFF2-40B4-BE49-F238E27FC236}">
                      <a16:creationId xmlns:a16="http://schemas.microsoft.com/office/drawing/2014/main" id="{9E81E3D4-80D0-9EA2-5BE0-572997A11BC2}"/>
                    </a:ext>
                  </a:extLst>
                </p:cNvPr>
                <p:cNvSpPr/>
                <p:nvPr/>
              </p:nvSpPr>
              <p:spPr>
                <a:xfrm>
                  <a:off x="9166909" y="5048889"/>
                  <a:ext cx="2381" cy="19874"/>
                </a:xfrm>
                <a:custGeom>
                  <a:avLst/>
                  <a:gdLst>
                    <a:gd name="connsiteX0" fmla="*/ 1905 w 2381"/>
                    <a:gd name="connsiteY0" fmla="*/ 0 h 19874"/>
                    <a:gd name="connsiteX1" fmla="*/ 1905 w 2381"/>
                    <a:gd name="connsiteY1" fmla="*/ 4763 h 19874"/>
                    <a:gd name="connsiteX2" fmla="*/ 0 w 2381"/>
                    <a:gd name="connsiteY2" fmla="*/ 19050 h 19874"/>
                    <a:gd name="connsiteX3" fmla="*/ 1905 w 2381"/>
                    <a:gd name="connsiteY3" fmla="*/ 0 h 19874"/>
                  </a:gdLst>
                  <a:ahLst/>
                  <a:cxnLst>
                    <a:cxn ang="0">
                      <a:pos x="connsiteX0" y="connsiteY0"/>
                    </a:cxn>
                    <a:cxn ang="0">
                      <a:pos x="connsiteX1" y="connsiteY1"/>
                    </a:cxn>
                    <a:cxn ang="0">
                      <a:pos x="connsiteX2" y="connsiteY2"/>
                    </a:cxn>
                    <a:cxn ang="0">
                      <a:pos x="connsiteX3" y="connsiteY3"/>
                    </a:cxn>
                  </a:cxnLst>
                  <a:rect l="l" t="t" r="r" b="b"/>
                  <a:pathLst>
                    <a:path w="2381" h="19874">
                      <a:moveTo>
                        <a:pt x="1905" y="0"/>
                      </a:moveTo>
                      <a:cubicBezTo>
                        <a:pt x="953" y="2857"/>
                        <a:pt x="953" y="3810"/>
                        <a:pt x="1905" y="4763"/>
                      </a:cubicBezTo>
                      <a:lnTo>
                        <a:pt x="0" y="19050"/>
                      </a:lnTo>
                      <a:cubicBezTo>
                        <a:pt x="3810" y="23813"/>
                        <a:pt x="1905" y="6668"/>
                        <a:pt x="1905" y="0"/>
                      </a:cubicBezTo>
                      <a:close/>
                    </a:path>
                  </a:pathLst>
                </a:custGeom>
                <a:grpFill/>
                <a:ln w="9525" cap="flat">
                  <a:noFill/>
                  <a:prstDash val="solid"/>
                  <a:miter/>
                </a:ln>
              </p:spPr>
              <p:txBody>
                <a:bodyPr rtlCol="0" anchor="ctr"/>
                <a:lstStyle/>
                <a:p>
                  <a:endParaRPr lang="zh-CN" altLang="en-US"/>
                </a:p>
              </p:txBody>
            </p:sp>
            <p:sp>
              <p:nvSpPr>
                <p:cNvPr id="195" name="任意多边形: 形状 194">
                  <a:extLst>
                    <a:ext uri="{FF2B5EF4-FFF2-40B4-BE49-F238E27FC236}">
                      <a16:creationId xmlns:a16="http://schemas.microsoft.com/office/drawing/2014/main" id="{0026E00E-4DEC-2675-89A1-8718E2E10848}"/>
                    </a:ext>
                  </a:extLst>
                </p:cNvPr>
                <p:cNvSpPr/>
                <p:nvPr/>
              </p:nvSpPr>
              <p:spPr>
                <a:xfrm>
                  <a:off x="9187864" y="5047936"/>
                  <a:ext cx="3049" cy="17145"/>
                </a:xfrm>
                <a:custGeom>
                  <a:avLst/>
                  <a:gdLst>
                    <a:gd name="connsiteX0" fmla="*/ 2858 w 3049"/>
                    <a:gd name="connsiteY0" fmla="*/ 0 h 17145"/>
                    <a:gd name="connsiteX1" fmla="*/ 0 w 3049"/>
                    <a:gd name="connsiteY1" fmla="*/ 4763 h 17145"/>
                    <a:gd name="connsiteX2" fmla="*/ 1905 w 3049"/>
                    <a:gd name="connsiteY2" fmla="*/ 4763 h 17145"/>
                    <a:gd name="connsiteX3" fmla="*/ 0 w 3049"/>
                    <a:gd name="connsiteY3" fmla="*/ 17145 h 17145"/>
                    <a:gd name="connsiteX4" fmla="*/ 2858 w 3049"/>
                    <a:gd name="connsiteY4" fmla="*/ 0 h 171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49" h="17145">
                      <a:moveTo>
                        <a:pt x="2858" y="0"/>
                      </a:moveTo>
                      <a:lnTo>
                        <a:pt x="0" y="4763"/>
                      </a:lnTo>
                      <a:lnTo>
                        <a:pt x="1905" y="4763"/>
                      </a:lnTo>
                      <a:cubicBezTo>
                        <a:pt x="953" y="10478"/>
                        <a:pt x="953" y="13335"/>
                        <a:pt x="0" y="17145"/>
                      </a:cubicBezTo>
                      <a:cubicBezTo>
                        <a:pt x="953" y="15240"/>
                        <a:pt x="3810" y="9525"/>
                        <a:pt x="2858" y="0"/>
                      </a:cubicBezTo>
                      <a:close/>
                    </a:path>
                  </a:pathLst>
                </a:custGeom>
                <a:grpFill/>
                <a:ln w="9525" cap="flat">
                  <a:noFill/>
                  <a:prstDash val="solid"/>
                  <a:miter/>
                </a:ln>
              </p:spPr>
              <p:txBody>
                <a:bodyPr rtlCol="0" anchor="ctr"/>
                <a:lstStyle/>
                <a:p>
                  <a:endParaRPr lang="zh-CN" altLang="en-US"/>
                </a:p>
              </p:txBody>
            </p:sp>
            <p:sp>
              <p:nvSpPr>
                <p:cNvPr id="196" name="任意多边形: 形状 195">
                  <a:extLst>
                    <a:ext uri="{FF2B5EF4-FFF2-40B4-BE49-F238E27FC236}">
                      <a16:creationId xmlns:a16="http://schemas.microsoft.com/office/drawing/2014/main" id="{FF0046BC-BBE0-462E-E682-1FE527B82604}"/>
                    </a:ext>
                  </a:extLst>
                </p:cNvPr>
                <p:cNvSpPr/>
                <p:nvPr/>
              </p:nvSpPr>
              <p:spPr>
                <a:xfrm>
                  <a:off x="9183101" y="5065902"/>
                  <a:ext cx="952" cy="2989"/>
                </a:xfrm>
                <a:custGeom>
                  <a:avLst/>
                  <a:gdLst>
                    <a:gd name="connsiteX0" fmla="*/ 0 w 952"/>
                    <a:gd name="connsiteY0" fmla="*/ 2989 h 2989"/>
                    <a:gd name="connsiteX1" fmla="*/ 953 w 952"/>
                    <a:gd name="connsiteY1" fmla="*/ 2037 h 2989"/>
                    <a:gd name="connsiteX2" fmla="*/ 0 w 952"/>
                    <a:gd name="connsiteY2" fmla="*/ 2989 h 2989"/>
                  </a:gdLst>
                  <a:ahLst/>
                  <a:cxnLst>
                    <a:cxn ang="0">
                      <a:pos x="connsiteX0" y="connsiteY0"/>
                    </a:cxn>
                    <a:cxn ang="0">
                      <a:pos x="connsiteX1" y="connsiteY1"/>
                    </a:cxn>
                    <a:cxn ang="0">
                      <a:pos x="connsiteX2" y="connsiteY2"/>
                    </a:cxn>
                  </a:cxnLst>
                  <a:rect l="l" t="t" r="r" b="b"/>
                  <a:pathLst>
                    <a:path w="952" h="2989">
                      <a:moveTo>
                        <a:pt x="0" y="2989"/>
                      </a:moveTo>
                      <a:cubicBezTo>
                        <a:pt x="0" y="2989"/>
                        <a:pt x="953" y="2037"/>
                        <a:pt x="953" y="2037"/>
                      </a:cubicBezTo>
                      <a:cubicBezTo>
                        <a:pt x="953" y="131"/>
                        <a:pt x="953" y="-1773"/>
                        <a:pt x="0" y="2989"/>
                      </a:cubicBezTo>
                      <a:close/>
                    </a:path>
                  </a:pathLst>
                </a:custGeom>
                <a:grpFill/>
                <a:ln w="9525" cap="flat">
                  <a:noFill/>
                  <a:prstDash val="solid"/>
                  <a:miter/>
                </a:ln>
              </p:spPr>
              <p:txBody>
                <a:bodyPr rtlCol="0" anchor="ctr"/>
                <a:lstStyle/>
                <a:p>
                  <a:endParaRPr lang="zh-CN" altLang="en-US"/>
                </a:p>
              </p:txBody>
            </p:sp>
            <p:sp>
              <p:nvSpPr>
                <p:cNvPr id="197" name="任意多边形: 形状 196">
                  <a:extLst>
                    <a:ext uri="{FF2B5EF4-FFF2-40B4-BE49-F238E27FC236}">
                      <a16:creationId xmlns:a16="http://schemas.microsoft.com/office/drawing/2014/main" id="{62106DCC-64E9-ECF8-53B3-57A4BE3F8B2F}"/>
                    </a:ext>
                  </a:extLst>
                </p:cNvPr>
                <p:cNvSpPr/>
                <p:nvPr/>
              </p:nvSpPr>
              <p:spPr>
                <a:xfrm>
                  <a:off x="9184054" y="5066034"/>
                  <a:ext cx="1904" cy="3005"/>
                </a:xfrm>
                <a:custGeom>
                  <a:avLst/>
                  <a:gdLst>
                    <a:gd name="connsiteX0" fmla="*/ 1905 w 1904"/>
                    <a:gd name="connsiteY0" fmla="*/ 1905 h 3005"/>
                    <a:gd name="connsiteX1" fmla="*/ 1905 w 1904"/>
                    <a:gd name="connsiteY1" fmla="*/ 0 h 3005"/>
                    <a:gd name="connsiteX2" fmla="*/ 0 w 1904"/>
                    <a:gd name="connsiteY2" fmla="*/ 1905 h 3005"/>
                    <a:gd name="connsiteX3" fmla="*/ 1905 w 1904"/>
                    <a:gd name="connsiteY3" fmla="*/ 1905 h 3005"/>
                  </a:gdLst>
                  <a:ahLst/>
                  <a:cxnLst>
                    <a:cxn ang="0">
                      <a:pos x="connsiteX0" y="connsiteY0"/>
                    </a:cxn>
                    <a:cxn ang="0">
                      <a:pos x="connsiteX1" y="connsiteY1"/>
                    </a:cxn>
                    <a:cxn ang="0">
                      <a:pos x="connsiteX2" y="connsiteY2"/>
                    </a:cxn>
                    <a:cxn ang="0">
                      <a:pos x="connsiteX3" y="connsiteY3"/>
                    </a:cxn>
                  </a:cxnLst>
                  <a:rect l="l" t="t" r="r" b="b"/>
                  <a:pathLst>
                    <a:path w="1904" h="3005">
                      <a:moveTo>
                        <a:pt x="1905" y="1905"/>
                      </a:moveTo>
                      <a:cubicBezTo>
                        <a:pt x="1905" y="953"/>
                        <a:pt x="1905" y="953"/>
                        <a:pt x="1905" y="0"/>
                      </a:cubicBezTo>
                      <a:cubicBezTo>
                        <a:pt x="952" y="953"/>
                        <a:pt x="952" y="953"/>
                        <a:pt x="0" y="1905"/>
                      </a:cubicBezTo>
                      <a:cubicBezTo>
                        <a:pt x="952" y="2858"/>
                        <a:pt x="1905" y="3810"/>
                        <a:pt x="1905" y="1905"/>
                      </a:cubicBezTo>
                      <a:close/>
                    </a:path>
                  </a:pathLst>
                </a:custGeom>
                <a:grpFill/>
                <a:ln w="9525" cap="flat">
                  <a:noFill/>
                  <a:prstDash val="solid"/>
                  <a:miter/>
                </a:ln>
              </p:spPr>
              <p:txBody>
                <a:bodyPr rtlCol="0" anchor="ctr"/>
                <a:lstStyle/>
                <a:p>
                  <a:endParaRPr lang="zh-CN" altLang="en-US"/>
                </a:p>
              </p:txBody>
            </p:sp>
            <p:sp>
              <p:nvSpPr>
                <p:cNvPr id="198" name="任意多边形: 形状 197">
                  <a:extLst>
                    <a:ext uri="{FF2B5EF4-FFF2-40B4-BE49-F238E27FC236}">
                      <a16:creationId xmlns:a16="http://schemas.microsoft.com/office/drawing/2014/main" id="{F6B5BD52-E17B-48DA-5BAE-15EA7B6F59DC}"/>
                    </a:ext>
                  </a:extLst>
                </p:cNvPr>
                <p:cNvSpPr/>
                <p:nvPr/>
              </p:nvSpPr>
              <p:spPr>
                <a:xfrm>
                  <a:off x="9193579" y="5050794"/>
                  <a:ext cx="5714" cy="3809"/>
                </a:xfrm>
                <a:custGeom>
                  <a:avLst/>
                  <a:gdLst>
                    <a:gd name="connsiteX0" fmla="*/ 0 w 5714"/>
                    <a:gd name="connsiteY0" fmla="*/ 3810 h 3809"/>
                    <a:gd name="connsiteX1" fmla="*/ 5715 w 5714"/>
                    <a:gd name="connsiteY1" fmla="*/ 2857 h 3809"/>
                    <a:gd name="connsiteX2" fmla="*/ 2858 w 5714"/>
                    <a:gd name="connsiteY2" fmla="*/ 0 h 3809"/>
                    <a:gd name="connsiteX3" fmla="*/ 0 w 5714"/>
                    <a:gd name="connsiteY3" fmla="*/ 3810 h 3809"/>
                  </a:gdLst>
                  <a:ahLst/>
                  <a:cxnLst>
                    <a:cxn ang="0">
                      <a:pos x="connsiteX0" y="connsiteY0"/>
                    </a:cxn>
                    <a:cxn ang="0">
                      <a:pos x="connsiteX1" y="connsiteY1"/>
                    </a:cxn>
                    <a:cxn ang="0">
                      <a:pos x="connsiteX2" y="connsiteY2"/>
                    </a:cxn>
                    <a:cxn ang="0">
                      <a:pos x="connsiteX3" y="connsiteY3"/>
                    </a:cxn>
                  </a:cxnLst>
                  <a:rect l="l" t="t" r="r" b="b"/>
                  <a:pathLst>
                    <a:path w="5714" h="3809">
                      <a:moveTo>
                        <a:pt x="0" y="3810"/>
                      </a:moveTo>
                      <a:lnTo>
                        <a:pt x="5715" y="2857"/>
                      </a:lnTo>
                      <a:lnTo>
                        <a:pt x="2858" y="0"/>
                      </a:lnTo>
                      <a:cubicBezTo>
                        <a:pt x="2858" y="7620"/>
                        <a:pt x="0" y="-5715"/>
                        <a:pt x="0" y="3810"/>
                      </a:cubicBezTo>
                      <a:close/>
                    </a:path>
                  </a:pathLst>
                </a:custGeom>
                <a:grpFill/>
                <a:ln w="9525" cap="flat">
                  <a:noFill/>
                  <a:prstDash val="solid"/>
                  <a:miter/>
                </a:ln>
              </p:spPr>
              <p:txBody>
                <a:bodyPr rtlCol="0" anchor="ctr"/>
                <a:lstStyle/>
                <a:p>
                  <a:endParaRPr lang="zh-CN" altLang="en-US"/>
                </a:p>
              </p:txBody>
            </p:sp>
            <p:sp>
              <p:nvSpPr>
                <p:cNvPr id="199" name="任意多边形: 形状 198">
                  <a:extLst>
                    <a:ext uri="{FF2B5EF4-FFF2-40B4-BE49-F238E27FC236}">
                      <a16:creationId xmlns:a16="http://schemas.microsoft.com/office/drawing/2014/main" id="{1952EAE7-1E84-87EE-118C-2AB88FB102A1}"/>
                    </a:ext>
                  </a:extLst>
                </p:cNvPr>
                <p:cNvSpPr/>
                <p:nvPr/>
              </p:nvSpPr>
              <p:spPr>
                <a:xfrm>
                  <a:off x="9225964" y="5056509"/>
                  <a:ext cx="12673" cy="13493"/>
                </a:xfrm>
                <a:custGeom>
                  <a:avLst/>
                  <a:gdLst>
                    <a:gd name="connsiteX0" fmla="*/ 0 w 12673"/>
                    <a:gd name="connsiteY0" fmla="*/ 5715 h 13493"/>
                    <a:gd name="connsiteX1" fmla="*/ 953 w 12673"/>
                    <a:gd name="connsiteY1" fmla="*/ 13335 h 13493"/>
                    <a:gd name="connsiteX2" fmla="*/ 12383 w 12673"/>
                    <a:gd name="connsiteY2" fmla="*/ 10478 h 13493"/>
                    <a:gd name="connsiteX3" fmla="*/ 10478 w 12673"/>
                    <a:gd name="connsiteY3" fmla="*/ 0 h 13493"/>
                    <a:gd name="connsiteX4" fmla="*/ 0 w 12673"/>
                    <a:gd name="connsiteY4" fmla="*/ 5715 h 134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73" h="13493">
                      <a:moveTo>
                        <a:pt x="0" y="5715"/>
                      </a:moveTo>
                      <a:lnTo>
                        <a:pt x="953" y="13335"/>
                      </a:lnTo>
                      <a:cubicBezTo>
                        <a:pt x="4763" y="15240"/>
                        <a:pt x="8573" y="-952"/>
                        <a:pt x="12383" y="10478"/>
                      </a:cubicBezTo>
                      <a:cubicBezTo>
                        <a:pt x="10478" y="5715"/>
                        <a:pt x="15240" y="1905"/>
                        <a:pt x="10478" y="0"/>
                      </a:cubicBezTo>
                      <a:cubicBezTo>
                        <a:pt x="8573" y="6668"/>
                        <a:pt x="2858" y="7620"/>
                        <a:pt x="0" y="5715"/>
                      </a:cubicBezTo>
                      <a:close/>
                    </a:path>
                  </a:pathLst>
                </a:custGeom>
                <a:grpFill/>
                <a:ln w="9525" cap="flat">
                  <a:noFill/>
                  <a:prstDash val="solid"/>
                  <a:miter/>
                </a:ln>
              </p:spPr>
              <p:txBody>
                <a:bodyPr rtlCol="0" anchor="ctr"/>
                <a:lstStyle/>
                <a:p>
                  <a:endParaRPr lang="zh-CN" altLang="en-US"/>
                </a:p>
              </p:txBody>
            </p:sp>
            <p:sp>
              <p:nvSpPr>
                <p:cNvPr id="200" name="任意多边形: 形状 199">
                  <a:extLst>
                    <a:ext uri="{FF2B5EF4-FFF2-40B4-BE49-F238E27FC236}">
                      <a16:creationId xmlns:a16="http://schemas.microsoft.com/office/drawing/2014/main" id="{CB2B8ECA-F079-24BC-FB76-147EA6456C55}"/>
                    </a:ext>
                  </a:extLst>
                </p:cNvPr>
                <p:cNvSpPr/>
                <p:nvPr/>
              </p:nvSpPr>
              <p:spPr>
                <a:xfrm>
                  <a:off x="9240937" y="5071442"/>
                  <a:ext cx="3497" cy="7124"/>
                </a:xfrm>
                <a:custGeom>
                  <a:avLst/>
                  <a:gdLst>
                    <a:gd name="connsiteX0" fmla="*/ 267 w 3497"/>
                    <a:gd name="connsiteY0" fmla="*/ 1260 h 7124"/>
                    <a:gd name="connsiteX1" fmla="*/ 1219 w 3497"/>
                    <a:gd name="connsiteY1" fmla="*/ 6975 h 7124"/>
                    <a:gd name="connsiteX2" fmla="*/ 3124 w 3497"/>
                    <a:gd name="connsiteY2" fmla="*/ 1260 h 7124"/>
                    <a:gd name="connsiteX3" fmla="*/ 267 w 3497"/>
                    <a:gd name="connsiteY3" fmla="*/ 1260 h 7124"/>
                  </a:gdLst>
                  <a:ahLst/>
                  <a:cxnLst>
                    <a:cxn ang="0">
                      <a:pos x="connsiteX0" y="connsiteY0"/>
                    </a:cxn>
                    <a:cxn ang="0">
                      <a:pos x="connsiteX1" y="connsiteY1"/>
                    </a:cxn>
                    <a:cxn ang="0">
                      <a:pos x="connsiteX2" y="connsiteY2"/>
                    </a:cxn>
                    <a:cxn ang="0">
                      <a:pos x="connsiteX3" y="connsiteY3"/>
                    </a:cxn>
                  </a:cxnLst>
                  <a:rect l="l" t="t" r="r" b="b"/>
                  <a:pathLst>
                    <a:path w="3497" h="7124">
                      <a:moveTo>
                        <a:pt x="267" y="1260"/>
                      </a:moveTo>
                      <a:cubicBezTo>
                        <a:pt x="-686" y="3165"/>
                        <a:pt x="1219" y="5070"/>
                        <a:pt x="1219" y="6975"/>
                      </a:cubicBezTo>
                      <a:cubicBezTo>
                        <a:pt x="3124" y="7927"/>
                        <a:pt x="4077" y="4117"/>
                        <a:pt x="3124" y="1260"/>
                      </a:cubicBezTo>
                      <a:cubicBezTo>
                        <a:pt x="3124" y="11737"/>
                        <a:pt x="1219" y="-4455"/>
                        <a:pt x="267" y="1260"/>
                      </a:cubicBezTo>
                      <a:close/>
                    </a:path>
                  </a:pathLst>
                </a:custGeom>
                <a:grpFill/>
                <a:ln w="9525" cap="flat">
                  <a:noFill/>
                  <a:prstDash val="solid"/>
                  <a:miter/>
                </a:ln>
              </p:spPr>
              <p:txBody>
                <a:bodyPr rtlCol="0" anchor="ctr"/>
                <a:lstStyle/>
                <a:p>
                  <a:endParaRPr lang="zh-CN" altLang="en-US"/>
                </a:p>
              </p:txBody>
            </p:sp>
            <p:sp>
              <p:nvSpPr>
                <p:cNvPr id="201" name="任意多边形: 形状 200">
                  <a:extLst>
                    <a:ext uri="{FF2B5EF4-FFF2-40B4-BE49-F238E27FC236}">
                      <a16:creationId xmlns:a16="http://schemas.microsoft.com/office/drawing/2014/main" id="{34A0E711-352D-8514-047E-0D8DC23A548E}"/>
                    </a:ext>
                  </a:extLst>
                </p:cNvPr>
                <p:cNvSpPr/>
                <p:nvPr/>
              </p:nvSpPr>
              <p:spPr>
                <a:xfrm>
                  <a:off x="9257534" y="5061006"/>
                  <a:ext cx="3672" cy="13600"/>
                </a:xfrm>
                <a:custGeom>
                  <a:avLst/>
                  <a:gdLst>
                    <a:gd name="connsiteX0" fmla="*/ 1768 w 3672"/>
                    <a:gd name="connsiteY0" fmla="*/ 10743 h 13600"/>
                    <a:gd name="connsiteX1" fmla="*/ 815 w 3672"/>
                    <a:gd name="connsiteY1" fmla="*/ 13601 h 13600"/>
                    <a:gd name="connsiteX2" fmla="*/ 3673 w 3672"/>
                    <a:gd name="connsiteY2" fmla="*/ 1218 h 13600"/>
                    <a:gd name="connsiteX3" fmla="*/ 1768 w 3672"/>
                    <a:gd name="connsiteY3" fmla="*/ 10743 h 13600"/>
                  </a:gdLst>
                  <a:ahLst/>
                  <a:cxnLst>
                    <a:cxn ang="0">
                      <a:pos x="connsiteX0" y="connsiteY0"/>
                    </a:cxn>
                    <a:cxn ang="0">
                      <a:pos x="connsiteX1" y="connsiteY1"/>
                    </a:cxn>
                    <a:cxn ang="0">
                      <a:pos x="connsiteX2" y="connsiteY2"/>
                    </a:cxn>
                    <a:cxn ang="0">
                      <a:pos x="connsiteX3" y="connsiteY3"/>
                    </a:cxn>
                  </a:cxnLst>
                  <a:rect l="l" t="t" r="r" b="b"/>
                  <a:pathLst>
                    <a:path w="3672" h="13600">
                      <a:moveTo>
                        <a:pt x="1768" y="10743"/>
                      </a:moveTo>
                      <a:cubicBezTo>
                        <a:pt x="815" y="10743"/>
                        <a:pt x="-1090" y="11696"/>
                        <a:pt x="815" y="13601"/>
                      </a:cubicBezTo>
                      <a:cubicBezTo>
                        <a:pt x="4625" y="12648"/>
                        <a:pt x="2720" y="5028"/>
                        <a:pt x="3673" y="1218"/>
                      </a:cubicBezTo>
                      <a:cubicBezTo>
                        <a:pt x="815" y="-3544"/>
                        <a:pt x="-137" y="6933"/>
                        <a:pt x="1768" y="10743"/>
                      </a:cubicBezTo>
                      <a:close/>
                    </a:path>
                  </a:pathLst>
                </a:custGeom>
                <a:grpFill/>
                <a:ln w="9525" cap="flat">
                  <a:noFill/>
                  <a:prstDash val="solid"/>
                  <a:miter/>
                </a:ln>
              </p:spPr>
              <p:txBody>
                <a:bodyPr rtlCol="0" anchor="ctr"/>
                <a:lstStyle/>
                <a:p>
                  <a:endParaRPr lang="zh-CN" altLang="en-US"/>
                </a:p>
              </p:txBody>
            </p:sp>
            <p:sp>
              <p:nvSpPr>
                <p:cNvPr id="202" name="任意多边形: 形状 201">
                  <a:extLst>
                    <a:ext uri="{FF2B5EF4-FFF2-40B4-BE49-F238E27FC236}">
                      <a16:creationId xmlns:a16="http://schemas.microsoft.com/office/drawing/2014/main" id="{B4B0FAAB-6F38-3598-5C1E-C4961F5D446E}"/>
                    </a:ext>
                  </a:extLst>
                </p:cNvPr>
                <p:cNvSpPr/>
                <p:nvPr/>
              </p:nvSpPr>
              <p:spPr>
                <a:xfrm>
                  <a:off x="9286924" y="5111146"/>
                  <a:ext cx="3809" cy="3465"/>
                </a:xfrm>
                <a:custGeom>
                  <a:avLst/>
                  <a:gdLst>
                    <a:gd name="connsiteX0" fmla="*/ 3810 w 3809"/>
                    <a:gd name="connsiteY0" fmla="*/ 3466 h 3465"/>
                    <a:gd name="connsiteX1" fmla="*/ 0 w 3809"/>
                    <a:gd name="connsiteY1" fmla="*/ 1561 h 3465"/>
                    <a:gd name="connsiteX2" fmla="*/ 3810 w 3809"/>
                    <a:gd name="connsiteY2" fmla="*/ 3466 h 3465"/>
                  </a:gdLst>
                  <a:ahLst/>
                  <a:cxnLst>
                    <a:cxn ang="0">
                      <a:pos x="connsiteX0" y="connsiteY0"/>
                    </a:cxn>
                    <a:cxn ang="0">
                      <a:pos x="connsiteX1" y="connsiteY1"/>
                    </a:cxn>
                    <a:cxn ang="0">
                      <a:pos x="connsiteX2" y="connsiteY2"/>
                    </a:cxn>
                  </a:cxnLst>
                  <a:rect l="l" t="t" r="r" b="b"/>
                  <a:pathLst>
                    <a:path w="3809" h="3465">
                      <a:moveTo>
                        <a:pt x="3810" y="3466"/>
                      </a:moveTo>
                      <a:cubicBezTo>
                        <a:pt x="2857" y="-1297"/>
                        <a:pt x="0" y="-344"/>
                        <a:pt x="0" y="1561"/>
                      </a:cubicBezTo>
                      <a:cubicBezTo>
                        <a:pt x="953" y="608"/>
                        <a:pt x="2857" y="2513"/>
                        <a:pt x="3810" y="3466"/>
                      </a:cubicBezTo>
                      <a:close/>
                    </a:path>
                  </a:pathLst>
                </a:custGeom>
                <a:grpFill/>
                <a:ln w="9525" cap="flat">
                  <a:noFill/>
                  <a:prstDash val="solid"/>
                  <a:miter/>
                </a:ln>
              </p:spPr>
              <p:txBody>
                <a:bodyPr rtlCol="0" anchor="ctr"/>
                <a:lstStyle/>
                <a:p>
                  <a:endParaRPr lang="zh-CN" altLang="en-US"/>
                </a:p>
              </p:txBody>
            </p:sp>
            <p:sp>
              <p:nvSpPr>
                <p:cNvPr id="203" name="任意多边形: 形状 202">
                  <a:extLst>
                    <a:ext uri="{FF2B5EF4-FFF2-40B4-BE49-F238E27FC236}">
                      <a16:creationId xmlns:a16="http://schemas.microsoft.com/office/drawing/2014/main" id="{E27E60B9-0E0D-A397-83E9-C5153B3D9DA0}"/>
                    </a:ext>
                  </a:extLst>
                </p:cNvPr>
                <p:cNvSpPr/>
                <p:nvPr/>
              </p:nvSpPr>
              <p:spPr>
                <a:xfrm>
                  <a:off x="9285972" y="5071749"/>
                  <a:ext cx="1905" cy="7620"/>
                </a:xfrm>
                <a:custGeom>
                  <a:avLst/>
                  <a:gdLst>
                    <a:gd name="connsiteX0" fmla="*/ 1905 w 1905"/>
                    <a:gd name="connsiteY0" fmla="*/ 953 h 7620"/>
                    <a:gd name="connsiteX1" fmla="*/ 0 w 1905"/>
                    <a:gd name="connsiteY1" fmla="*/ 0 h 7620"/>
                    <a:gd name="connsiteX2" fmla="*/ 0 w 1905"/>
                    <a:gd name="connsiteY2" fmla="*/ 7620 h 7620"/>
                  </a:gdLst>
                  <a:ahLst/>
                  <a:cxnLst>
                    <a:cxn ang="0">
                      <a:pos x="connsiteX0" y="connsiteY0"/>
                    </a:cxn>
                    <a:cxn ang="0">
                      <a:pos x="connsiteX1" y="connsiteY1"/>
                    </a:cxn>
                    <a:cxn ang="0">
                      <a:pos x="connsiteX2" y="connsiteY2"/>
                    </a:cxn>
                  </a:cxnLst>
                  <a:rect l="l" t="t" r="r" b="b"/>
                  <a:pathLst>
                    <a:path w="1905" h="7620">
                      <a:moveTo>
                        <a:pt x="1905" y="953"/>
                      </a:moveTo>
                      <a:lnTo>
                        <a:pt x="0" y="0"/>
                      </a:lnTo>
                      <a:lnTo>
                        <a:pt x="0" y="7620"/>
                      </a:lnTo>
                      <a:close/>
                    </a:path>
                  </a:pathLst>
                </a:custGeom>
                <a:grpFill/>
                <a:ln w="9525" cap="flat">
                  <a:noFill/>
                  <a:prstDash val="solid"/>
                  <a:miter/>
                </a:ln>
              </p:spPr>
              <p:txBody>
                <a:bodyPr rtlCol="0" anchor="ctr"/>
                <a:lstStyle/>
                <a:p>
                  <a:endParaRPr lang="zh-CN" altLang="en-US"/>
                </a:p>
              </p:txBody>
            </p:sp>
            <p:sp>
              <p:nvSpPr>
                <p:cNvPr id="204" name="任意多边形: 形状 203">
                  <a:extLst>
                    <a:ext uri="{FF2B5EF4-FFF2-40B4-BE49-F238E27FC236}">
                      <a16:creationId xmlns:a16="http://schemas.microsoft.com/office/drawing/2014/main" id="{06C3FB00-1EBD-74F7-A94D-980F23FD8774}"/>
                    </a:ext>
                  </a:extLst>
                </p:cNvPr>
                <p:cNvSpPr/>
                <p:nvPr/>
              </p:nvSpPr>
              <p:spPr>
                <a:xfrm>
                  <a:off x="9305974" y="5065082"/>
                  <a:ext cx="3809" cy="3809"/>
                </a:xfrm>
                <a:custGeom>
                  <a:avLst/>
                  <a:gdLst>
                    <a:gd name="connsiteX0" fmla="*/ 1905 w 3809"/>
                    <a:gd name="connsiteY0" fmla="*/ 3810 h 3809"/>
                    <a:gd name="connsiteX1" fmla="*/ 3810 w 3809"/>
                    <a:gd name="connsiteY1" fmla="*/ 0 h 3809"/>
                    <a:gd name="connsiteX2" fmla="*/ 0 w 3809"/>
                    <a:gd name="connsiteY2" fmla="*/ 0 h 3809"/>
                  </a:gdLst>
                  <a:ahLst/>
                  <a:cxnLst>
                    <a:cxn ang="0">
                      <a:pos x="connsiteX0" y="connsiteY0"/>
                    </a:cxn>
                    <a:cxn ang="0">
                      <a:pos x="connsiteX1" y="connsiteY1"/>
                    </a:cxn>
                    <a:cxn ang="0">
                      <a:pos x="connsiteX2" y="connsiteY2"/>
                    </a:cxn>
                  </a:cxnLst>
                  <a:rect l="l" t="t" r="r" b="b"/>
                  <a:pathLst>
                    <a:path w="3809" h="3809">
                      <a:moveTo>
                        <a:pt x="1905" y="3810"/>
                      </a:moveTo>
                      <a:lnTo>
                        <a:pt x="3810" y="0"/>
                      </a:lnTo>
                      <a:lnTo>
                        <a:pt x="0" y="0"/>
                      </a:lnTo>
                      <a:close/>
                    </a:path>
                  </a:pathLst>
                </a:custGeom>
                <a:grpFill/>
                <a:ln w="9525" cap="flat">
                  <a:noFill/>
                  <a:prstDash val="solid"/>
                  <a:miter/>
                </a:ln>
              </p:spPr>
              <p:txBody>
                <a:bodyPr rtlCol="0" anchor="ctr"/>
                <a:lstStyle/>
                <a:p>
                  <a:endParaRPr lang="zh-CN" altLang="en-US"/>
                </a:p>
              </p:txBody>
            </p:sp>
            <p:sp>
              <p:nvSpPr>
                <p:cNvPr id="205" name="任意多边形: 形状 204">
                  <a:extLst>
                    <a:ext uri="{FF2B5EF4-FFF2-40B4-BE49-F238E27FC236}">
                      <a16:creationId xmlns:a16="http://schemas.microsoft.com/office/drawing/2014/main" id="{27F6D884-0260-AB30-669A-BFFFEFB5628F}"/>
                    </a:ext>
                  </a:extLst>
                </p:cNvPr>
                <p:cNvSpPr/>
                <p:nvPr/>
              </p:nvSpPr>
              <p:spPr>
                <a:xfrm>
                  <a:off x="9311689" y="5067745"/>
                  <a:ext cx="3809" cy="2099"/>
                </a:xfrm>
                <a:custGeom>
                  <a:avLst/>
                  <a:gdLst>
                    <a:gd name="connsiteX0" fmla="*/ 0 w 3809"/>
                    <a:gd name="connsiteY0" fmla="*/ 2100 h 2099"/>
                    <a:gd name="connsiteX1" fmla="*/ 3810 w 3809"/>
                    <a:gd name="connsiteY1" fmla="*/ 2100 h 2099"/>
                    <a:gd name="connsiteX2" fmla="*/ 2857 w 3809"/>
                    <a:gd name="connsiteY2" fmla="*/ 194 h 2099"/>
                    <a:gd name="connsiteX3" fmla="*/ 0 w 3809"/>
                    <a:gd name="connsiteY3" fmla="*/ 2100 h 2099"/>
                  </a:gdLst>
                  <a:ahLst/>
                  <a:cxnLst>
                    <a:cxn ang="0">
                      <a:pos x="connsiteX0" y="connsiteY0"/>
                    </a:cxn>
                    <a:cxn ang="0">
                      <a:pos x="connsiteX1" y="connsiteY1"/>
                    </a:cxn>
                    <a:cxn ang="0">
                      <a:pos x="connsiteX2" y="connsiteY2"/>
                    </a:cxn>
                    <a:cxn ang="0">
                      <a:pos x="connsiteX3" y="connsiteY3"/>
                    </a:cxn>
                  </a:cxnLst>
                  <a:rect l="l" t="t" r="r" b="b"/>
                  <a:pathLst>
                    <a:path w="3809" h="2099">
                      <a:moveTo>
                        <a:pt x="0" y="2100"/>
                      </a:moveTo>
                      <a:lnTo>
                        <a:pt x="3810" y="2100"/>
                      </a:lnTo>
                      <a:lnTo>
                        <a:pt x="2857" y="194"/>
                      </a:lnTo>
                      <a:cubicBezTo>
                        <a:pt x="952" y="-758"/>
                        <a:pt x="1905" y="2100"/>
                        <a:pt x="0" y="2100"/>
                      </a:cubicBezTo>
                      <a:close/>
                    </a:path>
                  </a:pathLst>
                </a:custGeom>
                <a:grpFill/>
                <a:ln w="9525" cap="flat">
                  <a:noFill/>
                  <a:prstDash val="solid"/>
                  <a:miter/>
                </a:ln>
              </p:spPr>
              <p:txBody>
                <a:bodyPr rtlCol="0" anchor="ctr"/>
                <a:lstStyle/>
                <a:p>
                  <a:endParaRPr lang="zh-CN" altLang="en-US"/>
                </a:p>
              </p:txBody>
            </p:sp>
            <p:sp>
              <p:nvSpPr>
                <p:cNvPr id="206" name="任意多边形: 形状 205">
                  <a:extLst>
                    <a:ext uri="{FF2B5EF4-FFF2-40B4-BE49-F238E27FC236}">
                      <a16:creationId xmlns:a16="http://schemas.microsoft.com/office/drawing/2014/main" id="{5E0F9B92-FCA3-85A7-CF61-90D229E596CD}"/>
                    </a:ext>
                  </a:extLst>
                </p:cNvPr>
                <p:cNvSpPr/>
                <p:nvPr/>
              </p:nvSpPr>
              <p:spPr>
                <a:xfrm>
                  <a:off x="9318356" y="5068892"/>
                  <a:ext cx="3809" cy="1904"/>
                </a:xfrm>
                <a:custGeom>
                  <a:avLst/>
                  <a:gdLst>
                    <a:gd name="connsiteX0" fmla="*/ 3810 w 3809"/>
                    <a:gd name="connsiteY0" fmla="*/ 953 h 1904"/>
                    <a:gd name="connsiteX1" fmla="*/ 2858 w 3809"/>
                    <a:gd name="connsiteY1" fmla="*/ 0 h 1904"/>
                    <a:gd name="connsiteX2" fmla="*/ 0 w 3809"/>
                    <a:gd name="connsiteY2" fmla="*/ 1905 h 1904"/>
                    <a:gd name="connsiteX3" fmla="*/ 3810 w 3809"/>
                    <a:gd name="connsiteY3" fmla="*/ 953 h 1904"/>
                  </a:gdLst>
                  <a:ahLst/>
                  <a:cxnLst>
                    <a:cxn ang="0">
                      <a:pos x="connsiteX0" y="connsiteY0"/>
                    </a:cxn>
                    <a:cxn ang="0">
                      <a:pos x="connsiteX1" y="connsiteY1"/>
                    </a:cxn>
                    <a:cxn ang="0">
                      <a:pos x="connsiteX2" y="connsiteY2"/>
                    </a:cxn>
                    <a:cxn ang="0">
                      <a:pos x="connsiteX3" y="connsiteY3"/>
                    </a:cxn>
                  </a:cxnLst>
                  <a:rect l="l" t="t" r="r" b="b"/>
                  <a:pathLst>
                    <a:path w="3809" h="1904">
                      <a:moveTo>
                        <a:pt x="3810" y="953"/>
                      </a:moveTo>
                      <a:cubicBezTo>
                        <a:pt x="3810" y="953"/>
                        <a:pt x="2858" y="953"/>
                        <a:pt x="2858" y="0"/>
                      </a:cubicBezTo>
                      <a:lnTo>
                        <a:pt x="0" y="1905"/>
                      </a:lnTo>
                      <a:lnTo>
                        <a:pt x="3810" y="953"/>
                      </a:lnTo>
                      <a:close/>
                    </a:path>
                  </a:pathLst>
                </a:custGeom>
                <a:grpFill/>
                <a:ln w="9525" cap="flat">
                  <a:noFill/>
                  <a:prstDash val="solid"/>
                  <a:miter/>
                </a:ln>
              </p:spPr>
              <p:txBody>
                <a:bodyPr rtlCol="0" anchor="ctr"/>
                <a:lstStyle/>
                <a:p>
                  <a:endParaRPr lang="zh-CN" altLang="en-US"/>
                </a:p>
              </p:txBody>
            </p:sp>
            <p:sp>
              <p:nvSpPr>
                <p:cNvPr id="207" name="任意多边形: 形状 206">
                  <a:extLst>
                    <a:ext uri="{FF2B5EF4-FFF2-40B4-BE49-F238E27FC236}">
                      <a16:creationId xmlns:a16="http://schemas.microsoft.com/office/drawing/2014/main" id="{88424353-962F-1AB8-62ED-3F91AF92D92C}"/>
                    </a:ext>
                  </a:extLst>
                </p:cNvPr>
                <p:cNvSpPr/>
                <p:nvPr/>
              </p:nvSpPr>
              <p:spPr>
                <a:xfrm>
                  <a:off x="9379125" y="5071749"/>
                  <a:ext cx="3049" cy="2164"/>
                </a:xfrm>
                <a:custGeom>
                  <a:avLst/>
                  <a:gdLst>
                    <a:gd name="connsiteX0" fmla="*/ 192 w 3049"/>
                    <a:gd name="connsiteY0" fmla="*/ 1905 h 2164"/>
                    <a:gd name="connsiteX1" fmla="*/ 3049 w 3049"/>
                    <a:gd name="connsiteY1" fmla="*/ 0 h 2164"/>
                    <a:gd name="connsiteX2" fmla="*/ 192 w 3049"/>
                    <a:gd name="connsiteY2" fmla="*/ 1905 h 2164"/>
                  </a:gdLst>
                  <a:ahLst/>
                  <a:cxnLst>
                    <a:cxn ang="0">
                      <a:pos x="connsiteX0" y="connsiteY0"/>
                    </a:cxn>
                    <a:cxn ang="0">
                      <a:pos x="connsiteX1" y="connsiteY1"/>
                    </a:cxn>
                    <a:cxn ang="0">
                      <a:pos x="connsiteX2" y="connsiteY2"/>
                    </a:cxn>
                  </a:cxnLst>
                  <a:rect l="l" t="t" r="r" b="b"/>
                  <a:pathLst>
                    <a:path w="3049" h="2164">
                      <a:moveTo>
                        <a:pt x="192" y="1905"/>
                      </a:moveTo>
                      <a:cubicBezTo>
                        <a:pt x="-761" y="2858"/>
                        <a:pt x="2097" y="953"/>
                        <a:pt x="3049" y="0"/>
                      </a:cubicBezTo>
                      <a:cubicBezTo>
                        <a:pt x="3049" y="0"/>
                        <a:pt x="1144" y="953"/>
                        <a:pt x="192" y="1905"/>
                      </a:cubicBezTo>
                      <a:close/>
                    </a:path>
                  </a:pathLst>
                </a:custGeom>
                <a:grpFill/>
                <a:ln w="9525" cap="flat">
                  <a:noFill/>
                  <a:prstDash val="solid"/>
                  <a:miter/>
                </a:ln>
              </p:spPr>
              <p:txBody>
                <a:bodyPr rtlCol="0" anchor="ctr"/>
                <a:lstStyle/>
                <a:p>
                  <a:endParaRPr lang="zh-CN" altLang="en-US"/>
                </a:p>
              </p:txBody>
            </p:sp>
          </p:grpSp>
        </p:grpSp>
        <p:sp>
          <p:nvSpPr>
            <p:cNvPr id="244" name="文本框 243">
              <a:extLst>
                <a:ext uri="{FF2B5EF4-FFF2-40B4-BE49-F238E27FC236}">
                  <a16:creationId xmlns:a16="http://schemas.microsoft.com/office/drawing/2014/main" id="{222CD1D2-4518-144E-5B38-C5EA4B46750D}"/>
                </a:ext>
              </a:extLst>
            </p:cNvPr>
            <p:cNvSpPr txBox="1"/>
            <p:nvPr/>
          </p:nvSpPr>
          <p:spPr>
            <a:xfrm>
              <a:off x="5420119" y="4212461"/>
              <a:ext cx="1356842" cy="261610"/>
            </a:xfrm>
            <a:prstGeom prst="rect">
              <a:avLst/>
            </a:prstGeom>
            <a:noFill/>
          </p:spPr>
          <p:txBody>
            <a:bodyPr wrap="square" rtlCol="0">
              <a:spAutoFit/>
            </a:bodyPr>
            <a:lstStyle/>
            <a:p>
              <a:pPr algn="ctr"/>
              <a:r>
                <a:rPr lang="en-US" altLang="zh-CN" sz="1100">
                  <a:solidFill>
                    <a:srgbClr val="64635F"/>
                  </a:solidFill>
                  <a:latin typeface="Jumble" panose="02000503000000020004" pitchFamily="2" charset="0"/>
                </a:rPr>
                <a:t>Title Goes Here</a:t>
              </a:r>
              <a:endParaRPr lang="zh-CN" altLang="en-US" sz="1100">
                <a:solidFill>
                  <a:srgbClr val="64635F"/>
                </a:solidFill>
                <a:latin typeface="Jumble" panose="02000503000000020004" pitchFamily="2" charset="0"/>
              </a:endParaRPr>
            </a:p>
          </p:txBody>
        </p:sp>
      </p:grpSp>
      <p:grpSp>
        <p:nvGrpSpPr>
          <p:cNvPr id="133" name="组合 132">
            <a:extLst>
              <a:ext uri="{FF2B5EF4-FFF2-40B4-BE49-F238E27FC236}">
                <a16:creationId xmlns:a16="http://schemas.microsoft.com/office/drawing/2014/main" id="{4B975DBA-02D8-B7F4-A367-8DCAF1E1A06F}"/>
              </a:ext>
            </a:extLst>
          </p:cNvPr>
          <p:cNvGrpSpPr/>
          <p:nvPr/>
        </p:nvGrpSpPr>
        <p:grpSpPr>
          <a:xfrm rot="1339505">
            <a:off x="8627427" y="3154953"/>
            <a:ext cx="1943100" cy="2621281"/>
            <a:chOff x="5144770" y="2209798"/>
            <a:chExt cx="1943100" cy="2621281"/>
          </a:xfrm>
        </p:grpSpPr>
        <p:grpSp>
          <p:nvGrpSpPr>
            <p:cNvPr id="7" name="组合 6">
              <a:extLst>
                <a:ext uri="{FF2B5EF4-FFF2-40B4-BE49-F238E27FC236}">
                  <a16:creationId xmlns:a16="http://schemas.microsoft.com/office/drawing/2014/main" id="{DD4586D4-BDD7-0367-C6E2-325B7E845BD6}"/>
                </a:ext>
              </a:extLst>
            </p:cNvPr>
            <p:cNvGrpSpPr/>
            <p:nvPr/>
          </p:nvGrpSpPr>
          <p:grpSpPr>
            <a:xfrm>
              <a:off x="5144770" y="2209798"/>
              <a:ext cx="1943100" cy="2621281"/>
              <a:chOff x="5144770" y="2209798"/>
              <a:chExt cx="1943100" cy="2621281"/>
            </a:xfrm>
          </p:grpSpPr>
          <p:sp>
            <p:nvSpPr>
              <p:cNvPr id="5" name="矩形: 圆角 4">
                <a:extLst>
                  <a:ext uri="{FF2B5EF4-FFF2-40B4-BE49-F238E27FC236}">
                    <a16:creationId xmlns:a16="http://schemas.microsoft.com/office/drawing/2014/main" id="{6FF02F61-8A1E-7917-869C-D9E0860F8F28}"/>
                  </a:ext>
                </a:extLst>
              </p:cNvPr>
              <p:cNvSpPr/>
              <p:nvPr/>
            </p:nvSpPr>
            <p:spPr>
              <a:xfrm>
                <a:off x="5144770" y="2209798"/>
                <a:ext cx="1943100" cy="2621281"/>
              </a:xfrm>
              <a:prstGeom prst="roundRect">
                <a:avLst>
                  <a:gd name="adj" fmla="val 3857"/>
                </a:avLst>
              </a:prstGeom>
              <a:solidFill>
                <a:srgbClr val="FCFCFA"/>
              </a:solidFill>
              <a:ln>
                <a:noFill/>
              </a:ln>
              <a:effectLst>
                <a:outerShdw blurRad="254000" dist="38100" dir="8100000" sx="103000" sy="103000" algn="tr" rotWithShape="0">
                  <a:prstClr val="black">
                    <a:alpha val="1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圆角 5">
                <a:extLst>
                  <a:ext uri="{FF2B5EF4-FFF2-40B4-BE49-F238E27FC236}">
                    <a16:creationId xmlns:a16="http://schemas.microsoft.com/office/drawing/2014/main" id="{A4019522-C53D-F843-92A3-1772D7106D1E}"/>
                  </a:ext>
                </a:extLst>
              </p:cNvPr>
              <p:cNvSpPr/>
              <p:nvPr/>
            </p:nvSpPr>
            <p:spPr>
              <a:xfrm>
                <a:off x="5207000" y="2283460"/>
                <a:ext cx="1818640" cy="1953260"/>
              </a:xfrm>
              <a:prstGeom prst="roundRect">
                <a:avLst>
                  <a:gd name="adj" fmla="val 7768"/>
                </a:avLst>
              </a:prstGeom>
              <a:solidFill>
                <a:srgbClr val="DDE0D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 name="组合 7">
              <a:extLst>
                <a:ext uri="{FF2B5EF4-FFF2-40B4-BE49-F238E27FC236}">
                  <a16:creationId xmlns:a16="http://schemas.microsoft.com/office/drawing/2014/main" id="{B7DD2C11-19FF-500D-D992-E773CED25690}"/>
                </a:ext>
              </a:extLst>
            </p:cNvPr>
            <p:cNvGrpSpPr>
              <a:grpSpLocks noChangeAspect="1"/>
            </p:cNvGrpSpPr>
            <p:nvPr/>
          </p:nvGrpSpPr>
          <p:grpSpPr>
            <a:xfrm rot="4018057">
              <a:off x="5229509" y="2772804"/>
              <a:ext cx="1773622" cy="1073594"/>
              <a:chOff x="9268577" y="3599997"/>
              <a:chExt cx="1818900" cy="1101001"/>
            </a:xfrm>
          </p:grpSpPr>
          <p:sp>
            <p:nvSpPr>
              <p:cNvPr id="9" name="任意多边形: 形状 8">
                <a:extLst>
                  <a:ext uri="{FF2B5EF4-FFF2-40B4-BE49-F238E27FC236}">
                    <a16:creationId xmlns:a16="http://schemas.microsoft.com/office/drawing/2014/main" id="{6E160D4E-BADF-A568-CC22-6E9B93C1B7E4}"/>
                  </a:ext>
                </a:extLst>
              </p:cNvPr>
              <p:cNvSpPr/>
              <p:nvPr/>
            </p:nvSpPr>
            <p:spPr>
              <a:xfrm>
                <a:off x="9663068" y="4510087"/>
                <a:ext cx="372621" cy="125189"/>
              </a:xfrm>
              <a:custGeom>
                <a:avLst/>
                <a:gdLst>
                  <a:gd name="connsiteX0" fmla="*/ 102112 w 372621"/>
                  <a:gd name="connsiteY0" fmla="*/ 412 h 125189"/>
                  <a:gd name="connsiteX1" fmla="*/ 55439 w 372621"/>
                  <a:gd name="connsiteY1" fmla="*/ 49942 h 125189"/>
                  <a:gd name="connsiteX2" fmla="*/ 1147 w 372621"/>
                  <a:gd name="connsiteY2" fmla="*/ 125189 h 125189"/>
                  <a:gd name="connsiteX3" fmla="*/ 156404 w 372621"/>
                  <a:gd name="connsiteY3" fmla="*/ 125189 h 125189"/>
                  <a:gd name="connsiteX4" fmla="*/ 372622 w 372621"/>
                  <a:gd name="connsiteY4" fmla="*/ 33749 h 125189"/>
                  <a:gd name="connsiteX5" fmla="*/ 102112 w 372621"/>
                  <a:gd name="connsiteY5" fmla="*/ 412 h 1251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72621" h="125189">
                    <a:moveTo>
                      <a:pt x="102112" y="412"/>
                    </a:moveTo>
                    <a:cubicBezTo>
                      <a:pt x="102112" y="412"/>
                      <a:pt x="86872" y="20414"/>
                      <a:pt x="55439" y="49942"/>
                    </a:cubicBezTo>
                    <a:cubicBezTo>
                      <a:pt x="55439" y="49942"/>
                      <a:pt x="-9331" y="90899"/>
                      <a:pt x="1147" y="125189"/>
                    </a:cubicBezTo>
                    <a:cubicBezTo>
                      <a:pt x="1147" y="125189"/>
                      <a:pt x="95444" y="125189"/>
                      <a:pt x="156404" y="125189"/>
                    </a:cubicBezTo>
                    <a:cubicBezTo>
                      <a:pt x="217364" y="125189"/>
                      <a:pt x="372622" y="33749"/>
                      <a:pt x="372622" y="33749"/>
                    </a:cubicBezTo>
                    <a:cubicBezTo>
                      <a:pt x="372622" y="33749"/>
                      <a:pt x="211649" y="-4351"/>
                      <a:pt x="102112" y="412"/>
                    </a:cubicBezTo>
                    <a:close/>
                  </a:path>
                </a:pathLst>
              </a:custGeom>
              <a:solidFill>
                <a:srgbClr val="E8C7A1"/>
              </a:solidFill>
              <a:ln w="9525" cap="flat">
                <a:noFill/>
                <a:prstDash val="solid"/>
                <a:miter/>
              </a:ln>
            </p:spPr>
            <p:txBody>
              <a:bodyPr rtlCol="0" anchor="ctr"/>
              <a:lstStyle/>
              <a:p>
                <a:endParaRPr lang="zh-CN" altLang="en-US"/>
              </a:p>
            </p:txBody>
          </p:sp>
          <p:sp>
            <p:nvSpPr>
              <p:cNvPr id="10" name="任意多边形: 形状 9">
                <a:extLst>
                  <a:ext uri="{FF2B5EF4-FFF2-40B4-BE49-F238E27FC236}">
                    <a16:creationId xmlns:a16="http://schemas.microsoft.com/office/drawing/2014/main" id="{072FF945-7DFA-0AD5-26BD-A1051D81CD92}"/>
                  </a:ext>
                </a:extLst>
              </p:cNvPr>
              <p:cNvSpPr/>
              <p:nvPr/>
            </p:nvSpPr>
            <p:spPr>
              <a:xfrm>
                <a:off x="9434323" y="3599997"/>
                <a:ext cx="751579" cy="577214"/>
              </a:xfrm>
              <a:custGeom>
                <a:avLst/>
                <a:gdLst>
                  <a:gd name="connsiteX0" fmla="*/ 649945 w 751579"/>
                  <a:gd name="connsiteY0" fmla="*/ 427585 h 577214"/>
                  <a:gd name="connsiteX1" fmla="*/ 18437 w 751579"/>
                  <a:gd name="connsiteY1" fmla="*/ 459970 h 577214"/>
                  <a:gd name="connsiteX2" fmla="*/ 216557 w 751579"/>
                  <a:gd name="connsiteY2" fmla="*/ 43727 h 577214"/>
                  <a:gd name="connsiteX3" fmla="*/ 709000 w 751579"/>
                  <a:gd name="connsiteY3" fmla="*/ 37060 h 577214"/>
                  <a:gd name="connsiteX4" fmla="*/ 649945 w 751579"/>
                  <a:gd name="connsiteY4" fmla="*/ 427585 h 5772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51579" h="577214">
                    <a:moveTo>
                      <a:pt x="649945" y="427585"/>
                    </a:moveTo>
                    <a:cubicBezTo>
                      <a:pt x="521357" y="576175"/>
                      <a:pt x="111782" y="658090"/>
                      <a:pt x="18437" y="459970"/>
                    </a:cubicBezTo>
                    <a:cubicBezTo>
                      <a:pt x="-74908" y="261850"/>
                      <a:pt x="216557" y="43727"/>
                      <a:pt x="216557" y="43727"/>
                    </a:cubicBezTo>
                    <a:cubicBezTo>
                      <a:pt x="397532" y="-45808"/>
                      <a:pt x="492782" y="28487"/>
                      <a:pt x="709000" y="37060"/>
                    </a:cubicBezTo>
                    <a:cubicBezTo>
                      <a:pt x="709000" y="37060"/>
                      <a:pt x="836635" y="213272"/>
                      <a:pt x="649945" y="427585"/>
                    </a:cubicBezTo>
                    <a:close/>
                  </a:path>
                </a:pathLst>
              </a:custGeom>
              <a:solidFill>
                <a:srgbClr val="FFC176"/>
              </a:solidFill>
              <a:ln w="9525" cap="flat">
                <a:noFill/>
                <a:prstDash val="solid"/>
                <a:miter/>
              </a:ln>
            </p:spPr>
            <p:txBody>
              <a:bodyPr rtlCol="0" anchor="ctr"/>
              <a:lstStyle/>
              <a:p>
                <a:endParaRPr lang="zh-CN" altLang="en-US"/>
              </a:p>
            </p:txBody>
          </p:sp>
          <p:sp>
            <p:nvSpPr>
              <p:cNvPr id="11" name="任意多边形: 形状 10">
                <a:extLst>
                  <a:ext uri="{FF2B5EF4-FFF2-40B4-BE49-F238E27FC236}">
                    <a16:creationId xmlns:a16="http://schemas.microsoft.com/office/drawing/2014/main" id="{553E591F-1770-E27D-0278-1C9DA336382C}"/>
                  </a:ext>
                </a:extLst>
              </p:cNvPr>
              <p:cNvSpPr/>
              <p:nvPr/>
            </p:nvSpPr>
            <p:spPr>
              <a:xfrm>
                <a:off x="9268577" y="3621817"/>
                <a:ext cx="1283787" cy="971550"/>
              </a:xfrm>
              <a:custGeom>
                <a:avLst/>
                <a:gdLst>
                  <a:gd name="connsiteX0" fmla="*/ 1275748 w 1283787"/>
                  <a:gd name="connsiteY0" fmla="*/ 438150 h 971550"/>
                  <a:gd name="connsiteX1" fmla="*/ 670910 w 1283787"/>
                  <a:gd name="connsiteY1" fmla="*/ 971550 h 971550"/>
                  <a:gd name="connsiteX2" fmla="*/ 416593 w 1283787"/>
                  <a:gd name="connsiteY2" fmla="*/ 890588 h 971550"/>
                  <a:gd name="connsiteX3" fmla="*/ 350 w 1283787"/>
                  <a:gd name="connsiteY3" fmla="*/ 489585 h 971550"/>
                  <a:gd name="connsiteX4" fmla="*/ 361348 w 1283787"/>
                  <a:gd name="connsiteY4" fmla="*/ 32385 h 971550"/>
                  <a:gd name="connsiteX5" fmla="*/ 382303 w 1283787"/>
                  <a:gd name="connsiteY5" fmla="*/ 20955 h 971550"/>
                  <a:gd name="connsiteX6" fmla="*/ 184183 w 1283787"/>
                  <a:gd name="connsiteY6" fmla="*/ 437197 h 971550"/>
                  <a:gd name="connsiteX7" fmla="*/ 815690 w 1283787"/>
                  <a:gd name="connsiteY7" fmla="*/ 404813 h 971550"/>
                  <a:gd name="connsiteX8" fmla="*/ 874745 w 1283787"/>
                  <a:gd name="connsiteY8" fmla="*/ 14288 h 971550"/>
                  <a:gd name="connsiteX9" fmla="*/ 1046196 w 1283787"/>
                  <a:gd name="connsiteY9" fmla="*/ 6667 h 971550"/>
                  <a:gd name="connsiteX10" fmla="*/ 1127158 w 1283787"/>
                  <a:gd name="connsiteY10" fmla="*/ 0 h 971550"/>
                  <a:gd name="connsiteX11" fmla="*/ 1129063 w 1283787"/>
                  <a:gd name="connsiteY11" fmla="*/ 0 h 971550"/>
                  <a:gd name="connsiteX12" fmla="*/ 1275748 w 1283787"/>
                  <a:gd name="connsiteY12" fmla="*/ 438150 h 971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83787" h="971550">
                    <a:moveTo>
                      <a:pt x="1275748" y="438150"/>
                    </a:moveTo>
                    <a:cubicBezTo>
                      <a:pt x="1226218" y="733425"/>
                      <a:pt x="903320" y="908685"/>
                      <a:pt x="670910" y="971550"/>
                    </a:cubicBezTo>
                    <a:cubicBezTo>
                      <a:pt x="542323" y="955358"/>
                      <a:pt x="444215" y="932497"/>
                      <a:pt x="416593" y="890588"/>
                    </a:cubicBezTo>
                    <a:cubicBezTo>
                      <a:pt x="358490" y="803910"/>
                      <a:pt x="-12985" y="750570"/>
                      <a:pt x="350" y="489585"/>
                    </a:cubicBezTo>
                    <a:cubicBezTo>
                      <a:pt x="10828" y="282892"/>
                      <a:pt x="233713" y="101917"/>
                      <a:pt x="361348" y="32385"/>
                    </a:cubicBezTo>
                    <a:cubicBezTo>
                      <a:pt x="368968" y="28575"/>
                      <a:pt x="375635" y="24765"/>
                      <a:pt x="382303" y="20955"/>
                    </a:cubicBezTo>
                    <a:cubicBezTo>
                      <a:pt x="382303" y="20955"/>
                      <a:pt x="89885" y="239078"/>
                      <a:pt x="184183" y="437197"/>
                    </a:cubicBezTo>
                    <a:cubicBezTo>
                      <a:pt x="277528" y="635318"/>
                      <a:pt x="687103" y="553403"/>
                      <a:pt x="815690" y="404813"/>
                    </a:cubicBezTo>
                    <a:cubicBezTo>
                      <a:pt x="1002380" y="190500"/>
                      <a:pt x="874745" y="14288"/>
                      <a:pt x="874745" y="14288"/>
                    </a:cubicBezTo>
                    <a:cubicBezTo>
                      <a:pt x="924275" y="16192"/>
                      <a:pt x="980473" y="14288"/>
                      <a:pt x="1046196" y="6667"/>
                    </a:cubicBezTo>
                    <a:cubicBezTo>
                      <a:pt x="1072865" y="3810"/>
                      <a:pt x="1099535" y="953"/>
                      <a:pt x="1127158" y="0"/>
                    </a:cubicBezTo>
                    <a:cubicBezTo>
                      <a:pt x="1128110" y="0"/>
                      <a:pt x="1128110" y="0"/>
                      <a:pt x="1129063" y="0"/>
                    </a:cubicBezTo>
                    <a:cubicBezTo>
                      <a:pt x="1158590" y="24765"/>
                      <a:pt x="1321468" y="167640"/>
                      <a:pt x="1275748" y="438150"/>
                    </a:cubicBezTo>
                    <a:close/>
                  </a:path>
                </a:pathLst>
              </a:custGeom>
              <a:solidFill>
                <a:srgbClr val="F7EDE1"/>
              </a:solidFill>
              <a:ln w="9525" cap="flat">
                <a:noFill/>
                <a:prstDash val="solid"/>
                <a:miter/>
              </a:ln>
            </p:spPr>
            <p:txBody>
              <a:bodyPr rtlCol="0" anchor="ctr"/>
              <a:lstStyle/>
              <a:p>
                <a:endParaRPr lang="zh-CN" altLang="en-US"/>
              </a:p>
            </p:txBody>
          </p:sp>
          <p:sp>
            <p:nvSpPr>
              <p:cNvPr id="12" name="任意多边形: 形状 11">
                <a:extLst>
                  <a:ext uri="{FF2B5EF4-FFF2-40B4-BE49-F238E27FC236}">
                    <a16:creationId xmlns:a16="http://schemas.microsoft.com/office/drawing/2014/main" id="{74BD7012-32EE-BED9-43C2-452249354AA6}"/>
                  </a:ext>
                </a:extLst>
              </p:cNvPr>
              <p:cNvSpPr/>
              <p:nvPr/>
            </p:nvSpPr>
            <p:spPr>
              <a:xfrm>
                <a:off x="9939488" y="3621816"/>
                <a:ext cx="1146810" cy="1038485"/>
              </a:xfrm>
              <a:custGeom>
                <a:avLst/>
                <a:gdLst>
                  <a:gd name="connsiteX0" fmla="*/ 1146810 w 1146810"/>
                  <a:gd name="connsiteY0" fmla="*/ 617220 h 1038485"/>
                  <a:gd name="connsiteX1" fmla="*/ 474345 w 1146810"/>
                  <a:gd name="connsiteY1" fmla="*/ 1018222 h 1038485"/>
                  <a:gd name="connsiteX2" fmla="*/ 0 w 1146810"/>
                  <a:gd name="connsiteY2" fmla="*/ 971550 h 1038485"/>
                  <a:gd name="connsiteX3" fmla="*/ 604837 w 1146810"/>
                  <a:gd name="connsiteY3" fmla="*/ 438150 h 1038485"/>
                  <a:gd name="connsiteX4" fmla="*/ 457200 w 1146810"/>
                  <a:gd name="connsiteY4" fmla="*/ 953 h 1038485"/>
                  <a:gd name="connsiteX5" fmla="*/ 581977 w 1146810"/>
                  <a:gd name="connsiteY5" fmla="*/ 3810 h 1038485"/>
                  <a:gd name="connsiteX6" fmla="*/ 581977 w 1146810"/>
                  <a:gd name="connsiteY6" fmla="*/ 3810 h 1038485"/>
                  <a:gd name="connsiteX7" fmla="*/ 813435 w 1146810"/>
                  <a:gd name="connsiteY7" fmla="*/ 383858 h 1038485"/>
                  <a:gd name="connsiteX8" fmla="*/ 916305 w 1146810"/>
                  <a:gd name="connsiteY8" fmla="*/ 863918 h 1038485"/>
                  <a:gd name="connsiteX9" fmla="*/ 1146810 w 1146810"/>
                  <a:gd name="connsiteY9" fmla="*/ 617220 h 1038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46810" h="1038485">
                    <a:moveTo>
                      <a:pt x="1146810" y="617220"/>
                    </a:moveTo>
                    <a:cubicBezTo>
                      <a:pt x="1122045" y="1091565"/>
                      <a:pt x="788670" y="1056323"/>
                      <a:pt x="474345" y="1018222"/>
                    </a:cubicBezTo>
                    <a:cubicBezTo>
                      <a:pt x="311467" y="999172"/>
                      <a:pt x="138113" y="988695"/>
                      <a:pt x="0" y="971550"/>
                    </a:cubicBezTo>
                    <a:cubicBezTo>
                      <a:pt x="232410" y="907733"/>
                      <a:pt x="555308" y="732472"/>
                      <a:pt x="604837" y="438150"/>
                    </a:cubicBezTo>
                    <a:cubicBezTo>
                      <a:pt x="649605" y="167640"/>
                      <a:pt x="487680" y="24765"/>
                      <a:pt x="457200" y="953"/>
                    </a:cubicBezTo>
                    <a:cubicBezTo>
                      <a:pt x="498158" y="-953"/>
                      <a:pt x="540068" y="0"/>
                      <a:pt x="581977" y="3810"/>
                    </a:cubicBezTo>
                    <a:cubicBezTo>
                      <a:pt x="581977" y="3810"/>
                      <a:pt x="581977" y="3810"/>
                      <a:pt x="581977" y="3810"/>
                    </a:cubicBezTo>
                    <a:cubicBezTo>
                      <a:pt x="611505" y="20003"/>
                      <a:pt x="757237" y="115253"/>
                      <a:pt x="813435" y="383858"/>
                    </a:cubicBezTo>
                    <a:cubicBezTo>
                      <a:pt x="875348" y="682943"/>
                      <a:pt x="766762" y="891540"/>
                      <a:pt x="916305" y="863918"/>
                    </a:cubicBezTo>
                    <a:cubicBezTo>
                      <a:pt x="1065848" y="835343"/>
                      <a:pt x="1146810" y="617220"/>
                      <a:pt x="1146810" y="617220"/>
                    </a:cubicBezTo>
                    <a:close/>
                  </a:path>
                </a:pathLst>
              </a:custGeom>
              <a:solidFill>
                <a:srgbClr val="FFC176"/>
              </a:solidFill>
              <a:ln w="9525" cap="flat">
                <a:noFill/>
                <a:prstDash val="solid"/>
                <a:miter/>
              </a:ln>
            </p:spPr>
            <p:txBody>
              <a:bodyPr rtlCol="0" anchor="ctr"/>
              <a:lstStyle/>
              <a:p>
                <a:endParaRPr lang="zh-CN" altLang="en-US"/>
              </a:p>
            </p:txBody>
          </p:sp>
          <p:sp>
            <p:nvSpPr>
              <p:cNvPr id="13" name="任意多边形: 形状 12">
                <a:extLst>
                  <a:ext uri="{FF2B5EF4-FFF2-40B4-BE49-F238E27FC236}">
                    <a16:creationId xmlns:a16="http://schemas.microsoft.com/office/drawing/2014/main" id="{DD35EC75-2952-A74C-96B3-928DD3DE4B4F}"/>
                  </a:ext>
                </a:extLst>
              </p:cNvPr>
              <p:cNvSpPr/>
              <p:nvPr/>
            </p:nvSpPr>
            <p:spPr>
              <a:xfrm>
                <a:off x="10521465" y="3624674"/>
                <a:ext cx="566012" cy="862560"/>
              </a:xfrm>
              <a:custGeom>
                <a:avLst/>
                <a:gdLst>
                  <a:gd name="connsiteX0" fmla="*/ 564833 w 566012"/>
                  <a:gd name="connsiteY0" fmla="*/ 614363 h 862560"/>
                  <a:gd name="connsiteX1" fmla="*/ 334328 w 566012"/>
                  <a:gd name="connsiteY1" fmla="*/ 860108 h 862560"/>
                  <a:gd name="connsiteX2" fmla="*/ 231458 w 566012"/>
                  <a:gd name="connsiteY2" fmla="*/ 380047 h 862560"/>
                  <a:gd name="connsiteX3" fmla="*/ 0 w 566012"/>
                  <a:gd name="connsiteY3" fmla="*/ 0 h 862560"/>
                  <a:gd name="connsiteX4" fmla="*/ 564833 w 566012"/>
                  <a:gd name="connsiteY4" fmla="*/ 614363 h 8625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6012" h="862560">
                    <a:moveTo>
                      <a:pt x="564833" y="614363"/>
                    </a:moveTo>
                    <a:cubicBezTo>
                      <a:pt x="564833" y="614363"/>
                      <a:pt x="483870" y="832485"/>
                      <a:pt x="334328" y="860108"/>
                    </a:cubicBezTo>
                    <a:cubicBezTo>
                      <a:pt x="184785" y="887730"/>
                      <a:pt x="294322" y="679133"/>
                      <a:pt x="231458" y="380047"/>
                    </a:cubicBezTo>
                    <a:cubicBezTo>
                      <a:pt x="175260" y="111442"/>
                      <a:pt x="29528" y="17145"/>
                      <a:pt x="0" y="0"/>
                    </a:cubicBezTo>
                    <a:cubicBezTo>
                      <a:pt x="300038" y="26670"/>
                      <a:pt x="586740" y="197167"/>
                      <a:pt x="564833" y="614363"/>
                    </a:cubicBezTo>
                    <a:close/>
                  </a:path>
                </a:pathLst>
              </a:custGeom>
              <a:solidFill>
                <a:srgbClr val="FFE9B3"/>
              </a:solidFill>
              <a:ln w="9525" cap="flat">
                <a:noFill/>
                <a:prstDash val="solid"/>
                <a:miter/>
              </a:ln>
            </p:spPr>
            <p:txBody>
              <a:bodyPr rtlCol="0" anchor="ctr"/>
              <a:lstStyle/>
              <a:p>
                <a:endParaRPr lang="zh-CN" altLang="en-US"/>
              </a:p>
            </p:txBody>
          </p:sp>
          <p:sp>
            <p:nvSpPr>
              <p:cNvPr id="14" name="任意多边形: 形状 13">
                <a:extLst>
                  <a:ext uri="{FF2B5EF4-FFF2-40B4-BE49-F238E27FC236}">
                    <a16:creationId xmlns:a16="http://schemas.microsoft.com/office/drawing/2014/main" id="{02EB85D0-4410-2908-6CDA-AC7021D1D306}"/>
                  </a:ext>
                </a:extLst>
              </p:cNvPr>
              <p:cNvSpPr/>
              <p:nvPr/>
            </p:nvSpPr>
            <p:spPr>
              <a:xfrm>
                <a:off x="9516577" y="3894292"/>
                <a:ext cx="133891" cy="166124"/>
              </a:xfrm>
              <a:custGeom>
                <a:avLst/>
                <a:gdLst>
                  <a:gd name="connsiteX0" fmla="*/ 57150 w 133891"/>
                  <a:gd name="connsiteY0" fmla="*/ 892 h 166124"/>
                  <a:gd name="connsiteX1" fmla="*/ 0 w 133891"/>
                  <a:gd name="connsiteY1" fmla="*/ 88522 h 166124"/>
                  <a:gd name="connsiteX2" fmla="*/ 89535 w 133891"/>
                  <a:gd name="connsiteY2" fmla="*/ 161864 h 166124"/>
                  <a:gd name="connsiteX3" fmla="*/ 130493 w 133891"/>
                  <a:gd name="connsiteY3" fmla="*/ 66614 h 166124"/>
                  <a:gd name="connsiteX4" fmla="*/ 57150 w 133891"/>
                  <a:gd name="connsiteY4" fmla="*/ 892 h 1661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3891" h="166124">
                    <a:moveTo>
                      <a:pt x="57150" y="892"/>
                    </a:moveTo>
                    <a:cubicBezTo>
                      <a:pt x="31433" y="6607"/>
                      <a:pt x="0" y="43754"/>
                      <a:pt x="0" y="88522"/>
                    </a:cubicBezTo>
                    <a:cubicBezTo>
                      <a:pt x="0" y="155197"/>
                      <a:pt x="48578" y="176152"/>
                      <a:pt x="89535" y="161864"/>
                    </a:cubicBezTo>
                    <a:cubicBezTo>
                      <a:pt x="130493" y="147577"/>
                      <a:pt x="140018" y="100904"/>
                      <a:pt x="130493" y="66614"/>
                    </a:cubicBezTo>
                    <a:cubicBezTo>
                      <a:pt x="122873" y="36134"/>
                      <a:pt x="88583" y="-6728"/>
                      <a:pt x="57150" y="892"/>
                    </a:cubicBezTo>
                    <a:close/>
                  </a:path>
                </a:pathLst>
              </a:custGeom>
              <a:solidFill>
                <a:srgbClr val="686763"/>
              </a:solidFill>
              <a:ln w="9525" cap="flat">
                <a:noFill/>
                <a:prstDash val="solid"/>
                <a:miter/>
              </a:ln>
            </p:spPr>
            <p:txBody>
              <a:bodyPr rtlCol="0" anchor="ctr"/>
              <a:lstStyle/>
              <a:p>
                <a:endParaRPr lang="zh-CN" altLang="en-US"/>
              </a:p>
            </p:txBody>
          </p:sp>
          <p:sp>
            <p:nvSpPr>
              <p:cNvPr id="15" name="任意多边形: 形状 14">
                <a:extLst>
                  <a:ext uri="{FF2B5EF4-FFF2-40B4-BE49-F238E27FC236}">
                    <a16:creationId xmlns:a16="http://schemas.microsoft.com/office/drawing/2014/main" id="{597FEBD3-F894-8E6F-3B90-4E32ADBA2A49}"/>
                  </a:ext>
                </a:extLst>
              </p:cNvPr>
              <p:cNvSpPr/>
              <p:nvPr/>
            </p:nvSpPr>
            <p:spPr>
              <a:xfrm>
                <a:off x="9726127" y="3638881"/>
                <a:ext cx="230545" cy="281837"/>
              </a:xfrm>
              <a:custGeom>
                <a:avLst/>
                <a:gdLst>
                  <a:gd name="connsiteX0" fmla="*/ 0 w 230545"/>
                  <a:gd name="connsiteY0" fmla="*/ 63898 h 281837"/>
                  <a:gd name="connsiteX1" fmla="*/ 120015 w 230545"/>
                  <a:gd name="connsiteY1" fmla="*/ 6748 h 281837"/>
                  <a:gd name="connsiteX2" fmla="*/ 225743 w 230545"/>
                  <a:gd name="connsiteY2" fmla="*/ 264875 h 281837"/>
                  <a:gd name="connsiteX3" fmla="*/ 78105 w 230545"/>
                  <a:gd name="connsiteY3" fmla="*/ 178198 h 281837"/>
                  <a:gd name="connsiteX4" fmla="*/ 0 w 230545"/>
                  <a:gd name="connsiteY4" fmla="*/ 63898 h 2818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0545" h="281837">
                    <a:moveTo>
                      <a:pt x="0" y="63898"/>
                    </a:moveTo>
                    <a:cubicBezTo>
                      <a:pt x="0" y="63898"/>
                      <a:pt x="32385" y="-24685"/>
                      <a:pt x="120015" y="6748"/>
                    </a:cubicBezTo>
                    <a:cubicBezTo>
                      <a:pt x="206693" y="38180"/>
                      <a:pt x="244793" y="210583"/>
                      <a:pt x="225743" y="264875"/>
                    </a:cubicBezTo>
                    <a:cubicBezTo>
                      <a:pt x="214313" y="299165"/>
                      <a:pt x="146685" y="286783"/>
                      <a:pt x="78105" y="178198"/>
                    </a:cubicBezTo>
                    <a:cubicBezTo>
                      <a:pt x="27623" y="97235"/>
                      <a:pt x="0" y="63898"/>
                      <a:pt x="0" y="63898"/>
                    </a:cubicBezTo>
                    <a:close/>
                  </a:path>
                </a:pathLst>
              </a:custGeom>
              <a:solidFill>
                <a:srgbClr val="FFE9B3"/>
              </a:solidFill>
              <a:ln w="9525" cap="flat">
                <a:noFill/>
                <a:prstDash val="solid"/>
                <a:miter/>
              </a:ln>
            </p:spPr>
            <p:txBody>
              <a:bodyPr rtlCol="0" anchor="ctr"/>
              <a:lstStyle/>
              <a:p>
                <a:endParaRPr lang="zh-CN" altLang="en-US"/>
              </a:p>
            </p:txBody>
          </p:sp>
          <p:sp>
            <p:nvSpPr>
              <p:cNvPr id="16" name="任意多边形: 形状 15">
                <a:extLst>
                  <a:ext uri="{FF2B5EF4-FFF2-40B4-BE49-F238E27FC236}">
                    <a16:creationId xmlns:a16="http://schemas.microsoft.com/office/drawing/2014/main" id="{542E5319-30FE-B102-8E31-88568DD16EF0}"/>
                  </a:ext>
                </a:extLst>
              </p:cNvPr>
              <p:cNvSpPr/>
              <p:nvPr/>
            </p:nvSpPr>
            <p:spPr>
              <a:xfrm>
                <a:off x="9274643" y="4130451"/>
                <a:ext cx="88582" cy="111357"/>
              </a:xfrm>
              <a:custGeom>
                <a:avLst/>
                <a:gdLst>
                  <a:gd name="connsiteX0" fmla="*/ 88583 w 88582"/>
                  <a:gd name="connsiteY0" fmla="*/ 109538 h 111357"/>
                  <a:gd name="connsiteX1" fmla="*/ 0 w 88582"/>
                  <a:gd name="connsiteY1" fmla="*/ 28575 h 111357"/>
                  <a:gd name="connsiteX2" fmla="*/ 58103 w 88582"/>
                  <a:gd name="connsiteY2" fmla="*/ 0 h 111357"/>
                </a:gdLst>
                <a:ahLst/>
                <a:cxnLst>
                  <a:cxn ang="0">
                    <a:pos x="connsiteX0" y="connsiteY0"/>
                  </a:cxn>
                  <a:cxn ang="0">
                    <a:pos x="connsiteX1" y="connsiteY1"/>
                  </a:cxn>
                  <a:cxn ang="0">
                    <a:pos x="connsiteX2" y="connsiteY2"/>
                  </a:cxn>
                </a:cxnLst>
                <a:rect l="l" t="t" r="r" b="b"/>
                <a:pathLst>
                  <a:path w="88582" h="111357">
                    <a:moveTo>
                      <a:pt x="88583" y="109538"/>
                    </a:moveTo>
                    <a:cubicBezTo>
                      <a:pt x="0" y="125730"/>
                      <a:pt x="0" y="28575"/>
                      <a:pt x="0" y="28575"/>
                    </a:cubicBezTo>
                    <a:cubicBezTo>
                      <a:pt x="15240" y="25718"/>
                      <a:pt x="37147" y="19050"/>
                      <a:pt x="58103" y="0"/>
                    </a:cubicBezTo>
                  </a:path>
                </a:pathLst>
              </a:custGeom>
              <a:noFill/>
              <a:ln w="9525" cap="flat">
                <a:solidFill>
                  <a:srgbClr val="686763"/>
                </a:solidFill>
                <a:prstDash val="solid"/>
                <a:miter/>
              </a:ln>
            </p:spPr>
            <p:txBody>
              <a:bodyPr rtlCol="0" anchor="ctr"/>
              <a:lstStyle/>
              <a:p>
                <a:endParaRPr lang="zh-CN" altLang="en-US"/>
              </a:p>
            </p:txBody>
          </p:sp>
          <p:sp>
            <p:nvSpPr>
              <p:cNvPr id="17" name="任意多边形: 形状 16">
                <a:extLst>
                  <a:ext uri="{FF2B5EF4-FFF2-40B4-BE49-F238E27FC236}">
                    <a16:creationId xmlns:a16="http://schemas.microsoft.com/office/drawing/2014/main" id="{E11D5A8D-2AE8-B7BE-09F2-EDD30CBD9330}"/>
                  </a:ext>
                </a:extLst>
              </p:cNvPr>
              <p:cNvSpPr/>
              <p:nvPr/>
            </p:nvSpPr>
            <p:spPr>
              <a:xfrm>
                <a:off x="9542295" y="3944714"/>
                <a:ext cx="24765" cy="24765"/>
              </a:xfrm>
              <a:custGeom>
                <a:avLst/>
                <a:gdLst>
                  <a:gd name="connsiteX0" fmla="*/ 24765 w 24765"/>
                  <a:gd name="connsiteY0" fmla="*/ 12382 h 24765"/>
                  <a:gd name="connsiteX1" fmla="*/ 12382 w 24765"/>
                  <a:gd name="connsiteY1" fmla="*/ 24765 h 24765"/>
                  <a:gd name="connsiteX2" fmla="*/ 0 w 24765"/>
                  <a:gd name="connsiteY2" fmla="*/ 12382 h 24765"/>
                  <a:gd name="connsiteX3" fmla="*/ 12382 w 24765"/>
                  <a:gd name="connsiteY3" fmla="*/ 0 h 24765"/>
                  <a:gd name="connsiteX4" fmla="*/ 24765 w 24765"/>
                  <a:gd name="connsiteY4" fmla="*/ 12382 h 247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765" h="24765">
                    <a:moveTo>
                      <a:pt x="24765" y="12382"/>
                    </a:moveTo>
                    <a:cubicBezTo>
                      <a:pt x="24765" y="19221"/>
                      <a:pt x="19221" y="24765"/>
                      <a:pt x="12382" y="24765"/>
                    </a:cubicBezTo>
                    <a:cubicBezTo>
                      <a:pt x="5544" y="24765"/>
                      <a:pt x="0" y="19221"/>
                      <a:pt x="0" y="12382"/>
                    </a:cubicBezTo>
                    <a:cubicBezTo>
                      <a:pt x="0" y="5544"/>
                      <a:pt x="5544" y="0"/>
                      <a:pt x="12382" y="0"/>
                    </a:cubicBezTo>
                    <a:cubicBezTo>
                      <a:pt x="19221" y="0"/>
                      <a:pt x="24765" y="5544"/>
                      <a:pt x="24765" y="12382"/>
                    </a:cubicBezTo>
                    <a:close/>
                  </a:path>
                </a:pathLst>
              </a:custGeom>
              <a:solidFill>
                <a:srgbClr val="F7EDE1"/>
              </a:solidFill>
              <a:ln w="9525" cap="flat">
                <a:noFill/>
                <a:prstDash val="solid"/>
                <a:miter/>
              </a:ln>
            </p:spPr>
            <p:txBody>
              <a:bodyPr rtlCol="0" anchor="ctr"/>
              <a:lstStyle/>
              <a:p>
                <a:endParaRPr lang="zh-CN" altLang="en-US"/>
              </a:p>
            </p:txBody>
          </p:sp>
          <p:grpSp>
            <p:nvGrpSpPr>
              <p:cNvPr id="18" name="图形 206">
                <a:extLst>
                  <a:ext uri="{FF2B5EF4-FFF2-40B4-BE49-F238E27FC236}">
                    <a16:creationId xmlns:a16="http://schemas.microsoft.com/office/drawing/2014/main" id="{0BE8B3FF-570F-E677-0C0D-EC66907BBC30}"/>
                  </a:ext>
                </a:extLst>
              </p:cNvPr>
              <p:cNvGrpSpPr/>
              <p:nvPr/>
            </p:nvGrpSpPr>
            <p:grpSpPr>
              <a:xfrm>
                <a:off x="10342395" y="4611464"/>
                <a:ext cx="435292" cy="64770"/>
                <a:chOff x="6258877" y="3961447"/>
                <a:chExt cx="435292" cy="64770"/>
              </a:xfrm>
              <a:solidFill>
                <a:srgbClr val="686763"/>
              </a:solidFill>
            </p:grpSpPr>
            <p:sp>
              <p:nvSpPr>
                <p:cNvPr id="73" name="任意多边形: 形状 72">
                  <a:extLst>
                    <a:ext uri="{FF2B5EF4-FFF2-40B4-BE49-F238E27FC236}">
                      <a16:creationId xmlns:a16="http://schemas.microsoft.com/office/drawing/2014/main" id="{613BE058-808A-7641-0369-80AB1B90EFF9}"/>
                    </a:ext>
                  </a:extLst>
                </p:cNvPr>
                <p:cNvSpPr/>
                <p:nvPr/>
              </p:nvSpPr>
              <p:spPr>
                <a:xfrm>
                  <a:off x="6489382" y="4012882"/>
                  <a:ext cx="952" cy="2857"/>
                </a:xfrm>
                <a:custGeom>
                  <a:avLst/>
                  <a:gdLst>
                    <a:gd name="connsiteX0" fmla="*/ 0 w 952"/>
                    <a:gd name="connsiteY0" fmla="*/ 2858 h 2857"/>
                    <a:gd name="connsiteX1" fmla="*/ 953 w 952"/>
                    <a:gd name="connsiteY1" fmla="*/ 0 h 2857"/>
                    <a:gd name="connsiteX2" fmla="*/ 0 w 952"/>
                    <a:gd name="connsiteY2" fmla="*/ 2858 h 2857"/>
                  </a:gdLst>
                  <a:ahLst/>
                  <a:cxnLst>
                    <a:cxn ang="0">
                      <a:pos x="connsiteX0" y="connsiteY0"/>
                    </a:cxn>
                    <a:cxn ang="0">
                      <a:pos x="connsiteX1" y="connsiteY1"/>
                    </a:cxn>
                    <a:cxn ang="0">
                      <a:pos x="connsiteX2" y="connsiteY2"/>
                    </a:cxn>
                  </a:cxnLst>
                  <a:rect l="l" t="t" r="r" b="b"/>
                  <a:pathLst>
                    <a:path w="952" h="2857">
                      <a:moveTo>
                        <a:pt x="0" y="2858"/>
                      </a:moveTo>
                      <a:cubicBezTo>
                        <a:pt x="0" y="1905"/>
                        <a:pt x="953" y="952"/>
                        <a:pt x="953" y="0"/>
                      </a:cubicBezTo>
                      <a:cubicBezTo>
                        <a:pt x="953" y="0"/>
                        <a:pt x="0" y="952"/>
                        <a:pt x="0" y="2858"/>
                      </a:cubicBezTo>
                      <a:close/>
                    </a:path>
                  </a:pathLst>
                </a:custGeom>
                <a:grpFill/>
                <a:ln w="9525" cap="flat">
                  <a:noFill/>
                  <a:prstDash val="solid"/>
                  <a:miter/>
                </a:ln>
              </p:spPr>
              <p:txBody>
                <a:bodyPr rtlCol="0" anchor="ctr"/>
                <a:lstStyle/>
                <a:p>
                  <a:endParaRPr lang="zh-CN" altLang="en-US"/>
                </a:p>
              </p:txBody>
            </p:sp>
            <p:sp>
              <p:nvSpPr>
                <p:cNvPr id="74" name="任意多边形: 形状 73">
                  <a:extLst>
                    <a:ext uri="{FF2B5EF4-FFF2-40B4-BE49-F238E27FC236}">
                      <a16:creationId xmlns:a16="http://schemas.microsoft.com/office/drawing/2014/main" id="{587DC303-6315-1AD4-0223-1D91126F0029}"/>
                    </a:ext>
                  </a:extLst>
                </p:cNvPr>
                <p:cNvSpPr/>
                <p:nvPr/>
              </p:nvSpPr>
              <p:spPr>
                <a:xfrm>
                  <a:off x="6400800" y="4011929"/>
                  <a:ext cx="9525" cy="714"/>
                </a:xfrm>
                <a:custGeom>
                  <a:avLst/>
                  <a:gdLst>
                    <a:gd name="connsiteX0" fmla="*/ 0 w 9525"/>
                    <a:gd name="connsiteY0" fmla="*/ 0 h 714"/>
                    <a:gd name="connsiteX1" fmla="*/ 0 w 9525"/>
                    <a:gd name="connsiteY1" fmla="*/ 0 h 714"/>
                    <a:gd name="connsiteX2" fmla="*/ 0 w 9525"/>
                    <a:gd name="connsiteY2" fmla="*/ 0 h 714"/>
                    <a:gd name="connsiteX3" fmla="*/ 0 w 9525"/>
                    <a:gd name="connsiteY3" fmla="*/ 0 h 714"/>
                  </a:gdLst>
                  <a:ahLst/>
                  <a:cxnLst>
                    <a:cxn ang="0">
                      <a:pos x="connsiteX0" y="connsiteY0"/>
                    </a:cxn>
                    <a:cxn ang="0">
                      <a:pos x="connsiteX1" y="connsiteY1"/>
                    </a:cxn>
                    <a:cxn ang="0">
                      <a:pos x="connsiteX2" y="connsiteY2"/>
                    </a:cxn>
                    <a:cxn ang="0">
                      <a:pos x="connsiteX3" y="connsiteY3"/>
                    </a:cxn>
                  </a:cxnLst>
                  <a:rect l="l" t="t" r="r" b="b"/>
                  <a:pathLst>
                    <a:path w="9525" h="714">
                      <a:moveTo>
                        <a:pt x="0" y="0"/>
                      </a:moveTo>
                      <a:cubicBezTo>
                        <a:pt x="0" y="953"/>
                        <a:pt x="0" y="953"/>
                        <a:pt x="0" y="0"/>
                      </a:cubicBezTo>
                      <a:lnTo>
                        <a:pt x="0" y="0"/>
                      </a:lnTo>
                      <a:lnTo>
                        <a:pt x="0" y="0"/>
                      </a:lnTo>
                      <a:close/>
                    </a:path>
                  </a:pathLst>
                </a:custGeom>
                <a:grpFill/>
                <a:ln w="9525" cap="flat">
                  <a:noFill/>
                  <a:prstDash val="solid"/>
                  <a:miter/>
                </a:ln>
              </p:spPr>
              <p:txBody>
                <a:bodyPr rtlCol="0" anchor="ctr"/>
                <a:lstStyle/>
                <a:p>
                  <a:endParaRPr lang="zh-CN" altLang="en-US"/>
                </a:p>
              </p:txBody>
            </p:sp>
            <p:sp>
              <p:nvSpPr>
                <p:cNvPr id="75" name="任意多边形: 形状 74">
                  <a:extLst>
                    <a:ext uri="{FF2B5EF4-FFF2-40B4-BE49-F238E27FC236}">
                      <a16:creationId xmlns:a16="http://schemas.microsoft.com/office/drawing/2014/main" id="{3ED766B0-75BA-7240-BE81-4730A28CB7F6}"/>
                    </a:ext>
                  </a:extLst>
                </p:cNvPr>
                <p:cNvSpPr/>
                <p:nvPr/>
              </p:nvSpPr>
              <p:spPr>
                <a:xfrm>
                  <a:off x="6399847" y="4012882"/>
                  <a:ext cx="952" cy="2857"/>
                </a:xfrm>
                <a:custGeom>
                  <a:avLst/>
                  <a:gdLst>
                    <a:gd name="connsiteX0" fmla="*/ 953 w 952"/>
                    <a:gd name="connsiteY0" fmla="*/ 0 h 2857"/>
                    <a:gd name="connsiteX1" fmla="*/ 0 w 952"/>
                    <a:gd name="connsiteY1" fmla="*/ 2858 h 2857"/>
                    <a:gd name="connsiteX2" fmla="*/ 953 w 952"/>
                    <a:gd name="connsiteY2" fmla="*/ 0 h 2857"/>
                  </a:gdLst>
                  <a:ahLst/>
                  <a:cxnLst>
                    <a:cxn ang="0">
                      <a:pos x="connsiteX0" y="connsiteY0"/>
                    </a:cxn>
                    <a:cxn ang="0">
                      <a:pos x="connsiteX1" y="connsiteY1"/>
                    </a:cxn>
                    <a:cxn ang="0">
                      <a:pos x="connsiteX2" y="connsiteY2"/>
                    </a:cxn>
                  </a:cxnLst>
                  <a:rect l="l" t="t" r="r" b="b"/>
                  <a:pathLst>
                    <a:path w="952" h="2857">
                      <a:moveTo>
                        <a:pt x="953" y="0"/>
                      </a:moveTo>
                      <a:lnTo>
                        <a:pt x="0" y="2858"/>
                      </a:lnTo>
                      <a:cubicBezTo>
                        <a:pt x="953" y="1905"/>
                        <a:pt x="953" y="952"/>
                        <a:pt x="953" y="0"/>
                      </a:cubicBezTo>
                      <a:close/>
                    </a:path>
                  </a:pathLst>
                </a:custGeom>
                <a:grpFill/>
                <a:ln w="9525" cap="flat">
                  <a:noFill/>
                  <a:prstDash val="solid"/>
                  <a:miter/>
                </a:ln>
              </p:spPr>
              <p:txBody>
                <a:bodyPr rtlCol="0" anchor="ctr"/>
                <a:lstStyle/>
                <a:p>
                  <a:endParaRPr lang="zh-CN" altLang="en-US"/>
                </a:p>
              </p:txBody>
            </p:sp>
            <p:sp>
              <p:nvSpPr>
                <p:cNvPr id="76" name="任意多边形: 形状 75">
                  <a:extLst>
                    <a:ext uri="{FF2B5EF4-FFF2-40B4-BE49-F238E27FC236}">
                      <a16:creationId xmlns:a16="http://schemas.microsoft.com/office/drawing/2014/main" id="{DE560BBF-65CB-4ADB-92A0-DD7C1B5DD72C}"/>
                    </a:ext>
                  </a:extLst>
                </p:cNvPr>
                <p:cNvSpPr/>
                <p:nvPr/>
              </p:nvSpPr>
              <p:spPr>
                <a:xfrm>
                  <a:off x="6496050" y="3990975"/>
                  <a:ext cx="1905" cy="3809"/>
                </a:xfrm>
                <a:custGeom>
                  <a:avLst/>
                  <a:gdLst>
                    <a:gd name="connsiteX0" fmla="*/ 0 w 1905"/>
                    <a:gd name="connsiteY0" fmla="*/ 3810 h 3809"/>
                    <a:gd name="connsiteX1" fmla="*/ 1905 w 1905"/>
                    <a:gd name="connsiteY1" fmla="*/ 0 h 3809"/>
                    <a:gd name="connsiteX2" fmla="*/ 0 w 1905"/>
                    <a:gd name="connsiteY2" fmla="*/ 3810 h 3809"/>
                  </a:gdLst>
                  <a:ahLst/>
                  <a:cxnLst>
                    <a:cxn ang="0">
                      <a:pos x="connsiteX0" y="connsiteY0"/>
                    </a:cxn>
                    <a:cxn ang="0">
                      <a:pos x="connsiteX1" y="connsiteY1"/>
                    </a:cxn>
                    <a:cxn ang="0">
                      <a:pos x="connsiteX2" y="connsiteY2"/>
                    </a:cxn>
                  </a:cxnLst>
                  <a:rect l="l" t="t" r="r" b="b"/>
                  <a:pathLst>
                    <a:path w="1905" h="3809">
                      <a:moveTo>
                        <a:pt x="0" y="3810"/>
                      </a:moveTo>
                      <a:cubicBezTo>
                        <a:pt x="953" y="2858"/>
                        <a:pt x="1905" y="1905"/>
                        <a:pt x="1905" y="0"/>
                      </a:cubicBezTo>
                      <a:lnTo>
                        <a:pt x="0" y="3810"/>
                      </a:lnTo>
                      <a:close/>
                    </a:path>
                  </a:pathLst>
                </a:custGeom>
                <a:grpFill/>
                <a:ln w="9525" cap="flat">
                  <a:noFill/>
                  <a:prstDash val="solid"/>
                  <a:miter/>
                </a:ln>
              </p:spPr>
              <p:txBody>
                <a:bodyPr rtlCol="0" anchor="ctr"/>
                <a:lstStyle/>
                <a:p>
                  <a:endParaRPr lang="zh-CN" altLang="en-US"/>
                </a:p>
              </p:txBody>
            </p:sp>
            <p:sp>
              <p:nvSpPr>
                <p:cNvPr id="77" name="任意多边形: 形状 76">
                  <a:extLst>
                    <a:ext uri="{FF2B5EF4-FFF2-40B4-BE49-F238E27FC236}">
                      <a16:creationId xmlns:a16="http://schemas.microsoft.com/office/drawing/2014/main" id="{B2F5677C-7812-6AC3-158B-C2E2BE2D8FA0}"/>
                    </a:ext>
                  </a:extLst>
                </p:cNvPr>
                <p:cNvSpPr/>
                <p:nvPr/>
              </p:nvSpPr>
              <p:spPr>
                <a:xfrm>
                  <a:off x="6486525" y="3980497"/>
                  <a:ext cx="952" cy="1905"/>
                </a:xfrm>
                <a:custGeom>
                  <a:avLst/>
                  <a:gdLst>
                    <a:gd name="connsiteX0" fmla="*/ 953 w 952"/>
                    <a:gd name="connsiteY0" fmla="*/ 1905 h 1905"/>
                    <a:gd name="connsiteX1" fmla="*/ 0 w 952"/>
                    <a:gd name="connsiteY1" fmla="*/ 0 h 1905"/>
                    <a:gd name="connsiteX2" fmla="*/ 953 w 952"/>
                    <a:gd name="connsiteY2" fmla="*/ 1905 h 1905"/>
                  </a:gdLst>
                  <a:ahLst/>
                  <a:cxnLst>
                    <a:cxn ang="0">
                      <a:pos x="connsiteX0" y="connsiteY0"/>
                    </a:cxn>
                    <a:cxn ang="0">
                      <a:pos x="connsiteX1" y="connsiteY1"/>
                    </a:cxn>
                    <a:cxn ang="0">
                      <a:pos x="connsiteX2" y="connsiteY2"/>
                    </a:cxn>
                  </a:cxnLst>
                  <a:rect l="l" t="t" r="r" b="b"/>
                  <a:pathLst>
                    <a:path w="952" h="1905">
                      <a:moveTo>
                        <a:pt x="953" y="1905"/>
                      </a:moveTo>
                      <a:cubicBezTo>
                        <a:pt x="953" y="953"/>
                        <a:pt x="953" y="953"/>
                        <a:pt x="0" y="0"/>
                      </a:cubicBezTo>
                      <a:cubicBezTo>
                        <a:pt x="0" y="953"/>
                        <a:pt x="0" y="1905"/>
                        <a:pt x="953" y="1905"/>
                      </a:cubicBezTo>
                      <a:close/>
                    </a:path>
                  </a:pathLst>
                </a:custGeom>
                <a:grpFill/>
                <a:ln w="9525" cap="flat">
                  <a:noFill/>
                  <a:prstDash val="solid"/>
                  <a:miter/>
                </a:ln>
              </p:spPr>
              <p:txBody>
                <a:bodyPr rtlCol="0" anchor="ctr"/>
                <a:lstStyle/>
                <a:p>
                  <a:endParaRPr lang="zh-CN" altLang="en-US"/>
                </a:p>
              </p:txBody>
            </p:sp>
            <p:sp>
              <p:nvSpPr>
                <p:cNvPr id="78" name="任意多边形: 形状 77">
                  <a:extLst>
                    <a:ext uri="{FF2B5EF4-FFF2-40B4-BE49-F238E27FC236}">
                      <a16:creationId xmlns:a16="http://schemas.microsoft.com/office/drawing/2014/main" id="{5576A86D-52FB-2FB7-59DB-77C55CB6B2F1}"/>
                    </a:ext>
                  </a:extLst>
                </p:cNvPr>
                <p:cNvSpPr/>
                <p:nvPr/>
              </p:nvSpPr>
              <p:spPr>
                <a:xfrm>
                  <a:off x="6571297" y="4017645"/>
                  <a:ext cx="9525" cy="952"/>
                </a:xfrm>
                <a:custGeom>
                  <a:avLst/>
                  <a:gdLst>
                    <a:gd name="connsiteX0" fmla="*/ 0 w 9525"/>
                    <a:gd name="connsiteY0" fmla="*/ 0 h 952"/>
                    <a:gd name="connsiteX1" fmla="*/ 0 w 9525"/>
                    <a:gd name="connsiteY1" fmla="*/ 952 h 952"/>
                    <a:gd name="connsiteX2" fmla="*/ 0 w 9525"/>
                    <a:gd name="connsiteY2" fmla="*/ 0 h 952"/>
                  </a:gdLst>
                  <a:ahLst/>
                  <a:cxnLst>
                    <a:cxn ang="0">
                      <a:pos x="connsiteX0" y="connsiteY0"/>
                    </a:cxn>
                    <a:cxn ang="0">
                      <a:pos x="connsiteX1" y="connsiteY1"/>
                    </a:cxn>
                    <a:cxn ang="0">
                      <a:pos x="connsiteX2" y="connsiteY2"/>
                    </a:cxn>
                  </a:cxnLst>
                  <a:rect l="l" t="t" r="r" b="b"/>
                  <a:pathLst>
                    <a:path w="9525" h="952">
                      <a:moveTo>
                        <a:pt x="0" y="0"/>
                      </a:moveTo>
                      <a:cubicBezTo>
                        <a:pt x="0" y="0"/>
                        <a:pt x="0" y="952"/>
                        <a:pt x="0" y="952"/>
                      </a:cubicBezTo>
                      <a:cubicBezTo>
                        <a:pt x="0" y="952"/>
                        <a:pt x="0" y="0"/>
                        <a:pt x="0" y="0"/>
                      </a:cubicBezTo>
                      <a:close/>
                    </a:path>
                  </a:pathLst>
                </a:custGeom>
                <a:grpFill/>
                <a:ln w="9525" cap="flat">
                  <a:noFill/>
                  <a:prstDash val="solid"/>
                  <a:miter/>
                </a:ln>
              </p:spPr>
              <p:txBody>
                <a:bodyPr rtlCol="0" anchor="ctr"/>
                <a:lstStyle/>
                <a:p>
                  <a:endParaRPr lang="zh-CN" altLang="en-US"/>
                </a:p>
              </p:txBody>
            </p:sp>
            <p:sp>
              <p:nvSpPr>
                <p:cNvPr id="79" name="任意多边形: 形状 78">
                  <a:extLst>
                    <a:ext uri="{FF2B5EF4-FFF2-40B4-BE49-F238E27FC236}">
                      <a16:creationId xmlns:a16="http://schemas.microsoft.com/office/drawing/2014/main" id="{EC5512E4-A7A1-FDC6-6789-E256E574E9F1}"/>
                    </a:ext>
                  </a:extLst>
                </p:cNvPr>
                <p:cNvSpPr/>
                <p:nvPr/>
              </p:nvSpPr>
              <p:spPr>
                <a:xfrm>
                  <a:off x="6577012" y="4010582"/>
                  <a:ext cx="952" cy="1346"/>
                </a:xfrm>
                <a:custGeom>
                  <a:avLst/>
                  <a:gdLst>
                    <a:gd name="connsiteX0" fmla="*/ 0 w 952"/>
                    <a:gd name="connsiteY0" fmla="*/ 1347 h 1346"/>
                    <a:gd name="connsiteX1" fmla="*/ 953 w 952"/>
                    <a:gd name="connsiteY1" fmla="*/ 1347 h 1346"/>
                    <a:gd name="connsiteX2" fmla="*/ 953 w 952"/>
                    <a:gd name="connsiteY2" fmla="*/ 395 h 1346"/>
                    <a:gd name="connsiteX3" fmla="*/ 0 w 952"/>
                    <a:gd name="connsiteY3" fmla="*/ 1347 h 1346"/>
                  </a:gdLst>
                  <a:ahLst/>
                  <a:cxnLst>
                    <a:cxn ang="0">
                      <a:pos x="connsiteX0" y="connsiteY0"/>
                    </a:cxn>
                    <a:cxn ang="0">
                      <a:pos x="connsiteX1" y="connsiteY1"/>
                    </a:cxn>
                    <a:cxn ang="0">
                      <a:pos x="connsiteX2" y="connsiteY2"/>
                    </a:cxn>
                    <a:cxn ang="0">
                      <a:pos x="connsiteX3" y="connsiteY3"/>
                    </a:cxn>
                  </a:cxnLst>
                  <a:rect l="l" t="t" r="r" b="b"/>
                  <a:pathLst>
                    <a:path w="952" h="1346">
                      <a:moveTo>
                        <a:pt x="0" y="1347"/>
                      </a:moveTo>
                      <a:cubicBezTo>
                        <a:pt x="953" y="1347"/>
                        <a:pt x="953" y="1347"/>
                        <a:pt x="953" y="1347"/>
                      </a:cubicBezTo>
                      <a:lnTo>
                        <a:pt x="953" y="395"/>
                      </a:lnTo>
                      <a:cubicBezTo>
                        <a:pt x="953" y="-558"/>
                        <a:pt x="0" y="395"/>
                        <a:pt x="0" y="1347"/>
                      </a:cubicBezTo>
                      <a:close/>
                    </a:path>
                  </a:pathLst>
                </a:custGeom>
                <a:grpFill/>
                <a:ln w="9525" cap="flat">
                  <a:noFill/>
                  <a:prstDash val="solid"/>
                  <a:miter/>
                </a:ln>
              </p:spPr>
              <p:txBody>
                <a:bodyPr rtlCol="0" anchor="ctr"/>
                <a:lstStyle/>
                <a:p>
                  <a:endParaRPr lang="zh-CN" altLang="en-US"/>
                </a:p>
              </p:txBody>
            </p:sp>
            <p:sp>
              <p:nvSpPr>
                <p:cNvPr id="80" name="任意多边形: 形状 79">
                  <a:extLst>
                    <a:ext uri="{FF2B5EF4-FFF2-40B4-BE49-F238E27FC236}">
                      <a16:creationId xmlns:a16="http://schemas.microsoft.com/office/drawing/2014/main" id="{92567D2D-230B-B592-4F05-4D9D93A5ED19}"/>
                    </a:ext>
                  </a:extLst>
                </p:cNvPr>
                <p:cNvSpPr/>
                <p:nvPr/>
              </p:nvSpPr>
              <p:spPr>
                <a:xfrm>
                  <a:off x="6574155" y="4007405"/>
                  <a:ext cx="952" cy="714"/>
                </a:xfrm>
                <a:custGeom>
                  <a:avLst/>
                  <a:gdLst>
                    <a:gd name="connsiteX0" fmla="*/ 0 w 952"/>
                    <a:gd name="connsiteY0" fmla="*/ 714 h 714"/>
                    <a:gd name="connsiteX1" fmla="*/ 952 w 952"/>
                    <a:gd name="connsiteY1" fmla="*/ 714 h 714"/>
                    <a:gd name="connsiteX2" fmla="*/ 0 w 952"/>
                    <a:gd name="connsiteY2" fmla="*/ 714 h 714"/>
                  </a:gdLst>
                  <a:ahLst/>
                  <a:cxnLst>
                    <a:cxn ang="0">
                      <a:pos x="connsiteX0" y="connsiteY0"/>
                    </a:cxn>
                    <a:cxn ang="0">
                      <a:pos x="connsiteX1" y="connsiteY1"/>
                    </a:cxn>
                    <a:cxn ang="0">
                      <a:pos x="connsiteX2" y="connsiteY2"/>
                    </a:cxn>
                  </a:cxnLst>
                  <a:rect l="l" t="t" r="r" b="b"/>
                  <a:pathLst>
                    <a:path w="952" h="714">
                      <a:moveTo>
                        <a:pt x="0" y="714"/>
                      </a:moveTo>
                      <a:lnTo>
                        <a:pt x="952" y="714"/>
                      </a:lnTo>
                      <a:cubicBezTo>
                        <a:pt x="0" y="-238"/>
                        <a:pt x="0" y="-238"/>
                        <a:pt x="0" y="714"/>
                      </a:cubicBezTo>
                      <a:close/>
                    </a:path>
                  </a:pathLst>
                </a:custGeom>
                <a:grpFill/>
                <a:ln w="9525" cap="flat">
                  <a:noFill/>
                  <a:prstDash val="solid"/>
                  <a:miter/>
                </a:ln>
              </p:spPr>
              <p:txBody>
                <a:bodyPr rtlCol="0" anchor="ctr"/>
                <a:lstStyle/>
                <a:p>
                  <a:endParaRPr lang="zh-CN" altLang="en-US"/>
                </a:p>
              </p:txBody>
            </p:sp>
            <p:sp>
              <p:nvSpPr>
                <p:cNvPr id="81" name="任意多边形: 形状 80">
                  <a:extLst>
                    <a:ext uri="{FF2B5EF4-FFF2-40B4-BE49-F238E27FC236}">
                      <a16:creationId xmlns:a16="http://schemas.microsoft.com/office/drawing/2014/main" id="{1337CA0A-DDC1-1683-A4FA-C6E47FE199F7}"/>
                    </a:ext>
                  </a:extLst>
                </p:cNvPr>
                <p:cNvSpPr/>
                <p:nvPr/>
              </p:nvSpPr>
              <p:spPr>
                <a:xfrm>
                  <a:off x="6609397" y="3964304"/>
                  <a:ext cx="9525" cy="2857"/>
                </a:xfrm>
                <a:custGeom>
                  <a:avLst/>
                  <a:gdLst>
                    <a:gd name="connsiteX0" fmla="*/ 0 w 9525"/>
                    <a:gd name="connsiteY0" fmla="*/ 2858 h 2857"/>
                    <a:gd name="connsiteX1" fmla="*/ 0 w 9525"/>
                    <a:gd name="connsiteY1" fmla="*/ 0 h 2857"/>
                    <a:gd name="connsiteX2" fmla="*/ 0 w 9525"/>
                    <a:gd name="connsiteY2" fmla="*/ 2858 h 2857"/>
                  </a:gdLst>
                  <a:ahLst/>
                  <a:cxnLst>
                    <a:cxn ang="0">
                      <a:pos x="connsiteX0" y="connsiteY0"/>
                    </a:cxn>
                    <a:cxn ang="0">
                      <a:pos x="connsiteX1" y="connsiteY1"/>
                    </a:cxn>
                    <a:cxn ang="0">
                      <a:pos x="connsiteX2" y="connsiteY2"/>
                    </a:cxn>
                  </a:cxnLst>
                  <a:rect l="l" t="t" r="r" b="b"/>
                  <a:pathLst>
                    <a:path w="9525" h="2857">
                      <a:moveTo>
                        <a:pt x="0" y="2858"/>
                      </a:moveTo>
                      <a:lnTo>
                        <a:pt x="0" y="0"/>
                      </a:lnTo>
                      <a:cubicBezTo>
                        <a:pt x="0" y="953"/>
                        <a:pt x="0" y="1905"/>
                        <a:pt x="0" y="2858"/>
                      </a:cubicBezTo>
                      <a:close/>
                    </a:path>
                  </a:pathLst>
                </a:custGeom>
                <a:grpFill/>
                <a:ln w="9525" cap="flat">
                  <a:noFill/>
                  <a:prstDash val="solid"/>
                  <a:miter/>
                </a:ln>
              </p:spPr>
              <p:txBody>
                <a:bodyPr rtlCol="0" anchor="ctr"/>
                <a:lstStyle/>
                <a:p>
                  <a:endParaRPr lang="zh-CN" altLang="en-US"/>
                </a:p>
              </p:txBody>
            </p:sp>
            <p:sp>
              <p:nvSpPr>
                <p:cNvPr id="82" name="任意多边形: 形状 81">
                  <a:extLst>
                    <a:ext uri="{FF2B5EF4-FFF2-40B4-BE49-F238E27FC236}">
                      <a16:creationId xmlns:a16="http://schemas.microsoft.com/office/drawing/2014/main" id="{A66A338C-161D-64AC-0240-D3BFFDE77E7F}"/>
                    </a:ext>
                  </a:extLst>
                </p:cNvPr>
                <p:cNvSpPr/>
                <p:nvPr/>
              </p:nvSpPr>
              <p:spPr>
                <a:xfrm>
                  <a:off x="6569950" y="4018597"/>
                  <a:ext cx="1346" cy="2857"/>
                </a:xfrm>
                <a:custGeom>
                  <a:avLst/>
                  <a:gdLst>
                    <a:gd name="connsiteX0" fmla="*/ 394 w 1346"/>
                    <a:gd name="connsiteY0" fmla="*/ 2858 h 2857"/>
                    <a:gd name="connsiteX1" fmla="*/ 1347 w 1346"/>
                    <a:gd name="connsiteY1" fmla="*/ 0 h 2857"/>
                    <a:gd name="connsiteX2" fmla="*/ 394 w 1346"/>
                    <a:gd name="connsiteY2" fmla="*/ 2858 h 2857"/>
                  </a:gdLst>
                  <a:ahLst/>
                  <a:cxnLst>
                    <a:cxn ang="0">
                      <a:pos x="connsiteX0" y="connsiteY0"/>
                    </a:cxn>
                    <a:cxn ang="0">
                      <a:pos x="connsiteX1" y="connsiteY1"/>
                    </a:cxn>
                    <a:cxn ang="0">
                      <a:pos x="connsiteX2" y="connsiteY2"/>
                    </a:cxn>
                  </a:cxnLst>
                  <a:rect l="l" t="t" r="r" b="b"/>
                  <a:pathLst>
                    <a:path w="1346" h="2857">
                      <a:moveTo>
                        <a:pt x="394" y="2858"/>
                      </a:moveTo>
                      <a:cubicBezTo>
                        <a:pt x="394" y="1905"/>
                        <a:pt x="1347" y="953"/>
                        <a:pt x="1347" y="0"/>
                      </a:cubicBezTo>
                      <a:cubicBezTo>
                        <a:pt x="394" y="953"/>
                        <a:pt x="-558" y="953"/>
                        <a:pt x="394" y="2858"/>
                      </a:cubicBezTo>
                      <a:close/>
                    </a:path>
                  </a:pathLst>
                </a:custGeom>
                <a:grpFill/>
                <a:ln w="9525" cap="flat">
                  <a:noFill/>
                  <a:prstDash val="solid"/>
                  <a:miter/>
                </a:ln>
              </p:spPr>
              <p:txBody>
                <a:bodyPr rtlCol="0" anchor="ctr"/>
                <a:lstStyle/>
                <a:p>
                  <a:endParaRPr lang="zh-CN" altLang="en-US"/>
                </a:p>
              </p:txBody>
            </p:sp>
            <p:sp>
              <p:nvSpPr>
                <p:cNvPr id="83" name="任意多边形: 形状 82">
                  <a:extLst>
                    <a:ext uri="{FF2B5EF4-FFF2-40B4-BE49-F238E27FC236}">
                      <a16:creationId xmlns:a16="http://schemas.microsoft.com/office/drawing/2014/main" id="{49B4ADD5-6028-414B-7173-889564034019}"/>
                    </a:ext>
                  </a:extLst>
                </p:cNvPr>
                <p:cNvSpPr/>
                <p:nvPr/>
              </p:nvSpPr>
              <p:spPr>
                <a:xfrm>
                  <a:off x="6489382" y="4015740"/>
                  <a:ext cx="9525" cy="952"/>
                </a:xfrm>
                <a:custGeom>
                  <a:avLst/>
                  <a:gdLst>
                    <a:gd name="connsiteX0" fmla="*/ 0 w 9525"/>
                    <a:gd name="connsiteY0" fmla="*/ 952 h 952"/>
                    <a:gd name="connsiteX1" fmla="*/ 0 w 9525"/>
                    <a:gd name="connsiteY1" fmla="*/ 0 h 952"/>
                    <a:gd name="connsiteX2" fmla="*/ 0 w 9525"/>
                    <a:gd name="connsiteY2" fmla="*/ 952 h 952"/>
                  </a:gdLst>
                  <a:ahLst/>
                  <a:cxnLst>
                    <a:cxn ang="0">
                      <a:pos x="connsiteX0" y="connsiteY0"/>
                    </a:cxn>
                    <a:cxn ang="0">
                      <a:pos x="connsiteX1" y="connsiteY1"/>
                    </a:cxn>
                    <a:cxn ang="0">
                      <a:pos x="connsiteX2" y="connsiteY2"/>
                    </a:cxn>
                  </a:cxnLst>
                  <a:rect l="l" t="t" r="r" b="b"/>
                  <a:pathLst>
                    <a:path w="9525" h="952">
                      <a:moveTo>
                        <a:pt x="0" y="952"/>
                      </a:moveTo>
                      <a:cubicBezTo>
                        <a:pt x="0" y="0"/>
                        <a:pt x="0" y="0"/>
                        <a:pt x="0" y="0"/>
                      </a:cubicBezTo>
                      <a:cubicBezTo>
                        <a:pt x="0" y="952"/>
                        <a:pt x="0" y="952"/>
                        <a:pt x="0" y="952"/>
                      </a:cubicBezTo>
                      <a:close/>
                    </a:path>
                  </a:pathLst>
                </a:custGeom>
                <a:grpFill/>
                <a:ln w="9525" cap="flat">
                  <a:noFill/>
                  <a:prstDash val="solid"/>
                  <a:miter/>
                </a:ln>
              </p:spPr>
              <p:txBody>
                <a:bodyPr rtlCol="0" anchor="ctr"/>
                <a:lstStyle/>
                <a:p>
                  <a:endParaRPr lang="zh-CN" altLang="en-US"/>
                </a:p>
              </p:txBody>
            </p:sp>
            <p:sp>
              <p:nvSpPr>
                <p:cNvPr id="84" name="任意多边形: 形状 83">
                  <a:extLst>
                    <a:ext uri="{FF2B5EF4-FFF2-40B4-BE49-F238E27FC236}">
                      <a16:creationId xmlns:a16="http://schemas.microsoft.com/office/drawing/2014/main" id="{AC164357-3FE8-614C-19D5-0E39A7B5F732}"/>
                    </a:ext>
                  </a:extLst>
                </p:cNvPr>
                <p:cNvSpPr/>
                <p:nvPr/>
              </p:nvSpPr>
              <p:spPr>
                <a:xfrm>
                  <a:off x="6502003" y="3994784"/>
                  <a:ext cx="714" cy="9525"/>
                </a:xfrm>
                <a:custGeom>
                  <a:avLst/>
                  <a:gdLst>
                    <a:gd name="connsiteX0" fmla="*/ 714 w 714"/>
                    <a:gd name="connsiteY0" fmla="*/ 0 h 9525"/>
                    <a:gd name="connsiteX1" fmla="*/ 714 w 714"/>
                    <a:gd name="connsiteY1" fmla="*/ 0 h 9525"/>
                    <a:gd name="connsiteX2" fmla="*/ 714 w 714"/>
                    <a:gd name="connsiteY2" fmla="*/ 0 h 9525"/>
                  </a:gdLst>
                  <a:ahLst/>
                  <a:cxnLst>
                    <a:cxn ang="0">
                      <a:pos x="connsiteX0" y="connsiteY0"/>
                    </a:cxn>
                    <a:cxn ang="0">
                      <a:pos x="connsiteX1" y="connsiteY1"/>
                    </a:cxn>
                    <a:cxn ang="0">
                      <a:pos x="connsiteX2" y="connsiteY2"/>
                    </a:cxn>
                  </a:cxnLst>
                  <a:rect l="l" t="t" r="r" b="b"/>
                  <a:pathLst>
                    <a:path w="714" h="9525">
                      <a:moveTo>
                        <a:pt x="714" y="0"/>
                      </a:moveTo>
                      <a:lnTo>
                        <a:pt x="714" y="0"/>
                      </a:lnTo>
                      <a:cubicBezTo>
                        <a:pt x="-238" y="0"/>
                        <a:pt x="-238" y="0"/>
                        <a:pt x="714" y="0"/>
                      </a:cubicBezTo>
                      <a:close/>
                    </a:path>
                  </a:pathLst>
                </a:custGeom>
                <a:grpFill/>
                <a:ln w="9525" cap="flat">
                  <a:noFill/>
                  <a:prstDash val="solid"/>
                  <a:miter/>
                </a:ln>
              </p:spPr>
              <p:txBody>
                <a:bodyPr rtlCol="0" anchor="ctr"/>
                <a:lstStyle/>
                <a:p>
                  <a:endParaRPr lang="zh-CN" altLang="en-US"/>
                </a:p>
              </p:txBody>
            </p:sp>
            <p:sp>
              <p:nvSpPr>
                <p:cNvPr id="85" name="任意多边形: 形状 84">
                  <a:extLst>
                    <a:ext uri="{FF2B5EF4-FFF2-40B4-BE49-F238E27FC236}">
                      <a16:creationId xmlns:a16="http://schemas.microsoft.com/office/drawing/2014/main" id="{5E36A6F9-2BFB-ED05-BF3F-94D57BDDF940}"/>
                    </a:ext>
                  </a:extLst>
                </p:cNvPr>
                <p:cNvSpPr/>
                <p:nvPr/>
              </p:nvSpPr>
              <p:spPr>
                <a:xfrm>
                  <a:off x="6364605" y="4013834"/>
                  <a:ext cx="2857" cy="1578"/>
                </a:xfrm>
                <a:custGeom>
                  <a:avLst/>
                  <a:gdLst>
                    <a:gd name="connsiteX0" fmla="*/ 2857 w 2857"/>
                    <a:gd name="connsiteY0" fmla="*/ 0 h 1578"/>
                    <a:gd name="connsiteX1" fmla="*/ 0 w 2857"/>
                    <a:gd name="connsiteY1" fmla="*/ 953 h 1578"/>
                    <a:gd name="connsiteX2" fmla="*/ 2857 w 2857"/>
                    <a:gd name="connsiteY2" fmla="*/ 0 h 1578"/>
                  </a:gdLst>
                  <a:ahLst/>
                  <a:cxnLst>
                    <a:cxn ang="0">
                      <a:pos x="connsiteX0" y="connsiteY0"/>
                    </a:cxn>
                    <a:cxn ang="0">
                      <a:pos x="connsiteX1" y="connsiteY1"/>
                    </a:cxn>
                    <a:cxn ang="0">
                      <a:pos x="connsiteX2" y="connsiteY2"/>
                    </a:cxn>
                  </a:cxnLst>
                  <a:rect l="l" t="t" r="r" b="b"/>
                  <a:pathLst>
                    <a:path w="2857" h="1578">
                      <a:moveTo>
                        <a:pt x="2857" y="0"/>
                      </a:moveTo>
                      <a:cubicBezTo>
                        <a:pt x="1905" y="0"/>
                        <a:pt x="952" y="953"/>
                        <a:pt x="0" y="953"/>
                      </a:cubicBezTo>
                      <a:cubicBezTo>
                        <a:pt x="1905" y="1905"/>
                        <a:pt x="2857" y="1905"/>
                        <a:pt x="2857" y="0"/>
                      </a:cubicBezTo>
                      <a:close/>
                    </a:path>
                  </a:pathLst>
                </a:custGeom>
                <a:grpFill/>
                <a:ln w="9525" cap="flat">
                  <a:noFill/>
                  <a:prstDash val="solid"/>
                  <a:miter/>
                </a:ln>
              </p:spPr>
              <p:txBody>
                <a:bodyPr rtlCol="0" anchor="ctr"/>
                <a:lstStyle/>
                <a:p>
                  <a:endParaRPr lang="zh-CN" altLang="en-US"/>
                </a:p>
              </p:txBody>
            </p:sp>
            <p:sp>
              <p:nvSpPr>
                <p:cNvPr id="86" name="任意多边形: 形状 85">
                  <a:extLst>
                    <a:ext uri="{FF2B5EF4-FFF2-40B4-BE49-F238E27FC236}">
                      <a16:creationId xmlns:a16="http://schemas.microsoft.com/office/drawing/2014/main" id="{D908B08F-4D22-BE7E-0646-D8CCACA248A0}"/>
                    </a:ext>
                  </a:extLst>
                </p:cNvPr>
                <p:cNvSpPr/>
                <p:nvPr/>
              </p:nvSpPr>
              <p:spPr>
                <a:xfrm>
                  <a:off x="6362700" y="3973683"/>
                  <a:ext cx="188594" cy="52534"/>
                </a:xfrm>
                <a:custGeom>
                  <a:avLst/>
                  <a:gdLst>
                    <a:gd name="connsiteX0" fmla="*/ 184785 w 188594"/>
                    <a:gd name="connsiteY0" fmla="*/ 39199 h 52534"/>
                    <a:gd name="connsiteX1" fmla="*/ 186690 w 188594"/>
                    <a:gd name="connsiteY1" fmla="*/ 29674 h 52534"/>
                    <a:gd name="connsiteX2" fmla="*/ 182880 w 188594"/>
                    <a:gd name="connsiteY2" fmla="*/ 28722 h 52534"/>
                    <a:gd name="connsiteX3" fmla="*/ 186690 w 188594"/>
                    <a:gd name="connsiteY3" fmla="*/ 21102 h 52534"/>
                    <a:gd name="connsiteX4" fmla="*/ 184785 w 188594"/>
                    <a:gd name="connsiteY4" fmla="*/ 23959 h 52534"/>
                    <a:gd name="connsiteX5" fmla="*/ 182880 w 188594"/>
                    <a:gd name="connsiteY5" fmla="*/ 14434 h 52534"/>
                    <a:gd name="connsiteX6" fmla="*/ 173355 w 188594"/>
                    <a:gd name="connsiteY6" fmla="*/ 12529 h 52534"/>
                    <a:gd name="connsiteX7" fmla="*/ 174307 w 188594"/>
                    <a:gd name="connsiteY7" fmla="*/ 11577 h 52534"/>
                    <a:gd name="connsiteX8" fmla="*/ 170497 w 188594"/>
                    <a:gd name="connsiteY8" fmla="*/ 6814 h 52534"/>
                    <a:gd name="connsiteX9" fmla="*/ 170497 w 188594"/>
                    <a:gd name="connsiteY9" fmla="*/ 5862 h 52534"/>
                    <a:gd name="connsiteX10" fmla="*/ 170497 w 188594"/>
                    <a:gd name="connsiteY10" fmla="*/ 7767 h 52534"/>
                    <a:gd name="connsiteX11" fmla="*/ 162878 w 188594"/>
                    <a:gd name="connsiteY11" fmla="*/ 147 h 52534"/>
                    <a:gd name="connsiteX12" fmla="*/ 152400 w 188594"/>
                    <a:gd name="connsiteY12" fmla="*/ 7767 h 52534"/>
                    <a:gd name="connsiteX13" fmla="*/ 156210 w 188594"/>
                    <a:gd name="connsiteY13" fmla="*/ 7767 h 52534"/>
                    <a:gd name="connsiteX14" fmla="*/ 156210 w 188594"/>
                    <a:gd name="connsiteY14" fmla="*/ 15387 h 52534"/>
                    <a:gd name="connsiteX15" fmla="*/ 153353 w 188594"/>
                    <a:gd name="connsiteY15" fmla="*/ 13482 h 52534"/>
                    <a:gd name="connsiteX16" fmla="*/ 159068 w 188594"/>
                    <a:gd name="connsiteY16" fmla="*/ 14434 h 52534"/>
                    <a:gd name="connsiteX17" fmla="*/ 156210 w 188594"/>
                    <a:gd name="connsiteY17" fmla="*/ 20149 h 52534"/>
                    <a:gd name="connsiteX18" fmla="*/ 165735 w 188594"/>
                    <a:gd name="connsiteY18" fmla="*/ 13482 h 52534"/>
                    <a:gd name="connsiteX19" fmla="*/ 165735 w 188594"/>
                    <a:gd name="connsiteY19" fmla="*/ 21102 h 52534"/>
                    <a:gd name="connsiteX20" fmla="*/ 170497 w 188594"/>
                    <a:gd name="connsiteY20" fmla="*/ 21102 h 52534"/>
                    <a:gd name="connsiteX21" fmla="*/ 162878 w 188594"/>
                    <a:gd name="connsiteY21" fmla="*/ 31579 h 52534"/>
                    <a:gd name="connsiteX22" fmla="*/ 150495 w 188594"/>
                    <a:gd name="connsiteY22" fmla="*/ 33484 h 52534"/>
                    <a:gd name="connsiteX23" fmla="*/ 150495 w 188594"/>
                    <a:gd name="connsiteY23" fmla="*/ 17292 h 52534"/>
                    <a:gd name="connsiteX24" fmla="*/ 144780 w 188594"/>
                    <a:gd name="connsiteY24" fmla="*/ 24912 h 52534"/>
                    <a:gd name="connsiteX25" fmla="*/ 139065 w 188594"/>
                    <a:gd name="connsiteY25" fmla="*/ 13482 h 52534"/>
                    <a:gd name="connsiteX26" fmla="*/ 140970 w 188594"/>
                    <a:gd name="connsiteY26" fmla="*/ 8719 h 52534"/>
                    <a:gd name="connsiteX27" fmla="*/ 136207 w 188594"/>
                    <a:gd name="connsiteY27" fmla="*/ 10624 h 52534"/>
                    <a:gd name="connsiteX28" fmla="*/ 139065 w 188594"/>
                    <a:gd name="connsiteY28" fmla="*/ 15387 h 52534"/>
                    <a:gd name="connsiteX29" fmla="*/ 137160 w 188594"/>
                    <a:gd name="connsiteY29" fmla="*/ 21102 h 52534"/>
                    <a:gd name="connsiteX30" fmla="*/ 138113 w 188594"/>
                    <a:gd name="connsiteY30" fmla="*/ 21102 h 52534"/>
                    <a:gd name="connsiteX31" fmla="*/ 134303 w 188594"/>
                    <a:gd name="connsiteY31" fmla="*/ 28722 h 52534"/>
                    <a:gd name="connsiteX32" fmla="*/ 130493 w 188594"/>
                    <a:gd name="connsiteY32" fmla="*/ 22054 h 52534"/>
                    <a:gd name="connsiteX33" fmla="*/ 131445 w 188594"/>
                    <a:gd name="connsiteY33" fmla="*/ 21102 h 52534"/>
                    <a:gd name="connsiteX34" fmla="*/ 125730 w 188594"/>
                    <a:gd name="connsiteY34" fmla="*/ 23959 h 52534"/>
                    <a:gd name="connsiteX35" fmla="*/ 125730 w 188594"/>
                    <a:gd name="connsiteY35" fmla="*/ 23007 h 52534"/>
                    <a:gd name="connsiteX36" fmla="*/ 121920 w 188594"/>
                    <a:gd name="connsiteY36" fmla="*/ 30627 h 52534"/>
                    <a:gd name="connsiteX37" fmla="*/ 121920 w 188594"/>
                    <a:gd name="connsiteY37" fmla="*/ 21102 h 52534"/>
                    <a:gd name="connsiteX38" fmla="*/ 126682 w 188594"/>
                    <a:gd name="connsiteY38" fmla="*/ 17292 h 52534"/>
                    <a:gd name="connsiteX39" fmla="*/ 125730 w 188594"/>
                    <a:gd name="connsiteY39" fmla="*/ 8719 h 52534"/>
                    <a:gd name="connsiteX40" fmla="*/ 121920 w 188594"/>
                    <a:gd name="connsiteY40" fmla="*/ 8719 h 52534"/>
                    <a:gd name="connsiteX41" fmla="*/ 121920 w 188594"/>
                    <a:gd name="connsiteY41" fmla="*/ 13482 h 52534"/>
                    <a:gd name="connsiteX42" fmla="*/ 117157 w 188594"/>
                    <a:gd name="connsiteY42" fmla="*/ 18244 h 52534"/>
                    <a:gd name="connsiteX43" fmla="*/ 120015 w 188594"/>
                    <a:gd name="connsiteY43" fmla="*/ 14434 h 52534"/>
                    <a:gd name="connsiteX44" fmla="*/ 119063 w 188594"/>
                    <a:gd name="connsiteY44" fmla="*/ 27769 h 52534"/>
                    <a:gd name="connsiteX45" fmla="*/ 110490 w 188594"/>
                    <a:gd name="connsiteY45" fmla="*/ 24912 h 52534"/>
                    <a:gd name="connsiteX46" fmla="*/ 111443 w 188594"/>
                    <a:gd name="connsiteY46" fmla="*/ 29674 h 52534"/>
                    <a:gd name="connsiteX47" fmla="*/ 96203 w 188594"/>
                    <a:gd name="connsiteY47" fmla="*/ 40152 h 52534"/>
                    <a:gd name="connsiteX48" fmla="*/ 100965 w 188594"/>
                    <a:gd name="connsiteY48" fmla="*/ 30627 h 52534"/>
                    <a:gd name="connsiteX49" fmla="*/ 97155 w 188594"/>
                    <a:gd name="connsiteY49" fmla="*/ 16339 h 52534"/>
                    <a:gd name="connsiteX50" fmla="*/ 94297 w 188594"/>
                    <a:gd name="connsiteY50" fmla="*/ 28722 h 52534"/>
                    <a:gd name="connsiteX51" fmla="*/ 97155 w 188594"/>
                    <a:gd name="connsiteY51" fmla="*/ 26817 h 52534"/>
                    <a:gd name="connsiteX52" fmla="*/ 80963 w 188594"/>
                    <a:gd name="connsiteY52" fmla="*/ 32532 h 52534"/>
                    <a:gd name="connsiteX53" fmla="*/ 82868 w 188594"/>
                    <a:gd name="connsiteY53" fmla="*/ 29674 h 52534"/>
                    <a:gd name="connsiteX54" fmla="*/ 79057 w 188594"/>
                    <a:gd name="connsiteY54" fmla="*/ 33484 h 52534"/>
                    <a:gd name="connsiteX55" fmla="*/ 74295 w 188594"/>
                    <a:gd name="connsiteY55" fmla="*/ 23007 h 52534"/>
                    <a:gd name="connsiteX56" fmla="*/ 73343 w 188594"/>
                    <a:gd name="connsiteY56" fmla="*/ 29674 h 52534"/>
                    <a:gd name="connsiteX57" fmla="*/ 72390 w 188594"/>
                    <a:gd name="connsiteY57" fmla="*/ 27769 h 52534"/>
                    <a:gd name="connsiteX58" fmla="*/ 69532 w 188594"/>
                    <a:gd name="connsiteY58" fmla="*/ 36342 h 52534"/>
                    <a:gd name="connsiteX59" fmla="*/ 61913 w 188594"/>
                    <a:gd name="connsiteY59" fmla="*/ 23007 h 52534"/>
                    <a:gd name="connsiteX60" fmla="*/ 56197 w 188594"/>
                    <a:gd name="connsiteY60" fmla="*/ 42057 h 52534"/>
                    <a:gd name="connsiteX61" fmla="*/ 57150 w 188594"/>
                    <a:gd name="connsiteY61" fmla="*/ 33484 h 52534"/>
                    <a:gd name="connsiteX62" fmla="*/ 53340 w 188594"/>
                    <a:gd name="connsiteY62" fmla="*/ 34437 h 52534"/>
                    <a:gd name="connsiteX63" fmla="*/ 57150 w 188594"/>
                    <a:gd name="connsiteY63" fmla="*/ 21102 h 52534"/>
                    <a:gd name="connsiteX64" fmla="*/ 48578 w 188594"/>
                    <a:gd name="connsiteY64" fmla="*/ 30627 h 52534"/>
                    <a:gd name="connsiteX65" fmla="*/ 48578 w 188594"/>
                    <a:gd name="connsiteY65" fmla="*/ 31579 h 52534"/>
                    <a:gd name="connsiteX66" fmla="*/ 40005 w 188594"/>
                    <a:gd name="connsiteY66" fmla="*/ 35389 h 52534"/>
                    <a:gd name="connsiteX67" fmla="*/ 45720 w 188594"/>
                    <a:gd name="connsiteY67" fmla="*/ 29674 h 52534"/>
                    <a:gd name="connsiteX68" fmla="*/ 33338 w 188594"/>
                    <a:gd name="connsiteY68" fmla="*/ 38247 h 52534"/>
                    <a:gd name="connsiteX69" fmla="*/ 30480 w 188594"/>
                    <a:gd name="connsiteY69" fmla="*/ 29674 h 52534"/>
                    <a:gd name="connsiteX70" fmla="*/ 22860 w 188594"/>
                    <a:gd name="connsiteY70" fmla="*/ 39199 h 52534"/>
                    <a:gd name="connsiteX71" fmla="*/ 22860 w 188594"/>
                    <a:gd name="connsiteY71" fmla="*/ 32532 h 52534"/>
                    <a:gd name="connsiteX72" fmla="*/ 6668 w 188594"/>
                    <a:gd name="connsiteY72" fmla="*/ 32532 h 52534"/>
                    <a:gd name="connsiteX73" fmla="*/ 6668 w 188594"/>
                    <a:gd name="connsiteY73" fmla="*/ 40152 h 52534"/>
                    <a:gd name="connsiteX74" fmla="*/ 2857 w 188594"/>
                    <a:gd name="connsiteY74" fmla="*/ 32532 h 52534"/>
                    <a:gd name="connsiteX75" fmla="*/ 5715 w 188594"/>
                    <a:gd name="connsiteY75" fmla="*/ 29674 h 52534"/>
                    <a:gd name="connsiteX76" fmla="*/ 0 w 188594"/>
                    <a:gd name="connsiteY76" fmla="*/ 31579 h 52534"/>
                    <a:gd name="connsiteX77" fmla="*/ 1905 w 188594"/>
                    <a:gd name="connsiteY77" fmla="*/ 42057 h 52534"/>
                    <a:gd name="connsiteX78" fmla="*/ 35243 w 188594"/>
                    <a:gd name="connsiteY78" fmla="*/ 41104 h 52534"/>
                    <a:gd name="connsiteX79" fmla="*/ 34290 w 188594"/>
                    <a:gd name="connsiteY79" fmla="*/ 37295 h 52534"/>
                    <a:gd name="connsiteX80" fmla="*/ 37147 w 188594"/>
                    <a:gd name="connsiteY80" fmla="*/ 41104 h 52534"/>
                    <a:gd name="connsiteX81" fmla="*/ 37147 w 188594"/>
                    <a:gd name="connsiteY81" fmla="*/ 42057 h 52534"/>
                    <a:gd name="connsiteX82" fmla="*/ 44768 w 188594"/>
                    <a:gd name="connsiteY82" fmla="*/ 49677 h 52534"/>
                    <a:gd name="connsiteX83" fmla="*/ 49530 w 188594"/>
                    <a:gd name="connsiteY83" fmla="*/ 43009 h 52534"/>
                    <a:gd name="connsiteX84" fmla="*/ 51435 w 188594"/>
                    <a:gd name="connsiteY84" fmla="*/ 48724 h 52534"/>
                    <a:gd name="connsiteX85" fmla="*/ 52388 w 188594"/>
                    <a:gd name="connsiteY85" fmla="*/ 39199 h 52534"/>
                    <a:gd name="connsiteX86" fmla="*/ 53340 w 188594"/>
                    <a:gd name="connsiteY86" fmla="*/ 45867 h 52534"/>
                    <a:gd name="connsiteX87" fmla="*/ 78105 w 188594"/>
                    <a:gd name="connsiteY87" fmla="*/ 44914 h 52534"/>
                    <a:gd name="connsiteX88" fmla="*/ 76200 w 188594"/>
                    <a:gd name="connsiteY88" fmla="*/ 49677 h 52534"/>
                    <a:gd name="connsiteX89" fmla="*/ 81915 w 188594"/>
                    <a:gd name="connsiteY89" fmla="*/ 52534 h 52534"/>
                    <a:gd name="connsiteX90" fmla="*/ 92393 w 188594"/>
                    <a:gd name="connsiteY90" fmla="*/ 43962 h 52534"/>
                    <a:gd name="connsiteX91" fmla="*/ 106680 w 188594"/>
                    <a:gd name="connsiteY91" fmla="*/ 46820 h 52534"/>
                    <a:gd name="connsiteX92" fmla="*/ 112395 w 188594"/>
                    <a:gd name="connsiteY92" fmla="*/ 39199 h 52534"/>
                    <a:gd name="connsiteX93" fmla="*/ 108585 w 188594"/>
                    <a:gd name="connsiteY93" fmla="*/ 52534 h 52534"/>
                    <a:gd name="connsiteX94" fmla="*/ 125730 w 188594"/>
                    <a:gd name="connsiteY94" fmla="*/ 41104 h 52534"/>
                    <a:gd name="connsiteX95" fmla="*/ 126682 w 188594"/>
                    <a:gd name="connsiteY95" fmla="*/ 43009 h 52534"/>
                    <a:gd name="connsiteX96" fmla="*/ 130493 w 188594"/>
                    <a:gd name="connsiteY96" fmla="*/ 46820 h 52534"/>
                    <a:gd name="connsiteX97" fmla="*/ 131445 w 188594"/>
                    <a:gd name="connsiteY97" fmla="*/ 41104 h 52534"/>
                    <a:gd name="connsiteX98" fmla="*/ 133350 w 188594"/>
                    <a:gd name="connsiteY98" fmla="*/ 49677 h 52534"/>
                    <a:gd name="connsiteX99" fmla="*/ 142875 w 188594"/>
                    <a:gd name="connsiteY99" fmla="*/ 35389 h 52534"/>
                    <a:gd name="connsiteX100" fmla="*/ 144780 w 188594"/>
                    <a:gd name="connsiteY100" fmla="*/ 43009 h 52534"/>
                    <a:gd name="connsiteX101" fmla="*/ 156210 w 188594"/>
                    <a:gd name="connsiteY101" fmla="*/ 39199 h 52534"/>
                    <a:gd name="connsiteX102" fmla="*/ 152400 w 188594"/>
                    <a:gd name="connsiteY102" fmla="*/ 44914 h 52534"/>
                    <a:gd name="connsiteX103" fmla="*/ 166688 w 188594"/>
                    <a:gd name="connsiteY103" fmla="*/ 47772 h 52534"/>
                    <a:gd name="connsiteX104" fmla="*/ 167640 w 188594"/>
                    <a:gd name="connsiteY104" fmla="*/ 41104 h 52534"/>
                    <a:gd name="connsiteX105" fmla="*/ 169545 w 188594"/>
                    <a:gd name="connsiteY105" fmla="*/ 48724 h 52534"/>
                    <a:gd name="connsiteX106" fmla="*/ 180975 w 188594"/>
                    <a:gd name="connsiteY106" fmla="*/ 47772 h 52534"/>
                    <a:gd name="connsiteX107" fmla="*/ 180975 w 188594"/>
                    <a:gd name="connsiteY107" fmla="*/ 49677 h 52534"/>
                    <a:gd name="connsiteX108" fmla="*/ 186690 w 188594"/>
                    <a:gd name="connsiteY108" fmla="*/ 49677 h 52534"/>
                    <a:gd name="connsiteX109" fmla="*/ 187643 w 188594"/>
                    <a:gd name="connsiteY109" fmla="*/ 40152 h 52534"/>
                    <a:gd name="connsiteX110" fmla="*/ 184785 w 188594"/>
                    <a:gd name="connsiteY110" fmla="*/ 39199 h 525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Lst>
                  <a:rect l="l" t="t" r="r" b="b"/>
                  <a:pathLst>
                    <a:path w="188594" h="52534">
                      <a:moveTo>
                        <a:pt x="184785" y="39199"/>
                      </a:moveTo>
                      <a:cubicBezTo>
                        <a:pt x="182880" y="29674"/>
                        <a:pt x="187643" y="38247"/>
                        <a:pt x="186690" y="29674"/>
                      </a:cubicBezTo>
                      <a:cubicBezTo>
                        <a:pt x="184785" y="31579"/>
                        <a:pt x="183832" y="33484"/>
                        <a:pt x="182880" y="28722"/>
                      </a:cubicBezTo>
                      <a:cubicBezTo>
                        <a:pt x="183832" y="23959"/>
                        <a:pt x="186690" y="28722"/>
                        <a:pt x="186690" y="21102"/>
                      </a:cubicBezTo>
                      <a:lnTo>
                        <a:pt x="184785" y="23959"/>
                      </a:lnTo>
                      <a:cubicBezTo>
                        <a:pt x="182880" y="20149"/>
                        <a:pt x="184785" y="14434"/>
                        <a:pt x="182880" y="14434"/>
                      </a:cubicBezTo>
                      <a:cubicBezTo>
                        <a:pt x="181928" y="24912"/>
                        <a:pt x="175260" y="10624"/>
                        <a:pt x="173355" y="12529"/>
                      </a:cubicBezTo>
                      <a:lnTo>
                        <a:pt x="174307" y="11577"/>
                      </a:lnTo>
                      <a:lnTo>
                        <a:pt x="170497" y="6814"/>
                      </a:lnTo>
                      <a:cubicBezTo>
                        <a:pt x="170497" y="6814"/>
                        <a:pt x="170497" y="6814"/>
                        <a:pt x="170497" y="5862"/>
                      </a:cubicBezTo>
                      <a:cubicBezTo>
                        <a:pt x="170497" y="6814"/>
                        <a:pt x="170497" y="6814"/>
                        <a:pt x="170497" y="7767"/>
                      </a:cubicBezTo>
                      <a:cubicBezTo>
                        <a:pt x="168593" y="3004"/>
                        <a:pt x="165735" y="-806"/>
                        <a:pt x="162878" y="147"/>
                      </a:cubicBezTo>
                      <a:cubicBezTo>
                        <a:pt x="161925" y="5862"/>
                        <a:pt x="153353" y="3004"/>
                        <a:pt x="152400" y="7767"/>
                      </a:cubicBezTo>
                      <a:cubicBezTo>
                        <a:pt x="153353" y="5862"/>
                        <a:pt x="154305" y="5862"/>
                        <a:pt x="156210" y="7767"/>
                      </a:cubicBezTo>
                      <a:lnTo>
                        <a:pt x="156210" y="15387"/>
                      </a:lnTo>
                      <a:cubicBezTo>
                        <a:pt x="153353" y="15387"/>
                        <a:pt x="155257" y="8719"/>
                        <a:pt x="153353" y="13482"/>
                      </a:cubicBezTo>
                      <a:cubicBezTo>
                        <a:pt x="154305" y="23007"/>
                        <a:pt x="157163" y="13482"/>
                        <a:pt x="159068" y="14434"/>
                      </a:cubicBezTo>
                      <a:cubicBezTo>
                        <a:pt x="158115" y="16339"/>
                        <a:pt x="158115" y="19197"/>
                        <a:pt x="156210" y="20149"/>
                      </a:cubicBezTo>
                      <a:cubicBezTo>
                        <a:pt x="160020" y="20149"/>
                        <a:pt x="163830" y="23007"/>
                        <a:pt x="165735" y="13482"/>
                      </a:cubicBezTo>
                      <a:cubicBezTo>
                        <a:pt x="166688" y="15387"/>
                        <a:pt x="166688" y="19197"/>
                        <a:pt x="165735" y="21102"/>
                      </a:cubicBezTo>
                      <a:cubicBezTo>
                        <a:pt x="167640" y="15387"/>
                        <a:pt x="168593" y="26817"/>
                        <a:pt x="170497" y="21102"/>
                      </a:cubicBezTo>
                      <a:cubicBezTo>
                        <a:pt x="170497" y="30627"/>
                        <a:pt x="164782" y="25864"/>
                        <a:pt x="162878" y="31579"/>
                      </a:cubicBezTo>
                      <a:cubicBezTo>
                        <a:pt x="159068" y="24912"/>
                        <a:pt x="154305" y="31579"/>
                        <a:pt x="150495" y="33484"/>
                      </a:cubicBezTo>
                      <a:cubicBezTo>
                        <a:pt x="149543" y="26817"/>
                        <a:pt x="152400" y="21102"/>
                        <a:pt x="150495" y="17292"/>
                      </a:cubicBezTo>
                      <a:cubicBezTo>
                        <a:pt x="146685" y="13482"/>
                        <a:pt x="146685" y="21102"/>
                        <a:pt x="144780" y="24912"/>
                      </a:cubicBezTo>
                      <a:cubicBezTo>
                        <a:pt x="141922" y="23007"/>
                        <a:pt x="143828" y="13482"/>
                        <a:pt x="139065" y="13482"/>
                      </a:cubicBezTo>
                      <a:lnTo>
                        <a:pt x="140970" y="8719"/>
                      </a:lnTo>
                      <a:cubicBezTo>
                        <a:pt x="138113" y="-806"/>
                        <a:pt x="139065" y="12529"/>
                        <a:pt x="136207" y="10624"/>
                      </a:cubicBezTo>
                      <a:cubicBezTo>
                        <a:pt x="137160" y="13482"/>
                        <a:pt x="137160" y="15387"/>
                        <a:pt x="139065" y="15387"/>
                      </a:cubicBezTo>
                      <a:cubicBezTo>
                        <a:pt x="139065" y="19197"/>
                        <a:pt x="138113" y="20149"/>
                        <a:pt x="137160" y="21102"/>
                      </a:cubicBezTo>
                      <a:lnTo>
                        <a:pt x="138113" y="21102"/>
                      </a:lnTo>
                      <a:cubicBezTo>
                        <a:pt x="137160" y="25864"/>
                        <a:pt x="137160" y="30627"/>
                        <a:pt x="134303" y="28722"/>
                      </a:cubicBezTo>
                      <a:cubicBezTo>
                        <a:pt x="135255" y="23007"/>
                        <a:pt x="131445" y="24912"/>
                        <a:pt x="130493" y="22054"/>
                      </a:cubicBezTo>
                      <a:lnTo>
                        <a:pt x="131445" y="21102"/>
                      </a:lnTo>
                      <a:cubicBezTo>
                        <a:pt x="129540" y="23007"/>
                        <a:pt x="127635" y="22054"/>
                        <a:pt x="125730" y="23959"/>
                      </a:cubicBezTo>
                      <a:lnTo>
                        <a:pt x="125730" y="23007"/>
                      </a:lnTo>
                      <a:cubicBezTo>
                        <a:pt x="124778" y="25864"/>
                        <a:pt x="123825" y="32532"/>
                        <a:pt x="121920" y="30627"/>
                      </a:cubicBezTo>
                      <a:cubicBezTo>
                        <a:pt x="121920" y="27769"/>
                        <a:pt x="123825" y="20149"/>
                        <a:pt x="121920" y="21102"/>
                      </a:cubicBezTo>
                      <a:cubicBezTo>
                        <a:pt x="121920" y="17292"/>
                        <a:pt x="124778" y="16339"/>
                        <a:pt x="126682" y="17292"/>
                      </a:cubicBezTo>
                      <a:cubicBezTo>
                        <a:pt x="124778" y="16339"/>
                        <a:pt x="122872" y="8719"/>
                        <a:pt x="125730" y="8719"/>
                      </a:cubicBezTo>
                      <a:cubicBezTo>
                        <a:pt x="124778" y="3004"/>
                        <a:pt x="122872" y="11577"/>
                        <a:pt x="121920" y="8719"/>
                      </a:cubicBezTo>
                      <a:cubicBezTo>
                        <a:pt x="121920" y="10624"/>
                        <a:pt x="121920" y="12529"/>
                        <a:pt x="121920" y="13482"/>
                      </a:cubicBezTo>
                      <a:cubicBezTo>
                        <a:pt x="120968" y="5862"/>
                        <a:pt x="116205" y="13482"/>
                        <a:pt x="117157" y="18244"/>
                      </a:cubicBezTo>
                      <a:lnTo>
                        <a:pt x="120015" y="14434"/>
                      </a:lnTo>
                      <a:cubicBezTo>
                        <a:pt x="120968" y="20149"/>
                        <a:pt x="117157" y="23959"/>
                        <a:pt x="119063" y="27769"/>
                      </a:cubicBezTo>
                      <a:cubicBezTo>
                        <a:pt x="117157" y="19197"/>
                        <a:pt x="112395" y="32532"/>
                        <a:pt x="110490" y="24912"/>
                      </a:cubicBezTo>
                      <a:lnTo>
                        <a:pt x="111443" y="29674"/>
                      </a:lnTo>
                      <a:cubicBezTo>
                        <a:pt x="105728" y="26817"/>
                        <a:pt x="101918" y="38247"/>
                        <a:pt x="96203" y="40152"/>
                      </a:cubicBezTo>
                      <a:cubicBezTo>
                        <a:pt x="98107" y="37295"/>
                        <a:pt x="98107" y="26817"/>
                        <a:pt x="100965" y="30627"/>
                      </a:cubicBezTo>
                      <a:cubicBezTo>
                        <a:pt x="95250" y="28722"/>
                        <a:pt x="99060" y="21102"/>
                        <a:pt x="97155" y="16339"/>
                      </a:cubicBezTo>
                      <a:cubicBezTo>
                        <a:pt x="92393" y="12529"/>
                        <a:pt x="95250" y="25864"/>
                        <a:pt x="94297" y="28722"/>
                      </a:cubicBezTo>
                      <a:lnTo>
                        <a:pt x="97155" y="26817"/>
                      </a:lnTo>
                      <a:cubicBezTo>
                        <a:pt x="94297" y="38247"/>
                        <a:pt x="86678" y="24912"/>
                        <a:pt x="80963" y="32532"/>
                      </a:cubicBezTo>
                      <a:cubicBezTo>
                        <a:pt x="80010" y="29674"/>
                        <a:pt x="81915" y="30627"/>
                        <a:pt x="82868" y="29674"/>
                      </a:cubicBezTo>
                      <a:cubicBezTo>
                        <a:pt x="80010" y="23959"/>
                        <a:pt x="80010" y="30627"/>
                        <a:pt x="79057" y="33484"/>
                      </a:cubicBezTo>
                      <a:cubicBezTo>
                        <a:pt x="76200" y="32532"/>
                        <a:pt x="73343" y="29674"/>
                        <a:pt x="74295" y="23007"/>
                      </a:cubicBezTo>
                      <a:cubicBezTo>
                        <a:pt x="71438" y="21102"/>
                        <a:pt x="74295" y="27769"/>
                        <a:pt x="73343" y="29674"/>
                      </a:cubicBezTo>
                      <a:lnTo>
                        <a:pt x="72390" y="27769"/>
                      </a:lnTo>
                      <a:lnTo>
                        <a:pt x="69532" y="36342"/>
                      </a:lnTo>
                      <a:cubicBezTo>
                        <a:pt x="66675" y="34437"/>
                        <a:pt x="63818" y="29674"/>
                        <a:pt x="61913" y="23007"/>
                      </a:cubicBezTo>
                      <a:cubicBezTo>
                        <a:pt x="56197" y="24912"/>
                        <a:pt x="60007" y="39199"/>
                        <a:pt x="56197" y="42057"/>
                      </a:cubicBezTo>
                      <a:cubicBezTo>
                        <a:pt x="53340" y="38247"/>
                        <a:pt x="56197" y="36342"/>
                        <a:pt x="57150" y="33484"/>
                      </a:cubicBezTo>
                      <a:lnTo>
                        <a:pt x="53340" y="34437"/>
                      </a:lnTo>
                      <a:cubicBezTo>
                        <a:pt x="54293" y="25864"/>
                        <a:pt x="58103" y="30627"/>
                        <a:pt x="57150" y="21102"/>
                      </a:cubicBezTo>
                      <a:cubicBezTo>
                        <a:pt x="54293" y="30627"/>
                        <a:pt x="53340" y="23959"/>
                        <a:pt x="48578" y="30627"/>
                      </a:cubicBezTo>
                      <a:lnTo>
                        <a:pt x="48578" y="31579"/>
                      </a:lnTo>
                      <a:cubicBezTo>
                        <a:pt x="46672" y="38247"/>
                        <a:pt x="41910" y="33484"/>
                        <a:pt x="40005" y="35389"/>
                      </a:cubicBezTo>
                      <a:cubicBezTo>
                        <a:pt x="40957" y="31579"/>
                        <a:pt x="43815" y="30627"/>
                        <a:pt x="45720" y="29674"/>
                      </a:cubicBezTo>
                      <a:cubicBezTo>
                        <a:pt x="42863" y="26817"/>
                        <a:pt x="36195" y="29674"/>
                        <a:pt x="33338" y="38247"/>
                      </a:cubicBezTo>
                      <a:cubicBezTo>
                        <a:pt x="31432" y="37295"/>
                        <a:pt x="28575" y="33484"/>
                        <a:pt x="30480" y="29674"/>
                      </a:cubicBezTo>
                      <a:cubicBezTo>
                        <a:pt x="24765" y="28722"/>
                        <a:pt x="28575" y="42057"/>
                        <a:pt x="22860" y="39199"/>
                      </a:cubicBezTo>
                      <a:lnTo>
                        <a:pt x="22860" y="32532"/>
                      </a:lnTo>
                      <a:cubicBezTo>
                        <a:pt x="17145" y="23007"/>
                        <a:pt x="12382" y="41104"/>
                        <a:pt x="6668" y="32532"/>
                      </a:cubicBezTo>
                      <a:lnTo>
                        <a:pt x="6668" y="40152"/>
                      </a:lnTo>
                      <a:cubicBezTo>
                        <a:pt x="5715" y="37295"/>
                        <a:pt x="2857" y="35389"/>
                        <a:pt x="2857" y="32532"/>
                      </a:cubicBezTo>
                      <a:lnTo>
                        <a:pt x="5715" y="29674"/>
                      </a:lnTo>
                      <a:cubicBezTo>
                        <a:pt x="3810" y="23007"/>
                        <a:pt x="2857" y="36342"/>
                        <a:pt x="0" y="31579"/>
                      </a:cubicBezTo>
                      <a:cubicBezTo>
                        <a:pt x="0" y="33484"/>
                        <a:pt x="1905" y="39199"/>
                        <a:pt x="1905" y="42057"/>
                      </a:cubicBezTo>
                      <a:cubicBezTo>
                        <a:pt x="13335" y="37295"/>
                        <a:pt x="23813" y="48724"/>
                        <a:pt x="35243" y="41104"/>
                      </a:cubicBezTo>
                      <a:cubicBezTo>
                        <a:pt x="35243" y="40152"/>
                        <a:pt x="34290" y="39199"/>
                        <a:pt x="34290" y="37295"/>
                      </a:cubicBezTo>
                      <a:cubicBezTo>
                        <a:pt x="35243" y="39199"/>
                        <a:pt x="38100" y="37295"/>
                        <a:pt x="37147" y="41104"/>
                      </a:cubicBezTo>
                      <a:lnTo>
                        <a:pt x="37147" y="42057"/>
                      </a:lnTo>
                      <a:cubicBezTo>
                        <a:pt x="40005" y="40152"/>
                        <a:pt x="42863" y="49677"/>
                        <a:pt x="44768" y="49677"/>
                      </a:cubicBezTo>
                      <a:cubicBezTo>
                        <a:pt x="45720" y="43962"/>
                        <a:pt x="50482" y="51582"/>
                        <a:pt x="49530" y="43009"/>
                      </a:cubicBezTo>
                      <a:lnTo>
                        <a:pt x="51435" y="48724"/>
                      </a:lnTo>
                      <a:cubicBezTo>
                        <a:pt x="52388" y="44914"/>
                        <a:pt x="51435" y="41104"/>
                        <a:pt x="52388" y="39199"/>
                      </a:cubicBezTo>
                      <a:cubicBezTo>
                        <a:pt x="54293" y="40152"/>
                        <a:pt x="54293" y="43962"/>
                        <a:pt x="53340" y="45867"/>
                      </a:cubicBezTo>
                      <a:cubicBezTo>
                        <a:pt x="60960" y="48724"/>
                        <a:pt x="70485" y="47772"/>
                        <a:pt x="78105" y="44914"/>
                      </a:cubicBezTo>
                      <a:lnTo>
                        <a:pt x="76200" y="49677"/>
                      </a:lnTo>
                      <a:cubicBezTo>
                        <a:pt x="78105" y="51582"/>
                        <a:pt x="82868" y="42057"/>
                        <a:pt x="81915" y="52534"/>
                      </a:cubicBezTo>
                      <a:cubicBezTo>
                        <a:pt x="85725" y="47772"/>
                        <a:pt x="92393" y="55392"/>
                        <a:pt x="92393" y="43962"/>
                      </a:cubicBezTo>
                      <a:cubicBezTo>
                        <a:pt x="95250" y="54439"/>
                        <a:pt x="101918" y="48724"/>
                        <a:pt x="106680" y="46820"/>
                      </a:cubicBezTo>
                      <a:cubicBezTo>
                        <a:pt x="105728" y="37295"/>
                        <a:pt x="110490" y="43962"/>
                        <a:pt x="112395" y="39199"/>
                      </a:cubicBezTo>
                      <a:cubicBezTo>
                        <a:pt x="113347" y="46820"/>
                        <a:pt x="108585" y="46820"/>
                        <a:pt x="108585" y="52534"/>
                      </a:cubicBezTo>
                      <a:cubicBezTo>
                        <a:pt x="113347" y="41104"/>
                        <a:pt x="124778" y="60154"/>
                        <a:pt x="125730" y="41104"/>
                      </a:cubicBezTo>
                      <a:cubicBezTo>
                        <a:pt x="126682" y="42057"/>
                        <a:pt x="126682" y="43009"/>
                        <a:pt x="126682" y="43009"/>
                      </a:cubicBezTo>
                      <a:cubicBezTo>
                        <a:pt x="127635" y="43009"/>
                        <a:pt x="129540" y="45867"/>
                        <a:pt x="130493" y="46820"/>
                      </a:cubicBezTo>
                      <a:cubicBezTo>
                        <a:pt x="130493" y="43009"/>
                        <a:pt x="128588" y="42057"/>
                        <a:pt x="131445" y="41104"/>
                      </a:cubicBezTo>
                      <a:cubicBezTo>
                        <a:pt x="133350" y="42057"/>
                        <a:pt x="132397" y="46820"/>
                        <a:pt x="133350" y="49677"/>
                      </a:cubicBezTo>
                      <a:cubicBezTo>
                        <a:pt x="137160" y="44914"/>
                        <a:pt x="142875" y="43009"/>
                        <a:pt x="142875" y="35389"/>
                      </a:cubicBezTo>
                      <a:cubicBezTo>
                        <a:pt x="143828" y="37295"/>
                        <a:pt x="145732" y="42057"/>
                        <a:pt x="144780" y="43009"/>
                      </a:cubicBezTo>
                      <a:cubicBezTo>
                        <a:pt x="150495" y="36342"/>
                        <a:pt x="150495" y="43962"/>
                        <a:pt x="156210" y="39199"/>
                      </a:cubicBezTo>
                      <a:cubicBezTo>
                        <a:pt x="154305" y="39199"/>
                        <a:pt x="156210" y="47772"/>
                        <a:pt x="152400" y="44914"/>
                      </a:cubicBezTo>
                      <a:cubicBezTo>
                        <a:pt x="155257" y="55392"/>
                        <a:pt x="161925" y="42057"/>
                        <a:pt x="166688" y="47772"/>
                      </a:cubicBezTo>
                      <a:lnTo>
                        <a:pt x="167640" y="41104"/>
                      </a:lnTo>
                      <a:cubicBezTo>
                        <a:pt x="170497" y="39199"/>
                        <a:pt x="171450" y="45867"/>
                        <a:pt x="169545" y="48724"/>
                      </a:cubicBezTo>
                      <a:cubicBezTo>
                        <a:pt x="175260" y="52534"/>
                        <a:pt x="177165" y="47772"/>
                        <a:pt x="180975" y="47772"/>
                      </a:cubicBezTo>
                      <a:cubicBezTo>
                        <a:pt x="180975" y="48724"/>
                        <a:pt x="180975" y="49677"/>
                        <a:pt x="180975" y="49677"/>
                      </a:cubicBezTo>
                      <a:lnTo>
                        <a:pt x="186690" y="49677"/>
                      </a:lnTo>
                      <a:cubicBezTo>
                        <a:pt x="186690" y="47772"/>
                        <a:pt x="188595" y="43962"/>
                        <a:pt x="187643" y="40152"/>
                      </a:cubicBezTo>
                      <a:cubicBezTo>
                        <a:pt x="189547" y="39199"/>
                        <a:pt x="188595" y="41104"/>
                        <a:pt x="184785" y="39199"/>
                      </a:cubicBezTo>
                      <a:close/>
                    </a:path>
                  </a:pathLst>
                </a:custGeom>
                <a:grpFill/>
                <a:ln w="9525" cap="flat">
                  <a:noFill/>
                  <a:prstDash val="solid"/>
                  <a:miter/>
                </a:ln>
              </p:spPr>
              <p:txBody>
                <a:bodyPr rtlCol="0" anchor="ctr"/>
                <a:lstStyle/>
                <a:p>
                  <a:endParaRPr lang="zh-CN" altLang="en-US"/>
                </a:p>
              </p:txBody>
            </p:sp>
            <p:sp>
              <p:nvSpPr>
                <p:cNvPr id="87" name="任意多边形: 形状 86">
                  <a:extLst>
                    <a:ext uri="{FF2B5EF4-FFF2-40B4-BE49-F238E27FC236}">
                      <a16:creationId xmlns:a16="http://schemas.microsoft.com/office/drawing/2014/main" id="{E70F895A-4951-E229-EF10-688430247726}"/>
                    </a:ext>
                  </a:extLst>
                </p:cNvPr>
                <p:cNvSpPr/>
                <p:nvPr/>
              </p:nvSpPr>
              <p:spPr>
                <a:xfrm>
                  <a:off x="6552247" y="4008120"/>
                  <a:ext cx="9525" cy="9525"/>
                </a:xfrm>
                <a:custGeom>
                  <a:avLst/>
                  <a:gdLst>
                    <a:gd name="connsiteX0" fmla="*/ 0 w 9525"/>
                    <a:gd name="connsiteY0" fmla="*/ 0 h 9525"/>
                    <a:gd name="connsiteX1" fmla="*/ 0 w 9525"/>
                    <a:gd name="connsiteY1" fmla="*/ 0 h 9525"/>
                    <a:gd name="connsiteX2" fmla="*/ 0 w 9525"/>
                    <a:gd name="connsiteY2" fmla="*/ 0 h 9525"/>
                    <a:gd name="connsiteX3" fmla="*/ 0 w 9525"/>
                    <a:gd name="connsiteY3" fmla="*/ 0 h 9525"/>
                  </a:gdLst>
                  <a:ahLst/>
                  <a:cxnLst>
                    <a:cxn ang="0">
                      <a:pos x="connsiteX0" y="connsiteY0"/>
                    </a:cxn>
                    <a:cxn ang="0">
                      <a:pos x="connsiteX1" y="connsiteY1"/>
                    </a:cxn>
                    <a:cxn ang="0">
                      <a:pos x="connsiteX2" y="connsiteY2"/>
                    </a:cxn>
                    <a:cxn ang="0">
                      <a:pos x="connsiteX3" y="connsiteY3"/>
                    </a:cxn>
                  </a:cxnLst>
                  <a:rect l="l" t="t" r="r" b="b"/>
                  <a:pathLst>
                    <a:path w="9525" h="9525">
                      <a:moveTo>
                        <a:pt x="0" y="0"/>
                      </a:moveTo>
                      <a:lnTo>
                        <a:pt x="0" y="0"/>
                      </a:lnTo>
                      <a:lnTo>
                        <a:pt x="0" y="0"/>
                      </a:lnTo>
                      <a:cubicBezTo>
                        <a:pt x="0" y="0"/>
                        <a:pt x="0" y="0"/>
                        <a:pt x="0" y="0"/>
                      </a:cubicBezTo>
                      <a:close/>
                    </a:path>
                  </a:pathLst>
                </a:custGeom>
                <a:grpFill/>
                <a:ln w="9525" cap="flat">
                  <a:noFill/>
                  <a:prstDash val="solid"/>
                  <a:miter/>
                </a:ln>
              </p:spPr>
              <p:txBody>
                <a:bodyPr rtlCol="0" anchor="ctr"/>
                <a:lstStyle/>
                <a:p>
                  <a:endParaRPr lang="zh-CN" altLang="en-US"/>
                </a:p>
              </p:txBody>
            </p:sp>
            <p:sp>
              <p:nvSpPr>
                <p:cNvPr id="88" name="任意多边形: 形状 87">
                  <a:extLst>
                    <a:ext uri="{FF2B5EF4-FFF2-40B4-BE49-F238E27FC236}">
                      <a16:creationId xmlns:a16="http://schemas.microsoft.com/office/drawing/2014/main" id="{EC8B7A3E-9B32-9684-EADB-17DC8359CFDF}"/>
                    </a:ext>
                  </a:extLst>
                </p:cNvPr>
                <p:cNvSpPr/>
                <p:nvPr/>
              </p:nvSpPr>
              <p:spPr>
                <a:xfrm>
                  <a:off x="6499859" y="3982402"/>
                  <a:ext cx="1905" cy="2857"/>
                </a:xfrm>
                <a:custGeom>
                  <a:avLst/>
                  <a:gdLst>
                    <a:gd name="connsiteX0" fmla="*/ 0 w 1905"/>
                    <a:gd name="connsiteY0" fmla="*/ 0 h 2857"/>
                    <a:gd name="connsiteX1" fmla="*/ 1905 w 1905"/>
                    <a:gd name="connsiteY1" fmla="*/ 2857 h 2857"/>
                    <a:gd name="connsiteX2" fmla="*/ 0 w 1905"/>
                    <a:gd name="connsiteY2" fmla="*/ 0 h 2857"/>
                  </a:gdLst>
                  <a:ahLst/>
                  <a:cxnLst>
                    <a:cxn ang="0">
                      <a:pos x="connsiteX0" y="connsiteY0"/>
                    </a:cxn>
                    <a:cxn ang="0">
                      <a:pos x="connsiteX1" y="connsiteY1"/>
                    </a:cxn>
                    <a:cxn ang="0">
                      <a:pos x="connsiteX2" y="connsiteY2"/>
                    </a:cxn>
                  </a:cxnLst>
                  <a:rect l="l" t="t" r="r" b="b"/>
                  <a:pathLst>
                    <a:path w="1905" h="2857">
                      <a:moveTo>
                        <a:pt x="0" y="0"/>
                      </a:moveTo>
                      <a:cubicBezTo>
                        <a:pt x="953" y="1905"/>
                        <a:pt x="953" y="2857"/>
                        <a:pt x="1905" y="2857"/>
                      </a:cubicBezTo>
                      <a:cubicBezTo>
                        <a:pt x="953" y="1905"/>
                        <a:pt x="0" y="0"/>
                        <a:pt x="0" y="0"/>
                      </a:cubicBezTo>
                      <a:close/>
                    </a:path>
                  </a:pathLst>
                </a:custGeom>
                <a:grpFill/>
                <a:ln w="9525" cap="flat">
                  <a:noFill/>
                  <a:prstDash val="solid"/>
                  <a:miter/>
                </a:ln>
              </p:spPr>
              <p:txBody>
                <a:bodyPr rtlCol="0" anchor="ctr"/>
                <a:lstStyle/>
                <a:p>
                  <a:endParaRPr lang="zh-CN" altLang="en-US"/>
                </a:p>
              </p:txBody>
            </p:sp>
            <p:sp>
              <p:nvSpPr>
                <p:cNvPr id="89" name="任意多边形: 形状 88">
                  <a:extLst>
                    <a:ext uri="{FF2B5EF4-FFF2-40B4-BE49-F238E27FC236}">
                      <a16:creationId xmlns:a16="http://schemas.microsoft.com/office/drawing/2014/main" id="{04513AB8-A6C8-289A-1E62-DD45898C9874}"/>
                    </a:ext>
                  </a:extLst>
                </p:cNvPr>
                <p:cNvSpPr/>
                <p:nvPr/>
              </p:nvSpPr>
              <p:spPr>
                <a:xfrm>
                  <a:off x="6553200" y="3962400"/>
                  <a:ext cx="138112" cy="60007"/>
                </a:xfrm>
                <a:custGeom>
                  <a:avLst/>
                  <a:gdLst>
                    <a:gd name="connsiteX0" fmla="*/ 50482 w 138112"/>
                    <a:gd name="connsiteY0" fmla="*/ 27622 h 60007"/>
                    <a:gd name="connsiteX1" fmla="*/ 44768 w 138112"/>
                    <a:gd name="connsiteY1" fmla="*/ 27622 h 60007"/>
                    <a:gd name="connsiteX2" fmla="*/ 44768 w 138112"/>
                    <a:gd name="connsiteY2" fmla="*/ 16192 h 60007"/>
                    <a:gd name="connsiteX3" fmla="*/ 36195 w 138112"/>
                    <a:gd name="connsiteY3" fmla="*/ 17145 h 60007"/>
                    <a:gd name="connsiteX4" fmla="*/ 38100 w 138112"/>
                    <a:gd name="connsiteY4" fmla="*/ 6667 h 60007"/>
                    <a:gd name="connsiteX5" fmla="*/ 31432 w 138112"/>
                    <a:gd name="connsiteY5" fmla="*/ 20955 h 60007"/>
                    <a:gd name="connsiteX6" fmla="*/ 20003 w 138112"/>
                    <a:gd name="connsiteY6" fmla="*/ 20955 h 60007"/>
                    <a:gd name="connsiteX7" fmla="*/ 21907 w 138112"/>
                    <a:gd name="connsiteY7" fmla="*/ 6667 h 60007"/>
                    <a:gd name="connsiteX8" fmla="*/ 8572 w 138112"/>
                    <a:gd name="connsiteY8" fmla="*/ 39053 h 60007"/>
                    <a:gd name="connsiteX9" fmla="*/ 6668 w 138112"/>
                    <a:gd name="connsiteY9" fmla="*/ 21908 h 60007"/>
                    <a:gd name="connsiteX10" fmla="*/ 0 w 138112"/>
                    <a:gd name="connsiteY10" fmla="*/ 27622 h 60007"/>
                    <a:gd name="connsiteX11" fmla="*/ 2857 w 138112"/>
                    <a:gd name="connsiteY11" fmla="*/ 28575 h 60007"/>
                    <a:gd name="connsiteX12" fmla="*/ 953 w 138112"/>
                    <a:gd name="connsiteY12" fmla="*/ 44767 h 60007"/>
                    <a:gd name="connsiteX13" fmla="*/ 7620 w 138112"/>
                    <a:gd name="connsiteY13" fmla="*/ 42863 h 60007"/>
                    <a:gd name="connsiteX14" fmla="*/ 2857 w 138112"/>
                    <a:gd name="connsiteY14" fmla="*/ 49530 h 60007"/>
                    <a:gd name="connsiteX15" fmla="*/ 6668 w 138112"/>
                    <a:gd name="connsiteY15" fmla="*/ 60008 h 60007"/>
                    <a:gd name="connsiteX16" fmla="*/ 11430 w 138112"/>
                    <a:gd name="connsiteY16" fmla="*/ 54292 h 60007"/>
                    <a:gd name="connsiteX17" fmla="*/ 12382 w 138112"/>
                    <a:gd name="connsiteY17" fmla="*/ 57150 h 60007"/>
                    <a:gd name="connsiteX18" fmla="*/ 20003 w 138112"/>
                    <a:gd name="connsiteY18" fmla="*/ 52388 h 60007"/>
                    <a:gd name="connsiteX19" fmla="*/ 20003 w 138112"/>
                    <a:gd name="connsiteY19" fmla="*/ 54292 h 60007"/>
                    <a:gd name="connsiteX20" fmla="*/ 22860 w 138112"/>
                    <a:gd name="connsiteY20" fmla="*/ 44767 h 60007"/>
                    <a:gd name="connsiteX21" fmla="*/ 21907 w 138112"/>
                    <a:gd name="connsiteY21" fmla="*/ 45720 h 60007"/>
                    <a:gd name="connsiteX22" fmla="*/ 23813 w 138112"/>
                    <a:gd name="connsiteY22" fmla="*/ 24765 h 60007"/>
                    <a:gd name="connsiteX23" fmla="*/ 30480 w 138112"/>
                    <a:gd name="connsiteY23" fmla="*/ 26670 h 60007"/>
                    <a:gd name="connsiteX24" fmla="*/ 26670 w 138112"/>
                    <a:gd name="connsiteY24" fmla="*/ 48578 h 60007"/>
                    <a:gd name="connsiteX25" fmla="*/ 26670 w 138112"/>
                    <a:gd name="connsiteY25" fmla="*/ 52388 h 60007"/>
                    <a:gd name="connsiteX26" fmla="*/ 31432 w 138112"/>
                    <a:gd name="connsiteY26" fmla="*/ 38100 h 60007"/>
                    <a:gd name="connsiteX27" fmla="*/ 45720 w 138112"/>
                    <a:gd name="connsiteY27" fmla="*/ 27622 h 60007"/>
                    <a:gd name="connsiteX28" fmla="*/ 43815 w 138112"/>
                    <a:gd name="connsiteY28" fmla="*/ 39053 h 60007"/>
                    <a:gd name="connsiteX29" fmla="*/ 40957 w 138112"/>
                    <a:gd name="connsiteY29" fmla="*/ 35242 h 60007"/>
                    <a:gd name="connsiteX30" fmla="*/ 37147 w 138112"/>
                    <a:gd name="connsiteY30" fmla="*/ 50483 h 60007"/>
                    <a:gd name="connsiteX31" fmla="*/ 35243 w 138112"/>
                    <a:gd name="connsiteY31" fmla="*/ 40958 h 60007"/>
                    <a:gd name="connsiteX32" fmla="*/ 33338 w 138112"/>
                    <a:gd name="connsiteY32" fmla="*/ 56197 h 60007"/>
                    <a:gd name="connsiteX33" fmla="*/ 41910 w 138112"/>
                    <a:gd name="connsiteY33" fmla="*/ 50483 h 60007"/>
                    <a:gd name="connsiteX34" fmla="*/ 66675 w 138112"/>
                    <a:gd name="connsiteY34" fmla="*/ 45720 h 60007"/>
                    <a:gd name="connsiteX35" fmla="*/ 129540 w 138112"/>
                    <a:gd name="connsiteY35" fmla="*/ 30480 h 60007"/>
                    <a:gd name="connsiteX36" fmla="*/ 138113 w 138112"/>
                    <a:gd name="connsiteY36" fmla="*/ 12383 h 60007"/>
                    <a:gd name="connsiteX37" fmla="*/ 132397 w 138112"/>
                    <a:gd name="connsiteY37" fmla="*/ 6667 h 60007"/>
                    <a:gd name="connsiteX38" fmla="*/ 127635 w 138112"/>
                    <a:gd name="connsiteY38" fmla="*/ 16192 h 60007"/>
                    <a:gd name="connsiteX39" fmla="*/ 129540 w 138112"/>
                    <a:gd name="connsiteY39" fmla="*/ 12383 h 60007"/>
                    <a:gd name="connsiteX40" fmla="*/ 128588 w 138112"/>
                    <a:gd name="connsiteY40" fmla="*/ 12383 h 60007"/>
                    <a:gd name="connsiteX41" fmla="*/ 129540 w 138112"/>
                    <a:gd name="connsiteY41" fmla="*/ 7620 h 60007"/>
                    <a:gd name="connsiteX42" fmla="*/ 117157 w 138112"/>
                    <a:gd name="connsiteY42" fmla="*/ 14288 h 60007"/>
                    <a:gd name="connsiteX43" fmla="*/ 118110 w 138112"/>
                    <a:gd name="connsiteY43" fmla="*/ 953 h 60007"/>
                    <a:gd name="connsiteX44" fmla="*/ 88582 w 138112"/>
                    <a:gd name="connsiteY44" fmla="*/ 1905 h 60007"/>
                    <a:gd name="connsiteX45" fmla="*/ 87630 w 138112"/>
                    <a:gd name="connsiteY45" fmla="*/ 14288 h 60007"/>
                    <a:gd name="connsiteX46" fmla="*/ 85725 w 138112"/>
                    <a:gd name="connsiteY46" fmla="*/ 11430 h 60007"/>
                    <a:gd name="connsiteX47" fmla="*/ 88582 w 138112"/>
                    <a:gd name="connsiteY47" fmla="*/ 20955 h 60007"/>
                    <a:gd name="connsiteX48" fmla="*/ 79057 w 138112"/>
                    <a:gd name="connsiteY48" fmla="*/ 39053 h 60007"/>
                    <a:gd name="connsiteX49" fmla="*/ 79057 w 138112"/>
                    <a:gd name="connsiteY49" fmla="*/ 34290 h 60007"/>
                    <a:gd name="connsiteX50" fmla="*/ 71438 w 138112"/>
                    <a:gd name="connsiteY50" fmla="*/ 39053 h 60007"/>
                    <a:gd name="connsiteX51" fmla="*/ 73343 w 138112"/>
                    <a:gd name="connsiteY51" fmla="*/ 25717 h 60007"/>
                    <a:gd name="connsiteX52" fmla="*/ 72390 w 138112"/>
                    <a:gd name="connsiteY52" fmla="*/ 27622 h 60007"/>
                    <a:gd name="connsiteX53" fmla="*/ 74295 w 138112"/>
                    <a:gd name="connsiteY53" fmla="*/ 11430 h 60007"/>
                    <a:gd name="connsiteX54" fmla="*/ 60960 w 138112"/>
                    <a:gd name="connsiteY54" fmla="*/ 16192 h 60007"/>
                    <a:gd name="connsiteX55" fmla="*/ 66675 w 138112"/>
                    <a:gd name="connsiteY55" fmla="*/ 4763 h 60007"/>
                    <a:gd name="connsiteX56" fmla="*/ 60960 w 138112"/>
                    <a:gd name="connsiteY56" fmla="*/ 3810 h 60007"/>
                    <a:gd name="connsiteX57" fmla="*/ 61913 w 138112"/>
                    <a:gd name="connsiteY57" fmla="*/ 10478 h 60007"/>
                    <a:gd name="connsiteX58" fmla="*/ 60007 w 138112"/>
                    <a:gd name="connsiteY58" fmla="*/ 0 h 60007"/>
                    <a:gd name="connsiteX59" fmla="*/ 50482 w 138112"/>
                    <a:gd name="connsiteY59" fmla="*/ 27622 h 60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138112" h="60007">
                      <a:moveTo>
                        <a:pt x="50482" y="27622"/>
                      </a:moveTo>
                      <a:cubicBezTo>
                        <a:pt x="48578" y="17145"/>
                        <a:pt x="47625" y="29528"/>
                        <a:pt x="44768" y="27622"/>
                      </a:cubicBezTo>
                      <a:cubicBezTo>
                        <a:pt x="46672" y="25717"/>
                        <a:pt x="45720" y="20003"/>
                        <a:pt x="44768" y="16192"/>
                      </a:cubicBezTo>
                      <a:cubicBezTo>
                        <a:pt x="43815" y="30480"/>
                        <a:pt x="40957" y="14288"/>
                        <a:pt x="36195" y="17145"/>
                      </a:cubicBezTo>
                      <a:cubicBezTo>
                        <a:pt x="35243" y="12383"/>
                        <a:pt x="38100" y="11430"/>
                        <a:pt x="38100" y="6667"/>
                      </a:cubicBezTo>
                      <a:cubicBezTo>
                        <a:pt x="35243" y="10478"/>
                        <a:pt x="31432" y="12383"/>
                        <a:pt x="31432" y="20955"/>
                      </a:cubicBezTo>
                      <a:cubicBezTo>
                        <a:pt x="26670" y="21908"/>
                        <a:pt x="22860" y="19050"/>
                        <a:pt x="20003" y="20955"/>
                      </a:cubicBezTo>
                      <a:cubicBezTo>
                        <a:pt x="22860" y="17145"/>
                        <a:pt x="20003" y="13335"/>
                        <a:pt x="21907" y="6667"/>
                      </a:cubicBezTo>
                      <a:cubicBezTo>
                        <a:pt x="19050" y="16192"/>
                        <a:pt x="12382" y="27622"/>
                        <a:pt x="8572" y="39053"/>
                      </a:cubicBezTo>
                      <a:cubicBezTo>
                        <a:pt x="6668" y="30480"/>
                        <a:pt x="6668" y="29528"/>
                        <a:pt x="6668" y="21908"/>
                      </a:cubicBezTo>
                      <a:cubicBezTo>
                        <a:pt x="0" y="17145"/>
                        <a:pt x="5715" y="29528"/>
                        <a:pt x="0" y="27622"/>
                      </a:cubicBezTo>
                      <a:lnTo>
                        <a:pt x="2857" y="28575"/>
                      </a:lnTo>
                      <a:cubicBezTo>
                        <a:pt x="0" y="31433"/>
                        <a:pt x="953" y="39053"/>
                        <a:pt x="953" y="44767"/>
                      </a:cubicBezTo>
                      <a:lnTo>
                        <a:pt x="7620" y="42863"/>
                      </a:lnTo>
                      <a:cubicBezTo>
                        <a:pt x="8572" y="48578"/>
                        <a:pt x="3810" y="48578"/>
                        <a:pt x="2857" y="49530"/>
                      </a:cubicBezTo>
                      <a:cubicBezTo>
                        <a:pt x="1905" y="56197"/>
                        <a:pt x="6668" y="54292"/>
                        <a:pt x="6668" y="60008"/>
                      </a:cubicBezTo>
                      <a:cubicBezTo>
                        <a:pt x="7620" y="55245"/>
                        <a:pt x="9525" y="56197"/>
                        <a:pt x="11430" y="54292"/>
                      </a:cubicBezTo>
                      <a:lnTo>
                        <a:pt x="12382" y="57150"/>
                      </a:lnTo>
                      <a:cubicBezTo>
                        <a:pt x="16193" y="60008"/>
                        <a:pt x="17145" y="52388"/>
                        <a:pt x="20003" y="52388"/>
                      </a:cubicBezTo>
                      <a:cubicBezTo>
                        <a:pt x="20003" y="53340"/>
                        <a:pt x="20003" y="54292"/>
                        <a:pt x="20003" y="54292"/>
                      </a:cubicBezTo>
                      <a:cubicBezTo>
                        <a:pt x="20955" y="50483"/>
                        <a:pt x="20955" y="46672"/>
                        <a:pt x="22860" y="44767"/>
                      </a:cubicBezTo>
                      <a:lnTo>
                        <a:pt x="21907" y="45720"/>
                      </a:lnTo>
                      <a:cubicBezTo>
                        <a:pt x="23813" y="38100"/>
                        <a:pt x="28575" y="32385"/>
                        <a:pt x="23813" y="24765"/>
                      </a:cubicBezTo>
                      <a:lnTo>
                        <a:pt x="30480" y="26670"/>
                      </a:lnTo>
                      <a:cubicBezTo>
                        <a:pt x="30480" y="35242"/>
                        <a:pt x="30480" y="47625"/>
                        <a:pt x="26670" y="48578"/>
                      </a:cubicBezTo>
                      <a:lnTo>
                        <a:pt x="26670" y="52388"/>
                      </a:lnTo>
                      <a:cubicBezTo>
                        <a:pt x="30480" y="56197"/>
                        <a:pt x="34290" y="44767"/>
                        <a:pt x="31432" y="38100"/>
                      </a:cubicBezTo>
                      <a:cubicBezTo>
                        <a:pt x="32385" y="18097"/>
                        <a:pt x="41910" y="36195"/>
                        <a:pt x="45720" y="27622"/>
                      </a:cubicBezTo>
                      <a:cubicBezTo>
                        <a:pt x="46672" y="33338"/>
                        <a:pt x="43815" y="35242"/>
                        <a:pt x="43815" y="39053"/>
                      </a:cubicBezTo>
                      <a:cubicBezTo>
                        <a:pt x="42863" y="40005"/>
                        <a:pt x="40957" y="40005"/>
                        <a:pt x="40957" y="35242"/>
                      </a:cubicBezTo>
                      <a:cubicBezTo>
                        <a:pt x="35243" y="39053"/>
                        <a:pt x="43815" y="51435"/>
                        <a:pt x="37147" y="50483"/>
                      </a:cubicBezTo>
                      <a:cubicBezTo>
                        <a:pt x="33338" y="48578"/>
                        <a:pt x="40005" y="41910"/>
                        <a:pt x="35243" y="40958"/>
                      </a:cubicBezTo>
                      <a:lnTo>
                        <a:pt x="33338" y="56197"/>
                      </a:lnTo>
                      <a:cubicBezTo>
                        <a:pt x="36195" y="55245"/>
                        <a:pt x="39053" y="52388"/>
                        <a:pt x="41910" y="50483"/>
                      </a:cubicBezTo>
                      <a:cubicBezTo>
                        <a:pt x="55245" y="39053"/>
                        <a:pt x="66675" y="45720"/>
                        <a:pt x="66675" y="45720"/>
                      </a:cubicBezTo>
                      <a:cubicBezTo>
                        <a:pt x="87630" y="40958"/>
                        <a:pt x="108585" y="36195"/>
                        <a:pt x="129540" y="30480"/>
                      </a:cubicBezTo>
                      <a:cubicBezTo>
                        <a:pt x="136207" y="26670"/>
                        <a:pt x="138113" y="27622"/>
                        <a:pt x="138113" y="12383"/>
                      </a:cubicBezTo>
                      <a:cubicBezTo>
                        <a:pt x="136207" y="9525"/>
                        <a:pt x="132397" y="12383"/>
                        <a:pt x="132397" y="6667"/>
                      </a:cubicBezTo>
                      <a:cubicBezTo>
                        <a:pt x="132397" y="12383"/>
                        <a:pt x="130493" y="15240"/>
                        <a:pt x="127635" y="16192"/>
                      </a:cubicBezTo>
                      <a:cubicBezTo>
                        <a:pt x="126682" y="11430"/>
                        <a:pt x="130493" y="13335"/>
                        <a:pt x="129540" y="12383"/>
                      </a:cubicBezTo>
                      <a:lnTo>
                        <a:pt x="128588" y="12383"/>
                      </a:lnTo>
                      <a:cubicBezTo>
                        <a:pt x="128588" y="9525"/>
                        <a:pt x="128588" y="7620"/>
                        <a:pt x="129540" y="7620"/>
                      </a:cubicBezTo>
                      <a:cubicBezTo>
                        <a:pt x="123825" y="0"/>
                        <a:pt x="117157" y="3810"/>
                        <a:pt x="117157" y="14288"/>
                      </a:cubicBezTo>
                      <a:cubicBezTo>
                        <a:pt x="113347" y="9525"/>
                        <a:pt x="118110" y="5715"/>
                        <a:pt x="118110" y="953"/>
                      </a:cubicBezTo>
                      <a:cubicBezTo>
                        <a:pt x="106680" y="-953"/>
                        <a:pt x="100013" y="953"/>
                        <a:pt x="88582" y="1905"/>
                      </a:cubicBezTo>
                      <a:cubicBezTo>
                        <a:pt x="89535" y="11430"/>
                        <a:pt x="88582" y="7620"/>
                        <a:pt x="87630" y="14288"/>
                      </a:cubicBezTo>
                      <a:lnTo>
                        <a:pt x="85725" y="11430"/>
                      </a:lnTo>
                      <a:cubicBezTo>
                        <a:pt x="86678" y="13335"/>
                        <a:pt x="85725" y="20003"/>
                        <a:pt x="88582" y="20955"/>
                      </a:cubicBezTo>
                      <a:cubicBezTo>
                        <a:pt x="80963" y="14288"/>
                        <a:pt x="82868" y="34290"/>
                        <a:pt x="79057" y="39053"/>
                      </a:cubicBezTo>
                      <a:lnTo>
                        <a:pt x="79057" y="34290"/>
                      </a:lnTo>
                      <a:cubicBezTo>
                        <a:pt x="75247" y="35242"/>
                        <a:pt x="74295" y="36195"/>
                        <a:pt x="71438" y="39053"/>
                      </a:cubicBezTo>
                      <a:cubicBezTo>
                        <a:pt x="64770" y="30480"/>
                        <a:pt x="76200" y="37147"/>
                        <a:pt x="73343" y="25717"/>
                      </a:cubicBezTo>
                      <a:lnTo>
                        <a:pt x="72390" y="27622"/>
                      </a:lnTo>
                      <a:cubicBezTo>
                        <a:pt x="72390" y="22860"/>
                        <a:pt x="72390" y="14288"/>
                        <a:pt x="74295" y="11430"/>
                      </a:cubicBezTo>
                      <a:cubicBezTo>
                        <a:pt x="69532" y="20003"/>
                        <a:pt x="65722" y="9525"/>
                        <a:pt x="60960" y="16192"/>
                      </a:cubicBezTo>
                      <a:cubicBezTo>
                        <a:pt x="60960" y="10478"/>
                        <a:pt x="65722" y="5715"/>
                        <a:pt x="66675" y="4763"/>
                      </a:cubicBezTo>
                      <a:cubicBezTo>
                        <a:pt x="64770" y="4763"/>
                        <a:pt x="61913" y="8572"/>
                        <a:pt x="60960" y="3810"/>
                      </a:cubicBezTo>
                      <a:lnTo>
                        <a:pt x="61913" y="10478"/>
                      </a:lnTo>
                      <a:cubicBezTo>
                        <a:pt x="58103" y="11430"/>
                        <a:pt x="61913" y="3810"/>
                        <a:pt x="60007" y="0"/>
                      </a:cubicBezTo>
                      <a:cubicBezTo>
                        <a:pt x="46672" y="2858"/>
                        <a:pt x="57150" y="22860"/>
                        <a:pt x="50482" y="27622"/>
                      </a:cubicBezTo>
                      <a:close/>
                    </a:path>
                  </a:pathLst>
                </a:custGeom>
                <a:grpFill/>
                <a:ln w="9525" cap="flat">
                  <a:noFill/>
                  <a:prstDash val="solid"/>
                  <a:miter/>
                </a:ln>
              </p:spPr>
              <p:txBody>
                <a:bodyPr rtlCol="0" anchor="ctr"/>
                <a:lstStyle/>
                <a:p>
                  <a:endParaRPr lang="zh-CN" altLang="en-US"/>
                </a:p>
              </p:txBody>
            </p:sp>
            <p:sp>
              <p:nvSpPr>
                <p:cNvPr id="90" name="任意多边形: 形状 89">
                  <a:extLst>
                    <a:ext uri="{FF2B5EF4-FFF2-40B4-BE49-F238E27FC236}">
                      <a16:creationId xmlns:a16="http://schemas.microsoft.com/office/drawing/2014/main" id="{F0E69187-BDE5-37B3-4F07-A942F420A3E9}"/>
                    </a:ext>
                  </a:extLst>
                </p:cNvPr>
                <p:cNvSpPr/>
                <p:nvPr/>
              </p:nvSpPr>
              <p:spPr>
                <a:xfrm>
                  <a:off x="6517005" y="3993832"/>
                  <a:ext cx="2857" cy="1346"/>
                </a:xfrm>
                <a:custGeom>
                  <a:avLst/>
                  <a:gdLst>
                    <a:gd name="connsiteX0" fmla="*/ 0 w 2857"/>
                    <a:gd name="connsiteY0" fmla="*/ 952 h 1346"/>
                    <a:gd name="connsiteX1" fmla="*/ 2857 w 2857"/>
                    <a:gd name="connsiteY1" fmla="*/ 0 h 1346"/>
                    <a:gd name="connsiteX2" fmla="*/ 0 w 2857"/>
                    <a:gd name="connsiteY2" fmla="*/ 952 h 1346"/>
                  </a:gdLst>
                  <a:ahLst/>
                  <a:cxnLst>
                    <a:cxn ang="0">
                      <a:pos x="connsiteX0" y="connsiteY0"/>
                    </a:cxn>
                    <a:cxn ang="0">
                      <a:pos x="connsiteX1" y="connsiteY1"/>
                    </a:cxn>
                    <a:cxn ang="0">
                      <a:pos x="connsiteX2" y="connsiteY2"/>
                    </a:cxn>
                  </a:cxnLst>
                  <a:rect l="l" t="t" r="r" b="b"/>
                  <a:pathLst>
                    <a:path w="2857" h="1346">
                      <a:moveTo>
                        <a:pt x="0" y="952"/>
                      </a:moveTo>
                      <a:cubicBezTo>
                        <a:pt x="952" y="1905"/>
                        <a:pt x="1905" y="952"/>
                        <a:pt x="2857" y="0"/>
                      </a:cubicBezTo>
                      <a:cubicBezTo>
                        <a:pt x="1905" y="0"/>
                        <a:pt x="952" y="0"/>
                        <a:pt x="0" y="952"/>
                      </a:cubicBezTo>
                      <a:close/>
                    </a:path>
                  </a:pathLst>
                </a:custGeom>
                <a:grpFill/>
                <a:ln w="9525" cap="flat">
                  <a:noFill/>
                  <a:prstDash val="solid"/>
                  <a:miter/>
                </a:ln>
              </p:spPr>
              <p:txBody>
                <a:bodyPr rtlCol="0" anchor="ctr"/>
                <a:lstStyle/>
                <a:p>
                  <a:endParaRPr lang="zh-CN" altLang="en-US"/>
                </a:p>
              </p:txBody>
            </p:sp>
            <p:sp>
              <p:nvSpPr>
                <p:cNvPr id="91" name="任意多边形: 形状 90">
                  <a:extLst>
                    <a:ext uri="{FF2B5EF4-FFF2-40B4-BE49-F238E27FC236}">
                      <a16:creationId xmlns:a16="http://schemas.microsoft.com/office/drawing/2014/main" id="{C1EBCB47-A5A5-3912-ABC1-7E31C4951359}"/>
                    </a:ext>
                  </a:extLst>
                </p:cNvPr>
                <p:cNvSpPr/>
                <p:nvPr/>
              </p:nvSpPr>
              <p:spPr>
                <a:xfrm>
                  <a:off x="6532244" y="3977640"/>
                  <a:ext cx="9525" cy="2857"/>
                </a:xfrm>
                <a:custGeom>
                  <a:avLst/>
                  <a:gdLst>
                    <a:gd name="connsiteX0" fmla="*/ 0 w 9525"/>
                    <a:gd name="connsiteY0" fmla="*/ 2857 h 2857"/>
                    <a:gd name="connsiteX1" fmla="*/ 0 w 9525"/>
                    <a:gd name="connsiteY1" fmla="*/ 0 h 2857"/>
                    <a:gd name="connsiteX2" fmla="*/ 0 w 9525"/>
                    <a:gd name="connsiteY2" fmla="*/ 2857 h 2857"/>
                  </a:gdLst>
                  <a:ahLst/>
                  <a:cxnLst>
                    <a:cxn ang="0">
                      <a:pos x="connsiteX0" y="connsiteY0"/>
                    </a:cxn>
                    <a:cxn ang="0">
                      <a:pos x="connsiteX1" y="connsiteY1"/>
                    </a:cxn>
                    <a:cxn ang="0">
                      <a:pos x="connsiteX2" y="connsiteY2"/>
                    </a:cxn>
                  </a:cxnLst>
                  <a:rect l="l" t="t" r="r" b="b"/>
                  <a:pathLst>
                    <a:path w="9525" h="2857">
                      <a:moveTo>
                        <a:pt x="0" y="2857"/>
                      </a:moveTo>
                      <a:cubicBezTo>
                        <a:pt x="0" y="1905"/>
                        <a:pt x="0" y="952"/>
                        <a:pt x="0" y="0"/>
                      </a:cubicBezTo>
                      <a:cubicBezTo>
                        <a:pt x="0" y="952"/>
                        <a:pt x="0" y="1905"/>
                        <a:pt x="0" y="2857"/>
                      </a:cubicBezTo>
                      <a:close/>
                    </a:path>
                  </a:pathLst>
                </a:custGeom>
                <a:grpFill/>
                <a:ln w="9525" cap="flat">
                  <a:noFill/>
                  <a:prstDash val="solid"/>
                  <a:miter/>
                </a:ln>
              </p:spPr>
              <p:txBody>
                <a:bodyPr rtlCol="0" anchor="ctr"/>
                <a:lstStyle/>
                <a:p>
                  <a:endParaRPr lang="zh-CN" altLang="en-US"/>
                </a:p>
              </p:txBody>
            </p:sp>
            <p:sp>
              <p:nvSpPr>
                <p:cNvPr id="92" name="任意多边形: 形状 91">
                  <a:extLst>
                    <a:ext uri="{FF2B5EF4-FFF2-40B4-BE49-F238E27FC236}">
                      <a16:creationId xmlns:a16="http://schemas.microsoft.com/office/drawing/2014/main" id="{8FBA8C2A-4ED0-CC57-5362-83ABC336DAAF}"/>
                    </a:ext>
                  </a:extLst>
                </p:cNvPr>
                <p:cNvSpPr/>
                <p:nvPr/>
              </p:nvSpPr>
              <p:spPr>
                <a:xfrm>
                  <a:off x="6532244" y="3970972"/>
                  <a:ext cx="2409" cy="6667"/>
                </a:xfrm>
                <a:custGeom>
                  <a:avLst/>
                  <a:gdLst>
                    <a:gd name="connsiteX0" fmla="*/ 953 w 2409"/>
                    <a:gd name="connsiteY0" fmla="*/ 0 h 6667"/>
                    <a:gd name="connsiteX1" fmla="*/ 0 w 2409"/>
                    <a:gd name="connsiteY1" fmla="*/ 6668 h 6667"/>
                    <a:gd name="connsiteX2" fmla="*/ 953 w 2409"/>
                    <a:gd name="connsiteY2" fmla="*/ 0 h 6667"/>
                  </a:gdLst>
                  <a:ahLst/>
                  <a:cxnLst>
                    <a:cxn ang="0">
                      <a:pos x="connsiteX0" y="connsiteY0"/>
                    </a:cxn>
                    <a:cxn ang="0">
                      <a:pos x="connsiteX1" y="connsiteY1"/>
                    </a:cxn>
                    <a:cxn ang="0">
                      <a:pos x="connsiteX2" y="connsiteY2"/>
                    </a:cxn>
                  </a:cxnLst>
                  <a:rect l="l" t="t" r="r" b="b"/>
                  <a:pathLst>
                    <a:path w="2409" h="6667">
                      <a:moveTo>
                        <a:pt x="953" y="0"/>
                      </a:moveTo>
                      <a:cubicBezTo>
                        <a:pt x="1905" y="2858"/>
                        <a:pt x="953" y="2858"/>
                        <a:pt x="0" y="6668"/>
                      </a:cubicBezTo>
                      <a:cubicBezTo>
                        <a:pt x="1905" y="4763"/>
                        <a:pt x="3810" y="4763"/>
                        <a:pt x="953" y="0"/>
                      </a:cubicBezTo>
                      <a:close/>
                    </a:path>
                  </a:pathLst>
                </a:custGeom>
                <a:grpFill/>
                <a:ln w="9525" cap="flat">
                  <a:noFill/>
                  <a:prstDash val="solid"/>
                  <a:miter/>
                </a:ln>
              </p:spPr>
              <p:txBody>
                <a:bodyPr rtlCol="0" anchor="ctr"/>
                <a:lstStyle/>
                <a:p>
                  <a:endParaRPr lang="zh-CN" altLang="en-US"/>
                </a:p>
              </p:txBody>
            </p:sp>
            <p:sp>
              <p:nvSpPr>
                <p:cNvPr id="93" name="任意多边形: 形状 92">
                  <a:extLst>
                    <a:ext uri="{FF2B5EF4-FFF2-40B4-BE49-F238E27FC236}">
                      <a16:creationId xmlns:a16="http://schemas.microsoft.com/office/drawing/2014/main" id="{67E7E4DE-C8F1-1E09-31AB-08BF4B9741F5}"/>
                    </a:ext>
                  </a:extLst>
                </p:cNvPr>
                <p:cNvSpPr/>
                <p:nvPr/>
              </p:nvSpPr>
              <p:spPr>
                <a:xfrm>
                  <a:off x="6258877" y="3976687"/>
                  <a:ext cx="3809" cy="5715"/>
                </a:xfrm>
                <a:custGeom>
                  <a:avLst/>
                  <a:gdLst>
                    <a:gd name="connsiteX0" fmla="*/ 2857 w 3809"/>
                    <a:gd name="connsiteY0" fmla="*/ 0 h 5715"/>
                    <a:gd name="connsiteX1" fmla="*/ 0 w 3809"/>
                    <a:gd name="connsiteY1" fmla="*/ 5715 h 5715"/>
                    <a:gd name="connsiteX2" fmla="*/ 3810 w 3809"/>
                    <a:gd name="connsiteY2" fmla="*/ 3810 h 5715"/>
                    <a:gd name="connsiteX3" fmla="*/ 2857 w 3809"/>
                    <a:gd name="connsiteY3" fmla="*/ 0 h 5715"/>
                  </a:gdLst>
                  <a:ahLst/>
                  <a:cxnLst>
                    <a:cxn ang="0">
                      <a:pos x="connsiteX0" y="connsiteY0"/>
                    </a:cxn>
                    <a:cxn ang="0">
                      <a:pos x="connsiteX1" y="connsiteY1"/>
                    </a:cxn>
                    <a:cxn ang="0">
                      <a:pos x="connsiteX2" y="connsiteY2"/>
                    </a:cxn>
                    <a:cxn ang="0">
                      <a:pos x="connsiteX3" y="connsiteY3"/>
                    </a:cxn>
                  </a:cxnLst>
                  <a:rect l="l" t="t" r="r" b="b"/>
                  <a:pathLst>
                    <a:path w="3809" h="5715">
                      <a:moveTo>
                        <a:pt x="2857" y="0"/>
                      </a:moveTo>
                      <a:cubicBezTo>
                        <a:pt x="1905" y="1905"/>
                        <a:pt x="0" y="3810"/>
                        <a:pt x="0" y="5715"/>
                      </a:cubicBezTo>
                      <a:lnTo>
                        <a:pt x="3810" y="3810"/>
                      </a:lnTo>
                      <a:lnTo>
                        <a:pt x="2857" y="0"/>
                      </a:lnTo>
                      <a:close/>
                    </a:path>
                  </a:pathLst>
                </a:custGeom>
                <a:grpFill/>
                <a:ln w="9525" cap="flat">
                  <a:noFill/>
                  <a:prstDash val="solid"/>
                  <a:miter/>
                </a:ln>
              </p:spPr>
              <p:txBody>
                <a:bodyPr rtlCol="0" anchor="ctr"/>
                <a:lstStyle/>
                <a:p>
                  <a:endParaRPr lang="zh-CN" altLang="en-US"/>
                </a:p>
              </p:txBody>
            </p:sp>
            <p:sp>
              <p:nvSpPr>
                <p:cNvPr id="94" name="任意多边形: 形状 93">
                  <a:extLst>
                    <a:ext uri="{FF2B5EF4-FFF2-40B4-BE49-F238E27FC236}">
                      <a16:creationId xmlns:a16="http://schemas.microsoft.com/office/drawing/2014/main" id="{453E4F88-C37A-7CEF-1F63-796867FB9B57}"/>
                    </a:ext>
                  </a:extLst>
                </p:cNvPr>
                <p:cNvSpPr/>
                <p:nvPr/>
              </p:nvSpPr>
              <p:spPr>
                <a:xfrm>
                  <a:off x="6268402" y="3977640"/>
                  <a:ext cx="5715" cy="9525"/>
                </a:xfrm>
                <a:custGeom>
                  <a:avLst/>
                  <a:gdLst>
                    <a:gd name="connsiteX0" fmla="*/ 0 w 5715"/>
                    <a:gd name="connsiteY0" fmla="*/ 6667 h 9525"/>
                    <a:gd name="connsiteX1" fmla="*/ 2857 w 5715"/>
                    <a:gd name="connsiteY1" fmla="*/ 9525 h 9525"/>
                    <a:gd name="connsiteX2" fmla="*/ 5715 w 5715"/>
                    <a:gd name="connsiteY2" fmla="*/ 0 h 9525"/>
                    <a:gd name="connsiteX3" fmla="*/ 0 w 5715"/>
                    <a:gd name="connsiteY3" fmla="*/ 6667 h 9525"/>
                  </a:gdLst>
                  <a:ahLst/>
                  <a:cxnLst>
                    <a:cxn ang="0">
                      <a:pos x="connsiteX0" y="connsiteY0"/>
                    </a:cxn>
                    <a:cxn ang="0">
                      <a:pos x="connsiteX1" y="connsiteY1"/>
                    </a:cxn>
                    <a:cxn ang="0">
                      <a:pos x="connsiteX2" y="connsiteY2"/>
                    </a:cxn>
                    <a:cxn ang="0">
                      <a:pos x="connsiteX3" y="connsiteY3"/>
                    </a:cxn>
                  </a:cxnLst>
                  <a:rect l="l" t="t" r="r" b="b"/>
                  <a:pathLst>
                    <a:path w="5715" h="9525">
                      <a:moveTo>
                        <a:pt x="0" y="6667"/>
                      </a:moveTo>
                      <a:lnTo>
                        <a:pt x="2857" y="9525"/>
                      </a:lnTo>
                      <a:lnTo>
                        <a:pt x="5715" y="0"/>
                      </a:lnTo>
                      <a:cubicBezTo>
                        <a:pt x="1905" y="952"/>
                        <a:pt x="3810" y="6667"/>
                        <a:pt x="0" y="6667"/>
                      </a:cubicBezTo>
                      <a:close/>
                    </a:path>
                  </a:pathLst>
                </a:custGeom>
                <a:grpFill/>
                <a:ln w="9525" cap="flat">
                  <a:noFill/>
                  <a:prstDash val="solid"/>
                  <a:miter/>
                </a:ln>
              </p:spPr>
              <p:txBody>
                <a:bodyPr rtlCol="0" anchor="ctr"/>
                <a:lstStyle/>
                <a:p>
                  <a:endParaRPr lang="zh-CN" altLang="en-US"/>
                </a:p>
              </p:txBody>
            </p:sp>
            <p:sp>
              <p:nvSpPr>
                <p:cNvPr id="95" name="任意多边形: 形状 94">
                  <a:extLst>
                    <a:ext uri="{FF2B5EF4-FFF2-40B4-BE49-F238E27FC236}">
                      <a16:creationId xmlns:a16="http://schemas.microsoft.com/office/drawing/2014/main" id="{12E0EF15-8DB8-E3BF-0F2C-7B478BC35CD0}"/>
                    </a:ext>
                  </a:extLst>
                </p:cNvPr>
                <p:cNvSpPr/>
                <p:nvPr/>
              </p:nvSpPr>
              <p:spPr>
                <a:xfrm>
                  <a:off x="6276022" y="3990022"/>
                  <a:ext cx="952" cy="1905"/>
                </a:xfrm>
                <a:custGeom>
                  <a:avLst/>
                  <a:gdLst>
                    <a:gd name="connsiteX0" fmla="*/ 953 w 952"/>
                    <a:gd name="connsiteY0" fmla="*/ 0 h 1905"/>
                    <a:gd name="connsiteX1" fmla="*/ 0 w 952"/>
                    <a:gd name="connsiteY1" fmla="*/ 1905 h 1905"/>
                    <a:gd name="connsiteX2" fmla="*/ 953 w 952"/>
                    <a:gd name="connsiteY2" fmla="*/ 0 h 1905"/>
                  </a:gdLst>
                  <a:ahLst/>
                  <a:cxnLst>
                    <a:cxn ang="0">
                      <a:pos x="connsiteX0" y="connsiteY0"/>
                    </a:cxn>
                    <a:cxn ang="0">
                      <a:pos x="connsiteX1" y="connsiteY1"/>
                    </a:cxn>
                    <a:cxn ang="0">
                      <a:pos x="connsiteX2" y="connsiteY2"/>
                    </a:cxn>
                  </a:cxnLst>
                  <a:rect l="l" t="t" r="r" b="b"/>
                  <a:pathLst>
                    <a:path w="952" h="1905">
                      <a:moveTo>
                        <a:pt x="953" y="0"/>
                      </a:moveTo>
                      <a:lnTo>
                        <a:pt x="0" y="1905"/>
                      </a:lnTo>
                      <a:cubicBezTo>
                        <a:pt x="953" y="1905"/>
                        <a:pt x="953" y="953"/>
                        <a:pt x="953" y="0"/>
                      </a:cubicBezTo>
                      <a:close/>
                    </a:path>
                  </a:pathLst>
                </a:custGeom>
                <a:grpFill/>
                <a:ln w="9525" cap="flat">
                  <a:noFill/>
                  <a:prstDash val="solid"/>
                  <a:miter/>
                </a:ln>
              </p:spPr>
              <p:txBody>
                <a:bodyPr rtlCol="0" anchor="ctr"/>
                <a:lstStyle/>
                <a:p>
                  <a:endParaRPr lang="zh-CN" altLang="en-US"/>
                </a:p>
              </p:txBody>
            </p:sp>
            <p:sp>
              <p:nvSpPr>
                <p:cNvPr id="96" name="任意多边形: 形状 95">
                  <a:extLst>
                    <a:ext uri="{FF2B5EF4-FFF2-40B4-BE49-F238E27FC236}">
                      <a16:creationId xmlns:a16="http://schemas.microsoft.com/office/drawing/2014/main" id="{E984797C-9F0B-4631-2A5C-D1FF290DE647}"/>
                    </a:ext>
                  </a:extLst>
                </p:cNvPr>
                <p:cNvSpPr/>
                <p:nvPr/>
              </p:nvSpPr>
              <p:spPr>
                <a:xfrm>
                  <a:off x="6274117" y="3979545"/>
                  <a:ext cx="4762" cy="10477"/>
                </a:xfrm>
                <a:custGeom>
                  <a:avLst/>
                  <a:gdLst>
                    <a:gd name="connsiteX0" fmla="*/ 2857 w 4762"/>
                    <a:gd name="connsiteY0" fmla="*/ 6667 h 10477"/>
                    <a:gd name="connsiteX1" fmla="*/ 4763 w 4762"/>
                    <a:gd name="connsiteY1" fmla="*/ 0 h 10477"/>
                    <a:gd name="connsiteX2" fmla="*/ 0 w 4762"/>
                    <a:gd name="connsiteY2" fmla="*/ 4763 h 10477"/>
                    <a:gd name="connsiteX3" fmla="*/ 1905 w 4762"/>
                    <a:gd name="connsiteY3" fmla="*/ 5715 h 10477"/>
                    <a:gd name="connsiteX4" fmla="*/ 2857 w 4762"/>
                    <a:gd name="connsiteY4" fmla="*/ 10477 h 10477"/>
                    <a:gd name="connsiteX5" fmla="*/ 4763 w 4762"/>
                    <a:gd name="connsiteY5" fmla="*/ 5715 h 10477"/>
                    <a:gd name="connsiteX6" fmla="*/ 2857 w 4762"/>
                    <a:gd name="connsiteY6" fmla="*/ 6667 h 10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762" h="10477">
                      <a:moveTo>
                        <a:pt x="2857" y="6667"/>
                      </a:moveTo>
                      <a:lnTo>
                        <a:pt x="4763" y="0"/>
                      </a:lnTo>
                      <a:lnTo>
                        <a:pt x="0" y="4763"/>
                      </a:lnTo>
                      <a:lnTo>
                        <a:pt x="1905" y="5715"/>
                      </a:lnTo>
                      <a:cubicBezTo>
                        <a:pt x="1905" y="7620"/>
                        <a:pt x="2857" y="8572"/>
                        <a:pt x="2857" y="10477"/>
                      </a:cubicBezTo>
                      <a:lnTo>
                        <a:pt x="4763" y="5715"/>
                      </a:lnTo>
                      <a:cubicBezTo>
                        <a:pt x="4763" y="6667"/>
                        <a:pt x="3810" y="7620"/>
                        <a:pt x="2857" y="6667"/>
                      </a:cubicBezTo>
                      <a:close/>
                    </a:path>
                  </a:pathLst>
                </a:custGeom>
                <a:grpFill/>
                <a:ln w="9525" cap="flat">
                  <a:noFill/>
                  <a:prstDash val="solid"/>
                  <a:miter/>
                </a:ln>
              </p:spPr>
              <p:txBody>
                <a:bodyPr rtlCol="0" anchor="ctr"/>
                <a:lstStyle/>
                <a:p>
                  <a:endParaRPr lang="zh-CN" altLang="en-US"/>
                </a:p>
              </p:txBody>
            </p:sp>
            <p:sp>
              <p:nvSpPr>
                <p:cNvPr id="97" name="任意多边形: 形状 96">
                  <a:extLst>
                    <a:ext uri="{FF2B5EF4-FFF2-40B4-BE49-F238E27FC236}">
                      <a16:creationId xmlns:a16="http://schemas.microsoft.com/office/drawing/2014/main" id="{DDEF956F-F007-6849-CBF8-6A39EB62381F}"/>
                    </a:ext>
                  </a:extLst>
                </p:cNvPr>
                <p:cNvSpPr/>
                <p:nvPr/>
              </p:nvSpPr>
              <p:spPr>
                <a:xfrm>
                  <a:off x="6280784" y="3984307"/>
                  <a:ext cx="9525" cy="1904"/>
                </a:xfrm>
                <a:custGeom>
                  <a:avLst/>
                  <a:gdLst>
                    <a:gd name="connsiteX0" fmla="*/ 0 w 9525"/>
                    <a:gd name="connsiteY0" fmla="*/ 1905 h 1904"/>
                    <a:gd name="connsiteX1" fmla="*/ 0 w 9525"/>
                    <a:gd name="connsiteY1" fmla="*/ 0 h 1904"/>
                    <a:gd name="connsiteX2" fmla="*/ 0 w 9525"/>
                    <a:gd name="connsiteY2" fmla="*/ 1905 h 1904"/>
                  </a:gdLst>
                  <a:ahLst/>
                  <a:cxnLst>
                    <a:cxn ang="0">
                      <a:pos x="connsiteX0" y="connsiteY0"/>
                    </a:cxn>
                    <a:cxn ang="0">
                      <a:pos x="connsiteX1" y="connsiteY1"/>
                    </a:cxn>
                    <a:cxn ang="0">
                      <a:pos x="connsiteX2" y="connsiteY2"/>
                    </a:cxn>
                  </a:cxnLst>
                  <a:rect l="l" t="t" r="r" b="b"/>
                  <a:pathLst>
                    <a:path w="9525" h="1904">
                      <a:moveTo>
                        <a:pt x="0" y="1905"/>
                      </a:moveTo>
                      <a:cubicBezTo>
                        <a:pt x="0" y="952"/>
                        <a:pt x="0" y="952"/>
                        <a:pt x="0" y="0"/>
                      </a:cubicBezTo>
                      <a:cubicBezTo>
                        <a:pt x="0" y="952"/>
                        <a:pt x="0" y="952"/>
                        <a:pt x="0" y="1905"/>
                      </a:cubicBezTo>
                      <a:close/>
                    </a:path>
                  </a:pathLst>
                </a:custGeom>
                <a:grpFill/>
                <a:ln w="9525" cap="flat">
                  <a:noFill/>
                  <a:prstDash val="solid"/>
                  <a:miter/>
                </a:ln>
              </p:spPr>
              <p:txBody>
                <a:bodyPr rtlCol="0" anchor="ctr"/>
                <a:lstStyle/>
                <a:p>
                  <a:endParaRPr lang="zh-CN" altLang="en-US"/>
                </a:p>
              </p:txBody>
            </p:sp>
            <p:sp>
              <p:nvSpPr>
                <p:cNvPr id="98" name="任意多边形: 形状 97">
                  <a:extLst>
                    <a:ext uri="{FF2B5EF4-FFF2-40B4-BE49-F238E27FC236}">
                      <a16:creationId xmlns:a16="http://schemas.microsoft.com/office/drawing/2014/main" id="{B6353398-FC45-9E02-FAA1-0E1A7F77BC07}"/>
                    </a:ext>
                  </a:extLst>
                </p:cNvPr>
                <p:cNvSpPr/>
                <p:nvPr/>
              </p:nvSpPr>
              <p:spPr>
                <a:xfrm>
                  <a:off x="6279832" y="3986212"/>
                  <a:ext cx="9525" cy="12382"/>
                </a:xfrm>
                <a:custGeom>
                  <a:avLst/>
                  <a:gdLst>
                    <a:gd name="connsiteX0" fmla="*/ 8573 w 9525"/>
                    <a:gd name="connsiteY0" fmla="*/ 12383 h 12382"/>
                    <a:gd name="connsiteX1" fmla="*/ 9525 w 9525"/>
                    <a:gd name="connsiteY1" fmla="*/ 3810 h 12382"/>
                    <a:gd name="connsiteX2" fmla="*/ 2858 w 9525"/>
                    <a:gd name="connsiteY2" fmla="*/ 7620 h 12382"/>
                    <a:gd name="connsiteX3" fmla="*/ 0 w 9525"/>
                    <a:gd name="connsiteY3" fmla="*/ 0 h 12382"/>
                    <a:gd name="connsiteX4" fmla="*/ 4763 w 9525"/>
                    <a:gd name="connsiteY4" fmla="*/ 12383 h 12382"/>
                    <a:gd name="connsiteX5" fmla="*/ 5715 w 9525"/>
                    <a:gd name="connsiteY5" fmla="*/ 8572 h 12382"/>
                    <a:gd name="connsiteX6" fmla="*/ 8573 w 9525"/>
                    <a:gd name="connsiteY6" fmla="*/ 12383 h 123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525" h="12382">
                      <a:moveTo>
                        <a:pt x="8573" y="12383"/>
                      </a:moveTo>
                      <a:cubicBezTo>
                        <a:pt x="7620" y="9525"/>
                        <a:pt x="9525" y="6667"/>
                        <a:pt x="9525" y="3810"/>
                      </a:cubicBezTo>
                      <a:cubicBezTo>
                        <a:pt x="6668" y="953"/>
                        <a:pt x="5715" y="11430"/>
                        <a:pt x="2858" y="7620"/>
                      </a:cubicBezTo>
                      <a:cubicBezTo>
                        <a:pt x="7620" y="2858"/>
                        <a:pt x="1905" y="3810"/>
                        <a:pt x="0" y="0"/>
                      </a:cubicBezTo>
                      <a:cubicBezTo>
                        <a:pt x="953" y="6667"/>
                        <a:pt x="1905" y="10478"/>
                        <a:pt x="4763" y="12383"/>
                      </a:cubicBezTo>
                      <a:lnTo>
                        <a:pt x="5715" y="8572"/>
                      </a:lnTo>
                      <a:cubicBezTo>
                        <a:pt x="8573" y="8572"/>
                        <a:pt x="7620" y="10478"/>
                        <a:pt x="8573" y="12383"/>
                      </a:cubicBezTo>
                      <a:close/>
                    </a:path>
                  </a:pathLst>
                </a:custGeom>
                <a:grpFill/>
                <a:ln w="9525" cap="flat">
                  <a:noFill/>
                  <a:prstDash val="solid"/>
                  <a:miter/>
                </a:ln>
              </p:spPr>
              <p:txBody>
                <a:bodyPr rtlCol="0" anchor="ctr"/>
                <a:lstStyle/>
                <a:p>
                  <a:endParaRPr lang="zh-CN" altLang="en-US"/>
                </a:p>
              </p:txBody>
            </p:sp>
            <p:sp>
              <p:nvSpPr>
                <p:cNvPr id="99" name="任意多边形: 形状 98">
                  <a:extLst>
                    <a:ext uri="{FF2B5EF4-FFF2-40B4-BE49-F238E27FC236}">
                      <a16:creationId xmlns:a16="http://schemas.microsoft.com/office/drawing/2014/main" id="{6E693303-8F67-3591-BD7E-162F1C431D79}"/>
                    </a:ext>
                  </a:extLst>
                </p:cNvPr>
                <p:cNvSpPr/>
                <p:nvPr/>
              </p:nvSpPr>
              <p:spPr>
                <a:xfrm>
                  <a:off x="6293167" y="3985259"/>
                  <a:ext cx="13859" cy="18097"/>
                </a:xfrm>
                <a:custGeom>
                  <a:avLst/>
                  <a:gdLst>
                    <a:gd name="connsiteX0" fmla="*/ 12382 w 13859"/>
                    <a:gd name="connsiteY0" fmla="*/ 3810 h 18097"/>
                    <a:gd name="connsiteX1" fmla="*/ 9525 w 13859"/>
                    <a:gd name="connsiteY1" fmla="*/ 9525 h 18097"/>
                    <a:gd name="connsiteX2" fmla="*/ 5715 w 13859"/>
                    <a:gd name="connsiteY2" fmla="*/ 0 h 18097"/>
                    <a:gd name="connsiteX3" fmla="*/ 2857 w 13859"/>
                    <a:gd name="connsiteY3" fmla="*/ 5715 h 18097"/>
                    <a:gd name="connsiteX4" fmla="*/ 0 w 13859"/>
                    <a:gd name="connsiteY4" fmla="*/ 4763 h 18097"/>
                    <a:gd name="connsiteX5" fmla="*/ 9525 w 13859"/>
                    <a:gd name="connsiteY5" fmla="*/ 13335 h 18097"/>
                    <a:gd name="connsiteX6" fmla="*/ 7620 w 13859"/>
                    <a:gd name="connsiteY6" fmla="*/ 14288 h 18097"/>
                    <a:gd name="connsiteX7" fmla="*/ 11430 w 13859"/>
                    <a:gd name="connsiteY7" fmla="*/ 18098 h 18097"/>
                    <a:gd name="connsiteX8" fmla="*/ 12382 w 13859"/>
                    <a:gd name="connsiteY8" fmla="*/ 3810 h 180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859" h="18097">
                      <a:moveTo>
                        <a:pt x="12382" y="3810"/>
                      </a:moveTo>
                      <a:lnTo>
                        <a:pt x="9525" y="9525"/>
                      </a:lnTo>
                      <a:cubicBezTo>
                        <a:pt x="9525" y="6668"/>
                        <a:pt x="4763" y="6668"/>
                        <a:pt x="5715" y="0"/>
                      </a:cubicBezTo>
                      <a:cubicBezTo>
                        <a:pt x="3810" y="953"/>
                        <a:pt x="3810" y="3810"/>
                        <a:pt x="2857" y="5715"/>
                      </a:cubicBezTo>
                      <a:cubicBezTo>
                        <a:pt x="1905" y="2858"/>
                        <a:pt x="952" y="0"/>
                        <a:pt x="0" y="4763"/>
                      </a:cubicBezTo>
                      <a:cubicBezTo>
                        <a:pt x="5715" y="9525"/>
                        <a:pt x="3810" y="10478"/>
                        <a:pt x="9525" y="13335"/>
                      </a:cubicBezTo>
                      <a:cubicBezTo>
                        <a:pt x="9525" y="14288"/>
                        <a:pt x="8572" y="14288"/>
                        <a:pt x="7620" y="14288"/>
                      </a:cubicBezTo>
                      <a:lnTo>
                        <a:pt x="11430" y="18098"/>
                      </a:lnTo>
                      <a:cubicBezTo>
                        <a:pt x="11430" y="9525"/>
                        <a:pt x="16192" y="9525"/>
                        <a:pt x="12382" y="3810"/>
                      </a:cubicBezTo>
                      <a:close/>
                    </a:path>
                  </a:pathLst>
                </a:custGeom>
                <a:grpFill/>
                <a:ln w="9525" cap="flat">
                  <a:noFill/>
                  <a:prstDash val="solid"/>
                  <a:miter/>
                </a:ln>
              </p:spPr>
              <p:txBody>
                <a:bodyPr rtlCol="0" anchor="ctr"/>
                <a:lstStyle/>
                <a:p>
                  <a:endParaRPr lang="zh-CN" altLang="en-US"/>
                </a:p>
              </p:txBody>
            </p:sp>
            <p:sp>
              <p:nvSpPr>
                <p:cNvPr id="100" name="任意多边形: 形状 99">
                  <a:extLst>
                    <a:ext uri="{FF2B5EF4-FFF2-40B4-BE49-F238E27FC236}">
                      <a16:creationId xmlns:a16="http://schemas.microsoft.com/office/drawing/2014/main" id="{9FF49791-B254-1233-1560-24B117901810}"/>
                    </a:ext>
                  </a:extLst>
                </p:cNvPr>
                <p:cNvSpPr/>
                <p:nvPr/>
              </p:nvSpPr>
              <p:spPr>
                <a:xfrm>
                  <a:off x="6306688" y="3994784"/>
                  <a:ext cx="6481" cy="10477"/>
                </a:xfrm>
                <a:custGeom>
                  <a:avLst/>
                  <a:gdLst>
                    <a:gd name="connsiteX0" fmla="*/ 3624 w 6481"/>
                    <a:gd name="connsiteY0" fmla="*/ 0 h 10477"/>
                    <a:gd name="connsiteX1" fmla="*/ 767 w 6481"/>
                    <a:gd name="connsiteY1" fmla="*/ 10478 h 10477"/>
                    <a:gd name="connsiteX2" fmla="*/ 6482 w 6481"/>
                    <a:gd name="connsiteY2" fmla="*/ 5715 h 10477"/>
                    <a:gd name="connsiteX3" fmla="*/ 3624 w 6481"/>
                    <a:gd name="connsiteY3" fmla="*/ 0 h 10477"/>
                  </a:gdLst>
                  <a:ahLst/>
                  <a:cxnLst>
                    <a:cxn ang="0">
                      <a:pos x="connsiteX0" y="connsiteY0"/>
                    </a:cxn>
                    <a:cxn ang="0">
                      <a:pos x="connsiteX1" y="connsiteY1"/>
                    </a:cxn>
                    <a:cxn ang="0">
                      <a:pos x="connsiteX2" y="connsiteY2"/>
                    </a:cxn>
                    <a:cxn ang="0">
                      <a:pos x="connsiteX3" y="connsiteY3"/>
                    </a:cxn>
                  </a:cxnLst>
                  <a:rect l="l" t="t" r="r" b="b"/>
                  <a:pathLst>
                    <a:path w="6481" h="10477">
                      <a:moveTo>
                        <a:pt x="3624" y="0"/>
                      </a:moveTo>
                      <a:cubicBezTo>
                        <a:pt x="767" y="0"/>
                        <a:pt x="-1138" y="6668"/>
                        <a:pt x="767" y="10478"/>
                      </a:cubicBezTo>
                      <a:lnTo>
                        <a:pt x="6482" y="5715"/>
                      </a:lnTo>
                      <a:cubicBezTo>
                        <a:pt x="5529" y="4763"/>
                        <a:pt x="2672" y="5715"/>
                        <a:pt x="3624" y="0"/>
                      </a:cubicBezTo>
                      <a:close/>
                    </a:path>
                  </a:pathLst>
                </a:custGeom>
                <a:grpFill/>
                <a:ln w="9525" cap="flat">
                  <a:noFill/>
                  <a:prstDash val="solid"/>
                  <a:miter/>
                </a:ln>
              </p:spPr>
              <p:txBody>
                <a:bodyPr rtlCol="0" anchor="ctr"/>
                <a:lstStyle/>
                <a:p>
                  <a:endParaRPr lang="zh-CN" altLang="en-US"/>
                </a:p>
              </p:txBody>
            </p:sp>
            <p:sp>
              <p:nvSpPr>
                <p:cNvPr id="101" name="任意多边形: 形状 100">
                  <a:extLst>
                    <a:ext uri="{FF2B5EF4-FFF2-40B4-BE49-F238E27FC236}">
                      <a16:creationId xmlns:a16="http://schemas.microsoft.com/office/drawing/2014/main" id="{42BB57B6-6009-25EF-F668-2E4BB00FF52E}"/>
                    </a:ext>
                  </a:extLst>
                </p:cNvPr>
                <p:cNvSpPr/>
                <p:nvPr/>
              </p:nvSpPr>
              <p:spPr>
                <a:xfrm>
                  <a:off x="6315075" y="3993443"/>
                  <a:ext cx="4762" cy="7811"/>
                </a:xfrm>
                <a:custGeom>
                  <a:avLst/>
                  <a:gdLst>
                    <a:gd name="connsiteX0" fmla="*/ 0 w 4762"/>
                    <a:gd name="connsiteY0" fmla="*/ 1341 h 7811"/>
                    <a:gd name="connsiteX1" fmla="*/ 4763 w 4762"/>
                    <a:gd name="connsiteY1" fmla="*/ 5151 h 7811"/>
                    <a:gd name="connsiteX2" fmla="*/ 0 w 4762"/>
                    <a:gd name="connsiteY2" fmla="*/ 1341 h 7811"/>
                  </a:gdLst>
                  <a:ahLst/>
                  <a:cxnLst>
                    <a:cxn ang="0">
                      <a:pos x="connsiteX0" y="connsiteY0"/>
                    </a:cxn>
                    <a:cxn ang="0">
                      <a:pos x="connsiteX1" y="connsiteY1"/>
                    </a:cxn>
                    <a:cxn ang="0">
                      <a:pos x="connsiteX2" y="connsiteY2"/>
                    </a:cxn>
                  </a:cxnLst>
                  <a:rect l="l" t="t" r="r" b="b"/>
                  <a:pathLst>
                    <a:path w="4762" h="7811">
                      <a:moveTo>
                        <a:pt x="0" y="1341"/>
                      </a:moveTo>
                      <a:cubicBezTo>
                        <a:pt x="953" y="4199"/>
                        <a:pt x="2857" y="11819"/>
                        <a:pt x="4763" y="5151"/>
                      </a:cubicBezTo>
                      <a:cubicBezTo>
                        <a:pt x="953" y="6104"/>
                        <a:pt x="2857" y="-3421"/>
                        <a:pt x="0" y="1341"/>
                      </a:cubicBezTo>
                      <a:close/>
                    </a:path>
                  </a:pathLst>
                </a:custGeom>
                <a:grpFill/>
                <a:ln w="9525" cap="flat">
                  <a:noFill/>
                  <a:prstDash val="solid"/>
                  <a:miter/>
                </a:ln>
              </p:spPr>
              <p:txBody>
                <a:bodyPr rtlCol="0" anchor="ctr"/>
                <a:lstStyle/>
                <a:p>
                  <a:endParaRPr lang="zh-CN" altLang="en-US"/>
                </a:p>
              </p:txBody>
            </p:sp>
            <p:sp>
              <p:nvSpPr>
                <p:cNvPr id="102" name="任意多边形: 形状 101">
                  <a:extLst>
                    <a:ext uri="{FF2B5EF4-FFF2-40B4-BE49-F238E27FC236}">
                      <a16:creationId xmlns:a16="http://schemas.microsoft.com/office/drawing/2014/main" id="{39A882E7-F2F6-1EE4-1EE7-CAA9B1258C75}"/>
                    </a:ext>
                  </a:extLst>
                </p:cNvPr>
                <p:cNvSpPr/>
                <p:nvPr/>
              </p:nvSpPr>
              <p:spPr>
                <a:xfrm>
                  <a:off x="6322694" y="3988473"/>
                  <a:ext cx="12382" cy="17858"/>
                </a:xfrm>
                <a:custGeom>
                  <a:avLst/>
                  <a:gdLst>
                    <a:gd name="connsiteX0" fmla="*/ 12383 w 12382"/>
                    <a:gd name="connsiteY0" fmla="*/ 12027 h 17858"/>
                    <a:gd name="connsiteX1" fmla="*/ 6668 w 12382"/>
                    <a:gd name="connsiteY1" fmla="*/ 7264 h 17858"/>
                    <a:gd name="connsiteX2" fmla="*/ 11430 w 12382"/>
                    <a:gd name="connsiteY2" fmla="*/ 597 h 17858"/>
                    <a:gd name="connsiteX3" fmla="*/ 4763 w 12382"/>
                    <a:gd name="connsiteY3" fmla="*/ 6312 h 17858"/>
                    <a:gd name="connsiteX4" fmla="*/ 0 w 12382"/>
                    <a:gd name="connsiteY4" fmla="*/ 12027 h 17858"/>
                    <a:gd name="connsiteX5" fmla="*/ 12383 w 12382"/>
                    <a:gd name="connsiteY5" fmla="*/ 12027 h 178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382" h="17858">
                      <a:moveTo>
                        <a:pt x="12383" y="12027"/>
                      </a:moveTo>
                      <a:lnTo>
                        <a:pt x="6668" y="7264"/>
                      </a:lnTo>
                      <a:cubicBezTo>
                        <a:pt x="5715" y="-1308"/>
                        <a:pt x="9525" y="4407"/>
                        <a:pt x="11430" y="597"/>
                      </a:cubicBezTo>
                      <a:cubicBezTo>
                        <a:pt x="6668" y="-1308"/>
                        <a:pt x="8573" y="1549"/>
                        <a:pt x="4763" y="6312"/>
                      </a:cubicBezTo>
                      <a:cubicBezTo>
                        <a:pt x="3810" y="5359"/>
                        <a:pt x="953" y="10122"/>
                        <a:pt x="0" y="12027"/>
                      </a:cubicBezTo>
                      <a:cubicBezTo>
                        <a:pt x="6668" y="7264"/>
                        <a:pt x="6668" y="27267"/>
                        <a:pt x="12383" y="12027"/>
                      </a:cubicBezTo>
                      <a:close/>
                    </a:path>
                  </a:pathLst>
                </a:custGeom>
                <a:grpFill/>
                <a:ln w="9525" cap="flat">
                  <a:noFill/>
                  <a:prstDash val="solid"/>
                  <a:miter/>
                </a:ln>
              </p:spPr>
              <p:txBody>
                <a:bodyPr rtlCol="0" anchor="ctr"/>
                <a:lstStyle/>
                <a:p>
                  <a:endParaRPr lang="zh-CN" altLang="en-US"/>
                </a:p>
              </p:txBody>
            </p:sp>
            <p:sp>
              <p:nvSpPr>
                <p:cNvPr id="103" name="任意多边形: 形状 102">
                  <a:extLst>
                    <a:ext uri="{FF2B5EF4-FFF2-40B4-BE49-F238E27FC236}">
                      <a16:creationId xmlns:a16="http://schemas.microsoft.com/office/drawing/2014/main" id="{3CAFE06F-9DA2-18D8-F144-74FEE087DAF2}"/>
                    </a:ext>
                  </a:extLst>
                </p:cNvPr>
                <p:cNvSpPr/>
                <p:nvPr/>
              </p:nvSpPr>
              <p:spPr>
                <a:xfrm>
                  <a:off x="6323647" y="3991927"/>
                  <a:ext cx="1905" cy="3809"/>
                </a:xfrm>
                <a:custGeom>
                  <a:avLst/>
                  <a:gdLst>
                    <a:gd name="connsiteX0" fmla="*/ 0 w 1905"/>
                    <a:gd name="connsiteY0" fmla="*/ 0 h 3809"/>
                    <a:gd name="connsiteX1" fmla="*/ 0 w 1905"/>
                    <a:gd name="connsiteY1" fmla="*/ 3810 h 3809"/>
                    <a:gd name="connsiteX2" fmla="*/ 1905 w 1905"/>
                    <a:gd name="connsiteY2" fmla="*/ 952 h 3809"/>
                  </a:gdLst>
                  <a:ahLst/>
                  <a:cxnLst>
                    <a:cxn ang="0">
                      <a:pos x="connsiteX0" y="connsiteY0"/>
                    </a:cxn>
                    <a:cxn ang="0">
                      <a:pos x="connsiteX1" y="connsiteY1"/>
                    </a:cxn>
                    <a:cxn ang="0">
                      <a:pos x="connsiteX2" y="connsiteY2"/>
                    </a:cxn>
                  </a:cxnLst>
                  <a:rect l="l" t="t" r="r" b="b"/>
                  <a:pathLst>
                    <a:path w="1905" h="3809">
                      <a:moveTo>
                        <a:pt x="0" y="0"/>
                      </a:moveTo>
                      <a:lnTo>
                        <a:pt x="0" y="3810"/>
                      </a:lnTo>
                      <a:lnTo>
                        <a:pt x="1905" y="952"/>
                      </a:lnTo>
                      <a:close/>
                    </a:path>
                  </a:pathLst>
                </a:custGeom>
                <a:grpFill/>
                <a:ln w="9525" cap="flat">
                  <a:noFill/>
                  <a:prstDash val="solid"/>
                  <a:miter/>
                </a:ln>
              </p:spPr>
              <p:txBody>
                <a:bodyPr rtlCol="0" anchor="ctr"/>
                <a:lstStyle/>
                <a:p>
                  <a:endParaRPr lang="zh-CN" altLang="en-US"/>
                </a:p>
              </p:txBody>
            </p:sp>
            <p:sp>
              <p:nvSpPr>
                <p:cNvPr id="104" name="任意多边形: 形状 103">
                  <a:extLst>
                    <a:ext uri="{FF2B5EF4-FFF2-40B4-BE49-F238E27FC236}">
                      <a16:creationId xmlns:a16="http://schemas.microsoft.com/office/drawing/2014/main" id="{8866914F-CC85-A331-98B4-AA927864B99D}"/>
                    </a:ext>
                  </a:extLst>
                </p:cNvPr>
                <p:cNvSpPr/>
                <p:nvPr/>
              </p:nvSpPr>
              <p:spPr>
                <a:xfrm>
                  <a:off x="6333172" y="3992879"/>
                  <a:ext cx="31432" cy="20345"/>
                </a:xfrm>
                <a:custGeom>
                  <a:avLst/>
                  <a:gdLst>
                    <a:gd name="connsiteX0" fmla="*/ 14288 w 31432"/>
                    <a:gd name="connsiteY0" fmla="*/ 17145 h 20345"/>
                    <a:gd name="connsiteX1" fmla="*/ 24765 w 31432"/>
                    <a:gd name="connsiteY1" fmla="*/ 16192 h 20345"/>
                    <a:gd name="connsiteX2" fmla="*/ 23813 w 31432"/>
                    <a:gd name="connsiteY2" fmla="*/ 19050 h 20345"/>
                    <a:gd name="connsiteX3" fmla="*/ 26670 w 31432"/>
                    <a:gd name="connsiteY3" fmla="*/ 18098 h 20345"/>
                    <a:gd name="connsiteX4" fmla="*/ 26670 w 31432"/>
                    <a:gd name="connsiteY4" fmla="*/ 20003 h 20345"/>
                    <a:gd name="connsiteX5" fmla="*/ 31433 w 31432"/>
                    <a:gd name="connsiteY5" fmla="*/ 7620 h 20345"/>
                    <a:gd name="connsiteX6" fmla="*/ 26670 w 31432"/>
                    <a:gd name="connsiteY6" fmla="*/ 8573 h 20345"/>
                    <a:gd name="connsiteX7" fmla="*/ 28575 w 31432"/>
                    <a:gd name="connsiteY7" fmla="*/ 0 h 20345"/>
                    <a:gd name="connsiteX8" fmla="*/ 24765 w 31432"/>
                    <a:gd name="connsiteY8" fmla="*/ 9525 h 20345"/>
                    <a:gd name="connsiteX9" fmla="*/ 22860 w 31432"/>
                    <a:gd name="connsiteY9" fmla="*/ 4763 h 20345"/>
                    <a:gd name="connsiteX10" fmla="*/ 17145 w 31432"/>
                    <a:gd name="connsiteY10" fmla="*/ 14288 h 20345"/>
                    <a:gd name="connsiteX11" fmla="*/ 14288 w 31432"/>
                    <a:gd name="connsiteY11" fmla="*/ 8573 h 20345"/>
                    <a:gd name="connsiteX12" fmla="*/ 8572 w 31432"/>
                    <a:gd name="connsiteY12" fmla="*/ 13335 h 20345"/>
                    <a:gd name="connsiteX13" fmla="*/ 4763 w 31432"/>
                    <a:gd name="connsiteY13" fmla="*/ 1905 h 20345"/>
                    <a:gd name="connsiteX14" fmla="*/ 0 w 31432"/>
                    <a:gd name="connsiteY14" fmla="*/ 17145 h 20345"/>
                    <a:gd name="connsiteX15" fmla="*/ 4763 w 31432"/>
                    <a:gd name="connsiteY15" fmla="*/ 11430 h 20345"/>
                    <a:gd name="connsiteX16" fmla="*/ 6668 w 31432"/>
                    <a:gd name="connsiteY16" fmla="*/ 20003 h 20345"/>
                    <a:gd name="connsiteX17" fmla="*/ 14288 w 31432"/>
                    <a:gd name="connsiteY17" fmla="*/ 17145 h 20345"/>
                    <a:gd name="connsiteX18" fmla="*/ 14288 w 31432"/>
                    <a:gd name="connsiteY18" fmla="*/ 17145 h 20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1432" h="20345">
                      <a:moveTo>
                        <a:pt x="14288" y="17145"/>
                      </a:moveTo>
                      <a:cubicBezTo>
                        <a:pt x="17145" y="26670"/>
                        <a:pt x="20955" y="11430"/>
                        <a:pt x="24765" y="16192"/>
                      </a:cubicBezTo>
                      <a:cubicBezTo>
                        <a:pt x="24765" y="17145"/>
                        <a:pt x="24765" y="17145"/>
                        <a:pt x="23813" y="19050"/>
                      </a:cubicBezTo>
                      <a:lnTo>
                        <a:pt x="26670" y="18098"/>
                      </a:lnTo>
                      <a:lnTo>
                        <a:pt x="26670" y="20003"/>
                      </a:lnTo>
                      <a:cubicBezTo>
                        <a:pt x="26670" y="14288"/>
                        <a:pt x="29528" y="11430"/>
                        <a:pt x="31433" y="7620"/>
                      </a:cubicBezTo>
                      <a:cubicBezTo>
                        <a:pt x="28575" y="953"/>
                        <a:pt x="29528" y="15240"/>
                        <a:pt x="26670" y="8573"/>
                      </a:cubicBezTo>
                      <a:cubicBezTo>
                        <a:pt x="27622" y="5715"/>
                        <a:pt x="27622" y="1905"/>
                        <a:pt x="28575" y="0"/>
                      </a:cubicBezTo>
                      <a:cubicBezTo>
                        <a:pt x="26670" y="2858"/>
                        <a:pt x="25718" y="6667"/>
                        <a:pt x="24765" y="9525"/>
                      </a:cubicBezTo>
                      <a:cubicBezTo>
                        <a:pt x="22860" y="10478"/>
                        <a:pt x="22860" y="6667"/>
                        <a:pt x="22860" y="4763"/>
                      </a:cubicBezTo>
                      <a:cubicBezTo>
                        <a:pt x="20955" y="8573"/>
                        <a:pt x="20003" y="17145"/>
                        <a:pt x="17145" y="14288"/>
                      </a:cubicBezTo>
                      <a:cubicBezTo>
                        <a:pt x="15240" y="9525"/>
                        <a:pt x="19050" y="5715"/>
                        <a:pt x="14288" y="8573"/>
                      </a:cubicBezTo>
                      <a:cubicBezTo>
                        <a:pt x="16193" y="18098"/>
                        <a:pt x="10478" y="6667"/>
                        <a:pt x="8572" y="13335"/>
                      </a:cubicBezTo>
                      <a:cubicBezTo>
                        <a:pt x="5715" y="11430"/>
                        <a:pt x="3810" y="5715"/>
                        <a:pt x="4763" y="1905"/>
                      </a:cubicBezTo>
                      <a:cubicBezTo>
                        <a:pt x="4763" y="9525"/>
                        <a:pt x="1905" y="15240"/>
                        <a:pt x="0" y="17145"/>
                      </a:cubicBezTo>
                      <a:lnTo>
                        <a:pt x="4763" y="11430"/>
                      </a:lnTo>
                      <a:lnTo>
                        <a:pt x="6668" y="20003"/>
                      </a:lnTo>
                      <a:cubicBezTo>
                        <a:pt x="10478" y="15240"/>
                        <a:pt x="12383" y="15240"/>
                        <a:pt x="14288" y="17145"/>
                      </a:cubicBezTo>
                      <a:lnTo>
                        <a:pt x="14288" y="17145"/>
                      </a:lnTo>
                      <a:close/>
                    </a:path>
                  </a:pathLst>
                </a:custGeom>
                <a:grpFill/>
                <a:ln w="9525" cap="flat">
                  <a:noFill/>
                  <a:prstDash val="solid"/>
                  <a:miter/>
                </a:ln>
              </p:spPr>
              <p:txBody>
                <a:bodyPr rtlCol="0" anchor="ctr"/>
                <a:lstStyle/>
                <a:p>
                  <a:endParaRPr lang="zh-CN" altLang="en-US"/>
                </a:p>
              </p:txBody>
            </p:sp>
            <p:sp>
              <p:nvSpPr>
                <p:cNvPr id="105" name="任意多边形: 形状 104">
                  <a:extLst>
                    <a:ext uri="{FF2B5EF4-FFF2-40B4-BE49-F238E27FC236}">
                      <a16:creationId xmlns:a16="http://schemas.microsoft.com/office/drawing/2014/main" id="{0A994981-43BA-B023-DBA4-A3D6936D0218}"/>
                    </a:ext>
                  </a:extLst>
                </p:cNvPr>
                <p:cNvSpPr/>
                <p:nvPr/>
              </p:nvSpPr>
              <p:spPr>
                <a:xfrm>
                  <a:off x="6361747" y="3990022"/>
                  <a:ext cx="952" cy="1905"/>
                </a:xfrm>
                <a:custGeom>
                  <a:avLst/>
                  <a:gdLst>
                    <a:gd name="connsiteX0" fmla="*/ 0 w 952"/>
                    <a:gd name="connsiteY0" fmla="*/ 1905 h 1905"/>
                    <a:gd name="connsiteX1" fmla="*/ 953 w 952"/>
                    <a:gd name="connsiteY1" fmla="*/ 0 h 1905"/>
                    <a:gd name="connsiteX2" fmla="*/ 0 w 952"/>
                    <a:gd name="connsiteY2" fmla="*/ 1905 h 1905"/>
                  </a:gdLst>
                  <a:ahLst/>
                  <a:cxnLst>
                    <a:cxn ang="0">
                      <a:pos x="connsiteX0" y="connsiteY0"/>
                    </a:cxn>
                    <a:cxn ang="0">
                      <a:pos x="connsiteX1" y="connsiteY1"/>
                    </a:cxn>
                    <a:cxn ang="0">
                      <a:pos x="connsiteX2" y="connsiteY2"/>
                    </a:cxn>
                  </a:cxnLst>
                  <a:rect l="l" t="t" r="r" b="b"/>
                  <a:pathLst>
                    <a:path w="952" h="1905">
                      <a:moveTo>
                        <a:pt x="0" y="1905"/>
                      </a:moveTo>
                      <a:cubicBezTo>
                        <a:pt x="0" y="953"/>
                        <a:pt x="953" y="953"/>
                        <a:pt x="953" y="0"/>
                      </a:cubicBezTo>
                      <a:cubicBezTo>
                        <a:pt x="953" y="0"/>
                        <a:pt x="953" y="953"/>
                        <a:pt x="0" y="1905"/>
                      </a:cubicBezTo>
                      <a:close/>
                    </a:path>
                  </a:pathLst>
                </a:custGeom>
                <a:grpFill/>
                <a:ln w="9525" cap="flat">
                  <a:noFill/>
                  <a:prstDash val="solid"/>
                  <a:miter/>
                </a:ln>
              </p:spPr>
              <p:txBody>
                <a:bodyPr rtlCol="0" anchor="ctr"/>
                <a:lstStyle/>
                <a:p>
                  <a:endParaRPr lang="zh-CN" altLang="en-US"/>
                </a:p>
              </p:txBody>
            </p:sp>
            <p:sp>
              <p:nvSpPr>
                <p:cNvPr id="106" name="任意多边形: 形状 105">
                  <a:extLst>
                    <a:ext uri="{FF2B5EF4-FFF2-40B4-BE49-F238E27FC236}">
                      <a16:creationId xmlns:a16="http://schemas.microsoft.com/office/drawing/2014/main" id="{21018978-0EAC-8786-F061-9F98D4AD1D8C}"/>
                    </a:ext>
                  </a:extLst>
                </p:cNvPr>
                <p:cNvSpPr/>
                <p:nvPr/>
              </p:nvSpPr>
              <p:spPr>
                <a:xfrm>
                  <a:off x="6337934" y="3987165"/>
                  <a:ext cx="1905" cy="3809"/>
                </a:xfrm>
                <a:custGeom>
                  <a:avLst/>
                  <a:gdLst>
                    <a:gd name="connsiteX0" fmla="*/ 0 w 1905"/>
                    <a:gd name="connsiteY0" fmla="*/ 3810 h 3809"/>
                    <a:gd name="connsiteX1" fmla="*/ 1905 w 1905"/>
                    <a:gd name="connsiteY1" fmla="*/ 2857 h 3809"/>
                    <a:gd name="connsiteX2" fmla="*/ 953 w 1905"/>
                    <a:gd name="connsiteY2" fmla="*/ 0 h 3809"/>
                  </a:gdLst>
                  <a:ahLst/>
                  <a:cxnLst>
                    <a:cxn ang="0">
                      <a:pos x="connsiteX0" y="connsiteY0"/>
                    </a:cxn>
                    <a:cxn ang="0">
                      <a:pos x="connsiteX1" y="connsiteY1"/>
                    </a:cxn>
                    <a:cxn ang="0">
                      <a:pos x="connsiteX2" y="connsiteY2"/>
                    </a:cxn>
                  </a:cxnLst>
                  <a:rect l="l" t="t" r="r" b="b"/>
                  <a:pathLst>
                    <a:path w="1905" h="3809">
                      <a:moveTo>
                        <a:pt x="0" y="3810"/>
                      </a:moveTo>
                      <a:lnTo>
                        <a:pt x="1905" y="2857"/>
                      </a:lnTo>
                      <a:lnTo>
                        <a:pt x="953" y="0"/>
                      </a:lnTo>
                      <a:close/>
                    </a:path>
                  </a:pathLst>
                </a:custGeom>
                <a:grpFill/>
                <a:ln w="9525" cap="flat">
                  <a:noFill/>
                  <a:prstDash val="solid"/>
                  <a:miter/>
                </a:ln>
              </p:spPr>
              <p:txBody>
                <a:bodyPr rtlCol="0" anchor="ctr"/>
                <a:lstStyle/>
                <a:p>
                  <a:endParaRPr lang="zh-CN" altLang="en-US"/>
                </a:p>
              </p:txBody>
            </p:sp>
            <p:sp>
              <p:nvSpPr>
                <p:cNvPr id="107" name="任意多边形: 形状 106">
                  <a:extLst>
                    <a:ext uri="{FF2B5EF4-FFF2-40B4-BE49-F238E27FC236}">
                      <a16:creationId xmlns:a16="http://schemas.microsoft.com/office/drawing/2014/main" id="{F6D2F743-9298-3F9E-5F25-5F85FAA2F422}"/>
                    </a:ext>
                  </a:extLst>
                </p:cNvPr>
                <p:cNvSpPr/>
                <p:nvPr/>
              </p:nvSpPr>
              <p:spPr>
                <a:xfrm>
                  <a:off x="6363890" y="3984307"/>
                  <a:ext cx="1666" cy="3809"/>
                </a:xfrm>
                <a:custGeom>
                  <a:avLst/>
                  <a:gdLst>
                    <a:gd name="connsiteX0" fmla="*/ 714 w 1666"/>
                    <a:gd name="connsiteY0" fmla="*/ 952 h 3809"/>
                    <a:gd name="connsiteX1" fmla="*/ 714 w 1666"/>
                    <a:gd name="connsiteY1" fmla="*/ 3810 h 3809"/>
                    <a:gd name="connsiteX2" fmla="*/ 1667 w 1666"/>
                    <a:gd name="connsiteY2" fmla="*/ 0 h 3809"/>
                    <a:gd name="connsiteX3" fmla="*/ 714 w 1666"/>
                    <a:gd name="connsiteY3" fmla="*/ 952 h 3809"/>
                  </a:gdLst>
                  <a:ahLst/>
                  <a:cxnLst>
                    <a:cxn ang="0">
                      <a:pos x="connsiteX0" y="connsiteY0"/>
                    </a:cxn>
                    <a:cxn ang="0">
                      <a:pos x="connsiteX1" y="connsiteY1"/>
                    </a:cxn>
                    <a:cxn ang="0">
                      <a:pos x="connsiteX2" y="connsiteY2"/>
                    </a:cxn>
                    <a:cxn ang="0">
                      <a:pos x="connsiteX3" y="connsiteY3"/>
                    </a:cxn>
                  </a:cxnLst>
                  <a:rect l="l" t="t" r="r" b="b"/>
                  <a:pathLst>
                    <a:path w="1666" h="3809">
                      <a:moveTo>
                        <a:pt x="714" y="952"/>
                      </a:moveTo>
                      <a:cubicBezTo>
                        <a:pt x="-238" y="952"/>
                        <a:pt x="-238" y="3810"/>
                        <a:pt x="714" y="3810"/>
                      </a:cubicBezTo>
                      <a:lnTo>
                        <a:pt x="1667" y="0"/>
                      </a:lnTo>
                      <a:lnTo>
                        <a:pt x="714" y="952"/>
                      </a:lnTo>
                      <a:close/>
                    </a:path>
                  </a:pathLst>
                </a:custGeom>
                <a:grpFill/>
                <a:ln w="9525" cap="flat">
                  <a:noFill/>
                  <a:prstDash val="solid"/>
                  <a:miter/>
                </a:ln>
              </p:spPr>
              <p:txBody>
                <a:bodyPr rtlCol="0" anchor="ctr"/>
                <a:lstStyle/>
                <a:p>
                  <a:endParaRPr lang="zh-CN" altLang="en-US"/>
                </a:p>
              </p:txBody>
            </p:sp>
            <p:sp>
              <p:nvSpPr>
                <p:cNvPr id="108" name="任意多边形: 形状 107">
                  <a:extLst>
                    <a:ext uri="{FF2B5EF4-FFF2-40B4-BE49-F238E27FC236}">
                      <a16:creationId xmlns:a16="http://schemas.microsoft.com/office/drawing/2014/main" id="{8EBEBCE1-A2E0-AE71-E481-B71997E01FD4}"/>
                    </a:ext>
                  </a:extLst>
                </p:cNvPr>
                <p:cNvSpPr/>
                <p:nvPr/>
              </p:nvSpPr>
              <p:spPr>
                <a:xfrm>
                  <a:off x="6367462" y="3990975"/>
                  <a:ext cx="2857" cy="4762"/>
                </a:xfrm>
                <a:custGeom>
                  <a:avLst/>
                  <a:gdLst>
                    <a:gd name="connsiteX0" fmla="*/ 0 w 2857"/>
                    <a:gd name="connsiteY0" fmla="*/ 0 h 4762"/>
                    <a:gd name="connsiteX1" fmla="*/ 1905 w 2857"/>
                    <a:gd name="connsiteY1" fmla="*/ 4763 h 4762"/>
                    <a:gd name="connsiteX2" fmla="*/ 2857 w 2857"/>
                    <a:gd name="connsiteY2" fmla="*/ 953 h 4762"/>
                  </a:gdLst>
                  <a:ahLst/>
                  <a:cxnLst>
                    <a:cxn ang="0">
                      <a:pos x="connsiteX0" y="connsiteY0"/>
                    </a:cxn>
                    <a:cxn ang="0">
                      <a:pos x="connsiteX1" y="connsiteY1"/>
                    </a:cxn>
                    <a:cxn ang="0">
                      <a:pos x="connsiteX2" y="connsiteY2"/>
                    </a:cxn>
                  </a:cxnLst>
                  <a:rect l="l" t="t" r="r" b="b"/>
                  <a:pathLst>
                    <a:path w="2857" h="4762">
                      <a:moveTo>
                        <a:pt x="0" y="0"/>
                      </a:moveTo>
                      <a:lnTo>
                        <a:pt x="1905" y="4763"/>
                      </a:lnTo>
                      <a:lnTo>
                        <a:pt x="2857" y="953"/>
                      </a:lnTo>
                      <a:close/>
                    </a:path>
                  </a:pathLst>
                </a:custGeom>
                <a:grpFill/>
                <a:ln w="9525" cap="flat">
                  <a:noFill/>
                  <a:prstDash val="solid"/>
                  <a:miter/>
                </a:ln>
              </p:spPr>
              <p:txBody>
                <a:bodyPr rtlCol="0" anchor="ctr"/>
                <a:lstStyle/>
                <a:p>
                  <a:endParaRPr lang="zh-CN" altLang="en-US"/>
                </a:p>
              </p:txBody>
            </p:sp>
            <p:sp>
              <p:nvSpPr>
                <p:cNvPr id="109" name="任意多边形: 形状 108">
                  <a:extLst>
                    <a:ext uri="{FF2B5EF4-FFF2-40B4-BE49-F238E27FC236}">
                      <a16:creationId xmlns:a16="http://schemas.microsoft.com/office/drawing/2014/main" id="{888019F6-CC12-64F5-0971-32F3E39A26CC}"/>
                    </a:ext>
                  </a:extLst>
                </p:cNvPr>
                <p:cNvSpPr/>
                <p:nvPr/>
              </p:nvSpPr>
              <p:spPr>
                <a:xfrm>
                  <a:off x="6433184" y="3994012"/>
                  <a:ext cx="1905" cy="7778"/>
                </a:xfrm>
                <a:custGeom>
                  <a:avLst/>
                  <a:gdLst>
                    <a:gd name="connsiteX0" fmla="*/ 1905 w 1905"/>
                    <a:gd name="connsiteY0" fmla="*/ 772 h 7778"/>
                    <a:gd name="connsiteX1" fmla="*/ 0 w 1905"/>
                    <a:gd name="connsiteY1" fmla="*/ 7440 h 7778"/>
                    <a:gd name="connsiteX2" fmla="*/ 1905 w 1905"/>
                    <a:gd name="connsiteY2" fmla="*/ 772 h 7778"/>
                  </a:gdLst>
                  <a:ahLst/>
                  <a:cxnLst>
                    <a:cxn ang="0">
                      <a:pos x="connsiteX0" y="connsiteY0"/>
                    </a:cxn>
                    <a:cxn ang="0">
                      <a:pos x="connsiteX1" y="connsiteY1"/>
                    </a:cxn>
                    <a:cxn ang="0">
                      <a:pos x="connsiteX2" y="connsiteY2"/>
                    </a:cxn>
                  </a:cxnLst>
                  <a:rect l="l" t="t" r="r" b="b"/>
                  <a:pathLst>
                    <a:path w="1905" h="7778">
                      <a:moveTo>
                        <a:pt x="1905" y="772"/>
                      </a:moveTo>
                      <a:cubicBezTo>
                        <a:pt x="0" y="-2085"/>
                        <a:pt x="0" y="3630"/>
                        <a:pt x="0" y="7440"/>
                      </a:cubicBezTo>
                      <a:cubicBezTo>
                        <a:pt x="2858" y="9345"/>
                        <a:pt x="0" y="2677"/>
                        <a:pt x="1905" y="772"/>
                      </a:cubicBezTo>
                      <a:close/>
                    </a:path>
                  </a:pathLst>
                </a:custGeom>
                <a:grpFill/>
                <a:ln w="9525" cap="flat">
                  <a:noFill/>
                  <a:prstDash val="solid"/>
                  <a:miter/>
                </a:ln>
              </p:spPr>
              <p:txBody>
                <a:bodyPr rtlCol="0" anchor="ctr"/>
                <a:lstStyle/>
                <a:p>
                  <a:endParaRPr lang="zh-CN" altLang="en-US"/>
                </a:p>
              </p:txBody>
            </p:sp>
            <p:sp>
              <p:nvSpPr>
                <p:cNvPr id="110" name="任意多边形: 形状 109">
                  <a:extLst>
                    <a:ext uri="{FF2B5EF4-FFF2-40B4-BE49-F238E27FC236}">
                      <a16:creationId xmlns:a16="http://schemas.microsoft.com/office/drawing/2014/main" id="{0422E23E-850B-FCEE-4799-7D846D85FE09}"/>
                    </a:ext>
                  </a:extLst>
                </p:cNvPr>
                <p:cNvSpPr/>
                <p:nvPr/>
              </p:nvSpPr>
              <p:spPr>
                <a:xfrm>
                  <a:off x="6470332" y="3984902"/>
                  <a:ext cx="6667" cy="4628"/>
                </a:xfrm>
                <a:custGeom>
                  <a:avLst/>
                  <a:gdLst>
                    <a:gd name="connsiteX0" fmla="*/ 6668 w 6667"/>
                    <a:gd name="connsiteY0" fmla="*/ 1310 h 4628"/>
                    <a:gd name="connsiteX1" fmla="*/ 0 w 6667"/>
                    <a:gd name="connsiteY1" fmla="*/ 3215 h 4628"/>
                    <a:gd name="connsiteX2" fmla="*/ 6668 w 6667"/>
                    <a:gd name="connsiteY2" fmla="*/ 1310 h 4628"/>
                  </a:gdLst>
                  <a:ahLst/>
                  <a:cxnLst>
                    <a:cxn ang="0">
                      <a:pos x="connsiteX0" y="connsiteY0"/>
                    </a:cxn>
                    <a:cxn ang="0">
                      <a:pos x="connsiteX1" y="connsiteY1"/>
                    </a:cxn>
                    <a:cxn ang="0">
                      <a:pos x="connsiteX2" y="connsiteY2"/>
                    </a:cxn>
                  </a:cxnLst>
                  <a:rect l="l" t="t" r="r" b="b"/>
                  <a:pathLst>
                    <a:path w="6667" h="4628">
                      <a:moveTo>
                        <a:pt x="6668" y="1310"/>
                      </a:moveTo>
                      <a:cubicBezTo>
                        <a:pt x="3810" y="-2500"/>
                        <a:pt x="1905" y="3215"/>
                        <a:pt x="0" y="3215"/>
                      </a:cubicBezTo>
                      <a:cubicBezTo>
                        <a:pt x="1905" y="6072"/>
                        <a:pt x="4763" y="4167"/>
                        <a:pt x="6668" y="1310"/>
                      </a:cubicBezTo>
                      <a:close/>
                    </a:path>
                  </a:pathLst>
                </a:custGeom>
                <a:grpFill/>
                <a:ln w="9525" cap="flat">
                  <a:noFill/>
                  <a:prstDash val="solid"/>
                  <a:miter/>
                </a:ln>
              </p:spPr>
              <p:txBody>
                <a:bodyPr rtlCol="0" anchor="ctr"/>
                <a:lstStyle/>
                <a:p>
                  <a:endParaRPr lang="zh-CN" altLang="en-US"/>
                </a:p>
              </p:txBody>
            </p:sp>
            <p:sp>
              <p:nvSpPr>
                <p:cNvPr id="111" name="任意多边形: 形状 110">
                  <a:extLst>
                    <a:ext uri="{FF2B5EF4-FFF2-40B4-BE49-F238E27FC236}">
                      <a16:creationId xmlns:a16="http://schemas.microsoft.com/office/drawing/2014/main" id="{4C23886E-F1A2-3648-9C9A-7961422946C3}"/>
                    </a:ext>
                  </a:extLst>
                </p:cNvPr>
                <p:cNvSpPr/>
                <p:nvPr/>
              </p:nvSpPr>
              <p:spPr>
                <a:xfrm>
                  <a:off x="6492240" y="3965257"/>
                  <a:ext cx="2381" cy="14685"/>
                </a:xfrm>
                <a:custGeom>
                  <a:avLst/>
                  <a:gdLst>
                    <a:gd name="connsiteX0" fmla="*/ 1905 w 2381"/>
                    <a:gd name="connsiteY0" fmla="*/ 0 h 14685"/>
                    <a:gd name="connsiteX1" fmla="*/ 1905 w 2381"/>
                    <a:gd name="connsiteY1" fmla="*/ 3810 h 14685"/>
                    <a:gd name="connsiteX2" fmla="*/ 0 w 2381"/>
                    <a:gd name="connsiteY2" fmla="*/ 14288 h 14685"/>
                    <a:gd name="connsiteX3" fmla="*/ 1905 w 2381"/>
                    <a:gd name="connsiteY3" fmla="*/ 0 h 14685"/>
                  </a:gdLst>
                  <a:ahLst/>
                  <a:cxnLst>
                    <a:cxn ang="0">
                      <a:pos x="connsiteX0" y="connsiteY0"/>
                    </a:cxn>
                    <a:cxn ang="0">
                      <a:pos x="connsiteX1" y="connsiteY1"/>
                    </a:cxn>
                    <a:cxn ang="0">
                      <a:pos x="connsiteX2" y="connsiteY2"/>
                    </a:cxn>
                    <a:cxn ang="0">
                      <a:pos x="connsiteX3" y="connsiteY3"/>
                    </a:cxn>
                  </a:cxnLst>
                  <a:rect l="l" t="t" r="r" b="b"/>
                  <a:pathLst>
                    <a:path w="2381" h="14685">
                      <a:moveTo>
                        <a:pt x="1905" y="0"/>
                      </a:moveTo>
                      <a:cubicBezTo>
                        <a:pt x="1905" y="1905"/>
                        <a:pt x="953" y="2858"/>
                        <a:pt x="1905" y="3810"/>
                      </a:cubicBezTo>
                      <a:lnTo>
                        <a:pt x="0" y="14288"/>
                      </a:lnTo>
                      <a:cubicBezTo>
                        <a:pt x="3810" y="17145"/>
                        <a:pt x="1905" y="3810"/>
                        <a:pt x="1905" y="0"/>
                      </a:cubicBezTo>
                      <a:close/>
                    </a:path>
                  </a:pathLst>
                </a:custGeom>
                <a:grpFill/>
                <a:ln w="9525" cap="flat">
                  <a:noFill/>
                  <a:prstDash val="solid"/>
                  <a:miter/>
                </a:ln>
              </p:spPr>
              <p:txBody>
                <a:bodyPr rtlCol="0" anchor="ctr"/>
                <a:lstStyle/>
                <a:p>
                  <a:endParaRPr lang="zh-CN" altLang="en-US"/>
                </a:p>
              </p:txBody>
            </p:sp>
            <p:sp>
              <p:nvSpPr>
                <p:cNvPr id="112" name="任意多边形: 形状 111">
                  <a:extLst>
                    <a:ext uri="{FF2B5EF4-FFF2-40B4-BE49-F238E27FC236}">
                      <a16:creationId xmlns:a16="http://schemas.microsoft.com/office/drawing/2014/main" id="{C2D1623D-DBAD-7EE9-6D5E-82E738FAF1A9}"/>
                    </a:ext>
                  </a:extLst>
                </p:cNvPr>
                <p:cNvSpPr/>
                <p:nvPr/>
              </p:nvSpPr>
              <p:spPr>
                <a:xfrm>
                  <a:off x="6511290" y="3962400"/>
                  <a:ext cx="3110" cy="13334"/>
                </a:xfrm>
                <a:custGeom>
                  <a:avLst/>
                  <a:gdLst>
                    <a:gd name="connsiteX0" fmla="*/ 2857 w 3110"/>
                    <a:gd name="connsiteY0" fmla="*/ 0 h 13334"/>
                    <a:gd name="connsiteX1" fmla="*/ 0 w 3110"/>
                    <a:gd name="connsiteY1" fmla="*/ 3810 h 13334"/>
                    <a:gd name="connsiteX2" fmla="*/ 1905 w 3110"/>
                    <a:gd name="connsiteY2" fmla="*/ 3810 h 13334"/>
                    <a:gd name="connsiteX3" fmla="*/ 0 w 3110"/>
                    <a:gd name="connsiteY3" fmla="*/ 13335 h 13334"/>
                    <a:gd name="connsiteX4" fmla="*/ 2857 w 3110"/>
                    <a:gd name="connsiteY4" fmla="*/ 0 h 133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10" h="13334">
                      <a:moveTo>
                        <a:pt x="2857" y="0"/>
                      </a:moveTo>
                      <a:lnTo>
                        <a:pt x="0" y="3810"/>
                      </a:lnTo>
                      <a:lnTo>
                        <a:pt x="1905" y="3810"/>
                      </a:lnTo>
                      <a:cubicBezTo>
                        <a:pt x="953" y="7620"/>
                        <a:pt x="953" y="10478"/>
                        <a:pt x="0" y="13335"/>
                      </a:cubicBezTo>
                      <a:cubicBezTo>
                        <a:pt x="1905" y="11430"/>
                        <a:pt x="3810" y="7620"/>
                        <a:pt x="2857" y="0"/>
                      </a:cubicBezTo>
                      <a:close/>
                    </a:path>
                  </a:pathLst>
                </a:custGeom>
                <a:grpFill/>
                <a:ln w="9525" cap="flat">
                  <a:noFill/>
                  <a:prstDash val="solid"/>
                  <a:miter/>
                </a:ln>
              </p:spPr>
              <p:txBody>
                <a:bodyPr rtlCol="0" anchor="ctr"/>
                <a:lstStyle/>
                <a:p>
                  <a:endParaRPr lang="zh-CN" altLang="en-US"/>
                </a:p>
              </p:txBody>
            </p:sp>
            <p:sp>
              <p:nvSpPr>
                <p:cNvPr id="113" name="任意多边形: 形状 112">
                  <a:extLst>
                    <a:ext uri="{FF2B5EF4-FFF2-40B4-BE49-F238E27FC236}">
                      <a16:creationId xmlns:a16="http://schemas.microsoft.com/office/drawing/2014/main" id="{29FBD079-255E-AEA7-041A-80B93600B6E1}"/>
                    </a:ext>
                  </a:extLst>
                </p:cNvPr>
                <p:cNvSpPr/>
                <p:nvPr/>
              </p:nvSpPr>
              <p:spPr>
                <a:xfrm>
                  <a:off x="6507480" y="3976313"/>
                  <a:ext cx="952" cy="2279"/>
                </a:xfrm>
                <a:custGeom>
                  <a:avLst/>
                  <a:gdLst>
                    <a:gd name="connsiteX0" fmla="*/ 0 w 952"/>
                    <a:gd name="connsiteY0" fmla="*/ 2279 h 2279"/>
                    <a:gd name="connsiteX1" fmla="*/ 952 w 952"/>
                    <a:gd name="connsiteY1" fmla="*/ 1327 h 2279"/>
                    <a:gd name="connsiteX2" fmla="*/ 0 w 952"/>
                    <a:gd name="connsiteY2" fmla="*/ 2279 h 2279"/>
                  </a:gdLst>
                  <a:ahLst/>
                  <a:cxnLst>
                    <a:cxn ang="0">
                      <a:pos x="connsiteX0" y="connsiteY0"/>
                    </a:cxn>
                    <a:cxn ang="0">
                      <a:pos x="connsiteX1" y="connsiteY1"/>
                    </a:cxn>
                    <a:cxn ang="0">
                      <a:pos x="connsiteX2" y="connsiteY2"/>
                    </a:cxn>
                  </a:cxnLst>
                  <a:rect l="l" t="t" r="r" b="b"/>
                  <a:pathLst>
                    <a:path w="952" h="2279">
                      <a:moveTo>
                        <a:pt x="0" y="2279"/>
                      </a:moveTo>
                      <a:cubicBezTo>
                        <a:pt x="0" y="2279"/>
                        <a:pt x="952" y="2279"/>
                        <a:pt x="952" y="1327"/>
                      </a:cubicBezTo>
                      <a:cubicBezTo>
                        <a:pt x="952" y="374"/>
                        <a:pt x="952" y="-1531"/>
                        <a:pt x="0" y="2279"/>
                      </a:cubicBezTo>
                      <a:close/>
                    </a:path>
                  </a:pathLst>
                </a:custGeom>
                <a:grpFill/>
                <a:ln w="9525" cap="flat">
                  <a:noFill/>
                  <a:prstDash val="solid"/>
                  <a:miter/>
                </a:ln>
              </p:spPr>
              <p:txBody>
                <a:bodyPr rtlCol="0" anchor="ctr"/>
                <a:lstStyle/>
                <a:p>
                  <a:endParaRPr lang="zh-CN" altLang="en-US"/>
                </a:p>
              </p:txBody>
            </p:sp>
            <p:sp>
              <p:nvSpPr>
                <p:cNvPr id="114" name="任意多边形: 形状 113">
                  <a:extLst>
                    <a:ext uri="{FF2B5EF4-FFF2-40B4-BE49-F238E27FC236}">
                      <a16:creationId xmlns:a16="http://schemas.microsoft.com/office/drawing/2014/main" id="{7F673A11-1DFF-4338-C50B-809DE3F2D9E9}"/>
                    </a:ext>
                  </a:extLst>
                </p:cNvPr>
                <p:cNvSpPr/>
                <p:nvPr/>
              </p:nvSpPr>
              <p:spPr>
                <a:xfrm>
                  <a:off x="6508432" y="3976687"/>
                  <a:ext cx="1905" cy="2052"/>
                </a:xfrm>
                <a:custGeom>
                  <a:avLst/>
                  <a:gdLst>
                    <a:gd name="connsiteX0" fmla="*/ 1905 w 1905"/>
                    <a:gd name="connsiteY0" fmla="*/ 953 h 2052"/>
                    <a:gd name="connsiteX1" fmla="*/ 1905 w 1905"/>
                    <a:gd name="connsiteY1" fmla="*/ 0 h 2052"/>
                    <a:gd name="connsiteX2" fmla="*/ 0 w 1905"/>
                    <a:gd name="connsiteY2" fmla="*/ 953 h 2052"/>
                    <a:gd name="connsiteX3" fmla="*/ 1905 w 1905"/>
                    <a:gd name="connsiteY3" fmla="*/ 953 h 2052"/>
                  </a:gdLst>
                  <a:ahLst/>
                  <a:cxnLst>
                    <a:cxn ang="0">
                      <a:pos x="connsiteX0" y="connsiteY0"/>
                    </a:cxn>
                    <a:cxn ang="0">
                      <a:pos x="connsiteX1" y="connsiteY1"/>
                    </a:cxn>
                    <a:cxn ang="0">
                      <a:pos x="connsiteX2" y="connsiteY2"/>
                    </a:cxn>
                    <a:cxn ang="0">
                      <a:pos x="connsiteX3" y="connsiteY3"/>
                    </a:cxn>
                  </a:cxnLst>
                  <a:rect l="l" t="t" r="r" b="b"/>
                  <a:pathLst>
                    <a:path w="1905" h="2052">
                      <a:moveTo>
                        <a:pt x="1905" y="953"/>
                      </a:moveTo>
                      <a:cubicBezTo>
                        <a:pt x="1905" y="953"/>
                        <a:pt x="1905" y="0"/>
                        <a:pt x="1905" y="0"/>
                      </a:cubicBezTo>
                      <a:cubicBezTo>
                        <a:pt x="953" y="953"/>
                        <a:pt x="953" y="953"/>
                        <a:pt x="0" y="953"/>
                      </a:cubicBezTo>
                      <a:cubicBezTo>
                        <a:pt x="953" y="1905"/>
                        <a:pt x="953" y="2858"/>
                        <a:pt x="1905" y="953"/>
                      </a:cubicBezTo>
                      <a:close/>
                    </a:path>
                  </a:pathLst>
                </a:custGeom>
                <a:grpFill/>
                <a:ln w="9525" cap="flat">
                  <a:noFill/>
                  <a:prstDash val="solid"/>
                  <a:miter/>
                </a:ln>
              </p:spPr>
              <p:txBody>
                <a:bodyPr rtlCol="0" anchor="ctr"/>
                <a:lstStyle/>
                <a:p>
                  <a:endParaRPr lang="zh-CN" altLang="en-US"/>
                </a:p>
              </p:txBody>
            </p:sp>
            <p:sp>
              <p:nvSpPr>
                <p:cNvPr id="115" name="任意多边形: 形状 114">
                  <a:extLst>
                    <a:ext uri="{FF2B5EF4-FFF2-40B4-BE49-F238E27FC236}">
                      <a16:creationId xmlns:a16="http://schemas.microsoft.com/office/drawing/2014/main" id="{676AA1B5-69CE-2120-CC8A-C8D49467BB05}"/>
                    </a:ext>
                  </a:extLst>
                </p:cNvPr>
                <p:cNvSpPr/>
                <p:nvPr/>
              </p:nvSpPr>
              <p:spPr>
                <a:xfrm>
                  <a:off x="6517005" y="3963352"/>
                  <a:ext cx="5714" cy="3809"/>
                </a:xfrm>
                <a:custGeom>
                  <a:avLst/>
                  <a:gdLst>
                    <a:gd name="connsiteX0" fmla="*/ 0 w 5714"/>
                    <a:gd name="connsiteY0" fmla="*/ 3810 h 3809"/>
                    <a:gd name="connsiteX1" fmla="*/ 5715 w 5714"/>
                    <a:gd name="connsiteY1" fmla="*/ 1905 h 3809"/>
                    <a:gd name="connsiteX2" fmla="*/ 3810 w 5714"/>
                    <a:gd name="connsiteY2" fmla="*/ 0 h 3809"/>
                    <a:gd name="connsiteX3" fmla="*/ 0 w 5714"/>
                    <a:gd name="connsiteY3" fmla="*/ 3810 h 3809"/>
                  </a:gdLst>
                  <a:ahLst/>
                  <a:cxnLst>
                    <a:cxn ang="0">
                      <a:pos x="connsiteX0" y="connsiteY0"/>
                    </a:cxn>
                    <a:cxn ang="0">
                      <a:pos x="connsiteX1" y="connsiteY1"/>
                    </a:cxn>
                    <a:cxn ang="0">
                      <a:pos x="connsiteX2" y="connsiteY2"/>
                    </a:cxn>
                    <a:cxn ang="0">
                      <a:pos x="connsiteX3" y="connsiteY3"/>
                    </a:cxn>
                  </a:cxnLst>
                  <a:rect l="l" t="t" r="r" b="b"/>
                  <a:pathLst>
                    <a:path w="5714" h="3809">
                      <a:moveTo>
                        <a:pt x="0" y="3810"/>
                      </a:moveTo>
                      <a:lnTo>
                        <a:pt x="5715" y="1905"/>
                      </a:lnTo>
                      <a:lnTo>
                        <a:pt x="3810" y="0"/>
                      </a:lnTo>
                      <a:cubicBezTo>
                        <a:pt x="2857" y="6667"/>
                        <a:pt x="0" y="-2858"/>
                        <a:pt x="0" y="3810"/>
                      </a:cubicBezTo>
                      <a:close/>
                    </a:path>
                  </a:pathLst>
                </a:custGeom>
                <a:grpFill/>
                <a:ln w="9525" cap="flat">
                  <a:noFill/>
                  <a:prstDash val="solid"/>
                  <a:miter/>
                </a:ln>
              </p:spPr>
              <p:txBody>
                <a:bodyPr rtlCol="0" anchor="ctr"/>
                <a:lstStyle/>
                <a:p>
                  <a:endParaRPr lang="zh-CN" altLang="en-US"/>
                </a:p>
              </p:txBody>
            </p:sp>
            <p:sp>
              <p:nvSpPr>
                <p:cNvPr id="116" name="任意多边形: 形状 115">
                  <a:extLst>
                    <a:ext uri="{FF2B5EF4-FFF2-40B4-BE49-F238E27FC236}">
                      <a16:creationId xmlns:a16="http://schemas.microsoft.com/office/drawing/2014/main" id="{0CB876E1-F952-E269-A17A-AD684F7C592A}"/>
                    </a:ext>
                  </a:extLst>
                </p:cNvPr>
                <p:cNvSpPr/>
                <p:nvPr/>
              </p:nvSpPr>
              <p:spPr>
                <a:xfrm>
                  <a:off x="6546532" y="3964304"/>
                  <a:ext cx="11430" cy="11475"/>
                </a:xfrm>
                <a:custGeom>
                  <a:avLst/>
                  <a:gdLst>
                    <a:gd name="connsiteX0" fmla="*/ 0 w 11430"/>
                    <a:gd name="connsiteY0" fmla="*/ 5715 h 11475"/>
                    <a:gd name="connsiteX1" fmla="*/ 953 w 11430"/>
                    <a:gd name="connsiteY1" fmla="*/ 11430 h 11475"/>
                    <a:gd name="connsiteX2" fmla="*/ 11430 w 11430"/>
                    <a:gd name="connsiteY2" fmla="*/ 8573 h 11475"/>
                    <a:gd name="connsiteX3" fmla="*/ 9525 w 11430"/>
                    <a:gd name="connsiteY3" fmla="*/ 0 h 11475"/>
                    <a:gd name="connsiteX4" fmla="*/ 0 w 11430"/>
                    <a:gd name="connsiteY4" fmla="*/ 5715 h 114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430" h="11475">
                      <a:moveTo>
                        <a:pt x="0" y="5715"/>
                      </a:moveTo>
                      <a:lnTo>
                        <a:pt x="953" y="11430"/>
                      </a:lnTo>
                      <a:cubicBezTo>
                        <a:pt x="4763" y="12383"/>
                        <a:pt x="7620" y="-1905"/>
                        <a:pt x="11430" y="8573"/>
                      </a:cubicBezTo>
                      <a:cubicBezTo>
                        <a:pt x="9525" y="4763"/>
                        <a:pt x="13335" y="953"/>
                        <a:pt x="9525" y="0"/>
                      </a:cubicBezTo>
                      <a:cubicBezTo>
                        <a:pt x="7620" y="5715"/>
                        <a:pt x="2858" y="6667"/>
                        <a:pt x="0" y="5715"/>
                      </a:cubicBezTo>
                      <a:close/>
                    </a:path>
                  </a:pathLst>
                </a:custGeom>
                <a:grpFill/>
                <a:ln w="9525" cap="flat">
                  <a:noFill/>
                  <a:prstDash val="solid"/>
                  <a:miter/>
                </a:ln>
              </p:spPr>
              <p:txBody>
                <a:bodyPr rtlCol="0" anchor="ctr"/>
                <a:lstStyle/>
                <a:p>
                  <a:endParaRPr lang="zh-CN" altLang="en-US"/>
                </a:p>
              </p:txBody>
            </p:sp>
            <p:sp>
              <p:nvSpPr>
                <p:cNvPr id="117" name="任意多边形: 形状 116">
                  <a:extLst>
                    <a:ext uri="{FF2B5EF4-FFF2-40B4-BE49-F238E27FC236}">
                      <a16:creationId xmlns:a16="http://schemas.microsoft.com/office/drawing/2014/main" id="{F43F82D9-6E38-2C08-B4D9-FC5197A01DB0}"/>
                    </a:ext>
                  </a:extLst>
                </p:cNvPr>
                <p:cNvSpPr/>
                <p:nvPr/>
              </p:nvSpPr>
              <p:spPr>
                <a:xfrm>
                  <a:off x="6560819" y="3976580"/>
                  <a:ext cx="3117" cy="6009"/>
                </a:xfrm>
                <a:custGeom>
                  <a:avLst/>
                  <a:gdLst>
                    <a:gd name="connsiteX0" fmla="*/ 0 w 3117"/>
                    <a:gd name="connsiteY0" fmla="*/ 1060 h 6009"/>
                    <a:gd name="connsiteX1" fmla="*/ 953 w 3117"/>
                    <a:gd name="connsiteY1" fmla="*/ 5822 h 6009"/>
                    <a:gd name="connsiteX2" fmla="*/ 2858 w 3117"/>
                    <a:gd name="connsiteY2" fmla="*/ 1060 h 6009"/>
                    <a:gd name="connsiteX3" fmla="*/ 0 w 3117"/>
                    <a:gd name="connsiteY3" fmla="*/ 1060 h 6009"/>
                  </a:gdLst>
                  <a:ahLst/>
                  <a:cxnLst>
                    <a:cxn ang="0">
                      <a:pos x="connsiteX0" y="connsiteY0"/>
                    </a:cxn>
                    <a:cxn ang="0">
                      <a:pos x="connsiteX1" y="connsiteY1"/>
                    </a:cxn>
                    <a:cxn ang="0">
                      <a:pos x="connsiteX2" y="connsiteY2"/>
                    </a:cxn>
                    <a:cxn ang="0">
                      <a:pos x="connsiteX3" y="connsiteY3"/>
                    </a:cxn>
                  </a:cxnLst>
                  <a:rect l="l" t="t" r="r" b="b"/>
                  <a:pathLst>
                    <a:path w="3117" h="6009">
                      <a:moveTo>
                        <a:pt x="0" y="1060"/>
                      </a:moveTo>
                      <a:cubicBezTo>
                        <a:pt x="0" y="2965"/>
                        <a:pt x="953" y="3917"/>
                        <a:pt x="953" y="5822"/>
                      </a:cubicBezTo>
                      <a:cubicBezTo>
                        <a:pt x="1905" y="6775"/>
                        <a:pt x="3810" y="3917"/>
                        <a:pt x="2858" y="1060"/>
                      </a:cubicBezTo>
                      <a:cubicBezTo>
                        <a:pt x="2858" y="9632"/>
                        <a:pt x="953" y="-3703"/>
                        <a:pt x="0" y="1060"/>
                      </a:cubicBezTo>
                      <a:close/>
                    </a:path>
                  </a:pathLst>
                </a:custGeom>
                <a:grpFill/>
                <a:ln w="9525" cap="flat">
                  <a:noFill/>
                  <a:prstDash val="solid"/>
                  <a:miter/>
                </a:ln>
              </p:spPr>
              <p:txBody>
                <a:bodyPr rtlCol="0" anchor="ctr"/>
                <a:lstStyle/>
                <a:p>
                  <a:endParaRPr lang="zh-CN" altLang="en-US"/>
                </a:p>
              </p:txBody>
            </p:sp>
            <p:sp>
              <p:nvSpPr>
                <p:cNvPr id="118" name="任意多边形: 形状 117">
                  <a:extLst>
                    <a:ext uri="{FF2B5EF4-FFF2-40B4-BE49-F238E27FC236}">
                      <a16:creationId xmlns:a16="http://schemas.microsoft.com/office/drawing/2014/main" id="{AE64FCC8-590C-2793-EAF2-10C633D87E9A}"/>
                    </a:ext>
                  </a:extLst>
                </p:cNvPr>
                <p:cNvSpPr/>
                <p:nvPr/>
              </p:nvSpPr>
              <p:spPr>
                <a:xfrm>
                  <a:off x="6575244" y="3965385"/>
                  <a:ext cx="3672" cy="13206"/>
                </a:xfrm>
                <a:custGeom>
                  <a:avLst/>
                  <a:gdLst>
                    <a:gd name="connsiteX0" fmla="*/ 1768 w 3672"/>
                    <a:gd name="connsiteY0" fmla="*/ 10349 h 13206"/>
                    <a:gd name="connsiteX1" fmla="*/ 815 w 3672"/>
                    <a:gd name="connsiteY1" fmla="*/ 13207 h 13206"/>
                    <a:gd name="connsiteX2" fmla="*/ 3673 w 3672"/>
                    <a:gd name="connsiteY2" fmla="*/ 824 h 13206"/>
                    <a:gd name="connsiteX3" fmla="*/ 1768 w 3672"/>
                    <a:gd name="connsiteY3" fmla="*/ 10349 h 13206"/>
                  </a:gdLst>
                  <a:ahLst/>
                  <a:cxnLst>
                    <a:cxn ang="0">
                      <a:pos x="connsiteX0" y="connsiteY0"/>
                    </a:cxn>
                    <a:cxn ang="0">
                      <a:pos x="connsiteX1" y="connsiteY1"/>
                    </a:cxn>
                    <a:cxn ang="0">
                      <a:pos x="connsiteX2" y="connsiteY2"/>
                    </a:cxn>
                    <a:cxn ang="0">
                      <a:pos x="connsiteX3" y="connsiteY3"/>
                    </a:cxn>
                  </a:cxnLst>
                  <a:rect l="l" t="t" r="r" b="b"/>
                  <a:pathLst>
                    <a:path w="3672" h="13206">
                      <a:moveTo>
                        <a:pt x="1768" y="10349"/>
                      </a:moveTo>
                      <a:cubicBezTo>
                        <a:pt x="815" y="10349"/>
                        <a:pt x="-1090" y="11302"/>
                        <a:pt x="815" y="13207"/>
                      </a:cubicBezTo>
                      <a:cubicBezTo>
                        <a:pt x="3673" y="12254"/>
                        <a:pt x="2720" y="5587"/>
                        <a:pt x="3673" y="824"/>
                      </a:cubicBezTo>
                      <a:cubicBezTo>
                        <a:pt x="815" y="-2986"/>
                        <a:pt x="-138" y="7492"/>
                        <a:pt x="1768" y="10349"/>
                      </a:cubicBezTo>
                      <a:close/>
                    </a:path>
                  </a:pathLst>
                </a:custGeom>
                <a:grpFill/>
                <a:ln w="9525" cap="flat">
                  <a:noFill/>
                  <a:prstDash val="solid"/>
                  <a:miter/>
                </a:ln>
              </p:spPr>
              <p:txBody>
                <a:bodyPr rtlCol="0" anchor="ctr"/>
                <a:lstStyle/>
                <a:p>
                  <a:endParaRPr lang="zh-CN" altLang="en-US"/>
                </a:p>
              </p:txBody>
            </p:sp>
            <p:sp>
              <p:nvSpPr>
                <p:cNvPr id="119" name="任意多边形: 形状 118">
                  <a:extLst>
                    <a:ext uri="{FF2B5EF4-FFF2-40B4-BE49-F238E27FC236}">
                      <a16:creationId xmlns:a16="http://schemas.microsoft.com/office/drawing/2014/main" id="{A74C587A-4944-E8AF-700E-D4E034827030}"/>
                    </a:ext>
                  </a:extLst>
                </p:cNvPr>
                <p:cNvSpPr/>
                <p:nvPr/>
              </p:nvSpPr>
              <p:spPr>
                <a:xfrm>
                  <a:off x="6604634" y="4014787"/>
                  <a:ext cx="3809" cy="3809"/>
                </a:xfrm>
                <a:custGeom>
                  <a:avLst/>
                  <a:gdLst>
                    <a:gd name="connsiteX0" fmla="*/ 3810 w 3809"/>
                    <a:gd name="connsiteY0" fmla="*/ 3810 h 3809"/>
                    <a:gd name="connsiteX1" fmla="*/ 0 w 3809"/>
                    <a:gd name="connsiteY1" fmla="*/ 1905 h 3809"/>
                    <a:gd name="connsiteX2" fmla="*/ 3810 w 3809"/>
                    <a:gd name="connsiteY2" fmla="*/ 3810 h 3809"/>
                  </a:gdLst>
                  <a:ahLst/>
                  <a:cxnLst>
                    <a:cxn ang="0">
                      <a:pos x="connsiteX0" y="connsiteY0"/>
                    </a:cxn>
                    <a:cxn ang="0">
                      <a:pos x="connsiteX1" y="connsiteY1"/>
                    </a:cxn>
                    <a:cxn ang="0">
                      <a:pos x="connsiteX2" y="connsiteY2"/>
                    </a:cxn>
                  </a:cxnLst>
                  <a:rect l="l" t="t" r="r" b="b"/>
                  <a:pathLst>
                    <a:path w="3809" h="3809">
                      <a:moveTo>
                        <a:pt x="3810" y="3810"/>
                      </a:moveTo>
                      <a:cubicBezTo>
                        <a:pt x="2858" y="-1905"/>
                        <a:pt x="0" y="0"/>
                        <a:pt x="0" y="1905"/>
                      </a:cubicBezTo>
                      <a:cubicBezTo>
                        <a:pt x="0" y="0"/>
                        <a:pt x="1905" y="1905"/>
                        <a:pt x="3810" y="3810"/>
                      </a:cubicBezTo>
                      <a:close/>
                    </a:path>
                  </a:pathLst>
                </a:custGeom>
                <a:grpFill/>
                <a:ln w="9525" cap="flat">
                  <a:noFill/>
                  <a:prstDash val="solid"/>
                  <a:miter/>
                </a:ln>
              </p:spPr>
              <p:txBody>
                <a:bodyPr rtlCol="0" anchor="ctr"/>
                <a:lstStyle/>
                <a:p>
                  <a:endParaRPr lang="zh-CN" altLang="en-US"/>
                </a:p>
              </p:txBody>
            </p:sp>
            <p:sp>
              <p:nvSpPr>
                <p:cNvPr id="120" name="任意多边形: 形状 119">
                  <a:extLst>
                    <a:ext uri="{FF2B5EF4-FFF2-40B4-BE49-F238E27FC236}">
                      <a16:creationId xmlns:a16="http://schemas.microsoft.com/office/drawing/2014/main" id="{2213463E-44F6-AE3E-D32A-B4E39C244639}"/>
                    </a:ext>
                  </a:extLst>
                </p:cNvPr>
                <p:cNvSpPr/>
                <p:nvPr/>
              </p:nvSpPr>
              <p:spPr>
                <a:xfrm>
                  <a:off x="6601777" y="3972877"/>
                  <a:ext cx="952" cy="8572"/>
                </a:xfrm>
                <a:custGeom>
                  <a:avLst/>
                  <a:gdLst>
                    <a:gd name="connsiteX0" fmla="*/ 953 w 952"/>
                    <a:gd name="connsiteY0" fmla="*/ 952 h 8572"/>
                    <a:gd name="connsiteX1" fmla="*/ 0 w 952"/>
                    <a:gd name="connsiteY1" fmla="*/ 0 h 8572"/>
                    <a:gd name="connsiteX2" fmla="*/ 0 w 952"/>
                    <a:gd name="connsiteY2" fmla="*/ 8572 h 8572"/>
                  </a:gdLst>
                  <a:ahLst/>
                  <a:cxnLst>
                    <a:cxn ang="0">
                      <a:pos x="connsiteX0" y="connsiteY0"/>
                    </a:cxn>
                    <a:cxn ang="0">
                      <a:pos x="connsiteX1" y="connsiteY1"/>
                    </a:cxn>
                    <a:cxn ang="0">
                      <a:pos x="connsiteX2" y="connsiteY2"/>
                    </a:cxn>
                  </a:cxnLst>
                  <a:rect l="l" t="t" r="r" b="b"/>
                  <a:pathLst>
                    <a:path w="952" h="8572">
                      <a:moveTo>
                        <a:pt x="953" y="952"/>
                      </a:moveTo>
                      <a:lnTo>
                        <a:pt x="0" y="0"/>
                      </a:lnTo>
                      <a:lnTo>
                        <a:pt x="0" y="8572"/>
                      </a:lnTo>
                      <a:close/>
                    </a:path>
                  </a:pathLst>
                </a:custGeom>
                <a:grpFill/>
                <a:ln w="9525" cap="flat">
                  <a:noFill/>
                  <a:prstDash val="solid"/>
                  <a:miter/>
                </a:ln>
              </p:spPr>
              <p:txBody>
                <a:bodyPr rtlCol="0" anchor="ctr"/>
                <a:lstStyle/>
                <a:p>
                  <a:endParaRPr lang="zh-CN" altLang="en-US"/>
                </a:p>
              </p:txBody>
            </p:sp>
            <p:sp>
              <p:nvSpPr>
                <p:cNvPr id="121" name="任意多边形: 形状 120">
                  <a:extLst>
                    <a:ext uri="{FF2B5EF4-FFF2-40B4-BE49-F238E27FC236}">
                      <a16:creationId xmlns:a16="http://schemas.microsoft.com/office/drawing/2014/main" id="{81443826-961F-F1C2-248F-42BB581AC63E}"/>
                    </a:ext>
                  </a:extLst>
                </p:cNvPr>
                <p:cNvSpPr/>
                <p:nvPr/>
              </p:nvSpPr>
              <p:spPr>
                <a:xfrm>
                  <a:off x="6619875" y="3961447"/>
                  <a:ext cx="2857" cy="5715"/>
                </a:xfrm>
                <a:custGeom>
                  <a:avLst/>
                  <a:gdLst>
                    <a:gd name="connsiteX0" fmla="*/ 953 w 2857"/>
                    <a:gd name="connsiteY0" fmla="*/ 5715 h 5715"/>
                    <a:gd name="connsiteX1" fmla="*/ 2857 w 2857"/>
                    <a:gd name="connsiteY1" fmla="*/ 0 h 5715"/>
                    <a:gd name="connsiteX2" fmla="*/ 0 w 2857"/>
                    <a:gd name="connsiteY2" fmla="*/ 1905 h 5715"/>
                  </a:gdLst>
                  <a:ahLst/>
                  <a:cxnLst>
                    <a:cxn ang="0">
                      <a:pos x="connsiteX0" y="connsiteY0"/>
                    </a:cxn>
                    <a:cxn ang="0">
                      <a:pos x="connsiteX1" y="connsiteY1"/>
                    </a:cxn>
                    <a:cxn ang="0">
                      <a:pos x="connsiteX2" y="connsiteY2"/>
                    </a:cxn>
                  </a:cxnLst>
                  <a:rect l="l" t="t" r="r" b="b"/>
                  <a:pathLst>
                    <a:path w="2857" h="5715">
                      <a:moveTo>
                        <a:pt x="953" y="5715"/>
                      </a:moveTo>
                      <a:lnTo>
                        <a:pt x="2857" y="0"/>
                      </a:lnTo>
                      <a:lnTo>
                        <a:pt x="0" y="1905"/>
                      </a:lnTo>
                      <a:close/>
                    </a:path>
                  </a:pathLst>
                </a:custGeom>
                <a:grpFill/>
                <a:ln w="9525" cap="flat">
                  <a:noFill/>
                  <a:prstDash val="solid"/>
                  <a:miter/>
                </a:ln>
              </p:spPr>
              <p:txBody>
                <a:bodyPr rtlCol="0" anchor="ctr"/>
                <a:lstStyle/>
                <a:p>
                  <a:endParaRPr lang="zh-CN" altLang="en-US"/>
                </a:p>
              </p:txBody>
            </p:sp>
            <p:sp>
              <p:nvSpPr>
                <p:cNvPr id="122" name="任意多边形: 形状 121">
                  <a:extLst>
                    <a:ext uri="{FF2B5EF4-FFF2-40B4-BE49-F238E27FC236}">
                      <a16:creationId xmlns:a16="http://schemas.microsoft.com/office/drawing/2014/main" id="{4DE624DF-DE02-7594-2A96-F7A374660A2C}"/>
                    </a:ext>
                  </a:extLst>
                </p:cNvPr>
                <p:cNvSpPr/>
                <p:nvPr/>
              </p:nvSpPr>
              <p:spPr>
                <a:xfrm>
                  <a:off x="6624637" y="3965104"/>
                  <a:ext cx="2857" cy="3010"/>
                </a:xfrm>
                <a:custGeom>
                  <a:avLst/>
                  <a:gdLst>
                    <a:gd name="connsiteX0" fmla="*/ 0 w 2857"/>
                    <a:gd name="connsiteY0" fmla="*/ 3010 h 3010"/>
                    <a:gd name="connsiteX1" fmla="*/ 2857 w 2857"/>
                    <a:gd name="connsiteY1" fmla="*/ 2058 h 3010"/>
                    <a:gd name="connsiteX2" fmla="*/ 1905 w 2857"/>
                    <a:gd name="connsiteY2" fmla="*/ 153 h 3010"/>
                    <a:gd name="connsiteX3" fmla="*/ 0 w 2857"/>
                    <a:gd name="connsiteY3" fmla="*/ 3010 h 3010"/>
                  </a:gdLst>
                  <a:ahLst/>
                  <a:cxnLst>
                    <a:cxn ang="0">
                      <a:pos x="connsiteX0" y="connsiteY0"/>
                    </a:cxn>
                    <a:cxn ang="0">
                      <a:pos x="connsiteX1" y="connsiteY1"/>
                    </a:cxn>
                    <a:cxn ang="0">
                      <a:pos x="connsiteX2" y="connsiteY2"/>
                    </a:cxn>
                    <a:cxn ang="0">
                      <a:pos x="connsiteX3" y="connsiteY3"/>
                    </a:cxn>
                  </a:cxnLst>
                  <a:rect l="l" t="t" r="r" b="b"/>
                  <a:pathLst>
                    <a:path w="2857" h="3010">
                      <a:moveTo>
                        <a:pt x="0" y="3010"/>
                      </a:moveTo>
                      <a:lnTo>
                        <a:pt x="2857" y="2058"/>
                      </a:lnTo>
                      <a:lnTo>
                        <a:pt x="1905" y="153"/>
                      </a:lnTo>
                      <a:cubicBezTo>
                        <a:pt x="0" y="-800"/>
                        <a:pt x="953" y="3010"/>
                        <a:pt x="0" y="3010"/>
                      </a:cubicBezTo>
                      <a:close/>
                    </a:path>
                  </a:pathLst>
                </a:custGeom>
                <a:grpFill/>
                <a:ln w="9525" cap="flat">
                  <a:noFill/>
                  <a:prstDash val="solid"/>
                  <a:miter/>
                </a:ln>
              </p:spPr>
              <p:txBody>
                <a:bodyPr rtlCol="0" anchor="ctr"/>
                <a:lstStyle/>
                <a:p>
                  <a:endParaRPr lang="zh-CN" altLang="en-US"/>
                </a:p>
              </p:txBody>
            </p:sp>
            <p:sp>
              <p:nvSpPr>
                <p:cNvPr id="123" name="任意多边形: 形状 122">
                  <a:extLst>
                    <a:ext uri="{FF2B5EF4-FFF2-40B4-BE49-F238E27FC236}">
                      <a16:creationId xmlns:a16="http://schemas.microsoft.com/office/drawing/2014/main" id="{CA0D5CB1-07B3-ADF6-C433-6499F592CED3}"/>
                    </a:ext>
                  </a:extLst>
                </p:cNvPr>
                <p:cNvSpPr/>
                <p:nvPr/>
              </p:nvSpPr>
              <p:spPr>
                <a:xfrm>
                  <a:off x="6631305" y="3964304"/>
                  <a:ext cx="2857" cy="3810"/>
                </a:xfrm>
                <a:custGeom>
                  <a:avLst/>
                  <a:gdLst>
                    <a:gd name="connsiteX0" fmla="*/ 2857 w 2857"/>
                    <a:gd name="connsiteY0" fmla="*/ 953 h 3810"/>
                    <a:gd name="connsiteX1" fmla="*/ 1905 w 2857"/>
                    <a:gd name="connsiteY1" fmla="*/ 0 h 3810"/>
                    <a:gd name="connsiteX2" fmla="*/ 0 w 2857"/>
                    <a:gd name="connsiteY2" fmla="*/ 3810 h 3810"/>
                    <a:gd name="connsiteX3" fmla="*/ 2857 w 2857"/>
                    <a:gd name="connsiteY3" fmla="*/ 953 h 3810"/>
                  </a:gdLst>
                  <a:ahLst/>
                  <a:cxnLst>
                    <a:cxn ang="0">
                      <a:pos x="connsiteX0" y="connsiteY0"/>
                    </a:cxn>
                    <a:cxn ang="0">
                      <a:pos x="connsiteX1" y="connsiteY1"/>
                    </a:cxn>
                    <a:cxn ang="0">
                      <a:pos x="connsiteX2" y="connsiteY2"/>
                    </a:cxn>
                    <a:cxn ang="0">
                      <a:pos x="connsiteX3" y="connsiteY3"/>
                    </a:cxn>
                  </a:cxnLst>
                  <a:rect l="l" t="t" r="r" b="b"/>
                  <a:pathLst>
                    <a:path w="2857" h="3810">
                      <a:moveTo>
                        <a:pt x="2857" y="953"/>
                      </a:moveTo>
                      <a:cubicBezTo>
                        <a:pt x="2857" y="1905"/>
                        <a:pt x="1905" y="953"/>
                        <a:pt x="1905" y="0"/>
                      </a:cubicBezTo>
                      <a:lnTo>
                        <a:pt x="0" y="3810"/>
                      </a:lnTo>
                      <a:lnTo>
                        <a:pt x="2857" y="953"/>
                      </a:lnTo>
                      <a:close/>
                    </a:path>
                  </a:pathLst>
                </a:custGeom>
                <a:grpFill/>
                <a:ln w="9525" cap="flat">
                  <a:noFill/>
                  <a:prstDash val="solid"/>
                  <a:miter/>
                </a:ln>
              </p:spPr>
              <p:txBody>
                <a:bodyPr rtlCol="0" anchor="ctr"/>
                <a:lstStyle/>
                <a:p>
                  <a:endParaRPr lang="zh-CN" altLang="en-US"/>
                </a:p>
              </p:txBody>
            </p:sp>
            <p:sp>
              <p:nvSpPr>
                <p:cNvPr id="124" name="任意多边形: 形状 123">
                  <a:extLst>
                    <a:ext uri="{FF2B5EF4-FFF2-40B4-BE49-F238E27FC236}">
                      <a16:creationId xmlns:a16="http://schemas.microsoft.com/office/drawing/2014/main" id="{AD03D757-869C-E5B5-FF9A-AF434454C183}"/>
                    </a:ext>
                  </a:extLst>
                </p:cNvPr>
                <p:cNvSpPr/>
                <p:nvPr/>
              </p:nvSpPr>
              <p:spPr>
                <a:xfrm>
                  <a:off x="6690359" y="3987756"/>
                  <a:ext cx="3809" cy="5497"/>
                </a:xfrm>
                <a:custGeom>
                  <a:avLst/>
                  <a:gdLst>
                    <a:gd name="connsiteX0" fmla="*/ 0 w 3809"/>
                    <a:gd name="connsiteY0" fmla="*/ 2266 h 5497"/>
                    <a:gd name="connsiteX1" fmla="*/ 3810 w 3809"/>
                    <a:gd name="connsiteY1" fmla="*/ 5124 h 5497"/>
                    <a:gd name="connsiteX2" fmla="*/ 0 w 3809"/>
                    <a:gd name="connsiteY2" fmla="*/ 2266 h 5497"/>
                  </a:gdLst>
                  <a:ahLst/>
                  <a:cxnLst>
                    <a:cxn ang="0">
                      <a:pos x="connsiteX0" y="connsiteY0"/>
                    </a:cxn>
                    <a:cxn ang="0">
                      <a:pos x="connsiteX1" y="connsiteY1"/>
                    </a:cxn>
                    <a:cxn ang="0">
                      <a:pos x="connsiteX2" y="connsiteY2"/>
                    </a:cxn>
                  </a:cxnLst>
                  <a:rect l="l" t="t" r="r" b="b"/>
                  <a:pathLst>
                    <a:path w="3809" h="5497">
                      <a:moveTo>
                        <a:pt x="0" y="2266"/>
                      </a:moveTo>
                      <a:cubicBezTo>
                        <a:pt x="0" y="7981"/>
                        <a:pt x="2858" y="4171"/>
                        <a:pt x="3810" y="5124"/>
                      </a:cubicBezTo>
                      <a:cubicBezTo>
                        <a:pt x="3810" y="3219"/>
                        <a:pt x="953" y="-3449"/>
                        <a:pt x="0" y="2266"/>
                      </a:cubicBezTo>
                      <a:close/>
                    </a:path>
                  </a:pathLst>
                </a:custGeom>
                <a:grpFill/>
                <a:ln w="9525" cap="flat">
                  <a:noFill/>
                  <a:prstDash val="solid"/>
                  <a:miter/>
                </a:ln>
              </p:spPr>
              <p:txBody>
                <a:bodyPr rtlCol="0" anchor="ctr"/>
                <a:lstStyle/>
                <a:p>
                  <a:endParaRPr lang="zh-CN" altLang="en-US"/>
                </a:p>
              </p:txBody>
            </p:sp>
          </p:grpSp>
          <p:grpSp>
            <p:nvGrpSpPr>
              <p:cNvPr id="19" name="图形 206">
                <a:extLst>
                  <a:ext uri="{FF2B5EF4-FFF2-40B4-BE49-F238E27FC236}">
                    <a16:creationId xmlns:a16="http://schemas.microsoft.com/office/drawing/2014/main" id="{E5EF2462-0721-884A-66F7-C01DCB9FA8B6}"/>
                  </a:ext>
                </a:extLst>
              </p:cNvPr>
              <p:cNvGrpSpPr/>
              <p:nvPr/>
            </p:nvGrpSpPr>
            <p:grpSpPr>
              <a:xfrm>
                <a:off x="10700294" y="4582672"/>
                <a:ext cx="244080" cy="78321"/>
                <a:chOff x="6616776" y="3932655"/>
                <a:chExt cx="244080" cy="78321"/>
              </a:xfrm>
            </p:grpSpPr>
            <p:sp>
              <p:nvSpPr>
                <p:cNvPr id="70" name="任意多边形: 形状 69">
                  <a:extLst>
                    <a:ext uri="{FF2B5EF4-FFF2-40B4-BE49-F238E27FC236}">
                      <a16:creationId xmlns:a16="http://schemas.microsoft.com/office/drawing/2014/main" id="{D20E6D19-4A6E-124C-0796-6590F14F09D6}"/>
                    </a:ext>
                  </a:extLst>
                </p:cNvPr>
                <p:cNvSpPr/>
                <p:nvPr/>
              </p:nvSpPr>
              <p:spPr>
                <a:xfrm>
                  <a:off x="6616776" y="3932655"/>
                  <a:ext cx="244080" cy="78321"/>
                </a:xfrm>
                <a:custGeom>
                  <a:avLst/>
                  <a:gdLst>
                    <a:gd name="connsiteX0" fmla="*/ 244081 w 244080"/>
                    <a:gd name="connsiteY0" fmla="*/ 3074 h 78321"/>
                    <a:gd name="connsiteX1" fmla="*/ 128828 w 244080"/>
                    <a:gd name="connsiteY1" fmla="*/ 78322 h 78321"/>
                    <a:gd name="connsiteX2" fmla="*/ 241 w 244080"/>
                    <a:gd name="connsiteY2" fmla="*/ 78322 h 78321"/>
                    <a:gd name="connsiteX3" fmla="*/ 63106 w 244080"/>
                    <a:gd name="connsiteY3" fmla="*/ 11647 h 78321"/>
                    <a:gd name="connsiteX4" fmla="*/ 176453 w 244080"/>
                    <a:gd name="connsiteY4" fmla="*/ 217 h 78321"/>
                    <a:gd name="connsiteX5" fmla="*/ 244081 w 244080"/>
                    <a:gd name="connsiteY5" fmla="*/ 3074 h 783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44080" h="78321">
                      <a:moveTo>
                        <a:pt x="244081" y="3074"/>
                      </a:moveTo>
                      <a:cubicBezTo>
                        <a:pt x="216458" y="42127"/>
                        <a:pt x="176453" y="78322"/>
                        <a:pt x="128828" y="78322"/>
                      </a:cubicBezTo>
                      <a:lnTo>
                        <a:pt x="241" y="78322"/>
                      </a:lnTo>
                      <a:cubicBezTo>
                        <a:pt x="241" y="78322"/>
                        <a:pt x="-7379" y="35459"/>
                        <a:pt x="63106" y="11647"/>
                      </a:cubicBezTo>
                      <a:cubicBezTo>
                        <a:pt x="95491" y="1169"/>
                        <a:pt x="131686" y="-736"/>
                        <a:pt x="176453" y="217"/>
                      </a:cubicBezTo>
                      <a:cubicBezTo>
                        <a:pt x="199313" y="217"/>
                        <a:pt x="244081" y="3074"/>
                        <a:pt x="244081" y="3074"/>
                      </a:cubicBezTo>
                      <a:close/>
                    </a:path>
                  </a:pathLst>
                </a:custGeom>
                <a:solidFill>
                  <a:srgbClr val="E8C7A1"/>
                </a:solidFill>
                <a:ln w="9525" cap="flat">
                  <a:noFill/>
                  <a:prstDash val="solid"/>
                  <a:miter/>
                </a:ln>
              </p:spPr>
              <p:txBody>
                <a:bodyPr rtlCol="0" anchor="ctr"/>
                <a:lstStyle/>
                <a:p>
                  <a:endParaRPr lang="zh-CN" altLang="en-US"/>
                </a:p>
              </p:txBody>
            </p:sp>
            <p:sp>
              <p:nvSpPr>
                <p:cNvPr id="71" name="任意多边形: 形状 70">
                  <a:extLst>
                    <a:ext uri="{FF2B5EF4-FFF2-40B4-BE49-F238E27FC236}">
                      <a16:creationId xmlns:a16="http://schemas.microsoft.com/office/drawing/2014/main" id="{A99DFD87-AECB-D472-54DA-533707D75107}"/>
                    </a:ext>
                  </a:extLst>
                </p:cNvPr>
                <p:cNvSpPr/>
                <p:nvPr/>
              </p:nvSpPr>
              <p:spPr>
                <a:xfrm>
                  <a:off x="6647497" y="3989070"/>
                  <a:ext cx="11430" cy="21907"/>
                </a:xfrm>
                <a:custGeom>
                  <a:avLst/>
                  <a:gdLst>
                    <a:gd name="connsiteX0" fmla="*/ 0 w 11430"/>
                    <a:gd name="connsiteY0" fmla="*/ 21908 h 21907"/>
                    <a:gd name="connsiteX1" fmla="*/ 11430 w 11430"/>
                    <a:gd name="connsiteY1" fmla="*/ 0 h 21907"/>
                  </a:gdLst>
                  <a:ahLst/>
                  <a:cxnLst>
                    <a:cxn ang="0">
                      <a:pos x="connsiteX0" y="connsiteY0"/>
                    </a:cxn>
                    <a:cxn ang="0">
                      <a:pos x="connsiteX1" y="connsiteY1"/>
                    </a:cxn>
                  </a:cxnLst>
                  <a:rect l="l" t="t" r="r" b="b"/>
                  <a:pathLst>
                    <a:path w="11430" h="21907">
                      <a:moveTo>
                        <a:pt x="0" y="21908"/>
                      </a:moveTo>
                      <a:cubicBezTo>
                        <a:pt x="0" y="21908"/>
                        <a:pt x="3810" y="4763"/>
                        <a:pt x="11430" y="0"/>
                      </a:cubicBezTo>
                    </a:path>
                  </a:pathLst>
                </a:custGeom>
                <a:noFill/>
                <a:ln w="9525" cap="flat">
                  <a:solidFill>
                    <a:srgbClr val="686763"/>
                  </a:solidFill>
                  <a:prstDash val="solid"/>
                  <a:miter/>
                </a:ln>
              </p:spPr>
              <p:txBody>
                <a:bodyPr rtlCol="0" anchor="ctr"/>
                <a:lstStyle/>
                <a:p>
                  <a:endParaRPr lang="zh-CN" altLang="en-US"/>
                </a:p>
              </p:txBody>
            </p:sp>
            <p:sp>
              <p:nvSpPr>
                <p:cNvPr id="72" name="任意多边形: 形状 71">
                  <a:extLst>
                    <a:ext uri="{FF2B5EF4-FFF2-40B4-BE49-F238E27FC236}">
                      <a16:creationId xmlns:a16="http://schemas.microsoft.com/office/drawing/2014/main" id="{7E542B35-A1DC-82F1-03FF-E4CE0EA9781C}"/>
                    </a:ext>
                  </a:extLst>
                </p:cNvPr>
                <p:cNvSpPr/>
                <p:nvPr/>
              </p:nvSpPr>
              <p:spPr>
                <a:xfrm>
                  <a:off x="6688455" y="3994784"/>
                  <a:ext cx="11429" cy="16192"/>
                </a:xfrm>
                <a:custGeom>
                  <a:avLst/>
                  <a:gdLst>
                    <a:gd name="connsiteX0" fmla="*/ 0 w 11429"/>
                    <a:gd name="connsiteY0" fmla="*/ 16193 h 16192"/>
                    <a:gd name="connsiteX1" fmla="*/ 11430 w 11429"/>
                    <a:gd name="connsiteY1" fmla="*/ 0 h 16192"/>
                  </a:gdLst>
                  <a:ahLst/>
                  <a:cxnLst>
                    <a:cxn ang="0">
                      <a:pos x="connsiteX0" y="connsiteY0"/>
                    </a:cxn>
                    <a:cxn ang="0">
                      <a:pos x="connsiteX1" y="connsiteY1"/>
                    </a:cxn>
                  </a:cxnLst>
                  <a:rect l="l" t="t" r="r" b="b"/>
                  <a:pathLst>
                    <a:path w="11429" h="16192">
                      <a:moveTo>
                        <a:pt x="0" y="16193"/>
                      </a:moveTo>
                      <a:cubicBezTo>
                        <a:pt x="0" y="16193"/>
                        <a:pt x="5715" y="953"/>
                        <a:pt x="11430" y="0"/>
                      </a:cubicBezTo>
                    </a:path>
                  </a:pathLst>
                </a:custGeom>
                <a:noFill/>
                <a:ln w="9525" cap="flat">
                  <a:solidFill>
                    <a:srgbClr val="686763"/>
                  </a:solidFill>
                  <a:prstDash val="solid"/>
                  <a:miter/>
                </a:ln>
              </p:spPr>
              <p:txBody>
                <a:bodyPr rtlCol="0" anchor="ctr"/>
                <a:lstStyle/>
                <a:p>
                  <a:endParaRPr lang="zh-CN" altLang="en-US"/>
                </a:p>
              </p:txBody>
            </p:sp>
          </p:grpSp>
          <p:grpSp>
            <p:nvGrpSpPr>
              <p:cNvPr id="20" name="图形 206">
                <a:extLst>
                  <a:ext uri="{FF2B5EF4-FFF2-40B4-BE49-F238E27FC236}">
                    <a16:creationId xmlns:a16="http://schemas.microsoft.com/office/drawing/2014/main" id="{56028611-3996-C42A-4298-7AB9A70D29B2}"/>
                  </a:ext>
                </a:extLst>
              </p:cNvPr>
              <p:cNvGrpSpPr/>
              <p:nvPr/>
            </p:nvGrpSpPr>
            <p:grpSpPr>
              <a:xfrm>
                <a:off x="9524197" y="4387626"/>
                <a:ext cx="367665" cy="313372"/>
                <a:chOff x="5440679" y="3737609"/>
                <a:chExt cx="367665" cy="313372"/>
              </a:xfrm>
              <a:solidFill>
                <a:srgbClr val="686763"/>
              </a:solidFill>
            </p:grpSpPr>
            <p:sp>
              <p:nvSpPr>
                <p:cNvPr id="21" name="任意多边形: 形状 20">
                  <a:extLst>
                    <a:ext uri="{FF2B5EF4-FFF2-40B4-BE49-F238E27FC236}">
                      <a16:creationId xmlns:a16="http://schemas.microsoft.com/office/drawing/2014/main" id="{DC345096-6B4E-9D8F-CA09-772C7E1D6712}"/>
                    </a:ext>
                  </a:extLst>
                </p:cNvPr>
                <p:cNvSpPr/>
                <p:nvPr/>
              </p:nvSpPr>
              <p:spPr>
                <a:xfrm>
                  <a:off x="5674042" y="3895725"/>
                  <a:ext cx="7620" cy="4762"/>
                </a:xfrm>
                <a:custGeom>
                  <a:avLst/>
                  <a:gdLst>
                    <a:gd name="connsiteX0" fmla="*/ 0 w 7620"/>
                    <a:gd name="connsiteY0" fmla="*/ 4763 h 4762"/>
                    <a:gd name="connsiteX1" fmla="*/ 7620 w 7620"/>
                    <a:gd name="connsiteY1" fmla="*/ 0 h 4762"/>
                    <a:gd name="connsiteX2" fmla="*/ 0 w 7620"/>
                    <a:gd name="connsiteY2" fmla="*/ 4763 h 4762"/>
                  </a:gdLst>
                  <a:ahLst/>
                  <a:cxnLst>
                    <a:cxn ang="0">
                      <a:pos x="connsiteX0" y="connsiteY0"/>
                    </a:cxn>
                    <a:cxn ang="0">
                      <a:pos x="connsiteX1" y="connsiteY1"/>
                    </a:cxn>
                    <a:cxn ang="0">
                      <a:pos x="connsiteX2" y="connsiteY2"/>
                    </a:cxn>
                  </a:cxnLst>
                  <a:rect l="l" t="t" r="r" b="b"/>
                  <a:pathLst>
                    <a:path w="7620" h="4762">
                      <a:moveTo>
                        <a:pt x="0" y="4763"/>
                      </a:moveTo>
                      <a:cubicBezTo>
                        <a:pt x="1905" y="2858"/>
                        <a:pt x="4763" y="953"/>
                        <a:pt x="7620" y="0"/>
                      </a:cubicBezTo>
                      <a:cubicBezTo>
                        <a:pt x="6667" y="0"/>
                        <a:pt x="4763" y="1905"/>
                        <a:pt x="0" y="4763"/>
                      </a:cubicBezTo>
                      <a:close/>
                    </a:path>
                  </a:pathLst>
                </a:custGeom>
                <a:grpFill/>
                <a:ln w="9525" cap="flat">
                  <a:noFill/>
                  <a:prstDash val="solid"/>
                  <a:miter/>
                </a:ln>
              </p:spPr>
              <p:txBody>
                <a:bodyPr rtlCol="0" anchor="ctr"/>
                <a:lstStyle/>
                <a:p>
                  <a:endParaRPr lang="zh-CN" altLang="en-US"/>
                </a:p>
              </p:txBody>
            </p:sp>
            <p:sp>
              <p:nvSpPr>
                <p:cNvPr id="22" name="任意多边形: 形状 21">
                  <a:extLst>
                    <a:ext uri="{FF2B5EF4-FFF2-40B4-BE49-F238E27FC236}">
                      <a16:creationId xmlns:a16="http://schemas.microsoft.com/office/drawing/2014/main" id="{C8A74E4A-1D29-3A3A-2DA8-3F8FE8E94133}"/>
                    </a:ext>
                  </a:extLst>
                </p:cNvPr>
                <p:cNvSpPr/>
                <p:nvPr/>
              </p:nvSpPr>
              <p:spPr>
                <a:xfrm>
                  <a:off x="5595937" y="3880484"/>
                  <a:ext cx="952" cy="1905"/>
                </a:xfrm>
                <a:custGeom>
                  <a:avLst/>
                  <a:gdLst>
                    <a:gd name="connsiteX0" fmla="*/ 953 w 952"/>
                    <a:gd name="connsiteY0" fmla="*/ 0 h 1905"/>
                    <a:gd name="connsiteX1" fmla="*/ 953 w 952"/>
                    <a:gd name="connsiteY1" fmla="*/ 0 h 1905"/>
                    <a:gd name="connsiteX2" fmla="*/ 0 w 952"/>
                    <a:gd name="connsiteY2" fmla="*/ 1905 h 1905"/>
                    <a:gd name="connsiteX3" fmla="*/ 953 w 952"/>
                    <a:gd name="connsiteY3" fmla="*/ 0 h 1905"/>
                  </a:gdLst>
                  <a:ahLst/>
                  <a:cxnLst>
                    <a:cxn ang="0">
                      <a:pos x="connsiteX0" y="connsiteY0"/>
                    </a:cxn>
                    <a:cxn ang="0">
                      <a:pos x="connsiteX1" y="connsiteY1"/>
                    </a:cxn>
                    <a:cxn ang="0">
                      <a:pos x="connsiteX2" y="connsiteY2"/>
                    </a:cxn>
                    <a:cxn ang="0">
                      <a:pos x="connsiteX3" y="connsiteY3"/>
                    </a:cxn>
                  </a:cxnLst>
                  <a:rect l="l" t="t" r="r" b="b"/>
                  <a:pathLst>
                    <a:path w="952" h="1905">
                      <a:moveTo>
                        <a:pt x="953" y="0"/>
                      </a:moveTo>
                      <a:cubicBezTo>
                        <a:pt x="953" y="0"/>
                        <a:pt x="953" y="0"/>
                        <a:pt x="953" y="0"/>
                      </a:cubicBezTo>
                      <a:cubicBezTo>
                        <a:pt x="0" y="953"/>
                        <a:pt x="0" y="953"/>
                        <a:pt x="0" y="1905"/>
                      </a:cubicBezTo>
                      <a:lnTo>
                        <a:pt x="953" y="0"/>
                      </a:lnTo>
                      <a:close/>
                    </a:path>
                  </a:pathLst>
                </a:custGeom>
                <a:grpFill/>
                <a:ln w="9525" cap="flat">
                  <a:noFill/>
                  <a:prstDash val="solid"/>
                  <a:miter/>
                </a:ln>
              </p:spPr>
              <p:txBody>
                <a:bodyPr rtlCol="0" anchor="ctr"/>
                <a:lstStyle/>
                <a:p>
                  <a:endParaRPr lang="zh-CN" altLang="en-US"/>
                </a:p>
              </p:txBody>
            </p:sp>
            <p:sp>
              <p:nvSpPr>
                <p:cNvPr id="23" name="任意多边形: 形状 22">
                  <a:extLst>
                    <a:ext uri="{FF2B5EF4-FFF2-40B4-BE49-F238E27FC236}">
                      <a16:creationId xmlns:a16="http://schemas.microsoft.com/office/drawing/2014/main" id="{81270542-B758-D8BC-52B4-341B9EE985B0}"/>
                    </a:ext>
                  </a:extLst>
                </p:cNvPr>
                <p:cNvSpPr/>
                <p:nvPr/>
              </p:nvSpPr>
              <p:spPr>
                <a:xfrm>
                  <a:off x="5593079" y="3882390"/>
                  <a:ext cx="3214" cy="6667"/>
                </a:xfrm>
                <a:custGeom>
                  <a:avLst/>
                  <a:gdLst>
                    <a:gd name="connsiteX0" fmla="*/ 2858 w 3214"/>
                    <a:gd name="connsiteY0" fmla="*/ 0 h 6667"/>
                    <a:gd name="connsiteX1" fmla="*/ 0 w 3214"/>
                    <a:gd name="connsiteY1" fmla="*/ 6667 h 6667"/>
                    <a:gd name="connsiteX2" fmla="*/ 2858 w 3214"/>
                    <a:gd name="connsiteY2" fmla="*/ 0 h 6667"/>
                  </a:gdLst>
                  <a:ahLst/>
                  <a:cxnLst>
                    <a:cxn ang="0">
                      <a:pos x="connsiteX0" y="connsiteY0"/>
                    </a:cxn>
                    <a:cxn ang="0">
                      <a:pos x="connsiteX1" y="connsiteY1"/>
                    </a:cxn>
                    <a:cxn ang="0">
                      <a:pos x="connsiteX2" y="connsiteY2"/>
                    </a:cxn>
                  </a:cxnLst>
                  <a:rect l="l" t="t" r="r" b="b"/>
                  <a:pathLst>
                    <a:path w="3214" h="6667">
                      <a:moveTo>
                        <a:pt x="2858" y="0"/>
                      </a:moveTo>
                      <a:lnTo>
                        <a:pt x="0" y="6667"/>
                      </a:lnTo>
                      <a:cubicBezTo>
                        <a:pt x="2858" y="3810"/>
                        <a:pt x="3810" y="1905"/>
                        <a:pt x="2858" y="0"/>
                      </a:cubicBezTo>
                      <a:close/>
                    </a:path>
                  </a:pathLst>
                </a:custGeom>
                <a:grpFill/>
                <a:ln w="9525" cap="flat">
                  <a:noFill/>
                  <a:prstDash val="solid"/>
                  <a:miter/>
                </a:ln>
              </p:spPr>
              <p:txBody>
                <a:bodyPr rtlCol="0" anchor="ctr"/>
                <a:lstStyle/>
                <a:p>
                  <a:endParaRPr lang="zh-CN" altLang="en-US"/>
                </a:p>
              </p:txBody>
            </p:sp>
            <p:sp>
              <p:nvSpPr>
                <p:cNvPr id="24" name="任意多边形: 形状 23">
                  <a:extLst>
                    <a:ext uri="{FF2B5EF4-FFF2-40B4-BE49-F238E27FC236}">
                      <a16:creationId xmlns:a16="http://schemas.microsoft.com/office/drawing/2014/main" id="{F92A76CF-1718-BA0F-419C-30A2017B85B7}"/>
                    </a:ext>
                  </a:extLst>
                </p:cNvPr>
                <p:cNvSpPr/>
                <p:nvPr/>
              </p:nvSpPr>
              <p:spPr>
                <a:xfrm>
                  <a:off x="5736907" y="3865245"/>
                  <a:ext cx="8572" cy="952"/>
                </a:xfrm>
                <a:custGeom>
                  <a:avLst/>
                  <a:gdLst>
                    <a:gd name="connsiteX0" fmla="*/ 0 w 8572"/>
                    <a:gd name="connsiteY0" fmla="*/ 952 h 952"/>
                    <a:gd name="connsiteX1" fmla="*/ 8572 w 8572"/>
                    <a:gd name="connsiteY1" fmla="*/ 0 h 952"/>
                    <a:gd name="connsiteX2" fmla="*/ 0 w 8572"/>
                    <a:gd name="connsiteY2" fmla="*/ 952 h 952"/>
                  </a:gdLst>
                  <a:ahLst/>
                  <a:cxnLst>
                    <a:cxn ang="0">
                      <a:pos x="connsiteX0" y="connsiteY0"/>
                    </a:cxn>
                    <a:cxn ang="0">
                      <a:pos x="connsiteX1" y="connsiteY1"/>
                    </a:cxn>
                    <a:cxn ang="0">
                      <a:pos x="connsiteX2" y="connsiteY2"/>
                    </a:cxn>
                  </a:cxnLst>
                  <a:rect l="l" t="t" r="r" b="b"/>
                  <a:pathLst>
                    <a:path w="8572" h="952">
                      <a:moveTo>
                        <a:pt x="0" y="952"/>
                      </a:moveTo>
                      <a:cubicBezTo>
                        <a:pt x="1905" y="952"/>
                        <a:pt x="4763" y="952"/>
                        <a:pt x="8572" y="0"/>
                      </a:cubicBezTo>
                      <a:cubicBezTo>
                        <a:pt x="5715" y="0"/>
                        <a:pt x="2858" y="0"/>
                        <a:pt x="0" y="952"/>
                      </a:cubicBezTo>
                      <a:close/>
                    </a:path>
                  </a:pathLst>
                </a:custGeom>
                <a:grpFill/>
                <a:ln w="9525" cap="flat">
                  <a:noFill/>
                  <a:prstDash val="solid"/>
                  <a:miter/>
                </a:ln>
              </p:spPr>
              <p:txBody>
                <a:bodyPr rtlCol="0" anchor="ctr"/>
                <a:lstStyle/>
                <a:p>
                  <a:endParaRPr lang="zh-CN" altLang="en-US"/>
                </a:p>
              </p:txBody>
            </p:sp>
            <p:sp>
              <p:nvSpPr>
                <p:cNvPr id="25" name="任意多边形: 形状 24">
                  <a:extLst>
                    <a:ext uri="{FF2B5EF4-FFF2-40B4-BE49-F238E27FC236}">
                      <a16:creationId xmlns:a16="http://schemas.microsoft.com/office/drawing/2014/main" id="{2C28C80E-596E-9470-111E-E2ED19258FFE}"/>
                    </a:ext>
                  </a:extLst>
                </p:cNvPr>
                <p:cNvSpPr/>
                <p:nvPr/>
              </p:nvSpPr>
              <p:spPr>
                <a:xfrm>
                  <a:off x="5750242" y="3838575"/>
                  <a:ext cx="1904" cy="2857"/>
                </a:xfrm>
                <a:custGeom>
                  <a:avLst/>
                  <a:gdLst>
                    <a:gd name="connsiteX0" fmla="*/ 0 w 1904"/>
                    <a:gd name="connsiteY0" fmla="*/ 2858 h 2857"/>
                    <a:gd name="connsiteX1" fmla="*/ 1905 w 1904"/>
                    <a:gd name="connsiteY1" fmla="*/ 0 h 2857"/>
                    <a:gd name="connsiteX2" fmla="*/ 0 w 1904"/>
                    <a:gd name="connsiteY2" fmla="*/ 2858 h 2857"/>
                  </a:gdLst>
                  <a:ahLst/>
                  <a:cxnLst>
                    <a:cxn ang="0">
                      <a:pos x="connsiteX0" y="connsiteY0"/>
                    </a:cxn>
                    <a:cxn ang="0">
                      <a:pos x="connsiteX1" y="connsiteY1"/>
                    </a:cxn>
                    <a:cxn ang="0">
                      <a:pos x="connsiteX2" y="connsiteY2"/>
                    </a:cxn>
                  </a:cxnLst>
                  <a:rect l="l" t="t" r="r" b="b"/>
                  <a:pathLst>
                    <a:path w="1904" h="2857">
                      <a:moveTo>
                        <a:pt x="0" y="2858"/>
                      </a:moveTo>
                      <a:cubicBezTo>
                        <a:pt x="953" y="1905"/>
                        <a:pt x="1905" y="953"/>
                        <a:pt x="1905" y="0"/>
                      </a:cubicBezTo>
                      <a:cubicBezTo>
                        <a:pt x="0" y="953"/>
                        <a:pt x="0" y="1905"/>
                        <a:pt x="0" y="2858"/>
                      </a:cubicBezTo>
                      <a:close/>
                    </a:path>
                  </a:pathLst>
                </a:custGeom>
                <a:grpFill/>
                <a:ln w="9525" cap="flat">
                  <a:noFill/>
                  <a:prstDash val="solid"/>
                  <a:miter/>
                </a:ln>
              </p:spPr>
              <p:txBody>
                <a:bodyPr rtlCol="0" anchor="ctr"/>
                <a:lstStyle/>
                <a:p>
                  <a:endParaRPr lang="zh-CN" altLang="en-US"/>
                </a:p>
              </p:txBody>
            </p:sp>
            <p:sp>
              <p:nvSpPr>
                <p:cNvPr id="26" name="任意多边形: 形状 25">
                  <a:extLst>
                    <a:ext uri="{FF2B5EF4-FFF2-40B4-BE49-F238E27FC236}">
                      <a16:creationId xmlns:a16="http://schemas.microsoft.com/office/drawing/2014/main" id="{4B3752A9-017F-948A-CD2A-B5EEFA068D07}"/>
                    </a:ext>
                  </a:extLst>
                </p:cNvPr>
                <p:cNvSpPr/>
                <p:nvPr/>
              </p:nvSpPr>
              <p:spPr>
                <a:xfrm>
                  <a:off x="5645467" y="3932872"/>
                  <a:ext cx="2857" cy="952"/>
                </a:xfrm>
                <a:custGeom>
                  <a:avLst/>
                  <a:gdLst>
                    <a:gd name="connsiteX0" fmla="*/ 2858 w 2857"/>
                    <a:gd name="connsiteY0" fmla="*/ 953 h 952"/>
                    <a:gd name="connsiteX1" fmla="*/ 0 w 2857"/>
                    <a:gd name="connsiteY1" fmla="*/ 0 h 952"/>
                    <a:gd name="connsiteX2" fmla="*/ 2858 w 2857"/>
                    <a:gd name="connsiteY2" fmla="*/ 953 h 952"/>
                  </a:gdLst>
                  <a:ahLst/>
                  <a:cxnLst>
                    <a:cxn ang="0">
                      <a:pos x="connsiteX0" y="connsiteY0"/>
                    </a:cxn>
                    <a:cxn ang="0">
                      <a:pos x="connsiteX1" y="connsiteY1"/>
                    </a:cxn>
                    <a:cxn ang="0">
                      <a:pos x="connsiteX2" y="connsiteY2"/>
                    </a:cxn>
                  </a:cxnLst>
                  <a:rect l="l" t="t" r="r" b="b"/>
                  <a:pathLst>
                    <a:path w="2857" h="952">
                      <a:moveTo>
                        <a:pt x="2858" y="953"/>
                      </a:moveTo>
                      <a:cubicBezTo>
                        <a:pt x="1905" y="953"/>
                        <a:pt x="953" y="0"/>
                        <a:pt x="0" y="0"/>
                      </a:cubicBezTo>
                      <a:cubicBezTo>
                        <a:pt x="953" y="0"/>
                        <a:pt x="1905" y="953"/>
                        <a:pt x="2858" y="953"/>
                      </a:cubicBezTo>
                      <a:close/>
                    </a:path>
                  </a:pathLst>
                </a:custGeom>
                <a:grpFill/>
                <a:ln w="9525" cap="flat">
                  <a:noFill/>
                  <a:prstDash val="solid"/>
                  <a:miter/>
                </a:ln>
              </p:spPr>
              <p:txBody>
                <a:bodyPr rtlCol="0" anchor="ctr"/>
                <a:lstStyle/>
                <a:p>
                  <a:endParaRPr lang="zh-CN" altLang="en-US"/>
                </a:p>
              </p:txBody>
            </p:sp>
            <p:sp>
              <p:nvSpPr>
                <p:cNvPr id="27" name="任意多边形: 形状 26">
                  <a:extLst>
                    <a:ext uri="{FF2B5EF4-FFF2-40B4-BE49-F238E27FC236}">
                      <a16:creationId xmlns:a16="http://schemas.microsoft.com/office/drawing/2014/main" id="{D8D9D1B8-9444-261C-AE10-9C8937B38EEF}"/>
                    </a:ext>
                  </a:extLst>
                </p:cNvPr>
                <p:cNvSpPr/>
                <p:nvPr/>
              </p:nvSpPr>
              <p:spPr>
                <a:xfrm>
                  <a:off x="5656897" y="3940492"/>
                  <a:ext cx="1767" cy="1347"/>
                </a:xfrm>
                <a:custGeom>
                  <a:avLst/>
                  <a:gdLst>
                    <a:gd name="connsiteX0" fmla="*/ 0 w 1767"/>
                    <a:gd name="connsiteY0" fmla="*/ 0 h 1347"/>
                    <a:gd name="connsiteX1" fmla="*/ 0 w 1767"/>
                    <a:gd name="connsiteY1" fmla="*/ 0 h 1347"/>
                    <a:gd name="connsiteX2" fmla="*/ 953 w 1767"/>
                    <a:gd name="connsiteY2" fmla="*/ 953 h 1347"/>
                    <a:gd name="connsiteX3" fmla="*/ 0 w 1767"/>
                    <a:gd name="connsiteY3" fmla="*/ 0 h 1347"/>
                  </a:gdLst>
                  <a:ahLst/>
                  <a:cxnLst>
                    <a:cxn ang="0">
                      <a:pos x="connsiteX0" y="connsiteY0"/>
                    </a:cxn>
                    <a:cxn ang="0">
                      <a:pos x="connsiteX1" y="connsiteY1"/>
                    </a:cxn>
                    <a:cxn ang="0">
                      <a:pos x="connsiteX2" y="connsiteY2"/>
                    </a:cxn>
                    <a:cxn ang="0">
                      <a:pos x="connsiteX3" y="connsiteY3"/>
                    </a:cxn>
                  </a:cxnLst>
                  <a:rect l="l" t="t" r="r" b="b"/>
                  <a:pathLst>
                    <a:path w="1767" h="1347">
                      <a:moveTo>
                        <a:pt x="0" y="0"/>
                      </a:moveTo>
                      <a:cubicBezTo>
                        <a:pt x="0" y="0"/>
                        <a:pt x="0" y="0"/>
                        <a:pt x="0" y="0"/>
                      </a:cubicBezTo>
                      <a:lnTo>
                        <a:pt x="953" y="953"/>
                      </a:lnTo>
                      <a:cubicBezTo>
                        <a:pt x="2858" y="1905"/>
                        <a:pt x="953" y="953"/>
                        <a:pt x="0" y="0"/>
                      </a:cubicBezTo>
                      <a:close/>
                    </a:path>
                  </a:pathLst>
                </a:custGeom>
                <a:grpFill/>
                <a:ln w="9525" cap="flat">
                  <a:noFill/>
                  <a:prstDash val="solid"/>
                  <a:miter/>
                </a:ln>
              </p:spPr>
              <p:txBody>
                <a:bodyPr rtlCol="0" anchor="ctr"/>
                <a:lstStyle/>
                <a:p>
                  <a:endParaRPr lang="zh-CN" altLang="en-US"/>
                </a:p>
              </p:txBody>
            </p:sp>
            <p:sp>
              <p:nvSpPr>
                <p:cNvPr id="28" name="任意多边形: 形状 27">
                  <a:extLst>
                    <a:ext uri="{FF2B5EF4-FFF2-40B4-BE49-F238E27FC236}">
                      <a16:creationId xmlns:a16="http://schemas.microsoft.com/office/drawing/2014/main" id="{65AE68D2-7424-6AE6-5DFA-4FF9E742031A}"/>
                    </a:ext>
                  </a:extLst>
                </p:cNvPr>
                <p:cNvSpPr/>
                <p:nvPr/>
              </p:nvSpPr>
              <p:spPr>
                <a:xfrm>
                  <a:off x="5665470" y="3943350"/>
                  <a:ext cx="714" cy="714"/>
                </a:xfrm>
                <a:custGeom>
                  <a:avLst/>
                  <a:gdLst>
                    <a:gd name="connsiteX0" fmla="*/ 0 w 714"/>
                    <a:gd name="connsiteY0" fmla="*/ 0 h 714"/>
                    <a:gd name="connsiteX1" fmla="*/ 0 w 714"/>
                    <a:gd name="connsiteY1" fmla="*/ 0 h 714"/>
                    <a:gd name="connsiteX2" fmla="*/ 0 w 714"/>
                    <a:gd name="connsiteY2" fmla="*/ 0 h 714"/>
                  </a:gdLst>
                  <a:ahLst/>
                  <a:cxnLst>
                    <a:cxn ang="0">
                      <a:pos x="connsiteX0" y="connsiteY0"/>
                    </a:cxn>
                    <a:cxn ang="0">
                      <a:pos x="connsiteX1" y="connsiteY1"/>
                    </a:cxn>
                    <a:cxn ang="0">
                      <a:pos x="connsiteX2" y="connsiteY2"/>
                    </a:cxn>
                  </a:cxnLst>
                  <a:rect l="l" t="t" r="r" b="b"/>
                  <a:pathLst>
                    <a:path w="714" h="714">
                      <a:moveTo>
                        <a:pt x="0" y="0"/>
                      </a:moveTo>
                      <a:lnTo>
                        <a:pt x="0" y="0"/>
                      </a:lnTo>
                      <a:cubicBezTo>
                        <a:pt x="952" y="953"/>
                        <a:pt x="952" y="953"/>
                        <a:pt x="0" y="0"/>
                      </a:cubicBezTo>
                      <a:close/>
                    </a:path>
                  </a:pathLst>
                </a:custGeom>
                <a:grpFill/>
                <a:ln w="9525" cap="flat">
                  <a:noFill/>
                  <a:prstDash val="solid"/>
                  <a:miter/>
                </a:ln>
              </p:spPr>
              <p:txBody>
                <a:bodyPr rtlCol="0" anchor="ctr"/>
                <a:lstStyle/>
                <a:p>
                  <a:endParaRPr lang="zh-CN" altLang="en-US"/>
                </a:p>
              </p:txBody>
            </p:sp>
            <p:sp>
              <p:nvSpPr>
                <p:cNvPr id="29" name="任意多边形: 形状 28">
                  <a:extLst>
                    <a:ext uri="{FF2B5EF4-FFF2-40B4-BE49-F238E27FC236}">
                      <a16:creationId xmlns:a16="http://schemas.microsoft.com/office/drawing/2014/main" id="{7E2BD9DD-3F44-0DB0-49E8-FE18E2189C0C}"/>
                    </a:ext>
                  </a:extLst>
                </p:cNvPr>
                <p:cNvSpPr/>
                <p:nvPr/>
              </p:nvSpPr>
              <p:spPr>
                <a:xfrm>
                  <a:off x="5685472" y="4030979"/>
                  <a:ext cx="3810" cy="5715"/>
                </a:xfrm>
                <a:custGeom>
                  <a:avLst/>
                  <a:gdLst>
                    <a:gd name="connsiteX0" fmla="*/ 0 w 3810"/>
                    <a:gd name="connsiteY0" fmla="*/ 0 h 5715"/>
                    <a:gd name="connsiteX1" fmla="*/ 3810 w 3810"/>
                    <a:gd name="connsiteY1" fmla="*/ 5715 h 5715"/>
                    <a:gd name="connsiteX2" fmla="*/ 0 w 3810"/>
                    <a:gd name="connsiteY2" fmla="*/ 0 h 5715"/>
                  </a:gdLst>
                  <a:ahLst/>
                  <a:cxnLst>
                    <a:cxn ang="0">
                      <a:pos x="connsiteX0" y="connsiteY0"/>
                    </a:cxn>
                    <a:cxn ang="0">
                      <a:pos x="connsiteX1" y="connsiteY1"/>
                    </a:cxn>
                    <a:cxn ang="0">
                      <a:pos x="connsiteX2" y="connsiteY2"/>
                    </a:cxn>
                  </a:cxnLst>
                  <a:rect l="l" t="t" r="r" b="b"/>
                  <a:pathLst>
                    <a:path w="3810" h="5715">
                      <a:moveTo>
                        <a:pt x="0" y="0"/>
                      </a:moveTo>
                      <a:lnTo>
                        <a:pt x="3810" y="5715"/>
                      </a:lnTo>
                      <a:cubicBezTo>
                        <a:pt x="2858" y="2858"/>
                        <a:pt x="953" y="1905"/>
                        <a:pt x="0" y="0"/>
                      </a:cubicBezTo>
                      <a:close/>
                    </a:path>
                  </a:pathLst>
                </a:custGeom>
                <a:grpFill/>
                <a:ln w="9525" cap="flat">
                  <a:noFill/>
                  <a:prstDash val="solid"/>
                  <a:miter/>
                </a:ln>
              </p:spPr>
              <p:txBody>
                <a:bodyPr rtlCol="0" anchor="ctr"/>
                <a:lstStyle/>
                <a:p>
                  <a:endParaRPr lang="zh-CN" altLang="en-US"/>
                </a:p>
              </p:txBody>
            </p:sp>
            <p:sp>
              <p:nvSpPr>
                <p:cNvPr id="30" name="任意多边形: 形状 29">
                  <a:extLst>
                    <a:ext uri="{FF2B5EF4-FFF2-40B4-BE49-F238E27FC236}">
                      <a16:creationId xmlns:a16="http://schemas.microsoft.com/office/drawing/2014/main" id="{67C06DF6-6AF8-65CE-412C-2B84E75EB851}"/>
                    </a:ext>
                  </a:extLst>
                </p:cNvPr>
                <p:cNvSpPr/>
                <p:nvPr/>
              </p:nvSpPr>
              <p:spPr>
                <a:xfrm>
                  <a:off x="5639752" y="3930015"/>
                  <a:ext cx="5714" cy="2857"/>
                </a:xfrm>
                <a:custGeom>
                  <a:avLst/>
                  <a:gdLst>
                    <a:gd name="connsiteX0" fmla="*/ 0 w 5714"/>
                    <a:gd name="connsiteY0" fmla="*/ 0 h 2857"/>
                    <a:gd name="connsiteX1" fmla="*/ 5715 w 5714"/>
                    <a:gd name="connsiteY1" fmla="*/ 2857 h 2857"/>
                    <a:gd name="connsiteX2" fmla="*/ 0 w 5714"/>
                    <a:gd name="connsiteY2" fmla="*/ 0 h 2857"/>
                  </a:gdLst>
                  <a:ahLst/>
                  <a:cxnLst>
                    <a:cxn ang="0">
                      <a:pos x="connsiteX0" y="connsiteY0"/>
                    </a:cxn>
                    <a:cxn ang="0">
                      <a:pos x="connsiteX1" y="connsiteY1"/>
                    </a:cxn>
                    <a:cxn ang="0">
                      <a:pos x="connsiteX2" y="connsiteY2"/>
                    </a:cxn>
                  </a:cxnLst>
                  <a:rect l="l" t="t" r="r" b="b"/>
                  <a:pathLst>
                    <a:path w="5714" h="2857">
                      <a:moveTo>
                        <a:pt x="0" y="0"/>
                      </a:moveTo>
                      <a:cubicBezTo>
                        <a:pt x="1905" y="952"/>
                        <a:pt x="3810" y="1905"/>
                        <a:pt x="5715" y="2857"/>
                      </a:cubicBezTo>
                      <a:cubicBezTo>
                        <a:pt x="4763" y="1905"/>
                        <a:pt x="3810" y="1905"/>
                        <a:pt x="0" y="0"/>
                      </a:cubicBezTo>
                      <a:close/>
                    </a:path>
                  </a:pathLst>
                </a:custGeom>
                <a:grpFill/>
                <a:ln w="9525" cap="flat">
                  <a:noFill/>
                  <a:prstDash val="solid"/>
                  <a:miter/>
                </a:ln>
              </p:spPr>
              <p:txBody>
                <a:bodyPr rtlCol="0" anchor="ctr"/>
                <a:lstStyle/>
                <a:p>
                  <a:endParaRPr lang="zh-CN" altLang="en-US"/>
                </a:p>
              </p:txBody>
            </p:sp>
            <p:sp>
              <p:nvSpPr>
                <p:cNvPr id="31" name="任意多边形: 形状 30">
                  <a:extLst>
                    <a:ext uri="{FF2B5EF4-FFF2-40B4-BE49-F238E27FC236}">
                      <a16:creationId xmlns:a16="http://schemas.microsoft.com/office/drawing/2014/main" id="{E80381DF-8824-4086-E6CA-3DAE86C24F09}"/>
                    </a:ext>
                  </a:extLst>
                </p:cNvPr>
                <p:cNvSpPr/>
                <p:nvPr/>
              </p:nvSpPr>
              <p:spPr>
                <a:xfrm>
                  <a:off x="5669279" y="3901440"/>
                  <a:ext cx="3810" cy="2857"/>
                </a:xfrm>
                <a:custGeom>
                  <a:avLst/>
                  <a:gdLst>
                    <a:gd name="connsiteX0" fmla="*/ 0 w 3810"/>
                    <a:gd name="connsiteY0" fmla="*/ 2857 h 2857"/>
                    <a:gd name="connsiteX1" fmla="*/ 3810 w 3810"/>
                    <a:gd name="connsiteY1" fmla="*/ 0 h 2857"/>
                    <a:gd name="connsiteX2" fmla="*/ 0 w 3810"/>
                    <a:gd name="connsiteY2" fmla="*/ 2857 h 2857"/>
                  </a:gdLst>
                  <a:ahLst/>
                  <a:cxnLst>
                    <a:cxn ang="0">
                      <a:pos x="connsiteX0" y="connsiteY0"/>
                    </a:cxn>
                    <a:cxn ang="0">
                      <a:pos x="connsiteX1" y="connsiteY1"/>
                    </a:cxn>
                    <a:cxn ang="0">
                      <a:pos x="connsiteX2" y="connsiteY2"/>
                    </a:cxn>
                  </a:cxnLst>
                  <a:rect l="l" t="t" r="r" b="b"/>
                  <a:pathLst>
                    <a:path w="3810" h="2857">
                      <a:moveTo>
                        <a:pt x="0" y="2857"/>
                      </a:moveTo>
                      <a:cubicBezTo>
                        <a:pt x="1905" y="1905"/>
                        <a:pt x="2858" y="952"/>
                        <a:pt x="3810" y="0"/>
                      </a:cubicBezTo>
                      <a:cubicBezTo>
                        <a:pt x="2858" y="952"/>
                        <a:pt x="1905" y="1905"/>
                        <a:pt x="0" y="2857"/>
                      </a:cubicBezTo>
                      <a:close/>
                    </a:path>
                  </a:pathLst>
                </a:custGeom>
                <a:grpFill/>
                <a:ln w="9525" cap="flat">
                  <a:noFill/>
                  <a:prstDash val="solid"/>
                  <a:miter/>
                </a:ln>
              </p:spPr>
              <p:txBody>
                <a:bodyPr rtlCol="0" anchor="ctr"/>
                <a:lstStyle/>
                <a:p>
                  <a:endParaRPr lang="zh-CN" altLang="en-US"/>
                </a:p>
              </p:txBody>
            </p:sp>
            <p:sp>
              <p:nvSpPr>
                <p:cNvPr id="32" name="任意多边形: 形状 31">
                  <a:extLst>
                    <a:ext uri="{FF2B5EF4-FFF2-40B4-BE49-F238E27FC236}">
                      <a16:creationId xmlns:a16="http://schemas.microsoft.com/office/drawing/2014/main" id="{42DB0C60-F3DE-D496-3F8C-5AFF277D45C4}"/>
                    </a:ext>
                  </a:extLst>
                </p:cNvPr>
                <p:cNvSpPr/>
                <p:nvPr/>
              </p:nvSpPr>
              <p:spPr>
                <a:xfrm>
                  <a:off x="5739050" y="3873394"/>
                  <a:ext cx="714" cy="423"/>
                </a:xfrm>
                <a:custGeom>
                  <a:avLst/>
                  <a:gdLst>
                    <a:gd name="connsiteX0" fmla="*/ 714 w 714"/>
                    <a:gd name="connsiteY0" fmla="*/ 423 h 423"/>
                    <a:gd name="connsiteX1" fmla="*/ 714 w 714"/>
                    <a:gd name="connsiteY1" fmla="*/ 423 h 423"/>
                    <a:gd name="connsiteX2" fmla="*/ 714 w 714"/>
                    <a:gd name="connsiteY2" fmla="*/ 423 h 423"/>
                  </a:gdLst>
                  <a:ahLst/>
                  <a:cxnLst>
                    <a:cxn ang="0">
                      <a:pos x="connsiteX0" y="connsiteY0"/>
                    </a:cxn>
                    <a:cxn ang="0">
                      <a:pos x="connsiteX1" y="connsiteY1"/>
                    </a:cxn>
                    <a:cxn ang="0">
                      <a:pos x="connsiteX2" y="connsiteY2"/>
                    </a:cxn>
                  </a:cxnLst>
                  <a:rect l="l" t="t" r="r" b="b"/>
                  <a:pathLst>
                    <a:path w="714" h="423">
                      <a:moveTo>
                        <a:pt x="714" y="423"/>
                      </a:moveTo>
                      <a:lnTo>
                        <a:pt x="714" y="423"/>
                      </a:lnTo>
                      <a:cubicBezTo>
                        <a:pt x="-238" y="-529"/>
                        <a:pt x="-238" y="423"/>
                        <a:pt x="714" y="423"/>
                      </a:cubicBezTo>
                      <a:close/>
                    </a:path>
                  </a:pathLst>
                </a:custGeom>
                <a:grpFill/>
                <a:ln w="9525" cap="flat">
                  <a:noFill/>
                  <a:prstDash val="solid"/>
                  <a:miter/>
                </a:ln>
              </p:spPr>
              <p:txBody>
                <a:bodyPr rtlCol="0" anchor="ctr"/>
                <a:lstStyle/>
                <a:p>
                  <a:endParaRPr lang="zh-CN" altLang="en-US"/>
                </a:p>
              </p:txBody>
            </p:sp>
            <p:sp>
              <p:nvSpPr>
                <p:cNvPr id="33" name="任意多边形: 形状 32">
                  <a:extLst>
                    <a:ext uri="{FF2B5EF4-FFF2-40B4-BE49-F238E27FC236}">
                      <a16:creationId xmlns:a16="http://schemas.microsoft.com/office/drawing/2014/main" id="{93C4B02A-28C4-FBB0-BEE3-FEB5C02DACAB}"/>
                    </a:ext>
                  </a:extLst>
                </p:cNvPr>
                <p:cNvSpPr/>
                <p:nvPr/>
              </p:nvSpPr>
              <p:spPr>
                <a:xfrm>
                  <a:off x="5542597" y="3870959"/>
                  <a:ext cx="4762" cy="2677"/>
                </a:xfrm>
                <a:custGeom>
                  <a:avLst/>
                  <a:gdLst>
                    <a:gd name="connsiteX0" fmla="*/ 4763 w 4762"/>
                    <a:gd name="connsiteY0" fmla="*/ 0 h 2677"/>
                    <a:gd name="connsiteX1" fmla="*/ 0 w 4762"/>
                    <a:gd name="connsiteY1" fmla="*/ 953 h 2677"/>
                    <a:gd name="connsiteX2" fmla="*/ 4763 w 4762"/>
                    <a:gd name="connsiteY2" fmla="*/ 0 h 2677"/>
                  </a:gdLst>
                  <a:ahLst/>
                  <a:cxnLst>
                    <a:cxn ang="0">
                      <a:pos x="connsiteX0" y="connsiteY0"/>
                    </a:cxn>
                    <a:cxn ang="0">
                      <a:pos x="connsiteX1" y="connsiteY1"/>
                    </a:cxn>
                    <a:cxn ang="0">
                      <a:pos x="connsiteX2" y="connsiteY2"/>
                    </a:cxn>
                  </a:cxnLst>
                  <a:rect l="l" t="t" r="r" b="b"/>
                  <a:pathLst>
                    <a:path w="4762" h="2677">
                      <a:moveTo>
                        <a:pt x="4763" y="0"/>
                      </a:moveTo>
                      <a:cubicBezTo>
                        <a:pt x="2858" y="0"/>
                        <a:pt x="1905" y="0"/>
                        <a:pt x="0" y="953"/>
                      </a:cubicBezTo>
                      <a:cubicBezTo>
                        <a:pt x="1905" y="3810"/>
                        <a:pt x="3810" y="2858"/>
                        <a:pt x="4763" y="0"/>
                      </a:cubicBezTo>
                      <a:close/>
                    </a:path>
                  </a:pathLst>
                </a:custGeom>
                <a:grpFill/>
                <a:ln w="9525" cap="flat">
                  <a:noFill/>
                  <a:prstDash val="solid"/>
                  <a:miter/>
                </a:ln>
              </p:spPr>
              <p:txBody>
                <a:bodyPr rtlCol="0" anchor="ctr"/>
                <a:lstStyle/>
                <a:p>
                  <a:endParaRPr lang="zh-CN" altLang="en-US"/>
                </a:p>
              </p:txBody>
            </p:sp>
            <p:sp>
              <p:nvSpPr>
                <p:cNvPr id="34" name="任意多边形: 形状 33">
                  <a:extLst>
                    <a:ext uri="{FF2B5EF4-FFF2-40B4-BE49-F238E27FC236}">
                      <a16:creationId xmlns:a16="http://schemas.microsoft.com/office/drawing/2014/main" id="{1C517709-74A9-0E5F-99F5-F9270BD0C5BE}"/>
                    </a:ext>
                  </a:extLst>
                </p:cNvPr>
                <p:cNvSpPr/>
                <p:nvPr/>
              </p:nvSpPr>
              <p:spPr>
                <a:xfrm>
                  <a:off x="5547359" y="3843608"/>
                  <a:ext cx="230769" cy="93074"/>
                </a:xfrm>
                <a:custGeom>
                  <a:avLst/>
                  <a:gdLst>
                    <a:gd name="connsiteX0" fmla="*/ 121920 w 230769"/>
                    <a:gd name="connsiteY0" fmla="*/ 87359 h 93074"/>
                    <a:gd name="connsiteX1" fmla="*/ 145733 w 230769"/>
                    <a:gd name="connsiteY1" fmla="*/ 91169 h 93074"/>
                    <a:gd name="connsiteX2" fmla="*/ 151448 w 230769"/>
                    <a:gd name="connsiteY2" fmla="*/ 88312 h 93074"/>
                    <a:gd name="connsiteX3" fmla="*/ 167640 w 230769"/>
                    <a:gd name="connsiteY3" fmla="*/ 93074 h 93074"/>
                    <a:gd name="connsiteX4" fmla="*/ 161925 w 230769"/>
                    <a:gd name="connsiteY4" fmla="*/ 90217 h 93074"/>
                    <a:gd name="connsiteX5" fmla="*/ 179070 w 230769"/>
                    <a:gd name="connsiteY5" fmla="*/ 90217 h 93074"/>
                    <a:gd name="connsiteX6" fmla="*/ 186690 w 230769"/>
                    <a:gd name="connsiteY6" fmla="*/ 90217 h 93074"/>
                    <a:gd name="connsiteX7" fmla="*/ 184785 w 230769"/>
                    <a:gd name="connsiteY7" fmla="*/ 84502 h 93074"/>
                    <a:gd name="connsiteX8" fmla="*/ 199073 w 230769"/>
                    <a:gd name="connsiteY8" fmla="*/ 77834 h 93074"/>
                    <a:gd name="connsiteX9" fmla="*/ 200978 w 230769"/>
                    <a:gd name="connsiteY9" fmla="*/ 78787 h 93074"/>
                    <a:gd name="connsiteX10" fmla="*/ 214313 w 230769"/>
                    <a:gd name="connsiteY10" fmla="*/ 72119 h 93074"/>
                    <a:gd name="connsiteX11" fmla="*/ 215265 w 230769"/>
                    <a:gd name="connsiteY11" fmla="*/ 72119 h 93074"/>
                    <a:gd name="connsiteX12" fmla="*/ 210503 w 230769"/>
                    <a:gd name="connsiteY12" fmla="*/ 72119 h 93074"/>
                    <a:gd name="connsiteX13" fmla="*/ 230505 w 230769"/>
                    <a:gd name="connsiteY13" fmla="*/ 56879 h 93074"/>
                    <a:gd name="connsiteX14" fmla="*/ 216218 w 230769"/>
                    <a:gd name="connsiteY14" fmla="*/ 42592 h 93074"/>
                    <a:gd name="connsiteX15" fmla="*/ 216218 w 230769"/>
                    <a:gd name="connsiteY15" fmla="*/ 49259 h 93074"/>
                    <a:gd name="connsiteX16" fmla="*/ 200978 w 230769"/>
                    <a:gd name="connsiteY16" fmla="*/ 53069 h 93074"/>
                    <a:gd name="connsiteX17" fmla="*/ 206693 w 230769"/>
                    <a:gd name="connsiteY17" fmla="*/ 47354 h 93074"/>
                    <a:gd name="connsiteX18" fmla="*/ 202883 w 230769"/>
                    <a:gd name="connsiteY18" fmla="*/ 56879 h 93074"/>
                    <a:gd name="connsiteX19" fmla="*/ 192405 w 230769"/>
                    <a:gd name="connsiteY19" fmla="*/ 55927 h 93074"/>
                    <a:gd name="connsiteX20" fmla="*/ 188595 w 230769"/>
                    <a:gd name="connsiteY20" fmla="*/ 64499 h 93074"/>
                    <a:gd name="connsiteX21" fmla="*/ 201930 w 230769"/>
                    <a:gd name="connsiteY21" fmla="*/ 68309 h 93074"/>
                    <a:gd name="connsiteX22" fmla="*/ 192405 w 230769"/>
                    <a:gd name="connsiteY22" fmla="*/ 70214 h 93074"/>
                    <a:gd name="connsiteX23" fmla="*/ 184785 w 230769"/>
                    <a:gd name="connsiteY23" fmla="*/ 70214 h 93074"/>
                    <a:gd name="connsiteX24" fmla="*/ 188595 w 230769"/>
                    <a:gd name="connsiteY24" fmla="*/ 71167 h 93074"/>
                    <a:gd name="connsiteX25" fmla="*/ 188595 w 230769"/>
                    <a:gd name="connsiteY25" fmla="*/ 72119 h 93074"/>
                    <a:gd name="connsiteX26" fmla="*/ 183833 w 230769"/>
                    <a:gd name="connsiteY26" fmla="*/ 74024 h 93074"/>
                    <a:gd name="connsiteX27" fmla="*/ 181928 w 230769"/>
                    <a:gd name="connsiteY27" fmla="*/ 76882 h 93074"/>
                    <a:gd name="connsiteX28" fmla="*/ 164783 w 230769"/>
                    <a:gd name="connsiteY28" fmla="*/ 75929 h 93074"/>
                    <a:gd name="connsiteX29" fmla="*/ 156210 w 230769"/>
                    <a:gd name="connsiteY29" fmla="*/ 73072 h 93074"/>
                    <a:gd name="connsiteX30" fmla="*/ 165735 w 230769"/>
                    <a:gd name="connsiteY30" fmla="*/ 65452 h 93074"/>
                    <a:gd name="connsiteX31" fmla="*/ 155258 w 230769"/>
                    <a:gd name="connsiteY31" fmla="*/ 63547 h 93074"/>
                    <a:gd name="connsiteX32" fmla="*/ 201930 w 230769"/>
                    <a:gd name="connsiteY32" fmla="*/ 47354 h 93074"/>
                    <a:gd name="connsiteX33" fmla="*/ 200978 w 230769"/>
                    <a:gd name="connsiteY33" fmla="*/ 42592 h 93074"/>
                    <a:gd name="connsiteX34" fmla="*/ 194310 w 230769"/>
                    <a:gd name="connsiteY34" fmla="*/ 43544 h 93074"/>
                    <a:gd name="connsiteX35" fmla="*/ 183833 w 230769"/>
                    <a:gd name="connsiteY35" fmla="*/ 46402 h 93074"/>
                    <a:gd name="connsiteX36" fmla="*/ 192405 w 230769"/>
                    <a:gd name="connsiteY36" fmla="*/ 40687 h 93074"/>
                    <a:gd name="connsiteX37" fmla="*/ 200025 w 230769"/>
                    <a:gd name="connsiteY37" fmla="*/ 35924 h 93074"/>
                    <a:gd name="connsiteX38" fmla="*/ 208598 w 230769"/>
                    <a:gd name="connsiteY38" fmla="*/ 26399 h 93074"/>
                    <a:gd name="connsiteX39" fmla="*/ 218123 w 230769"/>
                    <a:gd name="connsiteY39" fmla="*/ 26399 h 93074"/>
                    <a:gd name="connsiteX40" fmla="*/ 212408 w 230769"/>
                    <a:gd name="connsiteY40" fmla="*/ 20684 h 93074"/>
                    <a:gd name="connsiteX41" fmla="*/ 204788 w 230769"/>
                    <a:gd name="connsiteY41" fmla="*/ 30209 h 93074"/>
                    <a:gd name="connsiteX42" fmla="*/ 194310 w 230769"/>
                    <a:gd name="connsiteY42" fmla="*/ 32114 h 93074"/>
                    <a:gd name="connsiteX43" fmla="*/ 194310 w 230769"/>
                    <a:gd name="connsiteY43" fmla="*/ 33067 h 93074"/>
                    <a:gd name="connsiteX44" fmla="*/ 175260 w 230769"/>
                    <a:gd name="connsiteY44" fmla="*/ 41639 h 93074"/>
                    <a:gd name="connsiteX45" fmla="*/ 171450 w 230769"/>
                    <a:gd name="connsiteY45" fmla="*/ 40687 h 93074"/>
                    <a:gd name="connsiteX46" fmla="*/ 184785 w 230769"/>
                    <a:gd name="connsiteY46" fmla="*/ 32114 h 93074"/>
                    <a:gd name="connsiteX47" fmla="*/ 189548 w 230769"/>
                    <a:gd name="connsiteY47" fmla="*/ 25447 h 93074"/>
                    <a:gd name="connsiteX48" fmla="*/ 192405 w 230769"/>
                    <a:gd name="connsiteY48" fmla="*/ 24494 h 93074"/>
                    <a:gd name="connsiteX49" fmla="*/ 181928 w 230769"/>
                    <a:gd name="connsiteY49" fmla="*/ 22589 h 93074"/>
                    <a:gd name="connsiteX50" fmla="*/ 184785 w 230769"/>
                    <a:gd name="connsiteY50" fmla="*/ 20684 h 93074"/>
                    <a:gd name="connsiteX51" fmla="*/ 177165 w 230769"/>
                    <a:gd name="connsiteY51" fmla="*/ 24494 h 93074"/>
                    <a:gd name="connsiteX52" fmla="*/ 167640 w 230769"/>
                    <a:gd name="connsiteY52" fmla="*/ 30209 h 93074"/>
                    <a:gd name="connsiteX53" fmla="*/ 158115 w 230769"/>
                    <a:gd name="connsiteY53" fmla="*/ 34019 h 93074"/>
                    <a:gd name="connsiteX54" fmla="*/ 176213 w 230769"/>
                    <a:gd name="connsiteY54" fmla="*/ 21637 h 93074"/>
                    <a:gd name="connsiteX55" fmla="*/ 181928 w 230769"/>
                    <a:gd name="connsiteY55" fmla="*/ 17827 h 93074"/>
                    <a:gd name="connsiteX56" fmla="*/ 181928 w 230769"/>
                    <a:gd name="connsiteY56" fmla="*/ 16874 h 93074"/>
                    <a:gd name="connsiteX57" fmla="*/ 194310 w 230769"/>
                    <a:gd name="connsiteY57" fmla="*/ 15922 h 93074"/>
                    <a:gd name="connsiteX58" fmla="*/ 209550 w 230769"/>
                    <a:gd name="connsiteY58" fmla="*/ 4492 h 93074"/>
                    <a:gd name="connsiteX59" fmla="*/ 204788 w 230769"/>
                    <a:gd name="connsiteY59" fmla="*/ 682 h 93074"/>
                    <a:gd name="connsiteX60" fmla="*/ 195263 w 230769"/>
                    <a:gd name="connsiteY60" fmla="*/ 7349 h 93074"/>
                    <a:gd name="connsiteX61" fmla="*/ 195263 w 230769"/>
                    <a:gd name="connsiteY61" fmla="*/ 2587 h 93074"/>
                    <a:gd name="connsiteX62" fmla="*/ 179070 w 230769"/>
                    <a:gd name="connsiteY62" fmla="*/ 11159 h 93074"/>
                    <a:gd name="connsiteX63" fmla="*/ 189548 w 230769"/>
                    <a:gd name="connsiteY63" fmla="*/ 6397 h 93074"/>
                    <a:gd name="connsiteX64" fmla="*/ 174308 w 230769"/>
                    <a:gd name="connsiteY64" fmla="*/ 16874 h 93074"/>
                    <a:gd name="connsiteX65" fmla="*/ 170498 w 230769"/>
                    <a:gd name="connsiteY65" fmla="*/ 18779 h 93074"/>
                    <a:gd name="connsiteX66" fmla="*/ 166688 w 230769"/>
                    <a:gd name="connsiteY66" fmla="*/ 21637 h 93074"/>
                    <a:gd name="connsiteX67" fmla="*/ 160020 w 230769"/>
                    <a:gd name="connsiteY67" fmla="*/ 27352 h 93074"/>
                    <a:gd name="connsiteX68" fmla="*/ 160020 w 230769"/>
                    <a:gd name="connsiteY68" fmla="*/ 22589 h 93074"/>
                    <a:gd name="connsiteX69" fmla="*/ 156210 w 230769"/>
                    <a:gd name="connsiteY69" fmla="*/ 19732 h 93074"/>
                    <a:gd name="connsiteX70" fmla="*/ 147638 w 230769"/>
                    <a:gd name="connsiteY70" fmla="*/ 30209 h 93074"/>
                    <a:gd name="connsiteX71" fmla="*/ 132398 w 230769"/>
                    <a:gd name="connsiteY71" fmla="*/ 36877 h 93074"/>
                    <a:gd name="connsiteX72" fmla="*/ 114300 w 230769"/>
                    <a:gd name="connsiteY72" fmla="*/ 52117 h 93074"/>
                    <a:gd name="connsiteX73" fmla="*/ 134303 w 230769"/>
                    <a:gd name="connsiteY73" fmla="*/ 32114 h 93074"/>
                    <a:gd name="connsiteX74" fmla="*/ 140970 w 230769"/>
                    <a:gd name="connsiteY74" fmla="*/ 18779 h 93074"/>
                    <a:gd name="connsiteX75" fmla="*/ 153353 w 230769"/>
                    <a:gd name="connsiteY75" fmla="*/ 1634 h 93074"/>
                    <a:gd name="connsiteX76" fmla="*/ 130493 w 230769"/>
                    <a:gd name="connsiteY76" fmla="*/ 27352 h 93074"/>
                    <a:gd name="connsiteX77" fmla="*/ 137160 w 230769"/>
                    <a:gd name="connsiteY77" fmla="*/ 23542 h 93074"/>
                    <a:gd name="connsiteX78" fmla="*/ 121920 w 230769"/>
                    <a:gd name="connsiteY78" fmla="*/ 32114 h 93074"/>
                    <a:gd name="connsiteX79" fmla="*/ 110490 w 230769"/>
                    <a:gd name="connsiteY79" fmla="*/ 34019 h 93074"/>
                    <a:gd name="connsiteX80" fmla="*/ 115253 w 230769"/>
                    <a:gd name="connsiteY80" fmla="*/ 28304 h 93074"/>
                    <a:gd name="connsiteX81" fmla="*/ 107633 w 230769"/>
                    <a:gd name="connsiteY81" fmla="*/ 35924 h 93074"/>
                    <a:gd name="connsiteX82" fmla="*/ 108585 w 230769"/>
                    <a:gd name="connsiteY82" fmla="*/ 13064 h 93074"/>
                    <a:gd name="connsiteX83" fmla="*/ 102870 w 230769"/>
                    <a:gd name="connsiteY83" fmla="*/ 27352 h 93074"/>
                    <a:gd name="connsiteX84" fmla="*/ 102870 w 230769"/>
                    <a:gd name="connsiteY84" fmla="*/ 23542 h 93074"/>
                    <a:gd name="connsiteX85" fmla="*/ 96203 w 230769"/>
                    <a:gd name="connsiteY85" fmla="*/ 40687 h 93074"/>
                    <a:gd name="connsiteX86" fmla="*/ 93345 w 230769"/>
                    <a:gd name="connsiteY86" fmla="*/ 30209 h 93074"/>
                    <a:gd name="connsiteX87" fmla="*/ 90488 w 230769"/>
                    <a:gd name="connsiteY87" fmla="*/ 12112 h 93074"/>
                    <a:gd name="connsiteX88" fmla="*/ 77153 w 230769"/>
                    <a:gd name="connsiteY88" fmla="*/ 52117 h 93074"/>
                    <a:gd name="connsiteX89" fmla="*/ 80010 w 230769"/>
                    <a:gd name="connsiteY89" fmla="*/ 34019 h 93074"/>
                    <a:gd name="connsiteX90" fmla="*/ 74295 w 230769"/>
                    <a:gd name="connsiteY90" fmla="*/ 34972 h 93074"/>
                    <a:gd name="connsiteX91" fmla="*/ 83820 w 230769"/>
                    <a:gd name="connsiteY91" fmla="*/ 6397 h 93074"/>
                    <a:gd name="connsiteX92" fmla="*/ 69533 w 230769"/>
                    <a:gd name="connsiteY92" fmla="*/ 24494 h 93074"/>
                    <a:gd name="connsiteX93" fmla="*/ 69533 w 230769"/>
                    <a:gd name="connsiteY93" fmla="*/ 26399 h 93074"/>
                    <a:gd name="connsiteX94" fmla="*/ 56198 w 230769"/>
                    <a:gd name="connsiteY94" fmla="*/ 31162 h 93074"/>
                    <a:gd name="connsiteX95" fmla="*/ 66675 w 230769"/>
                    <a:gd name="connsiteY95" fmla="*/ 19732 h 93074"/>
                    <a:gd name="connsiteX96" fmla="*/ 45720 w 230769"/>
                    <a:gd name="connsiteY96" fmla="*/ 34019 h 93074"/>
                    <a:gd name="connsiteX97" fmla="*/ 45720 w 230769"/>
                    <a:gd name="connsiteY97" fmla="*/ 15922 h 93074"/>
                    <a:gd name="connsiteX98" fmla="*/ 30480 w 230769"/>
                    <a:gd name="connsiteY98" fmla="*/ 33067 h 93074"/>
                    <a:gd name="connsiteX99" fmla="*/ 34290 w 230769"/>
                    <a:gd name="connsiteY99" fmla="*/ 19732 h 93074"/>
                    <a:gd name="connsiteX100" fmla="*/ 22860 w 230769"/>
                    <a:gd name="connsiteY100" fmla="*/ 15922 h 93074"/>
                    <a:gd name="connsiteX101" fmla="*/ 12383 w 230769"/>
                    <a:gd name="connsiteY101" fmla="*/ 13064 h 93074"/>
                    <a:gd name="connsiteX102" fmla="*/ 6668 w 230769"/>
                    <a:gd name="connsiteY102" fmla="*/ 29257 h 93074"/>
                    <a:gd name="connsiteX103" fmla="*/ 6668 w 230769"/>
                    <a:gd name="connsiteY103" fmla="*/ 11159 h 93074"/>
                    <a:gd name="connsiteX104" fmla="*/ 12383 w 230769"/>
                    <a:gd name="connsiteY104" fmla="*/ 7349 h 93074"/>
                    <a:gd name="connsiteX105" fmla="*/ 3810 w 230769"/>
                    <a:gd name="connsiteY105" fmla="*/ 8302 h 93074"/>
                    <a:gd name="connsiteX106" fmla="*/ 0 w 230769"/>
                    <a:gd name="connsiteY106" fmla="*/ 30209 h 93074"/>
                    <a:gd name="connsiteX107" fmla="*/ 23813 w 230769"/>
                    <a:gd name="connsiteY107" fmla="*/ 38782 h 93074"/>
                    <a:gd name="connsiteX108" fmla="*/ 49530 w 230769"/>
                    <a:gd name="connsiteY108" fmla="*/ 40687 h 93074"/>
                    <a:gd name="connsiteX109" fmla="*/ 50483 w 230769"/>
                    <a:gd name="connsiteY109" fmla="*/ 33067 h 93074"/>
                    <a:gd name="connsiteX110" fmla="*/ 53340 w 230769"/>
                    <a:gd name="connsiteY110" fmla="*/ 42592 h 93074"/>
                    <a:gd name="connsiteX111" fmla="*/ 52388 w 230769"/>
                    <a:gd name="connsiteY111" fmla="*/ 43544 h 93074"/>
                    <a:gd name="connsiteX112" fmla="*/ 60960 w 230769"/>
                    <a:gd name="connsiteY112" fmla="*/ 61642 h 93074"/>
                    <a:gd name="connsiteX113" fmla="*/ 70485 w 230769"/>
                    <a:gd name="connsiteY113" fmla="*/ 48307 h 93074"/>
                    <a:gd name="connsiteX114" fmla="*/ 72390 w 230769"/>
                    <a:gd name="connsiteY114" fmla="*/ 60689 h 93074"/>
                    <a:gd name="connsiteX115" fmla="*/ 77153 w 230769"/>
                    <a:gd name="connsiteY115" fmla="*/ 40687 h 93074"/>
                    <a:gd name="connsiteX116" fmla="*/ 76200 w 230769"/>
                    <a:gd name="connsiteY116" fmla="*/ 54974 h 93074"/>
                    <a:gd name="connsiteX117" fmla="*/ 84773 w 230769"/>
                    <a:gd name="connsiteY117" fmla="*/ 59737 h 93074"/>
                    <a:gd name="connsiteX118" fmla="*/ 89535 w 230769"/>
                    <a:gd name="connsiteY118" fmla="*/ 60689 h 93074"/>
                    <a:gd name="connsiteX119" fmla="*/ 93345 w 230769"/>
                    <a:gd name="connsiteY119" fmla="*/ 60689 h 93074"/>
                    <a:gd name="connsiteX120" fmla="*/ 101918 w 230769"/>
                    <a:gd name="connsiteY120" fmla="*/ 55927 h 93074"/>
                    <a:gd name="connsiteX121" fmla="*/ 98108 w 230769"/>
                    <a:gd name="connsiteY121" fmla="*/ 64499 h 93074"/>
                    <a:gd name="connsiteX122" fmla="*/ 98108 w 230769"/>
                    <a:gd name="connsiteY122" fmla="*/ 71167 h 93074"/>
                    <a:gd name="connsiteX123" fmla="*/ 101918 w 230769"/>
                    <a:gd name="connsiteY123" fmla="*/ 68309 h 93074"/>
                    <a:gd name="connsiteX124" fmla="*/ 112395 w 230769"/>
                    <a:gd name="connsiteY124" fmla="*/ 54022 h 93074"/>
                    <a:gd name="connsiteX125" fmla="*/ 106680 w 230769"/>
                    <a:gd name="connsiteY125" fmla="*/ 67357 h 93074"/>
                    <a:gd name="connsiteX126" fmla="*/ 116205 w 230769"/>
                    <a:gd name="connsiteY126" fmla="*/ 60689 h 93074"/>
                    <a:gd name="connsiteX127" fmla="*/ 135255 w 230769"/>
                    <a:gd name="connsiteY127" fmla="*/ 45449 h 93074"/>
                    <a:gd name="connsiteX128" fmla="*/ 105728 w 230769"/>
                    <a:gd name="connsiteY128" fmla="*/ 73072 h 93074"/>
                    <a:gd name="connsiteX129" fmla="*/ 115253 w 230769"/>
                    <a:gd name="connsiteY129" fmla="*/ 67357 h 93074"/>
                    <a:gd name="connsiteX130" fmla="*/ 140970 w 230769"/>
                    <a:gd name="connsiteY130" fmla="*/ 51164 h 93074"/>
                    <a:gd name="connsiteX131" fmla="*/ 135255 w 230769"/>
                    <a:gd name="connsiteY131" fmla="*/ 55927 h 93074"/>
                    <a:gd name="connsiteX132" fmla="*/ 125730 w 230769"/>
                    <a:gd name="connsiteY132" fmla="*/ 65452 h 93074"/>
                    <a:gd name="connsiteX133" fmla="*/ 143828 w 230769"/>
                    <a:gd name="connsiteY133" fmla="*/ 54022 h 93074"/>
                    <a:gd name="connsiteX134" fmla="*/ 119063 w 230769"/>
                    <a:gd name="connsiteY134" fmla="*/ 71167 h 93074"/>
                    <a:gd name="connsiteX135" fmla="*/ 163830 w 230769"/>
                    <a:gd name="connsiteY135" fmla="*/ 54022 h 93074"/>
                    <a:gd name="connsiteX136" fmla="*/ 139065 w 230769"/>
                    <a:gd name="connsiteY136" fmla="*/ 66404 h 93074"/>
                    <a:gd name="connsiteX137" fmla="*/ 145733 w 230769"/>
                    <a:gd name="connsiteY137" fmla="*/ 67357 h 93074"/>
                    <a:gd name="connsiteX138" fmla="*/ 146685 w 230769"/>
                    <a:gd name="connsiteY138" fmla="*/ 71167 h 93074"/>
                    <a:gd name="connsiteX139" fmla="*/ 131445 w 230769"/>
                    <a:gd name="connsiteY139" fmla="*/ 73072 h 93074"/>
                    <a:gd name="connsiteX140" fmla="*/ 119063 w 230769"/>
                    <a:gd name="connsiteY140" fmla="*/ 79739 h 93074"/>
                    <a:gd name="connsiteX141" fmla="*/ 118110 w 230769"/>
                    <a:gd name="connsiteY141" fmla="*/ 82597 h 93074"/>
                    <a:gd name="connsiteX142" fmla="*/ 138113 w 230769"/>
                    <a:gd name="connsiteY142" fmla="*/ 80692 h 93074"/>
                    <a:gd name="connsiteX143" fmla="*/ 114300 w 230769"/>
                    <a:gd name="connsiteY143" fmla="*/ 84502 h 93074"/>
                    <a:gd name="connsiteX144" fmla="*/ 108585 w 230769"/>
                    <a:gd name="connsiteY144" fmla="*/ 86407 h 93074"/>
                    <a:gd name="connsiteX145" fmla="*/ 112395 w 230769"/>
                    <a:gd name="connsiteY145" fmla="*/ 87359 h 93074"/>
                    <a:gd name="connsiteX146" fmla="*/ 107633 w 230769"/>
                    <a:gd name="connsiteY146" fmla="*/ 87359 h 93074"/>
                    <a:gd name="connsiteX147" fmla="*/ 105728 w 230769"/>
                    <a:gd name="connsiteY147" fmla="*/ 88312 h 93074"/>
                    <a:gd name="connsiteX148" fmla="*/ 130493 w 230769"/>
                    <a:gd name="connsiteY148" fmla="*/ 92122 h 93074"/>
                    <a:gd name="connsiteX149" fmla="*/ 121920 w 230769"/>
                    <a:gd name="connsiteY149" fmla="*/ 87359 h 930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Lst>
                  <a:rect l="l" t="t" r="r" b="b"/>
                  <a:pathLst>
                    <a:path w="230769" h="93074">
                      <a:moveTo>
                        <a:pt x="121920" y="87359"/>
                      </a:moveTo>
                      <a:cubicBezTo>
                        <a:pt x="147638" y="88312"/>
                        <a:pt x="121920" y="89264"/>
                        <a:pt x="145733" y="91169"/>
                      </a:cubicBezTo>
                      <a:cubicBezTo>
                        <a:pt x="140970" y="89264"/>
                        <a:pt x="138113" y="88312"/>
                        <a:pt x="151448" y="88312"/>
                      </a:cubicBezTo>
                      <a:cubicBezTo>
                        <a:pt x="164783" y="90217"/>
                        <a:pt x="148590" y="91169"/>
                        <a:pt x="167640" y="93074"/>
                      </a:cubicBezTo>
                      <a:cubicBezTo>
                        <a:pt x="165735" y="92122"/>
                        <a:pt x="163830" y="91169"/>
                        <a:pt x="161925" y="90217"/>
                      </a:cubicBezTo>
                      <a:cubicBezTo>
                        <a:pt x="167640" y="89264"/>
                        <a:pt x="174308" y="90217"/>
                        <a:pt x="179070" y="90217"/>
                      </a:cubicBezTo>
                      <a:cubicBezTo>
                        <a:pt x="183833" y="90217"/>
                        <a:pt x="186690" y="91169"/>
                        <a:pt x="186690" y="90217"/>
                      </a:cubicBezTo>
                      <a:cubicBezTo>
                        <a:pt x="175260" y="88312"/>
                        <a:pt x="179070" y="86407"/>
                        <a:pt x="184785" y="84502"/>
                      </a:cubicBezTo>
                      <a:cubicBezTo>
                        <a:pt x="191453" y="82597"/>
                        <a:pt x="200025" y="78787"/>
                        <a:pt x="199073" y="77834"/>
                      </a:cubicBezTo>
                      <a:lnTo>
                        <a:pt x="200978" y="78787"/>
                      </a:lnTo>
                      <a:cubicBezTo>
                        <a:pt x="205740" y="76882"/>
                        <a:pt x="209550" y="74977"/>
                        <a:pt x="214313" y="72119"/>
                      </a:cubicBezTo>
                      <a:cubicBezTo>
                        <a:pt x="215265" y="72119"/>
                        <a:pt x="215265" y="72119"/>
                        <a:pt x="215265" y="72119"/>
                      </a:cubicBezTo>
                      <a:cubicBezTo>
                        <a:pt x="214313" y="72119"/>
                        <a:pt x="212408" y="72119"/>
                        <a:pt x="210503" y="72119"/>
                      </a:cubicBezTo>
                      <a:cubicBezTo>
                        <a:pt x="223838" y="68309"/>
                        <a:pt x="232410" y="62594"/>
                        <a:pt x="230505" y="56879"/>
                      </a:cubicBezTo>
                      <a:cubicBezTo>
                        <a:pt x="218123" y="57832"/>
                        <a:pt x="227648" y="40687"/>
                        <a:pt x="216218" y="42592"/>
                      </a:cubicBezTo>
                      <a:cubicBezTo>
                        <a:pt x="219075" y="43544"/>
                        <a:pt x="220028" y="45449"/>
                        <a:pt x="216218" y="49259"/>
                      </a:cubicBezTo>
                      <a:lnTo>
                        <a:pt x="200978" y="53069"/>
                      </a:lnTo>
                      <a:cubicBezTo>
                        <a:pt x="201930" y="49259"/>
                        <a:pt x="215265" y="48307"/>
                        <a:pt x="206693" y="47354"/>
                      </a:cubicBezTo>
                      <a:cubicBezTo>
                        <a:pt x="185738" y="54974"/>
                        <a:pt x="206693" y="53069"/>
                        <a:pt x="202883" y="56879"/>
                      </a:cubicBezTo>
                      <a:cubicBezTo>
                        <a:pt x="198120" y="56879"/>
                        <a:pt x="194310" y="56879"/>
                        <a:pt x="192405" y="55927"/>
                      </a:cubicBezTo>
                      <a:cubicBezTo>
                        <a:pt x="191453" y="58784"/>
                        <a:pt x="187643" y="61642"/>
                        <a:pt x="188595" y="64499"/>
                      </a:cubicBezTo>
                      <a:cubicBezTo>
                        <a:pt x="189548" y="66404"/>
                        <a:pt x="191453" y="68309"/>
                        <a:pt x="201930" y="68309"/>
                      </a:cubicBezTo>
                      <a:cubicBezTo>
                        <a:pt x="199073" y="69262"/>
                        <a:pt x="195263" y="70214"/>
                        <a:pt x="192405" y="70214"/>
                      </a:cubicBezTo>
                      <a:cubicBezTo>
                        <a:pt x="189548" y="70214"/>
                        <a:pt x="186690" y="70214"/>
                        <a:pt x="184785" y="70214"/>
                      </a:cubicBezTo>
                      <a:cubicBezTo>
                        <a:pt x="186690" y="70214"/>
                        <a:pt x="187643" y="70214"/>
                        <a:pt x="188595" y="71167"/>
                      </a:cubicBezTo>
                      <a:cubicBezTo>
                        <a:pt x="188595" y="71167"/>
                        <a:pt x="188595" y="72119"/>
                        <a:pt x="188595" y="72119"/>
                      </a:cubicBezTo>
                      <a:cubicBezTo>
                        <a:pt x="187643" y="73072"/>
                        <a:pt x="186690" y="73072"/>
                        <a:pt x="183833" y="74024"/>
                      </a:cubicBezTo>
                      <a:cubicBezTo>
                        <a:pt x="179070" y="74977"/>
                        <a:pt x="174308" y="75929"/>
                        <a:pt x="181928" y="76882"/>
                      </a:cubicBezTo>
                      <a:cubicBezTo>
                        <a:pt x="168593" y="77834"/>
                        <a:pt x="165735" y="76882"/>
                        <a:pt x="164783" y="75929"/>
                      </a:cubicBezTo>
                      <a:cubicBezTo>
                        <a:pt x="162878" y="74977"/>
                        <a:pt x="162878" y="73072"/>
                        <a:pt x="156210" y="73072"/>
                      </a:cubicBezTo>
                      <a:cubicBezTo>
                        <a:pt x="167640" y="69262"/>
                        <a:pt x="168593" y="66404"/>
                        <a:pt x="165735" y="65452"/>
                      </a:cubicBezTo>
                      <a:cubicBezTo>
                        <a:pt x="162878" y="64499"/>
                        <a:pt x="157163" y="64499"/>
                        <a:pt x="155258" y="63547"/>
                      </a:cubicBezTo>
                      <a:cubicBezTo>
                        <a:pt x="176213" y="54974"/>
                        <a:pt x="196215" y="52117"/>
                        <a:pt x="201930" y="47354"/>
                      </a:cubicBezTo>
                      <a:cubicBezTo>
                        <a:pt x="206693" y="42592"/>
                        <a:pt x="204788" y="41639"/>
                        <a:pt x="200978" y="42592"/>
                      </a:cubicBezTo>
                      <a:cubicBezTo>
                        <a:pt x="199073" y="42592"/>
                        <a:pt x="196215" y="43544"/>
                        <a:pt x="194310" y="43544"/>
                      </a:cubicBezTo>
                      <a:cubicBezTo>
                        <a:pt x="190500" y="44497"/>
                        <a:pt x="186690" y="45449"/>
                        <a:pt x="183833" y="46402"/>
                      </a:cubicBezTo>
                      <a:cubicBezTo>
                        <a:pt x="185738" y="44497"/>
                        <a:pt x="188595" y="42592"/>
                        <a:pt x="192405" y="40687"/>
                      </a:cubicBezTo>
                      <a:cubicBezTo>
                        <a:pt x="195263" y="39734"/>
                        <a:pt x="197168" y="37829"/>
                        <a:pt x="200025" y="35924"/>
                      </a:cubicBezTo>
                      <a:cubicBezTo>
                        <a:pt x="204788" y="33067"/>
                        <a:pt x="209550" y="30209"/>
                        <a:pt x="208598" y="26399"/>
                      </a:cubicBezTo>
                      <a:cubicBezTo>
                        <a:pt x="211455" y="26399"/>
                        <a:pt x="215265" y="26399"/>
                        <a:pt x="218123" y="26399"/>
                      </a:cubicBezTo>
                      <a:cubicBezTo>
                        <a:pt x="235268" y="13064"/>
                        <a:pt x="209550" y="25447"/>
                        <a:pt x="212408" y="20684"/>
                      </a:cubicBezTo>
                      <a:cubicBezTo>
                        <a:pt x="208598" y="24494"/>
                        <a:pt x="203835" y="26399"/>
                        <a:pt x="204788" y="30209"/>
                      </a:cubicBezTo>
                      <a:cubicBezTo>
                        <a:pt x="198120" y="34019"/>
                        <a:pt x="195263" y="33067"/>
                        <a:pt x="194310" y="32114"/>
                      </a:cubicBezTo>
                      <a:cubicBezTo>
                        <a:pt x="194310" y="32114"/>
                        <a:pt x="194310" y="33067"/>
                        <a:pt x="194310" y="33067"/>
                      </a:cubicBezTo>
                      <a:cubicBezTo>
                        <a:pt x="187643" y="35924"/>
                        <a:pt x="180023" y="38782"/>
                        <a:pt x="175260" y="41639"/>
                      </a:cubicBezTo>
                      <a:cubicBezTo>
                        <a:pt x="170498" y="43544"/>
                        <a:pt x="168593" y="43544"/>
                        <a:pt x="171450" y="40687"/>
                      </a:cubicBezTo>
                      <a:cubicBezTo>
                        <a:pt x="180023" y="36877"/>
                        <a:pt x="183833" y="34019"/>
                        <a:pt x="184785" y="32114"/>
                      </a:cubicBezTo>
                      <a:cubicBezTo>
                        <a:pt x="186690" y="30209"/>
                        <a:pt x="186690" y="27352"/>
                        <a:pt x="189548" y="25447"/>
                      </a:cubicBezTo>
                      <a:lnTo>
                        <a:pt x="192405" y="24494"/>
                      </a:lnTo>
                      <a:cubicBezTo>
                        <a:pt x="186690" y="24494"/>
                        <a:pt x="186690" y="21637"/>
                        <a:pt x="181928" y="22589"/>
                      </a:cubicBezTo>
                      <a:lnTo>
                        <a:pt x="184785" y="20684"/>
                      </a:lnTo>
                      <a:cubicBezTo>
                        <a:pt x="183833" y="20684"/>
                        <a:pt x="180975" y="22589"/>
                        <a:pt x="177165" y="24494"/>
                      </a:cubicBezTo>
                      <a:cubicBezTo>
                        <a:pt x="174308" y="26399"/>
                        <a:pt x="171450" y="28304"/>
                        <a:pt x="167640" y="30209"/>
                      </a:cubicBezTo>
                      <a:cubicBezTo>
                        <a:pt x="161925" y="34019"/>
                        <a:pt x="157163" y="35924"/>
                        <a:pt x="158115" y="34019"/>
                      </a:cubicBezTo>
                      <a:cubicBezTo>
                        <a:pt x="161925" y="31162"/>
                        <a:pt x="169545" y="25447"/>
                        <a:pt x="176213" y="21637"/>
                      </a:cubicBezTo>
                      <a:cubicBezTo>
                        <a:pt x="180023" y="18779"/>
                        <a:pt x="180975" y="18779"/>
                        <a:pt x="181928" y="17827"/>
                      </a:cubicBezTo>
                      <a:cubicBezTo>
                        <a:pt x="182880" y="16874"/>
                        <a:pt x="182880" y="16874"/>
                        <a:pt x="181928" y="16874"/>
                      </a:cubicBezTo>
                      <a:cubicBezTo>
                        <a:pt x="189548" y="11159"/>
                        <a:pt x="194310" y="12112"/>
                        <a:pt x="194310" y="15922"/>
                      </a:cubicBezTo>
                      <a:cubicBezTo>
                        <a:pt x="194310" y="12112"/>
                        <a:pt x="204788" y="1634"/>
                        <a:pt x="209550" y="4492"/>
                      </a:cubicBezTo>
                      <a:cubicBezTo>
                        <a:pt x="218123" y="-3128"/>
                        <a:pt x="201930" y="4492"/>
                        <a:pt x="204788" y="682"/>
                      </a:cubicBezTo>
                      <a:cubicBezTo>
                        <a:pt x="201930" y="3539"/>
                        <a:pt x="198120" y="5444"/>
                        <a:pt x="195263" y="7349"/>
                      </a:cubicBezTo>
                      <a:cubicBezTo>
                        <a:pt x="201930" y="2587"/>
                        <a:pt x="200025" y="682"/>
                        <a:pt x="195263" y="2587"/>
                      </a:cubicBezTo>
                      <a:cubicBezTo>
                        <a:pt x="190500" y="3539"/>
                        <a:pt x="183833" y="7349"/>
                        <a:pt x="179070" y="11159"/>
                      </a:cubicBezTo>
                      <a:cubicBezTo>
                        <a:pt x="182880" y="9254"/>
                        <a:pt x="186690" y="7349"/>
                        <a:pt x="189548" y="6397"/>
                      </a:cubicBezTo>
                      <a:cubicBezTo>
                        <a:pt x="184785" y="10207"/>
                        <a:pt x="179070" y="14017"/>
                        <a:pt x="174308" y="16874"/>
                      </a:cubicBezTo>
                      <a:cubicBezTo>
                        <a:pt x="173355" y="17827"/>
                        <a:pt x="172403" y="18779"/>
                        <a:pt x="170498" y="18779"/>
                      </a:cubicBezTo>
                      <a:cubicBezTo>
                        <a:pt x="169545" y="19732"/>
                        <a:pt x="167640" y="20684"/>
                        <a:pt x="166688" y="21637"/>
                      </a:cubicBezTo>
                      <a:cubicBezTo>
                        <a:pt x="163830" y="23542"/>
                        <a:pt x="161925" y="25447"/>
                        <a:pt x="160020" y="27352"/>
                      </a:cubicBezTo>
                      <a:cubicBezTo>
                        <a:pt x="170498" y="17827"/>
                        <a:pt x="164783" y="19732"/>
                        <a:pt x="160020" y="22589"/>
                      </a:cubicBezTo>
                      <a:cubicBezTo>
                        <a:pt x="154305" y="25447"/>
                        <a:pt x="149543" y="28304"/>
                        <a:pt x="156210" y="19732"/>
                      </a:cubicBezTo>
                      <a:lnTo>
                        <a:pt x="147638" y="30209"/>
                      </a:lnTo>
                      <a:cubicBezTo>
                        <a:pt x="147638" y="27352"/>
                        <a:pt x="140018" y="31162"/>
                        <a:pt x="132398" y="36877"/>
                      </a:cubicBezTo>
                      <a:cubicBezTo>
                        <a:pt x="124778" y="42592"/>
                        <a:pt x="118110" y="49259"/>
                        <a:pt x="114300" y="52117"/>
                      </a:cubicBezTo>
                      <a:cubicBezTo>
                        <a:pt x="120015" y="46402"/>
                        <a:pt x="136208" y="24494"/>
                        <a:pt x="134303" y="32114"/>
                      </a:cubicBezTo>
                      <a:cubicBezTo>
                        <a:pt x="133350" y="30209"/>
                        <a:pt x="136208" y="24494"/>
                        <a:pt x="140970" y="18779"/>
                      </a:cubicBezTo>
                      <a:cubicBezTo>
                        <a:pt x="145733" y="13064"/>
                        <a:pt x="151448" y="6397"/>
                        <a:pt x="153353" y="1634"/>
                      </a:cubicBezTo>
                      <a:cubicBezTo>
                        <a:pt x="151448" y="-6938"/>
                        <a:pt x="136208" y="20684"/>
                        <a:pt x="130493" y="27352"/>
                      </a:cubicBezTo>
                      <a:lnTo>
                        <a:pt x="137160" y="23542"/>
                      </a:lnTo>
                      <a:cubicBezTo>
                        <a:pt x="125730" y="35924"/>
                        <a:pt x="124778" y="34972"/>
                        <a:pt x="121920" y="32114"/>
                      </a:cubicBezTo>
                      <a:cubicBezTo>
                        <a:pt x="120015" y="29257"/>
                        <a:pt x="117158" y="26399"/>
                        <a:pt x="110490" y="34019"/>
                      </a:cubicBezTo>
                      <a:cubicBezTo>
                        <a:pt x="112395" y="27352"/>
                        <a:pt x="113348" y="30209"/>
                        <a:pt x="115253" y="28304"/>
                      </a:cubicBezTo>
                      <a:cubicBezTo>
                        <a:pt x="117158" y="15922"/>
                        <a:pt x="110490" y="31162"/>
                        <a:pt x="107633" y="35924"/>
                      </a:cubicBezTo>
                      <a:cubicBezTo>
                        <a:pt x="105728" y="34019"/>
                        <a:pt x="102870" y="28304"/>
                        <a:pt x="108585" y="13064"/>
                      </a:cubicBezTo>
                      <a:cubicBezTo>
                        <a:pt x="104775" y="9254"/>
                        <a:pt x="106680" y="22589"/>
                        <a:pt x="102870" y="27352"/>
                      </a:cubicBezTo>
                      <a:lnTo>
                        <a:pt x="102870" y="23542"/>
                      </a:lnTo>
                      <a:cubicBezTo>
                        <a:pt x="100013" y="29257"/>
                        <a:pt x="98108" y="34972"/>
                        <a:pt x="96203" y="40687"/>
                      </a:cubicBezTo>
                      <a:cubicBezTo>
                        <a:pt x="95250" y="37829"/>
                        <a:pt x="94298" y="34972"/>
                        <a:pt x="93345" y="30209"/>
                      </a:cubicBezTo>
                      <a:cubicBezTo>
                        <a:pt x="92393" y="25447"/>
                        <a:pt x="90488" y="19732"/>
                        <a:pt x="90488" y="12112"/>
                      </a:cubicBezTo>
                      <a:cubicBezTo>
                        <a:pt x="81915" y="14017"/>
                        <a:pt x="84773" y="47354"/>
                        <a:pt x="77153" y="52117"/>
                      </a:cubicBezTo>
                      <a:cubicBezTo>
                        <a:pt x="74295" y="43544"/>
                        <a:pt x="79058" y="40687"/>
                        <a:pt x="80010" y="34019"/>
                      </a:cubicBezTo>
                      <a:lnTo>
                        <a:pt x="74295" y="34972"/>
                      </a:lnTo>
                      <a:cubicBezTo>
                        <a:pt x="78105" y="17827"/>
                        <a:pt x="81915" y="27352"/>
                        <a:pt x="83820" y="6397"/>
                      </a:cubicBezTo>
                      <a:cubicBezTo>
                        <a:pt x="77153" y="26399"/>
                        <a:pt x="77153" y="11159"/>
                        <a:pt x="69533" y="24494"/>
                      </a:cubicBezTo>
                      <a:lnTo>
                        <a:pt x="69533" y="26399"/>
                      </a:lnTo>
                      <a:cubicBezTo>
                        <a:pt x="64770" y="39734"/>
                        <a:pt x="60008" y="29257"/>
                        <a:pt x="56198" y="31162"/>
                      </a:cubicBezTo>
                      <a:cubicBezTo>
                        <a:pt x="59055" y="23542"/>
                        <a:pt x="62865" y="22589"/>
                        <a:pt x="66675" y="19732"/>
                      </a:cubicBezTo>
                      <a:cubicBezTo>
                        <a:pt x="63818" y="12112"/>
                        <a:pt x="53340" y="16874"/>
                        <a:pt x="45720" y="34019"/>
                      </a:cubicBezTo>
                      <a:cubicBezTo>
                        <a:pt x="43815" y="31162"/>
                        <a:pt x="40958" y="22589"/>
                        <a:pt x="45720" y="15922"/>
                      </a:cubicBezTo>
                      <a:cubicBezTo>
                        <a:pt x="38100" y="11159"/>
                        <a:pt x="36195" y="40687"/>
                        <a:pt x="30480" y="33067"/>
                      </a:cubicBezTo>
                      <a:lnTo>
                        <a:pt x="34290" y="19732"/>
                      </a:lnTo>
                      <a:cubicBezTo>
                        <a:pt x="33338" y="9254"/>
                        <a:pt x="28575" y="12112"/>
                        <a:pt x="22860" y="15922"/>
                      </a:cubicBezTo>
                      <a:cubicBezTo>
                        <a:pt x="18098" y="19732"/>
                        <a:pt x="12383" y="22589"/>
                        <a:pt x="12383" y="13064"/>
                      </a:cubicBezTo>
                      <a:lnTo>
                        <a:pt x="6668" y="29257"/>
                      </a:lnTo>
                      <a:cubicBezTo>
                        <a:pt x="7620" y="21637"/>
                        <a:pt x="4763" y="17827"/>
                        <a:pt x="6668" y="11159"/>
                      </a:cubicBezTo>
                      <a:lnTo>
                        <a:pt x="12383" y="7349"/>
                      </a:lnTo>
                      <a:cubicBezTo>
                        <a:pt x="13335" y="-6938"/>
                        <a:pt x="4763" y="18779"/>
                        <a:pt x="3810" y="8302"/>
                      </a:cubicBezTo>
                      <a:cubicBezTo>
                        <a:pt x="1905" y="13064"/>
                        <a:pt x="1905" y="24494"/>
                        <a:pt x="0" y="30209"/>
                      </a:cubicBezTo>
                      <a:cubicBezTo>
                        <a:pt x="9525" y="28304"/>
                        <a:pt x="16193" y="34019"/>
                        <a:pt x="23813" y="38782"/>
                      </a:cubicBezTo>
                      <a:cubicBezTo>
                        <a:pt x="31433" y="43544"/>
                        <a:pt x="39053" y="47354"/>
                        <a:pt x="49530" y="40687"/>
                      </a:cubicBezTo>
                      <a:cubicBezTo>
                        <a:pt x="49530" y="38782"/>
                        <a:pt x="48578" y="35924"/>
                        <a:pt x="50483" y="33067"/>
                      </a:cubicBezTo>
                      <a:cubicBezTo>
                        <a:pt x="51435" y="37829"/>
                        <a:pt x="55245" y="34019"/>
                        <a:pt x="53340" y="42592"/>
                      </a:cubicBezTo>
                      <a:lnTo>
                        <a:pt x="52388" y="43544"/>
                      </a:lnTo>
                      <a:cubicBezTo>
                        <a:pt x="57150" y="40687"/>
                        <a:pt x="58103" y="61642"/>
                        <a:pt x="60960" y="61642"/>
                      </a:cubicBezTo>
                      <a:cubicBezTo>
                        <a:pt x="64770" y="50212"/>
                        <a:pt x="69533" y="67357"/>
                        <a:pt x="70485" y="48307"/>
                      </a:cubicBezTo>
                      <a:lnTo>
                        <a:pt x="72390" y="60689"/>
                      </a:lnTo>
                      <a:cubicBezTo>
                        <a:pt x="74295" y="54022"/>
                        <a:pt x="75248" y="44497"/>
                        <a:pt x="77153" y="40687"/>
                      </a:cubicBezTo>
                      <a:cubicBezTo>
                        <a:pt x="80010" y="42592"/>
                        <a:pt x="79058" y="50212"/>
                        <a:pt x="76200" y="54974"/>
                      </a:cubicBezTo>
                      <a:cubicBezTo>
                        <a:pt x="79058" y="56879"/>
                        <a:pt x="81915" y="58784"/>
                        <a:pt x="84773" y="59737"/>
                      </a:cubicBezTo>
                      <a:cubicBezTo>
                        <a:pt x="86678" y="60689"/>
                        <a:pt x="87630" y="60689"/>
                        <a:pt x="89535" y="60689"/>
                      </a:cubicBezTo>
                      <a:cubicBezTo>
                        <a:pt x="91440" y="60689"/>
                        <a:pt x="93345" y="60689"/>
                        <a:pt x="93345" y="60689"/>
                      </a:cubicBezTo>
                      <a:cubicBezTo>
                        <a:pt x="95250" y="60689"/>
                        <a:pt x="98108" y="58784"/>
                        <a:pt x="101918" y="55927"/>
                      </a:cubicBezTo>
                      <a:cubicBezTo>
                        <a:pt x="100013" y="58784"/>
                        <a:pt x="99060" y="61642"/>
                        <a:pt x="98108" y="64499"/>
                      </a:cubicBezTo>
                      <a:cubicBezTo>
                        <a:pt x="97155" y="69262"/>
                        <a:pt x="107633" y="48307"/>
                        <a:pt x="98108" y="71167"/>
                      </a:cubicBezTo>
                      <a:cubicBezTo>
                        <a:pt x="100965" y="66404"/>
                        <a:pt x="100965" y="68309"/>
                        <a:pt x="101918" y="68309"/>
                      </a:cubicBezTo>
                      <a:cubicBezTo>
                        <a:pt x="102870" y="68309"/>
                        <a:pt x="104775" y="66404"/>
                        <a:pt x="112395" y="54022"/>
                      </a:cubicBezTo>
                      <a:cubicBezTo>
                        <a:pt x="105728" y="65452"/>
                        <a:pt x="104775" y="68309"/>
                        <a:pt x="106680" y="67357"/>
                      </a:cubicBezTo>
                      <a:cubicBezTo>
                        <a:pt x="108585" y="66404"/>
                        <a:pt x="113348" y="62594"/>
                        <a:pt x="116205" y="60689"/>
                      </a:cubicBezTo>
                      <a:cubicBezTo>
                        <a:pt x="134303" y="39734"/>
                        <a:pt x="124778" y="54974"/>
                        <a:pt x="135255" y="45449"/>
                      </a:cubicBezTo>
                      <a:cubicBezTo>
                        <a:pt x="119063" y="61642"/>
                        <a:pt x="116205" y="61642"/>
                        <a:pt x="105728" y="73072"/>
                      </a:cubicBezTo>
                      <a:cubicBezTo>
                        <a:pt x="118110" y="60689"/>
                        <a:pt x="117158" y="65452"/>
                        <a:pt x="115253" y="67357"/>
                      </a:cubicBezTo>
                      <a:cubicBezTo>
                        <a:pt x="114300" y="70214"/>
                        <a:pt x="113348" y="70214"/>
                        <a:pt x="140970" y="51164"/>
                      </a:cubicBezTo>
                      <a:cubicBezTo>
                        <a:pt x="139065" y="53069"/>
                        <a:pt x="137160" y="54974"/>
                        <a:pt x="135255" y="55927"/>
                      </a:cubicBezTo>
                      <a:cubicBezTo>
                        <a:pt x="136208" y="55927"/>
                        <a:pt x="127635" y="63547"/>
                        <a:pt x="125730" y="65452"/>
                      </a:cubicBezTo>
                      <a:cubicBezTo>
                        <a:pt x="136208" y="58784"/>
                        <a:pt x="139065" y="54974"/>
                        <a:pt x="143828" y="54022"/>
                      </a:cubicBezTo>
                      <a:cubicBezTo>
                        <a:pt x="142875" y="56879"/>
                        <a:pt x="126683" y="66404"/>
                        <a:pt x="119063" y="71167"/>
                      </a:cubicBezTo>
                      <a:cubicBezTo>
                        <a:pt x="133350" y="63547"/>
                        <a:pt x="140018" y="64499"/>
                        <a:pt x="163830" y="54022"/>
                      </a:cubicBezTo>
                      <a:cubicBezTo>
                        <a:pt x="157163" y="58784"/>
                        <a:pt x="143828" y="65452"/>
                        <a:pt x="139065" y="66404"/>
                      </a:cubicBezTo>
                      <a:cubicBezTo>
                        <a:pt x="148590" y="64499"/>
                        <a:pt x="147638" y="66404"/>
                        <a:pt x="145733" y="67357"/>
                      </a:cubicBezTo>
                      <a:cubicBezTo>
                        <a:pt x="143828" y="69262"/>
                        <a:pt x="140970" y="71167"/>
                        <a:pt x="146685" y="71167"/>
                      </a:cubicBezTo>
                      <a:cubicBezTo>
                        <a:pt x="145733" y="69262"/>
                        <a:pt x="120968" y="78787"/>
                        <a:pt x="131445" y="73072"/>
                      </a:cubicBezTo>
                      <a:cubicBezTo>
                        <a:pt x="114300" y="79739"/>
                        <a:pt x="116205" y="79739"/>
                        <a:pt x="119063" y="79739"/>
                      </a:cubicBezTo>
                      <a:cubicBezTo>
                        <a:pt x="122873" y="79739"/>
                        <a:pt x="127635" y="80692"/>
                        <a:pt x="118110" y="82597"/>
                      </a:cubicBezTo>
                      <a:cubicBezTo>
                        <a:pt x="124778" y="81644"/>
                        <a:pt x="131445" y="80692"/>
                        <a:pt x="138113" y="80692"/>
                      </a:cubicBezTo>
                      <a:cubicBezTo>
                        <a:pt x="140970" y="82597"/>
                        <a:pt x="120968" y="84502"/>
                        <a:pt x="114300" y="84502"/>
                      </a:cubicBezTo>
                      <a:cubicBezTo>
                        <a:pt x="107633" y="86407"/>
                        <a:pt x="107633" y="86407"/>
                        <a:pt x="108585" y="86407"/>
                      </a:cubicBezTo>
                      <a:cubicBezTo>
                        <a:pt x="109538" y="86407"/>
                        <a:pt x="112395" y="87359"/>
                        <a:pt x="112395" y="87359"/>
                      </a:cubicBezTo>
                      <a:cubicBezTo>
                        <a:pt x="110490" y="87359"/>
                        <a:pt x="106680" y="87359"/>
                        <a:pt x="107633" y="87359"/>
                      </a:cubicBezTo>
                      <a:lnTo>
                        <a:pt x="105728" y="88312"/>
                      </a:lnTo>
                      <a:cubicBezTo>
                        <a:pt x="110490" y="88312"/>
                        <a:pt x="119063" y="90217"/>
                        <a:pt x="130493" y="92122"/>
                      </a:cubicBezTo>
                      <a:cubicBezTo>
                        <a:pt x="120015" y="88312"/>
                        <a:pt x="114300" y="87359"/>
                        <a:pt x="121920" y="87359"/>
                      </a:cubicBezTo>
                      <a:close/>
                    </a:path>
                  </a:pathLst>
                </a:custGeom>
                <a:grpFill/>
                <a:ln w="9525" cap="flat">
                  <a:noFill/>
                  <a:prstDash val="solid"/>
                  <a:miter/>
                </a:ln>
              </p:spPr>
              <p:txBody>
                <a:bodyPr rtlCol="0" anchor="ctr"/>
                <a:lstStyle/>
                <a:p>
                  <a:endParaRPr lang="zh-CN" altLang="en-US"/>
                </a:p>
              </p:txBody>
            </p:sp>
            <p:sp>
              <p:nvSpPr>
                <p:cNvPr id="35" name="任意多边形: 形状 34">
                  <a:extLst>
                    <a:ext uri="{FF2B5EF4-FFF2-40B4-BE49-F238E27FC236}">
                      <a16:creationId xmlns:a16="http://schemas.microsoft.com/office/drawing/2014/main" id="{279959E1-6CB9-7EE9-0181-EA98CAAB62D5}"/>
                    </a:ext>
                  </a:extLst>
                </p:cNvPr>
                <p:cNvSpPr/>
                <p:nvPr/>
              </p:nvSpPr>
              <p:spPr>
                <a:xfrm>
                  <a:off x="5677852" y="3933825"/>
                  <a:ext cx="1904" cy="9525"/>
                </a:xfrm>
                <a:custGeom>
                  <a:avLst/>
                  <a:gdLst>
                    <a:gd name="connsiteX0" fmla="*/ 0 w 1904"/>
                    <a:gd name="connsiteY0" fmla="*/ 0 h 9525"/>
                    <a:gd name="connsiteX1" fmla="*/ 1905 w 1904"/>
                    <a:gd name="connsiteY1" fmla="*/ 0 h 9525"/>
                    <a:gd name="connsiteX2" fmla="*/ 1905 w 1904"/>
                    <a:gd name="connsiteY2" fmla="*/ 0 h 9525"/>
                    <a:gd name="connsiteX3" fmla="*/ 0 w 1904"/>
                    <a:gd name="connsiteY3" fmla="*/ 0 h 9525"/>
                  </a:gdLst>
                  <a:ahLst/>
                  <a:cxnLst>
                    <a:cxn ang="0">
                      <a:pos x="connsiteX0" y="connsiteY0"/>
                    </a:cxn>
                    <a:cxn ang="0">
                      <a:pos x="connsiteX1" y="connsiteY1"/>
                    </a:cxn>
                    <a:cxn ang="0">
                      <a:pos x="connsiteX2" y="connsiteY2"/>
                    </a:cxn>
                    <a:cxn ang="0">
                      <a:pos x="connsiteX3" y="connsiteY3"/>
                    </a:cxn>
                  </a:cxnLst>
                  <a:rect l="l" t="t" r="r" b="b"/>
                  <a:pathLst>
                    <a:path w="1904" h="9525">
                      <a:moveTo>
                        <a:pt x="0" y="0"/>
                      </a:moveTo>
                      <a:lnTo>
                        <a:pt x="1905" y="0"/>
                      </a:lnTo>
                      <a:lnTo>
                        <a:pt x="1905" y="0"/>
                      </a:lnTo>
                      <a:cubicBezTo>
                        <a:pt x="952" y="0"/>
                        <a:pt x="952" y="0"/>
                        <a:pt x="0" y="0"/>
                      </a:cubicBezTo>
                      <a:close/>
                    </a:path>
                  </a:pathLst>
                </a:custGeom>
                <a:grpFill/>
                <a:ln w="9525" cap="flat">
                  <a:noFill/>
                  <a:prstDash val="solid"/>
                  <a:miter/>
                </a:ln>
              </p:spPr>
              <p:txBody>
                <a:bodyPr rtlCol="0" anchor="ctr"/>
                <a:lstStyle/>
                <a:p>
                  <a:endParaRPr lang="zh-CN" altLang="en-US"/>
                </a:p>
              </p:txBody>
            </p:sp>
            <p:sp>
              <p:nvSpPr>
                <p:cNvPr id="36" name="任意多边形: 形状 35">
                  <a:extLst>
                    <a:ext uri="{FF2B5EF4-FFF2-40B4-BE49-F238E27FC236}">
                      <a16:creationId xmlns:a16="http://schemas.microsoft.com/office/drawing/2014/main" id="{DA84E2B7-EE03-F509-0392-C0252126971A}"/>
                    </a:ext>
                  </a:extLst>
                </p:cNvPr>
                <p:cNvSpPr/>
                <p:nvPr/>
              </p:nvSpPr>
              <p:spPr>
                <a:xfrm>
                  <a:off x="5757862" y="3857625"/>
                  <a:ext cx="4762" cy="4762"/>
                </a:xfrm>
                <a:custGeom>
                  <a:avLst/>
                  <a:gdLst>
                    <a:gd name="connsiteX0" fmla="*/ 4763 w 4762"/>
                    <a:gd name="connsiteY0" fmla="*/ 0 h 4762"/>
                    <a:gd name="connsiteX1" fmla="*/ 0 w 4762"/>
                    <a:gd name="connsiteY1" fmla="*/ 4763 h 4762"/>
                    <a:gd name="connsiteX2" fmla="*/ 4763 w 4762"/>
                    <a:gd name="connsiteY2" fmla="*/ 0 h 4762"/>
                  </a:gdLst>
                  <a:ahLst/>
                  <a:cxnLst>
                    <a:cxn ang="0">
                      <a:pos x="connsiteX0" y="connsiteY0"/>
                    </a:cxn>
                    <a:cxn ang="0">
                      <a:pos x="connsiteX1" y="connsiteY1"/>
                    </a:cxn>
                    <a:cxn ang="0">
                      <a:pos x="connsiteX2" y="connsiteY2"/>
                    </a:cxn>
                  </a:cxnLst>
                  <a:rect l="l" t="t" r="r" b="b"/>
                  <a:pathLst>
                    <a:path w="4762" h="4762">
                      <a:moveTo>
                        <a:pt x="4763" y="0"/>
                      </a:moveTo>
                      <a:cubicBezTo>
                        <a:pt x="1905" y="2858"/>
                        <a:pt x="953" y="3810"/>
                        <a:pt x="0" y="4763"/>
                      </a:cubicBezTo>
                      <a:cubicBezTo>
                        <a:pt x="1905" y="3810"/>
                        <a:pt x="3810" y="1905"/>
                        <a:pt x="4763" y="0"/>
                      </a:cubicBezTo>
                      <a:close/>
                    </a:path>
                  </a:pathLst>
                </a:custGeom>
                <a:grpFill/>
                <a:ln w="9525" cap="flat">
                  <a:noFill/>
                  <a:prstDash val="solid"/>
                  <a:miter/>
                </a:ln>
              </p:spPr>
              <p:txBody>
                <a:bodyPr rtlCol="0" anchor="ctr"/>
                <a:lstStyle/>
                <a:p>
                  <a:endParaRPr lang="zh-CN" altLang="en-US"/>
                </a:p>
              </p:txBody>
            </p:sp>
            <p:sp>
              <p:nvSpPr>
                <p:cNvPr id="37" name="任意多边形: 形状 36">
                  <a:extLst>
                    <a:ext uri="{FF2B5EF4-FFF2-40B4-BE49-F238E27FC236}">
                      <a16:creationId xmlns:a16="http://schemas.microsoft.com/office/drawing/2014/main" id="{DDD6FE6D-D1E5-B9A6-2999-E5060427DFD4}"/>
                    </a:ext>
                  </a:extLst>
                </p:cNvPr>
                <p:cNvSpPr/>
                <p:nvPr/>
              </p:nvSpPr>
              <p:spPr>
                <a:xfrm>
                  <a:off x="5737712" y="3894772"/>
                  <a:ext cx="1814" cy="3810"/>
                </a:xfrm>
                <a:custGeom>
                  <a:avLst/>
                  <a:gdLst>
                    <a:gd name="connsiteX0" fmla="*/ 1100 w 1814"/>
                    <a:gd name="connsiteY0" fmla="*/ 0 h 3810"/>
                    <a:gd name="connsiteX1" fmla="*/ 1100 w 1814"/>
                    <a:gd name="connsiteY1" fmla="*/ 3810 h 3810"/>
                    <a:gd name="connsiteX2" fmla="*/ 1100 w 1814"/>
                    <a:gd name="connsiteY2" fmla="*/ 0 h 3810"/>
                  </a:gdLst>
                  <a:ahLst/>
                  <a:cxnLst>
                    <a:cxn ang="0">
                      <a:pos x="connsiteX0" y="connsiteY0"/>
                    </a:cxn>
                    <a:cxn ang="0">
                      <a:pos x="connsiteX1" y="connsiteY1"/>
                    </a:cxn>
                    <a:cxn ang="0">
                      <a:pos x="connsiteX2" y="connsiteY2"/>
                    </a:cxn>
                  </a:cxnLst>
                  <a:rect l="l" t="t" r="r" b="b"/>
                  <a:pathLst>
                    <a:path w="1814" h="3810">
                      <a:moveTo>
                        <a:pt x="1100" y="0"/>
                      </a:moveTo>
                      <a:cubicBezTo>
                        <a:pt x="-805" y="1905"/>
                        <a:pt x="147" y="2858"/>
                        <a:pt x="1100" y="3810"/>
                      </a:cubicBezTo>
                      <a:cubicBezTo>
                        <a:pt x="2052" y="2858"/>
                        <a:pt x="2052" y="953"/>
                        <a:pt x="1100" y="0"/>
                      </a:cubicBezTo>
                      <a:close/>
                    </a:path>
                  </a:pathLst>
                </a:custGeom>
                <a:grpFill/>
                <a:ln w="9525" cap="flat">
                  <a:noFill/>
                  <a:prstDash val="solid"/>
                  <a:miter/>
                </a:ln>
              </p:spPr>
              <p:txBody>
                <a:bodyPr rtlCol="0" anchor="ctr"/>
                <a:lstStyle/>
                <a:p>
                  <a:endParaRPr lang="zh-CN" altLang="en-US"/>
                </a:p>
              </p:txBody>
            </p:sp>
            <p:sp>
              <p:nvSpPr>
                <p:cNvPr id="38" name="任意多边形: 形状 37">
                  <a:extLst>
                    <a:ext uri="{FF2B5EF4-FFF2-40B4-BE49-F238E27FC236}">
                      <a16:creationId xmlns:a16="http://schemas.microsoft.com/office/drawing/2014/main" id="{3FD63D1B-E017-5C0C-B130-B4B061935560}"/>
                    </a:ext>
                  </a:extLst>
                </p:cNvPr>
                <p:cNvSpPr/>
                <p:nvPr/>
              </p:nvSpPr>
              <p:spPr>
                <a:xfrm>
                  <a:off x="5761672" y="3914060"/>
                  <a:ext cx="5715" cy="714"/>
                </a:xfrm>
                <a:custGeom>
                  <a:avLst/>
                  <a:gdLst>
                    <a:gd name="connsiteX0" fmla="*/ 0 w 5715"/>
                    <a:gd name="connsiteY0" fmla="*/ 714 h 714"/>
                    <a:gd name="connsiteX1" fmla="*/ 5715 w 5715"/>
                    <a:gd name="connsiteY1" fmla="*/ 714 h 714"/>
                    <a:gd name="connsiteX2" fmla="*/ 0 w 5715"/>
                    <a:gd name="connsiteY2" fmla="*/ 714 h 714"/>
                  </a:gdLst>
                  <a:ahLst/>
                  <a:cxnLst>
                    <a:cxn ang="0">
                      <a:pos x="connsiteX0" y="connsiteY0"/>
                    </a:cxn>
                    <a:cxn ang="0">
                      <a:pos x="connsiteX1" y="connsiteY1"/>
                    </a:cxn>
                    <a:cxn ang="0">
                      <a:pos x="connsiteX2" y="connsiteY2"/>
                    </a:cxn>
                  </a:cxnLst>
                  <a:rect l="l" t="t" r="r" b="b"/>
                  <a:pathLst>
                    <a:path w="5715" h="714">
                      <a:moveTo>
                        <a:pt x="0" y="714"/>
                      </a:moveTo>
                      <a:cubicBezTo>
                        <a:pt x="1905" y="714"/>
                        <a:pt x="3810" y="714"/>
                        <a:pt x="5715" y="714"/>
                      </a:cubicBezTo>
                      <a:cubicBezTo>
                        <a:pt x="4763" y="-238"/>
                        <a:pt x="2858" y="-238"/>
                        <a:pt x="0" y="714"/>
                      </a:cubicBezTo>
                      <a:close/>
                    </a:path>
                  </a:pathLst>
                </a:custGeom>
                <a:grpFill/>
                <a:ln w="9525" cap="flat">
                  <a:noFill/>
                  <a:prstDash val="solid"/>
                  <a:miter/>
                </a:ln>
              </p:spPr>
              <p:txBody>
                <a:bodyPr rtlCol="0" anchor="ctr"/>
                <a:lstStyle/>
                <a:p>
                  <a:endParaRPr lang="zh-CN" altLang="en-US"/>
                </a:p>
              </p:txBody>
            </p:sp>
            <p:sp>
              <p:nvSpPr>
                <p:cNvPr id="39" name="任意多边形: 形状 38">
                  <a:extLst>
                    <a:ext uri="{FF2B5EF4-FFF2-40B4-BE49-F238E27FC236}">
                      <a16:creationId xmlns:a16="http://schemas.microsoft.com/office/drawing/2014/main" id="{F09EE710-5D49-71CF-04CF-D23C3DEE2616}"/>
                    </a:ext>
                  </a:extLst>
                </p:cNvPr>
                <p:cNvSpPr/>
                <p:nvPr/>
              </p:nvSpPr>
              <p:spPr>
                <a:xfrm>
                  <a:off x="5767387" y="3914775"/>
                  <a:ext cx="15240" cy="3458"/>
                </a:xfrm>
                <a:custGeom>
                  <a:avLst/>
                  <a:gdLst>
                    <a:gd name="connsiteX0" fmla="*/ 15240 w 15240"/>
                    <a:gd name="connsiteY0" fmla="*/ 953 h 3458"/>
                    <a:gd name="connsiteX1" fmla="*/ 0 w 15240"/>
                    <a:gd name="connsiteY1" fmla="*/ 0 h 3458"/>
                    <a:gd name="connsiteX2" fmla="*/ 15240 w 15240"/>
                    <a:gd name="connsiteY2" fmla="*/ 953 h 3458"/>
                  </a:gdLst>
                  <a:ahLst/>
                  <a:cxnLst>
                    <a:cxn ang="0">
                      <a:pos x="connsiteX0" y="connsiteY0"/>
                    </a:cxn>
                    <a:cxn ang="0">
                      <a:pos x="connsiteX1" y="connsiteY1"/>
                    </a:cxn>
                    <a:cxn ang="0">
                      <a:pos x="connsiteX2" y="connsiteY2"/>
                    </a:cxn>
                  </a:cxnLst>
                  <a:rect l="l" t="t" r="r" b="b"/>
                  <a:pathLst>
                    <a:path w="15240" h="3458">
                      <a:moveTo>
                        <a:pt x="15240" y="953"/>
                      </a:moveTo>
                      <a:cubicBezTo>
                        <a:pt x="7620" y="2858"/>
                        <a:pt x="8572" y="0"/>
                        <a:pt x="0" y="0"/>
                      </a:cubicBezTo>
                      <a:cubicBezTo>
                        <a:pt x="4763" y="953"/>
                        <a:pt x="2858" y="6667"/>
                        <a:pt x="15240" y="953"/>
                      </a:cubicBezTo>
                      <a:close/>
                    </a:path>
                  </a:pathLst>
                </a:custGeom>
                <a:grpFill/>
                <a:ln w="9525" cap="flat">
                  <a:noFill/>
                  <a:prstDash val="solid"/>
                  <a:miter/>
                </a:ln>
              </p:spPr>
              <p:txBody>
                <a:bodyPr rtlCol="0" anchor="ctr"/>
                <a:lstStyle/>
                <a:p>
                  <a:endParaRPr lang="zh-CN" altLang="en-US"/>
                </a:p>
              </p:txBody>
            </p:sp>
            <p:sp>
              <p:nvSpPr>
                <p:cNvPr id="40" name="任意多边形: 形状 39">
                  <a:extLst>
                    <a:ext uri="{FF2B5EF4-FFF2-40B4-BE49-F238E27FC236}">
                      <a16:creationId xmlns:a16="http://schemas.microsoft.com/office/drawing/2014/main" id="{C80CFC15-D4E6-8B17-FD1E-0B3061B01A29}"/>
                    </a:ext>
                  </a:extLst>
                </p:cNvPr>
                <p:cNvSpPr/>
                <p:nvPr/>
              </p:nvSpPr>
              <p:spPr>
                <a:xfrm>
                  <a:off x="5440679" y="3737609"/>
                  <a:ext cx="9525" cy="8572"/>
                </a:xfrm>
                <a:custGeom>
                  <a:avLst/>
                  <a:gdLst>
                    <a:gd name="connsiteX0" fmla="*/ 9525 w 9525"/>
                    <a:gd name="connsiteY0" fmla="*/ 0 h 8572"/>
                    <a:gd name="connsiteX1" fmla="*/ 0 w 9525"/>
                    <a:gd name="connsiteY1" fmla="*/ 8573 h 8572"/>
                    <a:gd name="connsiteX2" fmla="*/ 6667 w 9525"/>
                    <a:gd name="connsiteY2" fmla="*/ 6668 h 8572"/>
                    <a:gd name="connsiteX3" fmla="*/ 9525 w 9525"/>
                    <a:gd name="connsiteY3" fmla="*/ 0 h 8572"/>
                  </a:gdLst>
                  <a:ahLst/>
                  <a:cxnLst>
                    <a:cxn ang="0">
                      <a:pos x="connsiteX0" y="connsiteY0"/>
                    </a:cxn>
                    <a:cxn ang="0">
                      <a:pos x="connsiteX1" y="connsiteY1"/>
                    </a:cxn>
                    <a:cxn ang="0">
                      <a:pos x="connsiteX2" y="connsiteY2"/>
                    </a:cxn>
                    <a:cxn ang="0">
                      <a:pos x="connsiteX3" y="connsiteY3"/>
                    </a:cxn>
                  </a:cxnLst>
                  <a:rect l="l" t="t" r="r" b="b"/>
                  <a:pathLst>
                    <a:path w="9525" h="8572">
                      <a:moveTo>
                        <a:pt x="9525" y="0"/>
                      </a:moveTo>
                      <a:cubicBezTo>
                        <a:pt x="6667" y="2858"/>
                        <a:pt x="1905" y="4763"/>
                        <a:pt x="0" y="8573"/>
                      </a:cubicBezTo>
                      <a:lnTo>
                        <a:pt x="6667" y="6668"/>
                      </a:lnTo>
                      <a:lnTo>
                        <a:pt x="9525" y="0"/>
                      </a:lnTo>
                      <a:close/>
                    </a:path>
                  </a:pathLst>
                </a:custGeom>
                <a:grpFill/>
                <a:ln w="9525" cap="flat">
                  <a:noFill/>
                  <a:prstDash val="solid"/>
                  <a:miter/>
                </a:ln>
              </p:spPr>
              <p:txBody>
                <a:bodyPr rtlCol="0" anchor="ctr"/>
                <a:lstStyle/>
                <a:p>
                  <a:endParaRPr lang="zh-CN" altLang="en-US"/>
                </a:p>
              </p:txBody>
            </p:sp>
            <p:sp>
              <p:nvSpPr>
                <p:cNvPr id="41" name="任意多边形: 形状 40">
                  <a:extLst>
                    <a:ext uri="{FF2B5EF4-FFF2-40B4-BE49-F238E27FC236}">
                      <a16:creationId xmlns:a16="http://schemas.microsoft.com/office/drawing/2014/main" id="{44561F2B-D19E-5E51-4BF6-99346ABDFCE3}"/>
                    </a:ext>
                  </a:extLst>
                </p:cNvPr>
                <p:cNvSpPr/>
                <p:nvPr/>
              </p:nvSpPr>
              <p:spPr>
                <a:xfrm>
                  <a:off x="5448300" y="3746935"/>
                  <a:ext cx="13334" cy="15439"/>
                </a:xfrm>
                <a:custGeom>
                  <a:avLst/>
                  <a:gdLst>
                    <a:gd name="connsiteX0" fmla="*/ 0 w 13334"/>
                    <a:gd name="connsiteY0" fmla="*/ 8773 h 15439"/>
                    <a:gd name="connsiteX1" fmla="*/ 0 w 13334"/>
                    <a:gd name="connsiteY1" fmla="*/ 15440 h 15439"/>
                    <a:gd name="connsiteX2" fmla="*/ 13335 w 13334"/>
                    <a:gd name="connsiteY2" fmla="*/ 200 h 15439"/>
                    <a:gd name="connsiteX3" fmla="*/ 0 w 13334"/>
                    <a:gd name="connsiteY3" fmla="*/ 8773 h 15439"/>
                  </a:gdLst>
                  <a:ahLst/>
                  <a:cxnLst>
                    <a:cxn ang="0">
                      <a:pos x="connsiteX0" y="connsiteY0"/>
                    </a:cxn>
                    <a:cxn ang="0">
                      <a:pos x="connsiteX1" y="connsiteY1"/>
                    </a:cxn>
                    <a:cxn ang="0">
                      <a:pos x="connsiteX2" y="connsiteY2"/>
                    </a:cxn>
                    <a:cxn ang="0">
                      <a:pos x="connsiteX3" y="connsiteY3"/>
                    </a:cxn>
                  </a:cxnLst>
                  <a:rect l="l" t="t" r="r" b="b"/>
                  <a:pathLst>
                    <a:path w="13334" h="15439">
                      <a:moveTo>
                        <a:pt x="0" y="8773"/>
                      </a:moveTo>
                      <a:lnTo>
                        <a:pt x="0" y="15440"/>
                      </a:lnTo>
                      <a:lnTo>
                        <a:pt x="13335" y="200"/>
                      </a:lnTo>
                      <a:cubicBezTo>
                        <a:pt x="10478" y="-1705"/>
                        <a:pt x="3810" y="10677"/>
                        <a:pt x="0" y="8773"/>
                      </a:cubicBezTo>
                      <a:close/>
                    </a:path>
                  </a:pathLst>
                </a:custGeom>
                <a:grpFill/>
                <a:ln w="9525" cap="flat">
                  <a:noFill/>
                  <a:prstDash val="solid"/>
                  <a:miter/>
                </a:ln>
              </p:spPr>
              <p:txBody>
                <a:bodyPr rtlCol="0" anchor="ctr"/>
                <a:lstStyle/>
                <a:p>
                  <a:endParaRPr lang="zh-CN" altLang="en-US"/>
                </a:p>
              </p:txBody>
            </p:sp>
            <p:sp>
              <p:nvSpPr>
                <p:cNvPr id="42" name="任意多边形: 形状 41">
                  <a:extLst>
                    <a:ext uri="{FF2B5EF4-FFF2-40B4-BE49-F238E27FC236}">
                      <a16:creationId xmlns:a16="http://schemas.microsoft.com/office/drawing/2014/main" id="{C34E3E4B-A35C-0C2C-7DFF-9D1B72DA7298}"/>
                    </a:ext>
                  </a:extLst>
                </p:cNvPr>
                <p:cNvSpPr/>
                <p:nvPr/>
              </p:nvSpPr>
              <p:spPr>
                <a:xfrm>
                  <a:off x="5448300" y="3771900"/>
                  <a:ext cx="3809" cy="3809"/>
                </a:xfrm>
                <a:custGeom>
                  <a:avLst/>
                  <a:gdLst>
                    <a:gd name="connsiteX0" fmla="*/ 3810 w 3809"/>
                    <a:gd name="connsiteY0" fmla="*/ 0 h 3809"/>
                    <a:gd name="connsiteX1" fmla="*/ 0 w 3809"/>
                    <a:gd name="connsiteY1" fmla="*/ 3810 h 3809"/>
                    <a:gd name="connsiteX2" fmla="*/ 3810 w 3809"/>
                    <a:gd name="connsiteY2" fmla="*/ 0 h 3809"/>
                  </a:gdLst>
                  <a:ahLst/>
                  <a:cxnLst>
                    <a:cxn ang="0">
                      <a:pos x="connsiteX0" y="connsiteY0"/>
                    </a:cxn>
                    <a:cxn ang="0">
                      <a:pos x="connsiteX1" y="connsiteY1"/>
                    </a:cxn>
                    <a:cxn ang="0">
                      <a:pos x="connsiteX2" y="connsiteY2"/>
                    </a:cxn>
                  </a:cxnLst>
                  <a:rect l="l" t="t" r="r" b="b"/>
                  <a:pathLst>
                    <a:path w="3809" h="3809">
                      <a:moveTo>
                        <a:pt x="3810" y="0"/>
                      </a:moveTo>
                      <a:lnTo>
                        <a:pt x="0" y="3810"/>
                      </a:lnTo>
                      <a:cubicBezTo>
                        <a:pt x="2858" y="1905"/>
                        <a:pt x="3810" y="953"/>
                        <a:pt x="3810" y="0"/>
                      </a:cubicBezTo>
                      <a:close/>
                    </a:path>
                  </a:pathLst>
                </a:custGeom>
                <a:grpFill/>
                <a:ln w="9525" cap="flat">
                  <a:noFill/>
                  <a:prstDash val="solid"/>
                  <a:miter/>
                </a:ln>
              </p:spPr>
              <p:txBody>
                <a:bodyPr rtlCol="0" anchor="ctr"/>
                <a:lstStyle/>
                <a:p>
                  <a:endParaRPr lang="zh-CN" altLang="en-US"/>
                </a:p>
              </p:txBody>
            </p:sp>
            <p:sp>
              <p:nvSpPr>
                <p:cNvPr id="43" name="任意多边形: 形状 42">
                  <a:extLst>
                    <a:ext uri="{FF2B5EF4-FFF2-40B4-BE49-F238E27FC236}">
                      <a16:creationId xmlns:a16="http://schemas.microsoft.com/office/drawing/2014/main" id="{D767E897-A77F-47F4-F549-CD4D57CF9E51}"/>
                    </a:ext>
                  </a:extLst>
                </p:cNvPr>
                <p:cNvSpPr/>
                <p:nvPr/>
              </p:nvSpPr>
              <p:spPr>
                <a:xfrm>
                  <a:off x="5452109" y="3753802"/>
                  <a:ext cx="14287" cy="18097"/>
                </a:xfrm>
                <a:custGeom>
                  <a:avLst/>
                  <a:gdLst>
                    <a:gd name="connsiteX0" fmla="*/ 4763 w 14287"/>
                    <a:gd name="connsiteY0" fmla="*/ 11430 h 18097"/>
                    <a:gd name="connsiteX1" fmla="*/ 14288 w 14287"/>
                    <a:gd name="connsiteY1" fmla="*/ 0 h 18097"/>
                    <a:gd name="connsiteX2" fmla="*/ 3810 w 14287"/>
                    <a:gd name="connsiteY2" fmla="*/ 5715 h 18097"/>
                    <a:gd name="connsiteX3" fmla="*/ 3810 w 14287"/>
                    <a:gd name="connsiteY3" fmla="*/ 9525 h 18097"/>
                    <a:gd name="connsiteX4" fmla="*/ 0 w 14287"/>
                    <a:gd name="connsiteY4" fmla="*/ 18097 h 18097"/>
                    <a:gd name="connsiteX5" fmla="*/ 7620 w 14287"/>
                    <a:gd name="connsiteY5" fmla="*/ 10477 h 18097"/>
                    <a:gd name="connsiteX6" fmla="*/ 4763 w 14287"/>
                    <a:gd name="connsiteY6" fmla="*/ 11430 h 180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287" h="18097">
                      <a:moveTo>
                        <a:pt x="4763" y="11430"/>
                      </a:moveTo>
                      <a:lnTo>
                        <a:pt x="14288" y="0"/>
                      </a:lnTo>
                      <a:lnTo>
                        <a:pt x="3810" y="5715"/>
                      </a:lnTo>
                      <a:lnTo>
                        <a:pt x="3810" y="9525"/>
                      </a:lnTo>
                      <a:cubicBezTo>
                        <a:pt x="953" y="13335"/>
                        <a:pt x="953" y="16192"/>
                        <a:pt x="0" y="18097"/>
                      </a:cubicBezTo>
                      <a:lnTo>
                        <a:pt x="7620" y="10477"/>
                      </a:lnTo>
                      <a:cubicBezTo>
                        <a:pt x="6668" y="11430"/>
                        <a:pt x="4763" y="12382"/>
                        <a:pt x="4763" y="11430"/>
                      </a:cubicBezTo>
                      <a:close/>
                    </a:path>
                  </a:pathLst>
                </a:custGeom>
                <a:grpFill/>
                <a:ln w="9525" cap="flat">
                  <a:noFill/>
                  <a:prstDash val="solid"/>
                  <a:miter/>
                </a:ln>
              </p:spPr>
              <p:txBody>
                <a:bodyPr rtlCol="0" anchor="ctr"/>
                <a:lstStyle/>
                <a:p>
                  <a:endParaRPr lang="zh-CN" altLang="en-US"/>
                </a:p>
              </p:txBody>
            </p:sp>
            <p:sp>
              <p:nvSpPr>
                <p:cNvPr id="44" name="任意多边形: 形状 43">
                  <a:extLst>
                    <a:ext uri="{FF2B5EF4-FFF2-40B4-BE49-F238E27FC236}">
                      <a16:creationId xmlns:a16="http://schemas.microsoft.com/office/drawing/2014/main" id="{A4051F28-EF45-A974-2F34-E096CC424200}"/>
                    </a:ext>
                  </a:extLst>
                </p:cNvPr>
                <p:cNvSpPr/>
                <p:nvPr/>
              </p:nvSpPr>
              <p:spPr>
                <a:xfrm>
                  <a:off x="5461634" y="3763327"/>
                  <a:ext cx="1905" cy="3809"/>
                </a:xfrm>
                <a:custGeom>
                  <a:avLst/>
                  <a:gdLst>
                    <a:gd name="connsiteX0" fmla="*/ 0 w 1905"/>
                    <a:gd name="connsiteY0" fmla="*/ 3810 h 3809"/>
                    <a:gd name="connsiteX1" fmla="*/ 1905 w 1905"/>
                    <a:gd name="connsiteY1" fmla="*/ 0 h 3809"/>
                    <a:gd name="connsiteX2" fmla="*/ 0 w 1905"/>
                    <a:gd name="connsiteY2" fmla="*/ 3810 h 3809"/>
                  </a:gdLst>
                  <a:ahLst/>
                  <a:cxnLst>
                    <a:cxn ang="0">
                      <a:pos x="connsiteX0" y="connsiteY0"/>
                    </a:cxn>
                    <a:cxn ang="0">
                      <a:pos x="connsiteX1" y="connsiteY1"/>
                    </a:cxn>
                    <a:cxn ang="0">
                      <a:pos x="connsiteX2" y="connsiteY2"/>
                    </a:cxn>
                  </a:cxnLst>
                  <a:rect l="l" t="t" r="r" b="b"/>
                  <a:pathLst>
                    <a:path w="1905" h="3809">
                      <a:moveTo>
                        <a:pt x="0" y="3810"/>
                      </a:moveTo>
                      <a:cubicBezTo>
                        <a:pt x="953" y="2857"/>
                        <a:pt x="953" y="952"/>
                        <a:pt x="1905" y="0"/>
                      </a:cubicBezTo>
                      <a:cubicBezTo>
                        <a:pt x="953" y="952"/>
                        <a:pt x="0" y="1905"/>
                        <a:pt x="0" y="3810"/>
                      </a:cubicBezTo>
                      <a:close/>
                    </a:path>
                  </a:pathLst>
                </a:custGeom>
                <a:grpFill/>
                <a:ln w="9525" cap="flat">
                  <a:noFill/>
                  <a:prstDash val="solid"/>
                  <a:miter/>
                </a:ln>
              </p:spPr>
              <p:txBody>
                <a:bodyPr rtlCol="0" anchor="ctr"/>
                <a:lstStyle/>
                <a:p>
                  <a:endParaRPr lang="zh-CN" altLang="en-US"/>
                </a:p>
              </p:txBody>
            </p:sp>
            <p:sp>
              <p:nvSpPr>
                <p:cNvPr id="45" name="任意多边形: 形状 44">
                  <a:extLst>
                    <a:ext uri="{FF2B5EF4-FFF2-40B4-BE49-F238E27FC236}">
                      <a16:creationId xmlns:a16="http://schemas.microsoft.com/office/drawing/2014/main" id="{690B61ED-2B81-3941-3559-3F427AE7B54B}"/>
                    </a:ext>
                  </a:extLst>
                </p:cNvPr>
                <p:cNvSpPr/>
                <p:nvPr/>
              </p:nvSpPr>
              <p:spPr>
                <a:xfrm>
                  <a:off x="5453435" y="3767137"/>
                  <a:ext cx="14866" cy="28575"/>
                </a:xfrm>
                <a:custGeom>
                  <a:avLst/>
                  <a:gdLst>
                    <a:gd name="connsiteX0" fmla="*/ 3437 w 14866"/>
                    <a:gd name="connsiteY0" fmla="*/ 28575 h 28575"/>
                    <a:gd name="connsiteX1" fmla="*/ 14867 w 14866"/>
                    <a:gd name="connsiteY1" fmla="*/ 13335 h 28575"/>
                    <a:gd name="connsiteX2" fmla="*/ 2484 w 14866"/>
                    <a:gd name="connsiteY2" fmla="*/ 16192 h 28575"/>
                    <a:gd name="connsiteX3" fmla="*/ 8199 w 14866"/>
                    <a:gd name="connsiteY3" fmla="*/ 0 h 28575"/>
                    <a:gd name="connsiteX4" fmla="*/ 579 w 14866"/>
                    <a:gd name="connsiteY4" fmla="*/ 26670 h 28575"/>
                    <a:gd name="connsiteX5" fmla="*/ 5342 w 14866"/>
                    <a:gd name="connsiteY5" fmla="*/ 19050 h 28575"/>
                    <a:gd name="connsiteX6" fmla="*/ 3437 w 14866"/>
                    <a:gd name="connsiteY6" fmla="*/ 28575 h 2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866" h="28575">
                      <a:moveTo>
                        <a:pt x="3437" y="28575"/>
                      </a:moveTo>
                      <a:cubicBezTo>
                        <a:pt x="5342" y="23813"/>
                        <a:pt x="11057" y="18097"/>
                        <a:pt x="14867" y="13335"/>
                      </a:cubicBezTo>
                      <a:cubicBezTo>
                        <a:pt x="13914" y="6667"/>
                        <a:pt x="2484" y="23813"/>
                        <a:pt x="2484" y="16192"/>
                      </a:cubicBezTo>
                      <a:cubicBezTo>
                        <a:pt x="13914" y="9525"/>
                        <a:pt x="5342" y="7620"/>
                        <a:pt x="8199" y="0"/>
                      </a:cubicBezTo>
                      <a:cubicBezTo>
                        <a:pt x="1532" y="11430"/>
                        <a:pt x="-1326" y="20955"/>
                        <a:pt x="579" y="26670"/>
                      </a:cubicBezTo>
                      <a:lnTo>
                        <a:pt x="5342" y="19050"/>
                      </a:lnTo>
                      <a:cubicBezTo>
                        <a:pt x="8199" y="20003"/>
                        <a:pt x="3437" y="23813"/>
                        <a:pt x="3437" y="28575"/>
                      </a:cubicBezTo>
                      <a:close/>
                    </a:path>
                  </a:pathLst>
                </a:custGeom>
                <a:grpFill/>
                <a:ln w="9525" cap="flat">
                  <a:noFill/>
                  <a:prstDash val="solid"/>
                  <a:miter/>
                </a:ln>
              </p:spPr>
              <p:txBody>
                <a:bodyPr rtlCol="0" anchor="ctr"/>
                <a:lstStyle/>
                <a:p>
                  <a:endParaRPr lang="zh-CN" altLang="en-US"/>
                </a:p>
              </p:txBody>
            </p:sp>
            <p:sp>
              <p:nvSpPr>
                <p:cNvPr id="46" name="任意多边形: 形状 45">
                  <a:extLst>
                    <a:ext uri="{FF2B5EF4-FFF2-40B4-BE49-F238E27FC236}">
                      <a16:creationId xmlns:a16="http://schemas.microsoft.com/office/drawing/2014/main" id="{E6C0F200-0F65-A73C-8E53-65BC0E1FC6BC}"/>
                    </a:ext>
                  </a:extLst>
                </p:cNvPr>
                <p:cNvSpPr/>
                <p:nvPr/>
              </p:nvSpPr>
              <p:spPr>
                <a:xfrm>
                  <a:off x="5471159" y="3777261"/>
                  <a:ext cx="17145" cy="33691"/>
                </a:xfrm>
                <a:custGeom>
                  <a:avLst/>
                  <a:gdLst>
                    <a:gd name="connsiteX0" fmla="*/ 17145 w 17145"/>
                    <a:gd name="connsiteY0" fmla="*/ 11784 h 33691"/>
                    <a:gd name="connsiteX1" fmla="*/ 7620 w 17145"/>
                    <a:gd name="connsiteY1" fmla="*/ 21309 h 33691"/>
                    <a:gd name="connsiteX2" fmla="*/ 12383 w 17145"/>
                    <a:gd name="connsiteY2" fmla="*/ 354 h 33691"/>
                    <a:gd name="connsiteX3" fmla="*/ 2858 w 17145"/>
                    <a:gd name="connsiteY3" fmla="*/ 7974 h 33691"/>
                    <a:gd name="connsiteX4" fmla="*/ 0 w 17145"/>
                    <a:gd name="connsiteY4" fmla="*/ 3211 h 33691"/>
                    <a:gd name="connsiteX5" fmla="*/ 2858 w 17145"/>
                    <a:gd name="connsiteY5" fmla="*/ 24166 h 33691"/>
                    <a:gd name="connsiteX6" fmla="*/ 0 w 17145"/>
                    <a:gd name="connsiteY6" fmla="*/ 25119 h 33691"/>
                    <a:gd name="connsiteX7" fmla="*/ 953 w 17145"/>
                    <a:gd name="connsiteY7" fmla="*/ 33691 h 33691"/>
                    <a:gd name="connsiteX8" fmla="*/ 17145 w 17145"/>
                    <a:gd name="connsiteY8" fmla="*/ 11784 h 336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145" h="33691">
                      <a:moveTo>
                        <a:pt x="17145" y="11784"/>
                      </a:moveTo>
                      <a:lnTo>
                        <a:pt x="7620" y="21309"/>
                      </a:lnTo>
                      <a:cubicBezTo>
                        <a:pt x="10478" y="15594"/>
                        <a:pt x="5715" y="12736"/>
                        <a:pt x="12383" y="354"/>
                      </a:cubicBezTo>
                      <a:cubicBezTo>
                        <a:pt x="9525" y="1306"/>
                        <a:pt x="6668" y="6069"/>
                        <a:pt x="2858" y="7974"/>
                      </a:cubicBezTo>
                      <a:cubicBezTo>
                        <a:pt x="4763" y="1306"/>
                        <a:pt x="6668" y="-3456"/>
                        <a:pt x="0" y="3211"/>
                      </a:cubicBezTo>
                      <a:cubicBezTo>
                        <a:pt x="1905" y="15594"/>
                        <a:pt x="-952" y="17499"/>
                        <a:pt x="2858" y="24166"/>
                      </a:cubicBezTo>
                      <a:cubicBezTo>
                        <a:pt x="953" y="27024"/>
                        <a:pt x="953" y="26071"/>
                        <a:pt x="0" y="25119"/>
                      </a:cubicBezTo>
                      <a:lnTo>
                        <a:pt x="953" y="33691"/>
                      </a:lnTo>
                      <a:cubicBezTo>
                        <a:pt x="9525" y="20356"/>
                        <a:pt x="16193" y="22261"/>
                        <a:pt x="17145" y="11784"/>
                      </a:cubicBezTo>
                      <a:close/>
                    </a:path>
                  </a:pathLst>
                </a:custGeom>
                <a:grpFill/>
                <a:ln w="9525" cap="flat">
                  <a:noFill/>
                  <a:prstDash val="solid"/>
                  <a:miter/>
                </a:ln>
              </p:spPr>
              <p:txBody>
                <a:bodyPr rtlCol="0" anchor="ctr"/>
                <a:lstStyle/>
                <a:p>
                  <a:endParaRPr lang="zh-CN" altLang="en-US"/>
                </a:p>
              </p:txBody>
            </p:sp>
            <p:sp>
              <p:nvSpPr>
                <p:cNvPr id="47" name="任意多边形: 形状 46">
                  <a:extLst>
                    <a:ext uri="{FF2B5EF4-FFF2-40B4-BE49-F238E27FC236}">
                      <a16:creationId xmlns:a16="http://schemas.microsoft.com/office/drawing/2014/main" id="{909DF672-5793-39EA-8848-958B5CD26364}"/>
                    </a:ext>
                  </a:extLst>
                </p:cNvPr>
                <p:cNvSpPr/>
                <p:nvPr/>
              </p:nvSpPr>
              <p:spPr>
                <a:xfrm>
                  <a:off x="5474970" y="3801361"/>
                  <a:ext cx="14287" cy="17210"/>
                </a:xfrm>
                <a:custGeom>
                  <a:avLst/>
                  <a:gdLst>
                    <a:gd name="connsiteX0" fmla="*/ 14288 w 14287"/>
                    <a:gd name="connsiteY0" fmla="*/ 66 h 17210"/>
                    <a:gd name="connsiteX1" fmla="*/ 0 w 14287"/>
                    <a:gd name="connsiteY1" fmla="*/ 17211 h 17210"/>
                    <a:gd name="connsiteX2" fmla="*/ 12383 w 14287"/>
                    <a:gd name="connsiteY2" fmla="*/ 11496 h 17210"/>
                    <a:gd name="connsiteX3" fmla="*/ 14288 w 14287"/>
                    <a:gd name="connsiteY3" fmla="*/ 66 h 17210"/>
                  </a:gdLst>
                  <a:ahLst/>
                  <a:cxnLst>
                    <a:cxn ang="0">
                      <a:pos x="connsiteX0" y="connsiteY0"/>
                    </a:cxn>
                    <a:cxn ang="0">
                      <a:pos x="connsiteX1" y="connsiteY1"/>
                    </a:cxn>
                    <a:cxn ang="0">
                      <a:pos x="connsiteX2" y="connsiteY2"/>
                    </a:cxn>
                    <a:cxn ang="0">
                      <a:pos x="connsiteX3" y="connsiteY3"/>
                    </a:cxn>
                  </a:cxnLst>
                  <a:rect l="l" t="t" r="r" b="b"/>
                  <a:pathLst>
                    <a:path w="14287" h="17210">
                      <a:moveTo>
                        <a:pt x="14288" y="66"/>
                      </a:moveTo>
                      <a:cubicBezTo>
                        <a:pt x="10477" y="-886"/>
                        <a:pt x="2858" y="8639"/>
                        <a:pt x="0" y="17211"/>
                      </a:cubicBezTo>
                      <a:lnTo>
                        <a:pt x="12383" y="11496"/>
                      </a:lnTo>
                      <a:cubicBezTo>
                        <a:pt x="10477" y="10543"/>
                        <a:pt x="6667" y="10543"/>
                        <a:pt x="14288" y="66"/>
                      </a:cubicBezTo>
                      <a:close/>
                    </a:path>
                  </a:pathLst>
                </a:custGeom>
                <a:grpFill/>
                <a:ln w="9525" cap="flat">
                  <a:noFill/>
                  <a:prstDash val="solid"/>
                  <a:miter/>
                </a:ln>
              </p:spPr>
              <p:txBody>
                <a:bodyPr rtlCol="0" anchor="ctr"/>
                <a:lstStyle/>
                <a:p>
                  <a:endParaRPr lang="zh-CN" altLang="en-US"/>
                </a:p>
              </p:txBody>
            </p:sp>
            <p:sp>
              <p:nvSpPr>
                <p:cNvPr id="48" name="任意多边形: 形状 47">
                  <a:extLst>
                    <a:ext uri="{FF2B5EF4-FFF2-40B4-BE49-F238E27FC236}">
                      <a16:creationId xmlns:a16="http://schemas.microsoft.com/office/drawing/2014/main" id="{6D58C11A-9C7A-0A11-B1FD-3C5137CAC62A}"/>
                    </a:ext>
                  </a:extLst>
                </p:cNvPr>
                <p:cNvSpPr/>
                <p:nvPr/>
              </p:nvSpPr>
              <p:spPr>
                <a:xfrm>
                  <a:off x="5490974" y="3802163"/>
                  <a:ext cx="6339" cy="15772"/>
                </a:xfrm>
                <a:custGeom>
                  <a:avLst/>
                  <a:gdLst>
                    <a:gd name="connsiteX0" fmla="*/ 3045 w 6339"/>
                    <a:gd name="connsiteY0" fmla="*/ 1169 h 15772"/>
                    <a:gd name="connsiteX1" fmla="*/ 4950 w 6339"/>
                    <a:gd name="connsiteY1" fmla="*/ 11647 h 15772"/>
                    <a:gd name="connsiteX2" fmla="*/ 3045 w 6339"/>
                    <a:gd name="connsiteY2" fmla="*/ 1169 h 15772"/>
                  </a:gdLst>
                  <a:ahLst/>
                  <a:cxnLst>
                    <a:cxn ang="0">
                      <a:pos x="connsiteX0" y="connsiteY0"/>
                    </a:cxn>
                    <a:cxn ang="0">
                      <a:pos x="connsiteX1" y="connsiteY1"/>
                    </a:cxn>
                    <a:cxn ang="0">
                      <a:pos x="connsiteX2" y="connsiteY2"/>
                    </a:cxn>
                  </a:cxnLst>
                  <a:rect l="l" t="t" r="r" b="b"/>
                  <a:pathLst>
                    <a:path w="6339" h="15772">
                      <a:moveTo>
                        <a:pt x="3045" y="1169"/>
                      </a:moveTo>
                      <a:cubicBezTo>
                        <a:pt x="1140" y="7837"/>
                        <a:pt x="-3622" y="23077"/>
                        <a:pt x="4950" y="11647"/>
                      </a:cubicBezTo>
                      <a:cubicBezTo>
                        <a:pt x="188" y="12599"/>
                        <a:pt x="11618" y="-4546"/>
                        <a:pt x="3045" y="1169"/>
                      </a:cubicBezTo>
                      <a:close/>
                    </a:path>
                  </a:pathLst>
                </a:custGeom>
                <a:grpFill/>
                <a:ln w="9525" cap="flat">
                  <a:noFill/>
                  <a:prstDash val="solid"/>
                  <a:miter/>
                </a:ln>
              </p:spPr>
              <p:txBody>
                <a:bodyPr rtlCol="0" anchor="ctr"/>
                <a:lstStyle/>
                <a:p>
                  <a:endParaRPr lang="zh-CN" altLang="en-US"/>
                </a:p>
              </p:txBody>
            </p:sp>
            <p:sp>
              <p:nvSpPr>
                <p:cNvPr id="49" name="任意多边形: 形状 48">
                  <a:extLst>
                    <a:ext uri="{FF2B5EF4-FFF2-40B4-BE49-F238E27FC236}">
                      <a16:creationId xmlns:a16="http://schemas.microsoft.com/office/drawing/2014/main" id="{A40BB50F-3B6B-8E59-0831-BC5620392422}"/>
                    </a:ext>
                  </a:extLst>
                </p:cNvPr>
                <p:cNvSpPr/>
                <p:nvPr/>
              </p:nvSpPr>
              <p:spPr>
                <a:xfrm>
                  <a:off x="5494972" y="3804820"/>
                  <a:ext cx="26670" cy="32179"/>
                </a:xfrm>
                <a:custGeom>
                  <a:avLst/>
                  <a:gdLst>
                    <a:gd name="connsiteX0" fmla="*/ 18098 w 26670"/>
                    <a:gd name="connsiteY0" fmla="*/ 23277 h 32179"/>
                    <a:gd name="connsiteX1" fmla="*/ 15240 w 26670"/>
                    <a:gd name="connsiteY1" fmla="*/ 11847 h 32179"/>
                    <a:gd name="connsiteX2" fmla="*/ 26670 w 26670"/>
                    <a:gd name="connsiteY2" fmla="*/ 2322 h 32179"/>
                    <a:gd name="connsiteX3" fmla="*/ 12383 w 26670"/>
                    <a:gd name="connsiteY3" fmla="*/ 9942 h 32179"/>
                    <a:gd name="connsiteX4" fmla="*/ 0 w 26670"/>
                    <a:gd name="connsiteY4" fmla="*/ 18514 h 32179"/>
                    <a:gd name="connsiteX5" fmla="*/ 18098 w 26670"/>
                    <a:gd name="connsiteY5" fmla="*/ 23277 h 321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6670" h="32179">
                      <a:moveTo>
                        <a:pt x="18098" y="23277"/>
                      </a:moveTo>
                      <a:cubicBezTo>
                        <a:pt x="17145" y="19467"/>
                        <a:pt x="16193" y="15657"/>
                        <a:pt x="15240" y="11847"/>
                      </a:cubicBezTo>
                      <a:cubicBezTo>
                        <a:pt x="21908" y="-4346"/>
                        <a:pt x="20955" y="8037"/>
                        <a:pt x="26670" y="2322"/>
                      </a:cubicBezTo>
                      <a:cubicBezTo>
                        <a:pt x="22860" y="-3393"/>
                        <a:pt x="21908" y="2322"/>
                        <a:pt x="12383" y="9942"/>
                      </a:cubicBezTo>
                      <a:cubicBezTo>
                        <a:pt x="11430" y="8037"/>
                        <a:pt x="4763" y="14704"/>
                        <a:pt x="0" y="18514"/>
                      </a:cubicBezTo>
                      <a:cubicBezTo>
                        <a:pt x="15240" y="9942"/>
                        <a:pt x="-2857" y="48994"/>
                        <a:pt x="18098" y="23277"/>
                      </a:cubicBezTo>
                      <a:close/>
                    </a:path>
                  </a:pathLst>
                </a:custGeom>
                <a:grpFill/>
                <a:ln w="9525" cap="flat">
                  <a:noFill/>
                  <a:prstDash val="solid"/>
                  <a:miter/>
                </a:ln>
              </p:spPr>
              <p:txBody>
                <a:bodyPr rtlCol="0" anchor="ctr"/>
                <a:lstStyle/>
                <a:p>
                  <a:endParaRPr lang="zh-CN" altLang="en-US"/>
                </a:p>
              </p:txBody>
            </p:sp>
            <p:sp>
              <p:nvSpPr>
                <p:cNvPr id="50" name="任意多边形: 形状 49">
                  <a:extLst>
                    <a:ext uri="{FF2B5EF4-FFF2-40B4-BE49-F238E27FC236}">
                      <a16:creationId xmlns:a16="http://schemas.microsoft.com/office/drawing/2014/main" id="{26406A7C-BCFA-D52C-02DC-61091BC9124A}"/>
                    </a:ext>
                  </a:extLst>
                </p:cNvPr>
                <p:cNvSpPr/>
                <p:nvPr/>
              </p:nvSpPr>
              <p:spPr>
                <a:xfrm>
                  <a:off x="5503545" y="3805237"/>
                  <a:ext cx="5714" cy="5715"/>
                </a:xfrm>
                <a:custGeom>
                  <a:avLst/>
                  <a:gdLst>
                    <a:gd name="connsiteX0" fmla="*/ 3810 w 5714"/>
                    <a:gd name="connsiteY0" fmla="*/ 0 h 5715"/>
                    <a:gd name="connsiteX1" fmla="*/ 0 w 5714"/>
                    <a:gd name="connsiteY1" fmla="*/ 5715 h 5715"/>
                    <a:gd name="connsiteX2" fmla="*/ 5715 w 5714"/>
                    <a:gd name="connsiteY2" fmla="*/ 2858 h 5715"/>
                  </a:gdLst>
                  <a:ahLst/>
                  <a:cxnLst>
                    <a:cxn ang="0">
                      <a:pos x="connsiteX0" y="connsiteY0"/>
                    </a:cxn>
                    <a:cxn ang="0">
                      <a:pos x="connsiteX1" y="connsiteY1"/>
                    </a:cxn>
                    <a:cxn ang="0">
                      <a:pos x="connsiteX2" y="connsiteY2"/>
                    </a:cxn>
                  </a:cxnLst>
                  <a:rect l="l" t="t" r="r" b="b"/>
                  <a:pathLst>
                    <a:path w="5714" h="5715">
                      <a:moveTo>
                        <a:pt x="3810" y="0"/>
                      </a:moveTo>
                      <a:lnTo>
                        <a:pt x="0" y="5715"/>
                      </a:lnTo>
                      <a:lnTo>
                        <a:pt x="5715" y="2858"/>
                      </a:lnTo>
                      <a:close/>
                    </a:path>
                  </a:pathLst>
                </a:custGeom>
                <a:grpFill/>
                <a:ln w="9525" cap="flat">
                  <a:noFill/>
                  <a:prstDash val="solid"/>
                  <a:miter/>
                </a:ln>
              </p:spPr>
              <p:txBody>
                <a:bodyPr rtlCol="0" anchor="ctr"/>
                <a:lstStyle/>
                <a:p>
                  <a:endParaRPr lang="zh-CN" altLang="en-US"/>
                </a:p>
              </p:txBody>
            </p:sp>
            <p:sp>
              <p:nvSpPr>
                <p:cNvPr id="51" name="任意多边形: 形状 50">
                  <a:extLst>
                    <a:ext uri="{FF2B5EF4-FFF2-40B4-BE49-F238E27FC236}">
                      <a16:creationId xmlns:a16="http://schemas.microsoft.com/office/drawing/2014/main" id="{4B39A40B-71BB-F54D-15D5-E09C8DDB6ECE}"/>
                    </a:ext>
                  </a:extLst>
                </p:cNvPr>
                <p:cNvSpPr/>
                <p:nvPr/>
              </p:nvSpPr>
              <p:spPr>
                <a:xfrm>
                  <a:off x="5505450" y="3816667"/>
                  <a:ext cx="50482" cy="48577"/>
                </a:xfrm>
                <a:custGeom>
                  <a:avLst/>
                  <a:gdLst>
                    <a:gd name="connsiteX0" fmla="*/ 17145 w 50482"/>
                    <a:gd name="connsiteY0" fmla="*/ 36195 h 48577"/>
                    <a:gd name="connsiteX1" fmla="*/ 32385 w 50482"/>
                    <a:gd name="connsiteY1" fmla="*/ 39053 h 48577"/>
                    <a:gd name="connsiteX2" fmla="*/ 29528 w 50482"/>
                    <a:gd name="connsiteY2" fmla="*/ 43815 h 48577"/>
                    <a:gd name="connsiteX3" fmla="*/ 34290 w 50482"/>
                    <a:gd name="connsiteY3" fmla="*/ 43815 h 48577"/>
                    <a:gd name="connsiteX4" fmla="*/ 33338 w 50482"/>
                    <a:gd name="connsiteY4" fmla="*/ 48578 h 48577"/>
                    <a:gd name="connsiteX5" fmla="*/ 48578 w 50482"/>
                    <a:gd name="connsiteY5" fmla="*/ 24765 h 48577"/>
                    <a:gd name="connsiteX6" fmla="*/ 41910 w 50482"/>
                    <a:gd name="connsiteY6" fmla="*/ 23813 h 48577"/>
                    <a:gd name="connsiteX7" fmla="*/ 50483 w 50482"/>
                    <a:gd name="connsiteY7" fmla="*/ 6667 h 48577"/>
                    <a:gd name="connsiteX8" fmla="*/ 39053 w 50482"/>
                    <a:gd name="connsiteY8" fmla="*/ 24765 h 48577"/>
                    <a:gd name="connsiteX9" fmla="*/ 40958 w 50482"/>
                    <a:gd name="connsiteY9" fmla="*/ 14288 h 48577"/>
                    <a:gd name="connsiteX10" fmla="*/ 25717 w 50482"/>
                    <a:gd name="connsiteY10" fmla="*/ 31433 h 48577"/>
                    <a:gd name="connsiteX11" fmla="*/ 26670 w 50482"/>
                    <a:gd name="connsiteY11" fmla="*/ 18098 h 48577"/>
                    <a:gd name="connsiteX12" fmla="*/ 16192 w 50482"/>
                    <a:gd name="connsiteY12" fmla="*/ 23813 h 48577"/>
                    <a:gd name="connsiteX13" fmla="*/ 20003 w 50482"/>
                    <a:gd name="connsiteY13" fmla="*/ 0 h 48577"/>
                    <a:gd name="connsiteX14" fmla="*/ 0 w 50482"/>
                    <a:gd name="connsiteY14" fmla="*/ 27623 h 48577"/>
                    <a:gd name="connsiteX15" fmla="*/ 12383 w 50482"/>
                    <a:gd name="connsiteY15" fmla="*/ 19050 h 48577"/>
                    <a:gd name="connsiteX16" fmla="*/ 7620 w 50482"/>
                    <a:gd name="connsiteY16" fmla="*/ 37148 h 48577"/>
                    <a:gd name="connsiteX17" fmla="*/ 20003 w 50482"/>
                    <a:gd name="connsiteY17" fmla="*/ 37148 h 48577"/>
                    <a:gd name="connsiteX18" fmla="*/ 17145 w 50482"/>
                    <a:gd name="connsiteY18" fmla="*/ 36195 h 485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0482" h="48577">
                      <a:moveTo>
                        <a:pt x="17145" y="36195"/>
                      </a:moveTo>
                      <a:cubicBezTo>
                        <a:pt x="14288" y="57150"/>
                        <a:pt x="30480" y="28575"/>
                        <a:pt x="32385" y="39053"/>
                      </a:cubicBezTo>
                      <a:cubicBezTo>
                        <a:pt x="31433" y="40005"/>
                        <a:pt x="31433" y="41910"/>
                        <a:pt x="29528" y="43815"/>
                      </a:cubicBezTo>
                      <a:lnTo>
                        <a:pt x="34290" y="43815"/>
                      </a:lnTo>
                      <a:lnTo>
                        <a:pt x="33338" y="48578"/>
                      </a:lnTo>
                      <a:cubicBezTo>
                        <a:pt x="37147" y="37148"/>
                        <a:pt x="43815" y="33338"/>
                        <a:pt x="48578" y="24765"/>
                      </a:cubicBezTo>
                      <a:cubicBezTo>
                        <a:pt x="48578" y="10478"/>
                        <a:pt x="40958" y="39053"/>
                        <a:pt x="41910" y="23813"/>
                      </a:cubicBezTo>
                      <a:cubicBezTo>
                        <a:pt x="44767" y="19050"/>
                        <a:pt x="48578" y="10478"/>
                        <a:pt x="50483" y="6667"/>
                      </a:cubicBezTo>
                      <a:cubicBezTo>
                        <a:pt x="45720" y="11430"/>
                        <a:pt x="42863" y="18098"/>
                        <a:pt x="39053" y="24765"/>
                      </a:cubicBezTo>
                      <a:cubicBezTo>
                        <a:pt x="36195" y="24765"/>
                        <a:pt x="39053" y="19050"/>
                        <a:pt x="40958" y="14288"/>
                      </a:cubicBezTo>
                      <a:cubicBezTo>
                        <a:pt x="35242" y="20003"/>
                        <a:pt x="28575" y="37148"/>
                        <a:pt x="25717" y="31433"/>
                      </a:cubicBezTo>
                      <a:cubicBezTo>
                        <a:pt x="26670" y="20003"/>
                        <a:pt x="34290" y="16192"/>
                        <a:pt x="26670" y="18098"/>
                      </a:cubicBezTo>
                      <a:cubicBezTo>
                        <a:pt x="21908" y="38100"/>
                        <a:pt x="22860" y="13335"/>
                        <a:pt x="16192" y="23813"/>
                      </a:cubicBezTo>
                      <a:cubicBezTo>
                        <a:pt x="14288" y="18098"/>
                        <a:pt x="16192" y="5715"/>
                        <a:pt x="20003" y="0"/>
                      </a:cubicBezTo>
                      <a:cubicBezTo>
                        <a:pt x="14288" y="14288"/>
                        <a:pt x="4763" y="24765"/>
                        <a:pt x="0" y="27623"/>
                      </a:cubicBezTo>
                      <a:lnTo>
                        <a:pt x="12383" y="19050"/>
                      </a:lnTo>
                      <a:lnTo>
                        <a:pt x="7620" y="37148"/>
                      </a:lnTo>
                      <a:cubicBezTo>
                        <a:pt x="14288" y="31433"/>
                        <a:pt x="17145" y="33338"/>
                        <a:pt x="20003" y="37148"/>
                      </a:cubicBezTo>
                      <a:lnTo>
                        <a:pt x="17145" y="36195"/>
                      </a:lnTo>
                      <a:close/>
                    </a:path>
                  </a:pathLst>
                </a:custGeom>
                <a:grpFill/>
                <a:ln w="9525" cap="flat">
                  <a:noFill/>
                  <a:prstDash val="solid"/>
                  <a:miter/>
                </a:ln>
              </p:spPr>
              <p:txBody>
                <a:bodyPr rtlCol="0" anchor="ctr"/>
                <a:lstStyle/>
                <a:p>
                  <a:endParaRPr lang="zh-CN" altLang="en-US"/>
                </a:p>
              </p:txBody>
            </p:sp>
            <p:sp>
              <p:nvSpPr>
                <p:cNvPr id="52" name="任意多边形: 形状 51">
                  <a:extLst>
                    <a:ext uri="{FF2B5EF4-FFF2-40B4-BE49-F238E27FC236}">
                      <a16:creationId xmlns:a16="http://schemas.microsoft.com/office/drawing/2014/main" id="{02B32E39-602B-900F-3789-E83C8DA32CEC}"/>
                    </a:ext>
                  </a:extLst>
                </p:cNvPr>
                <p:cNvSpPr/>
                <p:nvPr/>
              </p:nvSpPr>
              <p:spPr>
                <a:xfrm>
                  <a:off x="5555932" y="3820224"/>
                  <a:ext cx="2857" cy="3110"/>
                </a:xfrm>
                <a:custGeom>
                  <a:avLst/>
                  <a:gdLst>
                    <a:gd name="connsiteX0" fmla="*/ 0 w 2857"/>
                    <a:gd name="connsiteY0" fmla="*/ 3111 h 3110"/>
                    <a:gd name="connsiteX1" fmla="*/ 2858 w 2857"/>
                    <a:gd name="connsiteY1" fmla="*/ 253 h 3110"/>
                    <a:gd name="connsiteX2" fmla="*/ 0 w 2857"/>
                    <a:gd name="connsiteY2" fmla="*/ 3111 h 3110"/>
                  </a:gdLst>
                  <a:ahLst/>
                  <a:cxnLst>
                    <a:cxn ang="0">
                      <a:pos x="connsiteX0" y="connsiteY0"/>
                    </a:cxn>
                    <a:cxn ang="0">
                      <a:pos x="connsiteX1" y="connsiteY1"/>
                    </a:cxn>
                    <a:cxn ang="0">
                      <a:pos x="connsiteX2" y="connsiteY2"/>
                    </a:cxn>
                  </a:cxnLst>
                  <a:rect l="l" t="t" r="r" b="b"/>
                  <a:pathLst>
                    <a:path w="2857" h="3110">
                      <a:moveTo>
                        <a:pt x="0" y="3111"/>
                      </a:moveTo>
                      <a:cubicBezTo>
                        <a:pt x="952" y="2158"/>
                        <a:pt x="1905" y="1206"/>
                        <a:pt x="2858" y="253"/>
                      </a:cubicBezTo>
                      <a:cubicBezTo>
                        <a:pt x="1905" y="-699"/>
                        <a:pt x="952" y="1206"/>
                        <a:pt x="0" y="3111"/>
                      </a:cubicBezTo>
                      <a:close/>
                    </a:path>
                  </a:pathLst>
                </a:custGeom>
                <a:grpFill/>
                <a:ln w="9525" cap="flat">
                  <a:noFill/>
                  <a:prstDash val="solid"/>
                  <a:miter/>
                </a:ln>
              </p:spPr>
              <p:txBody>
                <a:bodyPr rtlCol="0" anchor="ctr"/>
                <a:lstStyle/>
                <a:p>
                  <a:endParaRPr lang="zh-CN" altLang="en-US"/>
                </a:p>
              </p:txBody>
            </p:sp>
            <p:sp>
              <p:nvSpPr>
                <p:cNvPr id="53" name="任意多边形: 形状 52">
                  <a:extLst>
                    <a:ext uri="{FF2B5EF4-FFF2-40B4-BE49-F238E27FC236}">
                      <a16:creationId xmlns:a16="http://schemas.microsoft.com/office/drawing/2014/main" id="{5262C631-136F-06A4-10FA-7558C7FD0B5D}"/>
                    </a:ext>
                  </a:extLst>
                </p:cNvPr>
                <p:cNvSpPr/>
                <p:nvPr/>
              </p:nvSpPr>
              <p:spPr>
                <a:xfrm>
                  <a:off x="5526404" y="3803332"/>
                  <a:ext cx="3810" cy="7620"/>
                </a:xfrm>
                <a:custGeom>
                  <a:avLst/>
                  <a:gdLst>
                    <a:gd name="connsiteX0" fmla="*/ 0 w 3810"/>
                    <a:gd name="connsiteY0" fmla="*/ 7620 h 7620"/>
                    <a:gd name="connsiteX1" fmla="*/ 2858 w 3810"/>
                    <a:gd name="connsiteY1" fmla="*/ 4763 h 7620"/>
                    <a:gd name="connsiteX2" fmla="*/ 3810 w 3810"/>
                    <a:gd name="connsiteY2" fmla="*/ 0 h 7620"/>
                  </a:gdLst>
                  <a:ahLst/>
                  <a:cxnLst>
                    <a:cxn ang="0">
                      <a:pos x="connsiteX0" y="connsiteY0"/>
                    </a:cxn>
                    <a:cxn ang="0">
                      <a:pos x="connsiteX1" y="connsiteY1"/>
                    </a:cxn>
                    <a:cxn ang="0">
                      <a:pos x="connsiteX2" y="connsiteY2"/>
                    </a:cxn>
                  </a:cxnLst>
                  <a:rect l="l" t="t" r="r" b="b"/>
                  <a:pathLst>
                    <a:path w="3810" h="7620">
                      <a:moveTo>
                        <a:pt x="0" y="7620"/>
                      </a:moveTo>
                      <a:lnTo>
                        <a:pt x="2858" y="4763"/>
                      </a:lnTo>
                      <a:lnTo>
                        <a:pt x="3810" y="0"/>
                      </a:lnTo>
                      <a:close/>
                    </a:path>
                  </a:pathLst>
                </a:custGeom>
                <a:grpFill/>
                <a:ln w="9525" cap="flat">
                  <a:noFill/>
                  <a:prstDash val="solid"/>
                  <a:miter/>
                </a:ln>
              </p:spPr>
              <p:txBody>
                <a:bodyPr rtlCol="0" anchor="ctr"/>
                <a:lstStyle/>
                <a:p>
                  <a:endParaRPr lang="zh-CN" altLang="en-US"/>
                </a:p>
              </p:txBody>
            </p:sp>
            <p:sp>
              <p:nvSpPr>
                <p:cNvPr id="54" name="任意多边形: 形状 53">
                  <a:extLst>
                    <a:ext uri="{FF2B5EF4-FFF2-40B4-BE49-F238E27FC236}">
                      <a16:creationId xmlns:a16="http://schemas.microsoft.com/office/drawing/2014/main" id="{8E5CEE61-0F93-68E1-8A9A-E1CAAD28290D}"/>
                    </a:ext>
                  </a:extLst>
                </p:cNvPr>
                <p:cNvSpPr/>
                <p:nvPr/>
              </p:nvSpPr>
              <p:spPr>
                <a:xfrm>
                  <a:off x="5561387" y="3810000"/>
                  <a:ext cx="4069" cy="7620"/>
                </a:xfrm>
                <a:custGeom>
                  <a:avLst/>
                  <a:gdLst>
                    <a:gd name="connsiteX0" fmla="*/ 2165 w 4069"/>
                    <a:gd name="connsiteY0" fmla="*/ 1905 h 7620"/>
                    <a:gd name="connsiteX1" fmla="*/ 260 w 4069"/>
                    <a:gd name="connsiteY1" fmla="*/ 7620 h 7620"/>
                    <a:gd name="connsiteX2" fmla="*/ 4070 w 4069"/>
                    <a:gd name="connsiteY2" fmla="*/ 0 h 7620"/>
                    <a:gd name="connsiteX3" fmla="*/ 2165 w 4069"/>
                    <a:gd name="connsiteY3" fmla="*/ 1905 h 7620"/>
                  </a:gdLst>
                  <a:ahLst/>
                  <a:cxnLst>
                    <a:cxn ang="0">
                      <a:pos x="connsiteX0" y="connsiteY0"/>
                    </a:cxn>
                    <a:cxn ang="0">
                      <a:pos x="connsiteX1" y="connsiteY1"/>
                    </a:cxn>
                    <a:cxn ang="0">
                      <a:pos x="connsiteX2" y="connsiteY2"/>
                    </a:cxn>
                    <a:cxn ang="0">
                      <a:pos x="connsiteX3" y="connsiteY3"/>
                    </a:cxn>
                  </a:cxnLst>
                  <a:rect l="l" t="t" r="r" b="b"/>
                  <a:pathLst>
                    <a:path w="4069" h="7620">
                      <a:moveTo>
                        <a:pt x="2165" y="1905"/>
                      </a:moveTo>
                      <a:cubicBezTo>
                        <a:pt x="1212" y="953"/>
                        <a:pt x="-693" y="6667"/>
                        <a:pt x="260" y="7620"/>
                      </a:cubicBezTo>
                      <a:lnTo>
                        <a:pt x="4070" y="0"/>
                      </a:lnTo>
                      <a:lnTo>
                        <a:pt x="2165" y="1905"/>
                      </a:lnTo>
                      <a:close/>
                    </a:path>
                  </a:pathLst>
                </a:custGeom>
                <a:grpFill/>
                <a:ln w="9525" cap="flat">
                  <a:noFill/>
                  <a:prstDash val="solid"/>
                  <a:miter/>
                </a:ln>
              </p:spPr>
              <p:txBody>
                <a:bodyPr rtlCol="0" anchor="ctr"/>
                <a:lstStyle/>
                <a:p>
                  <a:endParaRPr lang="zh-CN" altLang="en-US"/>
                </a:p>
              </p:txBody>
            </p:sp>
            <p:sp>
              <p:nvSpPr>
                <p:cNvPr id="55" name="任意多边形: 形状 54">
                  <a:extLst>
                    <a:ext uri="{FF2B5EF4-FFF2-40B4-BE49-F238E27FC236}">
                      <a16:creationId xmlns:a16="http://schemas.microsoft.com/office/drawing/2014/main" id="{0462BCAD-9CE7-24CD-9A63-312A20B4C730}"/>
                    </a:ext>
                  </a:extLst>
                </p:cNvPr>
                <p:cNvSpPr/>
                <p:nvPr/>
              </p:nvSpPr>
              <p:spPr>
                <a:xfrm>
                  <a:off x="5562600" y="3824287"/>
                  <a:ext cx="3809" cy="10477"/>
                </a:xfrm>
                <a:custGeom>
                  <a:avLst/>
                  <a:gdLst>
                    <a:gd name="connsiteX0" fmla="*/ 953 w 3809"/>
                    <a:gd name="connsiteY0" fmla="*/ 0 h 10477"/>
                    <a:gd name="connsiteX1" fmla="*/ 0 w 3809"/>
                    <a:gd name="connsiteY1" fmla="*/ 10478 h 10477"/>
                    <a:gd name="connsiteX2" fmla="*/ 3810 w 3809"/>
                    <a:gd name="connsiteY2" fmla="*/ 2858 h 10477"/>
                  </a:gdLst>
                  <a:ahLst/>
                  <a:cxnLst>
                    <a:cxn ang="0">
                      <a:pos x="connsiteX0" y="connsiteY0"/>
                    </a:cxn>
                    <a:cxn ang="0">
                      <a:pos x="connsiteX1" y="connsiteY1"/>
                    </a:cxn>
                    <a:cxn ang="0">
                      <a:pos x="connsiteX2" y="connsiteY2"/>
                    </a:cxn>
                  </a:cxnLst>
                  <a:rect l="l" t="t" r="r" b="b"/>
                  <a:pathLst>
                    <a:path w="3809" h="10477">
                      <a:moveTo>
                        <a:pt x="953" y="0"/>
                      </a:moveTo>
                      <a:lnTo>
                        <a:pt x="0" y="10478"/>
                      </a:lnTo>
                      <a:lnTo>
                        <a:pt x="3810" y="2858"/>
                      </a:lnTo>
                      <a:close/>
                    </a:path>
                  </a:pathLst>
                </a:custGeom>
                <a:grpFill/>
                <a:ln w="9525" cap="flat">
                  <a:noFill/>
                  <a:prstDash val="solid"/>
                  <a:miter/>
                </a:ln>
              </p:spPr>
              <p:txBody>
                <a:bodyPr rtlCol="0" anchor="ctr"/>
                <a:lstStyle/>
                <a:p>
                  <a:endParaRPr lang="zh-CN" altLang="en-US"/>
                </a:p>
              </p:txBody>
            </p:sp>
            <p:sp>
              <p:nvSpPr>
                <p:cNvPr id="56" name="任意多边形: 形状 55">
                  <a:extLst>
                    <a:ext uri="{FF2B5EF4-FFF2-40B4-BE49-F238E27FC236}">
                      <a16:creationId xmlns:a16="http://schemas.microsoft.com/office/drawing/2014/main" id="{D941478E-B2AF-EBBA-BE27-64F10B9C39C6}"/>
                    </a:ext>
                  </a:extLst>
                </p:cNvPr>
                <p:cNvSpPr/>
                <p:nvPr/>
              </p:nvSpPr>
              <p:spPr>
                <a:xfrm>
                  <a:off x="5646420" y="3849067"/>
                  <a:ext cx="5714" cy="17315"/>
                </a:xfrm>
                <a:custGeom>
                  <a:avLst/>
                  <a:gdLst>
                    <a:gd name="connsiteX0" fmla="*/ 5715 w 5714"/>
                    <a:gd name="connsiteY0" fmla="*/ 1890 h 17315"/>
                    <a:gd name="connsiteX1" fmla="*/ 0 w 5714"/>
                    <a:gd name="connsiteY1" fmla="*/ 17130 h 17315"/>
                    <a:gd name="connsiteX2" fmla="*/ 5715 w 5714"/>
                    <a:gd name="connsiteY2" fmla="*/ 1890 h 17315"/>
                  </a:gdLst>
                  <a:ahLst/>
                  <a:cxnLst>
                    <a:cxn ang="0">
                      <a:pos x="connsiteX0" y="connsiteY0"/>
                    </a:cxn>
                    <a:cxn ang="0">
                      <a:pos x="connsiteX1" y="connsiteY1"/>
                    </a:cxn>
                    <a:cxn ang="0">
                      <a:pos x="connsiteX2" y="connsiteY2"/>
                    </a:cxn>
                  </a:cxnLst>
                  <a:rect l="l" t="t" r="r" b="b"/>
                  <a:pathLst>
                    <a:path w="5714" h="17315">
                      <a:moveTo>
                        <a:pt x="5715" y="1890"/>
                      </a:moveTo>
                      <a:cubicBezTo>
                        <a:pt x="3810" y="-4777"/>
                        <a:pt x="1905" y="7605"/>
                        <a:pt x="0" y="17130"/>
                      </a:cubicBezTo>
                      <a:cubicBezTo>
                        <a:pt x="3810" y="19035"/>
                        <a:pt x="1905" y="5700"/>
                        <a:pt x="5715" y="1890"/>
                      </a:cubicBezTo>
                      <a:close/>
                    </a:path>
                  </a:pathLst>
                </a:custGeom>
                <a:grpFill/>
                <a:ln w="9525" cap="flat">
                  <a:noFill/>
                  <a:prstDash val="solid"/>
                  <a:miter/>
                </a:ln>
              </p:spPr>
              <p:txBody>
                <a:bodyPr rtlCol="0" anchor="ctr"/>
                <a:lstStyle/>
                <a:p>
                  <a:endParaRPr lang="zh-CN" altLang="en-US"/>
                </a:p>
              </p:txBody>
            </p:sp>
            <p:sp>
              <p:nvSpPr>
                <p:cNvPr id="57" name="任意多边形: 形状 56">
                  <a:extLst>
                    <a:ext uri="{FF2B5EF4-FFF2-40B4-BE49-F238E27FC236}">
                      <a16:creationId xmlns:a16="http://schemas.microsoft.com/office/drawing/2014/main" id="{F4DD9F06-0065-9AB1-CABD-E1F8716C62A3}"/>
                    </a:ext>
                  </a:extLst>
                </p:cNvPr>
                <p:cNvSpPr/>
                <p:nvPr/>
              </p:nvSpPr>
              <p:spPr>
                <a:xfrm>
                  <a:off x="5716608" y="3837502"/>
                  <a:ext cx="14029" cy="7161"/>
                </a:xfrm>
                <a:custGeom>
                  <a:avLst/>
                  <a:gdLst>
                    <a:gd name="connsiteX0" fmla="*/ 13631 w 14029"/>
                    <a:gd name="connsiteY0" fmla="*/ 2977 h 7161"/>
                    <a:gd name="connsiteX1" fmla="*/ 296 w 14029"/>
                    <a:gd name="connsiteY1" fmla="*/ 3930 h 7161"/>
                    <a:gd name="connsiteX2" fmla="*/ 13631 w 14029"/>
                    <a:gd name="connsiteY2" fmla="*/ 2977 h 7161"/>
                  </a:gdLst>
                  <a:ahLst/>
                  <a:cxnLst>
                    <a:cxn ang="0">
                      <a:pos x="connsiteX0" y="connsiteY0"/>
                    </a:cxn>
                    <a:cxn ang="0">
                      <a:pos x="connsiteX1" y="connsiteY1"/>
                    </a:cxn>
                    <a:cxn ang="0">
                      <a:pos x="connsiteX2" y="connsiteY2"/>
                    </a:cxn>
                  </a:cxnLst>
                  <a:rect l="l" t="t" r="r" b="b"/>
                  <a:pathLst>
                    <a:path w="14029" h="7161">
                      <a:moveTo>
                        <a:pt x="13631" y="2977"/>
                      </a:moveTo>
                      <a:cubicBezTo>
                        <a:pt x="16489" y="-4643"/>
                        <a:pt x="3154" y="4882"/>
                        <a:pt x="296" y="3930"/>
                      </a:cubicBezTo>
                      <a:cubicBezTo>
                        <a:pt x="-1609" y="9645"/>
                        <a:pt x="6011" y="6788"/>
                        <a:pt x="13631" y="2977"/>
                      </a:cubicBezTo>
                      <a:close/>
                    </a:path>
                  </a:pathLst>
                </a:custGeom>
                <a:grpFill/>
                <a:ln w="9525" cap="flat">
                  <a:noFill/>
                  <a:prstDash val="solid"/>
                  <a:miter/>
                </a:ln>
              </p:spPr>
              <p:txBody>
                <a:bodyPr rtlCol="0" anchor="ctr"/>
                <a:lstStyle/>
                <a:p>
                  <a:endParaRPr lang="zh-CN" altLang="en-US"/>
                </a:p>
              </p:txBody>
            </p:sp>
            <p:sp>
              <p:nvSpPr>
                <p:cNvPr id="58" name="任意多边形: 形状 57">
                  <a:extLst>
                    <a:ext uri="{FF2B5EF4-FFF2-40B4-BE49-F238E27FC236}">
                      <a16:creationId xmlns:a16="http://schemas.microsoft.com/office/drawing/2014/main" id="{02FB5A35-01BD-E982-EB9B-24FD53BB7C74}"/>
                    </a:ext>
                  </a:extLst>
                </p:cNvPr>
                <p:cNvSpPr/>
                <p:nvPr/>
              </p:nvSpPr>
              <p:spPr>
                <a:xfrm>
                  <a:off x="5761560" y="3830002"/>
                  <a:ext cx="28687" cy="15320"/>
                </a:xfrm>
                <a:custGeom>
                  <a:avLst/>
                  <a:gdLst>
                    <a:gd name="connsiteX0" fmla="*/ 28687 w 28687"/>
                    <a:gd name="connsiteY0" fmla="*/ 0 h 15320"/>
                    <a:gd name="connsiteX1" fmla="*/ 22020 w 28687"/>
                    <a:gd name="connsiteY1" fmla="*/ 3810 h 15320"/>
                    <a:gd name="connsiteX2" fmla="*/ 112 w 28687"/>
                    <a:gd name="connsiteY2" fmla="*/ 12382 h 15320"/>
                    <a:gd name="connsiteX3" fmla="*/ 28687 w 28687"/>
                    <a:gd name="connsiteY3" fmla="*/ 0 h 15320"/>
                  </a:gdLst>
                  <a:ahLst/>
                  <a:cxnLst>
                    <a:cxn ang="0">
                      <a:pos x="connsiteX0" y="connsiteY0"/>
                    </a:cxn>
                    <a:cxn ang="0">
                      <a:pos x="connsiteX1" y="connsiteY1"/>
                    </a:cxn>
                    <a:cxn ang="0">
                      <a:pos x="connsiteX2" y="connsiteY2"/>
                    </a:cxn>
                    <a:cxn ang="0">
                      <a:pos x="connsiteX3" y="connsiteY3"/>
                    </a:cxn>
                  </a:cxnLst>
                  <a:rect l="l" t="t" r="r" b="b"/>
                  <a:pathLst>
                    <a:path w="28687" h="15320">
                      <a:moveTo>
                        <a:pt x="28687" y="0"/>
                      </a:moveTo>
                      <a:cubicBezTo>
                        <a:pt x="24877" y="952"/>
                        <a:pt x="22020" y="952"/>
                        <a:pt x="22020" y="3810"/>
                      </a:cubicBezTo>
                      <a:cubicBezTo>
                        <a:pt x="14400" y="6667"/>
                        <a:pt x="7732" y="9525"/>
                        <a:pt x="112" y="12382"/>
                      </a:cubicBezTo>
                      <a:cubicBezTo>
                        <a:pt x="-1793" y="21907"/>
                        <a:pt x="21067" y="5715"/>
                        <a:pt x="28687" y="0"/>
                      </a:cubicBezTo>
                      <a:close/>
                    </a:path>
                  </a:pathLst>
                </a:custGeom>
                <a:grpFill/>
                <a:ln w="9525" cap="flat">
                  <a:noFill/>
                  <a:prstDash val="solid"/>
                  <a:miter/>
                </a:ln>
              </p:spPr>
              <p:txBody>
                <a:bodyPr rtlCol="0" anchor="ctr"/>
                <a:lstStyle/>
                <a:p>
                  <a:endParaRPr lang="zh-CN" altLang="en-US"/>
                </a:p>
              </p:txBody>
            </p:sp>
            <p:sp>
              <p:nvSpPr>
                <p:cNvPr id="59" name="任意多边形: 形状 58">
                  <a:extLst>
                    <a:ext uri="{FF2B5EF4-FFF2-40B4-BE49-F238E27FC236}">
                      <a16:creationId xmlns:a16="http://schemas.microsoft.com/office/drawing/2014/main" id="{7D3B2105-F316-0BAB-702F-CF8B0849830E}"/>
                    </a:ext>
                  </a:extLst>
                </p:cNvPr>
                <p:cNvSpPr/>
                <p:nvPr/>
              </p:nvSpPr>
              <p:spPr>
                <a:xfrm>
                  <a:off x="5778817" y="3867150"/>
                  <a:ext cx="29527" cy="7987"/>
                </a:xfrm>
                <a:custGeom>
                  <a:avLst/>
                  <a:gdLst>
                    <a:gd name="connsiteX0" fmla="*/ 29528 w 29527"/>
                    <a:gd name="connsiteY0" fmla="*/ 3810 h 7987"/>
                    <a:gd name="connsiteX1" fmla="*/ 20003 w 29527"/>
                    <a:gd name="connsiteY1" fmla="*/ 0 h 7987"/>
                    <a:gd name="connsiteX2" fmla="*/ 20003 w 29527"/>
                    <a:gd name="connsiteY2" fmla="*/ 3810 h 7987"/>
                    <a:gd name="connsiteX3" fmla="*/ 0 w 29527"/>
                    <a:gd name="connsiteY3" fmla="*/ 5715 h 7987"/>
                    <a:gd name="connsiteX4" fmla="*/ 29528 w 29527"/>
                    <a:gd name="connsiteY4" fmla="*/ 3810 h 79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527" h="7987">
                      <a:moveTo>
                        <a:pt x="29528" y="3810"/>
                      </a:moveTo>
                      <a:cubicBezTo>
                        <a:pt x="26670" y="2858"/>
                        <a:pt x="23813" y="953"/>
                        <a:pt x="20003" y="0"/>
                      </a:cubicBezTo>
                      <a:cubicBezTo>
                        <a:pt x="20003" y="953"/>
                        <a:pt x="20003" y="2858"/>
                        <a:pt x="20003" y="3810"/>
                      </a:cubicBezTo>
                      <a:cubicBezTo>
                        <a:pt x="11430" y="4763"/>
                        <a:pt x="6667" y="5715"/>
                        <a:pt x="0" y="5715"/>
                      </a:cubicBezTo>
                      <a:cubicBezTo>
                        <a:pt x="4763" y="8572"/>
                        <a:pt x="13335" y="9525"/>
                        <a:pt x="29528" y="3810"/>
                      </a:cubicBezTo>
                      <a:close/>
                    </a:path>
                  </a:pathLst>
                </a:custGeom>
                <a:grpFill/>
                <a:ln w="9525" cap="flat">
                  <a:noFill/>
                  <a:prstDash val="solid"/>
                  <a:miter/>
                </a:ln>
              </p:spPr>
              <p:txBody>
                <a:bodyPr rtlCol="0" anchor="ctr"/>
                <a:lstStyle/>
                <a:p>
                  <a:endParaRPr lang="zh-CN" altLang="en-US"/>
                </a:p>
              </p:txBody>
            </p:sp>
            <p:sp>
              <p:nvSpPr>
                <p:cNvPr id="60" name="任意多边形: 形状 59">
                  <a:extLst>
                    <a:ext uri="{FF2B5EF4-FFF2-40B4-BE49-F238E27FC236}">
                      <a16:creationId xmlns:a16="http://schemas.microsoft.com/office/drawing/2014/main" id="{D017D6E5-AD13-137B-50B1-51DEE250849C}"/>
                    </a:ext>
                  </a:extLst>
                </p:cNvPr>
                <p:cNvSpPr/>
                <p:nvPr/>
              </p:nvSpPr>
              <p:spPr>
                <a:xfrm>
                  <a:off x="5774054" y="3868265"/>
                  <a:ext cx="4176" cy="2694"/>
                </a:xfrm>
                <a:custGeom>
                  <a:avLst/>
                  <a:gdLst>
                    <a:gd name="connsiteX0" fmla="*/ 0 w 4176"/>
                    <a:gd name="connsiteY0" fmla="*/ 789 h 2694"/>
                    <a:gd name="connsiteX1" fmla="*/ 1905 w 4176"/>
                    <a:gd name="connsiteY1" fmla="*/ 2694 h 2694"/>
                    <a:gd name="connsiteX2" fmla="*/ 0 w 4176"/>
                    <a:gd name="connsiteY2" fmla="*/ 789 h 2694"/>
                  </a:gdLst>
                  <a:ahLst/>
                  <a:cxnLst>
                    <a:cxn ang="0">
                      <a:pos x="connsiteX0" y="connsiteY0"/>
                    </a:cxn>
                    <a:cxn ang="0">
                      <a:pos x="connsiteX1" y="connsiteY1"/>
                    </a:cxn>
                    <a:cxn ang="0">
                      <a:pos x="connsiteX2" y="connsiteY2"/>
                    </a:cxn>
                  </a:cxnLst>
                  <a:rect l="l" t="t" r="r" b="b"/>
                  <a:pathLst>
                    <a:path w="4176" h="2694">
                      <a:moveTo>
                        <a:pt x="0" y="789"/>
                      </a:moveTo>
                      <a:cubicBezTo>
                        <a:pt x="0" y="1742"/>
                        <a:pt x="953" y="1742"/>
                        <a:pt x="1905" y="2694"/>
                      </a:cubicBezTo>
                      <a:cubicBezTo>
                        <a:pt x="3810" y="789"/>
                        <a:pt x="6667" y="-1116"/>
                        <a:pt x="0" y="789"/>
                      </a:cubicBezTo>
                      <a:close/>
                    </a:path>
                  </a:pathLst>
                </a:custGeom>
                <a:grpFill/>
                <a:ln w="9525" cap="flat">
                  <a:noFill/>
                  <a:prstDash val="solid"/>
                  <a:miter/>
                </a:ln>
              </p:spPr>
              <p:txBody>
                <a:bodyPr rtlCol="0" anchor="ctr"/>
                <a:lstStyle/>
                <a:p>
                  <a:endParaRPr lang="zh-CN" altLang="en-US"/>
                </a:p>
              </p:txBody>
            </p:sp>
            <p:sp>
              <p:nvSpPr>
                <p:cNvPr id="61" name="任意多边形: 形状 60">
                  <a:extLst>
                    <a:ext uri="{FF2B5EF4-FFF2-40B4-BE49-F238E27FC236}">
                      <a16:creationId xmlns:a16="http://schemas.microsoft.com/office/drawing/2014/main" id="{0F281918-78BC-022F-D5E7-DD1582C7A337}"/>
                    </a:ext>
                  </a:extLst>
                </p:cNvPr>
                <p:cNvSpPr/>
                <p:nvPr/>
              </p:nvSpPr>
              <p:spPr>
                <a:xfrm>
                  <a:off x="5773447" y="3870959"/>
                  <a:ext cx="5370" cy="1905"/>
                </a:xfrm>
                <a:custGeom>
                  <a:avLst/>
                  <a:gdLst>
                    <a:gd name="connsiteX0" fmla="*/ 2513 w 5370"/>
                    <a:gd name="connsiteY0" fmla="*/ 1905 h 1905"/>
                    <a:gd name="connsiteX1" fmla="*/ 5370 w 5370"/>
                    <a:gd name="connsiteY1" fmla="*/ 1905 h 1905"/>
                    <a:gd name="connsiteX2" fmla="*/ 2513 w 5370"/>
                    <a:gd name="connsiteY2" fmla="*/ 0 h 1905"/>
                    <a:gd name="connsiteX3" fmla="*/ 2513 w 5370"/>
                    <a:gd name="connsiteY3" fmla="*/ 1905 h 1905"/>
                  </a:gdLst>
                  <a:ahLst/>
                  <a:cxnLst>
                    <a:cxn ang="0">
                      <a:pos x="connsiteX0" y="connsiteY0"/>
                    </a:cxn>
                    <a:cxn ang="0">
                      <a:pos x="connsiteX1" y="connsiteY1"/>
                    </a:cxn>
                    <a:cxn ang="0">
                      <a:pos x="connsiteX2" y="connsiteY2"/>
                    </a:cxn>
                    <a:cxn ang="0">
                      <a:pos x="connsiteX3" y="connsiteY3"/>
                    </a:cxn>
                  </a:cxnLst>
                  <a:rect l="l" t="t" r="r" b="b"/>
                  <a:pathLst>
                    <a:path w="5370" h="1905">
                      <a:moveTo>
                        <a:pt x="2513" y="1905"/>
                      </a:moveTo>
                      <a:cubicBezTo>
                        <a:pt x="3465" y="1905"/>
                        <a:pt x="4418" y="1905"/>
                        <a:pt x="5370" y="1905"/>
                      </a:cubicBezTo>
                      <a:cubicBezTo>
                        <a:pt x="4418" y="953"/>
                        <a:pt x="3465" y="953"/>
                        <a:pt x="2513" y="0"/>
                      </a:cubicBezTo>
                      <a:cubicBezTo>
                        <a:pt x="-345" y="953"/>
                        <a:pt x="-1297" y="1905"/>
                        <a:pt x="2513" y="1905"/>
                      </a:cubicBezTo>
                      <a:close/>
                    </a:path>
                  </a:pathLst>
                </a:custGeom>
                <a:grpFill/>
                <a:ln w="9525" cap="flat">
                  <a:noFill/>
                  <a:prstDash val="solid"/>
                  <a:miter/>
                </a:ln>
              </p:spPr>
              <p:txBody>
                <a:bodyPr rtlCol="0" anchor="ctr"/>
                <a:lstStyle/>
                <a:p>
                  <a:endParaRPr lang="zh-CN" altLang="en-US"/>
                </a:p>
              </p:txBody>
            </p:sp>
            <p:sp>
              <p:nvSpPr>
                <p:cNvPr id="62" name="任意多边形: 形状 61">
                  <a:extLst>
                    <a:ext uri="{FF2B5EF4-FFF2-40B4-BE49-F238E27FC236}">
                      <a16:creationId xmlns:a16="http://schemas.microsoft.com/office/drawing/2014/main" id="{4A4897FC-7FC8-C1E9-4513-04B8A6DCBBF2}"/>
                    </a:ext>
                  </a:extLst>
                </p:cNvPr>
                <p:cNvSpPr/>
                <p:nvPr/>
              </p:nvSpPr>
              <p:spPr>
                <a:xfrm>
                  <a:off x="5797867" y="3879069"/>
                  <a:ext cx="7620" cy="11892"/>
                </a:xfrm>
                <a:custGeom>
                  <a:avLst/>
                  <a:gdLst>
                    <a:gd name="connsiteX0" fmla="*/ 0 w 7620"/>
                    <a:gd name="connsiteY0" fmla="*/ 463 h 11892"/>
                    <a:gd name="connsiteX1" fmla="*/ 2858 w 7620"/>
                    <a:gd name="connsiteY1" fmla="*/ 11893 h 11892"/>
                    <a:gd name="connsiteX2" fmla="*/ 7620 w 7620"/>
                    <a:gd name="connsiteY2" fmla="*/ 6178 h 11892"/>
                    <a:gd name="connsiteX3" fmla="*/ 0 w 7620"/>
                    <a:gd name="connsiteY3" fmla="*/ 463 h 11892"/>
                  </a:gdLst>
                  <a:ahLst/>
                  <a:cxnLst>
                    <a:cxn ang="0">
                      <a:pos x="connsiteX0" y="connsiteY0"/>
                    </a:cxn>
                    <a:cxn ang="0">
                      <a:pos x="connsiteX1" y="connsiteY1"/>
                    </a:cxn>
                    <a:cxn ang="0">
                      <a:pos x="connsiteX2" y="connsiteY2"/>
                    </a:cxn>
                    <a:cxn ang="0">
                      <a:pos x="connsiteX3" y="connsiteY3"/>
                    </a:cxn>
                  </a:cxnLst>
                  <a:rect l="l" t="t" r="r" b="b"/>
                  <a:pathLst>
                    <a:path w="7620" h="11892">
                      <a:moveTo>
                        <a:pt x="0" y="463"/>
                      </a:moveTo>
                      <a:cubicBezTo>
                        <a:pt x="953" y="4273"/>
                        <a:pt x="1905" y="8083"/>
                        <a:pt x="2858" y="11893"/>
                      </a:cubicBezTo>
                      <a:lnTo>
                        <a:pt x="7620" y="6178"/>
                      </a:lnTo>
                      <a:cubicBezTo>
                        <a:pt x="-6667" y="9035"/>
                        <a:pt x="15240" y="-2395"/>
                        <a:pt x="0" y="463"/>
                      </a:cubicBezTo>
                      <a:close/>
                    </a:path>
                  </a:pathLst>
                </a:custGeom>
                <a:grpFill/>
                <a:ln w="9525" cap="flat">
                  <a:noFill/>
                  <a:prstDash val="solid"/>
                  <a:miter/>
                </a:ln>
              </p:spPr>
              <p:txBody>
                <a:bodyPr rtlCol="0" anchor="ctr"/>
                <a:lstStyle/>
                <a:p>
                  <a:endParaRPr lang="zh-CN" altLang="en-US"/>
                </a:p>
              </p:txBody>
            </p:sp>
            <p:sp>
              <p:nvSpPr>
                <p:cNvPr id="63" name="任意多边形: 形状 62">
                  <a:extLst>
                    <a:ext uri="{FF2B5EF4-FFF2-40B4-BE49-F238E27FC236}">
                      <a16:creationId xmlns:a16="http://schemas.microsoft.com/office/drawing/2014/main" id="{2C8B5BA3-AE7E-2A86-7DC5-8BDC17012DDF}"/>
                    </a:ext>
                  </a:extLst>
                </p:cNvPr>
                <p:cNvSpPr/>
                <p:nvPr/>
              </p:nvSpPr>
              <p:spPr>
                <a:xfrm>
                  <a:off x="5726528" y="3958590"/>
                  <a:ext cx="14222" cy="6667"/>
                </a:xfrm>
                <a:custGeom>
                  <a:avLst/>
                  <a:gdLst>
                    <a:gd name="connsiteX0" fmla="*/ 12284 w 14222"/>
                    <a:gd name="connsiteY0" fmla="*/ 1905 h 6667"/>
                    <a:gd name="connsiteX1" fmla="*/ 854 w 14222"/>
                    <a:gd name="connsiteY1" fmla="*/ 0 h 6667"/>
                    <a:gd name="connsiteX2" fmla="*/ 8474 w 14222"/>
                    <a:gd name="connsiteY2" fmla="*/ 6667 h 6667"/>
                    <a:gd name="connsiteX3" fmla="*/ 12284 w 14222"/>
                    <a:gd name="connsiteY3" fmla="*/ 1905 h 6667"/>
                  </a:gdLst>
                  <a:ahLst/>
                  <a:cxnLst>
                    <a:cxn ang="0">
                      <a:pos x="connsiteX0" y="connsiteY0"/>
                    </a:cxn>
                    <a:cxn ang="0">
                      <a:pos x="connsiteX1" y="connsiteY1"/>
                    </a:cxn>
                    <a:cxn ang="0">
                      <a:pos x="connsiteX2" y="connsiteY2"/>
                    </a:cxn>
                    <a:cxn ang="0">
                      <a:pos x="connsiteX3" y="connsiteY3"/>
                    </a:cxn>
                  </a:cxnLst>
                  <a:rect l="l" t="t" r="r" b="b"/>
                  <a:pathLst>
                    <a:path w="14222" h="6667">
                      <a:moveTo>
                        <a:pt x="12284" y="1905"/>
                      </a:moveTo>
                      <a:cubicBezTo>
                        <a:pt x="8474" y="0"/>
                        <a:pt x="5617" y="0"/>
                        <a:pt x="854" y="0"/>
                      </a:cubicBezTo>
                      <a:cubicBezTo>
                        <a:pt x="-2003" y="952"/>
                        <a:pt x="2759" y="5715"/>
                        <a:pt x="8474" y="6667"/>
                      </a:cubicBezTo>
                      <a:cubicBezTo>
                        <a:pt x="-7718" y="-1905"/>
                        <a:pt x="21809" y="7620"/>
                        <a:pt x="12284" y="1905"/>
                      </a:cubicBezTo>
                      <a:close/>
                    </a:path>
                  </a:pathLst>
                </a:custGeom>
                <a:grpFill/>
                <a:ln w="9525" cap="flat">
                  <a:noFill/>
                  <a:prstDash val="solid"/>
                  <a:miter/>
                </a:ln>
              </p:spPr>
              <p:txBody>
                <a:bodyPr rtlCol="0" anchor="ctr"/>
                <a:lstStyle/>
                <a:p>
                  <a:endParaRPr lang="zh-CN" altLang="en-US"/>
                </a:p>
              </p:txBody>
            </p:sp>
            <p:sp>
              <p:nvSpPr>
                <p:cNvPr id="64" name="任意多边形: 形状 63">
                  <a:extLst>
                    <a:ext uri="{FF2B5EF4-FFF2-40B4-BE49-F238E27FC236}">
                      <a16:creationId xmlns:a16="http://schemas.microsoft.com/office/drawing/2014/main" id="{2D572FA6-472E-35C0-50C4-D6E60FDB5257}"/>
                    </a:ext>
                  </a:extLst>
                </p:cNvPr>
                <p:cNvSpPr/>
                <p:nvPr/>
              </p:nvSpPr>
              <p:spPr>
                <a:xfrm>
                  <a:off x="5715554" y="3981450"/>
                  <a:ext cx="18862" cy="20954"/>
                </a:xfrm>
                <a:custGeom>
                  <a:avLst/>
                  <a:gdLst>
                    <a:gd name="connsiteX0" fmla="*/ 3255 w 18862"/>
                    <a:gd name="connsiteY0" fmla="*/ 4763 h 20954"/>
                    <a:gd name="connsiteX1" fmla="*/ 398 w 18862"/>
                    <a:gd name="connsiteY1" fmla="*/ 0 h 20954"/>
                    <a:gd name="connsiteX2" fmla="*/ 14686 w 18862"/>
                    <a:gd name="connsiteY2" fmla="*/ 20955 h 20954"/>
                    <a:gd name="connsiteX3" fmla="*/ 16591 w 18862"/>
                    <a:gd name="connsiteY3" fmla="*/ 13335 h 20954"/>
                    <a:gd name="connsiteX4" fmla="*/ 3255 w 18862"/>
                    <a:gd name="connsiteY4" fmla="*/ 4763 h 209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862" h="20954">
                      <a:moveTo>
                        <a:pt x="3255" y="4763"/>
                      </a:moveTo>
                      <a:cubicBezTo>
                        <a:pt x="4208" y="2858"/>
                        <a:pt x="5161" y="0"/>
                        <a:pt x="398" y="0"/>
                      </a:cubicBezTo>
                      <a:cubicBezTo>
                        <a:pt x="-2459" y="4763"/>
                        <a:pt x="10875" y="12383"/>
                        <a:pt x="14686" y="20955"/>
                      </a:cubicBezTo>
                      <a:cubicBezTo>
                        <a:pt x="20400" y="20955"/>
                        <a:pt x="19448" y="17145"/>
                        <a:pt x="16591" y="13335"/>
                      </a:cubicBezTo>
                      <a:cubicBezTo>
                        <a:pt x="13733" y="8572"/>
                        <a:pt x="8018" y="4763"/>
                        <a:pt x="3255" y="4763"/>
                      </a:cubicBezTo>
                      <a:close/>
                    </a:path>
                  </a:pathLst>
                </a:custGeom>
                <a:grpFill/>
                <a:ln w="9525" cap="flat">
                  <a:noFill/>
                  <a:prstDash val="solid"/>
                  <a:miter/>
                </a:ln>
              </p:spPr>
              <p:txBody>
                <a:bodyPr rtlCol="0" anchor="ctr"/>
                <a:lstStyle/>
                <a:p>
                  <a:endParaRPr lang="zh-CN" altLang="en-US"/>
                </a:p>
              </p:txBody>
            </p:sp>
            <p:sp>
              <p:nvSpPr>
                <p:cNvPr id="65" name="任意多边形: 形状 64">
                  <a:extLst>
                    <a:ext uri="{FF2B5EF4-FFF2-40B4-BE49-F238E27FC236}">
                      <a16:creationId xmlns:a16="http://schemas.microsoft.com/office/drawing/2014/main" id="{2BA92CDF-A280-D837-9DE8-81C632E5D111}"/>
                    </a:ext>
                  </a:extLst>
                </p:cNvPr>
                <p:cNvSpPr/>
                <p:nvPr/>
              </p:nvSpPr>
              <p:spPr>
                <a:xfrm>
                  <a:off x="5623559" y="3941445"/>
                  <a:ext cx="7928" cy="5267"/>
                </a:xfrm>
                <a:custGeom>
                  <a:avLst/>
                  <a:gdLst>
                    <a:gd name="connsiteX0" fmla="*/ 0 w 7928"/>
                    <a:gd name="connsiteY0" fmla="*/ 0 h 5267"/>
                    <a:gd name="connsiteX1" fmla="*/ 6668 w 7928"/>
                    <a:gd name="connsiteY1" fmla="*/ 1905 h 5267"/>
                    <a:gd name="connsiteX2" fmla="*/ 0 w 7928"/>
                    <a:gd name="connsiteY2" fmla="*/ 0 h 5267"/>
                  </a:gdLst>
                  <a:ahLst/>
                  <a:cxnLst>
                    <a:cxn ang="0">
                      <a:pos x="connsiteX0" y="connsiteY0"/>
                    </a:cxn>
                    <a:cxn ang="0">
                      <a:pos x="connsiteX1" y="connsiteY1"/>
                    </a:cxn>
                    <a:cxn ang="0">
                      <a:pos x="connsiteX2" y="connsiteY2"/>
                    </a:cxn>
                  </a:cxnLst>
                  <a:rect l="l" t="t" r="r" b="b"/>
                  <a:pathLst>
                    <a:path w="7928" h="5267">
                      <a:moveTo>
                        <a:pt x="0" y="0"/>
                      </a:moveTo>
                      <a:cubicBezTo>
                        <a:pt x="7620" y="8572"/>
                        <a:pt x="9525" y="4763"/>
                        <a:pt x="6668" y="1905"/>
                      </a:cubicBezTo>
                      <a:cubicBezTo>
                        <a:pt x="7620" y="3810"/>
                        <a:pt x="3810" y="1905"/>
                        <a:pt x="0" y="0"/>
                      </a:cubicBezTo>
                      <a:close/>
                    </a:path>
                  </a:pathLst>
                </a:custGeom>
                <a:grpFill/>
                <a:ln w="9525" cap="flat">
                  <a:noFill/>
                  <a:prstDash val="solid"/>
                  <a:miter/>
                </a:ln>
              </p:spPr>
              <p:txBody>
                <a:bodyPr rtlCol="0" anchor="ctr"/>
                <a:lstStyle/>
                <a:p>
                  <a:endParaRPr lang="zh-CN" altLang="en-US"/>
                </a:p>
              </p:txBody>
            </p:sp>
            <p:sp>
              <p:nvSpPr>
                <p:cNvPr id="66" name="任意多边形: 形状 65">
                  <a:extLst>
                    <a:ext uri="{FF2B5EF4-FFF2-40B4-BE49-F238E27FC236}">
                      <a16:creationId xmlns:a16="http://schemas.microsoft.com/office/drawing/2014/main" id="{869D6E92-F935-C0FC-6B26-930F658F66DC}"/>
                    </a:ext>
                  </a:extLst>
                </p:cNvPr>
                <p:cNvSpPr/>
                <p:nvPr/>
              </p:nvSpPr>
              <p:spPr>
                <a:xfrm>
                  <a:off x="5677852" y="4000500"/>
                  <a:ext cx="10477" cy="14287"/>
                </a:xfrm>
                <a:custGeom>
                  <a:avLst/>
                  <a:gdLst>
                    <a:gd name="connsiteX0" fmla="*/ 7620 w 10477"/>
                    <a:gd name="connsiteY0" fmla="*/ 13335 h 14287"/>
                    <a:gd name="connsiteX1" fmla="*/ 10477 w 10477"/>
                    <a:gd name="connsiteY1" fmla="*/ 14288 h 14287"/>
                    <a:gd name="connsiteX2" fmla="*/ 0 w 10477"/>
                    <a:gd name="connsiteY2" fmla="*/ 0 h 14287"/>
                  </a:gdLst>
                  <a:ahLst/>
                  <a:cxnLst>
                    <a:cxn ang="0">
                      <a:pos x="connsiteX0" y="connsiteY0"/>
                    </a:cxn>
                    <a:cxn ang="0">
                      <a:pos x="connsiteX1" y="connsiteY1"/>
                    </a:cxn>
                    <a:cxn ang="0">
                      <a:pos x="connsiteX2" y="connsiteY2"/>
                    </a:cxn>
                  </a:cxnLst>
                  <a:rect l="l" t="t" r="r" b="b"/>
                  <a:pathLst>
                    <a:path w="10477" h="14287">
                      <a:moveTo>
                        <a:pt x="7620" y="13335"/>
                      </a:moveTo>
                      <a:lnTo>
                        <a:pt x="10477" y="14288"/>
                      </a:lnTo>
                      <a:lnTo>
                        <a:pt x="0" y="0"/>
                      </a:lnTo>
                      <a:close/>
                    </a:path>
                  </a:pathLst>
                </a:custGeom>
                <a:grpFill/>
                <a:ln w="9525" cap="flat">
                  <a:noFill/>
                  <a:prstDash val="solid"/>
                  <a:miter/>
                </a:ln>
              </p:spPr>
              <p:txBody>
                <a:bodyPr rtlCol="0" anchor="ctr"/>
                <a:lstStyle/>
                <a:p>
                  <a:endParaRPr lang="zh-CN" altLang="en-US"/>
                </a:p>
              </p:txBody>
            </p:sp>
            <p:sp>
              <p:nvSpPr>
                <p:cNvPr id="67" name="任意多边形: 形状 66">
                  <a:extLst>
                    <a:ext uri="{FF2B5EF4-FFF2-40B4-BE49-F238E27FC236}">
                      <a16:creationId xmlns:a16="http://schemas.microsoft.com/office/drawing/2014/main" id="{16C9FA2C-D448-4D3D-A559-4F377E891269}"/>
                    </a:ext>
                  </a:extLst>
                </p:cNvPr>
                <p:cNvSpPr/>
                <p:nvPr/>
              </p:nvSpPr>
              <p:spPr>
                <a:xfrm>
                  <a:off x="5660707" y="4039552"/>
                  <a:ext cx="5135" cy="6773"/>
                </a:xfrm>
                <a:custGeom>
                  <a:avLst/>
                  <a:gdLst>
                    <a:gd name="connsiteX0" fmla="*/ 2858 w 5135"/>
                    <a:gd name="connsiteY0" fmla="*/ 0 h 6773"/>
                    <a:gd name="connsiteX1" fmla="*/ 0 w 5135"/>
                    <a:gd name="connsiteY1" fmla="*/ 3810 h 6773"/>
                    <a:gd name="connsiteX2" fmla="*/ 3810 w 5135"/>
                    <a:gd name="connsiteY2" fmla="*/ 6667 h 6773"/>
                    <a:gd name="connsiteX3" fmla="*/ 2858 w 5135"/>
                    <a:gd name="connsiteY3" fmla="*/ 0 h 6773"/>
                  </a:gdLst>
                  <a:ahLst/>
                  <a:cxnLst>
                    <a:cxn ang="0">
                      <a:pos x="connsiteX0" y="connsiteY0"/>
                    </a:cxn>
                    <a:cxn ang="0">
                      <a:pos x="connsiteX1" y="connsiteY1"/>
                    </a:cxn>
                    <a:cxn ang="0">
                      <a:pos x="connsiteX2" y="connsiteY2"/>
                    </a:cxn>
                    <a:cxn ang="0">
                      <a:pos x="connsiteX3" y="connsiteY3"/>
                    </a:cxn>
                  </a:cxnLst>
                  <a:rect l="l" t="t" r="r" b="b"/>
                  <a:pathLst>
                    <a:path w="5135" h="6773">
                      <a:moveTo>
                        <a:pt x="2858" y="0"/>
                      </a:moveTo>
                      <a:lnTo>
                        <a:pt x="0" y="3810"/>
                      </a:lnTo>
                      <a:lnTo>
                        <a:pt x="3810" y="6667"/>
                      </a:lnTo>
                      <a:cubicBezTo>
                        <a:pt x="7620" y="7620"/>
                        <a:pt x="1905" y="1905"/>
                        <a:pt x="2858" y="0"/>
                      </a:cubicBezTo>
                      <a:close/>
                    </a:path>
                  </a:pathLst>
                </a:custGeom>
                <a:grpFill/>
                <a:ln w="9525" cap="flat">
                  <a:noFill/>
                  <a:prstDash val="solid"/>
                  <a:miter/>
                </a:ln>
              </p:spPr>
              <p:txBody>
                <a:bodyPr rtlCol="0" anchor="ctr"/>
                <a:lstStyle/>
                <a:p>
                  <a:endParaRPr lang="zh-CN" altLang="en-US"/>
                </a:p>
              </p:txBody>
            </p:sp>
            <p:sp>
              <p:nvSpPr>
                <p:cNvPr id="68" name="任意多边形: 形状 67">
                  <a:extLst>
                    <a:ext uri="{FF2B5EF4-FFF2-40B4-BE49-F238E27FC236}">
                      <a16:creationId xmlns:a16="http://schemas.microsoft.com/office/drawing/2014/main" id="{617EEBA3-8FC4-53CF-CF50-88D877C4F7CF}"/>
                    </a:ext>
                  </a:extLst>
                </p:cNvPr>
                <p:cNvSpPr/>
                <p:nvPr/>
              </p:nvSpPr>
              <p:spPr>
                <a:xfrm>
                  <a:off x="5653087" y="4042409"/>
                  <a:ext cx="2857" cy="8572"/>
                </a:xfrm>
                <a:custGeom>
                  <a:avLst/>
                  <a:gdLst>
                    <a:gd name="connsiteX0" fmla="*/ 0 w 2857"/>
                    <a:gd name="connsiteY0" fmla="*/ 7620 h 8572"/>
                    <a:gd name="connsiteX1" fmla="*/ 2858 w 2857"/>
                    <a:gd name="connsiteY1" fmla="*/ 8573 h 8572"/>
                    <a:gd name="connsiteX2" fmla="*/ 1905 w 2857"/>
                    <a:gd name="connsiteY2" fmla="*/ 0 h 8572"/>
                    <a:gd name="connsiteX3" fmla="*/ 0 w 2857"/>
                    <a:gd name="connsiteY3" fmla="*/ 7620 h 8572"/>
                  </a:gdLst>
                  <a:ahLst/>
                  <a:cxnLst>
                    <a:cxn ang="0">
                      <a:pos x="connsiteX0" y="connsiteY0"/>
                    </a:cxn>
                    <a:cxn ang="0">
                      <a:pos x="connsiteX1" y="connsiteY1"/>
                    </a:cxn>
                    <a:cxn ang="0">
                      <a:pos x="connsiteX2" y="connsiteY2"/>
                    </a:cxn>
                    <a:cxn ang="0">
                      <a:pos x="connsiteX3" y="connsiteY3"/>
                    </a:cxn>
                  </a:cxnLst>
                  <a:rect l="l" t="t" r="r" b="b"/>
                  <a:pathLst>
                    <a:path w="2857" h="8572">
                      <a:moveTo>
                        <a:pt x="0" y="7620"/>
                      </a:moveTo>
                      <a:cubicBezTo>
                        <a:pt x="0" y="6668"/>
                        <a:pt x="953" y="7620"/>
                        <a:pt x="2858" y="8573"/>
                      </a:cubicBezTo>
                      <a:lnTo>
                        <a:pt x="1905" y="0"/>
                      </a:lnTo>
                      <a:lnTo>
                        <a:pt x="0" y="7620"/>
                      </a:lnTo>
                      <a:close/>
                    </a:path>
                  </a:pathLst>
                </a:custGeom>
                <a:grpFill/>
                <a:ln w="9525" cap="flat">
                  <a:noFill/>
                  <a:prstDash val="solid"/>
                  <a:miter/>
                </a:ln>
              </p:spPr>
              <p:txBody>
                <a:bodyPr rtlCol="0" anchor="ctr"/>
                <a:lstStyle/>
                <a:p>
                  <a:endParaRPr lang="zh-CN" altLang="en-US"/>
                </a:p>
              </p:txBody>
            </p:sp>
            <p:sp>
              <p:nvSpPr>
                <p:cNvPr id="69" name="任意多边形: 形状 68">
                  <a:extLst>
                    <a:ext uri="{FF2B5EF4-FFF2-40B4-BE49-F238E27FC236}">
                      <a16:creationId xmlns:a16="http://schemas.microsoft.com/office/drawing/2014/main" id="{6D2CEC4C-D5E1-FB46-2077-B5BD06542914}"/>
                    </a:ext>
                  </a:extLst>
                </p:cNvPr>
                <p:cNvSpPr/>
                <p:nvPr/>
              </p:nvSpPr>
              <p:spPr>
                <a:xfrm>
                  <a:off x="5552122" y="4020502"/>
                  <a:ext cx="5000" cy="11429"/>
                </a:xfrm>
                <a:custGeom>
                  <a:avLst/>
                  <a:gdLst>
                    <a:gd name="connsiteX0" fmla="*/ 3810 w 5000"/>
                    <a:gd name="connsiteY0" fmla="*/ 6667 h 11429"/>
                    <a:gd name="connsiteX1" fmla="*/ 0 w 5000"/>
                    <a:gd name="connsiteY1" fmla="*/ 952 h 11429"/>
                    <a:gd name="connsiteX2" fmla="*/ 1905 w 5000"/>
                    <a:gd name="connsiteY2" fmla="*/ 952 h 11429"/>
                    <a:gd name="connsiteX3" fmla="*/ 1905 w 5000"/>
                    <a:gd name="connsiteY3" fmla="*/ 0 h 11429"/>
                    <a:gd name="connsiteX4" fmla="*/ 4763 w 5000"/>
                    <a:gd name="connsiteY4" fmla="*/ 8572 h 11429"/>
                    <a:gd name="connsiteX5" fmla="*/ 4763 w 5000"/>
                    <a:gd name="connsiteY5" fmla="*/ 11430 h 11429"/>
                    <a:gd name="connsiteX6" fmla="*/ 3810 w 5000"/>
                    <a:gd name="connsiteY6" fmla="*/ 6667 h 114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000" h="11429">
                      <a:moveTo>
                        <a:pt x="3810" y="6667"/>
                      </a:moveTo>
                      <a:cubicBezTo>
                        <a:pt x="1905" y="952"/>
                        <a:pt x="953" y="952"/>
                        <a:pt x="0" y="952"/>
                      </a:cubicBezTo>
                      <a:cubicBezTo>
                        <a:pt x="953" y="952"/>
                        <a:pt x="953" y="952"/>
                        <a:pt x="1905" y="952"/>
                      </a:cubicBezTo>
                      <a:cubicBezTo>
                        <a:pt x="2858" y="952"/>
                        <a:pt x="1905" y="952"/>
                        <a:pt x="1905" y="0"/>
                      </a:cubicBezTo>
                      <a:cubicBezTo>
                        <a:pt x="1905" y="1905"/>
                        <a:pt x="4763" y="5715"/>
                        <a:pt x="4763" y="8572"/>
                      </a:cubicBezTo>
                      <a:cubicBezTo>
                        <a:pt x="4763" y="9525"/>
                        <a:pt x="4763" y="10477"/>
                        <a:pt x="4763" y="11430"/>
                      </a:cubicBezTo>
                      <a:cubicBezTo>
                        <a:pt x="4763" y="10477"/>
                        <a:pt x="5715" y="8572"/>
                        <a:pt x="3810" y="6667"/>
                      </a:cubicBezTo>
                      <a:close/>
                    </a:path>
                  </a:pathLst>
                </a:custGeom>
                <a:grpFill/>
                <a:ln w="9525" cap="flat">
                  <a:noFill/>
                  <a:prstDash val="solid"/>
                  <a:miter/>
                </a:ln>
              </p:spPr>
              <p:txBody>
                <a:bodyPr rtlCol="0" anchor="ctr"/>
                <a:lstStyle/>
                <a:p>
                  <a:endParaRPr lang="zh-CN" altLang="en-US"/>
                </a:p>
              </p:txBody>
            </p:sp>
          </p:grpSp>
        </p:grpSp>
        <p:sp>
          <p:nvSpPr>
            <p:cNvPr id="125" name="任意多边形: 形状 124">
              <a:extLst>
                <a:ext uri="{FF2B5EF4-FFF2-40B4-BE49-F238E27FC236}">
                  <a16:creationId xmlns:a16="http://schemas.microsoft.com/office/drawing/2014/main" id="{68CA8863-CDCA-775D-9EF1-056BA618929F}"/>
                </a:ext>
              </a:extLst>
            </p:cNvPr>
            <p:cNvSpPr/>
            <p:nvPr/>
          </p:nvSpPr>
          <p:spPr>
            <a:xfrm>
              <a:off x="6708775" y="4397375"/>
              <a:ext cx="265113" cy="88900"/>
            </a:xfrm>
            <a:custGeom>
              <a:avLst/>
              <a:gdLst>
                <a:gd name="connsiteX0" fmla="*/ 0 w 265113"/>
                <a:gd name="connsiteY0" fmla="*/ 88900 h 88900"/>
                <a:gd name="connsiteX1" fmla="*/ 73025 w 265113"/>
                <a:gd name="connsiteY1" fmla="*/ 36513 h 88900"/>
                <a:gd name="connsiteX2" fmla="*/ 144463 w 265113"/>
                <a:gd name="connsiteY2" fmla="*/ 52388 h 88900"/>
                <a:gd name="connsiteX3" fmla="*/ 182563 w 265113"/>
                <a:gd name="connsiteY3" fmla="*/ 60325 h 88900"/>
                <a:gd name="connsiteX4" fmla="*/ 265113 w 265113"/>
                <a:gd name="connsiteY4" fmla="*/ 0 h 889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5113" h="88900">
                  <a:moveTo>
                    <a:pt x="0" y="88900"/>
                  </a:moveTo>
                  <a:cubicBezTo>
                    <a:pt x="24474" y="65749"/>
                    <a:pt x="48948" y="42598"/>
                    <a:pt x="73025" y="36513"/>
                  </a:cubicBezTo>
                  <a:cubicBezTo>
                    <a:pt x="97102" y="30428"/>
                    <a:pt x="126207" y="48419"/>
                    <a:pt x="144463" y="52388"/>
                  </a:cubicBezTo>
                  <a:cubicBezTo>
                    <a:pt x="162719" y="56357"/>
                    <a:pt x="162455" y="69056"/>
                    <a:pt x="182563" y="60325"/>
                  </a:cubicBezTo>
                  <a:cubicBezTo>
                    <a:pt x="202671" y="51594"/>
                    <a:pt x="233892" y="25797"/>
                    <a:pt x="265113" y="0"/>
                  </a:cubicBezTo>
                </a:path>
              </a:pathLst>
            </a:custGeom>
            <a:noFill/>
            <a:ln cap="rnd">
              <a:solidFill>
                <a:srgbClr val="FFC176"/>
              </a:solid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6" name="任意多边形: 形状 125">
              <a:extLst>
                <a:ext uri="{FF2B5EF4-FFF2-40B4-BE49-F238E27FC236}">
                  <a16:creationId xmlns:a16="http://schemas.microsoft.com/office/drawing/2014/main" id="{A1CD082C-562F-D19F-E406-EEDB961790AB}"/>
                </a:ext>
              </a:extLst>
            </p:cNvPr>
            <p:cNvSpPr/>
            <p:nvPr/>
          </p:nvSpPr>
          <p:spPr>
            <a:xfrm>
              <a:off x="5243513" y="4594112"/>
              <a:ext cx="147637" cy="95363"/>
            </a:xfrm>
            <a:custGeom>
              <a:avLst/>
              <a:gdLst>
                <a:gd name="connsiteX0" fmla="*/ 0 w 147637"/>
                <a:gd name="connsiteY0" fmla="*/ 95363 h 95363"/>
                <a:gd name="connsiteX1" fmla="*/ 49212 w 147637"/>
                <a:gd name="connsiteY1" fmla="*/ 58851 h 95363"/>
                <a:gd name="connsiteX2" fmla="*/ 84137 w 147637"/>
                <a:gd name="connsiteY2" fmla="*/ 3288 h 95363"/>
                <a:gd name="connsiteX3" fmla="*/ 147637 w 147637"/>
                <a:gd name="connsiteY3" fmla="*/ 11226 h 95363"/>
              </a:gdLst>
              <a:ahLst/>
              <a:cxnLst>
                <a:cxn ang="0">
                  <a:pos x="connsiteX0" y="connsiteY0"/>
                </a:cxn>
                <a:cxn ang="0">
                  <a:pos x="connsiteX1" y="connsiteY1"/>
                </a:cxn>
                <a:cxn ang="0">
                  <a:pos x="connsiteX2" y="connsiteY2"/>
                </a:cxn>
                <a:cxn ang="0">
                  <a:pos x="connsiteX3" y="connsiteY3"/>
                </a:cxn>
              </a:cxnLst>
              <a:rect l="l" t="t" r="r" b="b"/>
              <a:pathLst>
                <a:path w="147637" h="95363">
                  <a:moveTo>
                    <a:pt x="0" y="95363"/>
                  </a:moveTo>
                  <a:cubicBezTo>
                    <a:pt x="17594" y="84780"/>
                    <a:pt x="35189" y="74197"/>
                    <a:pt x="49212" y="58851"/>
                  </a:cubicBezTo>
                  <a:cubicBezTo>
                    <a:pt x="63235" y="43505"/>
                    <a:pt x="67733" y="11225"/>
                    <a:pt x="84137" y="3288"/>
                  </a:cubicBezTo>
                  <a:cubicBezTo>
                    <a:pt x="100541" y="-4650"/>
                    <a:pt x="124089" y="3288"/>
                    <a:pt x="147637" y="11226"/>
                  </a:cubicBezTo>
                </a:path>
              </a:pathLst>
            </a:custGeom>
            <a:noFill/>
            <a:ln cap="rnd">
              <a:solidFill>
                <a:srgbClr val="FFC176"/>
              </a:solid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7" name="任意多边形: 形状 126">
              <a:extLst>
                <a:ext uri="{FF2B5EF4-FFF2-40B4-BE49-F238E27FC236}">
                  <a16:creationId xmlns:a16="http://schemas.microsoft.com/office/drawing/2014/main" id="{0E64778F-1031-4E75-3537-6E3B1269253D}"/>
                </a:ext>
              </a:extLst>
            </p:cNvPr>
            <p:cNvSpPr/>
            <p:nvPr/>
          </p:nvSpPr>
          <p:spPr>
            <a:xfrm>
              <a:off x="5491163" y="4678363"/>
              <a:ext cx="52387" cy="25400"/>
            </a:xfrm>
            <a:custGeom>
              <a:avLst/>
              <a:gdLst>
                <a:gd name="connsiteX0" fmla="*/ 0 w 52387"/>
                <a:gd name="connsiteY0" fmla="*/ 25400 h 25400"/>
                <a:gd name="connsiteX1" fmla="*/ 52387 w 52387"/>
                <a:gd name="connsiteY1" fmla="*/ 0 h 25400"/>
              </a:gdLst>
              <a:ahLst/>
              <a:cxnLst>
                <a:cxn ang="0">
                  <a:pos x="connsiteX0" y="connsiteY0"/>
                </a:cxn>
                <a:cxn ang="0">
                  <a:pos x="connsiteX1" y="connsiteY1"/>
                </a:cxn>
              </a:cxnLst>
              <a:rect l="l" t="t" r="r" b="b"/>
              <a:pathLst>
                <a:path w="52387" h="25400">
                  <a:moveTo>
                    <a:pt x="0" y="25400"/>
                  </a:moveTo>
                  <a:lnTo>
                    <a:pt x="52387" y="0"/>
                  </a:lnTo>
                </a:path>
              </a:pathLst>
            </a:custGeom>
            <a:noFill/>
            <a:ln cap="rnd">
              <a:solidFill>
                <a:srgbClr val="FFC176"/>
              </a:solid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8" name="任意多边形: 形状 127">
              <a:extLst>
                <a:ext uri="{FF2B5EF4-FFF2-40B4-BE49-F238E27FC236}">
                  <a16:creationId xmlns:a16="http://schemas.microsoft.com/office/drawing/2014/main" id="{CADBFDD2-6B2C-2A39-B73F-0FF6834DF130}"/>
                </a:ext>
              </a:extLst>
            </p:cNvPr>
            <p:cNvSpPr/>
            <p:nvPr/>
          </p:nvSpPr>
          <p:spPr>
            <a:xfrm>
              <a:off x="6627813" y="4683125"/>
              <a:ext cx="66675" cy="36513"/>
            </a:xfrm>
            <a:custGeom>
              <a:avLst/>
              <a:gdLst>
                <a:gd name="connsiteX0" fmla="*/ 0 w 66675"/>
                <a:gd name="connsiteY0" fmla="*/ 0 h 36513"/>
                <a:gd name="connsiteX1" fmla="*/ 66675 w 66675"/>
                <a:gd name="connsiteY1" fmla="*/ 36513 h 36513"/>
              </a:gdLst>
              <a:ahLst/>
              <a:cxnLst>
                <a:cxn ang="0">
                  <a:pos x="connsiteX0" y="connsiteY0"/>
                </a:cxn>
                <a:cxn ang="0">
                  <a:pos x="connsiteX1" y="connsiteY1"/>
                </a:cxn>
              </a:cxnLst>
              <a:rect l="l" t="t" r="r" b="b"/>
              <a:pathLst>
                <a:path w="66675" h="36513">
                  <a:moveTo>
                    <a:pt x="0" y="0"/>
                  </a:moveTo>
                  <a:lnTo>
                    <a:pt x="66675" y="36513"/>
                  </a:lnTo>
                </a:path>
              </a:pathLst>
            </a:custGeom>
            <a:noFill/>
            <a:ln cap="rnd">
              <a:solidFill>
                <a:srgbClr val="FFC176"/>
              </a:solid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0" name="星形: 四角 129">
              <a:extLst>
                <a:ext uri="{FF2B5EF4-FFF2-40B4-BE49-F238E27FC236}">
                  <a16:creationId xmlns:a16="http://schemas.microsoft.com/office/drawing/2014/main" id="{2A9A36E4-381E-EBFB-7823-B9EE44DBB1C8}"/>
                </a:ext>
              </a:extLst>
            </p:cNvPr>
            <p:cNvSpPr/>
            <p:nvPr/>
          </p:nvSpPr>
          <p:spPr>
            <a:xfrm rot="20334503">
              <a:off x="5363325" y="4348000"/>
              <a:ext cx="145060" cy="145060"/>
            </a:xfrm>
            <a:prstGeom prst="star4">
              <a:avLst>
                <a:gd name="adj" fmla="val 20833"/>
              </a:avLst>
            </a:prstGeom>
            <a:noFill/>
            <a:ln cap="rnd">
              <a:solidFill>
                <a:srgbClr val="FFC176"/>
              </a:solid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1" name="任意多边形: 形状 130">
              <a:extLst>
                <a:ext uri="{FF2B5EF4-FFF2-40B4-BE49-F238E27FC236}">
                  <a16:creationId xmlns:a16="http://schemas.microsoft.com/office/drawing/2014/main" id="{16FBB2AE-7C61-7DE0-7190-3209701B167B}"/>
                </a:ext>
              </a:extLst>
            </p:cNvPr>
            <p:cNvSpPr/>
            <p:nvPr/>
          </p:nvSpPr>
          <p:spPr>
            <a:xfrm>
              <a:off x="6838950" y="4592638"/>
              <a:ext cx="111125" cy="141287"/>
            </a:xfrm>
            <a:custGeom>
              <a:avLst/>
              <a:gdLst>
                <a:gd name="connsiteX0" fmla="*/ 46038 w 111125"/>
                <a:gd name="connsiteY0" fmla="*/ 0 h 141287"/>
                <a:gd name="connsiteX1" fmla="*/ 9525 w 111125"/>
                <a:gd name="connsiteY1" fmla="*/ 60325 h 141287"/>
                <a:gd name="connsiteX2" fmla="*/ 34925 w 111125"/>
                <a:gd name="connsiteY2" fmla="*/ 87312 h 141287"/>
                <a:gd name="connsiteX3" fmla="*/ 0 w 111125"/>
                <a:gd name="connsiteY3" fmla="*/ 141287 h 141287"/>
                <a:gd name="connsiteX4" fmla="*/ 66675 w 111125"/>
                <a:gd name="connsiteY4" fmla="*/ 123825 h 141287"/>
                <a:gd name="connsiteX5" fmla="*/ 65088 w 111125"/>
                <a:gd name="connsiteY5" fmla="*/ 95250 h 141287"/>
                <a:gd name="connsiteX6" fmla="*/ 111125 w 111125"/>
                <a:gd name="connsiteY6" fmla="*/ 53975 h 141287"/>
                <a:gd name="connsiteX7" fmla="*/ 46038 w 111125"/>
                <a:gd name="connsiteY7" fmla="*/ 0 h 1412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1125" h="141287">
                  <a:moveTo>
                    <a:pt x="46038" y="0"/>
                  </a:moveTo>
                  <a:cubicBezTo>
                    <a:pt x="28310" y="22489"/>
                    <a:pt x="10583" y="44979"/>
                    <a:pt x="9525" y="60325"/>
                  </a:cubicBezTo>
                  <a:lnTo>
                    <a:pt x="34925" y="87312"/>
                  </a:lnTo>
                  <a:lnTo>
                    <a:pt x="0" y="141287"/>
                  </a:lnTo>
                  <a:cubicBezTo>
                    <a:pt x="22225" y="135466"/>
                    <a:pt x="55563" y="131233"/>
                    <a:pt x="66675" y="123825"/>
                  </a:cubicBezTo>
                  <a:lnTo>
                    <a:pt x="65088" y="95250"/>
                  </a:lnTo>
                  <a:lnTo>
                    <a:pt x="111125" y="53975"/>
                  </a:lnTo>
                  <a:lnTo>
                    <a:pt x="46038" y="0"/>
                  </a:lnTo>
                  <a:close/>
                </a:path>
              </a:pathLst>
            </a:custGeom>
            <a:noFill/>
            <a:ln cap="rnd">
              <a:solidFill>
                <a:srgbClr val="FFC176"/>
              </a:solid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2" name="文本框 131">
              <a:extLst>
                <a:ext uri="{FF2B5EF4-FFF2-40B4-BE49-F238E27FC236}">
                  <a16:creationId xmlns:a16="http://schemas.microsoft.com/office/drawing/2014/main" id="{D71BF914-7B4D-CCBB-7D9F-BC71543B21FA}"/>
                </a:ext>
              </a:extLst>
            </p:cNvPr>
            <p:cNvSpPr txBox="1"/>
            <p:nvPr/>
          </p:nvSpPr>
          <p:spPr>
            <a:xfrm>
              <a:off x="5486105" y="4322111"/>
              <a:ext cx="1260430" cy="461665"/>
            </a:xfrm>
            <a:prstGeom prst="rect">
              <a:avLst/>
            </a:prstGeom>
            <a:noFill/>
          </p:spPr>
          <p:txBody>
            <a:bodyPr wrap="square" rtlCol="0">
              <a:spAutoFit/>
            </a:bodyPr>
            <a:lstStyle/>
            <a:p>
              <a:pPr algn="ctr"/>
              <a:r>
                <a:rPr lang="en-US" altLang="zh-CN" sz="1200">
                  <a:solidFill>
                    <a:srgbClr val="64635F"/>
                  </a:solidFill>
                  <a:latin typeface="Jumble" panose="02000503000000020004" pitchFamily="2" charset="0"/>
                </a:rPr>
                <a:t>Power Your Point</a:t>
              </a:r>
              <a:endParaRPr lang="zh-CN" altLang="en-US" sz="1200">
                <a:solidFill>
                  <a:srgbClr val="64635F"/>
                </a:solidFill>
                <a:latin typeface="Jumble" panose="02000503000000020004" pitchFamily="2" charset="0"/>
              </a:endParaRPr>
            </a:p>
          </p:txBody>
        </p:sp>
      </p:grpSp>
      <p:grpSp>
        <p:nvGrpSpPr>
          <p:cNvPr id="246" name="组合 245">
            <a:extLst>
              <a:ext uri="{FF2B5EF4-FFF2-40B4-BE49-F238E27FC236}">
                <a16:creationId xmlns:a16="http://schemas.microsoft.com/office/drawing/2014/main" id="{B7E4CAE6-0DD9-7186-4879-29A8AE2FC945}"/>
              </a:ext>
            </a:extLst>
          </p:cNvPr>
          <p:cNvGrpSpPr/>
          <p:nvPr/>
        </p:nvGrpSpPr>
        <p:grpSpPr>
          <a:xfrm rot="1463252">
            <a:off x="4762601" y="3219949"/>
            <a:ext cx="1088121" cy="1150768"/>
            <a:chOff x="4168306" y="1669918"/>
            <a:chExt cx="720964" cy="762473"/>
          </a:xfrm>
          <a:solidFill>
            <a:srgbClr val="EAE6DD"/>
          </a:solidFill>
        </p:grpSpPr>
        <p:sp>
          <p:nvSpPr>
            <p:cNvPr id="247" name="任意多边形: 形状 246">
              <a:extLst>
                <a:ext uri="{FF2B5EF4-FFF2-40B4-BE49-F238E27FC236}">
                  <a16:creationId xmlns:a16="http://schemas.microsoft.com/office/drawing/2014/main" id="{1A100A88-A758-1451-2D6D-A567834F3F03}"/>
                </a:ext>
              </a:extLst>
            </p:cNvPr>
            <p:cNvSpPr/>
            <p:nvPr/>
          </p:nvSpPr>
          <p:spPr>
            <a:xfrm>
              <a:off x="4711940" y="1905730"/>
              <a:ext cx="177330" cy="232098"/>
            </a:xfrm>
            <a:custGeom>
              <a:avLst/>
              <a:gdLst>
                <a:gd name="connsiteX0" fmla="*/ 136557 w 177330"/>
                <a:gd name="connsiteY0" fmla="*/ 4451 h 232098"/>
                <a:gd name="connsiteX1" fmla="*/ 67024 w 177330"/>
                <a:gd name="connsiteY1" fmla="*/ 15881 h 232098"/>
                <a:gd name="connsiteX2" fmla="*/ 14637 w 177330"/>
                <a:gd name="connsiteY2" fmla="*/ 83509 h 232098"/>
                <a:gd name="connsiteX3" fmla="*/ 40354 w 177330"/>
                <a:gd name="connsiteY3" fmla="*/ 227336 h 232098"/>
                <a:gd name="connsiteX4" fmla="*/ 63214 w 177330"/>
                <a:gd name="connsiteY4" fmla="*/ 232099 h 232098"/>
                <a:gd name="connsiteX5" fmla="*/ 162274 w 177330"/>
                <a:gd name="connsiteY5" fmla="*/ 147326 h 232098"/>
                <a:gd name="connsiteX6" fmla="*/ 136557 w 177330"/>
                <a:gd name="connsiteY6" fmla="*/ 4451 h 232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7330" h="232098">
                  <a:moveTo>
                    <a:pt x="136557" y="4451"/>
                  </a:moveTo>
                  <a:cubicBezTo>
                    <a:pt x="115602" y="-4121"/>
                    <a:pt x="90837" y="-311"/>
                    <a:pt x="67024" y="15881"/>
                  </a:cubicBezTo>
                  <a:cubicBezTo>
                    <a:pt x="45117" y="31121"/>
                    <a:pt x="27019" y="54934"/>
                    <a:pt x="14637" y="83509"/>
                  </a:cubicBezTo>
                  <a:cubicBezTo>
                    <a:pt x="-12033" y="146374"/>
                    <a:pt x="-1556" y="209239"/>
                    <a:pt x="40354" y="227336"/>
                  </a:cubicBezTo>
                  <a:cubicBezTo>
                    <a:pt x="47974" y="230194"/>
                    <a:pt x="55594" y="232099"/>
                    <a:pt x="63214" y="232099"/>
                  </a:cubicBezTo>
                  <a:cubicBezTo>
                    <a:pt x="99409" y="232099"/>
                    <a:pt x="140367" y="199714"/>
                    <a:pt x="162274" y="147326"/>
                  </a:cubicBezTo>
                  <a:cubicBezTo>
                    <a:pt x="189897" y="85414"/>
                    <a:pt x="178467" y="22549"/>
                    <a:pt x="136557" y="4451"/>
                  </a:cubicBezTo>
                  <a:close/>
                </a:path>
              </a:pathLst>
            </a:custGeom>
            <a:grpFill/>
            <a:ln w="12700" cap="flat">
              <a:noFill/>
              <a:prstDash val="solid"/>
              <a:miter/>
            </a:ln>
          </p:spPr>
          <p:txBody>
            <a:bodyPr rtlCol="0" anchor="ctr"/>
            <a:lstStyle/>
            <a:p>
              <a:endParaRPr lang="zh-CN" altLang="en-US"/>
            </a:p>
          </p:txBody>
        </p:sp>
        <p:sp>
          <p:nvSpPr>
            <p:cNvPr id="248" name="任意多边形: 形状 247">
              <a:extLst>
                <a:ext uri="{FF2B5EF4-FFF2-40B4-BE49-F238E27FC236}">
                  <a16:creationId xmlns:a16="http://schemas.microsoft.com/office/drawing/2014/main" id="{777675B5-0F49-2D73-CD0D-37677AAACD24}"/>
                </a:ext>
              </a:extLst>
            </p:cNvPr>
            <p:cNvSpPr/>
            <p:nvPr/>
          </p:nvSpPr>
          <p:spPr>
            <a:xfrm>
              <a:off x="4168306" y="1905307"/>
              <a:ext cx="176423" cy="233474"/>
            </a:xfrm>
            <a:custGeom>
              <a:avLst/>
              <a:gdLst>
                <a:gd name="connsiteX0" fmla="*/ 136313 w 176423"/>
                <a:gd name="connsiteY0" fmla="*/ 227759 h 233474"/>
                <a:gd name="connsiteX1" fmla="*/ 162030 w 176423"/>
                <a:gd name="connsiteY1" fmla="*/ 83932 h 233474"/>
                <a:gd name="connsiteX2" fmla="*/ 109643 w 176423"/>
                <a:gd name="connsiteY2" fmla="*/ 16304 h 233474"/>
                <a:gd name="connsiteX3" fmla="*/ 40110 w 176423"/>
                <a:gd name="connsiteY3" fmla="*/ 4874 h 233474"/>
                <a:gd name="connsiteX4" fmla="*/ 14393 w 176423"/>
                <a:gd name="connsiteY4" fmla="*/ 148702 h 233474"/>
                <a:gd name="connsiteX5" fmla="*/ 113453 w 176423"/>
                <a:gd name="connsiteY5" fmla="*/ 233474 h 233474"/>
                <a:gd name="connsiteX6" fmla="*/ 136313 w 176423"/>
                <a:gd name="connsiteY6" fmla="*/ 227759 h 2334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6423" h="233474">
                  <a:moveTo>
                    <a:pt x="136313" y="227759"/>
                  </a:moveTo>
                  <a:cubicBezTo>
                    <a:pt x="177270" y="209662"/>
                    <a:pt x="188700" y="146796"/>
                    <a:pt x="162030" y="83932"/>
                  </a:cubicBezTo>
                  <a:cubicBezTo>
                    <a:pt x="149648" y="55357"/>
                    <a:pt x="130598" y="31544"/>
                    <a:pt x="109643" y="16304"/>
                  </a:cubicBezTo>
                  <a:cubicBezTo>
                    <a:pt x="85830" y="112"/>
                    <a:pt x="61065" y="-4651"/>
                    <a:pt x="40110" y="4874"/>
                  </a:cubicBezTo>
                  <a:cubicBezTo>
                    <a:pt x="-847" y="22971"/>
                    <a:pt x="-12277" y="85837"/>
                    <a:pt x="14393" y="148702"/>
                  </a:cubicBezTo>
                  <a:cubicBezTo>
                    <a:pt x="36300" y="200137"/>
                    <a:pt x="77258" y="233474"/>
                    <a:pt x="113453" y="233474"/>
                  </a:cubicBezTo>
                  <a:cubicBezTo>
                    <a:pt x="121073" y="232521"/>
                    <a:pt x="128693" y="231569"/>
                    <a:pt x="136313" y="227759"/>
                  </a:cubicBezTo>
                  <a:close/>
                </a:path>
              </a:pathLst>
            </a:custGeom>
            <a:grpFill/>
            <a:ln w="12700" cap="flat">
              <a:noFill/>
              <a:prstDash val="solid"/>
              <a:miter/>
            </a:ln>
          </p:spPr>
          <p:txBody>
            <a:bodyPr rtlCol="0" anchor="ctr"/>
            <a:lstStyle/>
            <a:p>
              <a:endParaRPr lang="zh-CN" altLang="en-US"/>
            </a:p>
          </p:txBody>
        </p:sp>
        <p:sp>
          <p:nvSpPr>
            <p:cNvPr id="249" name="任意多边形: 形状 248">
              <a:extLst>
                <a:ext uri="{FF2B5EF4-FFF2-40B4-BE49-F238E27FC236}">
                  <a16:creationId xmlns:a16="http://schemas.microsoft.com/office/drawing/2014/main" id="{180B0D49-1D7F-E7D1-98E4-50E0C17B54FA}"/>
                </a:ext>
              </a:extLst>
            </p:cNvPr>
            <p:cNvSpPr/>
            <p:nvPr/>
          </p:nvSpPr>
          <p:spPr>
            <a:xfrm>
              <a:off x="4554365" y="1669918"/>
              <a:ext cx="202798" cy="312653"/>
            </a:xfrm>
            <a:custGeom>
              <a:avLst/>
              <a:gdLst>
                <a:gd name="connsiteX0" fmla="*/ 71247 w 202798"/>
                <a:gd name="connsiteY0" fmla="*/ 311701 h 312653"/>
                <a:gd name="connsiteX1" fmla="*/ 83630 w 202798"/>
                <a:gd name="connsiteY1" fmla="*/ 312654 h 312653"/>
                <a:gd name="connsiteX2" fmla="*/ 151257 w 202798"/>
                <a:gd name="connsiteY2" fmla="*/ 276459 h 312653"/>
                <a:gd name="connsiteX3" fmla="*/ 197930 w 202798"/>
                <a:gd name="connsiteY3" fmla="*/ 174541 h 312653"/>
                <a:gd name="connsiteX4" fmla="*/ 131255 w 202798"/>
                <a:gd name="connsiteY4" fmla="*/ 1186 h 312653"/>
                <a:gd name="connsiteX5" fmla="*/ 4572 w 202798"/>
                <a:gd name="connsiteY5" fmla="*/ 138346 h 312653"/>
                <a:gd name="connsiteX6" fmla="*/ 10287 w 202798"/>
                <a:gd name="connsiteY6" fmla="*/ 250741 h 312653"/>
                <a:gd name="connsiteX7" fmla="*/ 71247 w 202798"/>
                <a:gd name="connsiteY7" fmla="*/ 311701 h 3126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2798" h="312653">
                  <a:moveTo>
                    <a:pt x="71247" y="311701"/>
                  </a:moveTo>
                  <a:cubicBezTo>
                    <a:pt x="75057" y="312654"/>
                    <a:pt x="79819" y="312654"/>
                    <a:pt x="83630" y="312654"/>
                  </a:cubicBezTo>
                  <a:cubicBezTo>
                    <a:pt x="106490" y="312654"/>
                    <a:pt x="130302" y="300271"/>
                    <a:pt x="151257" y="276459"/>
                  </a:cubicBezTo>
                  <a:cubicBezTo>
                    <a:pt x="173165" y="250741"/>
                    <a:pt x="190309" y="214546"/>
                    <a:pt x="197930" y="174541"/>
                  </a:cubicBezTo>
                  <a:cubicBezTo>
                    <a:pt x="215075" y="87864"/>
                    <a:pt x="185547" y="11664"/>
                    <a:pt x="131255" y="1186"/>
                  </a:cubicBezTo>
                  <a:cubicBezTo>
                    <a:pt x="76962" y="-9291"/>
                    <a:pt x="21717" y="50716"/>
                    <a:pt x="4572" y="138346"/>
                  </a:cubicBezTo>
                  <a:cubicBezTo>
                    <a:pt x="-3048" y="178351"/>
                    <a:pt x="-1143" y="218356"/>
                    <a:pt x="10287" y="250741"/>
                  </a:cubicBezTo>
                  <a:cubicBezTo>
                    <a:pt x="22669" y="285031"/>
                    <a:pt x="44577" y="306939"/>
                    <a:pt x="71247" y="311701"/>
                  </a:cubicBezTo>
                  <a:close/>
                </a:path>
              </a:pathLst>
            </a:custGeom>
            <a:grpFill/>
            <a:ln w="12700" cap="flat">
              <a:noFill/>
              <a:prstDash val="solid"/>
              <a:miter/>
            </a:ln>
          </p:spPr>
          <p:txBody>
            <a:bodyPr rtlCol="0" anchor="ctr"/>
            <a:lstStyle/>
            <a:p>
              <a:endParaRPr lang="zh-CN" altLang="en-US"/>
            </a:p>
          </p:txBody>
        </p:sp>
        <p:sp>
          <p:nvSpPr>
            <p:cNvPr id="250" name="任意多边形: 形状 249">
              <a:extLst>
                <a:ext uri="{FF2B5EF4-FFF2-40B4-BE49-F238E27FC236}">
                  <a16:creationId xmlns:a16="http://schemas.microsoft.com/office/drawing/2014/main" id="{682260B6-027F-49E1-AAA8-6580D90F391D}"/>
                </a:ext>
              </a:extLst>
            </p:cNvPr>
            <p:cNvSpPr/>
            <p:nvPr/>
          </p:nvSpPr>
          <p:spPr>
            <a:xfrm>
              <a:off x="4300107" y="1669918"/>
              <a:ext cx="202441" cy="313606"/>
            </a:xfrm>
            <a:custGeom>
              <a:avLst/>
              <a:gdLst>
                <a:gd name="connsiteX0" fmla="*/ 51185 w 202441"/>
                <a:gd name="connsiteY0" fmla="*/ 277411 h 313606"/>
                <a:gd name="connsiteX1" fmla="*/ 118812 w 202441"/>
                <a:gd name="connsiteY1" fmla="*/ 313606 h 313606"/>
                <a:gd name="connsiteX2" fmla="*/ 131195 w 202441"/>
                <a:gd name="connsiteY2" fmla="*/ 312654 h 313606"/>
                <a:gd name="connsiteX3" fmla="*/ 192155 w 202441"/>
                <a:gd name="connsiteY3" fmla="*/ 250741 h 313606"/>
                <a:gd name="connsiteX4" fmla="*/ 197870 w 202441"/>
                <a:gd name="connsiteY4" fmla="*/ 138346 h 313606"/>
                <a:gd name="connsiteX5" fmla="*/ 71187 w 202441"/>
                <a:gd name="connsiteY5" fmla="*/ 1186 h 313606"/>
                <a:gd name="connsiteX6" fmla="*/ 4512 w 202441"/>
                <a:gd name="connsiteY6" fmla="*/ 174541 h 313606"/>
                <a:gd name="connsiteX7" fmla="*/ 51185 w 202441"/>
                <a:gd name="connsiteY7" fmla="*/ 277411 h 3136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2441" h="313606">
                  <a:moveTo>
                    <a:pt x="51185" y="277411"/>
                  </a:moveTo>
                  <a:cubicBezTo>
                    <a:pt x="72140" y="301224"/>
                    <a:pt x="95000" y="313606"/>
                    <a:pt x="118812" y="313606"/>
                  </a:cubicBezTo>
                  <a:cubicBezTo>
                    <a:pt x="122622" y="313606"/>
                    <a:pt x="127385" y="313606"/>
                    <a:pt x="131195" y="312654"/>
                  </a:cubicBezTo>
                  <a:cubicBezTo>
                    <a:pt x="158817" y="307891"/>
                    <a:pt x="179772" y="285031"/>
                    <a:pt x="192155" y="250741"/>
                  </a:cubicBezTo>
                  <a:cubicBezTo>
                    <a:pt x="203585" y="218356"/>
                    <a:pt x="205490" y="179304"/>
                    <a:pt x="197870" y="138346"/>
                  </a:cubicBezTo>
                  <a:cubicBezTo>
                    <a:pt x="180725" y="50716"/>
                    <a:pt x="125480" y="-9291"/>
                    <a:pt x="71187" y="1186"/>
                  </a:cubicBezTo>
                  <a:cubicBezTo>
                    <a:pt x="16895" y="11664"/>
                    <a:pt x="-11680" y="87864"/>
                    <a:pt x="4512" y="174541"/>
                  </a:cubicBezTo>
                  <a:cubicBezTo>
                    <a:pt x="13085" y="215499"/>
                    <a:pt x="29277" y="251694"/>
                    <a:pt x="51185" y="277411"/>
                  </a:cubicBezTo>
                  <a:close/>
                </a:path>
              </a:pathLst>
            </a:custGeom>
            <a:grpFill/>
            <a:ln w="12700" cap="flat">
              <a:noFill/>
              <a:prstDash val="solid"/>
              <a:miter/>
            </a:ln>
          </p:spPr>
          <p:txBody>
            <a:bodyPr rtlCol="0" anchor="ctr"/>
            <a:lstStyle/>
            <a:p>
              <a:endParaRPr lang="zh-CN" altLang="en-US"/>
            </a:p>
          </p:txBody>
        </p:sp>
        <p:sp>
          <p:nvSpPr>
            <p:cNvPr id="251" name="任意多边形: 形状 250">
              <a:extLst>
                <a:ext uri="{FF2B5EF4-FFF2-40B4-BE49-F238E27FC236}">
                  <a16:creationId xmlns:a16="http://schemas.microsoft.com/office/drawing/2014/main" id="{E95B885F-AD9C-FB52-9725-525A78182A26}"/>
                </a:ext>
              </a:extLst>
            </p:cNvPr>
            <p:cNvSpPr/>
            <p:nvPr/>
          </p:nvSpPr>
          <p:spPr>
            <a:xfrm>
              <a:off x="4277873" y="1993049"/>
              <a:ext cx="503037" cy="439342"/>
            </a:xfrm>
            <a:custGeom>
              <a:avLst/>
              <a:gdLst>
                <a:gd name="connsiteX0" fmla="*/ 362979 w 503037"/>
                <a:gd name="connsiteY0" fmla="*/ 51435 h 439342"/>
                <a:gd name="connsiteX1" fmla="*/ 282969 w 503037"/>
                <a:gd name="connsiteY1" fmla="*/ 3810 h 439342"/>
                <a:gd name="connsiteX2" fmla="*/ 254394 w 503037"/>
                <a:gd name="connsiteY2" fmla="*/ 0 h 439342"/>
                <a:gd name="connsiteX3" fmla="*/ 248679 w 503037"/>
                <a:gd name="connsiteY3" fmla="*/ 0 h 439342"/>
                <a:gd name="connsiteX4" fmla="*/ 220104 w 503037"/>
                <a:gd name="connsiteY4" fmla="*/ 3810 h 439342"/>
                <a:gd name="connsiteX5" fmla="*/ 138189 w 503037"/>
                <a:gd name="connsiteY5" fmla="*/ 53340 h 439342"/>
                <a:gd name="connsiteX6" fmla="*/ 55321 w 503037"/>
                <a:gd name="connsiteY6" fmla="*/ 152400 h 439342"/>
                <a:gd name="connsiteX7" fmla="*/ 1029 w 503037"/>
                <a:gd name="connsiteY7" fmla="*/ 288607 h 439342"/>
                <a:gd name="connsiteX8" fmla="*/ 88659 w 503037"/>
                <a:gd name="connsiteY8" fmla="*/ 414338 h 439342"/>
                <a:gd name="connsiteX9" fmla="*/ 174384 w 503037"/>
                <a:gd name="connsiteY9" fmla="*/ 439103 h 439342"/>
                <a:gd name="connsiteX10" fmla="*/ 251536 w 503037"/>
                <a:gd name="connsiteY10" fmla="*/ 419100 h 439342"/>
                <a:gd name="connsiteX11" fmla="*/ 414414 w 503037"/>
                <a:gd name="connsiteY11" fmla="*/ 414338 h 439342"/>
                <a:gd name="connsiteX12" fmla="*/ 502044 w 503037"/>
                <a:gd name="connsiteY12" fmla="*/ 288607 h 439342"/>
                <a:gd name="connsiteX13" fmla="*/ 447751 w 503037"/>
                <a:gd name="connsiteY13" fmla="*/ 153352 h 439342"/>
                <a:gd name="connsiteX14" fmla="*/ 362979 w 503037"/>
                <a:gd name="connsiteY14" fmla="*/ 51435 h 4393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03037" h="439342">
                  <a:moveTo>
                    <a:pt x="362979" y="51435"/>
                  </a:moveTo>
                  <a:cubicBezTo>
                    <a:pt x="358216" y="47625"/>
                    <a:pt x="317259" y="10477"/>
                    <a:pt x="282969" y="3810"/>
                  </a:cubicBezTo>
                  <a:cubicBezTo>
                    <a:pt x="270586" y="952"/>
                    <a:pt x="261061" y="0"/>
                    <a:pt x="254394" y="0"/>
                  </a:cubicBezTo>
                  <a:cubicBezTo>
                    <a:pt x="252489" y="0"/>
                    <a:pt x="250584" y="0"/>
                    <a:pt x="248679" y="0"/>
                  </a:cubicBezTo>
                  <a:cubicBezTo>
                    <a:pt x="241059" y="0"/>
                    <a:pt x="232486" y="1905"/>
                    <a:pt x="220104" y="3810"/>
                  </a:cubicBezTo>
                  <a:cubicBezTo>
                    <a:pt x="184861" y="10477"/>
                    <a:pt x="143904" y="47625"/>
                    <a:pt x="138189" y="53340"/>
                  </a:cubicBezTo>
                  <a:lnTo>
                    <a:pt x="55321" y="152400"/>
                  </a:lnTo>
                  <a:cubicBezTo>
                    <a:pt x="13411" y="197167"/>
                    <a:pt x="-4686" y="242888"/>
                    <a:pt x="1029" y="288607"/>
                  </a:cubicBezTo>
                  <a:cubicBezTo>
                    <a:pt x="11506" y="365760"/>
                    <a:pt x="85801" y="412432"/>
                    <a:pt x="88659" y="414338"/>
                  </a:cubicBezTo>
                  <a:cubicBezTo>
                    <a:pt x="120091" y="432435"/>
                    <a:pt x="149619" y="439103"/>
                    <a:pt x="174384" y="439103"/>
                  </a:cubicBezTo>
                  <a:cubicBezTo>
                    <a:pt x="210579" y="439103"/>
                    <a:pt x="238201" y="426720"/>
                    <a:pt x="251536" y="419100"/>
                  </a:cubicBezTo>
                  <a:cubicBezTo>
                    <a:pt x="274396" y="431482"/>
                    <a:pt x="338214" y="460057"/>
                    <a:pt x="414414" y="414338"/>
                  </a:cubicBezTo>
                  <a:cubicBezTo>
                    <a:pt x="417271" y="412432"/>
                    <a:pt x="491566" y="365760"/>
                    <a:pt x="502044" y="288607"/>
                  </a:cubicBezTo>
                  <a:cubicBezTo>
                    <a:pt x="507759" y="242888"/>
                    <a:pt x="488709" y="197167"/>
                    <a:pt x="447751" y="153352"/>
                  </a:cubicBezTo>
                  <a:lnTo>
                    <a:pt x="362979" y="51435"/>
                  </a:lnTo>
                  <a:close/>
                </a:path>
              </a:pathLst>
            </a:custGeom>
            <a:grpFill/>
            <a:ln w="12700" cap="flat">
              <a:noFill/>
              <a:prstDash val="solid"/>
              <a:miter/>
            </a:ln>
          </p:spPr>
          <p:txBody>
            <a:bodyPr rtlCol="0" anchor="ctr"/>
            <a:lstStyle/>
            <a:p>
              <a:endParaRPr lang="zh-CN" altLang="en-US"/>
            </a:p>
          </p:txBody>
        </p:sp>
      </p:grpSp>
      <p:sp>
        <p:nvSpPr>
          <p:cNvPr id="252" name="文本框 251">
            <a:extLst>
              <a:ext uri="{FF2B5EF4-FFF2-40B4-BE49-F238E27FC236}">
                <a16:creationId xmlns:a16="http://schemas.microsoft.com/office/drawing/2014/main" id="{C4D6978D-4BA5-5173-118E-5D5422B98DE4}"/>
              </a:ext>
            </a:extLst>
          </p:cNvPr>
          <p:cNvSpPr txBox="1"/>
          <p:nvPr/>
        </p:nvSpPr>
        <p:spPr>
          <a:xfrm>
            <a:off x="5928256" y="1419885"/>
            <a:ext cx="5498237" cy="1352165"/>
          </a:xfrm>
          <a:prstGeom prst="rect">
            <a:avLst/>
          </a:prstGeom>
          <a:noFill/>
        </p:spPr>
        <p:txBody>
          <a:bodyPr wrap="square" rtlCol="0">
            <a:spAutoFit/>
          </a:bodyPr>
          <a:lstStyle/>
          <a:p>
            <a:pPr>
              <a:lnSpc>
                <a:spcPct val="150000"/>
              </a:lnSpc>
            </a:pPr>
            <a:r>
              <a:rPr lang="en-US" altLang="zh-CN" sz="1400">
                <a:solidFill>
                  <a:srgbClr val="686763"/>
                </a:solidFill>
              </a:rPr>
              <a:t>Lorem ipsum dolor sit amet, consectetuer adipiscing elit. Maecenas porttitor congue massa. Fusce posuere, magna sed pulvinar ultricies, purus lectus malesuada libero, sit amet commodo magna eros quis urna. Nunc viverra imperdiet enim.</a:t>
            </a:r>
            <a:endParaRPr lang="zh-CN" altLang="en-US" sz="1400">
              <a:solidFill>
                <a:srgbClr val="686763"/>
              </a:solidFill>
            </a:endParaRPr>
          </a:p>
        </p:txBody>
      </p:sp>
      <p:sp>
        <p:nvSpPr>
          <p:cNvPr id="253" name="文本框 252">
            <a:extLst>
              <a:ext uri="{FF2B5EF4-FFF2-40B4-BE49-F238E27FC236}">
                <a16:creationId xmlns:a16="http://schemas.microsoft.com/office/drawing/2014/main" id="{279FC9C4-6565-A7DD-7CEE-03F10C54EF4A}"/>
              </a:ext>
            </a:extLst>
          </p:cNvPr>
          <p:cNvSpPr txBox="1"/>
          <p:nvPr/>
        </p:nvSpPr>
        <p:spPr>
          <a:xfrm>
            <a:off x="765507" y="1748610"/>
            <a:ext cx="5503326" cy="1323439"/>
          </a:xfrm>
          <a:prstGeom prst="rect">
            <a:avLst/>
          </a:prstGeom>
          <a:noFill/>
        </p:spPr>
        <p:txBody>
          <a:bodyPr wrap="square" rtlCol="0">
            <a:spAutoFit/>
          </a:bodyPr>
          <a:lstStyle/>
          <a:p>
            <a:r>
              <a:rPr lang="en-US" altLang="zh-CN" sz="4000">
                <a:solidFill>
                  <a:srgbClr val="64635F"/>
                </a:solidFill>
                <a:latin typeface="Jumble" panose="02000503000000020004" pitchFamily="2" charset="0"/>
              </a:rPr>
              <a:t>Power Your Point</a:t>
            </a:r>
          </a:p>
          <a:p>
            <a:r>
              <a:rPr lang="en-US" altLang="zh-CN" sz="4000">
                <a:solidFill>
                  <a:srgbClr val="FFC176"/>
                </a:solidFill>
                <a:latin typeface="Jumble" panose="02000503000000020004" pitchFamily="2" charset="0"/>
              </a:rPr>
              <a:t>Information</a:t>
            </a:r>
            <a:endParaRPr lang="zh-CN" altLang="en-US" sz="4000">
              <a:solidFill>
                <a:srgbClr val="FFC176"/>
              </a:solidFill>
              <a:latin typeface="Jumble" panose="02000503000000020004" pitchFamily="2" charset="0"/>
            </a:endParaRPr>
          </a:p>
        </p:txBody>
      </p:sp>
      <p:sp>
        <p:nvSpPr>
          <p:cNvPr id="256" name="文本框 255">
            <a:extLst>
              <a:ext uri="{FF2B5EF4-FFF2-40B4-BE49-F238E27FC236}">
                <a16:creationId xmlns:a16="http://schemas.microsoft.com/office/drawing/2014/main" id="{9E02A480-8EC7-D91E-C178-1D3CF2F3604D}"/>
              </a:ext>
            </a:extLst>
          </p:cNvPr>
          <p:cNvSpPr txBox="1"/>
          <p:nvPr/>
        </p:nvSpPr>
        <p:spPr>
          <a:xfrm>
            <a:off x="765507" y="1442294"/>
            <a:ext cx="5503326" cy="276999"/>
          </a:xfrm>
          <a:prstGeom prst="rect">
            <a:avLst/>
          </a:prstGeom>
          <a:noFill/>
        </p:spPr>
        <p:txBody>
          <a:bodyPr wrap="square" rtlCol="0">
            <a:spAutoFit/>
          </a:bodyPr>
          <a:lstStyle/>
          <a:p>
            <a:r>
              <a:rPr lang="en-US" altLang="zh-CN" sz="1200">
                <a:solidFill>
                  <a:srgbClr val="64635F"/>
                </a:solidFill>
                <a:latin typeface="Jumble" panose="02000503000000020004" pitchFamily="2" charset="0"/>
              </a:rPr>
              <a:t>your corporate name goes here</a:t>
            </a:r>
            <a:endParaRPr lang="zh-CN" altLang="en-US" sz="1200">
              <a:solidFill>
                <a:srgbClr val="FFC176"/>
              </a:solidFill>
              <a:latin typeface="Jumble" panose="02000503000000020004" pitchFamily="2" charset="0"/>
            </a:endParaRPr>
          </a:p>
        </p:txBody>
      </p:sp>
      <p:grpSp>
        <p:nvGrpSpPr>
          <p:cNvPr id="257" name="组合 256">
            <a:extLst>
              <a:ext uri="{FF2B5EF4-FFF2-40B4-BE49-F238E27FC236}">
                <a16:creationId xmlns:a16="http://schemas.microsoft.com/office/drawing/2014/main" id="{09642F50-8FA0-B980-220A-B81DF3CF00E8}"/>
              </a:ext>
            </a:extLst>
          </p:cNvPr>
          <p:cNvGrpSpPr/>
          <p:nvPr/>
        </p:nvGrpSpPr>
        <p:grpSpPr>
          <a:xfrm rot="19544007">
            <a:off x="2982040" y="3942024"/>
            <a:ext cx="1088121" cy="1150768"/>
            <a:chOff x="4168306" y="1669918"/>
            <a:chExt cx="720964" cy="762473"/>
          </a:xfrm>
          <a:solidFill>
            <a:srgbClr val="EAE6DD"/>
          </a:solidFill>
        </p:grpSpPr>
        <p:sp>
          <p:nvSpPr>
            <p:cNvPr id="258" name="任意多边形: 形状 257">
              <a:extLst>
                <a:ext uri="{FF2B5EF4-FFF2-40B4-BE49-F238E27FC236}">
                  <a16:creationId xmlns:a16="http://schemas.microsoft.com/office/drawing/2014/main" id="{7F82717F-3B81-98AF-2853-AC88102878D4}"/>
                </a:ext>
              </a:extLst>
            </p:cNvPr>
            <p:cNvSpPr/>
            <p:nvPr/>
          </p:nvSpPr>
          <p:spPr>
            <a:xfrm>
              <a:off x="4711940" y="1905730"/>
              <a:ext cx="177330" cy="232098"/>
            </a:xfrm>
            <a:custGeom>
              <a:avLst/>
              <a:gdLst>
                <a:gd name="connsiteX0" fmla="*/ 136557 w 177330"/>
                <a:gd name="connsiteY0" fmla="*/ 4451 h 232098"/>
                <a:gd name="connsiteX1" fmla="*/ 67024 w 177330"/>
                <a:gd name="connsiteY1" fmla="*/ 15881 h 232098"/>
                <a:gd name="connsiteX2" fmla="*/ 14637 w 177330"/>
                <a:gd name="connsiteY2" fmla="*/ 83509 h 232098"/>
                <a:gd name="connsiteX3" fmla="*/ 40354 w 177330"/>
                <a:gd name="connsiteY3" fmla="*/ 227336 h 232098"/>
                <a:gd name="connsiteX4" fmla="*/ 63214 w 177330"/>
                <a:gd name="connsiteY4" fmla="*/ 232099 h 232098"/>
                <a:gd name="connsiteX5" fmla="*/ 162274 w 177330"/>
                <a:gd name="connsiteY5" fmla="*/ 147326 h 232098"/>
                <a:gd name="connsiteX6" fmla="*/ 136557 w 177330"/>
                <a:gd name="connsiteY6" fmla="*/ 4451 h 232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7330" h="232098">
                  <a:moveTo>
                    <a:pt x="136557" y="4451"/>
                  </a:moveTo>
                  <a:cubicBezTo>
                    <a:pt x="115602" y="-4121"/>
                    <a:pt x="90837" y="-311"/>
                    <a:pt x="67024" y="15881"/>
                  </a:cubicBezTo>
                  <a:cubicBezTo>
                    <a:pt x="45117" y="31121"/>
                    <a:pt x="27019" y="54934"/>
                    <a:pt x="14637" y="83509"/>
                  </a:cubicBezTo>
                  <a:cubicBezTo>
                    <a:pt x="-12033" y="146374"/>
                    <a:pt x="-1556" y="209239"/>
                    <a:pt x="40354" y="227336"/>
                  </a:cubicBezTo>
                  <a:cubicBezTo>
                    <a:pt x="47974" y="230194"/>
                    <a:pt x="55594" y="232099"/>
                    <a:pt x="63214" y="232099"/>
                  </a:cubicBezTo>
                  <a:cubicBezTo>
                    <a:pt x="99409" y="232099"/>
                    <a:pt x="140367" y="199714"/>
                    <a:pt x="162274" y="147326"/>
                  </a:cubicBezTo>
                  <a:cubicBezTo>
                    <a:pt x="189897" y="85414"/>
                    <a:pt x="178467" y="22549"/>
                    <a:pt x="136557" y="4451"/>
                  </a:cubicBezTo>
                  <a:close/>
                </a:path>
              </a:pathLst>
            </a:custGeom>
            <a:grpFill/>
            <a:ln w="12700" cap="flat">
              <a:noFill/>
              <a:prstDash val="solid"/>
              <a:miter/>
            </a:ln>
          </p:spPr>
          <p:txBody>
            <a:bodyPr rtlCol="0" anchor="ctr"/>
            <a:lstStyle/>
            <a:p>
              <a:endParaRPr lang="zh-CN" altLang="en-US"/>
            </a:p>
          </p:txBody>
        </p:sp>
        <p:sp>
          <p:nvSpPr>
            <p:cNvPr id="259" name="任意多边形: 形状 258">
              <a:extLst>
                <a:ext uri="{FF2B5EF4-FFF2-40B4-BE49-F238E27FC236}">
                  <a16:creationId xmlns:a16="http://schemas.microsoft.com/office/drawing/2014/main" id="{73BFB443-01DD-46EB-5BB6-A0B007DDA2F2}"/>
                </a:ext>
              </a:extLst>
            </p:cNvPr>
            <p:cNvSpPr/>
            <p:nvPr/>
          </p:nvSpPr>
          <p:spPr>
            <a:xfrm>
              <a:off x="4168306" y="1905307"/>
              <a:ext cx="176423" cy="233474"/>
            </a:xfrm>
            <a:custGeom>
              <a:avLst/>
              <a:gdLst>
                <a:gd name="connsiteX0" fmla="*/ 136313 w 176423"/>
                <a:gd name="connsiteY0" fmla="*/ 227759 h 233474"/>
                <a:gd name="connsiteX1" fmla="*/ 162030 w 176423"/>
                <a:gd name="connsiteY1" fmla="*/ 83932 h 233474"/>
                <a:gd name="connsiteX2" fmla="*/ 109643 w 176423"/>
                <a:gd name="connsiteY2" fmla="*/ 16304 h 233474"/>
                <a:gd name="connsiteX3" fmla="*/ 40110 w 176423"/>
                <a:gd name="connsiteY3" fmla="*/ 4874 h 233474"/>
                <a:gd name="connsiteX4" fmla="*/ 14393 w 176423"/>
                <a:gd name="connsiteY4" fmla="*/ 148702 h 233474"/>
                <a:gd name="connsiteX5" fmla="*/ 113453 w 176423"/>
                <a:gd name="connsiteY5" fmla="*/ 233474 h 233474"/>
                <a:gd name="connsiteX6" fmla="*/ 136313 w 176423"/>
                <a:gd name="connsiteY6" fmla="*/ 227759 h 2334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6423" h="233474">
                  <a:moveTo>
                    <a:pt x="136313" y="227759"/>
                  </a:moveTo>
                  <a:cubicBezTo>
                    <a:pt x="177270" y="209662"/>
                    <a:pt x="188700" y="146796"/>
                    <a:pt x="162030" y="83932"/>
                  </a:cubicBezTo>
                  <a:cubicBezTo>
                    <a:pt x="149648" y="55357"/>
                    <a:pt x="130598" y="31544"/>
                    <a:pt x="109643" y="16304"/>
                  </a:cubicBezTo>
                  <a:cubicBezTo>
                    <a:pt x="85830" y="112"/>
                    <a:pt x="61065" y="-4651"/>
                    <a:pt x="40110" y="4874"/>
                  </a:cubicBezTo>
                  <a:cubicBezTo>
                    <a:pt x="-847" y="22971"/>
                    <a:pt x="-12277" y="85837"/>
                    <a:pt x="14393" y="148702"/>
                  </a:cubicBezTo>
                  <a:cubicBezTo>
                    <a:pt x="36300" y="200137"/>
                    <a:pt x="77258" y="233474"/>
                    <a:pt x="113453" y="233474"/>
                  </a:cubicBezTo>
                  <a:cubicBezTo>
                    <a:pt x="121073" y="232521"/>
                    <a:pt x="128693" y="231569"/>
                    <a:pt x="136313" y="227759"/>
                  </a:cubicBezTo>
                  <a:close/>
                </a:path>
              </a:pathLst>
            </a:custGeom>
            <a:grpFill/>
            <a:ln w="12700" cap="flat">
              <a:noFill/>
              <a:prstDash val="solid"/>
              <a:miter/>
            </a:ln>
          </p:spPr>
          <p:txBody>
            <a:bodyPr rtlCol="0" anchor="ctr"/>
            <a:lstStyle/>
            <a:p>
              <a:endParaRPr lang="zh-CN" altLang="en-US"/>
            </a:p>
          </p:txBody>
        </p:sp>
        <p:sp>
          <p:nvSpPr>
            <p:cNvPr id="260" name="任意多边形: 形状 259">
              <a:extLst>
                <a:ext uri="{FF2B5EF4-FFF2-40B4-BE49-F238E27FC236}">
                  <a16:creationId xmlns:a16="http://schemas.microsoft.com/office/drawing/2014/main" id="{D9920B94-5D69-5604-B543-DEE211766DD2}"/>
                </a:ext>
              </a:extLst>
            </p:cNvPr>
            <p:cNvSpPr/>
            <p:nvPr/>
          </p:nvSpPr>
          <p:spPr>
            <a:xfrm>
              <a:off x="4554365" y="1669918"/>
              <a:ext cx="202798" cy="312653"/>
            </a:xfrm>
            <a:custGeom>
              <a:avLst/>
              <a:gdLst>
                <a:gd name="connsiteX0" fmla="*/ 71247 w 202798"/>
                <a:gd name="connsiteY0" fmla="*/ 311701 h 312653"/>
                <a:gd name="connsiteX1" fmla="*/ 83630 w 202798"/>
                <a:gd name="connsiteY1" fmla="*/ 312654 h 312653"/>
                <a:gd name="connsiteX2" fmla="*/ 151257 w 202798"/>
                <a:gd name="connsiteY2" fmla="*/ 276459 h 312653"/>
                <a:gd name="connsiteX3" fmla="*/ 197930 w 202798"/>
                <a:gd name="connsiteY3" fmla="*/ 174541 h 312653"/>
                <a:gd name="connsiteX4" fmla="*/ 131255 w 202798"/>
                <a:gd name="connsiteY4" fmla="*/ 1186 h 312653"/>
                <a:gd name="connsiteX5" fmla="*/ 4572 w 202798"/>
                <a:gd name="connsiteY5" fmla="*/ 138346 h 312653"/>
                <a:gd name="connsiteX6" fmla="*/ 10287 w 202798"/>
                <a:gd name="connsiteY6" fmla="*/ 250741 h 312653"/>
                <a:gd name="connsiteX7" fmla="*/ 71247 w 202798"/>
                <a:gd name="connsiteY7" fmla="*/ 311701 h 3126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2798" h="312653">
                  <a:moveTo>
                    <a:pt x="71247" y="311701"/>
                  </a:moveTo>
                  <a:cubicBezTo>
                    <a:pt x="75057" y="312654"/>
                    <a:pt x="79819" y="312654"/>
                    <a:pt x="83630" y="312654"/>
                  </a:cubicBezTo>
                  <a:cubicBezTo>
                    <a:pt x="106490" y="312654"/>
                    <a:pt x="130302" y="300271"/>
                    <a:pt x="151257" y="276459"/>
                  </a:cubicBezTo>
                  <a:cubicBezTo>
                    <a:pt x="173165" y="250741"/>
                    <a:pt x="190309" y="214546"/>
                    <a:pt x="197930" y="174541"/>
                  </a:cubicBezTo>
                  <a:cubicBezTo>
                    <a:pt x="215075" y="87864"/>
                    <a:pt x="185547" y="11664"/>
                    <a:pt x="131255" y="1186"/>
                  </a:cubicBezTo>
                  <a:cubicBezTo>
                    <a:pt x="76962" y="-9291"/>
                    <a:pt x="21717" y="50716"/>
                    <a:pt x="4572" y="138346"/>
                  </a:cubicBezTo>
                  <a:cubicBezTo>
                    <a:pt x="-3048" y="178351"/>
                    <a:pt x="-1143" y="218356"/>
                    <a:pt x="10287" y="250741"/>
                  </a:cubicBezTo>
                  <a:cubicBezTo>
                    <a:pt x="22669" y="285031"/>
                    <a:pt x="44577" y="306939"/>
                    <a:pt x="71247" y="311701"/>
                  </a:cubicBezTo>
                  <a:close/>
                </a:path>
              </a:pathLst>
            </a:custGeom>
            <a:grpFill/>
            <a:ln w="12700" cap="flat">
              <a:noFill/>
              <a:prstDash val="solid"/>
              <a:miter/>
            </a:ln>
          </p:spPr>
          <p:txBody>
            <a:bodyPr rtlCol="0" anchor="ctr"/>
            <a:lstStyle/>
            <a:p>
              <a:endParaRPr lang="zh-CN" altLang="en-US"/>
            </a:p>
          </p:txBody>
        </p:sp>
        <p:sp>
          <p:nvSpPr>
            <p:cNvPr id="261" name="任意多边形: 形状 260">
              <a:extLst>
                <a:ext uri="{FF2B5EF4-FFF2-40B4-BE49-F238E27FC236}">
                  <a16:creationId xmlns:a16="http://schemas.microsoft.com/office/drawing/2014/main" id="{1E77F8E3-6BE9-2D02-055E-2C43B66DD0E0}"/>
                </a:ext>
              </a:extLst>
            </p:cNvPr>
            <p:cNvSpPr/>
            <p:nvPr/>
          </p:nvSpPr>
          <p:spPr>
            <a:xfrm>
              <a:off x="4300107" y="1669918"/>
              <a:ext cx="202441" cy="313606"/>
            </a:xfrm>
            <a:custGeom>
              <a:avLst/>
              <a:gdLst>
                <a:gd name="connsiteX0" fmla="*/ 51185 w 202441"/>
                <a:gd name="connsiteY0" fmla="*/ 277411 h 313606"/>
                <a:gd name="connsiteX1" fmla="*/ 118812 w 202441"/>
                <a:gd name="connsiteY1" fmla="*/ 313606 h 313606"/>
                <a:gd name="connsiteX2" fmla="*/ 131195 w 202441"/>
                <a:gd name="connsiteY2" fmla="*/ 312654 h 313606"/>
                <a:gd name="connsiteX3" fmla="*/ 192155 w 202441"/>
                <a:gd name="connsiteY3" fmla="*/ 250741 h 313606"/>
                <a:gd name="connsiteX4" fmla="*/ 197870 w 202441"/>
                <a:gd name="connsiteY4" fmla="*/ 138346 h 313606"/>
                <a:gd name="connsiteX5" fmla="*/ 71187 w 202441"/>
                <a:gd name="connsiteY5" fmla="*/ 1186 h 313606"/>
                <a:gd name="connsiteX6" fmla="*/ 4512 w 202441"/>
                <a:gd name="connsiteY6" fmla="*/ 174541 h 313606"/>
                <a:gd name="connsiteX7" fmla="*/ 51185 w 202441"/>
                <a:gd name="connsiteY7" fmla="*/ 277411 h 3136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2441" h="313606">
                  <a:moveTo>
                    <a:pt x="51185" y="277411"/>
                  </a:moveTo>
                  <a:cubicBezTo>
                    <a:pt x="72140" y="301224"/>
                    <a:pt x="95000" y="313606"/>
                    <a:pt x="118812" y="313606"/>
                  </a:cubicBezTo>
                  <a:cubicBezTo>
                    <a:pt x="122622" y="313606"/>
                    <a:pt x="127385" y="313606"/>
                    <a:pt x="131195" y="312654"/>
                  </a:cubicBezTo>
                  <a:cubicBezTo>
                    <a:pt x="158817" y="307891"/>
                    <a:pt x="179772" y="285031"/>
                    <a:pt x="192155" y="250741"/>
                  </a:cubicBezTo>
                  <a:cubicBezTo>
                    <a:pt x="203585" y="218356"/>
                    <a:pt x="205490" y="179304"/>
                    <a:pt x="197870" y="138346"/>
                  </a:cubicBezTo>
                  <a:cubicBezTo>
                    <a:pt x="180725" y="50716"/>
                    <a:pt x="125480" y="-9291"/>
                    <a:pt x="71187" y="1186"/>
                  </a:cubicBezTo>
                  <a:cubicBezTo>
                    <a:pt x="16895" y="11664"/>
                    <a:pt x="-11680" y="87864"/>
                    <a:pt x="4512" y="174541"/>
                  </a:cubicBezTo>
                  <a:cubicBezTo>
                    <a:pt x="13085" y="215499"/>
                    <a:pt x="29277" y="251694"/>
                    <a:pt x="51185" y="277411"/>
                  </a:cubicBezTo>
                  <a:close/>
                </a:path>
              </a:pathLst>
            </a:custGeom>
            <a:grpFill/>
            <a:ln w="12700" cap="flat">
              <a:noFill/>
              <a:prstDash val="solid"/>
              <a:miter/>
            </a:ln>
          </p:spPr>
          <p:txBody>
            <a:bodyPr rtlCol="0" anchor="ctr"/>
            <a:lstStyle/>
            <a:p>
              <a:endParaRPr lang="zh-CN" altLang="en-US"/>
            </a:p>
          </p:txBody>
        </p:sp>
        <p:sp>
          <p:nvSpPr>
            <p:cNvPr id="262" name="任意多边形: 形状 261">
              <a:extLst>
                <a:ext uri="{FF2B5EF4-FFF2-40B4-BE49-F238E27FC236}">
                  <a16:creationId xmlns:a16="http://schemas.microsoft.com/office/drawing/2014/main" id="{69188116-C6A9-2815-556C-CEA08E75091E}"/>
                </a:ext>
              </a:extLst>
            </p:cNvPr>
            <p:cNvSpPr/>
            <p:nvPr/>
          </p:nvSpPr>
          <p:spPr>
            <a:xfrm>
              <a:off x="4277873" y="1993049"/>
              <a:ext cx="503037" cy="439342"/>
            </a:xfrm>
            <a:custGeom>
              <a:avLst/>
              <a:gdLst>
                <a:gd name="connsiteX0" fmla="*/ 362979 w 503037"/>
                <a:gd name="connsiteY0" fmla="*/ 51435 h 439342"/>
                <a:gd name="connsiteX1" fmla="*/ 282969 w 503037"/>
                <a:gd name="connsiteY1" fmla="*/ 3810 h 439342"/>
                <a:gd name="connsiteX2" fmla="*/ 254394 w 503037"/>
                <a:gd name="connsiteY2" fmla="*/ 0 h 439342"/>
                <a:gd name="connsiteX3" fmla="*/ 248679 w 503037"/>
                <a:gd name="connsiteY3" fmla="*/ 0 h 439342"/>
                <a:gd name="connsiteX4" fmla="*/ 220104 w 503037"/>
                <a:gd name="connsiteY4" fmla="*/ 3810 h 439342"/>
                <a:gd name="connsiteX5" fmla="*/ 138189 w 503037"/>
                <a:gd name="connsiteY5" fmla="*/ 53340 h 439342"/>
                <a:gd name="connsiteX6" fmla="*/ 55321 w 503037"/>
                <a:gd name="connsiteY6" fmla="*/ 152400 h 439342"/>
                <a:gd name="connsiteX7" fmla="*/ 1029 w 503037"/>
                <a:gd name="connsiteY7" fmla="*/ 288607 h 439342"/>
                <a:gd name="connsiteX8" fmla="*/ 88659 w 503037"/>
                <a:gd name="connsiteY8" fmla="*/ 414338 h 439342"/>
                <a:gd name="connsiteX9" fmla="*/ 174384 w 503037"/>
                <a:gd name="connsiteY9" fmla="*/ 439103 h 439342"/>
                <a:gd name="connsiteX10" fmla="*/ 251536 w 503037"/>
                <a:gd name="connsiteY10" fmla="*/ 419100 h 439342"/>
                <a:gd name="connsiteX11" fmla="*/ 414414 w 503037"/>
                <a:gd name="connsiteY11" fmla="*/ 414338 h 439342"/>
                <a:gd name="connsiteX12" fmla="*/ 502044 w 503037"/>
                <a:gd name="connsiteY12" fmla="*/ 288607 h 439342"/>
                <a:gd name="connsiteX13" fmla="*/ 447751 w 503037"/>
                <a:gd name="connsiteY13" fmla="*/ 153352 h 439342"/>
                <a:gd name="connsiteX14" fmla="*/ 362979 w 503037"/>
                <a:gd name="connsiteY14" fmla="*/ 51435 h 4393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03037" h="439342">
                  <a:moveTo>
                    <a:pt x="362979" y="51435"/>
                  </a:moveTo>
                  <a:cubicBezTo>
                    <a:pt x="358216" y="47625"/>
                    <a:pt x="317259" y="10477"/>
                    <a:pt x="282969" y="3810"/>
                  </a:cubicBezTo>
                  <a:cubicBezTo>
                    <a:pt x="270586" y="952"/>
                    <a:pt x="261061" y="0"/>
                    <a:pt x="254394" y="0"/>
                  </a:cubicBezTo>
                  <a:cubicBezTo>
                    <a:pt x="252489" y="0"/>
                    <a:pt x="250584" y="0"/>
                    <a:pt x="248679" y="0"/>
                  </a:cubicBezTo>
                  <a:cubicBezTo>
                    <a:pt x="241059" y="0"/>
                    <a:pt x="232486" y="1905"/>
                    <a:pt x="220104" y="3810"/>
                  </a:cubicBezTo>
                  <a:cubicBezTo>
                    <a:pt x="184861" y="10477"/>
                    <a:pt x="143904" y="47625"/>
                    <a:pt x="138189" y="53340"/>
                  </a:cubicBezTo>
                  <a:lnTo>
                    <a:pt x="55321" y="152400"/>
                  </a:lnTo>
                  <a:cubicBezTo>
                    <a:pt x="13411" y="197167"/>
                    <a:pt x="-4686" y="242888"/>
                    <a:pt x="1029" y="288607"/>
                  </a:cubicBezTo>
                  <a:cubicBezTo>
                    <a:pt x="11506" y="365760"/>
                    <a:pt x="85801" y="412432"/>
                    <a:pt x="88659" y="414338"/>
                  </a:cubicBezTo>
                  <a:cubicBezTo>
                    <a:pt x="120091" y="432435"/>
                    <a:pt x="149619" y="439103"/>
                    <a:pt x="174384" y="439103"/>
                  </a:cubicBezTo>
                  <a:cubicBezTo>
                    <a:pt x="210579" y="439103"/>
                    <a:pt x="238201" y="426720"/>
                    <a:pt x="251536" y="419100"/>
                  </a:cubicBezTo>
                  <a:cubicBezTo>
                    <a:pt x="274396" y="431482"/>
                    <a:pt x="338214" y="460057"/>
                    <a:pt x="414414" y="414338"/>
                  </a:cubicBezTo>
                  <a:cubicBezTo>
                    <a:pt x="417271" y="412432"/>
                    <a:pt x="491566" y="365760"/>
                    <a:pt x="502044" y="288607"/>
                  </a:cubicBezTo>
                  <a:cubicBezTo>
                    <a:pt x="507759" y="242888"/>
                    <a:pt x="488709" y="197167"/>
                    <a:pt x="447751" y="153352"/>
                  </a:cubicBezTo>
                  <a:lnTo>
                    <a:pt x="362979" y="51435"/>
                  </a:lnTo>
                  <a:close/>
                </a:path>
              </a:pathLst>
            </a:custGeom>
            <a:grpFill/>
            <a:ln w="12700" cap="flat">
              <a:noFill/>
              <a:prstDash val="solid"/>
              <a:miter/>
            </a:ln>
          </p:spPr>
          <p:txBody>
            <a:bodyPr rtlCol="0" anchor="ctr"/>
            <a:lstStyle/>
            <a:p>
              <a:endParaRPr lang="zh-CN" altLang="en-US"/>
            </a:p>
          </p:txBody>
        </p:sp>
      </p:grpSp>
      <p:grpSp>
        <p:nvGrpSpPr>
          <p:cNvPr id="269" name="组合 268">
            <a:extLst>
              <a:ext uri="{FF2B5EF4-FFF2-40B4-BE49-F238E27FC236}">
                <a16:creationId xmlns:a16="http://schemas.microsoft.com/office/drawing/2014/main" id="{4A17A5B9-140E-E819-6A79-B88C1DFC2872}"/>
              </a:ext>
            </a:extLst>
          </p:cNvPr>
          <p:cNvGrpSpPr/>
          <p:nvPr/>
        </p:nvGrpSpPr>
        <p:grpSpPr>
          <a:xfrm rot="19986364">
            <a:off x="3907179" y="1181435"/>
            <a:ext cx="365092" cy="386112"/>
            <a:chOff x="4168306" y="1669918"/>
            <a:chExt cx="720964" cy="762473"/>
          </a:xfrm>
          <a:noFill/>
        </p:grpSpPr>
        <p:sp>
          <p:nvSpPr>
            <p:cNvPr id="270" name="任意多边形: 形状 269">
              <a:extLst>
                <a:ext uri="{FF2B5EF4-FFF2-40B4-BE49-F238E27FC236}">
                  <a16:creationId xmlns:a16="http://schemas.microsoft.com/office/drawing/2014/main" id="{C0344FA2-D74C-486F-BAC6-88D7CFEF1336}"/>
                </a:ext>
              </a:extLst>
            </p:cNvPr>
            <p:cNvSpPr/>
            <p:nvPr/>
          </p:nvSpPr>
          <p:spPr>
            <a:xfrm>
              <a:off x="4711940" y="1905730"/>
              <a:ext cx="177330" cy="232098"/>
            </a:xfrm>
            <a:custGeom>
              <a:avLst/>
              <a:gdLst>
                <a:gd name="connsiteX0" fmla="*/ 136557 w 177330"/>
                <a:gd name="connsiteY0" fmla="*/ 4451 h 232098"/>
                <a:gd name="connsiteX1" fmla="*/ 67024 w 177330"/>
                <a:gd name="connsiteY1" fmla="*/ 15881 h 232098"/>
                <a:gd name="connsiteX2" fmla="*/ 14637 w 177330"/>
                <a:gd name="connsiteY2" fmla="*/ 83509 h 232098"/>
                <a:gd name="connsiteX3" fmla="*/ 40354 w 177330"/>
                <a:gd name="connsiteY3" fmla="*/ 227336 h 232098"/>
                <a:gd name="connsiteX4" fmla="*/ 63214 w 177330"/>
                <a:gd name="connsiteY4" fmla="*/ 232099 h 232098"/>
                <a:gd name="connsiteX5" fmla="*/ 162274 w 177330"/>
                <a:gd name="connsiteY5" fmla="*/ 147326 h 232098"/>
                <a:gd name="connsiteX6" fmla="*/ 136557 w 177330"/>
                <a:gd name="connsiteY6" fmla="*/ 4451 h 232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7330" h="232098">
                  <a:moveTo>
                    <a:pt x="136557" y="4451"/>
                  </a:moveTo>
                  <a:cubicBezTo>
                    <a:pt x="115602" y="-4121"/>
                    <a:pt x="90837" y="-311"/>
                    <a:pt x="67024" y="15881"/>
                  </a:cubicBezTo>
                  <a:cubicBezTo>
                    <a:pt x="45117" y="31121"/>
                    <a:pt x="27019" y="54934"/>
                    <a:pt x="14637" y="83509"/>
                  </a:cubicBezTo>
                  <a:cubicBezTo>
                    <a:pt x="-12033" y="146374"/>
                    <a:pt x="-1556" y="209239"/>
                    <a:pt x="40354" y="227336"/>
                  </a:cubicBezTo>
                  <a:cubicBezTo>
                    <a:pt x="47974" y="230194"/>
                    <a:pt x="55594" y="232099"/>
                    <a:pt x="63214" y="232099"/>
                  </a:cubicBezTo>
                  <a:cubicBezTo>
                    <a:pt x="99409" y="232099"/>
                    <a:pt x="140367" y="199714"/>
                    <a:pt x="162274" y="147326"/>
                  </a:cubicBezTo>
                  <a:cubicBezTo>
                    <a:pt x="189897" y="85414"/>
                    <a:pt x="178467" y="22549"/>
                    <a:pt x="136557" y="4451"/>
                  </a:cubicBezTo>
                  <a:close/>
                </a:path>
              </a:pathLst>
            </a:custGeom>
            <a:grpFill/>
            <a:ln w="6350" cap="flat">
              <a:solidFill>
                <a:srgbClr val="CCC8C2"/>
              </a:solidFill>
              <a:prstDash val="solid"/>
              <a:miter/>
            </a:ln>
          </p:spPr>
          <p:txBody>
            <a:bodyPr rtlCol="0" anchor="ctr"/>
            <a:lstStyle/>
            <a:p>
              <a:endParaRPr lang="zh-CN" altLang="en-US"/>
            </a:p>
          </p:txBody>
        </p:sp>
        <p:sp>
          <p:nvSpPr>
            <p:cNvPr id="271" name="任意多边形: 形状 270">
              <a:extLst>
                <a:ext uri="{FF2B5EF4-FFF2-40B4-BE49-F238E27FC236}">
                  <a16:creationId xmlns:a16="http://schemas.microsoft.com/office/drawing/2014/main" id="{D9CFD0B9-C990-6A68-43AA-C81624659977}"/>
                </a:ext>
              </a:extLst>
            </p:cNvPr>
            <p:cNvSpPr/>
            <p:nvPr/>
          </p:nvSpPr>
          <p:spPr>
            <a:xfrm>
              <a:off x="4168306" y="1905307"/>
              <a:ext cx="176423" cy="233474"/>
            </a:xfrm>
            <a:custGeom>
              <a:avLst/>
              <a:gdLst>
                <a:gd name="connsiteX0" fmla="*/ 136313 w 176423"/>
                <a:gd name="connsiteY0" fmla="*/ 227759 h 233474"/>
                <a:gd name="connsiteX1" fmla="*/ 162030 w 176423"/>
                <a:gd name="connsiteY1" fmla="*/ 83932 h 233474"/>
                <a:gd name="connsiteX2" fmla="*/ 109643 w 176423"/>
                <a:gd name="connsiteY2" fmla="*/ 16304 h 233474"/>
                <a:gd name="connsiteX3" fmla="*/ 40110 w 176423"/>
                <a:gd name="connsiteY3" fmla="*/ 4874 h 233474"/>
                <a:gd name="connsiteX4" fmla="*/ 14393 w 176423"/>
                <a:gd name="connsiteY4" fmla="*/ 148702 h 233474"/>
                <a:gd name="connsiteX5" fmla="*/ 113453 w 176423"/>
                <a:gd name="connsiteY5" fmla="*/ 233474 h 233474"/>
                <a:gd name="connsiteX6" fmla="*/ 136313 w 176423"/>
                <a:gd name="connsiteY6" fmla="*/ 227759 h 2334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6423" h="233474">
                  <a:moveTo>
                    <a:pt x="136313" y="227759"/>
                  </a:moveTo>
                  <a:cubicBezTo>
                    <a:pt x="177270" y="209662"/>
                    <a:pt x="188700" y="146796"/>
                    <a:pt x="162030" y="83932"/>
                  </a:cubicBezTo>
                  <a:cubicBezTo>
                    <a:pt x="149648" y="55357"/>
                    <a:pt x="130598" y="31544"/>
                    <a:pt x="109643" y="16304"/>
                  </a:cubicBezTo>
                  <a:cubicBezTo>
                    <a:pt x="85830" y="112"/>
                    <a:pt x="61065" y="-4651"/>
                    <a:pt x="40110" y="4874"/>
                  </a:cubicBezTo>
                  <a:cubicBezTo>
                    <a:pt x="-847" y="22971"/>
                    <a:pt x="-12277" y="85837"/>
                    <a:pt x="14393" y="148702"/>
                  </a:cubicBezTo>
                  <a:cubicBezTo>
                    <a:pt x="36300" y="200137"/>
                    <a:pt x="77258" y="233474"/>
                    <a:pt x="113453" y="233474"/>
                  </a:cubicBezTo>
                  <a:cubicBezTo>
                    <a:pt x="121073" y="232521"/>
                    <a:pt x="128693" y="231569"/>
                    <a:pt x="136313" y="227759"/>
                  </a:cubicBezTo>
                  <a:close/>
                </a:path>
              </a:pathLst>
            </a:custGeom>
            <a:grpFill/>
            <a:ln w="6350" cap="flat">
              <a:solidFill>
                <a:srgbClr val="CCC8C2"/>
              </a:solidFill>
              <a:prstDash val="solid"/>
              <a:miter/>
            </a:ln>
          </p:spPr>
          <p:txBody>
            <a:bodyPr rtlCol="0" anchor="ctr"/>
            <a:lstStyle/>
            <a:p>
              <a:endParaRPr lang="zh-CN" altLang="en-US"/>
            </a:p>
          </p:txBody>
        </p:sp>
        <p:sp>
          <p:nvSpPr>
            <p:cNvPr id="272" name="任意多边形: 形状 271">
              <a:extLst>
                <a:ext uri="{FF2B5EF4-FFF2-40B4-BE49-F238E27FC236}">
                  <a16:creationId xmlns:a16="http://schemas.microsoft.com/office/drawing/2014/main" id="{F00C4752-0356-03DA-CC05-E34BD8B25BAB}"/>
                </a:ext>
              </a:extLst>
            </p:cNvPr>
            <p:cNvSpPr/>
            <p:nvPr/>
          </p:nvSpPr>
          <p:spPr>
            <a:xfrm>
              <a:off x="4554365" y="1669918"/>
              <a:ext cx="202798" cy="312653"/>
            </a:xfrm>
            <a:custGeom>
              <a:avLst/>
              <a:gdLst>
                <a:gd name="connsiteX0" fmla="*/ 71247 w 202798"/>
                <a:gd name="connsiteY0" fmla="*/ 311701 h 312653"/>
                <a:gd name="connsiteX1" fmla="*/ 83630 w 202798"/>
                <a:gd name="connsiteY1" fmla="*/ 312654 h 312653"/>
                <a:gd name="connsiteX2" fmla="*/ 151257 w 202798"/>
                <a:gd name="connsiteY2" fmla="*/ 276459 h 312653"/>
                <a:gd name="connsiteX3" fmla="*/ 197930 w 202798"/>
                <a:gd name="connsiteY3" fmla="*/ 174541 h 312653"/>
                <a:gd name="connsiteX4" fmla="*/ 131255 w 202798"/>
                <a:gd name="connsiteY4" fmla="*/ 1186 h 312653"/>
                <a:gd name="connsiteX5" fmla="*/ 4572 w 202798"/>
                <a:gd name="connsiteY5" fmla="*/ 138346 h 312653"/>
                <a:gd name="connsiteX6" fmla="*/ 10287 w 202798"/>
                <a:gd name="connsiteY6" fmla="*/ 250741 h 312653"/>
                <a:gd name="connsiteX7" fmla="*/ 71247 w 202798"/>
                <a:gd name="connsiteY7" fmla="*/ 311701 h 3126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2798" h="312653">
                  <a:moveTo>
                    <a:pt x="71247" y="311701"/>
                  </a:moveTo>
                  <a:cubicBezTo>
                    <a:pt x="75057" y="312654"/>
                    <a:pt x="79819" y="312654"/>
                    <a:pt x="83630" y="312654"/>
                  </a:cubicBezTo>
                  <a:cubicBezTo>
                    <a:pt x="106490" y="312654"/>
                    <a:pt x="130302" y="300271"/>
                    <a:pt x="151257" y="276459"/>
                  </a:cubicBezTo>
                  <a:cubicBezTo>
                    <a:pt x="173165" y="250741"/>
                    <a:pt x="190309" y="214546"/>
                    <a:pt x="197930" y="174541"/>
                  </a:cubicBezTo>
                  <a:cubicBezTo>
                    <a:pt x="215075" y="87864"/>
                    <a:pt x="185547" y="11664"/>
                    <a:pt x="131255" y="1186"/>
                  </a:cubicBezTo>
                  <a:cubicBezTo>
                    <a:pt x="76962" y="-9291"/>
                    <a:pt x="21717" y="50716"/>
                    <a:pt x="4572" y="138346"/>
                  </a:cubicBezTo>
                  <a:cubicBezTo>
                    <a:pt x="-3048" y="178351"/>
                    <a:pt x="-1143" y="218356"/>
                    <a:pt x="10287" y="250741"/>
                  </a:cubicBezTo>
                  <a:cubicBezTo>
                    <a:pt x="22669" y="285031"/>
                    <a:pt x="44577" y="306939"/>
                    <a:pt x="71247" y="311701"/>
                  </a:cubicBezTo>
                  <a:close/>
                </a:path>
              </a:pathLst>
            </a:custGeom>
            <a:grpFill/>
            <a:ln w="6350" cap="flat">
              <a:solidFill>
                <a:srgbClr val="CCC8C2"/>
              </a:solidFill>
              <a:prstDash val="solid"/>
              <a:miter/>
            </a:ln>
          </p:spPr>
          <p:txBody>
            <a:bodyPr rtlCol="0" anchor="ctr"/>
            <a:lstStyle/>
            <a:p>
              <a:endParaRPr lang="zh-CN" altLang="en-US"/>
            </a:p>
          </p:txBody>
        </p:sp>
        <p:sp>
          <p:nvSpPr>
            <p:cNvPr id="273" name="任意多边形: 形状 272">
              <a:extLst>
                <a:ext uri="{FF2B5EF4-FFF2-40B4-BE49-F238E27FC236}">
                  <a16:creationId xmlns:a16="http://schemas.microsoft.com/office/drawing/2014/main" id="{95381134-10C3-5490-182A-31BC457CC43E}"/>
                </a:ext>
              </a:extLst>
            </p:cNvPr>
            <p:cNvSpPr/>
            <p:nvPr/>
          </p:nvSpPr>
          <p:spPr>
            <a:xfrm>
              <a:off x="4300107" y="1669918"/>
              <a:ext cx="202441" cy="313606"/>
            </a:xfrm>
            <a:custGeom>
              <a:avLst/>
              <a:gdLst>
                <a:gd name="connsiteX0" fmla="*/ 51185 w 202441"/>
                <a:gd name="connsiteY0" fmla="*/ 277411 h 313606"/>
                <a:gd name="connsiteX1" fmla="*/ 118812 w 202441"/>
                <a:gd name="connsiteY1" fmla="*/ 313606 h 313606"/>
                <a:gd name="connsiteX2" fmla="*/ 131195 w 202441"/>
                <a:gd name="connsiteY2" fmla="*/ 312654 h 313606"/>
                <a:gd name="connsiteX3" fmla="*/ 192155 w 202441"/>
                <a:gd name="connsiteY3" fmla="*/ 250741 h 313606"/>
                <a:gd name="connsiteX4" fmla="*/ 197870 w 202441"/>
                <a:gd name="connsiteY4" fmla="*/ 138346 h 313606"/>
                <a:gd name="connsiteX5" fmla="*/ 71187 w 202441"/>
                <a:gd name="connsiteY5" fmla="*/ 1186 h 313606"/>
                <a:gd name="connsiteX6" fmla="*/ 4512 w 202441"/>
                <a:gd name="connsiteY6" fmla="*/ 174541 h 313606"/>
                <a:gd name="connsiteX7" fmla="*/ 51185 w 202441"/>
                <a:gd name="connsiteY7" fmla="*/ 277411 h 3136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2441" h="313606">
                  <a:moveTo>
                    <a:pt x="51185" y="277411"/>
                  </a:moveTo>
                  <a:cubicBezTo>
                    <a:pt x="72140" y="301224"/>
                    <a:pt x="95000" y="313606"/>
                    <a:pt x="118812" y="313606"/>
                  </a:cubicBezTo>
                  <a:cubicBezTo>
                    <a:pt x="122622" y="313606"/>
                    <a:pt x="127385" y="313606"/>
                    <a:pt x="131195" y="312654"/>
                  </a:cubicBezTo>
                  <a:cubicBezTo>
                    <a:pt x="158817" y="307891"/>
                    <a:pt x="179772" y="285031"/>
                    <a:pt x="192155" y="250741"/>
                  </a:cubicBezTo>
                  <a:cubicBezTo>
                    <a:pt x="203585" y="218356"/>
                    <a:pt x="205490" y="179304"/>
                    <a:pt x="197870" y="138346"/>
                  </a:cubicBezTo>
                  <a:cubicBezTo>
                    <a:pt x="180725" y="50716"/>
                    <a:pt x="125480" y="-9291"/>
                    <a:pt x="71187" y="1186"/>
                  </a:cubicBezTo>
                  <a:cubicBezTo>
                    <a:pt x="16895" y="11664"/>
                    <a:pt x="-11680" y="87864"/>
                    <a:pt x="4512" y="174541"/>
                  </a:cubicBezTo>
                  <a:cubicBezTo>
                    <a:pt x="13085" y="215499"/>
                    <a:pt x="29277" y="251694"/>
                    <a:pt x="51185" y="277411"/>
                  </a:cubicBezTo>
                  <a:close/>
                </a:path>
              </a:pathLst>
            </a:custGeom>
            <a:grpFill/>
            <a:ln w="6350" cap="flat">
              <a:solidFill>
                <a:srgbClr val="CCC8C2"/>
              </a:solidFill>
              <a:prstDash val="solid"/>
              <a:miter/>
            </a:ln>
          </p:spPr>
          <p:txBody>
            <a:bodyPr rtlCol="0" anchor="ctr"/>
            <a:lstStyle/>
            <a:p>
              <a:endParaRPr lang="zh-CN" altLang="en-US"/>
            </a:p>
          </p:txBody>
        </p:sp>
        <p:sp>
          <p:nvSpPr>
            <p:cNvPr id="274" name="任意多边形: 形状 273">
              <a:extLst>
                <a:ext uri="{FF2B5EF4-FFF2-40B4-BE49-F238E27FC236}">
                  <a16:creationId xmlns:a16="http://schemas.microsoft.com/office/drawing/2014/main" id="{E3AA8008-0594-05B7-AAEE-51FAFC63DDDA}"/>
                </a:ext>
              </a:extLst>
            </p:cNvPr>
            <p:cNvSpPr/>
            <p:nvPr/>
          </p:nvSpPr>
          <p:spPr>
            <a:xfrm>
              <a:off x="4277873" y="1993049"/>
              <a:ext cx="503037" cy="439342"/>
            </a:xfrm>
            <a:custGeom>
              <a:avLst/>
              <a:gdLst>
                <a:gd name="connsiteX0" fmla="*/ 362979 w 503037"/>
                <a:gd name="connsiteY0" fmla="*/ 51435 h 439342"/>
                <a:gd name="connsiteX1" fmla="*/ 282969 w 503037"/>
                <a:gd name="connsiteY1" fmla="*/ 3810 h 439342"/>
                <a:gd name="connsiteX2" fmla="*/ 254394 w 503037"/>
                <a:gd name="connsiteY2" fmla="*/ 0 h 439342"/>
                <a:gd name="connsiteX3" fmla="*/ 248679 w 503037"/>
                <a:gd name="connsiteY3" fmla="*/ 0 h 439342"/>
                <a:gd name="connsiteX4" fmla="*/ 220104 w 503037"/>
                <a:gd name="connsiteY4" fmla="*/ 3810 h 439342"/>
                <a:gd name="connsiteX5" fmla="*/ 138189 w 503037"/>
                <a:gd name="connsiteY5" fmla="*/ 53340 h 439342"/>
                <a:gd name="connsiteX6" fmla="*/ 55321 w 503037"/>
                <a:gd name="connsiteY6" fmla="*/ 152400 h 439342"/>
                <a:gd name="connsiteX7" fmla="*/ 1029 w 503037"/>
                <a:gd name="connsiteY7" fmla="*/ 288607 h 439342"/>
                <a:gd name="connsiteX8" fmla="*/ 88659 w 503037"/>
                <a:gd name="connsiteY8" fmla="*/ 414338 h 439342"/>
                <a:gd name="connsiteX9" fmla="*/ 174384 w 503037"/>
                <a:gd name="connsiteY9" fmla="*/ 439103 h 439342"/>
                <a:gd name="connsiteX10" fmla="*/ 251536 w 503037"/>
                <a:gd name="connsiteY10" fmla="*/ 419100 h 439342"/>
                <a:gd name="connsiteX11" fmla="*/ 414414 w 503037"/>
                <a:gd name="connsiteY11" fmla="*/ 414338 h 439342"/>
                <a:gd name="connsiteX12" fmla="*/ 502044 w 503037"/>
                <a:gd name="connsiteY12" fmla="*/ 288607 h 439342"/>
                <a:gd name="connsiteX13" fmla="*/ 447751 w 503037"/>
                <a:gd name="connsiteY13" fmla="*/ 153352 h 439342"/>
                <a:gd name="connsiteX14" fmla="*/ 362979 w 503037"/>
                <a:gd name="connsiteY14" fmla="*/ 51435 h 4393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03037" h="439342">
                  <a:moveTo>
                    <a:pt x="362979" y="51435"/>
                  </a:moveTo>
                  <a:cubicBezTo>
                    <a:pt x="358216" y="47625"/>
                    <a:pt x="317259" y="10477"/>
                    <a:pt x="282969" y="3810"/>
                  </a:cubicBezTo>
                  <a:cubicBezTo>
                    <a:pt x="270586" y="952"/>
                    <a:pt x="261061" y="0"/>
                    <a:pt x="254394" y="0"/>
                  </a:cubicBezTo>
                  <a:cubicBezTo>
                    <a:pt x="252489" y="0"/>
                    <a:pt x="250584" y="0"/>
                    <a:pt x="248679" y="0"/>
                  </a:cubicBezTo>
                  <a:cubicBezTo>
                    <a:pt x="241059" y="0"/>
                    <a:pt x="232486" y="1905"/>
                    <a:pt x="220104" y="3810"/>
                  </a:cubicBezTo>
                  <a:cubicBezTo>
                    <a:pt x="184861" y="10477"/>
                    <a:pt x="143904" y="47625"/>
                    <a:pt x="138189" y="53340"/>
                  </a:cubicBezTo>
                  <a:lnTo>
                    <a:pt x="55321" y="152400"/>
                  </a:lnTo>
                  <a:cubicBezTo>
                    <a:pt x="13411" y="197167"/>
                    <a:pt x="-4686" y="242888"/>
                    <a:pt x="1029" y="288607"/>
                  </a:cubicBezTo>
                  <a:cubicBezTo>
                    <a:pt x="11506" y="365760"/>
                    <a:pt x="85801" y="412432"/>
                    <a:pt x="88659" y="414338"/>
                  </a:cubicBezTo>
                  <a:cubicBezTo>
                    <a:pt x="120091" y="432435"/>
                    <a:pt x="149619" y="439103"/>
                    <a:pt x="174384" y="439103"/>
                  </a:cubicBezTo>
                  <a:cubicBezTo>
                    <a:pt x="210579" y="439103"/>
                    <a:pt x="238201" y="426720"/>
                    <a:pt x="251536" y="419100"/>
                  </a:cubicBezTo>
                  <a:cubicBezTo>
                    <a:pt x="274396" y="431482"/>
                    <a:pt x="338214" y="460057"/>
                    <a:pt x="414414" y="414338"/>
                  </a:cubicBezTo>
                  <a:cubicBezTo>
                    <a:pt x="417271" y="412432"/>
                    <a:pt x="491566" y="365760"/>
                    <a:pt x="502044" y="288607"/>
                  </a:cubicBezTo>
                  <a:cubicBezTo>
                    <a:pt x="507759" y="242888"/>
                    <a:pt x="488709" y="197167"/>
                    <a:pt x="447751" y="153352"/>
                  </a:cubicBezTo>
                  <a:lnTo>
                    <a:pt x="362979" y="51435"/>
                  </a:lnTo>
                  <a:close/>
                </a:path>
              </a:pathLst>
            </a:custGeom>
            <a:grpFill/>
            <a:ln w="6350" cap="flat">
              <a:solidFill>
                <a:srgbClr val="CCC8C2"/>
              </a:solidFill>
              <a:prstDash val="solid"/>
              <a:miter/>
            </a:ln>
          </p:spPr>
          <p:txBody>
            <a:bodyPr rtlCol="0" anchor="ctr"/>
            <a:lstStyle/>
            <a:p>
              <a:endParaRPr lang="zh-CN" altLang="en-US"/>
            </a:p>
          </p:txBody>
        </p:sp>
      </p:grpSp>
      <p:grpSp>
        <p:nvGrpSpPr>
          <p:cNvPr id="275" name="组合 274">
            <a:extLst>
              <a:ext uri="{FF2B5EF4-FFF2-40B4-BE49-F238E27FC236}">
                <a16:creationId xmlns:a16="http://schemas.microsoft.com/office/drawing/2014/main" id="{E5B442E9-C094-D1FA-B4F3-D674B4466BFA}"/>
              </a:ext>
            </a:extLst>
          </p:cNvPr>
          <p:cNvGrpSpPr/>
          <p:nvPr/>
        </p:nvGrpSpPr>
        <p:grpSpPr>
          <a:xfrm rot="8754038">
            <a:off x="10386857" y="628883"/>
            <a:ext cx="502861" cy="531813"/>
            <a:chOff x="4168306" y="1669918"/>
            <a:chExt cx="720964" cy="762473"/>
          </a:xfrm>
          <a:noFill/>
        </p:grpSpPr>
        <p:sp>
          <p:nvSpPr>
            <p:cNvPr id="276" name="任意多边形: 形状 275">
              <a:extLst>
                <a:ext uri="{FF2B5EF4-FFF2-40B4-BE49-F238E27FC236}">
                  <a16:creationId xmlns:a16="http://schemas.microsoft.com/office/drawing/2014/main" id="{AFF8F660-6C80-31D7-0432-1562A7C2C4AB}"/>
                </a:ext>
              </a:extLst>
            </p:cNvPr>
            <p:cNvSpPr/>
            <p:nvPr/>
          </p:nvSpPr>
          <p:spPr>
            <a:xfrm>
              <a:off x="4711940" y="1905730"/>
              <a:ext cx="177330" cy="232098"/>
            </a:xfrm>
            <a:custGeom>
              <a:avLst/>
              <a:gdLst>
                <a:gd name="connsiteX0" fmla="*/ 136557 w 177330"/>
                <a:gd name="connsiteY0" fmla="*/ 4451 h 232098"/>
                <a:gd name="connsiteX1" fmla="*/ 67024 w 177330"/>
                <a:gd name="connsiteY1" fmla="*/ 15881 h 232098"/>
                <a:gd name="connsiteX2" fmla="*/ 14637 w 177330"/>
                <a:gd name="connsiteY2" fmla="*/ 83509 h 232098"/>
                <a:gd name="connsiteX3" fmla="*/ 40354 w 177330"/>
                <a:gd name="connsiteY3" fmla="*/ 227336 h 232098"/>
                <a:gd name="connsiteX4" fmla="*/ 63214 w 177330"/>
                <a:gd name="connsiteY4" fmla="*/ 232099 h 232098"/>
                <a:gd name="connsiteX5" fmla="*/ 162274 w 177330"/>
                <a:gd name="connsiteY5" fmla="*/ 147326 h 232098"/>
                <a:gd name="connsiteX6" fmla="*/ 136557 w 177330"/>
                <a:gd name="connsiteY6" fmla="*/ 4451 h 232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7330" h="232098">
                  <a:moveTo>
                    <a:pt x="136557" y="4451"/>
                  </a:moveTo>
                  <a:cubicBezTo>
                    <a:pt x="115602" y="-4121"/>
                    <a:pt x="90837" y="-311"/>
                    <a:pt x="67024" y="15881"/>
                  </a:cubicBezTo>
                  <a:cubicBezTo>
                    <a:pt x="45117" y="31121"/>
                    <a:pt x="27019" y="54934"/>
                    <a:pt x="14637" y="83509"/>
                  </a:cubicBezTo>
                  <a:cubicBezTo>
                    <a:pt x="-12033" y="146374"/>
                    <a:pt x="-1556" y="209239"/>
                    <a:pt x="40354" y="227336"/>
                  </a:cubicBezTo>
                  <a:cubicBezTo>
                    <a:pt x="47974" y="230194"/>
                    <a:pt x="55594" y="232099"/>
                    <a:pt x="63214" y="232099"/>
                  </a:cubicBezTo>
                  <a:cubicBezTo>
                    <a:pt x="99409" y="232099"/>
                    <a:pt x="140367" y="199714"/>
                    <a:pt x="162274" y="147326"/>
                  </a:cubicBezTo>
                  <a:cubicBezTo>
                    <a:pt x="189897" y="85414"/>
                    <a:pt x="178467" y="22549"/>
                    <a:pt x="136557" y="4451"/>
                  </a:cubicBezTo>
                  <a:close/>
                </a:path>
              </a:pathLst>
            </a:custGeom>
            <a:grpFill/>
            <a:ln w="6350" cap="flat">
              <a:solidFill>
                <a:srgbClr val="CCC8C2"/>
              </a:solidFill>
              <a:prstDash val="solid"/>
              <a:miter/>
            </a:ln>
          </p:spPr>
          <p:txBody>
            <a:bodyPr rtlCol="0" anchor="ctr"/>
            <a:lstStyle/>
            <a:p>
              <a:endParaRPr lang="zh-CN" altLang="en-US"/>
            </a:p>
          </p:txBody>
        </p:sp>
        <p:sp>
          <p:nvSpPr>
            <p:cNvPr id="277" name="任意多边形: 形状 276">
              <a:extLst>
                <a:ext uri="{FF2B5EF4-FFF2-40B4-BE49-F238E27FC236}">
                  <a16:creationId xmlns:a16="http://schemas.microsoft.com/office/drawing/2014/main" id="{FC67E1C0-1E20-5657-F29B-2EEBD6069DA3}"/>
                </a:ext>
              </a:extLst>
            </p:cNvPr>
            <p:cNvSpPr/>
            <p:nvPr/>
          </p:nvSpPr>
          <p:spPr>
            <a:xfrm>
              <a:off x="4168306" y="1905307"/>
              <a:ext cx="176423" cy="233474"/>
            </a:xfrm>
            <a:custGeom>
              <a:avLst/>
              <a:gdLst>
                <a:gd name="connsiteX0" fmla="*/ 136313 w 176423"/>
                <a:gd name="connsiteY0" fmla="*/ 227759 h 233474"/>
                <a:gd name="connsiteX1" fmla="*/ 162030 w 176423"/>
                <a:gd name="connsiteY1" fmla="*/ 83932 h 233474"/>
                <a:gd name="connsiteX2" fmla="*/ 109643 w 176423"/>
                <a:gd name="connsiteY2" fmla="*/ 16304 h 233474"/>
                <a:gd name="connsiteX3" fmla="*/ 40110 w 176423"/>
                <a:gd name="connsiteY3" fmla="*/ 4874 h 233474"/>
                <a:gd name="connsiteX4" fmla="*/ 14393 w 176423"/>
                <a:gd name="connsiteY4" fmla="*/ 148702 h 233474"/>
                <a:gd name="connsiteX5" fmla="*/ 113453 w 176423"/>
                <a:gd name="connsiteY5" fmla="*/ 233474 h 233474"/>
                <a:gd name="connsiteX6" fmla="*/ 136313 w 176423"/>
                <a:gd name="connsiteY6" fmla="*/ 227759 h 2334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6423" h="233474">
                  <a:moveTo>
                    <a:pt x="136313" y="227759"/>
                  </a:moveTo>
                  <a:cubicBezTo>
                    <a:pt x="177270" y="209662"/>
                    <a:pt x="188700" y="146796"/>
                    <a:pt x="162030" y="83932"/>
                  </a:cubicBezTo>
                  <a:cubicBezTo>
                    <a:pt x="149648" y="55357"/>
                    <a:pt x="130598" y="31544"/>
                    <a:pt x="109643" y="16304"/>
                  </a:cubicBezTo>
                  <a:cubicBezTo>
                    <a:pt x="85830" y="112"/>
                    <a:pt x="61065" y="-4651"/>
                    <a:pt x="40110" y="4874"/>
                  </a:cubicBezTo>
                  <a:cubicBezTo>
                    <a:pt x="-847" y="22971"/>
                    <a:pt x="-12277" y="85837"/>
                    <a:pt x="14393" y="148702"/>
                  </a:cubicBezTo>
                  <a:cubicBezTo>
                    <a:pt x="36300" y="200137"/>
                    <a:pt x="77258" y="233474"/>
                    <a:pt x="113453" y="233474"/>
                  </a:cubicBezTo>
                  <a:cubicBezTo>
                    <a:pt x="121073" y="232521"/>
                    <a:pt x="128693" y="231569"/>
                    <a:pt x="136313" y="227759"/>
                  </a:cubicBezTo>
                  <a:close/>
                </a:path>
              </a:pathLst>
            </a:custGeom>
            <a:grpFill/>
            <a:ln w="6350" cap="flat">
              <a:solidFill>
                <a:srgbClr val="CCC8C2"/>
              </a:solidFill>
              <a:prstDash val="solid"/>
              <a:miter/>
            </a:ln>
          </p:spPr>
          <p:txBody>
            <a:bodyPr rtlCol="0" anchor="ctr"/>
            <a:lstStyle/>
            <a:p>
              <a:endParaRPr lang="zh-CN" altLang="en-US"/>
            </a:p>
          </p:txBody>
        </p:sp>
        <p:sp>
          <p:nvSpPr>
            <p:cNvPr id="278" name="任意多边形: 形状 277">
              <a:extLst>
                <a:ext uri="{FF2B5EF4-FFF2-40B4-BE49-F238E27FC236}">
                  <a16:creationId xmlns:a16="http://schemas.microsoft.com/office/drawing/2014/main" id="{A38E074B-8A6C-167C-B321-1AE1E59BDAEB}"/>
                </a:ext>
              </a:extLst>
            </p:cNvPr>
            <p:cNvSpPr/>
            <p:nvPr/>
          </p:nvSpPr>
          <p:spPr>
            <a:xfrm>
              <a:off x="4554365" y="1669918"/>
              <a:ext cx="202798" cy="312653"/>
            </a:xfrm>
            <a:custGeom>
              <a:avLst/>
              <a:gdLst>
                <a:gd name="connsiteX0" fmla="*/ 71247 w 202798"/>
                <a:gd name="connsiteY0" fmla="*/ 311701 h 312653"/>
                <a:gd name="connsiteX1" fmla="*/ 83630 w 202798"/>
                <a:gd name="connsiteY1" fmla="*/ 312654 h 312653"/>
                <a:gd name="connsiteX2" fmla="*/ 151257 w 202798"/>
                <a:gd name="connsiteY2" fmla="*/ 276459 h 312653"/>
                <a:gd name="connsiteX3" fmla="*/ 197930 w 202798"/>
                <a:gd name="connsiteY3" fmla="*/ 174541 h 312653"/>
                <a:gd name="connsiteX4" fmla="*/ 131255 w 202798"/>
                <a:gd name="connsiteY4" fmla="*/ 1186 h 312653"/>
                <a:gd name="connsiteX5" fmla="*/ 4572 w 202798"/>
                <a:gd name="connsiteY5" fmla="*/ 138346 h 312653"/>
                <a:gd name="connsiteX6" fmla="*/ 10287 w 202798"/>
                <a:gd name="connsiteY6" fmla="*/ 250741 h 312653"/>
                <a:gd name="connsiteX7" fmla="*/ 71247 w 202798"/>
                <a:gd name="connsiteY7" fmla="*/ 311701 h 3126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2798" h="312653">
                  <a:moveTo>
                    <a:pt x="71247" y="311701"/>
                  </a:moveTo>
                  <a:cubicBezTo>
                    <a:pt x="75057" y="312654"/>
                    <a:pt x="79819" y="312654"/>
                    <a:pt x="83630" y="312654"/>
                  </a:cubicBezTo>
                  <a:cubicBezTo>
                    <a:pt x="106490" y="312654"/>
                    <a:pt x="130302" y="300271"/>
                    <a:pt x="151257" y="276459"/>
                  </a:cubicBezTo>
                  <a:cubicBezTo>
                    <a:pt x="173165" y="250741"/>
                    <a:pt x="190309" y="214546"/>
                    <a:pt x="197930" y="174541"/>
                  </a:cubicBezTo>
                  <a:cubicBezTo>
                    <a:pt x="215075" y="87864"/>
                    <a:pt x="185547" y="11664"/>
                    <a:pt x="131255" y="1186"/>
                  </a:cubicBezTo>
                  <a:cubicBezTo>
                    <a:pt x="76962" y="-9291"/>
                    <a:pt x="21717" y="50716"/>
                    <a:pt x="4572" y="138346"/>
                  </a:cubicBezTo>
                  <a:cubicBezTo>
                    <a:pt x="-3048" y="178351"/>
                    <a:pt x="-1143" y="218356"/>
                    <a:pt x="10287" y="250741"/>
                  </a:cubicBezTo>
                  <a:cubicBezTo>
                    <a:pt x="22669" y="285031"/>
                    <a:pt x="44577" y="306939"/>
                    <a:pt x="71247" y="311701"/>
                  </a:cubicBezTo>
                  <a:close/>
                </a:path>
              </a:pathLst>
            </a:custGeom>
            <a:grpFill/>
            <a:ln w="6350" cap="flat">
              <a:solidFill>
                <a:srgbClr val="CCC8C2"/>
              </a:solidFill>
              <a:prstDash val="solid"/>
              <a:miter/>
            </a:ln>
          </p:spPr>
          <p:txBody>
            <a:bodyPr rtlCol="0" anchor="ctr"/>
            <a:lstStyle/>
            <a:p>
              <a:endParaRPr lang="zh-CN" altLang="en-US"/>
            </a:p>
          </p:txBody>
        </p:sp>
        <p:sp>
          <p:nvSpPr>
            <p:cNvPr id="279" name="任意多边形: 形状 278">
              <a:extLst>
                <a:ext uri="{FF2B5EF4-FFF2-40B4-BE49-F238E27FC236}">
                  <a16:creationId xmlns:a16="http://schemas.microsoft.com/office/drawing/2014/main" id="{34E0EFB5-5410-78D0-DD7E-AAF29ED00D5F}"/>
                </a:ext>
              </a:extLst>
            </p:cNvPr>
            <p:cNvSpPr/>
            <p:nvPr/>
          </p:nvSpPr>
          <p:spPr>
            <a:xfrm>
              <a:off x="4300107" y="1669918"/>
              <a:ext cx="202441" cy="313606"/>
            </a:xfrm>
            <a:custGeom>
              <a:avLst/>
              <a:gdLst>
                <a:gd name="connsiteX0" fmla="*/ 51185 w 202441"/>
                <a:gd name="connsiteY0" fmla="*/ 277411 h 313606"/>
                <a:gd name="connsiteX1" fmla="*/ 118812 w 202441"/>
                <a:gd name="connsiteY1" fmla="*/ 313606 h 313606"/>
                <a:gd name="connsiteX2" fmla="*/ 131195 w 202441"/>
                <a:gd name="connsiteY2" fmla="*/ 312654 h 313606"/>
                <a:gd name="connsiteX3" fmla="*/ 192155 w 202441"/>
                <a:gd name="connsiteY3" fmla="*/ 250741 h 313606"/>
                <a:gd name="connsiteX4" fmla="*/ 197870 w 202441"/>
                <a:gd name="connsiteY4" fmla="*/ 138346 h 313606"/>
                <a:gd name="connsiteX5" fmla="*/ 71187 w 202441"/>
                <a:gd name="connsiteY5" fmla="*/ 1186 h 313606"/>
                <a:gd name="connsiteX6" fmla="*/ 4512 w 202441"/>
                <a:gd name="connsiteY6" fmla="*/ 174541 h 313606"/>
                <a:gd name="connsiteX7" fmla="*/ 51185 w 202441"/>
                <a:gd name="connsiteY7" fmla="*/ 277411 h 3136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2441" h="313606">
                  <a:moveTo>
                    <a:pt x="51185" y="277411"/>
                  </a:moveTo>
                  <a:cubicBezTo>
                    <a:pt x="72140" y="301224"/>
                    <a:pt x="95000" y="313606"/>
                    <a:pt x="118812" y="313606"/>
                  </a:cubicBezTo>
                  <a:cubicBezTo>
                    <a:pt x="122622" y="313606"/>
                    <a:pt x="127385" y="313606"/>
                    <a:pt x="131195" y="312654"/>
                  </a:cubicBezTo>
                  <a:cubicBezTo>
                    <a:pt x="158817" y="307891"/>
                    <a:pt x="179772" y="285031"/>
                    <a:pt x="192155" y="250741"/>
                  </a:cubicBezTo>
                  <a:cubicBezTo>
                    <a:pt x="203585" y="218356"/>
                    <a:pt x="205490" y="179304"/>
                    <a:pt x="197870" y="138346"/>
                  </a:cubicBezTo>
                  <a:cubicBezTo>
                    <a:pt x="180725" y="50716"/>
                    <a:pt x="125480" y="-9291"/>
                    <a:pt x="71187" y="1186"/>
                  </a:cubicBezTo>
                  <a:cubicBezTo>
                    <a:pt x="16895" y="11664"/>
                    <a:pt x="-11680" y="87864"/>
                    <a:pt x="4512" y="174541"/>
                  </a:cubicBezTo>
                  <a:cubicBezTo>
                    <a:pt x="13085" y="215499"/>
                    <a:pt x="29277" y="251694"/>
                    <a:pt x="51185" y="277411"/>
                  </a:cubicBezTo>
                  <a:close/>
                </a:path>
              </a:pathLst>
            </a:custGeom>
            <a:grpFill/>
            <a:ln w="6350" cap="flat">
              <a:solidFill>
                <a:srgbClr val="CCC8C2"/>
              </a:solidFill>
              <a:prstDash val="solid"/>
              <a:miter/>
            </a:ln>
          </p:spPr>
          <p:txBody>
            <a:bodyPr rtlCol="0" anchor="ctr"/>
            <a:lstStyle/>
            <a:p>
              <a:endParaRPr lang="zh-CN" altLang="en-US"/>
            </a:p>
          </p:txBody>
        </p:sp>
        <p:sp>
          <p:nvSpPr>
            <p:cNvPr id="280" name="任意多边形: 形状 279">
              <a:extLst>
                <a:ext uri="{FF2B5EF4-FFF2-40B4-BE49-F238E27FC236}">
                  <a16:creationId xmlns:a16="http://schemas.microsoft.com/office/drawing/2014/main" id="{1260E502-D8E9-7F82-672D-E2DF8255B319}"/>
                </a:ext>
              </a:extLst>
            </p:cNvPr>
            <p:cNvSpPr/>
            <p:nvPr/>
          </p:nvSpPr>
          <p:spPr>
            <a:xfrm>
              <a:off x="4277873" y="1993049"/>
              <a:ext cx="503037" cy="439342"/>
            </a:xfrm>
            <a:custGeom>
              <a:avLst/>
              <a:gdLst>
                <a:gd name="connsiteX0" fmla="*/ 362979 w 503037"/>
                <a:gd name="connsiteY0" fmla="*/ 51435 h 439342"/>
                <a:gd name="connsiteX1" fmla="*/ 282969 w 503037"/>
                <a:gd name="connsiteY1" fmla="*/ 3810 h 439342"/>
                <a:gd name="connsiteX2" fmla="*/ 254394 w 503037"/>
                <a:gd name="connsiteY2" fmla="*/ 0 h 439342"/>
                <a:gd name="connsiteX3" fmla="*/ 248679 w 503037"/>
                <a:gd name="connsiteY3" fmla="*/ 0 h 439342"/>
                <a:gd name="connsiteX4" fmla="*/ 220104 w 503037"/>
                <a:gd name="connsiteY4" fmla="*/ 3810 h 439342"/>
                <a:gd name="connsiteX5" fmla="*/ 138189 w 503037"/>
                <a:gd name="connsiteY5" fmla="*/ 53340 h 439342"/>
                <a:gd name="connsiteX6" fmla="*/ 55321 w 503037"/>
                <a:gd name="connsiteY6" fmla="*/ 152400 h 439342"/>
                <a:gd name="connsiteX7" fmla="*/ 1029 w 503037"/>
                <a:gd name="connsiteY7" fmla="*/ 288607 h 439342"/>
                <a:gd name="connsiteX8" fmla="*/ 88659 w 503037"/>
                <a:gd name="connsiteY8" fmla="*/ 414338 h 439342"/>
                <a:gd name="connsiteX9" fmla="*/ 174384 w 503037"/>
                <a:gd name="connsiteY9" fmla="*/ 439103 h 439342"/>
                <a:gd name="connsiteX10" fmla="*/ 251536 w 503037"/>
                <a:gd name="connsiteY10" fmla="*/ 419100 h 439342"/>
                <a:gd name="connsiteX11" fmla="*/ 414414 w 503037"/>
                <a:gd name="connsiteY11" fmla="*/ 414338 h 439342"/>
                <a:gd name="connsiteX12" fmla="*/ 502044 w 503037"/>
                <a:gd name="connsiteY12" fmla="*/ 288607 h 439342"/>
                <a:gd name="connsiteX13" fmla="*/ 447751 w 503037"/>
                <a:gd name="connsiteY13" fmla="*/ 153352 h 439342"/>
                <a:gd name="connsiteX14" fmla="*/ 362979 w 503037"/>
                <a:gd name="connsiteY14" fmla="*/ 51435 h 4393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03037" h="439342">
                  <a:moveTo>
                    <a:pt x="362979" y="51435"/>
                  </a:moveTo>
                  <a:cubicBezTo>
                    <a:pt x="358216" y="47625"/>
                    <a:pt x="317259" y="10477"/>
                    <a:pt x="282969" y="3810"/>
                  </a:cubicBezTo>
                  <a:cubicBezTo>
                    <a:pt x="270586" y="952"/>
                    <a:pt x="261061" y="0"/>
                    <a:pt x="254394" y="0"/>
                  </a:cubicBezTo>
                  <a:cubicBezTo>
                    <a:pt x="252489" y="0"/>
                    <a:pt x="250584" y="0"/>
                    <a:pt x="248679" y="0"/>
                  </a:cubicBezTo>
                  <a:cubicBezTo>
                    <a:pt x="241059" y="0"/>
                    <a:pt x="232486" y="1905"/>
                    <a:pt x="220104" y="3810"/>
                  </a:cubicBezTo>
                  <a:cubicBezTo>
                    <a:pt x="184861" y="10477"/>
                    <a:pt x="143904" y="47625"/>
                    <a:pt x="138189" y="53340"/>
                  </a:cubicBezTo>
                  <a:lnTo>
                    <a:pt x="55321" y="152400"/>
                  </a:lnTo>
                  <a:cubicBezTo>
                    <a:pt x="13411" y="197167"/>
                    <a:pt x="-4686" y="242888"/>
                    <a:pt x="1029" y="288607"/>
                  </a:cubicBezTo>
                  <a:cubicBezTo>
                    <a:pt x="11506" y="365760"/>
                    <a:pt x="85801" y="412432"/>
                    <a:pt x="88659" y="414338"/>
                  </a:cubicBezTo>
                  <a:cubicBezTo>
                    <a:pt x="120091" y="432435"/>
                    <a:pt x="149619" y="439103"/>
                    <a:pt x="174384" y="439103"/>
                  </a:cubicBezTo>
                  <a:cubicBezTo>
                    <a:pt x="210579" y="439103"/>
                    <a:pt x="238201" y="426720"/>
                    <a:pt x="251536" y="419100"/>
                  </a:cubicBezTo>
                  <a:cubicBezTo>
                    <a:pt x="274396" y="431482"/>
                    <a:pt x="338214" y="460057"/>
                    <a:pt x="414414" y="414338"/>
                  </a:cubicBezTo>
                  <a:cubicBezTo>
                    <a:pt x="417271" y="412432"/>
                    <a:pt x="491566" y="365760"/>
                    <a:pt x="502044" y="288607"/>
                  </a:cubicBezTo>
                  <a:cubicBezTo>
                    <a:pt x="507759" y="242888"/>
                    <a:pt x="488709" y="197167"/>
                    <a:pt x="447751" y="153352"/>
                  </a:cubicBezTo>
                  <a:lnTo>
                    <a:pt x="362979" y="51435"/>
                  </a:lnTo>
                  <a:close/>
                </a:path>
              </a:pathLst>
            </a:custGeom>
            <a:grpFill/>
            <a:ln w="6350" cap="flat">
              <a:solidFill>
                <a:srgbClr val="CCC8C2"/>
              </a:solidFill>
              <a:prstDash val="solid"/>
              <a:miter/>
            </a:ln>
          </p:spPr>
          <p:txBody>
            <a:bodyPr rtlCol="0" anchor="ctr"/>
            <a:lstStyle/>
            <a:p>
              <a:endParaRPr lang="zh-CN" altLang="en-US"/>
            </a:p>
          </p:txBody>
        </p:sp>
      </p:grpSp>
      <p:grpSp>
        <p:nvGrpSpPr>
          <p:cNvPr id="281" name="组合 280">
            <a:extLst>
              <a:ext uri="{FF2B5EF4-FFF2-40B4-BE49-F238E27FC236}">
                <a16:creationId xmlns:a16="http://schemas.microsoft.com/office/drawing/2014/main" id="{E31F3CE6-13DD-988E-6EE7-2A7B8A8B42E2}"/>
              </a:ext>
            </a:extLst>
          </p:cNvPr>
          <p:cNvGrpSpPr/>
          <p:nvPr/>
        </p:nvGrpSpPr>
        <p:grpSpPr>
          <a:xfrm rot="20907218">
            <a:off x="1088052" y="3228325"/>
            <a:ext cx="600016" cy="634561"/>
            <a:chOff x="4168306" y="1669918"/>
            <a:chExt cx="720964" cy="762473"/>
          </a:xfrm>
          <a:noFill/>
        </p:grpSpPr>
        <p:sp>
          <p:nvSpPr>
            <p:cNvPr id="282" name="任意多边形: 形状 281">
              <a:extLst>
                <a:ext uri="{FF2B5EF4-FFF2-40B4-BE49-F238E27FC236}">
                  <a16:creationId xmlns:a16="http://schemas.microsoft.com/office/drawing/2014/main" id="{A97B42E5-5282-6D93-B590-003D2ED5503C}"/>
                </a:ext>
              </a:extLst>
            </p:cNvPr>
            <p:cNvSpPr/>
            <p:nvPr/>
          </p:nvSpPr>
          <p:spPr>
            <a:xfrm>
              <a:off x="4711940" y="1905730"/>
              <a:ext cx="177330" cy="232098"/>
            </a:xfrm>
            <a:custGeom>
              <a:avLst/>
              <a:gdLst>
                <a:gd name="connsiteX0" fmla="*/ 136557 w 177330"/>
                <a:gd name="connsiteY0" fmla="*/ 4451 h 232098"/>
                <a:gd name="connsiteX1" fmla="*/ 67024 w 177330"/>
                <a:gd name="connsiteY1" fmla="*/ 15881 h 232098"/>
                <a:gd name="connsiteX2" fmla="*/ 14637 w 177330"/>
                <a:gd name="connsiteY2" fmla="*/ 83509 h 232098"/>
                <a:gd name="connsiteX3" fmla="*/ 40354 w 177330"/>
                <a:gd name="connsiteY3" fmla="*/ 227336 h 232098"/>
                <a:gd name="connsiteX4" fmla="*/ 63214 w 177330"/>
                <a:gd name="connsiteY4" fmla="*/ 232099 h 232098"/>
                <a:gd name="connsiteX5" fmla="*/ 162274 w 177330"/>
                <a:gd name="connsiteY5" fmla="*/ 147326 h 232098"/>
                <a:gd name="connsiteX6" fmla="*/ 136557 w 177330"/>
                <a:gd name="connsiteY6" fmla="*/ 4451 h 232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7330" h="232098">
                  <a:moveTo>
                    <a:pt x="136557" y="4451"/>
                  </a:moveTo>
                  <a:cubicBezTo>
                    <a:pt x="115602" y="-4121"/>
                    <a:pt x="90837" y="-311"/>
                    <a:pt x="67024" y="15881"/>
                  </a:cubicBezTo>
                  <a:cubicBezTo>
                    <a:pt x="45117" y="31121"/>
                    <a:pt x="27019" y="54934"/>
                    <a:pt x="14637" y="83509"/>
                  </a:cubicBezTo>
                  <a:cubicBezTo>
                    <a:pt x="-12033" y="146374"/>
                    <a:pt x="-1556" y="209239"/>
                    <a:pt x="40354" y="227336"/>
                  </a:cubicBezTo>
                  <a:cubicBezTo>
                    <a:pt x="47974" y="230194"/>
                    <a:pt x="55594" y="232099"/>
                    <a:pt x="63214" y="232099"/>
                  </a:cubicBezTo>
                  <a:cubicBezTo>
                    <a:pt x="99409" y="232099"/>
                    <a:pt x="140367" y="199714"/>
                    <a:pt x="162274" y="147326"/>
                  </a:cubicBezTo>
                  <a:cubicBezTo>
                    <a:pt x="189897" y="85414"/>
                    <a:pt x="178467" y="22549"/>
                    <a:pt x="136557" y="4451"/>
                  </a:cubicBezTo>
                  <a:close/>
                </a:path>
              </a:pathLst>
            </a:custGeom>
            <a:grpFill/>
            <a:ln w="6350" cap="flat">
              <a:solidFill>
                <a:srgbClr val="CCC8C2"/>
              </a:solidFill>
              <a:prstDash val="solid"/>
              <a:miter/>
            </a:ln>
          </p:spPr>
          <p:txBody>
            <a:bodyPr rtlCol="0" anchor="ctr"/>
            <a:lstStyle/>
            <a:p>
              <a:endParaRPr lang="zh-CN" altLang="en-US"/>
            </a:p>
          </p:txBody>
        </p:sp>
        <p:sp>
          <p:nvSpPr>
            <p:cNvPr id="283" name="任意多边形: 形状 282">
              <a:extLst>
                <a:ext uri="{FF2B5EF4-FFF2-40B4-BE49-F238E27FC236}">
                  <a16:creationId xmlns:a16="http://schemas.microsoft.com/office/drawing/2014/main" id="{94688D34-11AF-6CDE-E676-8C60B199A21C}"/>
                </a:ext>
              </a:extLst>
            </p:cNvPr>
            <p:cNvSpPr/>
            <p:nvPr/>
          </p:nvSpPr>
          <p:spPr>
            <a:xfrm>
              <a:off x="4168306" y="1905307"/>
              <a:ext cx="176423" cy="233474"/>
            </a:xfrm>
            <a:custGeom>
              <a:avLst/>
              <a:gdLst>
                <a:gd name="connsiteX0" fmla="*/ 136313 w 176423"/>
                <a:gd name="connsiteY0" fmla="*/ 227759 h 233474"/>
                <a:gd name="connsiteX1" fmla="*/ 162030 w 176423"/>
                <a:gd name="connsiteY1" fmla="*/ 83932 h 233474"/>
                <a:gd name="connsiteX2" fmla="*/ 109643 w 176423"/>
                <a:gd name="connsiteY2" fmla="*/ 16304 h 233474"/>
                <a:gd name="connsiteX3" fmla="*/ 40110 w 176423"/>
                <a:gd name="connsiteY3" fmla="*/ 4874 h 233474"/>
                <a:gd name="connsiteX4" fmla="*/ 14393 w 176423"/>
                <a:gd name="connsiteY4" fmla="*/ 148702 h 233474"/>
                <a:gd name="connsiteX5" fmla="*/ 113453 w 176423"/>
                <a:gd name="connsiteY5" fmla="*/ 233474 h 233474"/>
                <a:gd name="connsiteX6" fmla="*/ 136313 w 176423"/>
                <a:gd name="connsiteY6" fmla="*/ 227759 h 2334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6423" h="233474">
                  <a:moveTo>
                    <a:pt x="136313" y="227759"/>
                  </a:moveTo>
                  <a:cubicBezTo>
                    <a:pt x="177270" y="209662"/>
                    <a:pt x="188700" y="146796"/>
                    <a:pt x="162030" y="83932"/>
                  </a:cubicBezTo>
                  <a:cubicBezTo>
                    <a:pt x="149648" y="55357"/>
                    <a:pt x="130598" y="31544"/>
                    <a:pt x="109643" y="16304"/>
                  </a:cubicBezTo>
                  <a:cubicBezTo>
                    <a:pt x="85830" y="112"/>
                    <a:pt x="61065" y="-4651"/>
                    <a:pt x="40110" y="4874"/>
                  </a:cubicBezTo>
                  <a:cubicBezTo>
                    <a:pt x="-847" y="22971"/>
                    <a:pt x="-12277" y="85837"/>
                    <a:pt x="14393" y="148702"/>
                  </a:cubicBezTo>
                  <a:cubicBezTo>
                    <a:pt x="36300" y="200137"/>
                    <a:pt x="77258" y="233474"/>
                    <a:pt x="113453" y="233474"/>
                  </a:cubicBezTo>
                  <a:cubicBezTo>
                    <a:pt x="121073" y="232521"/>
                    <a:pt x="128693" y="231569"/>
                    <a:pt x="136313" y="227759"/>
                  </a:cubicBezTo>
                  <a:close/>
                </a:path>
              </a:pathLst>
            </a:custGeom>
            <a:grpFill/>
            <a:ln w="6350" cap="flat">
              <a:solidFill>
                <a:srgbClr val="CCC8C2"/>
              </a:solidFill>
              <a:prstDash val="solid"/>
              <a:miter/>
            </a:ln>
          </p:spPr>
          <p:txBody>
            <a:bodyPr rtlCol="0" anchor="ctr"/>
            <a:lstStyle/>
            <a:p>
              <a:endParaRPr lang="zh-CN" altLang="en-US"/>
            </a:p>
          </p:txBody>
        </p:sp>
        <p:sp>
          <p:nvSpPr>
            <p:cNvPr id="284" name="任意多边形: 形状 283">
              <a:extLst>
                <a:ext uri="{FF2B5EF4-FFF2-40B4-BE49-F238E27FC236}">
                  <a16:creationId xmlns:a16="http://schemas.microsoft.com/office/drawing/2014/main" id="{5C258D07-A245-4674-1C1E-F0E786F9421A}"/>
                </a:ext>
              </a:extLst>
            </p:cNvPr>
            <p:cNvSpPr/>
            <p:nvPr/>
          </p:nvSpPr>
          <p:spPr>
            <a:xfrm>
              <a:off x="4554365" y="1669918"/>
              <a:ext cx="202798" cy="312653"/>
            </a:xfrm>
            <a:custGeom>
              <a:avLst/>
              <a:gdLst>
                <a:gd name="connsiteX0" fmla="*/ 71247 w 202798"/>
                <a:gd name="connsiteY0" fmla="*/ 311701 h 312653"/>
                <a:gd name="connsiteX1" fmla="*/ 83630 w 202798"/>
                <a:gd name="connsiteY1" fmla="*/ 312654 h 312653"/>
                <a:gd name="connsiteX2" fmla="*/ 151257 w 202798"/>
                <a:gd name="connsiteY2" fmla="*/ 276459 h 312653"/>
                <a:gd name="connsiteX3" fmla="*/ 197930 w 202798"/>
                <a:gd name="connsiteY3" fmla="*/ 174541 h 312653"/>
                <a:gd name="connsiteX4" fmla="*/ 131255 w 202798"/>
                <a:gd name="connsiteY4" fmla="*/ 1186 h 312653"/>
                <a:gd name="connsiteX5" fmla="*/ 4572 w 202798"/>
                <a:gd name="connsiteY5" fmla="*/ 138346 h 312653"/>
                <a:gd name="connsiteX6" fmla="*/ 10287 w 202798"/>
                <a:gd name="connsiteY6" fmla="*/ 250741 h 312653"/>
                <a:gd name="connsiteX7" fmla="*/ 71247 w 202798"/>
                <a:gd name="connsiteY7" fmla="*/ 311701 h 3126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2798" h="312653">
                  <a:moveTo>
                    <a:pt x="71247" y="311701"/>
                  </a:moveTo>
                  <a:cubicBezTo>
                    <a:pt x="75057" y="312654"/>
                    <a:pt x="79819" y="312654"/>
                    <a:pt x="83630" y="312654"/>
                  </a:cubicBezTo>
                  <a:cubicBezTo>
                    <a:pt x="106490" y="312654"/>
                    <a:pt x="130302" y="300271"/>
                    <a:pt x="151257" y="276459"/>
                  </a:cubicBezTo>
                  <a:cubicBezTo>
                    <a:pt x="173165" y="250741"/>
                    <a:pt x="190309" y="214546"/>
                    <a:pt x="197930" y="174541"/>
                  </a:cubicBezTo>
                  <a:cubicBezTo>
                    <a:pt x="215075" y="87864"/>
                    <a:pt x="185547" y="11664"/>
                    <a:pt x="131255" y="1186"/>
                  </a:cubicBezTo>
                  <a:cubicBezTo>
                    <a:pt x="76962" y="-9291"/>
                    <a:pt x="21717" y="50716"/>
                    <a:pt x="4572" y="138346"/>
                  </a:cubicBezTo>
                  <a:cubicBezTo>
                    <a:pt x="-3048" y="178351"/>
                    <a:pt x="-1143" y="218356"/>
                    <a:pt x="10287" y="250741"/>
                  </a:cubicBezTo>
                  <a:cubicBezTo>
                    <a:pt x="22669" y="285031"/>
                    <a:pt x="44577" y="306939"/>
                    <a:pt x="71247" y="311701"/>
                  </a:cubicBezTo>
                  <a:close/>
                </a:path>
              </a:pathLst>
            </a:custGeom>
            <a:grpFill/>
            <a:ln w="6350" cap="flat">
              <a:solidFill>
                <a:srgbClr val="CCC8C2"/>
              </a:solidFill>
              <a:prstDash val="solid"/>
              <a:miter/>
            </a:ln>
          </p:spPr>
          <p:txBody>
            <a:bodyPr rtlCol="0" anchor="ctr"/>
            <a:lstStyle/>
            <a:p>
              <a:endParaRPr lang="zh-CN" altLang="en-US"/>
            </a:p>
          </p:txBody>
        </p:sp>
        <p:sp>
          <p:nvSpPr>
            <p:cNvPr id="285" name="任意多边形: 形状 284">
              <a:extLst>
                <a:ext uri="{FF2B5EF4-FFF2-40B4-BE49-F238E27FC236}">
                  <a16:creationId xmlns:a16="http://schemas.microsoft.com/office/drawing/2014/main" id="{2233F140-3A8F-1E04-1D2F-5B0D355CF61E}"/>
                </a:ext>
              </a:extLst>
            </p:cNvPr>
            <p:cNvSpPr/>
            <p:nvPr/>
          </p:nvSpPr>
          <p:spPr>
            <a:xfrm>
              <a:off x="4300107" y="1669918"/>
              <a:ext cx="202441" cy="313606"/>
            </a:xfrm>
            <a:custGeom>
              <a:avLst/>
              <a:gdLst>
                <a:gd name="connsiteX0" fmla="*/ 51185 w 202441"/>
                <a:gd name="connsiteY0" fmla="*/ 277411 h 313606"/>
                <a:gd name="connsiteX1" fmla="*/ 118812 w 202441"/>
                <a:gd name="connsiteY1" fmla="*/ 313606 h 313606"/>
                <a:gd name="connsiteX2" fmla="*/ 131195 w 202441"/>
                <a:gd name="connsiteY2" fmla="*/ 312654 h 313606"/>
                <a:gd name="connsiteX3" fmla="*/ 192155 w 202441"/>
                <a:gd name="connsiteY3" fmla="*/ 250741 h 313606"/>
                <a:gd name="connsiteX4" fmla="*/ 197870 w 202441"/>
                <a:gd name="connsiteY4" fmla="*/ 138346 h 313606"/>
                <a:gd name="connsiteX5" fmla="*/ 71187 w 202441"/>
                <a:gd name="connsiteY5" fmla="*/ 1186 h 313606"/>
                <a:gd name="connsiteX6" fmla="*/ 4512 w 202441"/>
                <a:gd name="connsiteY6" fmla="*/ 174541 h 313606"/>
                <a:gd name="connsiteX7" fmla="*/ 51185 w 202441"/>
                <a:gd name="connsiteY7" fmla="*/ 277411 h 3136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2441" h="313606">
                  <a:moveTo>
                    <a:pt x="51185" y="277411"/>
                  </a:moveTo>
                  <a:cubicBezTo>
                    <a:pt x="72140" y="301224"/>
                    <a:pt x="95000" y="313606"/>
                    <a:pt x="118812" y="313606"/>
                  </a:cubicBezTo>
                  <a:cubicBezTo>
                    <a:pt x="122622" y="313606"/>
                    <a:pt x="127385" y="313606"/>
                    <a:pt x="131195" y="312654"/>
                  </a:cubicBezTo>
                  <a:cubicBezTo>
                    <a:pt x="158817" y="307891"/>
                    <a:pt x="179772" y="285031"/>
                    <a:pt x="192155" y="250741"/>
                  </a:cubicBezTo>
                  <a:cubicBezTo>
                    <a:pt x="203585" y="218356"/>
                    <a:pt x="205490" y="179304"/>
                    <a:pt x="197870" y="138346"/>
                  </a:cubicBezTo>
                  <a:cubicBezTo>
                    <a:pt x="180725" y="50716"/>
                    <a:pt x="125480" y="-9291"/>
                    <a:pt x="71187" y="1186"/>
                  </a:cubicBezTo>
                  <a:cubicBezTo>
                    <a:pt x="16895" y="11664"/>
                    <a:pt x="-11680" y="87864"/>
                    <a:pt x="4512" y="174541"/>
                  </a:cubicBezTo>
                  <a:cubicBezTo>
                    <a:pt x="13085" y="215499"/>
                    <a:pt x="29277" y="251694"/>
                    <a:pt x="51185" y="277411"/>
                  </a:cubicBezTo>
                  <a:close/>
                </a:path>
              </a:pathLst>
            </a:custGeom>
            <a:grpFill/>
            <a:ln w="6350" cap="flat">
              <a:solidFill>
                <a:srgbClr val="CCC8C2"/>
              </a:solidFill>
              <a:prstDash val="solid"/>
              <a:miter/>
            </a:ln>
          </p:spPr>
          <p:txBody>
            <a:bodyPr rtlCol="0" anchor="ctr"/>
            <a:lstStyle/>
            <a:p>
              <a:endParaRPr lang="zh-CN" altLang="en-US"/>
            </a:p>
          </p:txBody>
        </p:sp>
        <p:sp>
          <p:nvSpPr>
            <p:cNvPr id="286" name="任意多边形: 形状 285">
              <a:extLst>
                <a:ext uri="{FF2B5EF4-FFF2-40B4-BE49-F238E27FC236}">
                  <a16:creationId xmlns:a16="http://schemas.microsoft.com/office/drawing/2014/main" id="{9992F1C7-F376-32AF-1BCD-7875FB560C94}"/>
                </a:ext>
              </a:extLst>
            </p:cNvPr>
            <p:cNvSpPr/>
            <p:nvPr/>
          </p:nvSpPr>
          <p:spPr>
            <a:xfrm>
              <a:off x="4277873" y="1993049"/>
              <a:ext cx="503037" cy="439342"/>
            </a:xfrm>
            <a:custGeom>
              <a:avLst/>
              <a:gdLst>
                <a:gd name="connsiteX0" fmla="*/ 362979 w 503037"/>
                <a:gd name="connsiteY0" fmla="*/ 51435 h 439342"/>
                <a:gd name="connsiteX1" fmla="*/ 282969 w 503037"/>
                <a:gd name="connsiteY1" fmla="*/ 3810 h 439342"/>
                <a:gd name="connsiteX2" fmla="*/ 254394 w 503037"/>
                <a:gd name="connsiteY2" fmla="*/ 0 h 439342"/>
                <a:gd name="connsiteX3" fmla="*/ 248679 w 503037"/>
                <a:gd name="connsiteY3" fmla="*/ 0 h 439342"/>
                <a:gd name="connsiteX4" fmla="*/ 220104 w 503037"/>
                <a:gd name="connsiteY4" fmla="*/ 3810 h 439342"/>
                <a:gd name="connsiteX5" fmla="*/ 138189 w 503037"/>
                <a:gd name="connsiteY5" fmla="*/ 53340 h 439342"/>
                <a:gd name="connsiteX6" fmla="*/ 55321 w 503037"/>
                <a:gd name="connsiteY6" fmla="*/ 152400 h 439342"/>
                <a:gd name="connsiteX7" fmla="*/ 1029 w 503037"/>
                <a:gd name="connsiteY7" fmla="*/ 288607 h 439342"/>
                <a:gd name="connsiteX8" fmla="*/ 88659 w 503037"/>
                <a:gd name="connsiteY8" fmla="*/ 414338 h 439342"/>
                <a:gd name="connsiteX9" fmla="*/ 174384 w 503037"/>
                <a:gd name="connsiteY9" fmla="*/ 439103 h 439342"/>
                <a:gd name="connsiteX10" fmla="*/ 251536 w 503037"/>
                <a:gd name="connsiteY10" fmla="*/ 419100 h 439342"/>
                <a:gd name="connsiteX11" fmla="*/ 414414 w 503037"/>
                <a:gd name="connsiteY11" fmla="*/ 414338 h 439342"/>
                <a:gd name="connsiteX12" fmla="*/ 502044 w 503037"/>
                <a:gd name="connsiteY12" fmla="*/ 288607 h 439342"/>
                <a:gd name="connsiteX13" fmla="*/ 447751 w 503037"/>
                <a:gd name="connsiteY13" fmla="*/ 153352 h 439342"/>
                <a:gd name="connsiteX14" fmla="*/ 362979 w 503037"/>
                <a:gd name="connsiteY14" fmla="*/ 51435 h 4393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03037" h="439342">
                  <a:moveTo>
                    <a:pt x="362979" y="51435"/>
                  </a:moveTo>
                  <a:cubicBezTo>
                    <a:pt x="358216" y="47625"/>
                    <a:pt x="317259" y="10477"/>
                    <a:pt x="282969" y="3810"/>
                  </a:cubicBezTo>
                  <a:cubicBezTo>
                    <a:pt x="270586" y="952"/>
                    <a:pt x="261061" y="0"/>
                    <a:pt x="254394" y="0"/>
                  </a:cubicBezTo>
                  <a:cubicBezTo>
                    <a:pt x="252489" y="0"/>
                    <a:pt x="250584" y="0"/>
                    <a:pt x="248679" y="0"/>
                  </a:cubicBezTo>
                  <a:cubicBezTo>
                    <a:pt x="241059" y="0"/>
                    <a:pt x="232486" y="1905"/>
                    <a:pt x="220104" y="3810"/>
                  </a:cubicBezTo>
                  <a:cubicBezTo>
                    <a:pt x="184861" y="10477"/>
                    <a:pt x="143904" y="47625"/>
                    <a:pt x="138189" y="53340"/>
                  </a:cubicBezTo>
                  <a:lnTo>
                    <a:pt x="55321" y="152400"/>
                  </a:lnTo>
                  <a:cubicBezTo>
                    <a:pt x="13411" y="197167"/>
                    <a:pt x="-4686" y="242888"/>
                    <a:pt x="1029" y="288607"/>
                  </a:cubicBezTo>
                  <a:cubicBezTo>
                    <a:pt x="11506" y="365760"/>
                    <a:pt x="85801" y="412432"/>
                    <a:pt x="88659" y="414338"/>
                  </a:cubicBezTo>
                  <a:cubicBezTo>
                    <a:pt x="120091" y="432435"/>
                    <a:pt x="149619" y="439103"/>
                    <a:pt x="174384" y="439103"/>
                  </a:cubicBezTo>
                  <a:cubicBezTo>
                    <a:pt x="210579" y="439103"/>
                    <a:pt x="238201" y="426720"/>
                    <a:pt x="251536" y="419100"/>
                  </a:cubicBezTo>
                  <a:cubicBezTo>
                    <a:pt x="274396" y="431482"/>
                    <a:pt x="338214" y="460057"/>
                    <a:pt x="414414" y="414338"/>
                  </a:cubicBezTo>
                  <a:cubicBezTo>
                    <a:pt x="417271" y="412432"/>
                    <a:pt x="491566" y="365760"/>
                    <a:pt x="502044" y="288607"/>
                  </a:cubicBezTo>
                  <a:cubicBezTo>
                    <a:pt x="507759" y="242888"/>
                    <a:pt x="488709" y="197167"/>
                    <a:pt x="447751" y="153352"/>
                  </a:cubicBezTo>
                  <a:lnTo>
                    <a:pt x="362979" y="51435"/>
                  </a:lnTo>
                  <a:close/>
                </a:path>
              </a:pathLst>
            </a:custGeom>
            <a:grpFill/>
            <a:ln w="6350" cap="flat">
              <a:solidFill>
                <a:srgbClr val="CCC8C2"/>
              </a:solidFill>
              <a:prstDash val="solid"/>
              <a:miter/>
            </a:ln>
          </p:spPr>
          <p:txBody>
            <a:bodyPr rtlCol="0" anchor="ctr"/>
            <a:lstStyle/>
            <a:p>
              <a:endParaRPr lang="zh-CN" altLang="en-US"/>
            </a:p>
          </p:txBody>
        </p:sp>
      </p:grpSp>
      <p:grpSp>
        <p:nvGrpSpPr>
          <p:cNvPr id="287" name="组合 286">
            <a:extLst>
              <a:ext uri="{FF2B5EF4-FFF2-40B4-BE49-F238E27FC236}">
                <a16:creationId xmlns:a16="http://schemas.microsoft.com/office/drawing/2014/main" id="{2D7BAEF5-FAD8-1CDA-5580-5EDBB6BCAAB0}"/>
              </a:ext>
            </a:extLst>
          </p:cNvPr>
          <p:cNvGrpSpPr/>
          <p:nvPr/>
        </p:nvGrpSpPr>
        <p:grpSpPr>
          <a:xfrm rot="7370016">
            <a:off x="6206271" y="5457640"/>
            <a:ext cx="600016" cy="634561"/>
            <a:chOff x="4168306" y="1669918"/>
            <a:chExt cx="720964" cy="762473"/>
          </a:xfrm>
          <a:noFill/>
        </p:grpSpPr>
        <p:sp>
          <p:nvSpPr>
            <p:cNvPr id="288" name="任意多边形: 形状 287">
              <a:extLst>
                <a:ext uri="{FF2B5EF4-FFF2-40B4-BE49-F238E27FC236}">
                  <a16:creationId xmlns:a16="http://schemas.microsoft.com/office/drawing/2014/main" id="{721EE172-378D-523B-7641-EDD7FA5EE197}"/>
                </a:ext>
              </a:extLst>
            </p:cNvPr>
            <p:cNvSpPr/>
            <p:nvPr/>
          </p:nvSpPr>
          <p:spPr>
            <a:xfrm>
              <a:off x="4711940" y="1905730"/>
              <a:ext cx="177330" cy="232098"/>
            </a:xfrm>
            <a:custGeom>
              <a:avLst/>
              <a:gdLst>
                <a:gd name="connsiteX0" fmla="*/ 136557 w 177330"/>
                <a:gd name="connsiteY0" fmla="*/ 4451 h 232098"/>
                <a:gd name="connsiteX1" fmla="*/ 67024 w 177330"/>
                <a:gd name="connsiteY1" fmla="*/ 15881 h 232098"/>
                <a:gd name="connsiteX2" fmla="*/ 14637 w 177330"/>
                <a:gd name="connsiteY2" fmla="*/ 83509 h 232098"/>
                <a:gd name="connsiteX3" fmla="*/ 40354 w 177330"/>
                <a:gd name="connsiteY3" fmla="*/ 227336 h 232098"/>
                <a:gd name="connsiteX4" fmla="*/ 63214 w 177330"/>
                <a:gd name="connsiteY4" fmla="*/ 232099 h 232098"/>
                <a:gd name="connsiteX5" fmla="*/ 162274 w 177330"/>
                <a:gd name="connsiteY5" fmla="*/ 147326 h 232098"/>
                <a:gd name="connsiteX6" fmla="*/ 136557 w 177330"/>
                <a:gd name="connsiteY6" fmla="*/ 4451 h 232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7330" h="232098">
                  <a:moveTo>
                    <a:pt x="136557" y="4451"/>
                  </a:moveTo>
                  <a:cubicBezTo>
                    <a:pt x="115602" y="-4121"/>
                    <a:pt x="90837" y="-311"/>
                    <a:pt x="67024" y="15881"/>
                  </a:cubicBezTo>
                  <a:cubicBezTo>
                    <a:pt x="45117" y="31121"/>
                    <a:pt x="27019" y="54934"/>
                    <a:pt x="14637" y="83509"/>
                  </a:cubicBezTo>
                  <a:cubicBezTo>
                    <a:pt x="-12033" y="146374"/>
                    <a:pt x="-1556" y="209239"/>
                    <a:pt x="40354" y="227336"/>
                  </a:cubicBezTo>
                  <a:cubicBezTo>
                    <a:pt x="47974" y="230194"/>
                    <a:pt x="55594" y="232099"/>
                    <a:pt x="63214" y="232099"/>
                  </a:cubicBezTo>
                  <a:cubicBezTo>
                    <a:pt x="99409" y="232099"/>
                    <a:pt x="140367" y="199714"/>
                    <a:pt x="162274" y="147326"/>
                  </a:cubicBezTo>
                  <a:cubicBezTo>
                    <a:pt x="189897" y="85414"/>
                    <a:pt x="178467" y="22549"/>
                    <a:pt x="136557" y="4451"/>
                  </a:cubicBezTo>
                  <a:close/>
                </a:path>
              </a:pathLst>
            </a:custGeom>
            <a:grpFill/>
            <a:ln w="6350" cap="flat">
              <a:solidFill>
                <a:srgbClr val="CCC8C2"/>
              </a:solidFill>
              <a:prstDash val="solid"/>
              <a:miter/>
            </a:ln>
          </p:spPr>
          <p:txBody>
            <a:bodyPr rtlCol="0" anchor="ctr"/>
            <a:lstStyle/>
            <a:p>
              <a:endParaRPr lang="zh-CN" altLang="en-US"/>
            </a:p>
          </p:txBody>
        </p:sp>
        <p:sp>
          <p:nvSpPr>
            <p:cNvPr id="289" name="任意多边形: 形状 288">
              <a:extLst>
                <a:ext uri="{FF2B5EF4-FFF2-40B4-BE49-F238E27FC236}">
                  <a16:creationId xmlns:a16="http://schemas.microsoft.com/office/drawing/2014/main" id="{24A87BB8-AF20-7E03-E8FF-A5C650FA0A5E}"/>
                </a:ext>
              </a:extLst>
            </p:cNvPr>
            <p:cNvSpPr/>
            <p:nvPr/>
          </p:nvSpPr>
          <p:spPr>
            <a:xfrm>
              <a:off x="4168306" y="1905307"/>
              <a:ext cx="176423" cy="233474"/>
            </a:xfrm>
            <a:custGeom>
              <a:avLst/>
              <a:gdLst>
                <a:gd name="connsiteX0" fmla="*/ 136313 w 176423"/>
                <a:gd name="connsiteY0" fmla="*/ 227759 h 233474"/>
                <a:gd name="connsiteX1" fmla="*/ 162030 w 176423"/>
                <a:gd name="connsiteY1" fmla="*/ 83932 h 233474"/>
                <a:gd name="connsiteX2" fmla="*/ 109643 w 176423"/>
                <a:gd name="connsiteY2" fmla="*/ 16304 h 233474"/>
                <a:gd name="connsiteX3" fmla="*/ 40110 w 176423"/>
                <a:gd name="connsiteY3" fmla="*/ 4874 h 233474"/>
                <a:gd name="connsiteX4" fmla="*/ 14393 w 176423"/>
                <a:gd name="connsiteY4" fmla="*/ 148702 h 233474"/>
                <a:gd name="connsiteX5" fmla="*/ 113453 w 176423"/>
                <a:gd name="connsiteY5" fmla="*/ 233474 h 233474"/>
                <a:gd name="connsiteX6" fmla="*/ 136313 w 176423"/>
                <a:gd name="connsiteY6" fmla="*/ 227759 h 2334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6423" h="233474">
                  <a:moveTo>
                    <a:pt x="136313" y="227759"/>
                  </a:moveTo>
                  <a:cubicBezTo>
                    <a:pt x="177270" y="209662"/>
                    <a:pt x="188700" y="146796"/>
                    <a:pt x="162030" y="83932"/>
                  </a:cubicBezTo>
                  <a:cubicBezTo>
                    <a:pt x="149648" y="55357"/>
                    <a:pt x="130598" y="31544"/>
                    <a:pt x="109643" y="16304"/>
                  </a:cubicBezTo>
                  <a:cubicBezTo>
                    <a:pt x="85830" y="112"/>
                    <a:pt x="61065" y="-4651"/>
                    <a:pt x="40110" y="4874"/>
                  </a:cubicBezTo>
                  <a:cubicBezTo>
                    <a:pt x="-847" y="22971"/>
                    <a:pt x="-12277" y="85837"/>
                    <a:pt x="14393" y="148702"/>
                  </a:cubicBezTo>
                  <a:cubicBezTo>
                    <a:pt x="36300" y="200137"/>
                    <a:pt x="77258" y="233474"/>
                    <a:pt x="113453" y="233474"/>
                  </a:cubicBezTo>
                  <a:cubicBezTo>
                    <a:pt x="121073" y="232521"/>
                    <a:pt x="128693" y="231569"/>
                    <a:pt x="136313" y="227759"/>
                  </a:cubicBezTo>
                  <a:close/>
                </a:path>
              </a:pathLst>
            </a:custGeom>
            <a:grpFill/>
            <a:ln w="6350" cap="flat">
              <a:solidFill>
                <a:srgbClr val="CCC8C2"/>
              </a:solidFill>
              <a:prstDash val="solid"/>
              <a:miter/>
            </a:ln>
          </p:spPr>
          <p:txBody>
            <a:bodyPr rtlCol="0" anchor="ctr"/>
            <a:lstStyle/>
            <a:p>
              <a:endParaRPr lang="zh-CN" altLang="en-US"/>
            </a:p>
          </p:txBody>
        </p:sp>
        <p:sp>
          <p:nvSpPr>
            <p:cNvPr id="290" name="任意多边形: 形状 289">
              <a:extLst>
                <a:ext uri="{FF2B5EF4-FFF2-40B4-BE49-F238E27FC236}">
                  <a16:creationId xmlns:a16="http://schemas.microsoft.com/office/drawing/2014/main" id="{422B13D3-6B1B-FD0C-0F2D-997A8DC5D31E}"/>
                </a:ext>
              </a:extLst>
            </p:cNvPr>
            <p:cNvSpPr/>
            <p:nvPr/>
          </p:nvSpPr>
          <p:spPr>
            <a:xfrm>
              <a:off x="4554365" y="1669918"/>
              <a:ext cx="202798" cy="312653"/>
            </a:xfrm>
            <a:custGeom>
              <a:avLst/>
              <a:gdLst>
                <a:gd name="connsiteX0" fmla="*/ 71247 w 202798"/>
                <a:gd name="connsiteY0" fmla="*/ 311701 h 312653"/>
                <a:gd name="connsiteX1" fmla="*/ 83630 w 202798"/>
                <a:gd name="connsiteY1" fmla="*/ 312654 h 312653"/>
                <a:gd name="connsiteX2" fmla="*/ 151257 w 202798"/>
                <a:gd name="connsiteY2" fmla="*/ 276459 h 312653"/>
                <a:gd name="connsiteX3" fmla="*/ 197930 w 202798"/>
                <a:gd name="connsiteY3" fmla="*/ 174541 h 312653"/>
                <a:gd name="connsiteX4" fmla="*/ 131255 w 202798"/>
                <a:gd name="connsiteY4" fmla="*/ 1186 h 312653"/>
                <a:gd name="connsiteX5" fmla="*/ 4572 w 202798"/>
                <a:gd name="connsiteY5" fmla="*/ 138346 h 312653"/>
                <a:gd name="connsiteX6" fmla="*/ 10287 w 202798"/>
                <a:gd name="connsiteY6" fmla="*/ 250741 h 312653"/>
                <a:gd name="connsiteX7" fmla="*/ 71247 w 202798"/>
                <a:gd name="connsiteY7" fmla="*/ 311701 h 3126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2798" h="312653">
                  <a:moveTo>
                    <a:pt x="71247" y="311701"/>
                  </a:moveTo>
                  <a:cubicBezTo>
                    <a:pt x="75057" y="312654"/>
                    <a:pt x="79819" y="312654"/>
                    <a:pt x="83630" y="312654"/>
                  </a:cubicBezTo>
                  <a:cubicBezTo>
                    <a:pt x="106490" y="312654"/>
                    <a:pt x="130302" y="300271"/>
                    <a:pt x="151257" y="276459"/>
                  </a:cubicBezTo>
                  <a:cubicBezTo>
                    <a:pt x="173165" y="250741"/>
                    <a:pt x="190309" y="214546"/>
                    <a:pt x="197930" y="174541"/>
                  </a:cubicBezTo>
                  <a:cubicBezTo>
                    <a:pt x="215075" y="87864"/>
                    <a:pt x="185547" y="11664"/>
                    <a:pt x="131255" y="1186"/>
                  </a:cubicBezTo>
                  <a:cubicBezTo>
                    <a:pt x="76962" y="-9291"/>
                    <a:pt x="21717" y="50716"/>
                    <a:pt x="4572" y="138346"/>
                  </a:cubicBezTo>
                  <a:cubicBezTo>
                    <a:pt x="-3048" y="178351"/>
                    <a:pt x="-1143" y="218356"/>
                    <a:pt x="10287" y="250741"/>
                  </a:cubicBezTo>
                  <a:cubicBezTo>
                    <a:pt x="22669" y="285031"/>
                    <a:pt x="44577" y="306939"/>
                    <a:pt x="71247" y="311701"/>
                  </a:cubicBezTo>
                  <a:close/>
                </a:path>
              </a:pathLst>
            </a:custGeom>
            <a:grpFill/>
            <a:ln w="6350" cap="flat">
              <a:solidFill>
                <a:srgbClr val="CCC8C2"/>
              </a:solidFill>
              <a:prstDash val="solid"/>
              <a:miter/>
            </a:ln>
          </p:spPr>
          <p:txBody>
            <a:bodyPr rtlCol="0" anchor="ctr"/>
            <a:lstStyle/>
            <a:p>
              <a:endParaRPr lang="zh-CN" altLang="en-US"/>
            </a:p>
          </p:txBody>
        </p:sp>
        <p:sp>
          <p:nvSpPr>
            <p:cNvPr id="291" name="任意多边形: 形状 290">
              <a:extLst>
                <a:ext uri="{FF2B5EF4-FFF2-40B4-BE49-F238E27FC236}">
                  <a16:creationId xmlns:a16="http://schemas.microsoft.com/office/drawing/2014/main" id="{63923A8A-EBF4-6B4E-3B07-3A3A2126D71C}"/>
                </a:ext>
              </a:extLst>
            </p:cNvPr>
            <p:cNvSpPr/>
            <p:nvPr/>
          </p:nvSpPr>
          <p:spPr>
            <a:xfrm>
              <a:off x="4300107" y="1669918"/>
              <a:ext cx="202441" cy="313606"/>
            </a:xfrm>
            <a:custGeom>
              <a:avLst/>
              <a:gdLst>
                <a:gd name="connsiteX0" fmla="*/ 51185 w 202441"/>
                <a:gd name="connsiteY0" fmla="*/ 277411 h 313606"/>
                <a:gd name="connsiteX1" fmla="*/ 118812 w 202441"/>
                <a:gd name="connsiteY1" fmla="*/ 313606 h 313606"/>
                <a:gd name="connsiteX2" fmla="*/ 131195 w 202441"/>
                <a:gd name="connsiteY2" fmla="*/ 312654 h 313606"/>
                <a:gd name="connsiteX3" fmla="*/ 192155 w 202441"/>
                <a:gd name="connsiteY3" fmla="*/ 250741 h 313606"/>
                <a:gd name="connsiteX4" fmla="*/ 197870 w 202441"/>
                <a:gd name="connsiteY4" fmla="*/ 138346 h 313606"/>
                <a:gd name="connsiteX5" fmla="*/ 71187 w 202441"/>
                <a:gd name="connsiteY5" fmla="*/ 1186 h 313606"/>
                <a:gd name="connsiteX6" fmla="*/ 4512 w 202441"/>
                <a:gd name="connsiteY6" fmla="*/ 174541 h 313606"/>
                <a:gd name="connsiteX7" fmla="*/ 51185 w 202441"/>
                <a:gd name="connsiteY7" fmla="*/ 277411 h 3136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2441" h="313606">
                  <a:moveTo>
                    <a:pt x="51185" y="277411"/>
                  </a:moveTo>
                  <a:cubicBezTo>
                    <a:pt x="72140" y="301224"/>
                    <a:pt x="95000" y="313606"/>
                    <a:pt x="118812" y="313606"/>
                  </a:cubicBezTo>
                  <a:cubicBezTo>
                    <a:pt x="122622" y="313606"/>
                    <a:pt x="127385" y="313606"/>
                    <a:pt x="131195" y="312654"/>
                  </a:cubicBezTo>
                  <a:cubicBezTo>
                    <a:pt x="158817" y="307891"/>
                    <a:pt x="179772" y="285031"/>
                    <a:pt x="192155" y="250741"/>
                  </a:cubicBezTo>
                  <a:cubicBezTo>
                    <a:pt x="203585" y="218356"/>
                    <a:pt x="205490" y="179304"/>
                    <a:pt x="197870" y="138346"/>
                  </a:cubicBezTo>
                  <a:cubicBezTo>
                    <a:pt x="180725" y="50716"/>
                    <a:pt x="125480" y="-9291"/>
                    <a:pt x="71187" y="1186"/>
                  </a:cubicBezTo>
                  <a:cubicBezTo>
                    <a:pt x="16895" y="11664"/>
                    <a:pt x="-11680" y="87864"/>
                    <a:pt x="4512" y="174541"/>
                  </a:cubicBezTo>
                  <a:cubicBezTo>
                    <a:pt x="13085" y="215499"/>
                    <a:pt x="29277" y="251694"/>
                    <a:pt x="51185" y="277411"/>
                  </a:cubicBezTo>
                  <a:close/>
                </a:path>
              </a:pathLst>
            </a:custGeom>
            <a:grpFill/>
            <a:ln w="6350" cap="flat">
              <a:solidFill>
                <a:srgbClr val="CCC8C2"/>
              </a:solidFill>
              <a:prstDash val="solid"/>
              <a:miter/>
            </a:ln>
          </p:spPr>
          <p:txBody>
            <a:bodyPr rtlCol="0" anchor="ctr"/>
            <a:lstStyle/>
            <a:p>
              <a:endParaRPr lang="zh-CN" altLang="en-US"/>
            </a:p>
          </p:txBody>
        </p:sp>
        <p:sp>
          <p:nvSpPr>
            <p:cNvPr id="292" name="任意多边形: 形状 291">
              <a:extLst>
                <a:ext uri="{FF2B5EF4-FFF2-40B4-BE49-F238E27FC236}">
                  <a16:creationId xmlns:a16="http://schemas.microsoft.com/office/drawing/2014/main" id="{BCE33DFC-18D1-7A9D-C38B-B995450008F0}"/>
                </a:ext>
              </a:extLst>
            </p:cNvPr>
            <p:cNvSpPr/>
            <p:nvPr/>
          </p:nvSpPr>
          <p:spPr>
            <a:xfrm>
              <a:off x="4277873" y="1993049"/>
              <a:ext cx="503037" cy="439342"/>
            </a:xfrm>
            <a:custGeom>
              <a:avLst/>
              <a:gdLst>
                <a:gd name="connsiteX0" fmla="*/ 362979 w 503037"/>
                <a:gd name="connsiteY0" fmla="*/ 51435 h 439342"/>
                <a:gd name="connsiteX1" fmla="*/ 282969 w 503037"/>
                <a:gd name="connsiteY1" fmla="*/ 3810 h 439342"/>
                <a:gd name="connsiteX2" fmla="*/ 254394 w 503037"/>
                <a:gd name="connsiteY2" fmla="*/ 0 h 439342"/>
                <a:gd name="connsiteX3" fmla="*/ 248679 w 503037"/>
                <a:gd name="connsiteY3" fmla="*/ 0 h 439342"/>
                <a:gd name="connsiteX4" fmla="*/ 220104 w 503037"/>
                <a:gd name="connsiteY4" fmla="*/ 3810 h 439342"/>
                <a:gd name="connsiteX5" fmla="*/ 138189 w 503037"/>
                <a:gd name="connsiteY5" fmla="*/ 53340 h 439342"/>
                <a:gd name="connsiteX6" fmla="*/ 55321 w 503037"/>
                <a:gd name="connsiteY6" fmla="*/ 152400 h 439342"/>
                <a:gd name="connsiteX7" fmla="*/ 1029 w 503037"/>
                <a:gd name="connsiteY7" fmla="*/ 288607 h 439342"/>
                <a:gd name="connsiteX8" fmla="*/ 88659 w 503037"/>
                <a:gd name="connsiteY8" fmla="*/ 414338 h 439342"/>
                <a:gd name="connsiteX9" fmla="*/ 174384 w 503037"/>
                <a:gd name="connsiteY9" fmla="*/ 439103 h 439342"/>
                <a:gd name="connsiteX10" fmla="*/ 251536 w 503037"/>
                <a:gd name="connsiteY10" fmla="*/ 419100 h 439342"/>
                <a:gd name="connsiteX11" fmla="*/ 414414 w 503037"/>
                <a:gd name="connsiteY11" fmla="*/ 414338 h 439342"/>
                <a:gd name="connsiteX12" fmla="*/ 502044 w 503037"/>
                <a:gd name="connsiteY12" fmla="*/ 288607 h 439342"/>
                <a:gd name="connsiteX13" fmla="*/ 447751 w 503037"/>
                <a:gd name="connsiteY13" fmla="*/ 153352 h 439342"/>
                <a:gd name="connsiteX14" fmla="*/ 362979 w 503037"/>
                <a:gd name="connsiteY14" fmla="*/ 51435 h 4393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03037" h="439342">
                  <a:moveTo>
                    <a:pt x="362979" y="51435"/>
                  </a:moveTo>
                  <a:cubicBezTo>
                    <a:pt x="358216" y="47625"/>
                    <a:pt x="317259" y="10477"/>
                    <a:pt x="282969" y="3810"/>
                  </a:cubicBezTo>
                  <a:cubicBezTo>
                    <a:pt x="270586" y="952"/>
                    <a:pt x="261061" y="0"/>
                    <a:pt x="254394" y="0"/>
                  </a:cubicBezTo>
                  <a:cubicBezTo>
                    <a:pt x="252489" y="0"/>
                    <a:pt x="250584" y="0"/>
                    <a:pt x="248679" y="0"/>
                  </a:cubicBezTo>
                  <a:cubicBezTo>
                    <a:pt x="241059" y="0"/>
                    <a:pt x="232486" y="1905"/>
                    <a:pt x="220104" y="3810"/>
                  </a:cubicBezTo>
                  <a:cubicBezTo>
                    <a:pt x="184861" y="10477"/>
                    <a:pt x="143904" y="47625"/>
                    <a:pt x="138189" y="53340"/>
                  </a:cubicBezTo>
                  <a:lnTo>
                    <a:pt x="55321" y="152400"/>
                  </a:lnTo>
                  <a:cubicBezTo>
                    <a:pt x="13411" y="197167"/>
                    <a:pt x="-4686" y="242888"/>
                    <a:pt x="1029" y="288607"/>
                  </a:cubicBezTo>
                  <a:cubicBezTo>
                    <a:pt x="11506" y="365760"/>
                    <a:pt x="85801" y="412432"/>
                    <a:pt x="88659" y="414338"/>
                  </a:cubicBezTo>
                  <a:cubicBezTo>
                    <a:pt x="120091" y="432435"/>
                    <a:pt x="149619" y="439103"/>
                    <a:pt x="174384" y="439103"/>
                  </a:cubicBezTo>
                  <a:cubicBezTo>
                    <a:pt x="210579" y="439103"/>
                    <a:pt x="238201" y="426720"/>
                    <a:pt x="251536" y="419100"/>
                  </a:cubicBezTo>
                  <a:cubicBezTo>
                    <a:pt x="274396" y="431482"/>
                    <a:pt x="338214" y="460057"/>
                    <a:pt x="414414" y="414338"/>
                  </a:cubicBezTo>
                  <a:cubicBezTo>
                    <a:pt x="417271" y="412432"/>
                    <a:pt x="491566" y="365760"/>
                    <a:pt x="502044" y="288607"/>
                  </a:cubicBezTo>
                  <a:cubicBezTo>
                    <a:pt x="507759" y="242888"/>
                    <a:pt x="488709" y="197167"/>
                    <a:pt x="447751" y="153352"/>
                  </a:cubicBezTo>
                  <a:lnTo>
                    <a:pt x="362979" y="51435"/>
                  </a:lnTo>
                  <a:close/>
                </a:path>
              </a:pathLst>
            </a:custGeom>
            <a:grpFill/>
            <a:ln w="6350" cap="flat">
              <a:solidFill>
                <a:srgbClr val="CCC8C2"/>
              </a:solidFill>
              <a:prstDash val="solid"/>
              <a:miter/>
            </a:ln>
          </p:spPr>
          <p:txBody>
            <a:bodyPr rtlCol="0" anchor="ctr"/>
            <a:lstStyle/>
            <a:p>
              <a:endParaRPr lang="zh-CN" altLang="en-US"/>
            </a:p>
          </p:txBody>
        </p:sp>
      </p:grpSp>
      <p:grpSp>
        <p:nvGrpSpPr>
          <p:cNvPr id="650" name="组合 649">
            <a:extLst>
              <a:ext uri="{FF2B5EF4-FFF2-40B4-BE49-F238E27FC236}">
                <a16:creationId xmlns:a16="http://schemas.microsoft.com/office/drawing/2014/main" id="{C5A76162-F104-FD52-6748-CFE2DC127491}"/>
              </a:ext>
            </a:extLst>
          </p:cNvPr>
          <p:cNvGrpSpPr/>
          <p:nvPr/>
        </p:nvGrpSpPr>
        <p:grpSpPr>
          <a:xfrm rot="904297">
            <a:off x="1786913" y="4408661"/>
            <a:ext cx="1640840" cy="1711108"/>
            <a:chOff x="413256" y="4896741"/>
            <a:chExt cx="1640840" cy="1711108"/>
          </a:xfrm>
        </p:grpSpPr>
        <p:grpSp>
          <p:nvGrpSpPr>
            <p:cNvPr id="302" name="组合 301">
              <a:extLst>
                <a:ext uri="{FF2B5EF4-FFF2-40B4-BE49-F238E27FC236}">
                  <a16:creationId xmlns:a16="http://schemas.microsoft.com/office/drawing/2014/main" id="{DFB5B702-D616-526F-5122-F8568B41D110}"/>
                </a:ext>
              </a:extLst>
            </p:cNvPr>
            <p:cNvGrpSpPr/>
            <p:nvPr/>
          </p:nvGrpSpPr>
          <p:grpSpPr>
            <a:xfrm>
              <a:off x="413256" y="4896741"/>
              <a:ext cx="1640840" cy="1711108"/>
              <a:chOff x="5278120" y="2385490"/>
              <a:chExt cx="1640840" cy="2190584"/>
            </a:xfrm>
          </p:grpSpPr>
          <p:sp>
            <p:nvSpPr>
              <p:cNvPr id="408" name="矩形: 圆角 407">
                <a:extLst>
                  <a:ext uri="{FF2B5EF4-FFF2-40B4-BE49-F238E27FC236}">
                    <a16:creationId xmlns:a16="http://schemas.microsoft.com/office/drawing/2014/main" id="{BB6BCC06-2155-D030-F4F1-26A083A8E116}"/>
                  </a:ext>
                </a:extLst>
              </p:cNvPr>
              <p:cNvSpPr/>
              <p:nvPr/>
            </p:nvSpPr>
            <p:spPr>
              <a:xfrm>
                <a:off x="5278120" y="2385490"/>
                <a:ext cx="1640840" cy="2190584"/>
              </a:xfrm>
              <a:prstGeom prst="roundRect">
                <a:avLst>
                  <a:gd name="adj" fmla="val 6821"/>
                </a:avLst>
              </a:prstGeom>
              <a:solidFill>
                <a:srgbClr val="FCFCFA"/>
              </a:solidFill>
              <a:ln>
                <a:noFill/>
              </a:ln>
              <a:effectLst>
                <a:outerShdw blurRad="254000" dist="38100" dir="2700000" algn="tl" rotWithShape="0">
                  <a:prstClr val="black">
                    <a:alpha val="1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9" name="矩形: 圆角 408">
                <a:extLst>
                  <a:ext uri="{FF2B5EF4-FFF2-40B4-BE49-F238E27FC236}">
                    <a16:creationId xmlns:a16="http://schemas.microsoft.com/office/drawing/2014/main" id="{554093AD-F5A1-AFF8-218F-D6819B5C8AFE}"/>
                  </a:ext>
                </a:extLst>
              </p:cNvPr>
              <p:cNvSpPr/>
              <p:nvPr/>
            </p:nvSpPr>
            <p:spPr>
              <a:xfrm>
                <a:off x="5344160" y="2458720"/>
                <a:ext cx="1508760" cy="1648246"/>
              </a:xfrm>
              <a:prstGeom prst="roundRect">
                <a:avLst>
                  <a:gd name="adj" fmla="val 6821"/>
                </a:avLst>
              </a:prstGeom>
              <a:solidFill>
                <a:srgbClr val="FFE9B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03" name="任意多边形: 形状 302">
              <a:extLst>
                <a:ext uri="{FF2B5EF4-FFF2-40B4-BE49-F238E27FC236}">
                  <a16:creationId xmlns:a16="http://schemas.microsoft.com/office/drawing/2014/main" id="{2A34AFBF-CAB5-6D83-71BE-0CB21DFDDB73}"/>
                </a:ext>
              </a:extLst>
            </p:cNvPr>
            <p:cNvSpPr/>
            <p:nvPr/>
          </p:nvSpPr>
          <p:spPr>
            <a:xfrm>
              <a:off x="505649" y="6323984"/>
              <a:ext cx="139700" cy="51120"/>
            </a:xfrm>
            <a:custGeom>
              <a:avLst/>
              <a:gdLst>
                <a:gd name="connsiteX0" fmla="*/ 0 w 139700"/>
                <a:gd name="connsiteY0" fmla="*/ 30554 h 51120"/>
                <a:gd name="connsiteX1" fmla="*/ 44450 w 139700"/>
                <a:gd name="connsiteY1" fmla="*/ 391 h 51120"/>
                <a:gd name="connsiteX2" fmla="*/ 84137 w 139700"/>
                <a:gd name="connsiteY2" fmla="*/ 49604 h 51120"/>
                <a:gd name="connsiteX3" fmla="*/ 139700 w 139700"/>
                <a:gd name="connsiteY3" fmla="*/ 33729 h 51120"/>
              </a:gdLst>
              <a:ahLst/>
              <a:cxnLst>
                <a:cxn ang="0">
                  <a:pos x="connsiteX0" y="connsiteY0"/>
                </a:cxn>
                <a:cxn ang="0">
                  <a:pos x="connsiteX1" y="connsiteY1"/>
                </a:cxn>
                <a:cxn ang="0">
                  <a:pos x="connsiteX2" y="connsiteY2"/>
                </a:cxn>
                <a:cxn ang="0">
                  <a:pos x="connsiteX3" y="connsiteY3"/>
                </a:cxn>
              </a:cxnLst>
              <a:rect l="l" t="t" r="r" b="b"/>
              <a:pathLst>
                <a:path w="139700" h="51120">
                  <a:moveTo>
                    <a:pt x="0" y="30554"/>
                  </a:moveTo>
                  <a:cubicBezTo>
                    <a:pt x="15213" y="13885"/>
                    <a:pt x="30427" y="-2784"/>
                    <a:pt x="44450" y="391"/>
                  </a:cubicBezTo>
                  <a:cubicBezTo>
                    <a:pt x="58473" y="3566"/>
                    <a:pt x="68262" y="44048"/>
                    <a:pt x="84137" y="49604"/>
                  </a:cubicBezTo>
                  <a:cubicBezTo>
                    <a:pt x="100012" y="55160"/>
                    <a:pt x="119856" y="44444"/>
                    <a:pt x="139700" y="33729"/>
                  </a:cubicBezTo>
                </a:path>
              </a:pathLst>
            </a:custGeom>
            <a:noFill/>
            <a:ln cap="rnd">
              <a:solidFill>
                <a:srgbClr val="D7B795"/>
              </a:solid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4" name="任意多边形: 形状 303">
              <a:extLst>
                <a:ext uri="{FF2B5EF4-FFF2-40B4-BE49-F238E27FC236}">
                  <a16:creationId xmlns:a16="http://schemas.microsoft.com/office/drawing/2014/main" id="{B3AD9FE8-C012-6D9F-6791-43D1323F5DD9}"/>
                </a:ext>
              </a:extLst>
            </p:cNvPr>
            <p:cNvSpPr/>
            <p:nvPr/>
          </p:nvSpPr>
          <p:spPr>
            <a:xfrm>
              <a:off x="618361" y="6437088"/>
              <a:ext cx="100013" cy="28575"/>
            </a:xfrm>
            <a:custGeom>
              <a:avLst/>
              <a:gdLst>
                <a:gd name="connsiteX0" fmla="*/ 0 w 100013"/>
                <a:gd name="connsiteY0" fmla="*/ 28575 h 28575"/>
                <a:gd name="connsiteX1" fmla="*/ 49213 w 100013"/>
                <a:gd name="connsiteY1" fmla="*/ 6350 h 28575"/>
                <a:gd name="connsiteX2" fmla="*/ 71438 w 100013"/>
                <a:gd name="connsiteY2" fmla="*/ 19050 h 28575"/>
                <a:gd name="connsiteX3" fmla="*/ 100013 w 100013"/>
                <a:gd name="connsiteY3" fmla="*/ 0 h 28575"/>
              </a:gdLst>
              <a:ahLst/>
              <a:cxnLst>
                <a:cxn ang="0">
                  <a:pos x="connsiteX0" y="connsiteY0"/>
                </a:cxn>
                <a:cxn ang="0">
                  <a:pos x="connsiteX1" y="connsiteY1"/>
                </a:cxn>
                <a:cxn ang="0">
                  <a:pos x="connsiteX2" y="connsiteY2"/>
                </a:cxn>
                <a:cxn ang="0">
                  <a:pos x="connsiteX3" y="connsiteY3"/>
                </a:cxn>
              </a:cxnLst>
              <a:rect l="l" t="t" r="r" b="b"/>
              <a:pathLst>
                <a:path w="100013" h="28575">
                  <a:moveTo>
                    <a:pt x="0" y="28575"/>
                  </a:moveTo>
                  <a:cubicBezTo>
                    <a:pt x="18653" y="18256"/>
                    <a:pt x="37307" y="7937"/>
                    <a:pt x="49213" y="6350"/>
                  </a:cubicBezTo>
                  <a:cubicBezTo>
                    <a:pt x="61119" y="4763"/>
                    <a:pt x="62971" y="20108"/>
                    <a:pt x="71438" y="19050"/>
                  </a:cubicBezTo>
                  <a:cubicBezTo>
                    <a:pt x="79905" y="17992"/>
                    <a:pt x="89959" y="8996"/>
                    <a:pt x="100013" y="0"/>
                  </a:cubicBezTo>
                </a:path>
              </a:pathLst>
            </a:custGeom>
            <a:noFill/>
            <a:ln cap="rnd">
              <a:solidFill>
                <a:srgbClr val="D7B795"/>
              </a:solid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5" name="任意多边形: 形状 304">
              <a:extLst>
                <a:ext uri="{FF2B5EF4-FFF2-40B4-BE49-F238E27FC236}">
                  <a16:creationId xmlns:a16="http://schemas.microsoft.com/office/drawing/2014/main" id="{8915CFF7-2B77-FDDB-ABFE-0517297EBFA3}"/>
                </a:ext>
              </a:extLst>
            </p:cNvPr>
            <p:cNvSpPr/>
            <p:nvPr/>
          </p:nvSpPr>
          <p:spPr>
            <a:xfrm>
              <a:off x="1762949" y="6321200"/>
              <a:ext cx="130175" cy="23890"/>
            </a:xfrm>
            <a:custGeom>
              <a:avLst/>
              <a:gdLst>
                <a:gd name="connsiteX0" fmla="*/ 0 w 130175"/>
                <a:gd name="connsiteY0" fmla="*/ 17463 h 23890"/>
                <a:gd name="connsiteX1" fmla="*/ 52387 w 130175"/>
                <a:gd name="connsiteY1" fmla="*/ 7938 h 23890"/>
                <a:gd name="connsiteX2" fmla="*/ 96837 w 130175"/>
                <a:gd name="connsiteY2" fmla="*/ 23813 h 23890"/>
                <a:gd name="connsiteX3" fmla="*/ 130175 w 130175"/>
                <a:gd name="connsiteY3" fmla="*/ 0 h 23890"/>
              </a:gdLst>
              <a:ahLst/>
              <a:cxnLst>
                <a:cxn ang="0">
                  <a:pos x="connsiteX0" y="connsiteY0"/>
                </a:cxn>
                <a:cxn ang="0">
                  <a:pos x="connsiteX1" y="connsiteY1"/>
                </a:cxn>
                <a:cxn ang="0">
                  <a:pos x="connsiteX2" y="connsiteY2"/>
                </a:cxn>
                <a:cxn ang="0">
                  <a:pos x="connsiteX3" y="connsiteY3"/>
                </a:cxn>
              </a:cxnLst>
              <a:rect l="l" t="t" r="r" b="b"/>
              <a:pathLst>
                <a:path w="130175" h="23890">
                  <a:moveTo>
                    <a:pt x="0" y="17463"/>
                  </a:moveTo>
                  <a:cubicBezTo>
                    <a:pt x="18124" y="12171"/>
                    <a:pt x="36248" y="6880"/>
                    <a:pt x="52387" y="7938"/>
                  </a:cubicBezTo>
                  <a:cubicBezTo>
                    <a:pt x="68526" y="8996"/>
                    <a:pt x="83872" y="25136"/>
                    <a:pt x="96837" y="23813"/>
                  </a:cubicBezTo>
                  <a:cubicBezTo>
                    <a:pt x="109802" y="22490"/>
                    <a:pt x="119988" y="11245"/>
                    <a:pt x="130175" y="0"/>
                  </a:cubicBezTo>
                </a:path>
              </a:pathLst>
            </a:custGeom>
            <a:noFill/>
            <a:ln cap="rnd">
              <a:solidFill>
                <a:srgbClr val="D7B795"/>
              </a:solid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6" name="任意多边形: 形状 305">
              <a:extLst>
                <a:ext uri="{FF2B5EF4-FFF2-40B4-BE49-F238E27FC236}">
                  <a16:creationId xmlns:a16="http://schemas.microsoft.com/office/drawing/2014/main" id="{CAB2191A-BF51-7BD2-4475-2EDDDF9812C9}"/>
                </a:ext>
              </a:extLst>
            </p:cNvPr>
            <p:cNvSpPr/>
            <p:nvPr/>
          </p:nvSpPr>
          <p:spPr>
            <a:xfrm>
              <a:off x="1778824" y="6389205"/>
              <a:ext cx="162080" cy="71707"/>
            </a:xfrm>
            <a:custGeom>
              <a:avLst/>
              <a:gdLst>
                <a:gd name="connsiteX0" fmla="*/ 0 w 162080"/>
                <a:gd name="connsiteY0" fmla="*/ 58995 h 71707"/>
                <a:gd name="connsiteX1" fmla="*/ 55562 w 162080"/>
                <a:gd name="connsiteY1" fmla="*/ 33595 h 71707"/>
                <a:gd name="connsiteX2" fmla="*/ 115887 w 162080"/>
                <a:gd name="connsiteY2" fmla="*/ 71695 h 71707"/>
                <a:gd name="connsiteX3" fmla="*/ 161925 w 162080"/>
                <a:gd name="connsiteY3" fmla="*/ 28833 h 71707"/>
                <a:gd name="connsiteX4" fmla="*/ 130175 w 162080"/>
                <a:gd name="connsiteY4" fmla="*/ 258 h 71707"/>
                <a:gd name="connsiteX5" fmla="*/ 111125 w 162080"/>
                <a:gd name="connsiteY5" fmla="*/ 16133 h 71707"/>
                <a:gd name="connsiteX6" fmla="*/ 119062 w 162080"/>
                <a:gd name="connsiteY6" fmla="*/ 39945 h 717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2080" h="71707">
                  <a:moveTo>
                    <a:pt x="0" y="58995"/>
                  </a:moveTo>
                  <a:cubicBezTo>
                    <a:pt x="18124" y="45236"/>
                    <a:pt x="36248" y="31478"/>
                    <a:pt x="55562" y="33595"/>
                  </a:cubicBezTo>
                  <a:cubicBezTo>
                    <a:pt x="74876" y="35712"/>
                    <a:pt x="98160" y="72489"/>
                    <a:pt x="115887" y="71695"/>
                  </a:cubicBezTo>
                  <a:cubicBezTo>
                    <a:pt x="133614" y="70901"/>
                    <a:pt x="159544" y="40739"/>
                    <a:pt x="161925" y="28833"/>
                  </a:cubicBezTo>
                  <a:cubicBezTo>
                    <a:pt x="164306" y="16927"/>
                    <a:pt x="138642" y="2375"/>
                    <a:pt x="130175" y="258"/>
                  </a:cubicBezTo>
                  <a:cubicBezTo>
                    <a:pt x="121708" y="-1859"/>
                    <a:pt x="112977" y="9518"/>
                    <a:pt x="111125" y="16133"/>
                  </a:cubicBezTo>
                  <a:cubicBezTo>
                    <a:pt x="109273" y="22747"/>
                    <a:pt x="114167" y="31346"/>
                    <a:pt x="119062" y="39945"/>
                  </a:cubicBezTo>
                </a:path>
              </a:pathLst>
            </a:custGeom>
            <a:noFill/>
            <a:ln cap="rnd">
              <a:solidFill>
                <a:srgbClr val="D7B795"/>
              </a:solid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8" name="文本框 307">
              <a:extLst>
                <a:ext uri="{FF2B5EF4-FFF2-40B4-BE49-F238E27FC236}">
                  <a16:creationId xmlns:a16="http://schemas.microsoft.com/office/drawing/2014/main" id="{A7163A0D-FDCB-D7F1-7249-11729894F7BD}"/>
                </a:ext>
              </a:extLst>
            </p:cNvPr>
            <p:cNvSpPr txBox="1"/>
            <p:nvPr/>
          </p:nvSpPr>
          <p:spPr>
            <a:xfrm>
              <a:off x="555255" y="6279796"/>
              <a:ext cx="1356842" cy="261610"/>
            </a:xfrm>
            <a:prstGeom prst="rect">
              <a:avLst/>
            </a:prstGeom>
            <a:noFill/>
          </p:spPr>
          <p:txBody>
            <a:bodyPr wrap="square" rtlCol="0">
              <a:spAutoFit/>
            </a:bodyPr>
            <a:lstStyle/>
            <a:p>
              <a:pPr algn="ctr"/>
              <a:r>
                <a:rPr lang="en-US" altLang="zh-CN" sz="1100">
                  <a:solidFill>
                    <a:srgbClr val="64635F"/>
                  </a:solidFill>
                  <a:latin typeface="Jumble" panose="02000503000000020004" pitchFamily="2" charset="0"/>
                </a:rPr>
                <a:t>Title Goes Here</a:t>
              </a:r>
              <a:endParaRPr lang="zh-CN" altLang="en-US" sz="1100">
                <a:solidFill>
                  <a:srgbClr val="64635F"/>
                </a:solidFill>
                <a:latin typeface="Jumble" panose="02000503000000020004" pitchFamily="2" charset="0"/>
              </a:endParaRPr>
            </a:p>
          </p:txBody>
        </p:sp>
        <p:grpSp>
          <p:nvGrpSpPr>
            <p:cNvPr id="410" name="组合 409">
              <a:extLst>
                <a:ext uri="{FF2B5EF4-FFF2-40B4-BE49-F238E27FC236}">
                  <a16:creationId xmlns:a16="http://schemas.microsoft.com/office/drawing/2014/main" id="{F7AF8DAC-E78B-31E0-0537-5F67C61D13D2}"/>
                </a:ext>
              </a:extLst>
            </p:cNvPr>
            <p:cNvGrpSpPr>
              <a:grpSpLocks noChangeAspect="1"/>
            </p:cNvGrpSpPr>
            <p:nvPr/>
          </p:nvGrpSpPr>
          <p:grpSpPr>
            <a:xfrm>
              <a:off x="563432" y="5206130"/>
              <a:ext cx="1340488" cy="783059"/>
              <a:chOff x="8744724" y="3905370"/>
              <a:chExt cx="2427966" cy="1418315"/>
            </a:xfrm>
          </p:grpSpPr>
          <p:sp>
            <p:nvSpPr>
              <p:cNvPr id="411" name="任意多边形: 形状 410">
                <a:extLst>
                  <a:ext uri="{FF2B5EF4-FFF2-40B4-BE49-F238E27FC236}">
                    <a16:creationId xmlns:a16="http://schemas.microsoft.com/office/drawing/2014/main" id="{418D3E4A-7990-E64C-D78B-8CE6C6ECC341}"/>
                  </a:ext>
                </a:extLst>
              </p:cNvPr>
              <p:cNvSpPr/>
              <p:nvPr/>
            </p:nvSpPr>
            <p:spPr>
              <a:xfrm>
                <a:off x="8744724" y="3986861"/>
                <a:ext cx="533355" cy="522437"/>
              </a:xfrm>
              <a:custGeom>
                <a:avLst/>
                <a:gdLst>
                  <a:gd name="connsiteX0" fmla="*/ 533355 w 533355"/>
                  <a:gd name="connsiteY0" fmla="*/ 230020 h 522437"/>
                  <a:gd name="connsiteX1" fmla="*/ 361905 w 533355"/>
                  <a:gd name="connsiteY1" fmla="*/ 93812 h 522437"/>
                  <a:gd name="connsiteX2" fmla="*/ 14243 w 533355"/>
                  <a:gd name="connsiteY2" fmla="*/ 38567 h 522437"/>
                  <a:gd name="connsiteX3" fmla="*/ 402863 w 533355"/>
                  <a:gd name="connsiteY3" fmla="*/ 522437 h 522437"/>
                  <a:gd name="connsiteX4" fmla="*/ 533355 w 533355"/>
                  <a:gd name="connsiteY4" fmla="*/ 230020 h 5224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33355" h="522437">
                    <a:moveTo>
                      <a:pt x="533355" y="230020"/>
                    </a:moveTo>
                    <a:cubicBezTo>
                      <a:pt x="533355" y="230020"/>
                      <a:pt x="436200" y="200492"/>
                      <a:pt x="361905" y="93812"/>
                    </a:cubicBezTo>
                    <a:cubicBezTo>
                      <a:pt x="267608" y="-42395"/>
                      <a:pt x="61868" y="-1438"/>
                      <a:pt x="14243" y="38567"/>
                    </a:cubicBezTo>
                    <a:cubicBezTo>
                      <a:pt x="-63862" y="104290"/>
                      <a:pt x="195218" y="408137"/>
                      <a:pt x="402863" y="522437"/>
                    </a:cubicBezTo>
                    <a:cubicBezTo>
                      <a:pt x="403815" y="521485"/>
                      <a:pt x="528593" y="347177"/>
                      <a:pt x="533355" y="230020"/>
                    </a:cubicBezTo>
                    <a:close/>
                  </a:path>
                </a:pathLst>
              </a:custGeom>
              <a:solidFill>
                <a:srgbClr val="C4D19C"/>
              </a:solidFill>
              <a:ln w="9525" cap="flat">
                <a:noFill/>
                <a:prstDash val="solid"/>
                <a:miter/>
              </a:ln>
            </p:spPr>
            <p:txBody>
              <a:bodyPr rtlCol="0" anchor="ctr"/>
              <a:lstStyle/>
              <a:p>
                <a:endParaRPr lang="zh-CN" altLang="en-US"/>
              </a:p>
            </p:txBody>
          </p:sp>
          <p:sp>
            <p:nvSpPr>
              <p:cNvPr id="412" name="任意多边形: 形状 411">
                <a:extLst>
                  <a:ext uri="{FF2B5EF4-FFF2-40B4-BE49-F238E27FC236}">
                    <a16:creationId xmlns:a16="http://schemas.microsoft.com/office/drawing/2014/main" id="{71B69453-8D9D-9287-4141-B79E2600E5AC}"/>
                  </a:ext>
                </a:extLst>
              </p:cNvPr>
              <p:cNvSpPr/>
              <p:nvPr/>
            </p:nvSpPr>
            <p:spPr>
              <a:xfrm>
                <a:off x="8922797" y="4057813"/>
                <a:ext cx="51434" cy="51434"/>
              </a:xfrm>
              <a:custGeom>
                <a:avLst/>
                <a:gdLst>
                  <a:gd name="connsiteX0" fmla="*/ 51435 w 51434"/>
                  <a:gd name="connsiteY0" fmla="*/ 25717 h 51434"/>
                  <a:gd name="connsiteX1" fmla="*/ 25718 w 51434"/>
                  <a:gd name="connsiteY1" fmla="*/ 51435 h 51434"/>
                  <a:gd name="connsiteX2" fmla="*/ 0 w 51434"/>
                  <a:gd name="connsiteY2" fmla="*/ 25717 h 51434"/>
                  <a:gd name="connsiteX3" fmla="*/ 25718 w 51434"/>
                  <a:gd name="connsiteY3" fmla="*/ 0 h 51434"/>
                  <a:gd name="connsiteX4" fmla="*/ 51435 w 51434"/>
                  <a:gd name="connsiteY4" fmla="*/ 25717 h 514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434" h="51434">
                    <a:moveTo>
                      <a:pt x="51435" y="25717"/>
                    </a:moveTo>
                    <a:cubicBezTo>
                      <a:pt x="51435" y="39921"/>
                      <a:pt x="39921" y="51435"/>
                      <a:pt x="25718" y="51435"/>
                    </a:cubicBezTo>
                    <a:cubicBezTo>
                      <a:pt x="11514" y="51435"/>
                      <a:pt x="0" y="39921"/>
                      <a:pt x="0" y="25717"/>
                    </a:cubicBezTo>
                    <a:cubicBezTo>
                      <a:pt x="0" y="11514"/>
                      <a:pt x="11514" y="0"/>
                      <a:pt x="25718" y="0"/>
                    </a:cubicBezTo>
                    <a:cubicBezTo>
                      <a:pt x="39921" y="0"/>
                      <a:pt x="51435" y="11514"/>
                      <a:pt x="51435" y="25717"/>
                    </a:cubicBezTo>
                    <a:close/>
                  </a:path>
                </a:pathLst>
              </a:custGeom>
              <a:solidFill>
                <a:srgbClr val="646360"/>
              </a:solidFill>
              <a:ln w="9525" cap="flat">
                <a:noFill/>
                <a:prstDash val="solid"/>
                <a:miter/>
              </a:ln>
            </p:spPr>
            <p:txBody>
              <a:bodyPr rtlCol="0" anchor="ctr"/>
              <a:lstStyle/>
              <a:p>
                <a:endParaRPr lang="zh-CN" altLang="en-US"/>
              </a:p>
            </p:txBody>
          </p:sp>
          <p:sp>
            <p:nvSpPr>
              <p:cNvPr id="413" name="任意多边形: 形状 412">
                <a:extLst>
                  <a:ext uri="{FF2B5EF4-FFF2-40B4-BE49-F238E27FC236}">
                    <a16:creationId xmlns:a16="http://schemas.microsoft.com/office/drawing/2014/main" id="{84C6D756-B59B-72AF-3394-422D7CB47133}"/>
                  </a:ext>
                </a:extLst>
              </p:cNvPr>
              <p:cNvSpPr/>
              <p:nvPr/>
            </p:nvSpPr>
            <p:spPr>
              <a:xfrm>
                <a:off x="8806592" y="4186401"/>
                <a:ext cx="230504" cy="13047"/>
              </a:xfrm>
              <a:custGeom>
                <a:avLst/>
                <a:gdLst>
                  <a:gd name="connsiteX0" fmla="*/ 0 w 230504"/>
                  <a:gd name="connsiteY0" fmla="*/ 6667 h 13047"/>
                  <a:gd name="connsiteX1" fmla="*/ 230505 w 230504"/>
                  <a:gd name="connsiteY1" fmla="*/ 0 h 13047"/>
                </a:gdLst>
                <a:ahLst/>
                <a:cxnLst>
                  <a:cxn ang="0">
                    <a:pos x="connsiteX0" y="connsiteY0"/>
                  </a:cxn>
                  <a:cxn ang="0">
                    <a:pos x="connsiteX1" y="connsiteY1"/>
                  </a:cxn>
                </a:cxnLst>
                <a:rect l="l" t="t" r="r" b="b"/>
                <a:pathLst>
                  <a:path w="230504" h="13047">
                    <a:moveTo>
                      <a:pt x="0" y="6667"/>
                    </a:moveTo>
                    <a:cubicBezTo>
                      <a:pt x="0" y="6667"/>
                      <a:pt x="114300" y="24765"/>
                      <a:pt x="230505" y="0"/>
                    </a:cubicBezTo>
                  </a:path>
                </a:pathLst>
              </a:custGeom>
              <a:noFill/>
              <a:ln w="9525" cap="flat">
                <a:solidFill>
                  <a:srgbClr val="646360"/>
                </a:solidFill>
                <a:prstDash val="solid"/>
                <a:miter/>
              </a:ln>
            </p:spPr>
            <p:txBody>
              <a:bodyPr rtlCol="0" anchor="ctr"/>
              <a:lstStyle/>
              <a:p>
                <a:endParaRPr lang="zh-CN" altLang="en-US"/>
              </a:p>
            </p:txBody>
          </p:sp>
          <p:grpSp>
            <p:nvGrpSpPr>
              <p:cNvPr id="414" name="图形 564">
                <a:extLst>
                  <a:ext uri="{FF2B5EF4-FFF2-40B4-BE49-F238E27FC236}">
                    <a16:creationId xmlns:a16="http://schemas.microsoft.com/office/drawing/2014/main" id="{6422CA77-9CE5-81C6-03D7-C0B3F9AE5FE4}"/>
                  </a:ext>
                </a:extLst>
              </p:cNvPr>
              <p:cNvGrpSpPr/>
              <p:nvPr/>
            </p:nvGrpSpPr>
            <p:grpSpPr>
              <a:xfrm>
                <a:off x="8918986" y="4334991"/>
                <a:ext cx="322514" cy="198119"/>
                <a:chOff x="9109759" y="4430565"/>
                <a:chExt cx="322514" cy="198119"/>
              </a:xfrm>
              <a:solidFill>
                <a:srgbClr val="646360"/>
              </a:solidFill>
            </p:grpSpPr>
            <p:sp>
              <p:nvSpPr>
                <p:cNvPr id="598" name="任意多边形: 形状 597">
                  <a:extLst>
                    <a:ext uri="{FF2B5EF4-FFF2-40B4-BE49-F238E27FC236}">
                      <a16:creationId xmlns:a16="http://schemas.microsoft.com/office/drawing/2014/main" id="{B30BD4A5-D8AC-1923-0CAF-6BAF3E325386}"/>
                    </a:ext>
                  </a:extLst>
                </p:cNvPr>
                <p:cNvSpPr/>
                <p:nvPr/>
              </p:nvSpPr>
              <p:spPr>
                <a:xfrm>
                  <a:off x="9264065" y="4561057"/>
                  <a:ext cx="1904" cy="1904"/>
                </a:xfrm>
                <a:custGeom>
                  <a:avLst/>
                  <a:gdLst>
                    <a:gd name="connsiteX0" fmla="*/ 0 w 1904"/>
                    <a:gd name="connsiteY0" fmla="*/ 1905 h 1904"/>
                    <a:gd name="connsiteX1" fmla="*/ 1905 w 1904"/>
                    <a:gd name="connsiteY1" fmla="*/ 0 h 1904"/>
                    <a:gd name="connsiteX2" fmla="*/ 0 w 1904"/>
                    <a:gd name="connsiteY2" fmla="*/ 1905 h 1904"/>
                  </a:gdLst>
                  <a:ahLst/>
                  <a:cxnLst>
                    <a:cxn ang="0">
                      <a:pos x="connsiteX0" y="connsiteY0"/>
                    </a:cxn>
                    <a:cxn ang="0">
                      <a:pos x="connsiteX1" y="connsiteY1"/>
                    </a:cxn>
                    <a:cxn ang="0">
                      <a:pos x="connsiteX2" y="connsiteY2"/>
                    </a:cxn>
                  </a:cxnLst>
                  <a:rect l="l" t="t" r="r" b="b"/>
                  <a:pathLst>
                    <a:path w="1904" h="1904">
                      <a:moveTo>
                        <a:pt x="0" y="1905"/>
                      </a:moveTo>
                      <a:cubicBezTo>
                        <a:pt x="952" y="1905"/>
                        <a:pt x="952" y="952"/>
                        <a:pt x="1905" y="0"/>
                      </a:cubicBezTo>
                      <a:cubicBezTo>
                        <a:pt x="952" y="0"/>
                        <a:pt x="0" y="952"/>
                        <a:pt x="0" y="1905"/>
                      </a:cubicBezTo>
                      <a:close/>
                    </a:path>
                  </a:pathLst>
                </a:custGeom>
                <a:grpFill/>
                <a:ln w="9525" cap="flat">
                  <a:noFill/>
                  <a:prstDash val="solid"/>
                  <a:miter/>
                </a:ln>
              </p:spPr>
              <p:txBody>
                <a:bodyPr rtlCol="0" anchor="ctr"/>
                <a:lstStyle/>
                <a:p>
                  <a:endParaRPr lang="zh-CN" altLang="en-US"/>
                </a:p>
              </p:txBody>
            </p:sp>
            <p:sp>
              <p:nvSpPr>
                <p:cNvPr id="599" name="任意多边形: 形状 598">
                  <a:extLst>
                    <a:ext uri="{FF2B5EF4-FFF2-40B4-BE49-F238E27FC236}">
                      <a16:creationId xmlns:a16="http://schemas.microsoft.com/office/drawing/2014/main" id="{00DDAC1A-100C-81FD-5585-A43CA4A7D451}"/>
                    </a:ext>
                  </a:extLst>
                </p:cNvPr>
                <p:cNvSpPr/>
                <p:nvPr/>
              </p:nvSpPr>
              <p:spPr>
                <a:xfrm>
                  <a:off x="9195723" y="4522957"/>
                  <a:ext cx="714" cy="9525"/>
                </a:xfrm>
                <a:custGeom>
                  <a:avLst/>
                  <a:gdLst>
                    <a:gd name="connsiteX0" fmla="*/ 714 w 714"/>
                    <a:gd name="connsiteY0" fmla="*/ 0 h 9525"/>
                    <a:gd name="connsiteX1" fmla="*/ 714 w 714"/>
                    <a:gd name="connsiteY1" fmla="*/ 0 h 9525"/>
                    <a:gd name="connsiteX2" fmla="*/ 714 w 714"/>
                    <a:gd name="connsiteY2" fmla="*/ 0 h 9525"/>
                    <a:gd name="connsiteX3" fmla="*/ 714 w 714"/>
                    <a:gd name="connsiteY3" fmla="*/ 0 h 9525"/>
                  </a:gdLst>
                  <a:ahLst/>
                  <a:cxnLst>
                    <a:cxn ang="0">
                      <a:pos x="connsiteX0" y="connsiteY0"/>
                    </a:cxn>
                    <a:cxn ang="0">
                      <a:pos x="connsiteX1" y="connsiteY1"/>
                    </a:cxn>
                    <a:cxn ang="0">
                      <a:pos x="connsiteX2" y="connsiteY2"/>
                    </a:cxn>
                    <a:cxn ang="0">
                      <a:pos x="connsiteX3" y="connsiteY3"/>
                    </a:cxn>
                  </a:cxnLst>
                  <a:rect l="l" t="t" r="r" b="b"/>
                  <a:pathLst>
                    <a:path w="714" h="9525">
                      <a:moveTo>
                        <a:pt x="714" y="0"/>
                      </a:moveTo>
                      <a:cubicBezTo>
                        <a:pt x="-238" y="0"/>
                        <a:pt x="-238" y="0"/>
                        <a:pt x="714" y="0"/>
                      </a:cubicBezTo>
                      <a:lnTo>
                        <a:pt x="714" y="0"/>
                      </a:lnTo>
                      <a:lnTo>
                        <a:pt x="714" y="0"/>
                      </a:lnTo>
                      <a:close/>
                    </a:path>
                  </a:pathLst>
                </a:custGeom>
                <a:grpFill/>
                <a:ln w="9525" cap="flat">
                  <a:noFill/>
                  <a:prstDash val="solid"/>
                  <a:miter/>
                </a:ln>
              </p:spPr>
              <p:txBody>
                <a:bodyPr rtlCol="0" anchor="ctr"/>
                <a:lstStyle/>
                <a:p>
                  <a:endParaRPr lang="zh-CN" altLang="en-US"/>
                </a:p>
              </p:txBody>
            </p:sp>
            <p:sp>
              <p:nvSpPr>
                <p:cNvPr id="600" name="任意多边形: 形状 599">
                  <a:extLst>
                    <a:ext uri="{FF2B5EF4-FFF2-40B4-BE49-F238E27FC236}">
                      <a16:creationId xmlns:a16="http://schemas.microsoft.com/office/drawing/2014/main" id="{2CB865AA-71C1-BAB3-4014-54B03606CBF1}"/>
                    </a:ext>
                  </a:extLst>
                </p:cNvPr>
                <p:cNvSpPr/>
                <p:nvPr/>
              </p:nvSpPr>
              <p:spPr>
                <a:xfrm>
                  <a:off x="9193579" y="4523909"/>
                  <a:ext cx="1904" cy="1905"/>
                </a:xfrm>
                <a:custGeom>
                  <a:avLst/>
                  <a:gdLst>
                    <a:gd name="connsiteX0" fmla="*/ 1905 w 1904"/>
                    <a:gd name="connsiteY0" fmla="*/ 0 h 1905"/>
                    <a:gd name="connsiteX1" fmla="*/ 0 w 1904"/>
                    <a:gd name="connsiteY1" fmla="*/ 1905 h 1905"/>
                    <a:gd name="connsiteX2" fmla="*/ 1905 w 1904"/>
                    <a:gd name="connsiteY2" fmla="*/ 0 h 1905"/>
                  </a:gdLst>
                  <a:ahLst/>
                  <a:cxnLst>
                    <a:cxn ang="0">
                      <a:pos x="connsiteX0" y="connsiteY0"/>
                    </a:cxn>
                    <a:cxn ang="0">
                      <a:pos x="connsiteX1" y="connsiteY1"/>
                    </a:cxn>
                    <a:cxn ang="0">
                      <a:pos x="connsiteX2" y="connsiteY2"/>
                    </a:cxn>
                  </a:cxnLst>
                  <a:rect l="l" t="t" r="r" b="b"/>
                  <a:pathLst>
                    <a:path w="1904" h="1905">
                      <a:moveTo>
                        <a:pt x="1905" y="0"/>
                      </a:moveTo>
                      <a:lnTo>
                        <a:pt x="0" y="1905"/>
                      </a:lnTo>
                      <a:cubicBezTo>
                        <a:pt x="1905" y="953"/>
                        <a:pt x="1905" y="953"/>
                        <a:pt x="1905" y="0"/>
                      </a:cubicBezTo>
                      <a:close/>
                    </a:path>
                  </a:pathLst>
                </a:custGeom>
                <a:grpFill/>
                <a:ln w="9525" cap="flat">
                  <a:noFill/>
                  <a:prstDash val="solid"/>
                  <a:miter/>
                </a:ln>
              </p:spPr>
              <p:txBody>
                <a:bodyPr rtlCol="0" anchor="ctr"/>
                <a:lstStyle/>
                <a:p>
                  <a:endParaRPr lang="zh-CN" altLang="en-US"/>
                </a:p>
              </p:txBody>
            </p:sp>
            <p:sp>
              <p:nvSpPr>
                <p:cNvPr id="601" name="任意多边形: 形状 600">
                  <a:extLst>
                    <a:ext uri="{FF2B5EF4-FFF2-40B4-BE49-F238E27FC236}">
                      <a16:creationId xmlns:a16="http://schemas.microsoft.com/office/drawing/2014/main" id="{8244A434-E7F7-9D79-BDA1-EA72DC9C580C}"/>
                    </a:ext>
                  </a:extLst>
                </p:cNvPr>
                <p:cNvSpPr/>
                <p:nvPr/>
              </p:nvSpPr>
              <p:spPr>
                <a:xfrm>
                  <a:off x="9277400" y="4548675"/>
                  <a:ext cx="2857" cy="1904"/>
                </a:xfrm>
                <a:custGeom>
                  <a:avLst/>
                  <a:gdLst>
                    <a:gd name="connsiteX0" fmla="*/ 0 w 2857"/>
                    <a:gd name="connsiteY0" fmla="*/ 1905 h 1904"/>
                    <a:gd name="connsiteX1" fmla="*/ 2858 w 2857"/>
                    <a:gd name="connsiteY1" fmla="*/ 0 h 1904"/>
                    <a:gd name="connsiteX2" fmla="*/ 0 w 2857"/>
                    <a:gd name="connsiteY2" fmla="*/ 1905 h 1904"/>
                  </a:gdLst>
                  <a:ahLst/>
                  <a:cxnLst>
                    <a:cxn ang="0">
                      <a:pos x="connsiteX0" y="connsiteY0"/>
                    </a:cxn>
                    <a:cxn ang="0">
                      <a:pos x="connsiteX1" y="connsiteY1"/>
                    </a:cxn>
                    <a:cxn ang="0">
                      <a:pos x="connsiteX2" y="connsiteY2"/>
                    </a:cxn>
                  </a:cxnLst>
                  <a:rect l="l" t="t" r="r" b="b"/>
                  <a:pathLst>
                    <a:path w="2857" h="1904">
                      <a:moveTo>
                        <a:pt x="0" y="1905"/>
                      </a:moveTo>
                      <a:cubicBezTo>
                        <a:pt x="953" y="1905"/>
                        <a:pt x="1905" y="953"/>
                        <a:pt x="2858" y="0"/>
                      </a:cubicBezTo>
                      <a:lnTo>
                        <a:pt x="0" y="1905"/>
                      </a:lnTo>
                      <a:close/>
                    </a:path>
                  </a:pathLst>
                </a:custGeom>
                <a:grpFill/>
                <a:ln w="9525" cap="flat">
                  <a:noFill/>
                  <a:prstDash val="solid"/>
                  <a:miter/>
                </a:ln>
              </p:spPr>
              <p:txBody>
                <a:bodyPr rtlCol="0" anchor="ctr"/>
                <a:lstStyle/>
                <a:p>
                  <a:endParaRPr lang="zh-CN" altLang="en-US"/>
                </a:p>
              </p:txBody>
            </p:sp>
            <p:sp>
              <p:nvSpPr>
                <p:cNvPr id="602" name="任意多边形: 形状 601">
                  <a:extLst>
                    <a:ext uri="{FF2B5EF4-FFF2-40B4-BE49-F238E27FC236}">
                      <a16:creationId xmlns:a16="http://schemas.microsoft.com/office/drawing/2014/main" id="{7AFBC50C-5A4A-031E-B968-362D5671BD2E}"/>
                    </a:ext>
                  </a:extLst>
                </p:cNvPr>
                <p:cNvSpPr/>
                <p:nvPr/>
              </p:nvSpPr>
              <p:spPr>
                <a:xfrm>
                  <a:off x="9274542" y="4536292"/>
                  <a:ext cx="9525" cy="952"/>
                </a:xfrm>
                <a:custGeom>
                  <a:avLst/>
                  <a:gdLst>
                    <a:gd name="connsiteX0" fmla="*/ 0 w 9525"/>
                    <a:gd name="connsiteY0" fmla="*/ 953 h 952"/>
                    <a:gd name="connsiteX1" fmla="*/ 0 w 9525"/>
                    <a:gd name="connsiteY1" fmla="*/ 0 h 952"/>
                    <a:gd name="connsiteX2" fmla="*/ 0 w 9525"/>
                    <a:gd name="connsiteY2" fmla="*/ 953 h 952"/>
                  </a:gdLst>
                  <a:ahLst/>
                  <a:cxnLst>
                    <a:cxn ang="0">
                      <a:pos x="connsiteX0" y="connsiteY0"/>
                    </a:cxn>
                    <a:cxn ang="0">
                      <a:pos x="connsiteX1" y="connsiteY1"/>
                    </a:cxn>
                    <a:cxn ang="0">
                      <a:pos x="connsiteX2" y="connsiteY2"/>
                    </a:cxn>
                  </a:cxnLst>
                  <a:rect l="l" t="t" r="r" b="b"/>
                  <a:pathLst>
                    <a:path w="9525" h="952">
                      <a:moveTo>
                        <a:pt x="0" y="953"/>
                      </a:moveTo>
                      <a:cubicBezTo>
                        <a:pt x="0" y="953"/>
                        <a:pt x="0" y="0"/>
                        <a:pt x="0" y="0"/>
                      </a:cubicBezTo>
                      <a:cubicBezTo>
                        <a:pt x="0" y="0"/>
                        <a:pt x="0" y="953"/>
                        <a:pt x="0" y="953"/>
                      </a:cubicBezTo>
                      <a:close/>
                    </a:path>
                  </a:pathLst>
                </a:custGeom>
                <a:grpFill/>
                <a:ln w="9525" cap="flat">
                  <a:noFill/>
                  <a:prstDash val="solid"/>
                  <a:miter/>
                </a:ln>
              </p:spPr>
              <p:txBody>
                <a:bodyPr rtlCol="0" anchor="ctr"/>
                <a:lstStyle/>
                <a:p>
                  <a:endParaRPr lang="zh-CN" altLang="en-US"/>
                </a:p>
              </p:txBody>
            </p:sp>
            <p:sp>
              <p:nvSpPr>
                <p:cNvPr id="603" name="任意多边形: 形状 602">
                  <a:extLst>
                    <a:ext uri="{FF2B5EF4-FFF2-40B4-BE49-F238E27FC236}">
                      <a16:creationId xmlns:a16="http://schemas.microsoft.com/office/drawing/2014/main" id="{5BC86402-ABE4-9D40-2360-D6E59DDCC379}"/>
                    </a:ext>
                  </a:extLst>
                </p:cNvPr>
                <p:cNvSpPr/>
                <p:nvPr/>
              </p:nvSpPr>
              <p:spPr>
                <a:xfrm>
                  <a:off x="9326506" y="4597252"/>
                  <a:ext cx="423" cy="0"/>
                </a:xfrm>
                <a:custGeom>
                  <a:avLst/>
                  <a:gdLst>
                    <a:gd name="connsiteX0" fmla="*/ 423 w 423"/>
                    <a:gd name="connsiteY0" fmla="*/ 0 h 0"/>
                    <a:gd name="connsiteX1" fmla="*/ 423 w 423"/>
                    <a:gd name="connsiteY1" fmla="*/ 0 h 0"/>
                    <a:gd name="connsiteX2" fmla="*/ 423 w 423"/>
                    <a:gd name="connsiteY2" fmla="*/ 0 h 0"/>
                  </a:gdLst>
                  <a:ahLst/>
                  <a:cxnLst>
                    <a:cxn ang="0">
                      <a:pos x="connsiteX0" y="connsiteY0"/>
                    </a:cxn>
                    <a:cxn ang="0">
                      <a:pos x="connsiteX1" y="connsiteY1"/>
                    </a:cxn>
                    <a:cxn ang="0">
                      <a:pos x="connsiteX2" y="connsiteY2"/>
                    </a:cxn>
                  </a:cxnLst>
                  <a:rect l="l" t="t" r="r" b="b"/>
                  <a:pathLst>
                    <a:path w="423">
                      <a:moveTo>
                        <a:pt x="423" y="0"/>
                      </a:moveTo>
                      <a:cubicBezTo>
                        <a:pt x="423" y="0"/>
                        <a:pt x="-529" y="0"/>
                        <a:pt x="423" y="0"/>
                      </a:cubicBezTo>
                      <a:cubicBezTo>
                        <a:pt x="-529" y="0"/>
                        <a:pt x="423" y="0"/>
                        <a:pt x="423" y="0"/>
                      </a:cubicBezTo>
                      <a:close/>
                    </a:path>
                  </a:pathLst>
                </a:custGeom>
                <a:grpFill/>
                <a:ln w="9525" cap="flat">
                  <a:noFill/>
                  <a:prstDash val="solid"/>
                  <a:miter/>
                </a:ln>
              </p:spPr>
              <p:txBody>
                <a:bodyPr rtlCol="0" anchor="ctr"/>
                <a:lstStyle/>
                <a:p>
                  <a:endParaRPr lang="zh-CN" altLang="en-US"/>
                </a:p>
              </p:txBody>
            </p:sp>
            <p:sp>
              <p:nvSpPr>
                <p:cNvPr id="604" name="任意多边形: 形状 603">
                  <a:extLst>
                    <a:ext uri="{FF2B5EF4-FFF2-40B4-BE49-F238E27FC236}">
                      <a16:creationId xmlns:a16="http://schemas.microsoft.com/office/drawing/2014/main" id="{8BCC9766-40A1-9E76-7A19-07591FC8AF42}"/>
                    </a:ext>
                  </a:extLst>
                </p:cNvPr>
                <p:cNvSpPr/>
                <p:nvPr/>
              </p:nvSpPr>
              <p:spPr>
                <a:xfrm>
                  <a:off x="9333597" y="4594395"/>
                  <a:ext cx="952" cy="952"/>
                </a:xfrm>
                <a:custGeom>
                  <a:avLst/>
                  <a:gdLst>
                    <a:gd name="connsiteX0" fmla="*/ 0 w 952"/>
                    <a:gd name="connsiteY0" fmla="*/ 0 h 952"/>
                    <a:gd name="connsiteX1" fmla="*/ 953 w 952"/>
                    <a:gd name="connsiteY1" fmla="*/ 952 h 952"/>
                    <a:gd name="connsiteX2" fmla="*/ 953 w 952"/>
                    <a:gd name="connsiteY2" fmla="*/ 0 h 952"/>
                    <a:gd name="connsiteX3" fmla="*/ 0 w 952"/>
                    <a:gd name="connsiteY3" fmla="*/ 0 h 952"/>
                  </a:gdLst>
                  <a:ahLst/>
                  <a:cxnLst>
                    <a:cxn ang="0">
                      <a:pos x="connsiteX0" y="connsiteY0"/>
                    </a:cxn>
                    <a:cxn ang="0">
                      <a:pos x="connsiteX1" y="connsiteY1"/>
                    </a:cxn>
                    <a:cxn ang="0">
                      <a:pos x="connsiteX2" y="connsiteY2"/>
                    </a:cxn>
                    <a:cxn ang="0">
                      <a:pos x="connsiteX3" y="connsiteY3"/>
                    </a:cxn>
                  </a:cxnLst>
                  <a:rect l="l" t="t" r="r" b="b"/>
                  <a:pathLst>
                    <a:path w="952" h="952">
                      <a:moveTo>
                        <a:pt x="0" y="0"/>
                      </a:moveTo>
                      <a:cubicBezTo>
                        <a:pt x="0" y="0"/>
                        <a:pt x="953" y="0"/>
                        <a:pt x="953" y="952"/>
                      </a:cubicBezTo>
                      <a:lnTo>
                        <a:pt x="953" y="0"/>
                      </a:lnTo>
                      <a:cubicBezTo>
                        <a:pt x="953" y="0"/>
                        <a:pt x="0" y="0"/>
                        <a:pt x="0" y="0"/>
                      </a:cubicBezTo>
                      <a:close/>
                    </a:path>
                  </a:pathLst>
                </a:custGeom>
                <a:grpFill/>
                <a:ln w="9525" cap="flat">
                  <a:noFill/>
                  <a:prstDash val="solid"/>
                  <a:miter/>
                </a:ln>
              </p:spPr>
              <p:txBody>
                <a:bodyPr rtlCol="0" anchor="ctr"/>
                <a:lstStyle/>
                <a:p>
                  <a:endParaRPr lang="zh-CN" altLang="en-US"/>
                </a:p>
              </p:txBody>
            </p:sp>
            <p:sp>
              <p:nvSpPr>
                <p:cNvPr id="605" name="任意多边形: 形状 604">
                  <a:extLst>
                    <a:ext uri="{FF2B5EF4-FFF2-40B4-BE49-F238E27FC236}">
                      <a16:creationId xmlns:a16="http://schemas.microsoft.com/office/drawing/2014/main" id="{7AA6A674-82D3-E22C-4CE5-663350BB6253}"/>
                    </a:ext>
                  </a:extLst>
                </p:cNvPr>
                <p:cNvSpPr/>
                <p:nvPr/>
              </p:nvSpPr>
              <p:spPr>
                <a:xfrm>
                  <a:off x="9332645" y="4590584"/>
                  <a:ext cx="952" cy="9525"/>
                </a:xfrm>
                <a:custGeom>
                  <a:avLst/>
                  <a:gdLst>
                    <a:gd name="connsiteX0" fmla="*/ 0 w 952"/>
                    <a:gd name="connsiteY0" fmla="*/ 0 h 9525"/>
                    <a:gd name="connsiteX1" fmla="*/ 952 w 952"/>
                    <a:gd name="connsiteY1" fmla="*/ 0 h 9525"/>
                    <a:gd name="connsiteX2" fmla="*/ 0 w 952"/>
                    <a:gd name="connsiteY2" fmla="*/ 0 h 9525"/>
                  </a:gdLst>
                  <a:ahLst/>
                  <a:cxnLst>
                    <a:cxn ang="0">
                      <a:pos x="connsiteX0" y="connsiteY0"/>
                    </a:cxn>
                    <a:cxn ang="0">
                      <a:pos x="connsiteX1" y="connsiteY1"/>
                    </a:cxn>
                    <a:cxn ang="0">
                      <a:pos x="connsiteX2" y="connsiteY2"/>
                    </a:cxn>
                  </a:cxnLst>
                  <a:rect l="l" t="t" r="r" b="b"/>
                  <a:pathLst>
                    <a:path w="952" h="9525">
                      <a:moveTo>
                        <a:pt x="0" y="0"/>
                      </a:moveTo>
                      <a:lnTo>
                        <a:pt x="952" y="0"/>
                      </a:lnTo>
                      <a:cubicBezTo>
                        <a:pt x="952" y="0"/>
                        <a:pt x="0" y="0"/>
                        <a:pt x="0" y="0"/>
                      </a:cubicBezTo>
                      <a:close/>
                    </a:path>
                  </a:pathLst>
                </a:custGeom>
                <a:grpFill/>
                <a:ln w="9525" cap="flat">
                  <a:noFill/>
                  <a:prstDash val="solid"/>
                  <a:miter/>
                </a:ln>
              </p:spPr>
              <p:txBody>
                <a:bodyPr rtlCol="0" anchor="ctr"/>
                <a:lstStyle/>
                <a:p>
                  <a:endParaRPr lang="zh-CN" altLang="en-US"/>
                </a:p>
              </p:txBody>
            </p:sp>
            <p:sp>
              <p:nvSpPr>
                <p:cNvPr id="606" name="任意多边形: 形状 605">
                  <a:extLst>
                    <a:ext uri="{FF2B5EF4-FFF2-40B4-BE49-F238E27FC236}">
                      <a16:creationId xmlns:a16="http://schemas.microsoft.com/office/drawing/2014/main" id="{9DB332BB-0D42-5560-3ECE-2533ADFDCF34}"/>
                    </a:ext>
                  </a:extLst>
                </p:cNvPr>
                <p:cNvSpPr/>
                <p:nvPr/>
              </p:nvSpPr>
              <p:spPr>
                <a:xfrm>
                  <a:off x="9376459" y="4572487"/>
                  <a:ext cx="952" cy="2857"/>
                </a:xfrm>
                <a:custGeom>
                  <a:avLst/>
                  <a:gdLst>
                    <a:gd name="connsiteX0" fmla="*/ 0 w 952"/>
                    <a:gd name="connsiteY0" fmla="*/ 2858 h 2857"/>
                    <a:gd name="connsiteX1" fmla="*/ 953 w 952"/>
                    <a:gd name="connsiteY1" fmla="*/ 0 h 2857"/>
                    <a:gd name="connsiteX2" fmla="*/ 0 w 952"/>
                    <a:gd name="connsiteY2" fmla="*/ 2858 h 2857"/>
                  </a:gdLst>
                  <a:ahLst/>
                  <a:cxnLst>
                    <a:cxn ang="0">
                      <a:pos x="connsiteX0" y="connsiteY0"/>
                    </a:cxn>
                    <a:cxn ang="0">
                      <a:pos x="connsiteX1" y="connsiteY1"/>
                    </a:cxn>
                    <a:cxn ang="0">
                      <a:pos x="connsiteX2" y="connsiteY2"/>
                    </a:cxn>
                  </a:cxnLst>
                  <a:rect l="l" t="t" r="r" b="b"/>
                  <a:pathLst>
                    <a:path w="952" h="2857">
                      <a:moveTo>
                        <a:pt x="0" y="2858"/>
                      </a:moveTo>
                      <a:lnTo>
                        <a:pt x="953" y="0"/>
                      </a:lnTo>
                      <a:cubicBezTo>
                        <a:pt x="0" y="953"/>
                        <a:pt x="0" y="1905"/>
                        <a:pt x="0" y="2858"/>
                      </a:cubicBezTo>
                      <a:close/>
                    </a:path>
                  </a:pathLst>
                </a:custGeom>
                <a:grpFill/>
                <a:ln w="9525" cap="flat">
                  <a:noFill/>
                  <a:prstDash val="solid"/>
                  <a:miter/>
                </a:ln>
              </p:spPr>
              <p:txBody>
                <a:bodyPr rtlCol="0" anchor="ctr"/>
                <a:lstStyle/>
                <a:p>
                  <a:endParaRPr lang="zh-CN" altLang="en-US"/>
                </a:p>
              </p:txBody>
            </p:sp>
            <p:sp>
              <p:nvSpPr>
                <p:cNvPr id="607" name="任意多边形: 形状 606">
                  <a:extLst>
                    <a:ext uri="{FF2B5EF4-FFF2-40B4-BE49-F238E27FC236}">
                      <a16:creationId xmlns:a16="http://schemas.microsoft.com/office/drawing/2014/main" id="{BF9CB766-212D-A4A1-197F-83C5A522D3F8}"/>
                    </a:ext>
                  </a:extLst>
                </p:cNvPr>
                <p:cNvSpPr/>
                <p:nvPr/>
              </p:nvSpPr>
              <p:spPr>
                <a:xfrm>
                  <a:off x="9324072" y="4597252"/>
                  <a:ext cx="1905" cy="1904"/>
                </a:xfrm>
                <a:custGeom>
                  <a:avLst/>
                  <a:gdLst>
                    <a:gd name="connsiteX0" fmla="*/ 0 w 1905"/>
                    <a:gd name="connsiteY0" fmla="*/ 1905 h 1904"/>
                    <a:gd name="connsiteX1" fmla="*/ 1905 w 1905"/>
                    <a:gd name="connsiteY1" fmla="*/ 0 h 1904"/>
                    <a:gd name="connsiteX2" fmla="*/ 0 w 1905"/>
                    <a:gd name="connsiteY2" fmla="*/ 1905 h 1904"/>
                  </a:gdLst>
                  <a:ahLst/>
                  <a:cxnLst>
                    <a:cxn ang="0">
                      <a:pos x="connsiteX0" y="connsiteY0"/>
                    </a:cxn>
                    <a:cxn ang="0">
                      <a:pos x="connsiteX1" y="connsiteY1"/>
                    </a:cxn>
                    <a:cxn ang="0">
                      <a:pos x="connsiteX2" y="connsiteY2"/>
                    </a:cxn>
                  </a:cxnLst>
                  <a:rect l="l" t="t" r="r" b="b"/>
                  <a:pathLst>
                    <a:path w="1905" h="1904">
                      <a:moveTo>
                        <a:pt x="0" y="1905"/>
                      </a:moveTo>
                      <a:cubicBezTo>
                        <a:pt x="953" y="1905"/>
                        <a:pt x="953" y="952"/>
                        <a:pt x="1905" y="0"/>
                      </a:cubicBezTo>
                      <a:cubicBezTo>
                        <a:pt x="953" y="952"/>
                        <a:pt x="0" y="952"/>
                        <a:pt x="0" y="1905"/>
                      </a:cubicBezTo>
                      <a:close/>
                    </a:path>
                  </a:pathLst>
                </a:custGeom>
                <a:grpFill/>
                <a:ln w="9525" cap="flat">
                  <a:noFill/>
                  <a:prstDash val="solid"/>
                  <a:miter/>
                </a:ln>
              </p:spPr>
              <p:txBody>
                <a:bodyPr rtlCol="0" anchor="ctr"/>
                <a:lstStyle/>
                <a:p>
                  <a:endParaRPr lang="zh-CN" altLang="en-US"/>
                </a:p>
              </p:txBody>
            </p:sp>
            <p:sp>
              <p:nvSpPr>
                <p:cNvPr id="608" name="任意多边形: 形状 607">
                  <a:extLst>
                    <a:ext uri="{FF2B5EF4-FFF2-40B4-BE49-F238E27FC236}">
                      <a16:creationId xmlns:a16="http://schemas.microsoft.com/office/drawing/2014/main" id="{72B94761-9900-28C6-E598-2E0BDAB1DE1E}"/>
                    </a:ext>
                  </a:extLst>
                </p:cNvPr>
                <p:cNvSpPr/>
                <p:nvPr/>
              </p:nvSpPr>
              <p:spPr>
                <a:xfrm>
                  <a:off x="9263112" y="4562962"/>
                  <a:ext cx="952" cy="952"/>
                </a:xfrm>
                <a:custGeom>
                  <a:avLst/>
                  <a:gdLst>
                    <a:gd name="connsiteX0" fmla="*/ 0 w 952"/>
                    <a:gd name="connsiteY0" fmla="*/ 953 h 952"/>
                    <a:gd name="connsiteX1" fmla="*/ 953 w 952"/>
                    <a:gd name="connsiteY1" fmla="*/ 0 h 952"/>
                    <a:gd name="connsiteX2" fmla="*/ 0 w 952"/>
                    <a:gd name="connsiteY2" fmla="*/ 953 h 952"/>
                  </a:gdLst>
                  <a:ahLst/>
                  <a:cxnLst>
                    <a:cxn ang="0">
                      <a:pos x="connsiteX0" y="connsiteY0"/>
                    </a:cxn>
                    <a:cxn ang="0">
                      <a:pos x="connsiteX1" y="connsiteY1"/>
                    </a:cxn>
                    <a:cxn ang="0">
                      <a:pos x="connsiteX2" y="connsiteY2"/>
                    </a:cxn>
                  </a:cxnLst>
                  <a:rect l="l" t="t" r="r" b="b"/>
                  <a:pathLst>
                    <a:path w="952" h="952">
                      <a:moveTo>
                        <a:pt x="0" y="953"/>
                      </a:moveTo>
                      <a:cubicBezTo>
                        <a:pt x="0" y="953"/>
                        <a:pt x="0" y="0"/>
                        <a:pt x="953" y="0"/>
                      </a:cubicBezTo>
                      <a:cubicBezTo>
                        <a:pt x="0" y="0"/>
                        <a:pt x="0" y="953"/>
                        <a:pt x="0" y="953"/>
                      </a:cubicBezTo>
                      <a:close/>
                    </a:path>
                  </a:pathLst>
                </a:custGeom>
                <a:grpFill/>
                <a:ln w="9525" cap="flat">
                  <a:noFill/>
                  <a:prstDash val="solid"/>
                  <a:miter/>
                </a:ln>
              </p:spPr>
              <p:txBody>
                <a:bodyPr rtlCol="0" anchor="ctr"/>
                <a:lstStyle/>
                <a:p>
                  <a:endParaRPr lang="zh-CN" altLang="en-US"/>
                </a:p>
              </p:txBody>
            </p:sp>
            <p:sp>
              <p:nvSpPr>
                <p:cNvPr id="609" name="任意多边形: 形状 608">
                  <a:extLst>
                    <a:ext uri="{FF2B5EF4-FFF2-40B4-BE49-F238E27FC236}">
                      <a16:creationId xmlns:a16="http://schemas.microsoft.com/office/drawing/2014/main" id="{385FDD68-271D-B4D9-C220-EBDDD5DDD97F}"/>
                    </a:ext>
                  </a:extLst>
                </p:cNvPr>
                <p:cNvSpPr/>
                <p:nvPr/>
              </p:nvSpPr>
              <p:spPr>
                <a:xfrm>
                  <a:off x="9281448" y="4552484"/>
                  <a:ext cx="714" cy="9525"/>
                </a:xfrm>
                <a:custGeom>
                  <a:avLst/>
                  <a:gdLst>
                    <a:gd name="connsiteX0" fmla="*/ 714 w 714"/>
                    <a:gd name="connsiteY0" fmla="*/ 0 h 9525"/>
                    <a:gd name="connsiteX1" fmla="*/ 714 w 714"/>
                    <a:gd name="connsiteY1" fmla="*/ 0 h 9525"/>
                    <a:gd name="connsiteX2" fmla="*/ 714 w 714"/>
                    <a:gd name="connsiteY2" fmla="*/ 0 h 9525"/>
                  </a:gdLst>
                  <a:ahLst/>
                  <a:cxnLst>
                    <a:cxn ang="0">
                      <a:pos x="connsiteX0" y="connsiteY0"/>
                    </a:cxn>
                    <a:cxn ang="0">
                      <a:pos x="connsiteX1" y="connsiteY1"/>
                    </a:cxn>
                    <a:cxn ang="0">
                      <a:pos x="connsiteX2" y="connsiteY2"/>
                    </a:cxn>
                  </a:cxnLst>
                  <a:rect l="l" t="t" r="r" b="b"/>
                  <a:pathLst>
                    <a:path w="714" h="9525">
                      <a:moveTo>
                        <a:pt x="714" y="0"/>
                      </a:moveTo>
                      <a:lnTo>
                        <a:pt x="714" y="0"/>
                      </a:lnTo>
                      <a:cubicBezTo>
                        <a:pt x="-238" y="0"/>
                        <a:pt x="-238" y="0"/>
                        <a:pt x="714" y="0"/>
                      </a:cubicBezTo>
                      <a:close/>
                    </a:path>
                  </a:pathLst>
                </a:custGeom>
                <a:grpFill/>
                <a:ln w="9525" cap="flat">
                  <a:noFill/>
                  <a:prstDash val="solid"/>
                  <a:miter/>
                </a:ln>
              </p:spPr>
              <p:txBody>
                <a:bodyPr rtlCol="0" anchor="ctr"/>
                <a:lstStyle/>
                <a:p>
                  <a:endParaRPr lang="zh-CN" altLang="en-US"/>
                </a:p>
              </p:txBody>
            </p:sp>
            <p:sp>
              <p:nvSpPr>
                <p:cNvPr id="610" name="任意多边形: 形状 609">
                  <a:extLst>
                    <a:ext uri="{FF2B5EF4-FFF2-40B4-BE49-F238E27FC236}">
                      <a16:creationId xmlns:a16="http://schemas.microsoft.com/office/drawing/2014/main" id="{2012B944-8E86-CC3F-71A6-B791E97CE2F6}"/>
                    </a:ext>
                  </a:extLst>
                </p:cNvPr>
                <p:cNvSpPr/>
                <p:nvPr/>
              </p:nvSpPr>
              <p:spPr>
                <a:xfrm>
                  <a:off x="9166909" y="4508670"/>
                  <a:ext cx="2857" cy="1428"/>
                </a:xfrm>
                <a:custGeom>
                  <a:avLst/>
                  <a:gdLst>
                    <a:gd name="connsiteX0" fmla="*/ 2858 w 2857"/>
                    <a:gd name="connsiteY0" fmla="*/ 0 h 1428"/>
                    <a:gd name="connsiteX1" fmla="*/ 0 w 2857"/>
                    <a:gd name="connsiteY1" fmla="*/ 0 h 1428"/>
                    <a:gd name="connsiteX2" fmla="*/ 2858 w 2857"/>
                    <a:gd name="connsiteY2" fmla="*/ 0 h 1428"/>
                  </a:gdLst>
                  <a:ahLst/>
                  <a:cxnLst>
                    <a:cxn ang="0">
                      <a:pos x="connsiteX0" y="connsiteY0"/>
                    </a:cxn>
                    <a:cxn ang="0">
                      <a:pos x="connsiteX1" y="connsiteY1"/>
                    </a:cxn>
                    <a:cxn ang="0">
                      <a:pos x="connsiteX2" y="connsiteY2"/>
                    </a:cxn>
                  </a:cxnLst>
                  <a:rect l="l" t="t" r="r" b="b"/>
                  <a:pathLst>
                    <a:path w="2857" h="1428">
                      <a:moveTo>
                        <a:pt x="2858" y="0"/>
                      </a:moveTo>
                      <a:cubicBezTo>
                        <a:pt x="1905" y="0"/>
                        <a:pt x="953" y="0"/>
                        <a:pt x="0" y="0"/>
                      </a:cubicBezTo>
                      <a:cubicBezTo>
                        <a:pt x="1905" y="1905"/>
                        <a:pt x="1905" y="1905"/>
                        <a:pt x="2858" y="0"/>
                      </a:cubicBezTo>
                      <a:close/>
                    </a:path>
                  </a:pathLst>
                </a:custGeom>
                <a:grpFill/>
                <a:ln w="9525" cap="flat">
                  <a:noFill/>
                  <a:prstDash val="solid"/>
                  <a:miter/>
                </a:ln>
              </p:spPr>
              <p:txBody>
                <a:bodyPr rtlCol="0" anchor="ctr"/>
                <a:lstStyle/>
                <a:p>
                  <a:endParaRPr lang="zh-CN" altLang="en-US"/>
                </a:p>
              </p:txBody>
            </p:sp>
            <p:sp>
              <p:nvSpPr>
                <p:cNvPr id="611" name="任意多边形: 形状 610">
                  <a:extLst>
                    <a:ext uri="{FF2B5EF4-FFF2-40B4-BE49-F238E27FC236}">
                      <a16:creationId xmlns:a16="http://schemas.microsoft.com/office/drawing/2014/main" id="{BC5A4DF0-A8ED-4EA9-263B-BB4D2306778F}"/>
                    </a:ext>
                  </a:extLst>
                </p:cNvPr>
                <p:cNvSpPr/>
                <p:nvPr/>
              </p:nvSpPr>
              <p:spPr>
                <a:xfrm>
                  <a:off x="9173577" y="4499020"/>
                  <a:ext cx="145732" cy="86839"/>
                </a:xfrm>
                <a:custGeom>
                  <a:avLst/>
                  <a:gdLst>
                    <a:gd name="connsiteX0" fmla="*/ 136207 w 145732"/>
                    <a:gd name="connsiteY0" fmla="*/ 84897 h 86839"/>
                    <a:gd name="connsiteX1" fmla="*/ 141922 w 145732"/>
                    <a:gd name="connsiteY1" fmla="*/ 78230 h 86839"/>
                    <a:gd name="connsiteX2" fmla="*/ 139065 w 145732"/>
                    <a:gd name="connsiteY2" fmla="*/ 76325 h 86839"/>
                    <a:gd name="connsiteX3" fmla="*/ 144780 w 145732"/>
                    <a:gd name="connsiteY3" fmla="*/ 72515 h 86839"/>
                    <a:gd name="connsiteX4" fmla="*/ 141922 w 145732"/>
                    <a:gd name="connsiteY4" fmla="*/ 74420 h 86839"/>
                    <a:gd name="connsiteX5" fmla="*/ 143827 w 145732"/>
                    <a:gd name="connsiteY5" fmla="*/ 66800 h 86839"/>
                    <a:gd name="connsiteX6" fmla="*/ 137160 w 145732"/>
                    <a:gd name="connsiteY6" fmla="*/ 62037 h 86839"/>
                    <a:gd name="connsiteX7" fmla="*/ 138113 w 145732"/>
                    <a:gd name="connsiteY7" fmla="*/ 61085 h 86839"/>
                    <a:gd name="connsiteX8" fmla="*/ 137160 w 145732"/>
                    <a:gd name="connsiteY8" fmla="*/ 56322 h 86839"/>
                    <a:gd name="connsiteX9" fmla="*/ 137160 w 145732"/>
                    <a:gd name="connsiteY9" fmla="*/ 56322 h 86839"/>
                    <a:gd name="connsiteX10" fmla="*/ 136207 w 145732"/>
                    <a:gd name="connsiteY10" fmla="*/ 58227 h 86839"/>
                    <a:gd name="connsiteX11" fmla="*/ 133350 w 145732"/>
                    <a:gd name="connsiteY11" fmla="*/ 49655 h 86839"/>
                    <a:gd name="connsiteX12" fmla="*/ 122872 w 145732"/>
                    <a:gd name="connsiteY12" fmla="*/ 51560 h 86839"/>
                    <a:gd name="connsiteX13" fmla="*/ 125730 w 145732"/>
                    <a:gd name="connsiteY13" fmla="*/ 52512 h 86839"/>
                    <a:gd name="connsiteX14" fmla="*/ 122872 w 145732"/>
                    <a:gd name="connsiteY14" fmla="*/ 58227 h 86839"/>
                    <a:gd name="connsiteX15" fmla="*/ 120967 w 145732"/>
                    <a:gd name="connsiteY15" fmla="*/ 55370 h 86839"/>
                    <a:gd name="connsiteX16" fmla="*/ 125730 w 145732"/>
                    <a:gd name="connsiteY16" fmla="*/ 58227 h 86839"/>
                    <a:gd name="connsiteX17" fmla="*/ 121920 w 145732"/>
                    <a:gd name="connsiteY17" fmla="*/ 61085 h 86839"/>
                    <a:gd name="connsiteX18" fmla="*/ 132397 w 145732"/>
                    <a:gd name="connsiteY18" fmla="*/ 60132 h 86839"/>
                    <a:gd name="connsiteX19" fmla="*/ 129540 w 145732"/>
                    <a:gd name="connsiteY19" fmla="*/ 65847 h 86839"/>
                    <a:gd name="connsiteX20" fmla="*/ 133350 w 145732"/>
                    <a:gd name="connsiteY20" fmla="*/ 67752 h 86839"/>
                    <a:gd name="connsiteX21" fmla="*/ 123825 w 145732"/>
                    <a:gd name="connsiteY21" fmla="*/ 72515 h 86839"/>
                    <a:gd name="connsiteX22" fmla="*/ 113347 w 145732"/>
                    <a:gd name="connsiteY22" fmla="*/ 68705 h 86839"/>
                    <a:gd name="connsiteX23" fmla="*/ 120015 w 145732"/>
                    <a:gd name="connsiteY23" fmla="*/ 56322 h 86839"/>
                    <a:gd name="connsiteX24" fmla="*/ 112395 w 145732"/>
                    <a:gd name="connsiteY24" fmla="*/ 60132 h 86839"/>
                    <a:gd name="connsiteX25" fmla="*/ 112395 w 145732"/>
                    <a:gd name="connsiteY25" fmla="*/ 49655 h 86839"/>
                    <a:gd name="connsiteX26" fmla="*/ 116205 w 145732"/>
                    <a:gd name="connsiteY26" fmla="*/ 46797 h 86839"/>
                    <a:gd name="connsiteX27" fmla="*/ 112395 w 145732"/>
                    <a:gd name="connsiteY27" fmla="*/ 46797 h 86839"/>
                    <a:gd name="connsiteX28" fmla="*/ 113347 w 145732"/>
                    <a:gd name="connsiteY28" fmla="*/ 51560 h 86839"/>
                    <a:gd name="connsiteX29" fmla="*/ 109538 w 145732"/>
                    <a:gd name="connsiteY29" fmla="*/ 54417 h 86839"/>
                    <a:gd name="connsiteX30" fmla="*/ 109538 w 145732"/>
                    <a:gd name="connsiteY30" fmla="*/ 54417 h 86839"/>
                    <a:gd name="connsiteX31" fmla="*/ 103822 w 145732"/>
                    <a:gd name="connsiteY31" fmla="*/ 58227 h 86839"/>
                    <a:gd name="connsiteX32" fmla="*/ 103822 w 145732"/>
                    <a:gd name="connsiteY32" fmla="*/ 51560 h 86839"/>
                    <a:gd name="connsiteX33" fmla="*/ 104775 w 145732"/>
                    <a:gd name="connsiteY33" fmla="*/ 50607 h 86839"/>
                    <a:gd name="connsiteX34" fmla="*/ 100013 w 145732"/>
                    <a:gd name="connsiteY34" fmla="*/ 50607 h 86839"/>
                    <a:gd name="connsiteX35" fmla="*/ 100965 w 145732"/>
                    <a:gd name="connsiteY35" fmla="*/ 49655 h 86839"/>
                    <a:gd name="connsiteX36" fmla="*/ 95250 w 145732"/>
                    <a:gd name="connsiteY36" fmla="*/ 53465 h 86839"/>
                    <a:gd name="connsiteX37" fmla="*/ 99060 w 145732"/>
                    <a:gd name="connsiteY37" fmla="*/ 46797 h 86839"/>
                    <a:gd name="connsiteX38" fmla="*/ 104775 w 145732"/>
                    <a:gd name="connsiteY38" fmla="*/ 46797 h 86839"/>
                    <a:gd name="connsiteX39" fmla="*/ 107632 w 145732"/>
                    <a:gd name="connsiteY39" fmla="*/ 40130 h 86839"/>
                    <a:gd name="connsiteX40" fmla="*/ 104775 w 145732"/>
                    <a:gd name="connsiteY40" fmla="*/ 38225 h 86839"/>
                    <a:gd name="connsiteX41" fmla="*/ 102870 w 145732"/>
                    <a:gd name="connsiteY41" fmla="*/ 42035 h 86839"/>
                    <a:gd name="connsiteX42" fmla="*/ 97155 w 145732"/>
                    <a:gd name="connsiteY42" fmla="*/ 42987 h 86839"/>
                    <a:gd name="connsiteX43" fmla="*/ 100965 w 145732"/>
                    <a:gd name="connsiteY43" fmla="*/ 41082 h 86839"/>
                    <a:gd name="connsiteX44" fmla="*/ 95250 w 145732"/>
                    <a:gd name="connsiteY44" fmla="*/ 49655 h 86839"/>
                    <a:gd name="connsiteX45" fmla="*/ 89535 w 145732"/>
                    <a:gd name="connsiteY45" fmla="*/ 43940 h 86839"/>
                    <a:gd name="connsiteX46" fmla="*/ 88582 w 145732"/>
                    <a:gd name="connsiteY46" fmla="*/ 47750 h 86839"/>
                    <a:gd name="connsiteX47" fmla="*/ 72390 w 145732"/>
                    <a:gd name="connsiteY47" fmla="*/ 49655 h 86839"/>
                    <a:gd name="connsiteX48" fmla="*/ 80010 w 145732"/>
                    <a:gd name="connsiteY48" fmla="*/ 44892 h 86839"/>
                    <a:gd name="connsiteX49" fmla="*/ 82867 w 145732"/>
                    <a:gd name="connsiteY49" fmla="*/ 32510 h 86839"/>
                    <a:gd name="connsiteX50" fmla="*/ 75247 w 145732"/>
                    <a:gd name="connsiteY50" fmla="*/ 40130 h 86839"/>
                    <a:gd name="connsiteX51" fmla="*/ 78105 w 145732"/>
                    <a:gd name="connsiteY51" fmla="*/ 40130 h 86839"/>
                    <a:gd name="connsiteX52" fmla="*/ 63817 w 145732"/>
                    <a:gd name="connsiteY52" fmla="*/ 37272 h 86839"/>
                    <a:gd name="connsiteX53" fmla="*/ 66675 w 145732"/>
                    <a:gd name="connsiteY53" fmla="*/ 36320 h 86839"/>
                    <a:gd name="connsiteX54" fmla="*/ 61913 w 145732"/>
                    <a:gd name="connsiteY54" fmla="*/ 37272 h 86839"/>
                    <a:gd name="connsiteX55" fmla="*/ 62865 w 145732"/>
                    <a:gd name="connsiteY55" fmla="*/ 27747 h 86839"/>
                    <a:gd name="connsiteX56" fmla="*/ 59055 w 145732"/>
                    <a:gd name="connsiteY56" fmla="*/ 32510 h 86839"/>
                    <a:gd name="connsiteX57" fmla="*/ 59055 w 145732"/>
                    <a:gd name="connsiteY57" fmla="*/ 30605 h 86839"/>
                    <a:gd name="connsiteX58" fmla="*/ 53340 w 145732"/>
                    <a:gd name="connsiteY58" fmla="*/ 35367 h 86839"/>
                    <a:gd name="connsiteX59" fmla="*/ 53340 w 145732"/>
                    <a:gd name="connsiteY59" fmla="*/ 22985 h 86839"/>
                    <a:gd name="connsiteX60" fmla="*/ 40957 w 145732"/>
                    <a:gd name="connsiteY60" fmla="*/ 34415 h 86839"/>
                    <a:gd name="connsiteX61" fmla="*/ 44767 w 145732"/>
                    <a:gd name="connsiteY61" fmla="*/ 28700 h 86839"/>
                    <a:gd name="connsiteX62" fmla="*/ 41910 w 145732"/>
                    <a:gd name="connsiteY62" fmla="*/ 27747 h 86839"/>
                    <a:gd name="connsiteX63" fmla="*/ 50482 w 145732"/>
                    <a:gd name="connsiteY63" fmla="*/ 19175 h 86839"/>
                    <a:gd name="connsiteX64" fmla="*/ 40005 w 145732"/>
                    <a:gd name="connsiteY64" fmla="*/ 22032 h 86839"/>
                    <a:gd name="connsiteX65" fmla="*/ 40005 w 145732"/>
                    <a:gd name="connsiteY65" fmla="*/ 22985 h 86839"/>
                    <a:gd name="connsiteX66" fmla="*/ 31432 w 145732"/>
                    <a:gd name="connsiteY66" fmla="*/ 22032 h 86839"/>
                    <a:gd name="connsiteX67" fmla="*/ 38100 w 145732"/>
                    <a:gd name="connsiteY67" fmla="*/ 20127 h 86839"/>
                    <a:gd name="connsiteX68" fmla="*/ 24765 w 145732"/>
                    <a:gd name="connsiteY68" fmla="*/ 21080 h 86839"/>
                    <a:gd name="connsiteX69" fmla="*/ 25717 w 145732"/>
                    <a:gd name="connsiteY69" fmla="*/ 13460 h 86839"/>
                    <a:gd name="connsiteX70" fmla="*/ 16192 w 145732"/>
                    <a:gd name="connsiteY70" fmla="*/ 17270 h 86839"/>
                    <a:gd name="connsiteX71" fmla="*/ 19050 w 145732"/>
                    <a:gd name="connsiteY71" fmla="*/ 12507 h 86839"/>
                    <a:gd name="connsiteX72" fmla="*/ 7620 w 145732"/>
                    <a:gd name="connsiteY72" fmla="*/ 4887 h 86839"/>
                    <a:gd name="connsiteX73" fmla="*/ 3810 w 145732"/>
                    <a:gd name="connsiteY73" fmla="*/ 10602 h 86839"/>
                    <a:gd name="connsiteX74" fmla="*/ 4763 w 145732"/>
                    <a:gd name="connsiteY74" fmla="*/ 2982 h 86839"/>
                    <a:gd name="connsiteX75" fmla="*/ 7620 w 145732"/>
                    <a:gd name="connsiteY75" fmla="*/ 2030 h 86839"/>
                    <a:gd name="connsiteX76" fmla="*/ 2857 w 145732"/>
                    <a:gd name="connsiteY76" fmla="*/ 1077 h 86839"/>
                    <a:gd name="connsiteX77" fmla="*/ 0 w 145732"/>
                    <a:gd name="connsiteY77" fmla="*/ 9650 h 86839"/>
                    <a:gd name="connsiteX78" fmla="*/ 25717 w 145732"/>
                    <a:gd name="connsiteY78" fmla="*/ 23937 h 86839"/>
                    <a:gd name="connsiteX79" fmla="*/ 26670 w 145732"/>
                    <a:gd name="connsiteY79" fmla="*/ 21080 h 86839"/>
                    <a:gd name="connsiteX80" fmla="*/ 27622 w 145732"/>
                    <a:gd name="connsiteY80" fmla="*/ 24890 h 86839"/>
                    <a:gd name="connsiteX81" fmla="*/ 26670 w 145732"/>
                    <a:gd name="connsiteY81" fmla="*/ 24890 h 86839"/>
                    <a:gd name="connsiteX82" fmla="*/ 29527 w 145732"/>
                    <a:gd name="connsiteY82" fmla="*/ 33462 h 86839"/>
                    <a:gd name="connsiteX83" fmla="*/ 36195 w 145732"/>
                    <a:gd name="connsiteY83" fmla="*/ 30605 h 86839"/>
                    <a:gd name="connsiteX84" fmla="*/ 35242 w 145732"/>
                    <a:gd name="connsiteY84" fmla="*/ 35367 h 86839"/>
                    <a:gd name="connsiteX85" fmla="*/ 40005 w 145732"/>
                    <a:gd name="connsiteY85" fmla="*/ 28700 h 86839"/>
                    <a:gd name="connsiteX86" fmla="*/ 38100 w 145732"/>
                    <a:gd name="connsiteY86" fmla="*/ 33462 h 86839"/>
                    <a:gd name="connsiteX87" fmla="*/ 57150 w 145732"/>
                    <a:gd name="connsiteY87" fmla="*/ 42987 h 86839"/>
                    <a:gd name="connsiteX88" fmla="*/ 54292 w 145732"/>
                    <a:gd name="connsiteY88" fmla="*/ 44892 h 86839"/>
                    <a:gd name="connsiteX89" fmla="*/ 57150 w 145732"/>
                    <a:gd name="connsiteY89" fmla="*/ 49655 h 86839"/>
                    <a:gd name="connsiteX90" fmla="*/ 68580 w 145732"/>
                    <a:gd name="connsiteY90" fmla="*/ 47750 h 86839"/>
                    <a:gd name="connsiteX91" fmla="*/ 79057 w 145732"/>
                    <a:gd name="connsiteY91" fmla="*/ 55370 h 86839"/>
                    <a:gd name="connsiteX92" fmla="*/ 86677 w 145732"/>
                    <a:gd name="connsiteY92" fmla="*/ 51560 h 86839"/>
                    <a:gd name="connsiteX93" fmla="*/ 78105 w 145732"/>
                    <a:gd name="connsiteY93" fmla="*/ 59180 h 86839"/>
                    <a:gd name="connsiteX94" fmla="*/ 96202 w 145732"/>
                    <a:gd name="connsiteY94" fmla="*/ 57275 h 86839"/>
                    <a:gd name="connsiteX95" fmla="*/ 96202 w 145732"/>
                    <a:gd name="connsiteY95" fmla="*/ 59180 h 86839"/>
                    <a:gd name="connsiteX96" fmla="*/ 97155 w 145732"/>
                    <a:gd name="connsiteY96" fmla="*/ 63942 h 86839"/>
                    <a:gd name="connsiteX97" fmla="*/ 100013 w 145732"/>
                    <a:gd name="connsiteY97" fmla="*/ 59180 h 86839"/>
                    <a:gd name="connsiteX98" fmla="*/ 98107 w 145732"/>
                    <a:gd name="connsiteY98" fmla="*/ 66800 h 86839"/>
                    <a:gd name="connsiteX99" fmla="*/ 111442 w 145732"/>
                    <a:gd name="connsiteY99" fmla="*/ 60132 h 86839"/>
                    <a:gd name="connsiteX100" fmla="*/ 109538 w 145732"/>
                    <a:gd name="connsiteY100" fmla="*/ 66800 h 86839"/>
                    <a:gd name="connsiteX101" fmla="*/ 120015 w 145732"/>
                    <a:gd name="connsiteY101" fmla="*/ 68705 h 86839"/>
                    <a:gd name="connsiteX102" fmla="*/ 115252 w 145732"/>
                    <a:gd name="connsiteY102" fmla="*/ 70610 h 86839"/>
                    <a:gd name="connsiteX103" fmla="*/ 125730 w 145732"/>
                    <a:gd name="connsiteY103" fmla="*/ 78230 h 86839"/>
                    <a:gd name="connsiteX104" fmla="*/ 129540 w 145732"/>
                    <a:gd name="connsiteY104" fmla="*/ 73467 h 86839"/>
                    <a:gd name="connsiteX105" fmla="*/ 127635 w 145732"/>
                    <a:gd name="connsiteY105" fmla="*/ 80135 h 86839"/>
                    <a:gd name="connsiteX106" fmla="*/ 137160 w 145732"/>
                    <a:gd name="connsiteY106" fmla="*/ 83945 h 86839"/>
                    <a:gd name="connsiteX107" fmla="*/ 136207 w 145732"/>
                    <a:gd name="connsiteY107" fmla="*/ 84897 h 86839"/>
                    <a:gd name="connsiteX108" fmla="*/ 140970 w 145732"/>
                    <a:gd name="connsiteY108" fmla="*/ 86802 h 86839"/>
                    <a:gd name="connsiteX109" fmla="*/ 145732 w 145732"/>
                    <a:gd name="connsiteY109" fmla="*/ 80135 h 86839"/>
                    <a:gd name="connsiteX110" fmla="*/ 136207 w 145732"/>
                    <a:gd name="connsiteY110" fmla="*/ 84897 h 868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Lst>
                  <a:rect l="l" t="t" r="r" b="b"/>
                  <a:pathLst>
                    <a:path w="145732" h="86839">
                      <a:moveTo>
                        <a:pt x="136207" y="84897"/>
                      </a:moveTo>
                      <a:cubicBezTo>
                        <a:pt x="138113" y="77277"/>
                        <a:pt x="139065" y="85850"/>
                        <a:pt x="141922" y="78230"/>
                      </a:cubicBezTo>
                      <a:cubicBezTo>
                        <a:pt x="140017" y="79182"/>
                        <a:pt x="138113" y="80135"/>
                        <a:pt x="139065" y="76325"/>
                      </a:cubicBezTo>
                      <a:cubicBezTo>
                        <a:pt x="141922" y="72515"/>
                        <a:pt x="141922" y="78230"/>
                        <a:pt x="144780" y="72515"/>
                      </a:cubicBezTo>
                      <a:lnTo>
                        <a:pt x="141922" y="74420"/>
                      </a:lnTo>
                      <a:cubicBezTo>
                        <a:pt x="141922" y="70610"/>
                        <a:pt x="145732" y="66800"/>
                        <a:pt x="143827" y="66800"/>
                      </a:cubicBezTo>
                      <a:cubicBezTo>
                        <a:pt x="139065" y="74420"/>
                        <a:pt x="139065" y="61085"/>
                        <a:pt x="137160" y="62037"/>
                      </a:cubicBezTo>
                      <a:lnTo>
                        <a:pt x="138113" y="61085"/>
                      </a:lnTo>
                      <a:lnTo>
                        <a:pt x="137160" y="56322"/>
                      </a:lnTo>
                      <a:cubicBezTo>
                        <a:pt x="137160" y="56322"/>
                        <a:pt x="137160" y="56322"/>
                        <a:pt x="137160" y="56322"/>
                      </a:cubicBezTo>
                      <a:cubicBezTo>
                        <a:pt x="137160" y="56322"/>
                        <a:pt x="137160" y="57275"/>
                        <a:pt x="136207" y="58227"/>
                      </a:cubicBezTo>
                      <a:cubicBezTo>
                        <a:pt x="137160" y="53465"/>
                        <a:pt x="136207" y="49655"/>
                        <a:pt x="133350" y="49655"/>
                      </a:cubicBezTo>
                      <a:cubicBezTo>
                        <a:pt x="130492" y="53465"/>
                        <a:pt x="124777" y="47750"/>
                        <a:pt x="122872" y="51560"/>
                      </a:cubicBezTo>
                      <a:cubicBezTo>
                        <a:pt x="124777" y="50607"/>
                        <a:pt x="124777" y="51560"/>
                        <a:pt x="125730" y="52512"/>
                      </a:cubicBezTo>
                      <a:lnTo>
                        <a:pt x="122872" y="58227"/>
                      </a:lnTo>
                      <a:cubicBezTo>
                        <a:pt x="120967" y="57275"/>
                        <a:pt x="124777" y="53465"/>
                        <a:pt x="120967" y="55370"/>
                      </a:cubicBezTo>
                      <a:cubicBezTo>
                        <a:pt x="118110" y="62990"/>
                        <a:pt x="123825" y="56322"/>
                        <a:pt x="125730" y="58227"/>
                      </a:cubicBezTo>
                      <a:cubicBezTo>
                        <a:pt x="124777" y="60132"/>
                        <a:pt x="122872" y="61085"/>
                        <a:pt x="121920" y="61085"/>
                      </a:cubicBezTo>
                      <a:cubicBezTo>
                        <a:pt x="124777" y="62990"/>
                        <a:pt x="126682" y="66800"/>
                        <a:pt x="132397" y="60132"/>
                      </a:cubicBezTo>
                      <a:cubicBezTo>
                        <a:pt x="132397" y="62037"/>
                        <a:pt x="130492" y="64895"/>
                        <a:pt x="129540" y="65847"/>
                      </a:cubicBezTo>
                      <a:cubicBezTo>
                        <a:pt x="133350" y="62037"/>
                        <a:pt x="129540" y="70610"/>
                        <a:pt x="133350" y="67752"/>
                      </a:cubicBezTo>
                      <a:cubicBezTo>
                        <a:pt x="129540" y="74420"/>
                        <a:pt x="126682" y="69657"/>
                        <a:pt x="123825" y="72515"/>
                      </a:cubicBezTo>
                      <a:cubicBezTo>
                        <a:pt x="122872" y="65847"/>
                        <a:pt x="117157" y="69657"/>
                        <a:pt x="113347" y="68705"/>
                      </a:cubicBezTo>
                      <a:cubicBezTo>
                        <a:pt x="115252" y="63942"/>
                        <a:pt x="120015" y="60132"/>
                        <a:pt x="120015" y="56322"/>
                      </a:cubicBezTo>
                      <a:cubicBezTo>
                        <a:pt x="118110" y="51560"/>
                        <a:pt x="115252" y="57275"/>
                        <a:pt x="112395" y="60132"/>
                      </a:cubicBezTo>
                      <a:cubicBezTo>
                        <a:pt x="110490" y="57275"/>
                        <a:pt x="116205" y="51560"/>
                        <a:pt x="112395" y="49655"/>
                      </a:cubicBezTo>
                      <a:lnTo>
                        <a:pt x="116205" y="46797"/>
                      </a:lnTo>
                      <a:cubicBezTo>
                        <a:pt x="117157" y="38225"/>
                        <a:pt x="113347" y="48702"/>
                        <a:pt x="112395" y="46797"/>
                      </a:cubicBezTo>
                      <a:cubicBezTo>
                        <a:pt x="112395" y="48702"/>
                        <a:pt x="111442" y="50607"/>
                        <a:pt x="113347" y="51560"/>
                      </a:cubicBezTo>
                      <a:cubicBezTo>
                        <a:pt x="112395" y="54417"/>
                        <a:pt x="110490" y="54417"/>
                        <a:pt x="109538" y="54417"/>
                      </a:cubicBezTo>
                      <a:lnTo>
                        <a:pt x="109538" y="54417"/>
                      </a:lnTo>
                      <a:cubicBezTo>
                        <a:pt x="107632" y="57275"/>
                        <a:pt x="105727" y="61085"/>
                        <a:pt x="103822" y="58227"/>
                      </a:cubicBezTo>
                      <a:cubicBezTo>
                        <a:pt x="107632" y="54417"/>
                        <a:pt x="103822" y="54417"/>
                        <a:pt x="103822" y="51560"/>
                      </a:cubicBezTo>
                      <a:lnTo>
                        <a:pt x="104775" y="50607"/>
                      </a:lnTo>
                      <a:cubicBezTo>
                        <a:pt x="102870" y="51560"/>
                        <a:pt x="100965" y="49655"/>
                        <a:pt x="100013" y="50607"/>
                      </a:cubicBezTo>
                      <a:lnTo>
                        <a:pt x="100965" y="49655"/>
                      </a:lnTo>
                      <a:cubicBezTo>
                        <a:pt x="99060" y="50607"/>
                        <a:pt x="96202" y="56322"/>
                        <a:pt x="95250" y="53465"/>
                      </a:cubicBezTo>
                      <a:cubicBezTo>
                        <a:pt x="96202" y="51560"/>
                        <a:pt x="100965" y="46797"/>
                        <a:pt x="99060" y="46797"/>
                      </a:cubicBezTo>
                      <a:cubicBezTo>
                        <a:pt x="100965" y="43940"/>
                        <a:pt x="102870" y="44892"/>
                        <a:pt x="104775" y="46797"/>
                      </a:cubicBezTo>
                      <a:cubicBezTo>
                        <a:pt x="103822" y="44892"/>
                        <a:pt x="104775" y="39177"/>
                        <a:pt x="107632" y="40130"/>
                      </a:cubicBezTo>
                      <a:cubicBezTo>
                        <a:pt x="108585" y="35367"/>
                        <a:pt x="104775" y="41082"/>
                        <a:pt x="104775" y="38225"/>
                      </a:cubicBezTo>
                      <a:cubicBezTo>
                        <a:pt x="104775" y="39177"/>
                        <a:pt x="103822" y="41082"/>
                        <a:pt x="102870" y="42035"/>
                      </a:cubicBezTo>
                      <a:cubicBezTo>
                        <a:pt x="105727" y="36320"/>
                        <a:pt x="99060" y="39177"/>
                        <a:pt x="97155" y="42987"/>
                      </a:cubicBezTo>
                      <a:lnTo>
                        <a:pt x="100965" y="41082"/>
                      </a:lnTo>
                      <a:cubicBezTo>
                        <a:pt x="99060" y="45845"/>
                        <a:pt x="95250" y="46797"/>
                        <a:pt x="95250" y="49655"/>
                      </a:cubicBezTo>
                      <a:cubicBezTo>
                        <a:pt x="97155" y="42035"/>
                        <a:pt x="87630" y="50607"/>
                        <a:pt x="89535" y="43940"/>
                      </a:cubicBezTo>
                      <a:lnTo>
                        <a:pt x="88582" y="47750"/>
                      </a:lnTo>
                      <a:cubicBezTo>
                        <a:pt x="84772" y="43940"/>
                        <a:pt x="77152" y="49655"/>
                        <a:pt x="72390" y="49655"/>
                      </a:cubicBezTo>
                      <a:cubicBezTo>
                        <a:pt x="75247" y="48702"/>
                        <a:pt x="79057" y="41082"/>
                        <a:pt x="80010" y="44892"/>
                      </a:cubicBezTo>
                      <a:cubicBezTo>
                        <a:pt x="76200" y="41082"/>
                        <a:pt x="81915" y="37272"/>
                        <a:pt x="82867" y="32510"/>
                      </a:cubicBezTo>
                      <a:cubicBezTo>
                        <a:pt x="80963" y="27747"/>
                        <a:pt x="78105" y="38225"/>
                        <a:pt x="75247" y="40130"/>
                      </a:cubicBezTo>
                      <a:lnTo>
                        <a:pt x="78105" y="40130"/>
                      </a:lnTo>
                      <a:cubicBezTo>
                        <a:pt x="70485" y="47750"/>
                        <a:pt x="70485" y="34415"/>
                        <a:pt x="63817" y="37272"/>
                      </a:cubicBezTo>
                      <a:cubicBezTo>
                        <a:pt x="64770" y="34415"/>
                        <a:pt x="65722" y="36320"/>
                        <a:pt x="66675" y="36320"/>
                      </a:cubicBezTo>
                      <a:cubicBezTo>
                        <a:pt x="66675" y="30605"/>
                        <a:pt x="63817" y="36320"/>
                        <a:pt x="61913" y="37272"/>
                      </a:cubicBezTo>
                      <a:cubicBezTo>
                        <a:pt x="60007" y="35367"/>
                        <a:pt x="59055" y="32510"/>
                        <a:pt x="62865" y="27747"/>
                      </a:cubicBezTo>
                      <a:cubicBezTo>
                        <a:pt x="60960" y="24890"/>
                        <a:pt x="61913" y="31557"/>
                        <a:pt x="59055" y="32510"/>
                      </a:cubicBezTo>
                      <a:lnTo>
                        <a:pt x="59055" y="30605"/>
                      </a:lnTo>
                      <a:lnTo>
                        <a:pt x="53340" y="35367"/>
                      </a:lnTo>
                      <a:cubicBezTo>
                        <a:pt x="52388" y="32510"/>
                        <a:pt x="51435" y="28700"/>
                        <a:pt x="53340" y="22985"/>
                      </a:cubicBezTo>
                      <a:cubicBezTo>
                        <a:pt x="48577" y="22032"/>
                        <a:pt x="45720" y="34415"/>
                        <a:pt x="40957" y="34415"/>
                      </a:cubicBezTo>
                      <a:cubicBezTo>
                        <a:pt x="40957" y="30605"/>
                        <a:pt x="43815" y="30605"/>
                        <a:pt x="44767" y="28700"/>
                      </a:cubicBezTo>
                      <a:lnTo>
                        <a:pt x="41910" y="27747"/>
                      </a:lnTo>
                      <a:cubicBezTo>
                        <a:pt x="45720" y="22032"/>
                        <a:pt x="46672" y="26795"/>
                        <a:pt x="50482" y="19175"/>
                      </a:cubicBezTo>
                      <a:cubicBezTo>
                        <a:pt x="43815" y="24890"/>
                        <a:pt x="45720" y="19175"/>
                        <a:pt x="40005" y="22032"/>
                      </a:cubicBezTo>
                      <a:lnTo>
                        <a:pt x="40005" y="22985"/>
                      </a:lnTo>
                      <a:cubicBezTo>
                        <a:pt x="36195" y="26795"/>
                        <a:pt x="34290" y="22032"/>
                        <a:pt x="31432" y="22032"/>
                      </a:cubicBezTo>
                      <a:cubicBezTo>
                        <a:pt x="34290" y="19175"/>
                        <a:pt x="36195" y="20127"/>
                        <a:pt x="38100" y="20127"/>
                      </a:cubicBezTo>
                      <a:cubicBezTo>
                        <a:pt x="37147" y="16317"/>
                        <a:pt x="30480" y="16317"/>
                        <a:pt x="24765" y="21080"/>
                      </a:cubicBezTo>
                      <a:cubicBezTo>
                        <a:pt x="23813" y="19175"/>
                        <a:pt x="22860" y="15365"/>
                        <a:pt x="25717" y="13460"/>
                      </a:cubicBezTo>
                      <a:cubicBezTo>
                        <a:pt x="21907" y="9650"/>
                        <a:pt x="19050" y="21080"/>
                        <a:pt x="16192" y="17270"/>
                      </a:cubicBezTo>
                      <a:lnTo>
                        <a:pt x="19050" y="12507"/>
                      </a:lnTo>
                      <a:cubicBezTo>
                        <a:pt x="19050" y="2982"/>
                        <a:pt x="7620" y="13460"/>
                        <a:pt x="7620" y="4887"/>
                      </a:cubicBezTo>
                      <a:lnTo>
                        <a:pt x="3810" y="10602"/>
                      </a:lnTo>
                      <a:cubicBezTo>
                        <a:pt x="4763" y="7745"/>
                        <a:pt x="3810" y="5840"/>
                        <a:pt x="4763" y="2982"/>
                      </a:cubicBezTo>
                      <a:lnTo>
                        <a:pt x="7620" y="2030"/>
                      </a:lnTo>
                      <a:cubicBezTo>
                        <a:pt x="8572" y="-3685"/>
                        <a:pt x="2857" y="4887"/>
                        <a:pt x="2857" y="1077"/>
                      </a:cubicBezTo>
                      <a:cubicBezTo>
                        <a:pt x="1905" y="2982"/>
                        <a:pt x="952" y="7745"/>
                        <a:pt x="0" y="9650"/>
                      </a:cubicBezTo>
                      <a:cubicBezTo>
                        <a:pt x="10477" y="11555"/>
                        <a:pt x="14288" y="24890"/>
                        <a:pt x="25717" y="23937"/>
                      </a:cubicBezTo>
                      <a:cubicBezTo>
                        <a:pt x="25717" y="22985"/>
                        <a:pt x="25717" y="22032"/>
                        <a:pt x="26670" y="21080"/>
                      </a:cubicBezTo>
                      <a:cubicBezTo>
                        <a:pt x="26670" y="22985"/>
                        <a:pt x="29527" y="22032"/>
                        <a:pt x="27622" y="24890"/>
                      </a:cubicBezTo>
                      <a:lnTo>
                        <a:pt x="26670" y="24890"/>
                      </a:lnTo>
                      <a:cubicBezTo>
                        <a:pt x="29527" y="24890"/>
                        <a:pt x="27622" y="32510"/>
                        <a:pt x="29527" y="33462"/>
                      </a:cubicBezTo>
                      <a:cubicBezTo>
                        <a:pt x="32385" y="29652"/>
                        <a:pt x="33338" y="37272"/>
                        <a:pt x="36195" y="30605"/>
                      </a:cubicBezTo>
                      <a:lnTo>
                        <a:pt x="35242" y="35367"/>
                      </a:lnTo>
                      <a:cubicBezTo>
                        <a:pt x="37147" y="33462"/>
                        <a:pt x="38100" y="29652"/>
                        <a:pt x="40005" y="28700"/>
                      </a:cubicBezTo>
                      <a:cubicBezTo>
                        <a:pt x="40957" y="29652"/>
                        <a:pt x="40005" y="32510"/>
                        <a:pt x="38100" y="33462"/>
                      </a:cubicBezTo>
                      <a:cubicBezTo>
                        <a:pt x="42863" y="39177"/>
                        <a:pt x="50482" y="42035"/>
                        <a:pt x="57150" y="42987"/>
                      </a:cubicBezTo>
                      <a:lnTo>
                        <a:pt x="54292" y="44892"/>
                      </a:lnTo>
                      <a:cubicBezTo>
                        <a:pt x="55245" y="46797"/>
                        <a:pt x="62865" y="42035"/>
                        <a:pt x="57150" y="49655"/>
                      </a:cubicBezTo>
                      <a:cubicBezTo>
                        <a:pt x="61913" y="47750"/>
                        <a:pt x="64770" y="56322"/>
                        <a:pt x="68580" y="47750"/>
                      </a:cubicBezTo>
                      <a:cubicBezTo>
                        <a:pt x="66675" y="57275"/>
                        <a:pt x="74295" y="55370"/>
                        <a:pt x="79057" y="55370"/>
                      </a:cubicBezTo>
                      <a:cubicBezTo>
                        <a:pt x="81915" y="47750"/>
                        <a:pt x="83820" y="55370"/>
                        <a:pt x="86677" y="51560"/>
                      </a:cubicBezTo>
                      <a:cubicBezTo>
                        <a:pt x="84772" y="57275"/>
                        <a:pt x="80010" y="55370"/>
                        <a:pt x="78105" y="59180"/>
                      </a:cubicBezTo>
                      <a:cubicBezTo>
                        <a:pt x="86677" y="52512"/>
                        <a:pt x="87630" y="71562"/>
                        <a:pt x="96202" y="57275"/>
                      </a:cubicBezTo>
                      <a:cubicBezTo>
                        <a:pt x="96202" y="58227"/>
                        <a:pt x="96202" y="58227"/>
                        <a:pt x="96202" y="59180"/>
                      </a:cubicBezTo>
                      <a:cubicBezTo>
                        <a:pt x="97155" y="59180"/>
                        <a:pt x="97155" y="62990"/>
                        <a:pt x="97155" y="63942"/>
                      </a:cubicBezTo>
                      <a:cubicBezTo>
                        <a:pt x="99060" y="62037"/>
                        <a:pt x="97155" y="59180"/>
                        <a:pt x="100013" y="59180"/>
                      </a:cubicBezTo>
                      <a:cubicBezTo>
                        <a:pt x="100965" y="60132"/>
                        <a:pt x="99060" y="63942"/>
                        <a:pt x="98107" y="66800"/>
                      </a:cubicBezTo>
                      <a:cubicBezTo>
                        <a:pt x="102870" y="64895"/>
                        <a:pt x="108585" y="65847"/>
                        <a:pt x="111442" y="60132"/>
                      </a:cubicBezTo>
                      <a:cubicBezTo>
                        <a:pt x="111442" y="62037"/>
                        <a:pt x="111442" y="65847"/>
                        <a:pt x="109538" y="66800"/>
                      </a:cubicBezTo>
                      <a:cubicBezTo>
                        <a:pt x="116205" y="63942"/>
                        <a:pt x="114300" y="69657"/>
                        <a:pt x="120015" y="68705"/>
                      </a:cubicBezTo>
                      <a:cubicBezTo>
                        <a:pt x="118110" y="67752"/>
                        <a:pt x="116205" y="74420"/>
                        <a:pt x="115252" y="70610"/>
                      </a:cubicBezTo>
                      <a:cubicBezTo>
                        <a:pt x="113347" y="80135"/>
                        <a:pt x="123825" y="72515"/>
                        <a:pt x="125730" y="78230"/>
                      </a:cubicBezTo>
                      <a:lnTo>
                        <a:pt x="129540" y="73467"/>
                      </a:lnTo>
                      <a:cubicBezTo>
                        <a:pt x="132397" y="73467"/>
                        <a:pt x="130492" y="79182"/>
                        <a:pt x="127635" y="80135"/>
                      </a:cubicBezTo>
                      <a:cubicBezTo>
                        <a:pt x="130492" y="84897"/>
                        <a:pt x="134302" y="82992"/>
                        <a:pt x="137160" y="83945"/>
                      </a:cubicBezTo>
                      <a:cubicBezTo>
                        <a:pt x="137160" y="84897"/>
                        <a:pt x="136207" y="85850"/>
                        <a:pt x="136207" y="84897"/>
                      </a:cubicBezTo>
                      <a:lnTo>
                        <a:pt x="140970" y="86802"/>
                      </a:lnTo>
                      <a:cubicBezTo>
                        <a:pt x="141922" y="85850"/>
                        <a:pt x="144780" y="83945"/>
                        <a:pt x="145732" y="80135"/>
                      </a:cubicBezTo>
                      <a:cubicBezTo>
                        <a:pt x="140017" y="86802"/>
                        <a:pt x="138113" y="88707"/>
                        <a:pt x="136207" y="84897"/>
                      </a:cubicBezTo>
                      <a:close/>
                    </a:path>
                  </a:pathLst>
                </a:custGeom>
                <a:grpFill/>
                <a:ln w="9525" cap="flat">
                  <a:noFill/>
                  <a:prstDash val="solid"/>
                  <a:miter/>
                </a:ln>
              </p:spPr>
              <p:txBody>
                <a:bodyPr rtlCol="0" anchor="ctr"/>
                <a:lstStyle/>
                <a:p>
                  <a:endParaRPr lang="zh-CN" altLang="en-US"/>
                </a:p>
              </p:txBody>
            </p:sp>
            <p:sp>
              <p:nvSpPr>
                <p:cNvPr id="612" name="任意多边形: 形状 611">
                  <a:extLst>
                    <a:ext uri="{FF2B5EF4-FFF2-40B4-BE49-F238E27FC236}">
                      <a16:creationId xmlns:a16="http://schemas.microsoft.com/office/drawing/2014/main" id="{61AF9F6E-0B0D-3A2E-1505-53A9214D3E1F}"/>
                    </a:ext>
                  </a:extLst>
                </p:cNvPr>
                <p:cNvSpPr/>
                <p:nvPr/>
              </p:nvSpPr>
              <p:spPr>
                <a:xfrm>
                  <a:off x="9315500" y="4582965"/>
                  <a:ext cx="9525" cy="9525"/>
                </a:xfrm>
                <a:custGeom>
                  <a:avLst/>
                  <a:gdLst>
                    <a:gd name="connsiteX0" fmla="*/ 0 w 9525"/>
                    <a:gd name="connsiteY0" fmla="*/ 0 h 9525"/>
                    <a:gd name="connsiteX1" fmla="*/ 0 w 9525"/>
                    <a:gd name="connsiteY1" fmla="*/ 0 h 9525"/>
                    <a:gd name="connsiteX2" fmla="*/ 0 w 9525"/>
                    <a:gd name="connsiteY2" fmla="*/ 0 h 9525"/>
                    <a:gd name="connsiteX3" fmla="*/ 0 w 9525"/>
                    <a:gd name="connsiteY3" fmla="*/ 0 h 9525"/>
                  </a:gdLst>
                  <a:ahLst/>
                  <a:cxnLst>
                    <a:cxn ang="0">
                      <a:pos x="connsiteX0" y="connsiteY0"/>
                    </a:cxn>
                    <a:cxn ang="0">
                      <a:pos x="connsiteX1" y="connsiteY1"/>
                    </a:cxn>
                    <a:cxn ang="0">
                      <a:pos x="connsiteX2" y="connsiteY2"/>
                    </a:cxn>
                    <a:cxn ang="0">
                      <a:pos x="connsiteX3" y="connsiteY3"/>
                    </a:cxn>
                  </a:cxnLst>
                  <a:rect l="l" t="t" r="r" b="b"/>
                  <a:pathLst>
                    <a:path w="9525" h="9525">
                      <a:moveTo>
                        <a:pt x="0" y="0"/>
                      </a:moveTo>
                      <a:lnTo>
                        <a:pt x="0" y="0"/>
                      </a:lnTo>
                      <a:lnTo>
                        <a:pt x="0" y="0"/>
                      </a:lnTo>
                      <a:cubicBezTo>
                        <a:pt x="0" y="0"/>
                        <a:pt x="0" y="0"/>
                        <a:pt x="0" y="0"/>
                      </a:cubicBezTo>
                      <a:close/>
                    </a:path>
                  </a:pathLst>
                </a:custGeom>
                <a:grpFill/>
                <a:ln w="9525" cap="flat">
                  <a:noFill/>
                  <a:prstDash val="solid"/>
                  <a:miter/>
                </a:ln>
              </p:spPr>
              <p:txBody>
                <a:bodyPr rtlCol="0" anchor="ctr"/>
                <a:lstStyle/>
                <a:p>
                  <a:endParaRPr lang="zh-CN" altLang="en-US"/>
                </a:p>
              </p:txBody>
            </p:sp>
            <p:sp>
              <p:nvSpPr>
                <p:cNvPr id="613" name="任意多边形: 形状 612">
                  <a:extLst>
                    <a:ext uri="{FF2B5EF4-FFF2-40B4-BE49-F238E27FC236}">
                      <a16:creationId xmlns:a16="http://schemas.microsoft.com/office/drawing/2014/main" id="{12B866A6-D8CA-9BAA-BCC6-D4CD4F51304D}"/>
                    </a:ext>
                  </a:extLst>
                </p:cNvPr>
                <p:cNvSpPr/>
                <p:nvPr/>
              </p:nvSpPr>
              <p:spPr>
                <a:xfrm>
                  <a:off x="9284067" y="4542007"/>
                  <a:ext cx="714" cy="2857"/>
                </a:xfrm>
                <a:custGeom>
                  <a:avLst/>
                  <a:gdLst>
                    <a:gd name="connsiteX0" fmla="*/ 0 w 714"/>
                    <a:gd name="connsiteY0" fmla="*/ 0 h 2857"/>
                    <a:gd name="connsiteX1" fmla="*/ 0 w 714"/>
                    <a:gd name="connsiteY1" fmla="*/ 2858 h 2857"/>
                    <a:gd name="connsiteX2" fmla="*/ 0 w 714"/>
                    <a:gd name="connsiteY2" fmla="*/ 0 h 2857"/>
                  </a:gdLst>
                  <a:ahLst/>
                  <a:cxnLst>
                    <a:cxn ang="0">
                      <a:pos x="connsiteX0" y="connsiteY0"/>
                    </a:cxn>
                    <a:cxn ang="0">
                      <a:pos x="connsiteX1" y="connsiteY1"/>
                    </a:cxn>
                    <a:cxn ang="0">
                      <a:pos x="connsiteX2" y="connsiteY2"/>
                    </a:cxn>
                  </a:cxnLst>
                  <a:rect l="l" t="t" r="r" b="b"/>
                  <a:pathLst>
                    <a:path w="714" h="2857">
                      <a:moveTo>
                        <a:pt x="0" y="0"/>
                      </a:moveTo>
                      <a:cubicBezTo>
                        <a:pt x="0" y="1905"/>
                        <a:pt x="0" y="1905"/>
                        <a:pt x="0" y="2858"/>
                      </a:cubicBezTo>
                      <a:cubicBezTo>
                        <a:pt x="953" y="1905"/>
                        <a:pt x="953" y="952"/>
                        <a:pt x="0" y="0"/>
                      </a:cubicBezTo>
                      <a:close/>
                    </a:path>
                  </a:pathLst>
                </a:custGeom>
                <a:grpFill/>
                <a:ln w="9525" cap="flat">
                  <a:noFill/>
                  <a:prstDash val="solid"/>
                  <a:miter/>
                </a:ln>
              </p:spPr>
              <p:txBody>
                <a:bodyPr rtlCol="0" anchor="ctr"/>
                <a:lstStyle/>
                <a:p>
                  <a:endParaRPr lang="zh-CN" altLang="en-US"/>
                </a:p>
              </p:txBody>
            </p:sp>
            <p:sp>
              <p:nvSpPr>
                <p:cNvPr id="614" name="任意多边形: 形状 613">
                  <a:extLst>
                    <a:ext uri="{FF2B5EF4-FFF2-40B4-BE49-F238E27FC236}">
                      <a16:creationId xmlns:a16="http://schemas.microsoft.com/office/drawing/2014/main" id="{D9006BB6-FF61-D278-0250-E68DE0777032}"/>
                    </a:ext>
                  </a:extLst>
                </p:cNvPr>
                <p:cNvSpPr/>
                <p:nvPr/>
              </p:nvSpPr>
              <p:spPr>
                <a:xfrm>
                  <a:off x="9313021" y="4561057"/>
                  <a:ext cx="118683" cy="63840"/>
                </a:xfrm>
                <a:custGeom>
                  <a:avLst/>
                  <a:gdLst>
                    <a:gd name="connsiteX0" fmla="*/ 49151 w 118683"/>
                    <a:gd name="connsiteY0" fmla="*/ 28575 h 63840"/>
                    <a:gd name="connsiteX1" fmla="*/ 44389 w 118683"/>
                    <a:gd name="connsiteY1" fmla="*/ 25717 h 63840"/>
                    <a:gd name="connsiteX2" fmla="*/ 49151 w 118683"/>
                    <a:gd name="connsiteY2" fmla="*/ 17145 h 63840"/>
                    <a:gd name="connsiteX3" fmla="*/ 41531 w 118683"/>
                    <a:gd name="connsiteY3" fmla="*/ 14288 h 63840"/>
                    <a:gd name="connsiteX4" fmla="*/ 46294 w 118683"/>
                    <a:gd name="connsiteY4" fmla="*/ 7620 h 63840"/>
                    <a:gd name="connsiteX5" fmla="*/ 35816 w 118683"/>
                    <a:gd name="connsiteY5" fmla="*/ 15240 h 63840"/>
                    <a:gd name="connsiteX6" fmla="*/ 27244 w 118683"/>
                    <a:gd name="connsiteY6" fmla="*/ 10477 h 63840"/>
                    <a:gd name="connsiteX7" fmla="*/ 33911 w 118683"/>
                    <a:gd name="connsiteY7" fmla="*/ 0 h 63840"/>
                    <a:gd name="connsiteX8" fmla="*/ 11051 w 118683"/>
                    <a:gd name="connsiteY8" fmla="*/ 19050 h 63840"/>
                    <a:gd name="connsiteX9" fmla="*/ 15814 w 118683"/>
                    <a:gd name="connsiteY9" fmla="*/ 5715 h 63840"/>
                    <a:gd name="connsiteX10" fmla="*/ 8194 w 118683"/>
                    <a:gd name="connsiteY10" fmla="*/ 7620 h 63840"/>
                    <a:gd name="connsiteX11" fmla="*/ 10099 w 118683"/>
                    <a:gd name="connsiteY11" fmla="*/ 9525 h 63840"/>
                    <a:gd name="connsiteX12" fmla="*/ 2479 w 118683"/>
                    <a:gd name="connsiteY12" fmla="*/ 20955 h 63840"/>
                    <a:gd name="connsiteX13" fmla="*/ 8194 w 118683"/>
                    <a:gd name="connsiteY13" fmla="*/ 21908 h 63840"/>
                    <a:gd name="connsiteX14" fmla="*/ 1526 w 118683"/>
                    <a:gd name="connsiteY14" fmla="*/ 24765 h 63840"/>
                    <a:gd name="connsiteX15" fmla="*/ 574 w 118683"/>
                    <a:gd name="connsiteY15" fmla="*/ 34290 h 63840"/>
                    <a:gd name="connsiteX16" fmla="*/ 6289 w 118683"/>
                    <a:gd name="connsiteY16" fmla="*/ 32385 h 63840"/>
                    <a:gd name="connsiteX17" fmla="*/ 5336 w 118683"/>
                    <a:gd name="connsiteY17" fmla="*/ 35242 h 63840"/>
                    <a:gd name="connsiteX18" fmla="*/ 12956 w 118683"/>
                    <a:gd name="connsiteY18" fmla="*/ 34290 h 63840"/>
                    <a:gd name="connsiteX19" fmla="*/ 12956 w 118683"/>
                    <a:gd name="connsiteY19" fmla="*/ 36195 h 63840"/>
                    <a:gd name="connsiteX20" fmla="*/ 18671 w 118683"/>
                    <a:gd name="connsiteY20" fmla="*/ 30480 h 63840"/>
                    <a:gd name="connsiteX21" fmla="*/ 17719 w 118683"/>
                    <a:gd name="connsiteY21" fmla="*/ 30480 h 63840"/>
                    <a:gd name="connsiteX22" fmla="*/ 27244 w 118683"/>
                    <a:gd name="connsiteY22" fmla="*/ 16192 h 63840"/>
                    <a:gd name="connsiteX23" fmla="*/ 32006 w 118683"/>
                    <a:gd name="connsiteY23" fmla="*/ 20002 h 63840"/>
                    <a:gd name="connsiteX24" fmla="*/ 20576 w 118683"/>
                    <a:gd name="connsiteY24" fmla="*/ 35242 h 63840"/>
                    <a:gd name="connsiteX25" fmla="*/ 19624 w 118683"/>
                    <a:gd name="connsiteY25" fmla="*/ 38100 h 63840"/>
                    <a:gd name="connsiteX26" fmla="*/ 29149 w 118683"/>
                    <a:gd name="connsiteY26" fmla="*/ 29527 h 63840"/>
                    <a:gd name="connsiteX27" fmla="*/ 44389 w 118683"/>
                    <a:gd name="connsiteY27" fmla="*/ 27622 h 63840"/>
                    <a:gd name="connsiteX28" fmla="*/ 37721 w 118683"/>
                    <a:gd name="connsiteY28" fmla="*/ 35242 h 63840"/>
                    <a:gd name="connsiteX29" fmla="*/ 36769 w 118683"/>
                    <a:gd name="connsiteY29" fmla="*/ 31433 h 63840"/>
                    <a:gd name="connsiteX30" fmla="*/ 27244 w 118683"/>
                    <a:gd name="connsiteY30" fmla="*/ 40958 h 63840"/>
                    <a:gd name="connsiteX31" fmla="*/ 29149 w 118683"/>
                    <a:gd name="connsiteY31" fmla="*/ 33338 h 63840"/>
                    <a:gd name="connsiteX32" fmla="*/ 21529 w 118683"/>
                    <a:gd name="connsiteY32" fmla="*/ 43815 h 63840"/>
                    <a:gd name="connsiteX33" fmla="*/ 30101 w 118683"/>
                    <a:gd name="connsiteY33" fmla="*/ 42863 h 63840"/>
                    <a:gd name="connsiteX34" fmla="*/ 51056 w 118683"/>
                    <a:gd name="connsiteY34" fmla="*/ 49530 h 63840"/>
                    <a:gd name="connsiteX35" fmla="*/ 105349 w 118683"/>
                    <a:gd name="connsiteY35" fmla="*/ 63817 h 63840"/>
                    <a:gd name="connsiteX36" fmla="*/ 118684 w 118683"/>
                    <a:gd name="connsiteY36" fmla="*/ 54292 h 63840"/>
                    <a:gd name="connsiteX37" fmla="*/ 116779 w 118683"/>
                    <a:gd name="connsiteY37" fmla="*/ 47625 h 63840"/>
                    <a:gd name="connsiteX38" fmla="*/ 109159 w 118683"/>
                    <a:gd name="connsiteY38" fmla="*/ 52388 h 63840"/>
                    <a:gd name="connsiteX39" fmla="*/ 112016 w 118683"/>
                    <a:gd name="connsiteY39" fmla="*/ 49530 h 63840"/>
                    <a:gd name="connsiteX40" fmla="*/ 112016 w 118683"/>
                    <a:gd name="connsiteY40" fmla="*/ 49530 h 63840"/>
                    <a:gd name="connsiteX41" fmla="*/ 114874 w 118683"/>
                    <a:gd name="connsiteY41" fmla="*/ 46672 h 63840"/>
                    <a:gd name="connsiteX42" fmla="*/ 102491 w 118683"/>
                    <a:gd name="connsiteY42" fmla="*/ 45720 h 63840"/>
                    <a:gd name="connsiteX43" fmla="*/ 109159 w 118683"/>
                    <a:gd name="connsiteY43" fmla="*/ 37147 h 63840"/>
                    <a:gd name="connsiteX44" fmla="*/ 85346 w 118683"/>
                    <a:gd name="connsiteY44" fmla="*/ 25717 h 63840"/>
                    <a:gd name="connsiteX45" fmla="*/ 79631 w 118683"/>
                    <a:gd name="connsiteY45" fmla="*/ 35242 h 63840"/>
                    <a:gd name="connsiteX46" fmla="*/ 79631 w 118683"/>
                    <a:gd name="connsiteY46" fmla="*/ 32385 h 63840"/>
                    <a:gd name="connsiteX47" fmla="*/ 77726 w 118683"/>
                    <a:gd name="connsiteY47" fmla="*/ 40958 h 63840"/>
                    <a:gd name="connsiteX48" fmla="*/ 63439 w 118683"/>
                    <a:gd name="connsiteY48" fmla="*/ 50483 h 63840"/>
                    <a:gd name="connsiteX49" fmla="*/ 65344 w 118683"/>
                    <a:gd name="connsiteY49" fmla="*/ 46672 h 63840"/>
                    <a:gd name="connsiteX50" fmla="*/ 57724 w 118683"/>
                    <a:gd name="connsiteY50" fmla="*/ 47625 h 63840"/>
                    <a:gd name="connsiteX51" fmla="*/ 64391 w 118683"/>
                    <a:gd name="connsiteY51" fmla="*/ 38100 h 63840"/>
                    <a:gd name="connsiteX52" fmla="*/ 62486 w 118683"/>
                    <a:gd name="connsiteY52" fmla="*/ 39052 h 63840"/>
                    <a:gd name="connsiteX53" fmla="*/ 70106 w 118683"/>
                    <a:gd name="connsiteY53" fmla="*/ 27622 h 63840"/>
                    <a:gd name="connsiteX54" fmla="*/ 57724 w 118683"/>
                    <a:gd name="connsiteY54" fmla="*/ 25717 h 63840"/>
                    <a:gd name="connsiteX55" fmla="*/ 67249 w 118683"/>
                    <a:gd name="connsiteY55" fmla="*/ 20002 h 63840"/>
                    <a:gd name="connsiteX56" fmla="*/ 62486 w 118683"/>
                    <a:gd name="connsiteY56" fmla="*/ 17145 h 63840"/>
                    <a:gd name="connsiteX57" fmla="*/ 60581 w 118683"/>
                    <a:gd name="connsiteY57" fmla="*/ 22860 h 63840"/>
                    <a:gd name="connsiteX58" fmla="*/ 63439 w 118683"/>
                    <a:gd name="connsiteY58" fmla="*/ 14288 h 63840"/>
                    <a:gd name="connsiteX59" fmla="*/ 49151 w 118683"/>
                    <a:gd name="connsiteY59" fmla="*/ 28575 h 638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118683" h="63840">
                      <a:moveTo>
                        <a:pt x="49151" y="28575"/>
                      </a:moveTo>
                      <a:cubicBezTo>
                        <a:pt x="52009" y="20002"/>
                        <a:pt x="46294" y="28575"/>
                        <a:pt x="44389" y="25717"/>
                      </a:cubicBezTo>
                      <a:cubicBezTo>
                        <a:pt x="46294" y="24765"/>
                        <a:pt x="48199" y="20002"/>
                        <a:pt x="49151" y="17145"/>
                      </a:cubicBezTo>
                      <a:cubicBezTo>
                        <a:pt x="42484" y="26670"/>
                        <a:pt x="47246" y="14288"/>
                        <a:pt x="41531" y="14288"/>
                      </a:cubicBezTo>
                      <a:cubicBezTo>
                        <a:pt x="42484" y="10477"/>
                        <a:pt x="45341" y="11430"/>
                        <a:pt x="46294" y="7620"/>
                      </a:cubicBezTo>
                      <a:cubicBezTo>
                        <a:pt x="42484" y="9525"/>
                        <a:pt x="38674" y="9525"/>
                        <a:pt x="35816" y="15240"/>
                      </a:cubicBezTo>
                      <a:cubicBezTo>
                        <a:pt x="32006" y="13335"/>
                        <a:pt x="30101" y="10477"/>
                        <a:pt x="27244" y="10477"/>
                      </a:cubicBezTo>
                      <a:cubicBezTo>
                        <a:pt x="31054" y="9525"/>
                        <a:pt x="30101" y="4763"/>
                        <a:pt x="33911" y="0"/>
                      </a:cubicBezTo>
                      <a:cubicBezTo>
                        <a:pt x="28196" y="5715"/>
                        <a:pt x="18671" y="11430"/>
                        <a:pt x="11051" y="19050"/>
                      </a:cubicBezTo>
                      <a:cubicBezTo>
                        <a:pt x="12956" y="12383"/>
                        <a:pt x="12956" y="11430"/>
                        <a:pt x="15814" y="5715"/>
                      </a:cubicBezTo>
                      <a:cubicBezTo>
                        <a:pt x="12956" y="-953"/>
                        <a:pt x="12004" y="11430"/>
                        <a:pt x="8194" y="7620"/>
                      </a:cubicBezTo>
                      <a:lnTo>
                        <a:pt x="10099" y="9525"/>
                      </a:lnTo>
                      <a:cubicBezTo>
                        <a:pt x="7241" y="10477"/>
                        <a:pt x="4384" y="17145"/>
                        <a:pt x="2479" y="20955"/>
                      </a:cubicBezTo>
                      <a:lnTo>
                        <a:pt x="8194" y="21908"/>
                      </a:lnTo>
                      <a:cubicBezTo>
                        <a:pt x="6289" y="26670"/>
                        <a:pt x="3431" y="24765"/>
                        <a:pt x="1526" y="24765"/>
                      </a:cubicBezTo>
                      <a:cubicBezTo>
                        <a:pt x="-2284" y="29527"/>
                        <a:pt x="2479" y="29527"/>
                        <a:pt x="574" y="34290"/>
                      </a:cubicBezTo>
                      <a:cubicBezTo>
                        <a:pt x="2479" y="31433"/>
                        <a:pt x="4384" y="33338"/>
                        <a:pt x="6289" y="32385"/>
                      </a:cubicBezTo>
                      <a:lnTo>
                        <a:pt x="5336" y="35242"/>
                      </a:lnTo>
                      <a:cubicBezTo>
                        <a:pt x="7241" y="39052"/>
                        <a:pt x="11051" y="33338"/>
                        <a:pt x="12956" y="34290"/>
                      </a:cubicBezTo>
                      <a:cubicBezTo>
                        <a:pt x="12956" y="35242"/>
                        <a:pt x="12956" y="35242"/>
                        <a:pt x="12956" y="36195"/>
                      </a:cubicBezTo>
                      <a:cubicBezTo>
                        <a:pt x="14861" y="33338"/>
                        <a:pt x="16766" y="30480"/>
                        <a:pt x="18671" y="30480"/>
                      </a:cubicBezTo>
                      <a:lnTo>
                        <a:pt x="17719" y="30480"/>
                      </a:lnTo>
                      <a:cubicBezTo>
                        <a:pt x="21529" y="25717"/>
                        <a:pt x="28196" y="23813"/>
                        <a:pt x="27244" y="16192"/>
                      </a:cubicBezTo>
                      <a:lnTo>
                        <a:pt x="32006" y="20002"/>
                      </a:lnTo>
                      <a:cubicBezTo>
                        <a:pt x="29149" y="25717"/>
                        <a:pt x="24386" y="35242"/>
                        <a:pt x="20576" y="35242"/>
                      </a:cubicBezTo>
                      <a:lnTo>
                        <a:pt x="19624" y="38100"/>
                      </a:lnTo>
                      <a:cubicBezTo>
                        <a:pt x="20576" y="42863"/>
                        <a:pt x="28196" y="36195"/>
                        <a:pt x="29149" y="29527"/>
                      </a:cubicBezTo>
                      <a:cubicBezTo>
                        <a:pt x="37721" y="15240"/>
                        <a:pt x="37721" y="32385"/>
                        <a:pt x="44389" y="27622"/>
                      </a:cubicBezTo>
                      <a:cubicBezTo>
                        <a:pt x="43436" y="32385"/>
                        <a:pt x="40579" y="32385"/>
                        <a:pt x="37721" y="35242"/>
                      </a:cubicBezTo>
                      <a:cubicBezTo>
                        <a:pt x="36769" y="35242"/>
                        <a:pt x="35816" y="35242"/>
                        <a:pt x="36769" y="31433"/>
                      </a:cubicBezTo>
                      <a:cubicBezTo>
                        <a:pt x="31054" y="31433"/>
                        <a:pt x="32959" y="44767"/>
                        <a:pt x="27244" y="40958"/>
                      </a:cubicBezTo>
                      <a:cubicBezTo>
                        <a:pt x="25339" y="38100"/>
                        <a:pt x="32959" y="35242"/>
                        <a:pt x="29149" y="33338"/>
                      </a:cubicBezTo>
                      <a:lnTo>
                        <a:pt x="21529" y="43815"/>
                      </a:lnTo>
                      <a:cubicBezTo>
                        <a:pt x="24386" y="44767"/>
                        <a:pt x="27244" y="43815"/>
                        <a:pt x="30101" y="42863"/>
                      </a:cubicBezTo>
                      <a:cubicBezTo>
                        <a:pt x="44389" y="40005"/>
                        <a:pt x="51056" y="49530"/>
                        <a:pt x="51056" y="49530"/>
                      </a:cubicBezTo>
                      <a:cubicBezTo>
                        <a:pt x="69154" y="54292"/>
                        <a:pt x="87251" y="59055"/>
                        <a:pt x="105349" y="63817"/>
                      </a:cubicBezTo>
                      <a:cubicBezTo>
                        <a:pt x="111064" y="63817"/>
                        <a:pt x="112969" y="64770"/>
                        <a:pt x="118684" y="54292"/>
                      </a:cubicBezTo>
                      <a:cubicBezTo>
                        <a:pt x="118684" y="51435"/>
                        <a:pt x="114874" y="51435"/>
                        <a:pt x="116779" y="47625"/>
                      </a:cubicBezTo>
                      <a:cubicBezTo>
                        <a:pt x="114874" y="51435"/>
                        <a:pt x="112016" y="53340"/>
                        <a:pt x="109159" y="52388"/>
                      </a:cubicBezTo>
                      <a:cubicBezTo>
                        <a:pt x="110111" y="47625"/>
                        <a:pt x="112016" y="51435"/>
                        <a:pt x="112016" y="49530"/>
                      </a:cubicBezTo>
                      <a:lnTo>
                        <a:pt x="112016" y="49530"/>
                      </a:lnTo>
                      <a:cubicBezTo>
                        <a:pt x="112969" y="47625"/>
                        <a:pt x="113921" y="45720"/>
                        <a:pt x="114874" y="46672"/>
                      </a:cubicBezTo>
                      <a:cubicBezTo>
                        <a:pt x="113921" y="39052"/>
                        <a:pt x="107254" y="39052"/>
                        <a:pt x="102491" y="45720"/>
                      </a:cubicBezTo>
                      <a:cubicBezTo>
                        <a:pt x="101539" y="40958"/>
                        <a:pt x="106301" y="40005"/>
                        <a:pt x="109159" y="37147"/>
                      </a:cubicBezTo>
                      <a:cubicBezTo>
                        <a:pt x="101539" y="30480"/>
                        <a:pt x="94871" y="29527"/>
                        <a:pt x="85346" y="25717"/>
                      </a:cubicBezTo>
                      <a:cubicBezTo>
                        <a:pt x="82489" y="33338"/>
                        <a:pt x="82489" y="30480"/>
                        <a:pt x="79631" y="35242"/>
                      </a:cubicBezTo>
                      <a:lnTo>
                        <a:pt x="79631" y="32385"/>
                      </a:lnTo>
                      <a:cubicBezTo>
                        <a:pt x="79631" y="34290"/>
                        <a:pt x="76774" y="38100"/>
                        <a:pt x="77726" y="40958"/>
                      </a:cubicBezTo>
                      <a:cubicBezTo>
                        <a:pt x="74869" y="33338"/>
                        <a:pt x="68201" y="48577"/>
                        <a:pt x="63439" y="50483"/>
                      </a:cubicBezTo>
                      <a:lnTo>
                        <a:pt x="65344" y="46672"/>
                      </a:lnTo>
                      <a:cubicBezTo>
                        <a:pt x="62486" y="46672"/>
                        <a:pt x="61534" y="45720"/>
                        <a:pt x="57724" y="47625"/>
                      </a:cubicBezTo>
                      <a:cubicBezTo>
                        <a:pt x="55819" y="39052"/>
                        <a:pt x="62486" y="47625"/>
                        <a:pt x="64391" y="38100"/>
                      </a:cubicBezTo>
                      <a:lnTo>
                        <a:pt x="62486" y="39052"/>
                      </a:lnTo>
                      <a:cubicBezTo>
                        <a:pt x="64391" y="35242"/>
                        <a:pt x="68201" y="29527"/>
                        <a:pt x="70106" y="27622"/>
                      </a:cubicBezTo>
                      <a:cubicBezTo>
                        <a:pt x="63439" y="32385"/>
                        <a:pt x="64391" y="22860"/>
                        <a:pt x="57724" y="25717"/>
                      </a:cubicBezTo>
                      <a:cubicBezTo>
                        <a:pt x="59629" y="21908"/>
                        <a:pt x="65344" y="20002"/>
                        <a:pt x="67249" y="20002"/>
                      </a:cubicBezTo>
                      <a:cubicBezTo>
                        <a:pt x="65344" y="19050"/>
                        <a:pt x="61534" y="20955"/>
                        <a:pt x="62486" y="17145"/>
                      </a:cubicBezTo>
                      <a:lnTo>
                        <a:pt x="60581" y="22860"/>
                      </a:lnTo>
                      <a:cubicBezTo>
                        <a:pt x="57724" y="22860"/>
                        <a:pt x="62486" y="18097"/>
                        <a:pt x="63439" y="14288"/>
                      </a:cubicBezTo>
                      <a:cubicBezTo>
                        <a:pt x="56771" y="8572"/>
                        <a:pt x="56771" y="27622"/>
                        <a:pt x="49151" y="28575"/>
                      </a:cubicBezTo>
                      <a:close/>
                    </a:path>
                  </a:pathLst>
                </a:custGeom>
                <a:grpFill/>
                <a:ln w="9525" cap="flat">
                  <a:noFill/>
                  <a:prstDash val="solid"/>
                  <a:miter/>
                </a:ln>
              </p:spPr>
              <p:txBody>
                <a:bodyPr rtlCol="0" anchor="ctr"/>
                <a:lstStyle/>
                <a:p>
                  <a:endParaRPr lang="zh-CN" altLang="en-US"/>
                </a:p>
              </p:txBody>
            </p:sp>
            <p:sp>
              <p:nvSpPr>
                <p:cNvPr id="615" name="任意多边形: 形状 614">
                  <a:extLst>
                    <a:ext uri="{FF2B5EF4-FFF2-40B4-BE49-F238E27FC236}">
                      <a16:creationId xmlns:a16="http://schemas.microsoft.com/office/drawing/2014/main" id="{63F20E21-C8F0-24DE-495D-EBCF9B23A0E1}"/>
                    </a:ext>
                  </a:extLst>
                </p:cNvPr>
                <p:cNvSpPr/>
                <p:nvPr/>
              </p:nvSpPr>
              <p:spPr>
                <a:xfrm>
                  <a:off x="9292640" y="4558200"/>
                  <a:ext cx="1904" cy="952"/>
                </a:xfrm>
                <a:custGeom>
                  <a:avLst/>
                  <a:gdLst>
                    <a:gd name="connsiteX0" fmla="*/ 0 w 1904"/>
                    <a:gd name="connsiteY0" fmla="*/ 0 h 952"/>
                    <a:gd name="connsiteX1" fmla="*/ 1905 w 1904"/>
                    <a:gd name="connsiteY1" fmla="*/ 953 h 952"/>
                    <a:gd name="connsiteX2" fmla="*/ 0 w 1904"/>
                    <a:gd name="connsiteY2" fmla="*/ 0 h 952"/>
                  </a:gdLst>
                  <a:ahLst/>
                  <a:cxnLst>
                    <a:cxn ang="0">
                      <a:pos x="connsiteX0" y="connsiteY0"/>
                    </a:cxn>
                    <a:cxn ang="0">
                      <a:pos x="connsiteX1" y="connsiteY1"/>
                    </a:cxn>
                    <a:cxn ang="0">
                      <a:pos x="connsiteX2" y="connsiteY2"/>
                    </a:cxn>
                  </a:cxnLst>
                  <a:rect l="l" t="t" r="r" b="b"/>
                  <a:pathLst>
                    <a:path w="1904" h="952">
                      <a:moveTo>
                        <a:pt x="0" y="0"/>
                      </a:moveTo>
                      <a:cubicBezTo>
                        <a:pt x="952" y="953"/>
                        <a:pt x="1905" y="953"/>
                        <a:pt x="1905" y="953"/>
                      </a:cubicBezTo>
                      <a:cubicBezTo>
                        <a:pt x="1905" y="953"/>
                        <a:pt x="952" y="0"/>
                        <a:pt x="0" y="0"/>
                      </a:cubicBezTo>
                      <a:close/>
                    </a:path>
                  </a:pathLst>
                </a:custGeom>
                <a:grpFill/>
                <a:ln w="9525" cap="flat">
                  <a:noFill/>
                  <a:prstDash val="solid"/>
                  <a:miter/>
                </a:ln>
              </p:spPr>
              <p:txBody>
                <a:bodyPr rtlCol="0" anchor="ctr"/>
                <a:lstStyle/>
                <a:p>
                  <a:endParaRPr lang="zh-CN" altLang="en-US"/>
                </a:p>
              </p:txBody>
            </p:sp>
            <p:sp>
              <p:nvSpPr>
                <p:cNvPr id="616" name="任意多边形: 形状 615">
                  <a:extLst>
                    <a:ext uri="{FF2B5EF4-FFF2-40B4-BE49-F238E27FC236}">
                      <a16:creationId xmlns:a16="http://schemas.microsoft.com/office/drawing/2014/main" id="{9E5C61AB-03DC-2BD6-D7C7-1901880BCFAC}"/>
                    </a:ext>
                  </a:extLst>
                </p:cNvPr>
                <p:cNvSpPr/>
                <p:nvPr/>
              </p:nvSpPr>
              <p:spPr>
                <a:xfrm>
                  <a:off x="9310737" y="4552484"/>
                  <a:ext cx="952" cy="1905"/>
                </a:xfrm>
                <a:custGeom>
                  <a:avLst/>
                  <a:gdLst>
                    <a:gd name="connsiteX0" fmla="*/ 0 w 952"/>
                    <a:gd name="connsiteY0" fmla="*/ 1905 h 1905"/>
                    <a:gd name="connsiteX1" fmla="*/ 953 w 952"/>
                    <a:gd name="connsiteY1" fmla="*/ 0 h 1905"/>
                    <a:gd name="connsiteX2" fmla="*/ 0 w 952"/>
                    <a:gd name="connsiteY2" fmla="*/ 1905 h 1905"/>
                  </a:gdLst>
                  <a:ahLst/>
                  <a:cxnLst>
                    <a:cxn ang="0">
                      <a:pos x="connsiteX0" y="connsiteY0"/>
                    </a:cxn>
                    <a:cxn ang="0">
                      <a:pos x="connsiteX1" y="connsiteY1"/>
                    </a:cxn>
                    <a:cxn ang="0">
                      <a:pos x="connsiteX2" y="connsiteY2"/>
                    </a:cxn>
                  </a:cxnLst>
                  <a:rect l="l" t="t" r="r" b="b"/>
                  <a:pathLst>
                    <a:path w="952" h="1905">
                      <a:moveTo>
                        <a:pt x="0" y="1905"/>
                      </a:moveTo>
                      <a:cubicBezTo>
                        <a:pt x="0" y="953"/>
                        <a:pt x="953" y="953"/>
                        <a:pt x="953" y="0"/>
                      </a:cubicBezTo>
                      <a:cubicBezTo>
                        <a:pt x="953" y="0"/>
                        <a:pt x="0" y="953"/>
                        <a:pt x="0" y="1905"/>
                      </a:cubicBezTo>
                      <a:close/>
                    </a:path>
                  </a:pathLst>
                </a:custGeom>
                <a:grpFill/>
                <a:ln w="9525" cap="flat">
                  <a:noFill/>
                  <a:prstDash val="solid"/>
                  <a:miter/>
                </a:ln>
              </p:spPr>
              <p:txBody>
                <a:bodyPr rtlCol="0" anchor="ctr"/>
                <a:lstStyle/>
                <a:p>
                  <a:endParaRPr lang="zh-CN" altLang="en-US"/>
                </a:p>
              </p:txBody>
            </p:sp>
            <p:sp>
              <p:nvSpPr>
                <p:cNvPr id="617" name="任意多边形: 形状 616">
                  <a:extLst>
                    <a:ext uri="{FF2B5EF4-FFF2-40B4-BE49-F238E27FC236}">
                      <a16:creationId xmlns:a16="http://schemas.microsoft.com/office/drawing/2014/main" id="{E94D6E66-6C58-AD85-EA55-025D40AD8CF9}"/>
                    </a:ext>
                  </a:extLst>
                </p:cNvPr>
                <p:cNvSpPr/>
                <p:nvPr/>
              </p:nvSpPr>
              <p:spPr>
                <a:xfrm>
                  <a:off x="9311690" y="4547722"/>
                  <a:ext cx="3809" cy="4762"/>
                </a:xfrm>
                <a:custGeom>
                  <a:avLst/>
                  <a:gdLst>
                    <a:gd name="connsiteX0" fmla="*/ 3810 w 3809"/>
                    <a:gd name="connsiteY0" fmla="*/ 0 h 4762"/>
                    <a:gd name="connsiteX1" fmla="*/ 0 w 3809"/>
                    <a:gd name="connsiteY1" fmla="*/ 4763 h 4762"/>
                    <a:gd name="connsiteX2" fmla="*/ 3810 w 3809"/>
                    <a:gd name="connsiteY2" fmla="*/ 0 h 4762"/>
                  </a:gdLst>
                  <a:ahLst/>
                  <a:cxnLst>
                    <a:cxn ang="0">
                      <a:pos x="connsiteX0" y="connsiteY0"/>
                    </a:cxn>
                    <a:cxn ang="0">
                      <a:pos x="connsiteX1" y="connsiteY1"/>
                    </a:cxn>
                    <a:cxn ang="0">
                      <a:pos x="connsiteX2" y="connsiteY2"/>
                    </a:cxn>
                  </a:cxnLst>
                  <a:rect l="l" t="t" r="r" b="b"/>
                  <a:pathLst>
                    <a:path w="3809" h="4762">
                      <a:moveTo>
                        <a:pt x="3810" y="0"/>
                      </a:moveTo>
                      <a:cubicBezTo>
                        <a:pt x="2857" y="2858"/>
                        <a:pt x="1905" y="1905"/>
                        <a:pt x="0" y="4763"/>
                      </a:cubicBezTo>
                      <a:cubicBezTo>
                        <a:pt x="1905" y="3810"/>
                        <a:pt x="3810" y="4763"/>
                        <a:pt x="3810" y="0"/>
                      </a:cubicBezTo>
                      <a:close/>
                    </a:path>
                  </a:pathLst>
                </a:custGeom>
                <a:grpFill/>
                <a:ln w="9525" cap="flat">
                  <a:noFill/>
                  <a:prstDash val="solid"/>
                  <a:miter/>
                </a:ln>
              </p:spPr>
              <p:txBody>
                <a:bodyPr rtlCol="0" anchor="ctr"/>
                <a:lstStyle/>
                <a:p>
                  <a:endParaRPr lang="zh-CN" altLang="en-US"/>
                </a:p>
              </p:txBody>
            </p:sp>
            <p:sp>
              <p:nvSpPr>
                <p:cNvPr id="618" name="任意多边形: 形状 617">
                  <a:extLst>
                    <a:ext uri="{FF2B5EF4-FFF2-40B4-BE49-F238E27FC236}">
                      <a16:creationId xmlns:a16="http://schemas.microsoft.com/office/drawing/2014/main" id="{4B0215EE-7E81-677D-1C12-D1964E952E9C}"/>
                    </a:ext>
                  </a:extLst>
                </p:cNvPr>
                <p:cNvSpPr/>
                <p:nvPr/>
              </p:nvSpPr>
              <p:spPr>
                <a:xfrm>
                  <a:off x="9109759" y="4430565"/>
                  <a:ext cx="4762" cy="2857"/>
                </a:xfrm>
                <a:custGeom>
                  <a:avLst/>
                  <a:gdLst>
                    <a:gd name="connsiteX0" fmla="*/ 4763 w 4762"/>
                    <a:gd name="connsiteY0" fmla="*/ 0 h 2857"/>
                    <a:gd name="connsiteX1" fmla="*/ 0 w 4762"/>
                    <a:gd name="connsiteY1" fmla="*/ 1905 h 2857"/>
                    <a:gd name="connsiteX2" fmla="*/ 3810 w 4762"/>
                    <a:gd name="connsiteY2" fmla="*/ 2857 h 2857"/>
                    <a:gd name="connsiteX3" fmla="*/ 4763 w 4762"/>
                    <a:gd name="connsiteY3" fmla="*/ 0 h 2857"/>
                  </a:gdLst>
                  <a:ahLst/>
                  <a:cxnLst>
                    <a:cxn ang="0">
                      <a:pos x="connsiteX0" y="connsiteY0"/>
                    </a:cxn>
                    <a:cxn ang="0">
                      <a:pos x="connsiteX1" y="connsiteY1"/>
                    </a:cxn>
                    <a:cxn ang="0">
                      <a:pos x="connsiteX2" y="connsiteY2"/>
                    </a:cxn>
                    <a:cxn ang="0">
                      <a:pos x="connsiteX3" y="connsiteY3"/>
                    </a:cxn>
                  </a:cxnLst>
                  <a:rect l="l" t="t" r="r" b="b"/>
                  <a:pathLst>
                    <a:path w="4762" h="2857">
                      <a:moveTo>
                        <a:pt x="4763" y="0"/>
                      </a:moveTo>
                      <a:cubicBezTo>
                        <a:pt x="2858" y="952"/>
                        <a:pt x="953" y="952"/>
                        <a:pt x="0" y="1905"/>
                      </a:cubicBezTo>
                      <a:lnTo>
                        <a:pt x="3810" y="2857"/>
                      </a:lnTo>
                      <a:lnTo>
                        <a:pt x="4763" y="0"/>
                      </a:lnTo>
                      <a:close/>
                    </a:path>
                  </a:pathLst>
                </a:custGeom>
                <a:grpFill/>
                <a:ln w="9525" cap="flat">
                  <a:noFill/>
                  <a:prstDash val="solid"/>
                  <a:miter/>
                </a:ln>
              </p:spPr>
              <p:txBody>
                <a:bodyPr rtlCol="0" anchor="ctr"/>
                <a:lstStyle/>
                <a:p>
                  <a:endParaRPr lang="zh-CN" altLang="en-US"/>
                </a:p>
              </p:txBody>
            </p:sp>
            <p:sp>
              <p:nvSpPr>
                <p:cNvPr id="619" name="任意多边形: 形状 618">
                  <a:extLst>
                    <a:ext uri="{FF2B5EF4-FFF2-40B4-BE49-F238E27FC236}">
                      <a16:creationId xmlns:a16="http://schemas.microsoft.com/office/drawing/2014/main" id="{EA6B2590-7D60-BD7D-F6FE-F1CF08C67C88}"/>
                    </a:ext>
                  </a:extLst>
                </p:cNvPr>
                <p:cNvSpPr/>
                <p:nvPr/>
              </p:nvSpPr>
              <p:spPr>
                <a:xfrm>
                  <a:off x="9114522" y="4437725"/>
                  <a:ext cx="6667" cy="5221"/>
                </a:xfrm>
                <a:custGeom>
                  <a:avLst/>
                  <a:gdLst>
                    <a:gd name="connsiteX0" fmla="*/ 0 w 6667"/>
                    <a:gd name="connsiteY0" fmla="*/ 1412 h 5221"/>
                    <a:gd name="connsiteX1" fmla="*/ 0 w 6667"/>
                    <a:gd name="connsiteY1" fmla="*/ 5222 h 5221"/>
                    <a:gd name="connsiteX2" fmla="*/ 6668 w 6667"/>
                    <a:gd name="connsiteY2" fmla="*/ 459 h 5221"/>
                    <a:gd name="connsiteX3" fmla="*/ 0 w 6667"/>
                    <a:gd name="connsiteY3" fmla="*/ 1412 h 5221"/>
                  </a:gdLst>
                  <a:ahLst/>
                  <a:cxnLst>
                    <a:cxn ang="0">
                      <a:pos x="connsiteX0" y="connsiteY0"/>
                    </a:cxn>
                    <a:cxn ang="0">
                      <a:pos x="connsiteX1" y="connsiteY1"/>
                    </a:cxn>
                    <a:cxn ang="0">
                      <a:pos x="connsiteX2" y="connsiteY2"/>
                    </a:cxn>
                    <a:cxn ang="0">
                      <a:pos x="connsiteX3" y="connsiteY3"/>
                    </a:cxn>
                  </a:cxnLst>
                  <a:rect l="l" t="t" r="r" b="b"/>
                  <a:pathLst>
                    <a:path w="6667" h="5221">
                      <a:moveTo>
                        <a:pt x="0" y="1412"/>
                      </a:moveTo>
                      <a:lnTo>
                        <a:pt x="0" y="5222"/>
                      </a:lnTo>
                      <a:lnTo>
                        <a:pt x="6668" y="459"/>
                      </a:lnTo>
                      <a:cubicBezTo>
                        <a:pt x="4763" y="-1446"/>
                        <a:pt x="1905" y="3317"/>
                        <a:pt x="0" y="1412"/>
                      </a:cubicBezTo>
                      <a:close/>
                    </a:path>
                  </a:pathLst>
                </a:custGeom>
                <a:grpFill/>
                <a:ln w="9525" cap="flat">
                  <a:noFill/>
                  <a:prstDash val="solid"/>
                  <a:miter/>
                </a:ln>
              </p:spPr>
              <p:txBody>
                <a:bodyPr rtlCol="0" anchor="ctr"/>
                <a:lstStyle/>
                <a:p>
                  <a:endParaRPr lang="zh-CN" altLang="en-US"/>
                </a:p>
              </p:txBody>
            </p:sp>
            <p:sp>
              <p:nvSpPr>
                <p:cNvPr id="620" name="任意多边形: 形状 619">
                  <a:extLst>
                    <a:ext uri="{FF2B5EF4-FFF2-40B4-BE49-F238E27FC236}">
                      <a16:creationId xmlns:a16="http://schemas.microsoft.com/office/drawing/2014/main" id="{2626E5E3-F240-7407-D712-EC902ADEC457}"/>
                    </a:ext>
                  </a:extLst>
                </p:cNvPr>
                <p:cNvSpPr/>
                <p:nvPr/>
              </p:nvSpPr>
              <p:spPr>
                <a:xfrm>
                  <a:off x="9115475" y="4447709"/>
                  <a:ext cx="1904" cy="952"/>
                </a:xfrm>
                <a:custGeom>
                  <a:avLst/>
                  <a:gdLst>
                    <a:gd name="connsiteX0" fmla="*/ 1905 w 1904"/>
                    <a:gd name="connsiteY0" fmla="*/ 0 h 952"/>
                    <a:gd name="connsiteX1" fmla="*/ 0 w 1904"/>
                    <a:gd name="connsiteY1" fmla="*/ 953 h 952"/>
                    <a:gd name="connsiteX2" fmla="*/ 1905 w 1904"/>
                    <a:gd name="connsiteY2" fmla="*/ 0 h 952"/>
                  </a:gdLst>
                  <a:ahLst/>
                  <a:cxnLst>
                    <a:cxn ang="0">
                      <a:pos x="connsiteX0" y="connsiteY0"/>
                    </a:cxn>
                    <a:cxn ang="0">
                      <a:pos x="connsiteX1" y="connsiteY1"/>
                    </a:cxn>
                    <a:cxn ang="0">
                      <a:pos x="connsiteX2" y="connsiteY2"/>
                    </a:cxn>
                  </a:cxnLst>
                  <a:rect l="l" t="t" r="r" b="b"/>
                  <a:pathLst>
                    <a:path w="1904" h="952">
                      <a:moveTo>
                        <a:pt x="1905" y="0"/>
                      </a:moveTo>
                      <a:lnTo>
                        <a:pt x="0" y="953"/>
                      </a:lnTo>
                      <a:cubicBezTo>
                        <a:pt x="953" y="0"/>
                        <a:pt x="953" y="0"/>
                        <a:pt x="1905" y="0"/>
                      </a:cubicBezTo>
                      <a:close/>
                    </a:path>
                  </a:pathLst>
                </a:custGeom>
                <a:grpFill/>
                <a:ln w="9525" cap="flat">
                  <a:noFill/>
                  <a:prstDash val="solid"/>
                  <a:miter/>
                </a:ln>
              </p:spPr>
              <p:txBody>
                <a:bodyPr rtlCol="0" anchor="ctr"/>
                <a:lstStyle/>
                <a:p>
                  <a:endParaRPr lang="zh-CN" altLang="en-US"/>
                </a:p>
              </p:txBody>
            </p:sp>
            <p:sp>
              <p:nvSpPr>
                <p:cNvPr id="621" name="任意多边形: 形状 620">
                  <a:extLst>
                    <a:ext uri="{FF2B5EF4-FFF2-40B4-BE49-F238E27FC236}">
                      <a16:creationId xmlns:a16="http://schemas.microsoft.com/office/drawing/2014/main" id="{F9BE5FC8-0FCC-6188-E733-32D5938D8519}"/>
                    </a:ext>
                  </a:extLst>
                </p:cNvPr>
                <p:cNvSpPr/>
                <p:nvPr/>
              </p:nvSpPr>
              <p:spPr>
                <a:xfrm>
                  <a:off x="9116427" y="4441042"/>
                  <a:ext cx="7619" cy="6667"/>
                </a:xfrm>
                <a:custGeom>
                  <a:avLst/>
                  <a:gdLst>
                    <a:gd name="connsiteX0" fmla="*/ 2857 w 7619"/>
                    <a:gd name="connsiteY0" fmla="*/ 3810 h 6667"/>
                    <a:gd name="connsiteX1" fmla="*/ 7620 w 7619"/>
                    <a:gd name="connsiteY1" fmla="*/ 0 h 6667"/>
                    <a:gd name="connsiteX2" fmla="*/ 1905 w 7619"/>
                    <a:gd name="connsiteY2" fmla="*/ 953 h 6667"/>
                    <a:gd name="connsiteX3" fmla="*/ 1905 w 7619"/>
                    <a:gd name="connsiteY3" fmla="*/ 2858 h 6667"/>
                    <a:gd name="connsiteX4" fmla="*/ 0 w 7619"/>
                    <a:gd name="connsiteY4" fmla="*/ 6667 h 6667"/>
                    <a:gd name="connsiteX5" fmla="*/ 3810 w 7619"/>
                    <a:gd name="connsiteY5" fmla="*/ 4763 h 6667"/>
                    <a:gd name="connsiteX6" fmla="*/ 2857 w 7619"/>
                    <a:gd name="connsiteY6" fmla="*/ 3810 h 66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619" h="6667">
                      <a:moveTo>
                        <a:pt x="2857" y="3810"/>
                      </a:moveTo>
                      <a:lnTo>
                        <a:pt x="7620" y="0"/>
                      </a:lnTo>
                      <a:lnTo>
                        <a:pt x="1905" y="953"/>
                      </a:lnTo>
                      <a:lnTo>
                        <a:pt x="1905" y="2858"/>
                      </a:lnTo>
                      <a:cubicBezTo>
                        <a:pt x="952" y="4763"/>
                        <a:pt x="952" y="5715"/>
                        <a:pt x="0" y="6667"/>
                      </a:cubicBezTo>
                      <a:lnTo>
                        <a:pt x="3810" y="4763"/>
                      </a:lnTo>
                      <a:cubicBezTo>
                        <a:pt x="3810" y="4763"/>
                        <a:pt x="2857" y="4763"/>
                        <a:pt x="2857" y="3810"/>
                      </a:cubicBezTo>
                      <a:close/>
                    </a:path>
                  </a:pathLst>
                </a:custGeom>
                <a:grpFill/>
                <a:ln w="9525" cap="flat">
                  <a:noFill/>
                  <a:prstDash val="solid"/>
                  <a:miter/>
                </a:ln>
              </p:spPr>
              <p:txBody>
                <a:bodyPr rtlCol="0" anchor="ctr"/>
                <a:lstStyle/>
                <a:p>
                  <a:endParaRPr lang="zh-CN" altLang="en-US"/>
                </a:p>
              </p:txBody>
            </p:sp>
            <p:sp>
              <p:nvSpPr>
                <p:cNvPr id="622" name="任意多边形: 形状 621">
                  <a:extLst>
                    <a:ext uri="{FF2B5EF4-FFF2-40B4-BE49-F238E27FC236}">
                      <a16:creationId xmlns:a16="http://schemas.microsoft.com/office/drawing/2014/main" id="{F769D704-95CD-A607-4066-30AD04D42819}"/>
                    </a:ext>
                  </a:extLst>
                </p:cNvPr>
                <p:cNvSpPr/>
                <p:nvPr/>
              </p:nvSpPr>
              <p:spPr>
                <a:xfrm>
                  <a:off x="9121190" y="4445804"/>
                  <a:ext cx="952" cy="952"/>
                </a:xfrm>
                <a:custGeom>
                  <a:avLst/>
                  <a:gdLst>
                    <a:gd name="connsiteX0" fmla="*/ 0 w 952"/>
                    <a:gd name="connsiteY0" fmla="*/ 953 h 952"/>
                    <a:gd name="connsiteX1" fmla="*/ 952 w 952"/>
                    <a:gd name="connsiteY1" fmla="*/ 0 h 952"/>
                    <a:gd name="connsiteX2" fmla="*/ 0 w 952"/>
                    <a:gd name="connsiteY2" fmla="*/ 953 h 952"/>
                  </a:gdLst>
                  <a:ahLst/>
                  <a:cxnLst>
                    <a:cxn ang="0">
                      <a:pos x="connsiteX0" y="connsiteY0"/>
                    </a:cxn>
                    <a:cxn ang="0">
                      <a:pos x="connsiteX1" y="connsiteY1"/>
                    </a:cxn>
                    <a:cxn ang="0">
                      <a:pos x="connsiteX2" y="connsiteY2"/>
                    </a:cxn>
                  </a:cxnLst>
                  <a:rect l="l" t="t" r="r" b="b"/>
                  <a:pathLst>
                    <a:path w="952" h="952">
                      <a:moveTo>
                        <a:pt x="0" y="953"/>
                      </a:moveTo>
                      <a:cubicBezTo>
                        <a:pt x="0" y="0"/>
                        <a:pt x="952" y="0"/>
                        <a:pt x="952" y="0"/>
                      </a:cubicBezTo>
                      <a:cubicBezTo>
                        <a:pt x="952" y="0"/>
                        <a:pt x="952" y="953"/>
                        <a:pt x="0" y="953"/>
                      </a:cubicBezTo>
                      <a:close/>
                    </a:path>
                  </a:pathLst>
                </a:custGeom>
                <a:grpFill/>
                <a:ln w="9525" cap="flat">
                  <a:noFill/>
                  <a:prstDash val="solid"/>
                  <a:miter/>
                </a:ln>
              </p:spPr>
              <p:txBody>
                <a:bodyPr rtlCol="0" anchor="ctr"/>
                <a:lstStyle/>
                <a:p>
                  <a:endParaRPr lang="zh-CN" altLang="en-US"/>
                </a:p>
              </p:txBody>
            </p:sp>
            <p:sp>
              <p:nvSpPr>
                <p:cNvPr id="623" name="任意多边形: 形状 622">
                  <a:extLst>
                    <a:ext uri="{FF2B5EF4-FFF2-40B4-BE49-F238E27FC236}">
                      <a16:creationId xmlns:a16="http://schemas.microsoft.com/office/drawing/2014/main" id="{DCD767D2-79A6-9036-8A93-17935B16417C}"/>
                    </a:ext>
                  </a:extLst>
                </p:cNvPr>
                <p:cNvSpPr/>
                <p:nvPr/>
              </p:nvSpPr>
              <p:spPr>
                <a:xfrm>
                  <a:off x="9117132" y="4446757"/>
                  <a:ext cx="7867" cy="12382"/>
                </a:xfrm>
                <a:custGeom>
                  <a:avLst/>
                  <a:gdLst>
                    <a:gd name="connsiteX0" fmla="*/ 2153 w 7867"/>
                    <a:gd name="connsiteY0" fmla="*/ 12383 h 12382"/>
                    <a:gd name="connsiteX1" fmla="*/ 7868 w 7867"/>
                    <a:gd name="connsiteY1" fmla="*/ 7620 h 12382"/>
                    <a:gd name="connsiteX2" fmla="*/ 1200 w 7867"/>
                    <a:gd name="connsiteY2" fmla="*/ 6667 h 12382"/>
                    <a:gd name="connsiteX3" fmla="*/ 4058 w 7867"/>
                    <a:gd name="connsiteY3" fmla="*/ 0 h 12382"/>
                    <a:gd name="connsiteX4" fmla="*/ 248 w 7867"/>
                    <a:gd name="connsiteY4" fmla="*/ 11430 h 12382"/>
                    <a:gd name="connsiteX5" fmla="*/ 3105 w 7867"/>
                    <a:gd name="connsiteY5" fmla="*/ 8572 h 12382"/>
                    <a:gd name="connsiteX6" fmla="*/ 2153 w 7867"/>
                    <a:gd name="connsiteY6" fmla="*/ 12383 h 123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867" h="12382">
                      <a:moveTo>
                        <a:pt x="2153" y="12383"/>
                      </a:moveTo>
                      <a:cubicBezTo>
                        <a:pt x="3105" y="10477"/>
                        <a:pt x="5963" y="8572"/>
                        <a:pt x="7868" y="7620"/>
                      </a:cubicBezTo>
                      <a:cubicBezTo>
                        <a:pt x="6915" y="3810"/>
                        <a:pt x="2153" y="10477"/>
                        <a:pt x="1200" y="6667"/>
                      </a:cubicBezTo>
                      <a:cubicBezTo>
                        <a:pt x="6915" y="5715"/>
                        <a:pt x="2153" y="2858"/>
                        <a:pt x="4058" y="0"/>
                      </a:cubicBezTo>
                      <a:cubicBezTo>
                        <a:pt x="1200" y="4763"/>
                        <a:pt x="-705" y="7620"/>
                        <a:pt x="248" y="11430"/>
                      </a:cubicBezTo>
                      <a:lnTo>
                        <a:pt x="3105" y="8572"/>
                      </a:lnTo>
                      <a:cubicBezTo>
                        <a:pt x="5010" y="9525"/>
                        <a:pt x="3105" y="10477"/>
                        <a:pt x="2153" y="12383"/>
                      </a:cubicBezTo>
                      <a:close/>
                    </a:path>
                  </a:pathLst>
                </a:custGeom>
                <a:grpFill/>
                <a:ln w="9525" cap="flat">
                  <a:noFill/>
                  <a:prstDash val="solid"/>
                  <a:miter/>
                </a:ln>
              </p:spPr>
              <p:txBody>
                <a:bodyPr rtlCol="0" anchor="ctr"/>
                <a:lstStyle/>
                <a:p>
                  <a:endParaRPr lang="zh-CN" altLang="en-US"/>
                </a:p>
              </p:txBody>
            </p:sp>
            <p:sp>
              <p:nvSpPr>
                <p:cNvPr id="624" name="任意多边形: 形状 623">
                  <a:extLst>
                    <a:ext uri="{FF2B5EF4-FFF2-40B4-BE49-F238E27FC236}">
                      <a16:creationId xmlns:a16="http://schemas.microsoft.com/office/drawing/2014/main" id="{AC626352-2454-563D-2578-BF4F0A56EA70}"/>
                    </a:ext>
                  </a:extLst>
                </p:cNvPr>
                <p:cNvSpPr/>
                <p:nvPr/>
              </p:nvSpPr>
              <p:spPr>
                <a:xfrm>
                  <a:off x="9126904" y="4454563"/>
                  <a:ext cx="9525" cy="15054"/>
                </a:xfrm>
                <a:custGeom>
                  <a:avLst/>
                  <a:gdLst>
                    <a:gd name="connsiteX0" fmla="*/ 9525 w 9525"/>
                    <a:gd name="connsiteY0" fmla="*/ 7434 h 15054"/>
                    <a:gd name="connsiteX1" fmla="*/ 4763 w 9525"/>
                    <a:gd name="connsiteY1" fmla="*/ 10292 h 15054"/>
                    <a:gd name="connsiteX2" fmla="*/ 6667 w 9525"/>
                    <a:gd name="connsiteY2" fmla="*/ 1719 h 15054"/>
                    <a:gd name="connsiteX3" fmla="*/ 1905 w 9525"/>
                    <a:gd name="connsiteY3" fmla="*/ 3624 h 15054"/>
                    <a:gd name="connsiteX4" fmla="*/ 0 w 9525"/>
                    <a:gd name="connsiteY4" fmla="*/ 767 h 15054"/>
                    <a:gd name="connsiteX5" fmla="*/ 1905 w 9525"/>
                    <a:gd name="connsiteY5" fmla="*/ 11244 h 15054"/>
                    <a:gd name="connsiteX6" fmla="*/ 0 w 9525"/>
                    <a:gd name="connsiteY6" fmla="*/ 11244 h 15054"/>
                    <a:gd name="connsiteX7" fmla="*/ 953 w 9525"/>
                    <a:gd name="connsiteY7" fmla="*/ 15054 h 15054"/>
                    <a:gd name="connsiteX8" fmla="*/ 9525 w 9525"/>
                    <a:gd name="connsiteY8" fmla="*/ 7434 h 150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525" h="15054">
                      <a:moveTo>
                        <a:pt x="9525" y="7434"/>
                      </a:moveTo>
                      <a:lnTo>
                        <a:pt x="4763" y="10292"/>
                      </a:lnTo>
                      <a:cubicBezTo>
                        <a:pt x="5715" y="8387"/>
                        <a:pt x="2858" y="5529"/>
                        <a:pt x="6667" y="1719"/>
                      </a:cubicBezTo>
                      <a:cubicBezTo>
                        <a:pt x="4763" y="1719"/>
                        <a:pt x="3810" y="3624"/>
                        <a:pt x="1905" y="3624"/>
                      </a:cubicBezTo>
                      <a:cubicBezTo>
                        <a:pt x="2858" y="767"/>
                        <a:pt x="3810" y="-1138"/>
                        <a:pt x="0" y="767"/>
                      </a:cubicBezTo>
                      <a:cubicBezTo>
                        <a:pt x="1905" y="6482"/>
                        <a:pt x="0" y="6482"/>
                        <a:pt x="1905" y="11244"/>
                      </a:cubicBezTo>
                      <a:cubicBezTo>
                        <a:pt x="953" y="12197"/>
                        <a:pt x="953" y="11244"/>
                        <a:pt x="0" y="11244"/>
                      </a:cubicBezTo>
                      <a:lnTo>
                        <a:pt x="953" y="15054"/>
                      </a:lnTo>
                      <a:cubicBezTo>
                        <a:pt x="6667" y="10292"/>
                        <a:pt x="9525" y="12197"/>
                        <a:pt x="9525" y="7434"/>
                      </a:cubicBezTo>
                      <a:close/>
                    </a:path>
                  </a:pathLst>
                </a:custGeom>
                <a:grpFill/>
                <a:ln w="9525" cap="flat">
                  <a:noFill/>
                  <a:prstDash val="solid"/>
                  <a:miter/>
                </a:ln>
              </p:spPr>
              <p:txBody>
                <a:bodyPr rtlCol="0" anchor="ctr"/>
                <a:lstStyle/>
                <a:p>
                  <a:endParaRPr lang="zh-CN" altLang="en-US"/>
                </a:p>
              </p:txBody>
            </p:sp>
            <p:sp>
              <p:nvSpPr>
                <p:cNvPr id="625" name="任意多边形: 形状 624">
                  <a:extLst>
                    <a:ext uri="{FF2B5EF4-FFF2-40B4-BE49-F238E27FC236}">
                      <a16:creationId xmlns:a16="http://schemas.microsoft.com/office/drawing/2014/main" id="{776BC2AD-7B16-46DD-6988-310CFE0BE112}"/>
                    </a:ext>
                  </a:extLst>
                </p:cNvPr>
                <p:cNvSpPr/>
                <p:nvPr/>
              </p:nvSpPr>
              <p:spPr>
                <a:xfrm>
                  <a:off x="9129762" y="4467527"/>
                  <a:ext cx="7620" cy="5899"/>
                </a:xfrm>
                <a:custGeom>
                  <a:avLst/>
                  <a:gdLst>
                    <a:gd name="connsiteX0" fmla="*/ 7620 w 7620"/>
                    <a:gd name="connsiteY0" fmla="*/ 185 h 5899"/>
                    <a:gd name="connsiteX1" fmla="*/ 0 w 7620"/>
                    <a:gd name="connsiteY1" fmla="*/ 5900 h 5899"/>
                    <a:gd name="connsiteX2" fmla="*/ 6667 w 7620"/>
                    <a:gd name="connsiteY2" fmla="*/ 5900 h 5899"/>
                    <a:gd name="connsiteX3" fmla="*/ 7620 w 7620"/>
                    <a:gd name="connsiteY3" fmla="*/ 185 h 5899"/>
                  </a:gdLst>
                  <a:ahLst/>
                  <a:cxnLst>
                    <a:cxn ang="0">
                      <a:pos x="connsiteX0" y="connsiteY0"/>
                    </a:cxn>
                    <a:cxn ang="0">
                      <a:pos x="connsiteX1" y="connsiteY1"/>
                    </a:cxn>
                    <a:cxn ang="0">
                      <a:pos x="connsiteX2" y="connsiteY2"/>
                    </a:cxn>
                    <a:cxn ang="0">
                      <a:pos x="connsiteX3" y="connsiteY3"/>
                    </a:cxn>
                  </a:cxnLst>
                  <a:rect l="l" t="t" r="r" b="b"/>
                  <a:pathLst>
                    <a:path w="7620" h="5899">
                      <a:moveTo>
                        <a:pt x="7620" y="185"/>
                      </a:moveTo>
                      <a:cubicBezTo>
                        <a:pt x="5715" y="-768"/>
                        <a:pt x="953" y="2090"/>
                        <a:pt x="0" y="5900"/>
                      </a:cubicBezTo>
                      <a:lnTo>
                        <a:pt x="6667" y="5900"/>
                      </a:lnTo>
                      <a:cubicBezTo>
                        <a:pt x="5715" y="4947"/>
                        <a:pt x="3810" y="3995"/>
                        <a:pt x="7620" y="185"/>
                      </a:cubicBezTo>
                      <a:close/>
                    </a:path>
                  </a:pathLst>
                </a:custGeom>
                <a:grpFill/>
                <a:ln w="9525" cap="flat">
                  <a:noFill/>
                  <a:prstDash val="solid"/>
                  <a:miter/>
                </a:ln>
              </p:spPr>
              <p:txBody>
                <a:bodyPr rtlCol="0" anchor="ctr"/>
                <a:lstStyle/>
                <a:p>
                  <a:endParaRPr lang="zh-CN" altLang="en-US"/>
                </a:p>
              </p:txBody>
            </p:sp>
            <p:sp>
              <p:nvSpPr>
                <p:cNvPr id="626" name="任意多边形: 形状 625">
                  <a:extLst>
                    <a:ext uri="{FF2B5EF4-FFF2-40B4-BE49-F238E27FC236}">
                      <a16:creationId xmlns:a16="http://schemas.microsoft.com/office/drawing/2014/main" id="{A00BD393-9CC7-2975-81C7-5520D4C821E5}"/>
                    </a:ext>
                  </a:extLst>
                </p:cNvPr>
                <p:cNvSpPr/>
                <p:nvPr/>
              </p:nvSpPr>
              <p:spPr>
                <a:xfrm>
                  <a:off x="9138913" y="4470186"/>
                  <a:ext cx="3274" cy="6877"/>
                </a:xfrm>
                <a:custGeom>
                  <a:avLst/>
                  <a:gdLst>
                    <a:gd name="connsiteX0" fmla="*/ 1327 w 3274"/>
                    <a:gd name="connsiteY0" fmla="*/ 383 h 6877"/>
                    <a:gd name="connsiteX1" fmla="*/ 2279 w 3274"/>
                    <a:gd name="connsiteY1" fmla="*/ 6098 h 6877"/>
                    <a:gd name="connsiteX2" fmla="*/ 1327 w 3274"/>
                    <a:gd name="connsiteY2" fmla="*/ 383 h 6877"/>
                  </a:gdLst>
                  <a:ahLst/>
                  <a:cxnLst>
                    <a:cxn ang="0">
                      <a:pos x="connsiteX0" y="connsiteY0"/>
                    </a:cxn>
                    <a:cxn ang="0">
                      <a:pos x="connsiteX1" y="connsiteY1"/>
                    </a:cxn>
                    <a:cxn ang="0">
                      <a:pos x="connsiteX2" y="connsiteY2"/>
                    </a:cxn>
                  </a:cxnLst>
                  <a:rect l="l" t="t" r="r" b="b"/>
                  <a:pathLst>
                    <a:path w="3274" h="6877">
                      <a:moveTo>
                        <a:pt x="1327" y="383"/>
                      </a:moveTo>
                      <a:cubicBezTo>
                        <a:pt x="374" y="3241"/>
                        <a:pt x="-1531" y="8956"/>
                        <a:pt x="2279" y="6098"/>
                      </a:cubicBezTo>
                      <a:cubicBezTo>
                        <a:pt x="374" y="4193"/>
                        <a:pt x="6089" y="-1522"/>
                        <a:pt x="1327" y="383"/>
                      </a:cubicBezTo>
                      <a:close/>
                    </a:path>
                  </a:pathLst>
                </a:custGeom>
                <a:grpFill/>
                <a:ln w="9525" cap="flat">
                  <a:noFill/>
                  <a:prstDash val="solid"/>
                  <a:miter/>
                </a:ln>
              </p:spPr>
              <p:txBody>
                <a:bodyPr rtlCol="0" anchor="ctr"/>
                <a:lstStyle/>
                <a:p>
                  <a:endParaRPr lang="zh-CN" altLang="en-US"/>
                </a:p>
              </p:txBody>
            </p:sp>
            <p:sp>
              <p:nvSpPr>
                <p:cNvPr id="627" name="任意多边形: 形状 626">
                  <a:extLst>
                    <a:ext uri="{FF2B5EF4-FFF2-40B4-BE49-F238E27FC236}">
                      <a16:creationId xmlns:a16="http://schemas.microsoft.com/office/drawing/2014/main" id="{65D17BD2-737D-B5C6-B1D4-EBCA9F1CC248}"/>
                    </a:ext>
                  </a:extLst>
                </p:cNvPr>
                <p:cNvSpPr/>
                <p:nvPr/>
              </p:nvSpPr>
              <p:spPr>
                <a:xfrm>
                  <a:off x="9141192" y="4475359"/>
                  <a:ext cx="14287" cy="11753"/>
                </a:xfrm>
                <a:custGeom>
                  <a:avLst/>
                  <a:gdLst>
                    <a:gd name="connsiteX0" fmla="*/ 10478 w 14287"/>
                    <a:gd name="connsiteY0" fmla="*/ 9498 h 11753"/>
                    <a:gd name="connsiteX1" fmla="*/ 8573 w 14287"/>
                    <a:gd name="connsiteY1" fmla="*/ 3783 h 11753"/>
                    <a:gd name="connsiteX2" fmla="*/ 14288 w 14287"/>
                    <a:gd name="connsiteY2" fmla="*/ 1878 h 11753"/>
                    <a:gd name="connsiteX3" fmla="*/ 6667 w 14287"/>
                    <a:gd name="connsiteY3" fmla="*/ 2831 h 11753"/>
                    <a:gd name="connsiteX4" fmla="*/ 0 w 14287"/>
                    <a:gd name="connsiteY4" fmla="*/ 4736 h 11753"/>
                    <a:gd name="connsiteX5" fmla="*/ 10478 w 14287"/>
                    <a:gd name="connsiteY5" fmla="*/ 9498 h 117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287" h="11753">
                      <a:moveTo>
                        <a:pt x="10478" y="9498"/>
                      </a:moveTo>
                      <a:lnTo>
                        <a:pt x="8573" y="3783"/>
                      </a:lnTo>
                      <a:cubicBezTo>
                        <a:pt x="11430" y="-1932"/>
                        <a:pt x="11430" y="2831"/>
                        <a:pt x="14288" y="1878"/>
                      </a:cubicBezTo>
                      <a:cubicBezTo>
                        <a:pt x="11430" y="-1932"/>
                        <a:pt x="11430" y="925"/>
                        <a:pt x="6667" y="2831"/>
                      </a:cubicBezTo>
                      <a:cubicBezTo>
                        <a:pt x="5715" y="1878"/>
                        <a:pt x="1905" y="3783"/>
                        <a:pt x="0" y="4736"/>
                      </a:cubicBezTo>
                      <a:cubicBezTo>
                        <a:pt x="8573" y="2831"/>
                        <a:pt x="-952" y="17118"/>
                        <a:pt x="10478" y="9498"/>
                      </a:cubicBezTo>
                      <a:close/>
                    </a:path>
                  </a:pathLst>
                </a:custGeom>
                <a:grpFill/>
                <a:ln w="9525" cap="flat">
                  <a:noFill/>
                  <a:prstDash val="solid"/>
                  <a:miter/>
                </a:ln>
              </p:spPr>
              <p:txBody>
                <a:bodyPr rtlCol="0" anchor="ctr"/>
                <a:lstStyle/>
                <a:p>
                  <a:endParaRPr lang="zh-CN" altLang="en-US"/>
                </a:p>
              </p:txBody>
            </p:sp>
            <p:sp>
              <p:nvSpPr>
                <p:cNvPr id="628" name="任意多边形: 形状 627">
                  <a:extLst>
                    <a:ext uri="{FF2B5EF4-FFF2-40B4-BE49-F238E27FC236}">
                      <a16:creationId xmlns:a16="http://schemas.microsoft.com/office/drawing/2014/main" id="{9B7798C8-DAF9-A2D1-B9EB-D0658D787836}"/>
                    </a:ext>
                  </a:extLst>
                </p:cNvPr>
                <p:cNvSpPr/>
                <p:nvPr/>
              </p:nvSpPr>
              <p:spPr>
                <a:xfrm>
                  <a:off x="9145954" y="4473427"/>
                  <a:ext cx="2857" cy="1904"/>
                </a:xfrm>
                <a:custGeom>
                  <a:avLst/>
                  <a:gdLst>
                    <a:gd name="connsiteX0" fmla="*/ 1905 w 2857"/>
                    <a:gd name="connsiteY0" fmla="*/ 0 h 1904"/>
                    <a:gd name="connsiteX1" fmla="*/ 0 w 2857"/>
                    <a:gd name="connsiteY1" fmla="*/ 1905 h 1904"/>
                    <a:gd name="connsiteX2" fmla="*/ 2858 w 2857"/>
                    <a:gd name="connsiteY2" fmla="*/ 1905 h 1904"/>
                  </a:gdLst>
                  <a:ahLst/>
                  <a:cxnLst>
                    <a:cxn ang="0">
                      <a:pos x="connsiteX0" y="connsiteY0"/>
                    </a:cxn>
                    <a:cxn ang="0">
                      <a:pos x="connsiteX1" y="connsiteY1"/>
                    </a:cxn>
                    <a:cxn ang="0">
                      <a:pos x="connsiteX2" y="connsiteY2"/>
                    </a:cxn>
                  </a:cxnLst>
                  <a:rect l="l" t="t" r="r" b="b"/>
                  <a:pathLst>
                    <a:path w="2857" h="1904">
                      <a:moveTo>
                        <a:pt x="1905" y="0"/>
                      </a:moveTo>
                      <a:lnTo>
                        <a:pt x="0" y="1905"/>
                      </a:lnTo>
                      <a:lnTo>
                        <a:pt x="2858" y="1905"/>
                      </a:lnTo>
                      <a:close/>
                    </a:path>
                  </a:pathLst>
                </a:custGeom>
                <a:grpFill/>
                <a:ln w="9525" cap="flat">
                  <a:noFill/>
                  <a:prstDash val="solid"/>
                  <a:miter/>
                </a:ln>
              </p:spPr>
              <p:txBody>
                <a:bodyPr rtlCol="0" anchor="ctr"/>
                <a:lstStyle/>
                <a:p>
                  <a:endParaRPr lang="zh-CN" altLang="en-US"/>
                </a:p>
              </p:txBody>
            </p:sp>
            <p:sp>
              <p:nvSpPr>
                <p:cNvPr id="629" name="任意多边形: 形状 628">
                  <a:extLst>
                    <a:ext uri="{FF2B5EF4-FFF2-40B4-BE49-F238E27FC236}">
                      <a16:creationId xmlns:a16="http://schemas.microsoft.com/office/drawing/2014/main" id="{3254094B-A5D4-F99F-C80F-1163A9B5BEBF}"/>
                    </a:ext>
                  </a:extLst>
                </p:cNvPr>
                <p:cNvSpPr/>
                <p:nvPr/>
              </p:nvSpPr>
              <p:spPr>
                <a:xfrm>
                  <a:off x="9147859" y="4481047"/>
                  <a:ext cx="27622" cy="23812"/>
                </a:xfrm>
                <a:custGeom>
                  <a:avLst/>
                  <a:gdLst>
                    <a:gd name="connsiteX0" fmla="*/ 8573 w 27622"/>
                    <a:gd name="connsiteY0" fmla="*/ 16193 h 23812"/>
                    <a:gd name="connsiteX1" fmla="*/ 16193 w 27622"/>
                    <a:gd name="connsiteY1" fmla="*/ 20003 h 23812"/>
                    <a:gd name="connsiteX2" fmla="*/ 14288 w 27622"/>
                    <a:gd name="connsiteY2" fmla="*/ 20955 h 23812"/>
                    <a:gd name="connsiteX3" fmla="*/ 17145 w 27622"/>
                    <a:gd name="connsiteY3" fmla="*/ 21908 h 23812"/>
                    <a:gd name="connsiteX4" fmla="*/ 16193 w 27622"/>
                    <a:gd name="connsiteY4" fmla="*/ 23813 h 23812"/>
                    <a:gd name="connsiteX5" fmla="*/ 25718 w 27622"/>
                    <a:gd name="connsiteY5" fmla="*/ 17145 h 23812"/>
                    <a:gd name="connsiteX6" fmla="*/ 21908 w 27622"/>
                    <a:gd name="connsiteY6" fmla="*/ 15240 h 23812"/>
                    <a:gd name="connsiteX7" fmla="*/ 27623 w 27622"/>
                    <a:gd name="connsiteY7" fmla="*/ 9525 h 23812"/>
                    <a:gd name="connsiteX8" fmla="*/ 20955 w 27622"/>
                    <a:gd name="connsiteY8" fmla="*/ 15240 h 23812"/>
                    <a:gd name="connsiteX9" fmla="*/ 21908 w 27622"/>
                    <a:gd name="connsiteY9" fmla="*/ 11430 h 23812"/>
                    <a:gd name="connsiteX10" fmla="*/ 13335 w 27622"/>
                    <a:gd name="connsiteY10" fmla="*/ 15240 h 23812"/>
                    <a:gd name="connsiteX11" fmla="*/ 14288 w 27622"/>
                    <a:gd name="connsiteY11" fmla="*/ 9525 h 23812"/>
                    <a:gd name="connsiteX12" fmla="*/ 8573 w 27622"/>
                    <a:gd name="connsiteY12" fmla="*/ 9525 h 23812"/>
                    <a:gd name="connsiteX13" fmla="*/ 10478 w 27622"/>
                    <a:gd name="connsiteY13" fmla="*/ 0 h 23812"/>
                    <a:gd name="connsiteX14" fmla="*/ 0 w 27622"/>
                    <a:gd name="connsiteY14" fmla="*/ 8573 h 23812"/>
                    <a:gd name="connsiteX15" fmla="*/ 6668 w 27622"/>
                    <a:gd name="connsiteY15" fmla="*/ 6668 h 23812"/>
                    <a:gd name="connsiteX16" fmla="*/ 3810 w 27622"/>
                    <a:gd name="connsiteY16" fmla="*/ 13335 h 23812"/>
                    <a:gd name="connsiteX17" fmla="*/ 8573 w 27622"/>
                    <a:gd name="connsiteY17" fmla="*/ 16193 h 23812"/>
                    <a:gd name="connsiteX18" fmla="*/ 8573 w 27622"/>
                    <a:gd name="connsiteY18" fmla="*/ 16193 h 238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7622" h="23812">
                      <a:moveTo>
                        <a:pt x="8573" y="16193"/>
                      </a:moveTo>
                      <a:cubicBezTo>
                        <a:pt x="6668" y="24765"/>
                        <a:pt x="16193" y="15240"/>
                        <a:pt x="16193" y="20003"/>
                      </a:cubicBezTo>
                      <a:cubicBezTo>
                        <a:pt x="15240" y="20003"/>
                        <a:pt x="15240" y="20955"/>
                        <a:pt x="14288" y="20955"/>
                      </a:cubicBezTo>
                      <a:lnTo>
                        <a:pt x="17145" y="21908"/>
                      </a:lnTo>
                      <a:lnTo>
                        <a:pt x="16193" y="23813"/>
                      </a:lnTo>
                      <a:cubicBezTo>
                        <a:pt x="19050" y="20003"/>
                        <a:pt x="21908" y="19050"/>
                        <a:pt x="25718" y="17145"/>
                      </a:cubicBezTo>
                      <a:cubicBezTo>
                        <a:pt x="25718" y="11430"/>
                        <a:pt x="20955" y="21908"/>
                        <a:pt x="21908" y="15240"/>
                      </a:cubicBezTo>
                      <a:cubicBezTo>
                        <a:pt x="23813" y="13335"/>
                        <a:pt x="25718" y="11430"/>
                        <a:pt x="27623" y="9525"/>
                      </a:cubicBezTo>
                      <a:cubicBezTo>
                        <a:pt x="24765" y="10478"/>
                        <a:pt x="22860" y="13335"/>
                        <a:pt x="20955" y="15240"/>
                      </a:cubicBezTo>
                      <a:cubicBezTo>
                        <a:pt x="19050" y="14288"/>
                        <a:pt x="20955" y="12383"/>
                        <a:pt x="21908" y="11430"/>
                      </a:cubicBezTo>
                      <a:cubicBezTo>
                        <a:pt x="19050" y="12383"/>
                        <a:pt x="14288" y="19050"/>
                        <a:pt x="13335" y="15240"/>
                      </a:cubicBezTo>
                      <a:cubicBezTo>
                        <a:pt x="14288" y="10478"/>
                        <a:pt x="18098" y="10478"/>
                        <a:pt x="14288" y="9525"/>
                      </a:cubicBezTo>
                      <a:cubicBezTo>
                        <a:pt x="11430" y="17145"/>
                        <a:pt x="12383" y="6668"/>
                        <a:pt x="8573" y="9525"/>
                      </a:cubicBezTo>
                      <a:cubicBezTo>
                        <a:pt x="7620" y="6668"/>
                        <a:pt x="8573" y="1905"/>
                        <a:pt x="10478" y="0"/>
                      </a:cubicBezTo>
                      <a:cubicBezTo>
                        <a:pt x="6668" y="4763"/>
                        <a:pt x="1905" y="7620"/>
                        <a:pt x="0" y="8573"/>
                      </a:cubicBezTo>
                      <a:lnTo>
                        <a:pt x="6668" y="6668"/>
                      </a:lnTo>
                      <a:lnTo>
                        <a:pt x="3810" y="13335"/>
                      </a:lnTo>
                      <a:cubicBezTo>
                        <a:pt x="6668" y="12383"/>
                        <a:pt x="7620" y="14288"/>
                        <a:pt x="8573" y="16193"/>
                      </a:cubicBezTo>
                      <a:lnTo>
                        <a:pt x="8573" y="16193"/>
                      </a:lnTo>
                      <a:close/>
                    </a:path>
                  </a:pathLst>
                </a:custGeom>
                <a:grpFill/>
                <a:ln w="9525" cap="flat">
                  <a:noFill/>
                  <a:prstDash val="solid"/>
                  <a:miter/>
                </a:ln>
              </p:spPr>
              <p:txBody>
                <a:bodyPr rtlCol="0" anchor="ctr"/>
                <a:lstStyle/>
                <a:p>
                  <a:endParaRPr lang="zh-CN" altLang="en-US"/>
                </a:p>
              </p:txBody>
            </p:sp>
            <p:sp>
              <p:nvSpPr>
                <p:cNvPr id="630" name="任意多边形: 形状 629">
                  <a:extLst>
                    <a:ext uri="{FF2B5EF4-FFF2-40B4-BE49-F238E27FC236}">
                      <a16:creationId xmlns:a16="http://schemas.microsoft.com/office/drawing/2014/main" id="{C41C7E62-DE7B-1EAA-B524-4098126797A4}"/>
                    </a:ext>
                  </a:extLst>
                </p:cNvPr>
                <p:cNvSpPr/>
                <p:nvPr/>
              </p:nvSpPr>
              <p:spPr>
                <a:xfrm>
                  <a:off x="9175482" y="4489620"/>
                  <a:ext cx="1904" cy="952"/>
                </a:xfrm>
                <a:custGeom>
                  <a:avLst/>
                  <a:gdLst>
                    <a:gd name="connsiteX0" fmla="*/ 0 w 1904"/>
                    <a:gd name="connsiteY0" fmla="*/ 952 h 952"/>
                    <a:gd name="connsiteX1" fmla="*/ 1905 w 1904"/>
                    <a:gd name="connsiteY1" fmla="*/ 0 h 952"/>
                    <a:gd name="connsiteX2" fmla="*/ 0 w 1904"/>
                    <a:gd name="connsiteY2" fmla="*/ 952 h 952"/>
                  </a:gdLst>
                  <a:ahLst/>
                  <a:cxnLst>
                    <a:cxn ang="0">
                      <a:pos x="connsiteX0" y="connsiteY0"/>
                    </a:cxn>
                    <a:cxn ang="0">
                      <a:pos x="connsiteX1" y="connsiteY1"/>
                    </a:cxn>
                    <a:cxn ang="0">
                      <a:pos x="connsiteX2" y="connsiteY2"/>
                    </a:cxn>
                  </a:cxnLst>
                  <a:rect l="l" t="t" r="r" b="b"/>
                  <a:pathLst>
                    <a:path w="1904" h="952">
                      <a:moveTo>
                        <a:pt x="0" y="952"/>
                      </a:moveTo>
                      <a:cubicBezTo>
                        <a:pt x="952" y="952"/>
                        <a:pt x="952" y="952"/>
                        <a:pt x="1905" y="0"/>
                      </a:cubicBezTo>
                      <a:cubicBezTo>
                        <a:pt x="1905" y="0"/>
                        <a:pt x="952" y="952"/>
                        <a:pt x="0" y="952"/>
                      </a:cubicBezTo>
                      <a:close/>
                    </a:path>
                  </a:pathLst>
                </a:custGeom>
                <a:grpFill/>
                <a:ln w="9525" cap="flat">
                  <a:noFill/>
                  <a:prstDash val="solid"/>
                  <a:miter/>
                </a:ln>
              </p:spPr>
              <p:txBody>
                <a:bodyPr rtlCol="0" anchor="ctr"/>
                <a:lstStyle/>
                <a:p>
                  <a:endParaRPr lang="zh-CN" altLang="en-US"/>
                </a:p>
              </p:txBody>
            </p:sp>
            <p:sp>
              <p:nvSpPr>
                <p:cNvPr id="631" name="任意多边形: 形状 630">
                  <a:extLst>
                    <a:ext uri="{FF2B5EF4-FFF2-40B4-BE49-F238E27FC236}">
                      <a16:creationId xmlns:a16="http://schemas.microsoft.com/office/drawing/2014/main" id="{D7FA067F-EDC4-3240-5A70-ACE56D15942C}"/>
                    </a:ext>
                  </a:extLst>
                </p:cNvPr>
                <p:cNvSpPr/>
                <p:nvPr/>
              </p:nvSpPr>
              <p:spPr>
                <a:xfrm>
                  <a:off x="9158337" y="4477237"/>
                  <a:ext cx="2857" cy="1904"/>
                </a:xfrm>
                <a:custGeom>
                  <a:avLst/>
                  <a:gdLst>
                    <a:gd name="connsiteX0" fmla="*/ 0 w 2857"/>
                    <a:gd name="connsiteY0" fmla="*/ 1905 h 1904"/>
                    <a:gd name="connsiteX1" fmla="*/ 1905 w 2857"/>
                    <a:gd name="connsiteY1" fmla="*/ 1905 h 1904"/>
                    <a:gd name="connsiteX2" fmla="*/ 2858 w 2857"/>
                    <a:gd name="connsiteY2" fmla="*/ 0 h 1904"/>
                  </a:gdLst>
                  <a:ahLst/>
                  <a:cxnLst>
                    <a:cxn ang="0">
                      <a:pos x="connsiteX0" y="connsiteY0"/>
                    </a:cxn>
                    <a:cxn ang="0">
                      <a:pos x="connsiteX1" y="connsiteY1"/>
                    </a:cxn>
                    <a:cxn ang="0">
                      <a:pos x="connsiteX2" y="connsiteY2"/>
                    </a:cxn>
                  </a:cxnLst>
                  <a:rect l="l" t="t" r="r" b="b"/>
                  <a:pathLst>
                    <a:path w="2857" h="1904">
                      <a:moveTo>
                        <a:pt x="0" y="1905"/>
                      </a:moveTo>
                      <a:lnTo>
                        <a:pt x="1905" y="1905"/>
                      </a:lnTo>
                      <a:lnTo>
                        <a:pt x="2858" y="0"/>
                      </a:lnTo>
                      <a:close/>
                    </a:path>
                  </a:pathLst>
                </a:custGeom>
                <a:grpFill/>
                <a:ln w="9525" cap="flat">
                  <a:noFill/>
                  <a:prstDash val="solid"/>
                  <a:miter/>
                </a:ln>
              </p:spPr>
              <p:txBody>
                <a:bodyPr rtlCol="0" anchor="ctr"/>
                <a:lstStyle/>
                <a:p>
                  <a:endParaRPr lang="zh-CN" altLang="en-US"/>
                </a:p>
              </p:txBody>
            </p:sp>
            <p:sp>
              <p:nvSpPr>
                <p:cNvPr id="632" name="任意多边形: 形状 631">
                  <a:extLst>
                    <a:ext uri="{FF2B5EF4-FFF2-40B4-BE49-F238E27FC236}">
                      <a16:creationId xmlns:a16="http://schemas.microsoft.com/office/drawing/2014/main" id="{7E95D52F-F1FB-303B-2C98-2F74CC7B3FF6}"/>
                    </a:ext>
                  </a:extLst>
                </p:cNvPr>
                <p:cNvSpPr/>
                <p:nvPr/>
              </p:nvSpPr>
              <p:spPr>
                <a:xfrm>
                  <a:off x="9179025" y="4487715"/>
                  <a:ext cx="3124" cy="1904"/>
                </a:xfrm>
                <a:custGeom>
                  <a:avLst/>
                  <a:gdLst>
                    <a:gd name="connsiteX0" fmla="*/ 1219 w 3124"/>
                    <a:gd name="connsiteY0" fmla="*/ 0 h 1904"/>
                    <a:gd name="connsiteX1" fmla="*/ 267 w 3124"/>
                    <a:gd name="connsiteY1" fmla="*/ 1905 h 1904"/>
                    <a:gd name="connsiteX2" fmla="*/ 3124 w 3124"/>
                    <a:gd name="connsiteY2" fmla="*/ 0 h 1904"/>
                    <a:gd name="connsiteX3" fmla="*/ 1219 w 3124"/>
                    <a:gd name="connsiteY3" fmla="*/ 0 h 1904"/>
                  </a:gdLst>
                  <a:ahLst/>
                  <a:cxnLst>
                    <a:cxn ang="0">
                      <a:pos x="connsiteX0" y="connsiteY0"/>
                    </a:cxn>
                    <a:cxn ang="0">
                      <a:pos x="connsiteX1" y="connsiteY1"/>
                    </a:cxn>
                    <a:cxn ang="0">
                      <a:pos x="connsiteX2" y="connsiteY2"/>
                    </a:cxn>
                    <a:cxn ang="0">
                      <a:pos x="connsiteX3" y="connsiteY3"/>
                    </a:cxn>
                  </a:cxnLst>
                  <a:rect l="l" t="t" r="r" b="b"/>
                  <a:pathLst>
                    <a:path w="3124" h="1904">
                      <a:moveTo>
                        <a:pt x="1219" y="0"/>
                      </a:moveTo>
                      <a:cubicBezTo>
                        <a:pt x="1219" y="0"/>
                        <a:pt x="-686" y="952"/>
                        <a:pt x="267" y="1905"/>
                      </a:cubicBezTo>
                      <a:lnTo>
                        <a:pt x="3124" y="0"/>
                      </a:lnTo>
                      <a:lnTo>
                        <a:pt x="1219" y="0"/>
                      </a:lnTo>
                      <a:close/>
                    </a:path>
                  </a:pathLst>
                </a:custGeom>
                <a:grpFill/>
                <a:ln w="9525" cap="flat">
                  <a:noFill/>
                  <a:prstDash val="solid"/>
                  <a:miter/>
                </a:ln>
              </p:spPr>
              <p:txBody>
                <a:bodyPr rtlCol="0" anchor="ctr"/>
                <a:lstStyle/>
                <a:p>
                  <a:endParaRPr lang="zh-CN" altLang="en-US"/>
                </a:p>
              </p:txBody>
            </p:sp>
            <p:sp>
              <p:nvSpPr>
                <p:cNvPr id="633" name="任意多边形: 形状 632">
                  <a:extLst>
                    <a:ext uri="{FF2B5EF4-FFF2-40B4-BE49-F238E27FC236}">
                      <a16:creationId xmlns:a16="http://schemas.microsoft.com/office/drawing/2014/main" id="{586462B9-32DF-6A9E-29BE-F4FCB8767777}"/>
                    </a:ext>
                  </a:extLst>
                </p:cNvPr>
                <p:cNvSpPr/>
                <p:nvPr/>
              </p:nvSpPr>
              <p:spPr>
                <a:xfrm>
                  <a:off x="9179292" y="4493429"/>
                  <a:ext cx="2857" cy="3810"/>
                </a:xfrm>
                <a:custGeom>
                  <a:avLst/>
                  <a:gdLst>
                    <a:gd name="connsiteX0" fmla="*/ 953 w 2857"/>
                    <a:gd name="connsiteY0" fmla="*/ 0 h 3810"/>
                    <a:gd name="connsiteX1" fmla="*/ 0 w 2857"/>
                    <a:gd name="connsiteY1" fmla="*/ 3810 h 3810"/>
                    <a:gd name="connsiteX2" fmla="*/ 2858 w 2857"/>
                    <a:gd name="connsiteY2" fmla="*/ 1905 h 3810"/>
                  </a:gdLst>
                  <a:ahLst/>
                  <a:cxnLst>
                    <a:cxn ang="0">
                      <a:pos x="connsiteX0" y="connsiteY0"/>
                    </a:cxn>
                    <a:cxn ang="0">
                      <a:pos x="connsiteX1" y="connsiteY1"/>
                    </a:cxn>
                    <a:cxn ang="0">
                      <a:pos x="connsiteX2" y="connsiteY2"/>
                    </a:cxn>
                  </a:cxnLst>
                  <a:rect l="l" t="t" r="r" b="b"/>
                  <a:pathLst>
                    <a:path w="2857" h="3810">
                      <a:moveTo>
                        <a:pt x="953" y="0"/>
                      </a:moveTo>
                      <a:lnTo>
                        <a:pt x="0" y="3810"/>
                      </a:lnTo>
                      <a:lnTo>
                        <a:pt x="2858" y="1905"/>
                      </a:lnTo>
                      <a:close/>
                    </a:path>
                  </a:pathLst>
                </a:custGeom>
                <a:grpFill/>
                <a:ln w="9525" cap="flat">
                  <a:noFill/>
                  <a:prstDash val="solid"/>
                  <a:miter/>
                </a:ln>
              </p:spPr>
              <p:txBody>
                <a:bodyPr rtlCol="0" anchor="ctr"/>
                <a:lstStyle/>
                <a:p>
                  <a:endParaRPr lang="zh-CN" altLang="en-US"/>
                </a:p>
              </p:txBody>
            </p:sp>
            <p:sp>
              <p:nvSpPr>
                <p:cNvPr id="634" name="任意多边形: 形状 633">
                  <a:extLst>
                    <a:ext uri="{FF2B5EF4-FFF2-40B4-BE49-F238E27FC236}">
                      <a16:creationId xmlns:a16="http://schemas.microsoft.com/office/drawing/2014/main" id="{DDBDDCDA-FF26-E8F7-3C0A-8F1A7961F02B}"/>
                    </a:ext>
                  </a:extLst>
                </p:cNvPr>
                <p:cNvSpPr/>
                <p:nvPr/>
              </p:nvSpPr>
              <p:spPr>
                <a:xfrm>
                  <a:off x="9225012" y="4523864"/>
                  <a:ext cx="4762" cy="6146"/>
                </a:xfrm>
                <a:custGeom>
                  <a:avLst/>
                  <a:gdLst>
                    <a:gd name="connsiteX0" fmla="*/ 4763 w 4762"/>
                    <a:gd name="connsiteY0" fmla="*/ 998 h 6146"/>
                    <a:gd name="connsiteX1" fmla="*/ 0 w 4762"/>
                    <a:gd name="connsiteY1" fmla="*/ 5760 h 6146"/>
                    <a:gd name="connsiteX2" fmla="*/ 4763 w 4762"/>
                    <a:gd name="connsiteY2" fmla="*/ 998 h 6146"/>
                  </a:gdLst>
                  <a:ahLst/>
                  <a:cxnLst>
                    <a:cxn ang="0">
                      <a:pos x="connsiteX0" y="connsiteY0"/>
                    </a:cxn>
                    <a:cxn ang="0">
                      <a:pos x="connsiteX1" y="connsiteY1"/>
                    </a:cxn>
                    <a:cxn ang="0">
                      <a:pos x="connsiteX2" y="connsiteY2"/>
                    </a:cxn>
                  </a:cxnLst>
                  <a:rect l="l" t="t" r="r" b="b"/>
                  <a:pathLst>
                    <a:path w="4762" h="6146">
                      <a:moveTo>
                        <a:pt x="4763" y="998"/>
                      </a:moveTo>
                      <a:cubicBezTo>
                        <a:pt x="3810" y="-1860"/>
                        <a:pt x="1905" y="1950"/>
                        <a:pt x="0" y="5760"/>
                      </a:cubicBezTo>
                      <a:cubicBezTo>
                        <a:pt x="1905" y="7665"/>
                        <a:pt x="1905" y="1950"/>
                        <a:pt x="4763" y="998"/>
                      </a:cubicBezTo>
                      <a:close/>
                    </a:path>
                  </a:pathLst>
                </a:custGeom>
                <a:grpFill/>
                <a:ln w="9525" cap="flat">
                  <a:noFill/>
                  <a:prstDash val="solid"/>
                  <a:miter/>
                </a:ln>
              </p:spPr>
              <p:txBody>
                <a:bodyPr rtlCol="0" anchor="ctr"/>
                <a:lstStyle/>
                <a:p>
                  <a:endParaRPr lang="zh-CN" altLang="en-US"/>
                </a:p>
              </p:txBody>
            </p:sp>
            <p:sp>
              <p:nvSpPr>
                <p:cNvPr id="635" name="任意多边形: 形状 634">
                  <a:extLst>
                    <a:ext uri="{FF2B5EF4-FFF2-40B4-BE49-F238E27FC236}">
                      <a16:creationId xmlns:a16="http://schemas.microsoft.com/office/drawing/2014/main" id="{FEC08A97-8032-B83C-92EC-B2527CBC0728}"/>
                    </a:ext>
                  </a:extLst>
                </p:cNvPr>
                <p:cNvSpPr/>
                <p:nvPr/>
              </p:nvSpPr>
              <p:spPr>
                <a:xfrm>
                  <a:off x="9260254" y="4533608"/>
                  <a:ext cx="5715" cy="3058"/>
                </a:xfrm>
                <a:custGeom>
                  <a:avLst/>
                  <a:gdLst>
                    <a:gd name="connsiteX0" fmla="*/ 5715 w 5715"/>
                    <a:gd name="connsiteY0" fmla="*/ 1731 h 3058"/>
                    <a:gd name="connsiteX1" fmla="*/ 0 w 5715"/>
                    <a:gd name="connsiteY1" fmla="*/ 779 h 3058"/>
                    <a:gd name="connsiteX2" fmla="*/ 5715 w 5715"/>
                    <a:gd name="connsiteY2" fmla="*/ 1731 h 3058"/>
                  </a:gdLst>
                  <a:ahLst/>
                  <a:cxnLst>
                    <a:cxn ang="0">
                      <a:pos x="connsiteX0" y="connsiteY0"/>
                    </a:cxn>
                    <a:cxn ang="0">
                      <a:pos x="connsiteX1" y="connsiteY1"/>
                    </a:cxn>
                    <a:cxn ang="0">
                      <a:pos x="connsiteX2" y="connsiteY2"/>
                    </a:cxn>
                  </a:cxnLst>
                  <a:rect l="l" t="t" r="r" b="b"/>
                  <a:pathLst>
                    <a:path w="5715" h="3058">
                      <a:moveTo>
                        <a:pt x="5715" y="1731"/>
                      </a:moveTo>
                      <a:cubicBezTo>
                        <a:pt x="4763" y="-2079"/>
                        <a:pt x="953" y="1731"/>
                        <a:pt x="0" y="779"/>
                      </a:cubicBezTo>
                      <a:cubicBezTo>
                        <a:pt x="0" y="3636"/>
                        <a:pt x="2858" y="3636"/>
                        <a:pt x="5715" y="1731"/>
                      </a:cubicBezTo>
                      <a:close/>
                    </a:path>
                  </a:pathLst>
                </a:custGeom>
                <a:grpFill/>
                <a:ln w="9525" cap="flat">
                  <a:noFill/>
                  <a:prstDash val="solid"/>
                  <a:miter/>
                </a:ln>
              </p:spPr>
              <p:txBody>
                <a:bodyPr rtlCol="0" anchor="ctr"/>
                <a:lstStyle/>
                <a:p>
                  <a:endParaRPr lang="zh-CN" altLang="en-US"/>
                </a:p>
              </p:txBody>
            </p:sp>
            <p:sp>
              <p:nvSpPr>
                <p:cNvPr id="636" name="任意多边形: 形状 635">
                  <a:extLst>
                    <a:ext uri="{FF2B5EF4-FFF2-40B4-BE49-F238E27FC236}">
                      <a16:creationId xmlns:a16="http://schemas.microsoft.com/office/drawing/2014/main" id="{C0C95F4D-7F44-DB26-D5AA-30AEB312D20A}"/>
                    </a:ext>
                  </a:extLst>
                </p:cNvPr>
                <p:cNvSpPr/>
                <p:nvPr/>
              </p:nvSpPr>
              <p:spPr>
                <a:xfrm>
                  <a:off x="9280257" y="4527720"/>
                  <a:ext cx="6667" cy="10349"/>
                </a:xfrm>
                <a:custGeom>
                  <a:avLst/>
                  <a:gdLst>
                    <a:gd name="connsiteX0" fmla="*/ 6667 w 6667"/>
                    <a:gd name="connsiteY0" fmla="*/ 0 h 10349"/>
                    <a:gd name="connsiteX1" fmla="*/ 5715 w 6667"/>
                    <a:gd name="connsiteY1" fmla="*/ 2858 h 10349"/>
                    <a:gd name="connsiteX2" fmla="*/ 0 w 6667"/>
                    <a:gd name="connsiteY2" fmla="*/ 9525 h 10349"/>
                    <a:gd name="connsiteX3" fmla="*/ 6667 w 6667"/>
                    <a:gd name="connsiteY3" fmla="*/ 0 h 10349"/>
                  </a:gdLst>
                  <a:ahLst/>
                  <a:cxnLst>
                    <a:cxn ang="0">
                      <a:pos x="connsiteX0" y="connsiteY0"/>
                    </a:cxn>
                    <a:cxn ang="0">
                      <a:pos x="connsiteX1" y="connsiteY1"/>
                    </a:cxn>
                    <a:cxn ang="0">
                      <a:pos x="connsiteX2" y="connsiteY2"/>
                    </a:cxn>
                    <a:cxn ang="0">
                      <a:pos x="connsiteX3" y="connsiteY3"/>
                    </a:cxn>
                  </a:cxnLst>
                  <a:rect l="l" t="t" r="r" b="b"/>
                  <a:pathLst>
                    <a:path w="6667" h="10349">
                      <a:moveTo>
                        <a:pt x="6667" y="0"/>
                      </a:moveTo>
                      <a:cubicBezTo>
                        <a:pt x="5715" y="952"/>
                        <a:pt x="4763" y="1905"/>
                        <a:pt x="5715" y="2858"/>
                      </a:cubicBezTo>
                      <a:lnTo>
                        <a:pt x="0" y="9525"/>
                      </a:lnTo>
                      <a:cubicBezTo>
                        <a:pt x="952" y="13335"/>
                        <a:pt x="4763" y="2858"/>
                        <a:pt x="6667" y="0"/>
                      </a:cubicBezTo>
                      <a:close/>
                    </a:path>
                  </a:pathLst>
                </a:custGeom>
                <a:grpFill/>
                <a:ln w="9525" cap="flat">
                  <a:noFill/>
                  <a:prstDash val="solid"/>
                  <a:miter/>
                </a:ln>
              </p:spPr>
              <p:txBody>
                <a:bodyPr rtlCol="0" anchor="ctr"/>
                <a:lstStyle/>
                <a:p>
                  <a:endParaRPr lang="zh-CN" altLang="en-US"/>
                </a:p>
              </p:txBody>
            </p:sp>
            <p:sp>
              <p:nvSpPr>
                <p:cNvPr id="637" name="任意多边形: 形状 636">
                  <a:extLst>
                    <a:ext uri="{FF2B5EF4-FFF2-40B4-BE49-F238E27FC236}">
                      <a16:creationId xmlns:a16="http://schemas.microsoft.com/office/drawing/2014/main" id="{692194D1-115A-6437-1182-A5B196842093}"/>
                    </a:ext>
                  </a:extLst>
                </p:cNvPr>
                <p:cNvSpPr/>
                <p:nvPr/>
              </p:nvSpPr>
              <p:spPr>
                <a:xfrm>
                  <a:off x="9294545" y="4533434"/>
                  <a:ext cx="8572" cy="9525"/>
                </a:xfrm>
                <a:custGeom>
                  <a:avLst/>
                  <a:gdLst>
                    <a:gd name="connsiteX0" fmla="*/ 8572 w 8572"/>
                    <a:gd name="connsiteY0" fmla="*/ 0 h 9525"/>
                    <a:gd name="connsiteX1" fmla="*/ 4763 w 8572"/>
                    <a:gd name="connsiteY1" fmla="*/ 1905 h 9525"/>
                    <a:gd name="connsiteX2" fmla="*/ 5715 w 8572"/>
                    <a:gd name="connsiteY2" fmla="*/ 2858 h 9525"/>
                    <a:gd name="connsiteX3" fmla="*/ 0 w 8572"/>
                    <a:gd name="connsiteY3" fmla="*/ 9525 h 9525"/>
                    <a:gd name="connsiteX4" fmla="*/ 8572 w 8572"/>
                    <a:gd name="connsiteY4" fmla="*/ 0 h 95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72" h="9525">
                      <a:moveTo>
                        <a:pt x="8572" y="0"/>
                      </a:moveTo>
                      <a:lnTo>
                        <a:pt x="4763" y="1905"/>
                      </a:lnTo>
                      <a:lnTo>
                        <a:pt x="5715" y="2858"/>
                      </a:lnTo>
                      <a:cubicBezTo>
                        <a:pt x="3810" y="5715"/>
                        <a:pt x="2858" y="6668"/>
                        <a:pt x="0" y="9525"/>
                      </a:cubicBezTo>
                      <a:cubicBezTo>
                        <a:pt x="3810" y="7620"/>
                        <a:pt x="6667" y="5715"/>
                        <a:pt x="8572" y="0"/>
                      </a:cubicBezTo>
                      <a:close/>
                    </a:path>
                  </a:pathLst>
                </a:custGeom>
                <a:grpFill/>
                <a:ln w="9525" cap="flat">
                  <a:noFill/>
                  <a:prstDash val="solid"/>
                  <a:miter/>
                </a:ln>
              </p:spPr>
              <p:txBody>
                <a:bodyPr rtlCol="0" anchor="ctr"/>
                <a:lstStyle/>
                <a:p>
                  <a:endParaRPr lang="zh-CN" altLang="en-US"/>
                </a:p>
              </p:txBody>
            </p:sp>
            <p:sp>
              <p:nvSpPr>
                <p:cNvPr id="638" name="任意多边形: 形状 637">
                  <a:extLst>
                    <a:ext uri="{FF2B5EF4-FFF2-40B4-BE49-F238E27FC236}">
                      <a16:creationId xmlns:a16="http://schemas.microsoft.com/office/drawing/2014/main" id="{C2E2A5C1-2C66-8FDC-1702-6D904F2E58DC}"/>
                    </a:ext>
                  </a:extLst>
                </p:cNvPr>
                <p:cNvSpPr/>
                <p:nvPr/>
              </p:nvSpPr>
              <p:spPr>
                <a:xfrm>
                  <a:off x="9292640" y="4541156"/>
                  <a:ext cx="952" cy="1803"/>
                </a:xfrm>
                <a:custGeom>
                  <a:avLst/>
                  <a:gdLst>
                    <a:gd name="connsiteX0" fmla="*/ 0 w 952"/>
                    <a:gd name="connsiteY0" fmla="*/ 1803 h 1803"/>
                    <a:gd name="connsiteX1" fmla="*/ 952 w 952"/>
                    <a:gd name="connsiteY1" fmla="*/ 1803 h 1803"/>
                    <a:gd name="connsiteX2" fmla="*/ 0 w 952"/>
                    <a:gd name="connsiteY2" fmla="*/ 1803 h 1803"/>
                  </a:gdLst>
                  <a:ahLst/>
                  <a:cxnLst>
                    <a:cxn ang="0">
                      <a:pos x="connsiteX0" y="connsiteY0"/>
                    </a:cxn>
                    <a:cxn ang="0">
                      <a:pos x="connsiteX1" y="connsiteY1"/>
                    </a:cxn>
                    <a:cxn ang="0">
                      <a:pos x="connsiteX2" y="connsiteY2"/>
                    </a:cxn>
                  </a:cxnLst>
                  <a:rect l="l" t="t" r="r" b="b"/>
                  <a:pathLst>
                    <a:path w="952" h="1803">
                      <a:moveTo>
                        <a:pt x="0" y="1803"/>
                      </a:moveTo>
                      <a:cubicBezTo>
                        <a:pt x="0" y="1803"/>
                        <a:pt x="952" y="1803"/>
                        <a:pt x="952" y="1803"/>
                      </a:cubicBezTo>
                      <a:cubicBezTo>
                        <a:pt x="952" y="-102"/>
                        <a:pt x="952" y="-1054"/>
                        <a:pt x="0" y="1803"/>
                      </a:cubicBezTo>
                      <a:close/>
                    </a:path>
                  </a:pathLst>
                </a:custGeom>
                <a:grpFill/>
                <a:ln w="9525" cap="flat">
                  <a:noFill/>
                  <a:prstDash val="solid"/>
                  <a:miter/>
                </a:ln>
              </p:spPr>
              <p:txBody>
                <a:bodyPr rtlCol="0" anchor="ctr"/>
                <a:lstStyle/>
                <a:p>
                  <a:endParaRPr lang="zh-CN" altLang="en-US"/>
                </a:p>
              </p:txBody>
            </p:sp>
            <p:sp>
              <p:nvSpPr>
                <p:cNvPr id="639" name="任意多边形: 形状 638">
                  <a:extLst>
                    <a:ext uri="{FF2B5EF4-FFF2-40B4-BE49-F238E27FC236}">
                      <a16:creationId xmlns:a16="http://schemas.microsoft.com/office/drawing/2014/main" id="{FBFAB629-36D9-2F3F-39F3-932FBF286DC2}"/>
                    </a:ext>
                  </a:extLst>
                </p:cNvPr>
                <p:cNvSpPr/>
                <p:nvPr/>
              </p:nvSpPr>
              <p:spPr>
                <a:xfrm>
                  <a:off x="9293592" y="4542536"/>
                  <a:ext cx="1375" cy="846"/>
                </a:xfrm>
                <a:custGeom>
                  <a:avLst/>
                  <a:gdLst>
                    <a:gd name="connsiteX0" fmla="*/ 953 w 1375"/>
                    <a:gd name="connsiteY0" fmla="*/ 423 h 846"/>
                    <a:gd name="connsiteX1" fmla="*/ 953 w 1375"/>
                    <a:gd name="connsiteY1" fmla="*/ 423 h 846"/>
                    <a:gd name="connsiteX2" fmla="*/ 0 w 1375"/>
                    <a:gd name="connsiteY2" fmla="*/ 423 h 846"/>
                    <a:gd name="connsiteX3" fmla="*/ 953 w 1375"/>
                    <a:gd name="connsiteY3" fmla="*/ 423 h 846"/>
                  </a:gdLst>
                  <a:ahLst/>
                  <a:cxnLst>
                    <a:cxn ang="0">
                      <a:pos x="connsiteX0" y="connsiteY0"/>
                    </a:cxn>
                    <a:cxn ang="0">
                      <a:pos x="connsiteX1" y="connsiteY1"/>
                    </a:cxn>
                    <a:cxn ang="0">
                      <a:pos x="connsiteX2" y="connsiteY2"/>
                    </a:cxn>
                    <a:cxn ang="0">
                      <a:pos x="connsiteX3" y="connsiteY3"/>
                    </a:cxn>
                  </a:cxnLst>
                  <a:rect l="l" t="t" r="r" b="b"/>
                  <a:pathLst>
                    <a:path w="1375" h="846">
                      <a:moveTo>
                        <a:pt x="953" y="423"/>
                      </a:moveTo>
                      <a:cubicBezTo>
                        <a:pt x="953" y="423"/>
                        <a:pt x="1905" y="-529"/>
                        <a:pt x="953" y="423"/>
                      </a:cubicBezTo>
                      <a:cubicBezTo>
                        <a:pt x="953" y="-529"/>
                        <a:pt x="0" y="423"/>
                        <a:pt x="0" y="423"/>
                      </a:cubicBezTo>
                      <a:cubicBezTo>
                        <a:pt x="0" y="423"/>
                        <a:pt x="0" y="1376"/>
                        <a:pt x="953" y="423"/>
                      </a:cubicBezTo>
                      <a:close/>
                    </a:path>
                  </a:pathLst>
                </a:custGeom>
                <a:grpFill/>
                <a:ln w="9525" cap="flat">
                  <a:noFill/>
                  <a:prstDash val="solid"/>
                  <a:miter/>
                </a:ln>
              </p:spPr>
              <p:txBody>
                <a:bodyPr rtlCol="0" anchor="ctr"/>
                <a:lstStyle/>
                <a:p>
                  <a:endParaRPr lang="zh-CN" altLang="en-US"/>
                </a:p>
              </p:txBody>
            </p:sp>
            <p:sp>
              <p:nvSpPr>
                <p:cNvPr id="640" name="任意多边形: 形状 639">
                  <a:extLst>
                    <a:ext uri="{FF2B5EF4-FFF2-40B4-BE49-F238E27FC236}">
                      <a16:creationId xmlns:a16="http://schemas.microsoft.com/office/drawing/2014/main" id="{46DBF590-F22C-7894-758B-B489E42B9469}"/>
                    </a:ext>
                  </a:extLst>
                </p:cNvPr>
                <p:cNvSpPr/>
                <p:nvPr/>
              </p:nvSpPr>
              <p:spPr>
                <a:xfrm>
                  <a:off x="9303117" y="4536167"/>
                  <a:ext cx="4762" cy="2982"/>
                </a:xfrm>
                <a:custGeom>
                  <a:avLst/>
                  <a:gdLst>
                    <a:gd name="connsiteX0" fmla="*/ 0 w 4762"/>
                    <a:gd name="connsiteY0" fmla="*/ 2030 h 2982"/>
                    <a:gd name="connsiteX1" fmla="*/ 4763 w 4762"/>
                    <a:gd name="connsiteY1" fmla="*/ 2982 h 2982"/>
                    <a:gd name="connsiteX2" fmla="*/ 3810 w 4762"/>
                    <a:gd name="connsiteY2" fmla="*/ 1077 h 2982"/>
                    <a:gd name="connsiteX3" fmla="*/ 0 w 4762"/>
                    <a:gd name="connsiteY3" fmla="*/ 2030 h 2982"/>
                  </a:gdLst>
                  <a:ahLst/>
                  <a:cxnLst>
                    <a:cxn ang="0">
                      <a:pos x="connsiteX0" y="connsiteY0"/>
                    </a:cxn>
                    <a:cxn ang="0">
                      <a:pos x="connsiteX1" y="connsiteY1"/>
                    </a:cxn>
                    <a:cxn ang="0">
                      <a:pos x="connsiteX2" y="connsiteY2"/>
                    </a:cxn>
                    <a:cxn ang="0">
                      <a:pos x="connsiteX3" y="connsiteY3"/>
                    </a:cxn>
                  </a:cxnLst>
                  <a:rect l="l" t="t" r="r" b="b"/>
                  <a:pathLst>
                    <a:path w="4762" h="2982">
                      <a:moveTo>
                        <a:pt x="0" y="2030"/>
                      </a:moveTo>
                      <a:lnTo>
                        <a:pt x="4763" y="2982"/>
                      </a:lnTo>
                      <a:lnTo>
                        <a:pt x="3810" y="1077"/>
                      </a:lnTo>
                      <a:cubicBezTo>
                        <a:pt x="1905" y="4887"/>
                        <a:pt x="3810" y="-3685"/>
                        <a:pt x="0" y="2030"/>
                      </a:cubicBezTo>
                      <a:close/>
                    </a:path>
                  </a:pathLst>
                </a:custGeom>
                <a:grpFill/>
                <a:ln w="9525" cap="flat">
                  <a:noFill/>
                  <a:prstDash val="solid"/>
                  <a:miter/>
                </a:ln>
              </p:spPr>
              <p:txBody>
                <a:bodyPr rtlCol="0" anchor="ctr"/>
                <a:lstStyle/>
                <a:p>
                  <a:endParaRPr lang="zh-CN" altLang="en-US"/>
                </a:p>
              </p:txBody>
            </p:sp>
            <p:sp>
              <p:nvSpPr>
                <p:cNvPr id="641" name="任意多边形: 形状 640">
                  <a:extLst>
                    <a:ext uri="{FF2B5EF4-FFF2-40B4-BE49-F238E27FC236}">
                      <a16:creationId xmlns:a16="http://schemas.microsoft.com/office/drawing/2014/main" id="{465FAAD8-B287-85D0-FA4C-5FEA5F9C6FE6}"/>
                    </a:ext>
                  </a:extLst>
                </p:cNvPr>
                <p:cNvSpPr/>
                <p:nvPr/>
              </p:nvSpPr>
              <p:spPr>
                <a:xfrm>
                  <a:off x="9324072" y="4551532"/>
                  <a:ext cx="11390" cy="7620"/>
                </a:xfrm>
                <a:custGeom>
                  <a:avLst/>
                  <a:gdLst>
                    <a:gd name="connsiteX0" fmla="*/ 1905 w 11390"/>
                    <a:gd name="connsiteY0" fmla="*/ 952 h 7620"/>
                    <a:gd name="connsiteX1" fmla="*/ 0 w 11390"/>
                    <a:gd name="connsiteY1" fmla="*/ 5715 h 7620"/>
                    <a:gd name="connsiteX2" fmla="*/ 8573 w 11390"/>
                    <a:gd name="connsiteY2" fmla="*/ 7620 h 7620"/>
                    <a:gd name="connsiteX3" fmla="*/ 10478 w 11390"/>
                    <a:gd name="connsiteY3" fmla="*/ 0 h 7620"/>
                    <a:gd name="connsiteX4" fmla="*/ 1905 w 11390"/>
                    <a:gd name="connsiteY4" fmla="*/ 952 h 7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390" h="7620">
                      <a:moveTo>
                        <a:pt x="1905" y="952"/>
                      </a:moveTo>
                      <a:lnTo>
                        <a:pt x="0" y="5715"/>
                      </a:lnTo>
                      <a:cubicBezTo>
                        <a:pt x="2858" y="7620"/>
                        <a:pt x="10478" y="-953"/>
                        <a:pt x="8573" y="7620"/>
                      </a:cubicBezTo>
                      <a:cubicBezTo>
                        <a:pt x="8573" y="3810"/>
                        <a:pt x="13335" y="2858"/>
                        <a:pt x="10478" y="0"/>
                      </a:cubicBezTo>
                      <a:cubicBezTo>
                        <a:pt x="7620" y="3810"/>
                        <a:pt x="3810" y="2858"/>
                        <a:pt x="1905" y="952"/>
                      </a:cubicBezTo>
                      <a:close/>
                    </a:path>
                  </a:pathLst>
                </a:custGeom>
                <a:grpFill/>
                <a:ln w="9525" cap="flat">
                  <a:noFill/>
                  <a:prstDash val="solid"/>
                  <a:miter/>
                </a:ln>
              </p:spPr>
              <p:txBody>
                <a:bodyPr rtlCol="0" anchor="ctr"/>
                <a:lstStyle/>
                <a:p>
                  <a:endParaRPr lang="zh-CN" altLang="en-US"/>
                </a:p>
              </p:txBody>
            </p:sp>
            <p:sp>
              <p:nvSpPr>
                <p:cNvPr id="642" name="任意多边形: 形状 641">
                  <a:extLst>
                    <a:ext uri="{FF2B5EF4-FFF2-40B4-BE49-F238E27FC236}">
                      <a16:creationId xmlns:a16="http://schemas.microsoft.com/office/drawing/2014/main" id="{07F92260-9813-2133-7724-4840BDE580A3}"/>
                    </a:ext>
                  </a:extLst>
                </p:cNvPr>
                <p:cNvSpPr/>
                <p:nvPr/>
              </p:nvSpPr>
              <p:spPr>
                <a:xfrm>
                  <a:off x="9332645" y="4563058"/>
                  <a:ext cx="2857" cy="4919"/>
                </a:xfrm>
                <a:custGeom>
                  <a:avLst/>
                  <a:gdLst>
                    <a:gd name="connsiteX0" fmla="*/ 952 w 2857"/>
                    <a:gd name="connsiteY0" fmla="*/ 856 h 4919"/>
                    <a:gd name="connsiteX1" fmla="*/ 0 w 2857"/>
                    <a:gd name="connsiteY1" fmla="*/ 4666 h 4919"/>
                    <a:gd name="connsiteX2" fmla="*/ 2858 w 2857"/>
                    <a:gd name="connsiteY2" fmla="*/ 1809 h 4919"/>
                    <a:gd name="connsiteX3" fmla="*/ 952 w 2857"/>
                    <a:gd name="connsiteY3" fmla="*/ 856 h 4919"/>
                  </a:gdLst>
                  <a:ahLst/>
                  <a:cxnLst>
                    <a:cxn ang="0">
                      <a:pos x="connsiteX0" y="connsiteY0"/>
                    </a:cxn>
                    <a:cxn ang="0">
                      <a:pos x="connsiteX1" y="connsiteY1"/>
                    </a:cxn>
                    <a:cxn ang="0">
                      <a:pos x="connsiteX2" y="connsiteY2"/>
                    </a:cxn>
                    <a:cxn ang="0">
                      <a:pos x="connsiteX3" y="connsiteY3"/>
                    </a:cxn>
                  </a:cxnLst>
                  <a:rect l="l" t="t" r="r" b="b"/>
                  <a:pathLst>
                    <a:path w="2857" h="4919">
                      <a:moveTo>
                        <a:pt x="952" y="856"/>
                      </a:moveTo>
                      <a:cubicBezTo>
                        <a:pt x="0" y="1809"/>
                        <a:pt x="0" y="3714"/>
                        <a:pt x="0" y="4666"/>
                      </a:cubicBezTo>
                      <a:cubicBezTo>
                        <a:pt x="952" y="5619"/>
                        <a:pt x="2858" y="3714"/>
                        <a:pt x="2858" y="1809"/>
                      </a:cubicBezTo>
                      <a:cubicBezTo>
                        <a:pt x="0" y="7524"/>
                        <a:pt x="3810" y="-2954"/>
                        <a:pt x="952" y="856"/>
                      </a:cubicBezTo>
                      <a:close/>
                    </a:path>
                  </a:pathLst>
                </a:custGeom>
                <a:grpFill/>
                <a:ln w="9525" cap="flat">
                  <a:noFill/>
                  <a:prstDash val="solid"/>
                  <a:miter/>
                </a:ln>
              </p:spPr>
              <p:txBody>
                <a:bodyPr rtlCol="0" anchor="ctr"/>
                <a:lstStyle/>
                <a:p>
                  <a:endParaRPr lang="zh-CN" altLang="en-US"/>
                </a:p>
              </p:txBody>
            </p:sp>
            <p:sp>
              <p:nvSpPr>
                <p:cNvPr id="643" name="任意多边形: 形状 642">
                  <a:extLst>
                    <a:ext uri="{FF2B5EF4-FFF2-40B4-BE49-F238E27FC236}">
                      <a16:creationId xmlns:a16="http://schemas.microsoft.com/office/drawing/2014/main" id="{8C40F259-9631-11B2-DCE1-B19F6DCFB1AA}"/>
                    </a:ext>
                  </a:extLst>
                </p:cNvPr>
                <p:cNvSpPr/>
                <p:nvPr/>
              </p:nvSpPr>
              <p:spPr>
                <a:xfrm>
                  <a:off x="9345979" y="4561310"/>
                  <a:ext cx="6667" cy="9378"/>
                </a:xfrm>
                <a:custGeom>
                  <a:avLst/>
                  <a:gdLst>
                    <a:gd name="connsiteX0" fmla="*/ 1905 w 6667"/>
                    <a:gd name="connsiteY0" fmla="*/ 7367 h 9378"/>
                    <a:gd name="connsiteX1" fmla="*/ 0 w 6667"/>
                    <a:gd name="connsiteY1" fmla="*/ 9272 h 9378"/>
                    <a:gd name="connsiteX2" fmla="*/ 6667 w 6667"/>
                    <a:gd name="connsiteY2" fmla="*/ 1652 h 9378"/>
                    <a:gd name="connsiteX3" fmla="*/ 1905 w 6667"/>
                    <a:gd name="connsiteY3" fmla="*/ 7367 h 9378"/>
                  </a:gdLst>
                  <a:ahLst/>
                  <a:cxnLst>
                    <a:cxn ang="0">
                      <a:pos x="connsiteX0" y="connsiteY0"/>
                    </a:cxn>
                    <a:cxn ang="0">
                      <a:pos x="connsiteX1" y="connsiteY1"/>
                    </a:cxn>
                    <a:cxn ang="0">
                      <a:pos x="connsiteX2" y="connsiteY2"/>
                    </a:cxn>
                    <a:cxn ang="0">
                      <a:pos x="connsiteX3" y="connsiteY3"/>
                    </a:cxn>
                  </a:cxnLst>
                  <a:rect l="l" t="t" r="r" b="b"/>
                  <a:pathLst>
                    <a:path w="6667" h="9378">
                      <a:moveTo>
                        <a:pt x="1905" y="7367"/>
                      </a:moveTo>
                      <a:cubicBezTo>
                        <a:pt x="953" y="7367"/>
                        <a:pt x="0" y="7367"/>
                        <a:pt x="0" y="9272"/>
                      </a:cubicBezTo>
                      <a:cubicBezTo>
                        <a:pt x="2858" y="10225"/>
                        <a:pt x="3810" y="4510"/>
                        <a:pt x="6667" y="1652"/>
                      </a:cubicBezTo>
                      <a:cubicBezTo>
                        <a:pt x="5715" y="-3110"/>
                        <a:pt x="953" y="3557"/>
                        <a:pt x="1905" y="7367"/>
                      </a:cubicBezTo>
                      <a:close/>
                    </a:path>
                  </a:pathLst>
                </a:custGeom>
                <a:grpFill/>
                <a:ln w="9525" cap="flat">
                  <a:noFill/>
                  <a:prstDash val="solid"/>
                  <a:miter/>
                </a:ln>
              </p:spPr>
              <p:txBody>
                <a:bodyPr rtlCol="0" anchor="ctr"/>
                <a:lstStyle/>
                <a:p>
                  <a:endParaRPr lang="zh-CN" altLang="en-US"/>
                </a:p>
              </p:txBody>
            </p:sp>
            <p:sp>
              <p:nvSpPr>
                <p:cNvPr id="644" name="任意多边形: 形状 643">
                  <a:extLst>
                    <a:ext uri="{FF2B5EF4-FFF2-40B4-BE49-F238E27FC236}">
                      <a16:creationId xmlns:a16="http://schemas.microsoft.com/office/drawing/2014/main" id="{7D1CBDB8-8D88-357E-5CF0-964614A234DD}"/>
                    </a:ext>
                  </a:extLst>
                </p:cNvPr>
                <p:cNvSpPr/>
                <p:nvPr/>
              </p:nvSpPr>
              <p:spPr>
                <a:xfrm>
                  <a:off x="9353600" y="4608444"/>
                  <a:ext cx="2164" cy="4047"/>
                </a:xfrm>
                <a:custGeom>
                  <a:avLst/>
                  <a:gdLst>
                    <a:gd name="connsiteX0" fmla="*/ 1905 w 2164"/>
                    <a:gd name="connsiteY0" fmla="*/ 4048 h 4047"/>
                    <a:gd name="connsiteX1" fmla="*/ 0 w 2164"/>
                    <a:gd name="connsiteY1" fmla="*/ 1190 h 4047"/>
                    <a:gd name="connsiteX2" fmla="*/ 1905 w 2164"/>
                    <a:gd name="connsiteY2" fmla="*/ 4048 h 4047"/>
                  </a:gdLst>
                  <a:ahLst/>
                  <a:cxnLst>
                    <a:cxn ang="0">
                      <a:pos x="connsiteX0" y="connsiteY0"/>
                    </a:cxn>
                    <a:cxn ang="0">
                      <a:pos x="connsiteX1" y="connsiteY1"/>
                    </a:cxn>
                    <a:cxn ang="0">
                      <a:pos x="connsiteX2" y="connsiteY2"/>
                    </a:cxn>
                  </a:cxnLst>
                  <a:rect l="l" t="t" r="r" b="b"/>
                  <a:pathLst>
                    <a:path w="2164" h="4047">
                      <a:moveTo>
                        <a:pt x="1905" y="4048"/>
                      </a:moveTo>
                      <a:cubicBezTo>
                        <a:pt x="2858" y="-715"/>
                        <a:pt x="953" y="-715"/>
                        <a:pt x="0" y="1190"/>
                      </a:cubicBezTo>
                      <a:cubicBezTo>
                        <a:pt x="0" y="238"/>
                        <a:pt x="953" y="2143"/>
                        <a:pt x="1905" y="4048"/>
                      </a:cubicBezTo>
                      <a:close/>
                    </a:path>
                  </a:pathLst>
                </a:custGeom>
                <a:grpFill/>
                <a:ln w="9525" cap="flat">
                  <a:noFill/>
                  <a:prstDash val="solid"/>
                  <a:miter/>
                </a:ln>
              </p:spPr>
              <p:txBody>
                <a:bodyPr rtlCol="0" anchor="ctr"/>
                <a:lstStyle/>
                <a:p>
                  <a:endParaRPr lang="zh-CN" altLang="en-US"/>
                </a:p>
              </p:txBody>
            </p:sp>
            <p:sp>
              <p:nvSpPr>
                <p:cNvPr id="645" name="任意多边形: 形状 644">
                  <a:extLst>
                    <a:ext uri="{FF2B5EF4-FFF2-40B4-BE49-F238E27FC236}">
                      <a16:creationId xmlns:a16="http://schemas.microsoft.com/office/drawing/2014/main" id="{AC4422B8-A564-5051-FD46-2D6057D87CF6}"/>
                    </a:ext>
                  </a:extLst>
                </p:cNvPr>
                <p:cNvSpPr/>
                <p:nvPr/>
              </p:nvSpPr>
              <p:spPr>
                <a:xfrm>
                  <a:off x="9365029" y="4576297"/>
                  <a:ext cx="2857" cy="5715"/>
                </a:xfrm>
                <a:custGeom>
                  <a:avLst/>
                  <a:gdLst>
                    <a:gd name="connsiteX0" fmla="*/ 2858 w 2857"/>
                    <a:gd name="connsiteY0" fmla="*/ 953 h 5715"/>
                    <a:gd name="connsiteX1" fmla="*/ 2858 w 2857"/>
                    <a:gd name="connsiteY1" fmla="*/ 0 h 5715"/>
                    <a:gd name="connsiteX2" fmla="*/ 0 w 2857"/>
                    <a:gd name="connsiteY2" fmla="*/ 5715 h 5715"/>
                  </a:gdLst>
                  <a:ahLst/>
                  <a:cxnLst>
                    <a:cxn ang="0">
                      <a:pos x="connsiteX0" y="connsiteY0"/>
                    </a:cxn>
                    <a:cxn ang="0">
                      <a:pos x="connsiteX1" y="connsiteY1"/>
                    </a:cxn>
                    <a:cxn ang="0">
                      <a:pos x="connsiteX2" y="connsiteY2"/>
                    </a:cxn>
                  </a:cxnLst>
                  <a:rect l="l" t="t" r="r" b="b"/>
                  <a:pathLst>
                    <a:path w="2857" h="5715">
                      <a:moveTo>
                        <a:pt x="2858" y="953"/>
                      </a:moveTo>
                      <a:lnTo>
                        <a:pt x="2858" y="0"/>
                      </a:lnTo>
                      <a:lnTo>
                        <a:pt x="0" y="5715"/>
                      </a:lnTo>
                      <a:close/>
                    </a:path>
                  </a:pathLst>
                </a:custGeom>
                <a:grpFill/>
                <a:ln w="9525" cap="flat">
                  <a:noFill/>
                  <a:prstDash val="solid"/>
                  <a:miter/>
                </a:ln>
              </p:spPr>
              <p:txBody>
                <a:bodyPr rtlCol="0" anchor="ctr"/>
                <a:lstStyle/>
                <a:p>
                  <a:endParaRPr lang="zh-CN" altLang="en-US"/>
                </a:p>
              </p:txBody>
            </p:sp>
            <p:sp>
              <p:nvSpPr>
                <p:cNvPr id="646" name="任意多边形: 形状 645">
                  <a:extLst>
                    <a:ext uri="{FF2B5EF4-FFF2-40B4-BE49-F238E27FC236}">
                      <a16:creationId xmlns:a16="http://schemas.microsoft.com/office/drawing/2014/main" id="{599B4C74-8398-F77D-B400-CD3757ACBA92}"/>
                    </a:ext>
                  </a:extLst>
                </p:cNvPr>
                <p:cNvSpPr/>
                <p:nvPr/>
              </p:nvSpPr>
              <p:spPr>
                <a:xfrm>
                  <a:off x="9385032" y="4576297"/>
                  <a:ext cx="3809" cy="3810"/>
                </a:xfrm>
                <a:custGeom>
                  <a:avLst/>
                  <a:gdLst>
                    <a:gd name="connsiteX0" fmla="*/ 0 w 3809"/>
                    <a:gd name="connsiteY0" fmla="*/ 3810 h 3810"/>
                    <a:gd name="connsiteX1" fmla="*/ 3810 w 3809"/>
                    <a:gd name="connsiteY1" fmla="*/ 0 h 3810"/>
                    <a:gd name="connsiteX2" fmla="*/ 0 w 3809"/>
                    <a:gd name="connsiteY2" fmla="*/ 0 h 3810"/>
                  </a:gdLst>
                  <a:ahLst/>
                  <a:cxnLst>
                    <a:cxn ang="0">
                      <a:pos x="connsiteX0" y="connsiteY0"/>
                    </a:cxn>
                    <a:cxn ang="0">
                      <a:pos x="connsiteX1" y="connsiteY1"/>
                    </a:cxn>
                    <a:cxn ang="0">
                      <a:pos x="connsiteX2" y="connsiteY2"/>
                    </a:cxn>
                  </a:cxnLst>
                  <a:rect l="l" t="t" r="r" b="b"/>
                  <a:pathLst>
                    <a:path w="3809" h="3810">
                      <a:moveTo>
                        <a:pt x="0" y="3810"/>
                      </a:moveTo>
                      <a:lnTo>
                        <a:pt x="3810" y="0"/>
                      </a:lnTo>
                      <a:lnTo>
                        <a:pt x="0" y="0"/>
                      </a:lnTo>
                      <a:close/>
                    </a:path>
                  </a:pathLst>
                </a:custGeom>
                <a:grpFill/>
                <a:ln w="9525" cap="flat">
                  <a:noFill/>
                  <a:prstDash val="solid"/>
                  <a:miter/>
                </a:ln>
              </p:spPr>
              <p:txBody>
                <a:bodyPr rtlCol="0" anchor="ctr"/>
                <a:lstStyle/>
                <a:p>
                  <a:endParaRPr lang="zh-CN" altLang="en-US"/>
                </a:p>
              </p:txBody>
            </p:sp>
            <p:sp>
              <p:nvSpPr>
                <p:cNvPr id="647" name="任意多边形: 形状 646">
                  <a:extLst>
                    <a:ext uri="{FF2B5EF4-FFF2-40B4-BE49-F238E27FC236}">
                      <a16:creationId xmlns:a16="http://schemas.microsoft.com/office/drawing/2014/main" id="{FC4E93D3-746C-30C6-6B72-761AFC2C1A34}"/>
                    </a:ext>
                  </a:extLst>
                </p:cNvPr>
                <p:cNvSpPr/>
                <p:nvPr/>
              </p:nvSpPr>
              <p:spPr>
                <a:xfrm>
                  <a:off x="9387890" y="4580405"/>
                  <a:ext cx="2857" cy="2559"/>
                </a:xfrm>
                <a:custGeom>
                  <a:avLst/>
                  <a:gdLst>
                    <a:gd name="connsiteX0" fmla="*/ 0 w 2857"/>
                    <a:gd name="connsiteY0" fmla="*/ 1607 h 2559"/>
                    <a:gd name="connsiteX1" fmla="*/ 2857 w 2857"/>
                    <a:gd name="connsiteY1" fmla="*/ 2560 h 2559"/>
                    <a:gd name="connsiteX2" fmla="*/ 2857 w 2857"/>
                    <a:gd name="connsiteY2" fmla="*/ 655 h 2559"/>
                    <a:gd name="connsiteX3" fmla="*/ 0 w 2857"/>
                    <a:gd name="connsiteY3" fmla="*/ 1607 h 2559"/>
                  </a:gdLst>
                  <a:ahLst/>
                  <a:cxnLst>
                    <a:cxn ang="0">
                      <a:pos x="connsiteX0" y="connsiteY0"/>
                    </a:cxn>
                    <a:cxn ang="0">
                      <a:pos x="connsiteX1" y="connsiteY1"/>
                    </a:cxn>
                    <a:cxn ang="0">
                      <a:pos x="connsiteX2" y="connsiteY2"/>
                    </a:cxn>
                    <a:cxn ang="0">
                      <a:pos x="connsiteX3" y="connsiteY3"/>
                    </a:cxn>
                  </a:cxnLst>
                  <a:rect l="l" t="t" r="r" b="b"/>
                  <a:pathLst>
                    <a:path w="2857" h="2559">
                      <a:moveTo>
                        <a:pt x="0" y="1607"/>
                      </a:moveTo>
                      <a:lnTo>
                        <a:pt x="2857" y="2560"/>
                      </a:lnTo>
                      <a:lnTo>
                        <a:pt x="2857" y="655"/>
                      </a:lnTo>
                      <a:cubicBezTo>
                        <a:pt x="1905" y="-1250"/>
                        <a:pt x="952" y="1607"/>
                        <a:pt x="0" y="1607"/>
                      </a:cubicBezTo>
                      <a:close/>
                    </a:path>
                  </a:pathLst>
                </a:custGeom>
                <a:grpFill/>
                <a:ln w="9525" cap="flat">
                  <a:noFill/>
                  <a:prstDash val="solid"/>
                  <a:miter/>
                </a:ln>
              </p:spPr>
              <p:txBody>
                <a:bodyPr rtlCol="0" anchor="ctr"/>
                <a:lstStyle/>
                <a:p>
                  <a:endParaRPr lang="zh-CN" altLang="en-US"/>
                </a:p>
              </p:txBody>
            </p:sp>
            <p:sp>
              <p:nvSpPr>
                <p:cNvPr id="648" name="任意多边形: 形状 647">
                  <a:extLst>
                    <a:ext uri="{FF2B5EF4-FFF2-40B4-BE49-F238E27FC236}">
                      <a16:creationId xmlns:a16="http://schemas.microsoft.com/office/drawing/2014/main" id="{54AC5B62-E74A-CA12-79F8-D343329817EB}"/>
                    </a:ext>
                  </a:extLst>
                </p:cNvPr>
                <p:cNvSpPr/>
                <p:nvPr/>
              </p:nvSpPr>
              <p:spPr>
                <a:xfrm>
                  <a:off x="9393604" y="4582965"/>
                  <a:ext cx="2857" cy="1904"/>
                </a:xfrm>
                <a:custGeom>
                  <a:avLst/>
                  <a:gdLst>
                    <a:gd name="connsiteX0" fmla="*/ 2858 w 2857"/>
                    <a:gd name="connsiteY0" fmla="*/ 952 h 1904"/>
                    <a:gd name="connsiteX1" fmla="*/ 2858 w 2857"/>
                    <a:gd name="connsiteY1" fmla="*/ 0 h 1904"/>
                    <a:gd name="connsiteX2" fmla="*/ 0 w 2857"/>
                    <a:gd name="connsiteY2" fmla="*/ 1905 h 1904"/>
                    <a:gd name="connsiteX3" fmla="*/ 2858 w 2857"/>
                    <a:gd name="connsiteY3" fmla="*/ 952 h 1904"/>
                  </a:gdLst>
                  <a:ahLst/>
                  <a:cxnLst>
                    <a:cxn ang="0">
                      <a:pos x="connsiteX0" y="connsiteY0"/>
                    </a:cxn>
                    <a:cxn ang="0">
                      <a:pos x="connsiteX1" y="connsiteY1"/>
                    </a:cxn>
                    <a:cxn ang="0">
                      <a:pos x="connsiteX2" y="connsiteY2"/>
                    </a:cxn>
                    <a:cxn ang="0">
                      <a:pos x="connsiteX3" y="connsiteY3"/>
                    </a:cxn>
                  </a:cxnLst>
                  <a:rect l="l" t="t" r="r" b="b"/>
                  <a:pathLst>
                    <a:path w="2857" h="1904">
                      <a:moveTo>
                        <a:pt x="2858" y="952"/>
                      </a:moveTo>
                      <a:cubicBezTo>
                        <a:pt x="2858" y="952"/>
                        <a:pt x="2858" y="0"/>
                        <a:pt x="2858" y="0"/>
                      </a:cubicBezTo>
                      <a:lnTo>
                        <a:pt x="0" y="1905"/>
                      </a:lnTo>
                      <a:lnTo>
                        <a:pt x="2858" y="952"/>
                      </a:lnTo>
                      <a:close/>
                    </a:path>
                  </a:pathLst>
                </a:custGeom>
                <a:grpFill/>
                <a:ln w="9525" cap="flat">
                  <a:noFill/>
                  <a:prstDash val="solid"/>
                  <a:miter/>
                </a:ln>
              </p:spPr>
              <p:txBody>
                <a:bodyPr rtlCol="0" anchor="ctr"/>
                <a:lstStyle/>
                <a:p>
                  <a:endParaRPr lang="zh-CN" altLang="en-US"/>
                </a:p>
              </p:txBody>
            </p:sp>
            <p:sp>
              <p:nvSpPr>
                <p:cNvPr id="649" name="任意多边形: 形状 648">
                  <a:extLst>
                    <a:ext uri="{FF2B5EF4-FFF2-40B4-BE49-F238E27FC236}">
                      <a16:creationId xmlns:a16="http://schemas.microsoft.com/office/drawing/2014/main" id="{FA708789-3B1A-6E87-2A82-3B3DE9E53EF1}"/>
                    </a:ext>
                  </a:extLst>
                </p:cNvPr>
                <p:cNvSpPr/>
                <p:nvPr/>
              </p:nvSpPr>
              <p:spPr>
                <a:xfrm>
                  <a:off x="9429266" y="4623593"/>
                  <a:ext cx="3008" cy="5091"/>
                </a:xfrm>
                <a:custGeom>
                  <a:avLst/>
                  <a:gdLst>
                    <a:gd name="connsiteX0" fmla="*/ 533 w 3008"/>
                    <a:gd name="connsiteY0" fmla="*/ 1282 h 5091"/>
                    <a:gd name="connsiteX1" fmla="*/ 2438 w 3008"/>
                    <a:gd name="connsiteY1" fmla="*/ 5092 h 5091"/>
                    <a:gd name="connsiteX2" fmla="*/ 533 w 3008"/>
                    <a:gd name="connsiteY2" fmla="*/ 1282 h 5091"/>
                  </a:gdLst>
                  <a:ahLst/>
                  <a:cxnLst>
                    <a:cxn ang="0">
                      <a:pos x="connsiteX0" y="connsiteY0"/>
                    </a:cxn>
                    <a:cxn ang="0">
                      <a:pos x="connsiteX1" y="connsiteY1"/>
                    </a:cxn>
                    <a:cxn ang="0">
                      <a:pos x="connsiteX2" y="connsiteY2"/>
                    </a:cxn>
                  </a:cxnLst>
                  <a:rect l="l" t="t" r="r" b="b"/>
                  <a:pathLst>
                    <a:path w="3008" h="5091">
                      <a:moveTo>
                        <a:pt x="533" y="1282"/>
                      </a:moveTo>
                      <a:cubicBezTo>
                        <a:pt x="-1372" y="5092"/>
                        <a:pt x="2438" y="3187"/>
                        <a:pt x="2438" y="5092"/>
                      </a:cubicBezTo>
                      <a:cubicBezTo>
                        <a:pt x="3391" y="3187"/>
                        <a:pt x="3391" y="-2528"/>
                        <a:pt x="533" y="1282"/>
                      </a:cubicBezTo>
                      <a:close/>
                    </a:path>
                  </a:pathLst>
                </a:custGeom>
                <a:grpFill/>
                <a:ln w="9525" cap="flat">
                  <a:noFill/>
                  <a:prstDash val="solid"/>
                  <a:miter/>
                </a:ln>
              </p:spPr>
              <p:txBody>
                <a:bodyPr rtlCol="0" anchor="ctr"/>
                <a:lstStyle/>
                <a:p>
                  <a:endParaRPr lang="zh-CN" altLang="en-US"/>
                </a:p>
              </p:txBody>
            </p:sp>
          </p:grpSp>
          <p:grpSp>
            <p:nvGrpSpPr>
              <p:cNvPr id="415" name="图形 564">
                <a:extLst>
                  <a:ext uri="{FF2B5EF4-FFF2-40B4-BE49-F238E27FC236}">
                    <a16:creationId xmlns:a16="http://schemas.microsoft.com/office/drawing/2014/main" id="{ADEBAE09-53CD-38BC-7B9C-52A11BBF5EC2}"/>
                  </a:ext>
                </a:extLst>
              </p:cNvPr>
              <p:cNvGrpSpPr/>
              <p:nvPr/>
            </p:nvGrpSpPr>
            <p:grpSpPr>
              <a:xfrm>
                <a:off x="10700161" y="4906491"/>
                <a:ext cx="331158" cy="417194"/>
                <a:chOff x="10890934" y="5002065"/>
                <a:chExt cx="331158" cy="417194"/>
              </a:xfrm>
              <a:solidFill>
                <a:srgbClr val="646360"/>
              </a:solidFill>
            </p:grpSpPr>
            <p:sp>
              <p:nvSpPr>
                <p:cNvPr id="546" name="任意多边形: 形状 545">
                  <a:extLst>
                    <a:ext uri="{FF2B5EF4-FFF2-40B4-BE49-F238E27FC236}">
                      <a16:creationId xmlns:a16="http://schemas.microsoft.com/office/drawing/2014/main" id="{D3379D7D-AEEF-E948-51B0-158C3BDBCFF6}"/>
                    </a:ext>
                  </a:extLst>
                </p:cNvPr>
                <p:cNvSpPr/>
                <p:nvPr/>
              </p:nvSpPr>
              <p:spPr>
                <a:xfrm>
                  <a:off x="11041430" y="5201137"/>
                  <a:ext cx="3809" cy="952"/>
                </a:xfrm>
                <a:custGeom>
                  <a:avLst/>
                  <a:gdLst>
                    <a:gd name="connsiteX0" fmla="*/ 3810 w 3809"/>
                    <a:gd name="connsiteY0" fmla="*/ 0 h 952"/>
                    <a:gd name="connsiteX1" fmla="*/ 0 w 3809"/>
                    <a:gd name="connsiteY1" fmla="*/ 953 h 952"/>
                    <a:gd name="connsiteX2" fmla="*/ 3810 w 3809"/>
                    <a:gd name="connsiteY2" fmla="*/ 0 h 952"/>
                  </a:gdLst>
                  <a:ahLst/>
                  <a:cxnLst>
                    <a:cxn ang="0">
                      <a:pos x="connsiteX0" y="connsiteY0"/>
                    </a:cxn>
                    <a:cxn ang="0">
                      <a:pos x="connsiteX1" y="connsiteY1"/>
                    </a:cxn>
                    <a:cxn ang="0">
                      <a:pos x="connsiteX2" y="connsiteY2"/>
                    </a:cxn>
                  </a:cxnLst>
                  <a:rect l="l" t="t" r="r" b="b"/>
                  <a:pathLst>
                    <a:path w="3809" h="952">
                      <a:moveTo>
                        <a:pt x="3810" y="0"/>
                      </a:moveTo>
                      <a:cubicBezTo>
                        <a:pt x="2857" y="0"/>
                        <a:pt x="952" y="953"/>
                        <a:pt x="0" y="953"/>
                      </a:cubicBezTo>
                      <a:cubicBezTo>
                        <a:pt x="0" y="953"/>
                        <a:pt x="1905" y="953"/>
                        <a:pt x="3810" y="0"/>
                      </a:cubicBezTo>
                      <a:close/>
                    </a:path>
                  </a:pathLst>
                </a:custGeom>
                <a:grpFill/>
                <a:ln w="9525" cap="flat">
                  <a:noFill/>
                  <a:prstDash val="solid"/>
                  <a:miter/>
                </a:ln>
              </p:spPr>
              <p:txBody>
                <a:bodyPr rtlCol="0" anchor="ctr"/>
                <a:lstStyle/>
                <a:p>
                  <a:endParaRPr lang="zh-CN" altLang="en-US"/>
                </a:p>
              </p:txBody>
            </p:sp>
            <p:sp>
              <p:nvSpPr>
                <p:cNvPr id="547" name="任意多边形: 形状 546">
                  <a:extLst>
                    <a:ext uri="{FF2B5EF4-FFF2-40B4-BE49-F238E27FC236}">
                      <a16:creationId xmlns:a16="http://schemas.microsoft.com/office/drawing/2014/main" id="{5138CA71-9E7E-067F-60DA-96526F149497}"/>
                    </a:ext>
                  </a:extLst>
                </p:cNvPr>
                <p:cNvSpPr/>
                <p:nvPr/>
              </p:nvSpPr>
              <p:spPr>
                <a:xfrm>
                  <a:off x="11098580" y="5285909"/>
                  <a:ext cx="952" cy="952"/>
                </a:xfrm>
                <a:custGeom>
                  <a:avLst/>
                  <a:gdLst>
                    <a:gd name="connsiteX0" fmla="*/ 0 w 952"/>
                    <a:gd name="connsiteY0" fmla="*/ 953 h 952"/>
                    <a:gd name="connsiteX1" fmla="*/ 0 w 952"/>
                    <a:gd name="connsiteY1" fmla="*/ 953 h 952"/>
                    <a:gd name="connsiteX2" fmla="*/ 952 w 952"/>
                    <a:gd name="connsiteY2" fmla="*/ 0 h 952"/>
                    <a:gd name="connsiteX3" fmla="*/ 0 w 952"/>
                    <a:gd name="connsiteY3" fmla="*/ 953 h 952"/>
                  </a:gdLst>
                  <a:ahLst/>
                  <a:cxnLst>
                    <a:cxn ang="0">
                      <a:pos x="connsiteX0" y="connsiteY0"/>
                    </a:cxn>
                    <a:cxn ang="0">
                      <a:pos x="connsiteX1" y="connsiteY1"/>
                    </a:cxn>
                    <a:cxn ang="0">
                      <a:pos x="connsiteX2" y="connsiteY2"/>
                    </a:cxn>
                    <a:cxn ang="0">
                      <a:pos x="connsiteX3" y="connsiteY3"/>
                    </a:cxn>
                  </a:cxnLst>
                  <a:rect l="l" t="t" r="r" b="b"/>
                  <a:pathLst>
                    <a:path w="952" h="952">
                      <a:moveTo>
                        <a:pt x="0" y="953"/>
                      </a:moveTo>
                      <a:cubicBezTo>
                        <a:pt x="952" y="953"/>
                        <a:pt x="952" y="953"/>
                        <a:pt x="0" y="953"/>
                      </a:cubicBezTo>
                      <a:lnTo>
                        <a:pt x="952" y="0"/>
                      </a:lnTo>
                      <a:lnTo>
                        <a:pt x="0" y="953"/>
                      </a:lnTo>
                      <a:close/>
                    </a:path>
                  </a:pathLst>
                </a:custGeom>
                <a:grpFill/>
                <a:ln w="9525" cap="flat">
                  <a:noFill/>
                  <a:prstDash val="solid"/>
                  <a:miter/>
                </a:ln>
              </p:spPr>
              <p:txBody>
                <a:bodyPr rtlCol="0" anchor="ctr"/>
                <a:lstStyle/>
                <a:p>
                  <a:endParaRPr lang="zh-CN" altLang="en-US"/>
                </a:p>
              </p:txBody>
            </p:sp>
            <p:sp>
              <p:nvSpPr>
                <p:cNvPr id="548" name="任意多边形: 形状 547">
                  <a:extLst>
                    <a:ext uri="{FF2B5EF4-FFF2-40B4-BE49-F238E27FC236}">
                      <a16:creationId xmlns:a16="http://schemas.microsoft.com/office/drawing/2014/main" id="{0282ACBE-2BB4-BB75-881A-B61A7B55B554}"/>
                    </a:ext>
                  </a:extLst>
                </p:cNvPr>
                <p:cNvSpPr/>
                <p:nvPr/>
              </p:nvSpPr>
              <p:spPr>
                <a:xfrm>
                  <a:off x="11100484" y="5283052"/>
                  <a:ext cx="3809" cy="2857"/>
                </a:xfrm>
                <a:custGeom>
                  <a:avLst/>
                  <a:gdLst>
                    <a:gd name="connsiteX0" fmla="*/ 0 w 3809"/>
                    <a:gd name="connsiteY0" fmla="*/ 2857 h 2857"/>
                    <a:gd name="connsiteX1" fmla="*/ 3810 w 3809"/>
                    <a:gd name="connsiteY1" fmla="*/ 0 h 2857"/>
                    <a:gd name="connsiteX2" fmla="*/ 0 w 3809"/>
                    <a:gd name="connsiteY2" fmla="*/ 2857 h 2857"/>
                  </a:gdLst>
                  <a:ahLst/>
                  <a:cxnLst>
                    <a:cxn ang="0">
                      <a:pos x="connsiteX0" y="connsiteY0"/>
                    </a:cxn>
                    <a:cxn ang="0">
                      <a:pos x="connsiteX1" y="connsiteY1"/>
                    </a:cxn>
                    <a:cxn ang="0">
                      <a:pos x="connsiteX2" y="connsiteY2"/>
                    </a:cxn>
                  </a:cxnLst>
                  <a:rect l="l" t="t" r="r" b="b"/>
                  <a:pathLst>
                    <a:path w="3809" h="2857">
                      <a:moveTo>
                        <a:pt x="0" y="2857"/>
                      </a:moveTo>
                      <a:lnTo>
                        <a:pt x="3810" y="0"/>
                      </a:lnTo>
                      <a:cubicBezTo>
                        <a:pt x="1905" y="953"/>
                        <a:pt x="953" y="1905"/>
                        <a:pt x="0" y="2857"/>
                      </a:cubicBezTo>
                      <a:close/>
                    </a:path>
                  </a:pathLst>
                </a:custGeom>
                <a:grpFill/>
                <a:ln w="9525" cap="flat">
                  <a:noFill/>
                  <a:prstDash val="solid"/>
                  <a:miter/>
                </a:ln>
              </p:spPr>
              <p:txBody>
                <a:bodyPr rtlCol="0" anchor="ctr"/>
                <a:lstStyle/>
                <a:p>
                  <a:endParaRPr lang="zh-CN" altLang="en-US"/>
                </a:p>
              </p:txBody>
            </p:sp>
            <p:sp>
              <p:nvSpPr>
                <p:cNvPr id="549" name="任意多边形: 形状 548">
                  <a:extLst>
                    <a:ext uri="{FF2B5EF4-FFF2-40B4-BE49-F238E27FC236}">
                      <a16:creationId xmlns:a16="http://schemas.microsoft.com/office/drawing/2014/main" id="{CA2F5FDE-EEC1-2902-2641-E742495EDB15}"/>
                    </a:ext>
                  </a:extLst>
                </p:cNvPr>
                <p:cNvSpPr/>
                <p:nvPr/>
              </p:nvSpPr>
              <p:spPr>
                <a:xfrm>
                  <a:off x="11007140" y="5211615"/>
                  <a:ext cx="6667" cy="952"/>
                </a:xfrm>
                <a:custGeom>
                  <a:avLst/>
                  <a:gdLst>
                    <a:gd name="connsiteX0" fmla="*/ 6667 w 6667"/>
                    <a:gd name="connsiteY0" fmla="*/ 0 h 952"/>
                    <a:gd name="connsiteX1" fmla="*/ 0 w 6667"/>
                    <a:gd name="connsiteY1" fmla="*/ 953 h 952"/>
                    <a:gd name="connsiteX2" fmla="*/ 6667 w 6667"/>
                    <a:gd name="connsiteY2" fmla="*/ 0 h 952"/>
                  </a:gdLst>
                  <a:ahLst/>
                  <a:cxnLst>
                    <a:cxn ang="0">
                      <a:pos x="connsiteX0" y="connsiteY0"/>
                    </a:cxn>
                    <a:cxn ang="0">
                      <a:pos x="connsiteX1" y="connsiteY1"/>
                    </a:cxn>
                    <a:cxn ang="0">
                      <a:pos x="connsiteX2" y="connsiteY2"/>
                    </a:cxn>
                  </a:cxnLst>
                  <a:rect l="l" t="t" r="r" b="b"/>
                  <a:pathLst>
                    <a:path w="6667" h="952">
                      <a:moveTo>
                        <a:pt x="6667" y="0"/>
                      </a:moveTo>
                      <a:cubicBezTo>
                        <a:pt x="4763" y="0"/>
                        <a:pt x="2857" y="0"/>
                        <a:pt x="0" y="953"/>
                      </a:cubicBezTo>
                      <a:lnTo>
                        <a:pt x="6667" y="0"/>
                      </a:lnTo>
                      <a:close/>
                    </a:path>
                  </a:pathLst>
                </a:custGeom>
                <a:grpFill/>
                <a:ln w="9525" cap="flat">
                  <a:noFill/>
                  <a:prstDash val="solid"/>
                  <a:miter/>
                </a:ln>
              </p:spPr>
              <p:txBody>
                <a:bodyPr rtlCol="0" anchor="ctr"/>
                <a:lstStyle/>
                <a:p>
                  <a:endParaRPr lang="zh-CN" altLang="en-US"/>
                </a:p>
              </p:txBody>
            </p:sp>
            <p:sp>
              <p:nvSpPr>
                <p:cNvPr id="550" name="任意多边形: 形状 549">
                  <a:extLst>
                    <a:ext uri="{FF2B5EF4-FFF2-40B4-BE49-F238E27FC236}">
                      <a16:creationId xmlns:a16="http://schemas.microsoft.com/office/drawing/2014/main" id="{56DCC589-95F5-270B-18F3-C6E04504B2F0}"/>
                    </a:ext>
                  </a:extLst>
                </p:cNvPr>
                <p:cNvSpPr/>
                <p:nvPr/>
              </p:nvSpPr>
              <p:spPr>
                <a:xfrm>
                  <a:off x="11001425" y="5231617"/>
                  <a:ext cx="1905" cy="1904"/>
                </a:xfrm>
                <a:custGeom>
                  <a:avLst/>
                  <a:gdLst>
                    <a:gd name="connsiteX0" fmla="*/ 1905 w 1905"/>
                    <a:gd name="connsiteY0" fmla="*/ 0 h 1904"/>
                    <a:gd name="connsiteX1" fmla="*/ 0 w 1905"/>
                    <a:gd name="connsiteY1" fmla="*/ 1905 h 1904"/>
                    <a:gd name="connsiteX2" fmla="*/ 1905 w 1905"/>
                    <a:gd name="connsiteY2" fmla="*/ 0 h 1904"/>
                  </a:gdLst>
                  <a:ahLst/>
                  <a:cxnLst>
                    <a:cxn ang="0">
                      <a:pos x="connsiteX0" y="connsiteY0"/>
                    </a:cxn>
                    <a:cxn ang="0">
                      <a:pos x="connsiteX1" y="connsiteY1"/>
                    </a:cxn>
                    <a:cxn ang="0">
                      <a:pos x="connsiteX2" y="connsiteY2"/>
                    </a:cxn>
                  </a:cxnLst>
                  <a:rect l="l" t="t" r="r" b="b"/>
                  <a:pathLst>
                    <a:path w="1905" h="1904">
                      <a:moveTo>
                        <a:pt x="1905" y="0"/>
                      </a:moveTo>
                      <a:cubicBezTo>
                        <a:pt x="953" y="952"/>
                        <a:pt x="953" y="952"/>
                        <a:pt x="0" y="1905"/>
                      </a:cubicBezTo>
                      <a:cubicBezTo>
                        <a:pt x="953" y="952"/>
                        <a:pt x="1905" y="952"/>
                        <a:pt x="1905" y="0"/>
                      </a:cubicBezTo>
                      <a:close/>
                    </a:path>
                  </a:pathLst>
                </a:custGeom>
                <a:grpFill/>
                <a:ln w="9525" cap="flat">
                  <a:noFill/>
                  <a:prstDash val="solid"/>
                  <a:miter/>
                </a:ln>
              </p:spPr>
              <p:txBody>
                <a:bodyPr rtlCol="0" anchor="ctr"/>
                <a:lstStyle/>
                <a:p>
                  <a:endParaRPr lang="zh-CN" altLang="en-US"/>
                </a:p>
              </p:txBody>
            </p:sp>
            <p:sp>
              <p:nvSpPr>
                <p:cNvPr id="551" name="任意多边形: 形状 550">
                  <a:extLst>
                    <a:ext uri="{FF2B5EF4-FFF2-40B4-BE49-F238E27FC236}">
                      <a16:creationId xmlns:a16="http://schemas.microsoft.com/office/drawing/2014/main" id="{0AAD32C0-1EA5-C63A-C389-406C14834052}"/>
                    </a:ext>
                  </a:extLst>
                </p:cNvPr>
                <p:cNvSpPr/>
                <p:nvPr/>
              </p:nvSpPr>
              <p:spPr>
                <a:xfrm>
                  <a:off x="11004282" y="5116365"/>
                  <a:ext cx="1905" cy="952"/>
                </a:xfrm>
                <a:custGeom>
                  <a:avLst/>
                  <a:gdLst>
                    <a:gd name="connsiteX0" fmla="*/ 0 w 1905"/>
                    <a:gd name="connsiteY0" fmla="*/ 952 h 952"/>
                    <a:gd name="connsiteX1" fmla="*/ 1905 w 1905"/>
                    <a:gd name="connsiteY1" fmla="*/ 0 h 952"/>
                    <a:gd name="connsiteX2" fmla="*/ 0 w 1905"/>
                    <a:gd name="connsiteY2" fmla="*/ 952 h 952"/>
                  </a:gdLst>
                  <a:ahLst/>
                  <a:cxnLst>
                    <a:cxn ang="0">
                      <a:pos x="connsiteX0" y="connsiteY0"/>
                    </a:cxn>
                    <a:cxn ang="0">
                      <a:pos x="connsiteX1" y="connsiteY1"/>
                    </a:cxn>
                    <a:cxn ang="0">
                      <a:pos x="connsiteX2" y="connsiteY2"/>
                    </a:cxn>
                  </a:cxnLst>
                  <a:rect l="l" t="t" r="r" b="b"/>
                  <a:pathLst>
                    <a:path w="1905" h="952">
                      <a:moveTo>
                        <a:pt x="0" y="952"/>
                      </a:moveTo>
                      <a:cubicBezTo>
                        <a:pt x="953" y="952"/>
                        <a:pt x="953" y="952"/>
                        <a:pt x="1905" y="0"/>
                      </a:cubicBezTo>
                      <a:cubicBezTo>
                        <a:pt x="1905" y="952"/>
                        <a:pt x="953" y="952"/>
                        <a:pt x="0" y="952"/>
                      </a:cubicBezTo>
                      <a:close/>
                    </a:path>
                  </a:pathLst>
                </a:custGeom>
                <a:grpFill/>
                <a:ln w="9525" cap="flat">
                  <a:noFill/>
                  <a:prstDash val="solid"/>
                  <a:miter/>
                </a:ln>
              </p:spPr>
              <p:txBody>
                <a:bodyPr rtlCol="0" anchor="ctr"/>
                <a:lstStyle/>
                <a:p>
                  <a:endParaRPr lang="zh-CN" altLang="en-US"/>
                </a:p>
              </p:txBody>
            </p:sp>
            <p:sp>
              <p:nvSpPr>
                <p:cNvPr id="552" name="任意多边形: 形状 551">
                  <a:extLst>
                    <a:ext uri="{FF2B5EF4-FFF2-40B4-BE49-F238E27FC236}">
                      <a16:creationId xmlns:a16="http://schemas.microsoft.com/office/drawing/2014/main" id="{2CFDCBAE-2C49-75CE-8D35-11B77724F78B}"/>
                    </a:ext>
                  </a:extLst>
                </p:cNvPr>
                <p:cNvSpPr/>
                <p:nvPr/>
              </p:nvSpPr>
              <p:spPr>
                <a:xfrm>
                  <a:off x="10991640" y="5115412"/>
                  <a:ext cx="2164" cy="952"/>
                </a:xfrm>
                <a:custGeom>
                  <a:avLst/>
                  <a:gdLst>
                    <a:gd name="connsiteX0" fmla="*/ 2165 w 2164"/>
                    <a:gd name="connsiteY0" fmla="*/ 953 h 952"/>
                    <a:gd name="connsiteX1" fmla="*/ 1212 w 2164"/>
                    <a:gd name="connsiteY1" fmla="*/ 0 h 952"/>
                    <a:gd name="connsiteX2" fmla="*/ 260 w 2164"/>
                    <a:gd name="connsiteY2" fmla="*/ 953 h 952"/>
                    <a:gd name="connsiteX3" fmla="*/ 2165 w 2164"/>
                    <a:gd name="connsiteY3" fmla="*/ 953 h 952"/>
                  </a:gdLst>
                  <a:ahLst/>
                  <a:cxnLst>
                    <a:cxn ang="0">
                      <a:pos x="connsiteX0" y="connsiteY0"/>
                    </a:cxn>
                    <a:cxn ang="0">
                      <a:pos x="connsiteX1" y="connsiteY1"/>
                    </a:cxn>
                    <a:cxn ang="0">
                      <a:pos x="connsiteX2" y="connsiteY2"/>
                    </a:cxn>
                    <a:cxn ang="0">
                      <a:pos x="connsiteX3" y="connsiteY3"/>
                    </a:cxn>
                  </a:cxnLst>
                  <a:rect l="l" t="t" r="r" b="b"/>
                  <a:pathLst>
                    <a:path w="2164" h="952">
                      <a:moveTo>
                        <a:pt x="2165" y="953"/>
                      </a:moveTo>
                      <a:cubicBezTo>
                        <a:pt x="2165" y="0"/>
                        <a:pt x="2165" y="0"/>
                        <a:pt x="1212" y="0"/>
                      </a:cubicBezTo>
                      <a:lnTo>
                        <a:pt x="260" y="953"/>
                      </a:lnTo>
                      <a:cubicBezTo>
                        <a:pt x="-693" y="953"/>
                        <a:pt x="1212" y="953"/>
                        <a:pt x="2165" y="953"/>
                      </a:cubicBezTo>
                      <a:close/>
                    </a:path>
                  </a:pathLst>
                </a:custGeom>
                <a:grpFill/>
                <a:ln w="9525" cap="flat">
                  <a:noFill/>
                  <a:prstDash val="solid"/>
                  <a:miter/>
                </a:ln>
              </p:spPr>
              <p:txBody>
                <a:bodyPr rtlCol="0" anchor="ctr"/>
                <a:lstStyle/>
                <a:p>
                  <a:endParaRPr lang="zh-CN" altLang="en-US"/>
                </a:p>
              </p:txBody>
            </p:sp>
            <p:sp>
              <p:nvSpPr>
                <p:cNvPr id="553" name="任意多边形: 形状 552">
                  <a:extLst>
                    <a:ext uri="{FF2B5EF4-FFF2-40B4-BE49-F238E27FC236}">
                      <a16:creationId xmlns:a16="http://schemas.microsoft.com/office/drawing/2014/main" id="{8EB54AB1-D6EA-2DCF-C794-33F286D4986E}"/>
                    </a:ext>
                  </a:extLst>
                </p:cNvPr>
                <p:cNvSpPr/>
                <p:nvPr/>
              </p:nvSpPr>
              <p:spPr>
                <a:xfrm>
                  <a:off x="10989042" y="5121127"/>
                  <a:ext cx="952" cy="952"/>
                </a:xfrm>
                <a:custGeom>
                  <a:avLst/>
                  <a:gdLst>
                    <a:gd name="connsiteX0" fmla="*/ 952 w 952"/>
                    <a:gd name="connsiteY0" fmla="*/ 952 h 952"/>
                    <a:gd name="connsiteX1" fmla="*/ 0 w 952"/>
                    <a:gd name="connsiteY1" fmla="*/ 0 h 952"/>
                    <a:gd name="connsiteX2" fmla="*/ 952 w 952"/>
                    <a:gd name="connsiteY2" fmla="*/ 952 h 952"/>
                  </a:gdLst>
                  <a:ahLst/>
                  <a:cxnLst>
                    <a:cxn ang="0">
                      <a:pos x="connsiteX0" y="connsiteY0"/>
                    </a:cxn>
                    <a:cxn ang="0">
                      <a:pos x="connsiteX1" y="connsiteY1"/>
                    </a:cxn>
                    <a:cxn ang="0">
                      <a:pos x="connsiteX2" y="connsiteY2"/>
                    </a:cxn>
                  </a:cxnLst>
                  <a:rect l="l" t="t" r="r" b="b"/>
                  <a:pathLst>
                    <a:path w="952" h="952">
                      <a:moveTo>
                        <a:pt x="952" y="952"/>
                      </a:moveTo>
                      <a:lnTo>
                        <a:pt x="0" y="0"/>
                      </a:lnTo>
                      <a:cubicBezTo>
                        <a:pt x="0" y="0"/>
                        <a:pt x="952" y="952"/>
                        <a:pt x="952" y="952"/>
                      </a:cubicBezTo>
                      <a:close/>
                    </a:path>
                  </a:pathLst>
                </a:custGeom>
                <a:grpFill/>
                <a:ln w="9525" cap="flat">
                  <a:noFill/>
                  <a:prstDash val="solid"/>
                  <a:miter/>
                </a:ln>
              </p:spPr>
              <p:txBody>
                <a:bodyPr rtlCol="0" anchor="ctr"/>
                <a:lstStyle/>
                <a:p>
                  <a:endParaRPr lang="zh-CN" altLang="en-US"/>
                </a:p>
              </p:txBody>
            </p:sp>
            <p:sp>
              <p:nvSpPr>
                <p:cNvPr id="554" name="任意多边形: 形状 553">
                  <a:extLst>
                    <a:ext uri="{FF2B5EF4-FFF2-40B4-BE49-F238E27FC236}">
                      <a16:creationId xmlns:a16="http://schemas.microsoft.com/office/drawing/2014/main" id="{BED0088A-C47B-2F86-1873-B217FC7B5632}"/>
                    </a:ext>
                  </a:extLst>
                </p:cNvPr>
                <p:cNvSpPr/>
                <p:nvPr/>
              </p:nvSpPr>
              <p:spPr>
                <a:xfrm>
                  <a:off x="10912842" y="5112554"/>
                  <a:ext cx="3809" cy="1904"/>
                </a:xfrm>
                <a:custGeom>
                  <a:avLst/>
                  <a:gdLst>
                    <a:gd name="connsiteX0" fmla="*/ 3810 w 3809"/>
                    <a:gd name="connsiteY0" fmla="*/ 0 h 1904"/>
                    <a:gd name="connsiteX1" fmla="*/ 0 w 3809"/>
                    <a:gd name="connsiteY1" fmla="*/ 1905 h 1904"/>
                    <a:gd name="connsiteX2" fmla="*/ 3810 w 3809"/>
                    <a:gd name="connsiteY2" fmla="*/ 0 h 1904"/>
                  </a:gdLst>
                  <a:ahLst/>
                  <a:cxnLst>
                    <a:cxn ang="0">
                      <a:pos x="connsiteX0" y="connsiteY0"/>
                    </a:cxn>
                    <a:cxn ang="0">
                      <a:pos x="connsiteX1" y="connsiteY1"/>
                    </a:cxn>
                    <a:cxn ang="0">
                      <a:pos x="connsiteX2" y="connsiteY2"/>
                    </a:cxn>
                  </a:cxnLst>
                  <a:rect l="l" t="t" r="r" b="b"/>
                  <a:pathLst>
                    <a:path w="3809" h="1904">
                      <a:moveTo>
                        <a:pt x="3810" y="0"/>
                      </a:moveTo>
                      <a:lnTo>
                        <a:pt x="0" y="1905"/>
                      </a:lnTo>
                      <a:cubicBezTo>
                        <a:pt x="1905" y="953"/>
                        <a:pt x="2857" y="0"/>
                        <a:pt x="3810" y="0"/>
                      </a:cubicBezTo>
                      <a:close/>
                    </a:path>
                  </a:pathLst>
                </a:custGeom>
                <a:grpFill/>
                <a:ln w="9525" cap="flat">
                  <a:noFill/>
                  <a:prstDash val="solid"/>
                  <a:miter/>
                </a:ln>
              </p:spPr>
              <p:txBody>
                <a:bodyPr rtlCol="0" anchor="ctr"/>
                <a:lstStyle/>
                <a:p>
                  <a:endParaRPr lang="zh-CN" altLang="en-US"/>
                </a:p>
              </p:txBody>
            </p:sp>
            <p:sp>
              <p:nvSpPr>
                <p:cNvPr id="555" name="任意多边形: 形状 554">
                  <a:extLst>
                    <a:ext uri="{FF2B5EF4-FFF2-40B4-BE49-F238E27FC236}">
                      <a16:creationId xmlns:a16="http://schemas.microsoft.com/office/drawing/2014/main" id="{FEFF92E8-E7BC-4E55-2163-C1A826812026}"/>
                    </a:ext>
                  </a:extLst>
                </p:cNvPr>
                <p:cNvSpPr/>
                <p:nvPr/>
              </p:nvSpPr>
              <p:spPr>
                <a:xfrm>
                  <a:off x="11007140" y="5115412"/>
                  <a:ext cx="3809" cy="1578"/>
                </a:xfrm>
                <a:custGeom>
                  <a:avLst/>
                  <a:gdLst>
                    <a:gd name="connsiteX0" fmla="*/ 3810 w 3809"/>
                    <a:gd name="connsiteY0" fmla="*/ 0 h 1578"/>
                    <a:gd name="connsiteX1" fmla="*/ 0 w 3809"/>
                    <a:gd name="connsiteY1" fmla="*/ 953 h 1578"/>
                    <a:gd name="connsiteX2" fmla="*/ 3810 w 3809"/>
                    <a:gd name="connsiteY2" fmla="*/ 0 h 1578"/>
                  </a:gdLst>
                  <a:ahLst/>
                  <a:cxnLst>
                    <a:cxn ang="0">
                      <a:pos x="connsiteX0" y="connsiteY0"/>
                    </a:cxn>
                    <a:cxn ang="0">
                      <a:pos x="connsiteX1" y="connsiteY1"/>
                    </a:cxn>
                    <a:cxn ang="0">
                      <a:pos x="connsiteX2" y="connsiteY2"/>
                    </a:cxn>
                  </a:cxnLst>
                  <a:rect l="l" t="t" r="r" b="b"/>
                  <a:pathLst>
                    <a:path w="3809" h="1578">
                      <a:moveTo>
                        <a:pt x="3810" y="0"/>
                      </a:moveTo>
                      <a:cubicBezTo>
                        <a:pt x="2857" y="0"/>
                        <a:pt x="953" y="953"/>
                        <a:pt x="0" y="953"/>
                      </a:cubicBezTo>
                      <a:cubicBezTo>
                        <a:pt x="953" y="1905"/>
                        <a:pt x="1905" y="1905"/>
                        <a:pt x="3810" y="0"/>
                      </a:cubicBezTo>
                      <a:close/>
                    </a:path>
                  </a:pathLst>
                </a:custGeom>
                <a:grpFill/>
                <a:ln w="9525" cap="flat">
                  <a:noFill/>
                  <a:prstDash val="solid"/>
                  <a:miter/>
                </a:ln>
              </p:spPr>
              <p:txBody>
                <a:bodyPr rtlCol="0" anchor="ctr"/>
                <a:lstStyle/>
                <a:p>
                  <a:endParaRPr lang="zh-CN" altLang="en-US"/>
                </a:p>
              </p:txBody>
            </p:sp>
            <p:sp>
              <p:nvSpPr>
                <p:cNvPr id="556" name="任意多边形: 形状 555">
                  <a:extLst>
                    <a:ext uri="{FF2B5EF4-FFF2-40B4-BE49-F238E27FC236}">
                      <a16:creationId xmlns:a16="http://schemas.microsoft.com/office/drawing/2014/main" id="{5D545892-3C21-7376-B25E-34FABAB5CC52}"/>
                    </a:ext>
                  </a:extLst>
                </p:cNvPr>
                <p:cNvSpPr/>
                <p:nvPr/>
              </p:nvSpPr>
              <p:spPr>
                <a:xfrm>
                  <a:off x="11045240" y="5199232"/>
                  <a:ext cx="1904" cy="952"/>
                </a:xfrm>
                <a:custGeom>
                  <a:avLst/>
                  <a:gdLst>
                    <a:gd name="connsiteX0" fmla="*/ 1905 w 1904"/>
                    <a:gd name="connsiteY0" fmla="*/ 0 h 952"/>
                    <a:gd name="connsiteX1" fmla="*/ 0 w 1904"/>
                    <a:gd name="connsiteY1" fmla="*/ 953 h 952"/>
                    <a:gd name="connsiteX2" fmla="*/ 1905 w 1904"/>
                    <a:gd name="connsiteY2" fmla="*/ 0 h 952"/>
                  </a:gdLst>
                  <a:ahLst/>
                  <a:cxnLst>
                    <a:cxn ang="0">
                      <a:pos x="connsiteX0" y="connsiteY0"/>
                    </a:cxn>
                    <a:cxn ang="0">
                      <a:pos x="connsiteX1" y="connsiteY1"/>
                    </a:cxn>
                    <a:cxn ang="0">
                      <a:pos x="connsiteX2" y="connsiteY2"/>
                    </a:cxn>
                  </a:cxnLst>
                  <a:rect l="l" t="t" r="r" b="b"/>
                  <a:pathLst>
                    <a:path w="1904" h="952">
                      <a:moveTo>
                        <a:pt x="1905" y="0"/>
                      </a:moveTo>
                      <a:cubicBezTo>
                        <a:pt x="953" y="0"/>
                        <a:pt x="953" y="953"/>
                        <a:pt x="0" y="953"/>
                      </a:cubicBezTo>
                      <a:cubicBezTo>
                        <a:pt x="953" y="953"/>
                        <a:pt x="1905" y="953"/>
                        <a:pt x="1905" y="0"/>
                      </a:cubicBezTo>
                      <a:close/>
                    </a:path>
                  </a:pathLst>
                </a:custGeom>
                <a:grpFill/>
                <a:ln w="9525" cap="flat">
                  <a:noFill/>
                  <a:prstDash val="solid"/>
                  <a:miter/>
                </a:ln>
              </p:spPr>
              <p:txBody>
                <a:bodyPr rtlCol="0" anchor="ctr"/>
                <a:lstStyle/>
                <a:p>
                  <a:endParaRPr lang="zh-CN" altLang="en-US"/>
                </a:p>
              </p:txBody>
            </p:sp>
            <p:sp>
              <p:nvSpPr>
                <p:cNvPr id="557" name="任意多边形: 形状 556">
                  <a:extLst>
                    <a:ext uri="{FF2B5EF4-FFF2-40B4-BE49-F238E27FC236}">
                      <a16:creationId xmlns:a16="http://schemas.microsoft.com/office/drawing/2014/main" id="{35DE28B5-9906-5657-25FB-61355340589A}"/>
                    </a:ext>
                  </a:extLst>
                </p:cNvPr>
                <p:cNvSpPr/>
                <p:nvPr/>
              </p:nvSpPr>
              <p:spPr>
                <a:xfrm>
                  <a:off x="11010950" y="5205900"/>
                  <a:ext cx="9525" cy="9525"/>
                </a:xfrm>
                <a:custGeom>
                  <a:avLst/>
                  <a:gdLst>
                    <a:gd name="connsiteX0" fmla="*/ 0 w 9525"/>
                    <a:gd name="connsiteY0" fmla="*/ 0 h 9525"/>
                    <a:gd name="connsiteX1" fmla="*/ 0 w 9525"/>
                    <a:gd name="connsiteY1" fmla="*/ 0 h 9525"/>
                    <a:gd name="connsiteX2" fmla="*/ 0 w 9525"/>
                    <a:gd name="connsiteY2" fmla="*/ 0 h 9525"/>
                  </a:gdLst>
                  <a:ahLst/>
                  <a:cxnLst>
                    <a:cxn ang="0">
                      <a:pos x="connsiteX0" y="connsiteY0"/>
                    </a:cxn>
                    <a:cxn ang="0">
                      <a:pos x="connsiteX1" y="connsiteY1"/>
                    </a:cxn>
                    <a:cxn ang="0">
                      <a:pos x="connsiteX2" y="connsiteY2"/>
                    </a:cxn>
                  </a:cxnLst>
                  <a:rect l="l" t="t" r="r" b="b"/>
                  <a:pathLst>
                    <a:path w="9525" h="9525">
                      <a:moveTo>
                        <a:pt x="0" y="0"/>
                      </a:moveTo>
                      <a:lnTo>
                        <a:pt x="0" y="0"/>
                      </a:lnTo>
                      <a:cubicBezTo>
                        <a:pt x="0" y="0"/>
                        <a:pt x="0" y="0"/>
                        <a:pt x="0" y="0"/>
                      </a:cubicBezTo>
                      <a:close/>
                    </a:path>
                  </a:pathLst>
                </a:custGeom>
                <a:grpFill/>
                <a:ln w="9525" cap="flat">
                  <a:noFill/>
                  <a:prstDash val="solid"/>
                  <a:miter/>
                </a:ln>
              </p:spPr>
              <p:txBody>
                <a:bodyPr rtlCol="0" anchor="ctr"/>
                <a:lstStyle/>
                <a:p>
                  <a:endParaRPr lang="zh-CN" altLang="en-US"/>
                </a:p>
              </p:txBody>
            </p:sp>
            <p:sp>
              <p:nvSpPr>
                <p:cNvPr id="558" name="任意多边形: 形状 557">
                  <a:extLst>
                    <a:ext uri="{FF2B5EF4-FFF2-40B4-BE49-F238E27FC236}">
                      <a16:creationId xmlns:a16="http://schemas.microsoft.com/office/drawing/2014/main" id="{C4BA709C-9897-FE45-D7EA-3317EDAD6D95}"/>
                    </a:ext>
                  </a:extLst>
                </p:cNvPr>
                <p:cNvSpPr/>
                <p:nvPr/>
              </p:nvSpPr>
              <p:spPr>
                <a:xfrm>
                  <a:off x="11126202" y="5312204"/>
                  <a:ext cx="2857" cy="2280"/>
                </a:xfrm>
                <a:custGeom>
                  <a:avLst/>
                  <a:gdLst>
                    <a:gd name="connsiteX0" fmla="*/ 0 w 2857"/>
                    <a:gd name="connsiteY0" fmla="*/ 1328 h 2280"/>
                    <a:gd name="connsiteX1" fmla="*/ 2857 w 2857"/>
                    <a:gd name="connsiteY1" fmla="*/ 2280 h 2280"/>
                    <a:gd name="connsiteX2" fmla="*/ 0 w 2857"/>
                    <a:gd name="connsiteY2" fmla="*/ 1328 h 2280"/>
                  </a:gdLst>
                  <a:ahLst/>
                  <a:cxnLst>
                    <a:cxn ang="0">
                      <a:pos x="connsiteX0" y="connsiteY0"/>
                    </a:cxn>
                    <a:cxn ang="0">
                      <a:pos x="connsiteX1" y="connsiteY1"/>
                    </a:cxn>
                    <a:cxn ang="0">
                      <a:pos x="connsiteX2" y="connsiteY2"/>
                    </a:cxn>
                  </a:cxnLst>
                  <a:rect l="l" t="t" r="r" b="b"/>
                  <a:pathLst>
                    <a:path w="2857" h="2280">
                      <a:moveTo>
                        <a:pt x="0" y="1328"/>
                      </a:moveTo>
                      <a:cubicBezTo>
                        <a:pt x="953" y="1328"/>
                        <a:pt x="1905" y="2280"/>
                        <a:pt x="2857" y="2280"/>
                      </a:cubicBezTo>
                      <a:cubicBezTo>
                        <a:pt x="2857" y="-577"/>
                        <a:pt x="953" y="-577"/>
                        <a:pt x="0" y="1328"/>
                      </a:cubicBezTo>
                      <a:close/>
                    </a:path>
                  </a:pathLst>
                </a:custGeom>
                <a:grpFill/>
                <a:ln w="9525" cap="flat">
                  <a:noFill/>
                  <a:prstDash val="solid"/>
                  <a:miter/>
                </a:ln>
              </p:spPr>
              <p:txBody>
                <a:bodyPr rtlCol="0" anchor="ctr"/>
                <a:lstStyle/>
                <a:p>
                  <a:endParaRPr lang="zh-CN" altLang="en-US"/>
                </a:p>
              </p:txBody>
            </p:sp>
            <p:sp>
              <p:nvSpPr>
                <p:cNvPr id="559" name="任意多边形: 形状 558">
                  <a:extLst>
                    <a:ext uri="{FF2B5EF4-FFF2-40B4-BE49-F238E27FC236}">
                      <a16:creationId xmlns:a16="http://schemas.microsoft.com/office/drawing/2014/main" id="{5FD994D1-AE99-288D-1780-8C4A4D3ED739}"/>
                    </a:ext>
                  </a:extLst>
                </p:cNvPr>
                <p:cNvSpPr/>
                <p:nvPr/>
              </p:nvSpPr>
              <p:spPr>
                <a:xfrm>
                  <a:off x="10970776" y="5131604"/>
                  <a:ext cx="158283" cy="188735"/>
                </a:xfrm>
                <a:custGeom>
                  <a:avLst/>
                  <a:gdLst>
                    <a:gd name="connsiteX0" fmla="*/ 39221 w 158283"/>
                    <a:gd name="connsiteY0" fmla="*/ 13335 h 188735"/>
                    <a:gd name="connsiteX1" fmla="*/ 24933 w 158283"/>
                    <a:gd name="connsiteY1" fmla="*/ 18098 h 188735"/>
                    <a:gd name="connsiteX2" fmla="*/ 25886 w 158283"/>
                    <a:gd name="connsiteY2" fmla="*/ 22860 h 188735"/>
                    <a:gd name="connsiteX3" fmla="*/ 13504 w 158283"/>
                    <a:gd name="connsiteY3" fmla="*/ 24765 h 188735"/>
                    <a:gd name="connsiteX4" fmla="*/ 19218 w 158283"/>
                    <a:gd name="connsiteY4" fmla="*/ 24765 h 188735"/>
                    <a:gd name="connsiteX5" fmla="*/ 7789 w 158283"/>
                    <a:gd name="connsiteY5" fmla="*/ 33338 h 188735"/>
                    <a:gd name="connsiteX6" fmla="*/ 10646 w 158283"/>
                    <a:gd name="connsiteY6" fmla="*/ 44767 h 188735"/>
                    <a:gd name="connsiteX7" fmla="*/ 8741 w 158283"/>
                    <a:gd name="connsiteY7" fmla="*/ 44767 h 188735"/>
                    <a:gd name="connsiteX8" fmla="*/ 4931 w 158283"/>
                    <a:gd name="connsiteY8" fmla="*/ 52388 h 188735"/>
                    <a:gd name="connsiteX9" fmla="*/ 3979 w 158283"/>
                    <a:gd name="connsiteY9" fmla="*/ 53340 h 188735"/>
                    <a:gd name="connsiteX10" fmla="*/ 6836 w 158283"/>
                    <a:gd name="connsiteY10" fmla="*/ 51435 h 188735"/>
                    <a:gd name="connsiteX11" fmla="*/ 1121 w 158283"/>
                    <a:gd name="connsiteY11" fmla="*/ 64770 h 188735"/>
                    <a:gd name="connsiteX12" fmla="*/ 17314 w 158283"/>
                    <a:gd name="connsiteY12" fmla="*/ 68580 h 188735"/>
                    <a:gd name="connsiteX13" fmla="*/ 14456 w 158283"/>
                    <a:gd name="connsiteY13" fmla="*/ 64770 h 188735"/>
                    <a:gd name="connsiteX14" fmla="*/ 23981 w 158283"/>
                    <a:gd name="connsiteY14" fmla="*/ 59055 h 188735"/>
                    <a:gd name="connsiteX15" fmla="*/ 23029 w 158283"/>
                    <a:gd name="connsiteY15" fmla="*/ 63817 h 188735"/>
                    <a:gd name="connsiteX16" fmla="*/ 20171 w 158283"/>
                    <a:gd name="connsiteY16" fmla="*/ 57150 h 188735"/>
                    <a:gd name="connsiteX17" fmla="*/ 28743 w 158283"/>
                    <a:gd name="connsiteY17" fmla="*/ 55245 h 188735"/>
                    <a:gd name="connsiteX18" fmla="*/ 14456 w 158283"/>
                    <a:gd name="connsiteY18" fmla="*/ 50483 h 188735"/>
                    <a:gd name="connsiteX19" fmla="*/ 23981 w 158283"/>
                    <a:gd name="connsiteY19" fmla="*/ 44767 h 188735"/>
                    <a:gd name="connsiteX20" fmla="*/ 21124 w 158283"/>
                    <a:gd name="connsiteY20" fmla="*/ 40005 h 188735"/>
                    <a:gd name="connsiteX21" fmla="*/ 39221 w 158283"/>
                    <a:gd name="connsiteY21" fmla="*/ 39053 h 188735"/>
                    <a:gd name="connsiteX22" fmla="*/ 48746 w 158283"/>
                    <a:gd name="connsiteY22" fmla="*/ 50483 h 188735"/>
                    <a:gd name="connsiteX23" fmla="*/ 26839 w 158283"/>
                    <a:gd name="connsiteY23" fmla="*/ 63817 h 188735"/>
                    <a:gd name="connsiteX24" fmla="*/ 40174 w 158283"/>
                    <a:gd name="connsiteY24" fmla="*/ 62865 h 188735"/>
                    <a:gd name="connsiteX25" fmla="*/ 28743 w 158283"/>
                    <a:gd name="connsiteY25" fmla="*/ 78105 h 188735"/>
                    <a:gd name="connsiteX26" fmla="*/ 21124 w 158283"/>
                    <a:gd name="connsiteY26" fmla="*/ 79058 h 188735"/>
                    <a:gd name="connsiteX27" fmla="*/ 26839 w 158283"/>
                    <a:gd name="connsiteY27" fmla="*/ 81915 h 188735"/>
                    <a:gd name="connsiteX28" fmla="*/ 30649 w 158283"/>
                    <a:gd name="connsiteY28" fmla="*/ 75248 h 188735"/>
                    <a:gd name="connsiteX29" fmla="*/ 39221 w 158283"/>
                    <a:gd name="connsiteY29" fmla="*/ 72390 h 188735"/>
                    <a:gd name="connsiteX30" fmla="*/ 39221 w 158283"/>
                    <a:gd name="connsiteY30" fmla="*/ 71438 h 188735"/>
                    <a:gd name="connsiteX31" fmla="*/ 51604 w 158283"/>
                    <a:gd name="connsiteY31" fmla="*/ 68580 h 188735"/>
                    <a:gd name="connsiteX32" fmla="*/ 44936 w 158283"/>
                    <a:gd name="connsiteY32" fmla="*/ 77152 h 188735"/>
                    <a:gd name="connsiteX33" fmla="*/ 43031 w 158283"/>
                    <a:gd name="connsiteY33" fmla="*/ 77152 h 188735"/>
                    <a:gd name="connsiteX34" fmla="*/ 49699 w 158283"/>
                    <a:gd name="connsiteY34" fmla="*/ 80963 h 188735"/>
                    <a:gd name="connsiteX35" fmla="*/ 47793 w 158283"/>
                    <a:gd name="connsiteY35" fmla="*/ 81915 h 188735"/>
                    <a:gd name="connsiteX36" fmla="*/ 60176 w 158283"/>
                    <a:gd name="connsiteY36" fmla="*/ 79058 h 188735"/>
                    <a:gd name="connsiteX37" fmla="*/ 47793 w 158283"/>
                    <a:gd name="connsiteY37" fmla="*/ 86677 h 188735"/>
                    <a:gd name="connsiteX38" fmla="*/ 40174 w 158283"/>
                    <a:gd name="connsiteY38" fmla="*/ 83820 h 188735"/>
                    <a:gd name="connsiteX39" fmla="*/ 29696 w 158283"/>
                    <a:gd name="connsiteY39" fmla="*/ 92392 h 188735"/>
                    <a:gd name="connsiteX40" fmla="*/ 32554 w 158283"/>
                    <a:gd name="connsiteY40" fmla="*/ 96202 h 188735"/>
                    <a:gd name="connsiteX41" fmla="*/ 39221 w 158283"/>
                    <a:gd name="connsiteY41" fmla="*/ 91440 h 188735"/>
                    <a:gd name="connsiteX42" fmla="*/ 48746 w 158283"/>
                    <a:gd name="connsiteY42" fmla="*/ 92392 h 188735"/>
                    <a:gd name="connsiteX43" fmla="*/ 42079 w 158283"/>
                    <a:gd name="connsiteY43" fmla="*/ 93345 h 188735"/>
                    <a:gd name="connsiteX44" fmla="*/ 60176 w 158283"/>
                    <a:gd name="connsiteY44" fmla="*/ 83820 h 188735"/>
                    <a:gd name="connsiteX45" fmla="*/ 62081 w 158283"/>
                    <a:gd name="connsiteY45" fmla="*/ 95250 h 188735"/>
                    <a:gd name="connsiteX46" fmla="*/ 67796 w 158283"/>
                    <a:gd name="connsiteY46" fmla="*/ 89535 h 188735"/>
                    <a:gd name="connsiteX47" fmla="*/ 91608 w 158283"/>
                    <a:gd name="connsiteY47" fmla="*/ 95250 h 188735"/>
                    <a:gd name="connsiteX48" fmla="*/ 75416 w 158283"/>
                    <a:gd name="connsiteY48" fmla="*/ 99060 h 188735"/>
                    <a:gd name="connsiteX49" fmla="*/ 59224 w 158283"/>
                    <a:gd name="connsiteY49" fmla="*/ 116205 h 188735"/>
                    <a:gd name="connsiteX50" fmla="*/ 77321 w 158283"/>
                    <a:gd name="connsiteY50" fmla="*/ 107633 h 188735"/>
                    <a:gd name="connsiteX51" fmla="*/ 73511 w 158283"/>
                    <a:gd name="connsiteY51" fmla="*/ 106680 h 188735"/>
                    <a:gd name="connsiteX52" fmla="*/ 90656 w 158283"/>
                    <a:gd name="connsiteY52" fmla="*/ 117158 h 188735"/>
                    <a:gd name="connsiteX53" fmla="*/ 85893 w 158283"/>
                    <a:gd name="connsiteY53" fmla="*/ 118110 h 188735"/>
                    <a:gd name="connsiteX54" fmla="*/ 93514 w 158283"/>
                    <a:gd name="connsiteY54" fmla="*/ 118110 h 188735"/>
                    <a:gd name="connsiteX55" fmla="*/ 83036 w 158283"/>
                    <a:gd name="connsiteY55" fmla="*/ 132398 h 188735"/>
                    <a:gd name="connsiteX56" fmla="*/ 92561 w 158283"/>
                    <a:gd name="connsiteY56" fmla="*/ 126683 h 188735"/>
                    <a:gd name="connsiteX57" fmla="*/ 90656 w 158283"/>
                    <a:gd name="connsiteY57" fmla="*/ 128588 h 188735"/>
                    <a:gd name="connsiteX58" fmla="*/ 103039 w 158283"/>
                    <a:gd name="connsiteY58" fmla="*/ 123825 h 188735"/>
                    <a:gd name="connsiteX59" fmla="*/ 91608 w 158283"/>
                    <a:gd name="connsiteY59" fmla="*/ 142875 h 188735"/>
                    <a:gd name="connsiteX60" fmla="*/ 120183 w 158283"/>
                    <a:gd name="connsiteY60" fmla="*/ 129540 h 188735"/>
                    <a:gd name="connsiteX61" fmla="*/ 109706 w 158283"/>
                    <a:gd name="connsiteY61" fmla="*/ 137160 h 188735"/>
                    <a:gd name="connsiteX62" fmla="*/ 113516 w 158283"/>
                    <a:gd name="connsiteY62" fmla="*/ 140017 h 188735"/>
                    <a:gd name="connsiteX63" fmla="*/ 93514 w 158283"/>
                    <a:gd name="connsiteY63" fmla="*/ 149542 h 188735"/>
                    <a:gd name="connsiteX64" fmla="*/ 110658 w 158283"/>
                    <a:gd name="connsiteY64" fmla="*/ 148590 h 188735"/>
                    <a:gd name="connsiteX65" fmla="*/ 111611 w 158283"/>
                    <a:gd name="connsiteY65" fmla="*/ 147638 h 188735"/>
                    <a:gd name="connsiteX66" fmla="*/ 122089 w 158283"/>
                    <a:gd name="connsiteY66" fmla="*/ 152400 h 188735"/>
                    <a:gd name="connsiteX67" fmla="*/ 110658 w 158283"/>
                    <a:gd name="connsiteY67" fmla="*/ 153352 h 188735"/>
                    <a:gd name="connsiteX68" fmla="*/ 129708 w 158283"/>
                    <a:gd name="connsiteY68" fmla="*/ 155258 h 188735"/>
                    <a:gd name="connsiteX69" fmla="*/ 122089 w 158283"/>
                    <a:gd name="connsiteY69" fmla="*/ 165735 h 188735"/>
                    <a:gd name="connsiteX70" fmla="*/ 139233 w 158283"/>
                    <a:gd name="connsiteY70" fmla="*/ 161925 h 188735"/>
                    <a:gd name="connsiteX71" fmla="*/ 131614 w 158283"/>
                    <a:gd name="connsiteY71" fmla="*/ 168592 h 188735"/>
                    <a:gd name="connsiteX72" fmla="*/ 143996 w 158283"/>
                    <a:gd name="connsiteY72" fmla="*/ 181927 h 188735"/>
                    <a:gd name="connsiteX73" fmla="*/ 153521 w 158283"/>
                    <a:gd name="connsiteY73" fmla="*/ 173355 h 188735"/>
                    <a:gd name="connsiteX74" fmla="*/ 147806 w 158283"/>
                    <a:gd name="connsiteY74" fmla="*/ 184785 h 188735"/>
                    <a:gd name="connsiteX75" fmla="*/ 143043 w 158283"/>
                    <a:gd name="connsiteY75" fmla="*/ 185738 h 188735"/>
                    <a:gd name="connsiteX76" fmla="*/ 148758 w 158283"/>
                    <a:gd name="connsiteY76" fmla="*/ 188595 h 188735"/>
                    <a:gd name="connsiteX77" fmla="*/ 158283 w 158283"/>
                    <a:gd name="connsiteY77" fmla="*/ 175260 h 188735"/>
                    <a:gd name="connsiteX78" fmla="*/ 131614 w 158283"/>
                    <a:gd name="connsiteY78" fmla="*/ 148590 h 188735"/>
                    <a:gd name="connsiteX79" fmla="*/ 127804 w 158283"/>
                    <a:gd name="connsiteY79" fmla="*/ 152400 h 188735"/>
                    <a:gd name="connsiteX80" fmla="*/ 130661 w 158283"/>
                    <a:gd name="connsiteY80" fmla="*/ 145733 h 188735"/>
                    <a:gd name="connsiteX81" fmla="*/ 131614 w 158283"/>
                    <a:gd name="connsiteY81" fmla="*/ 145733 h 188735"/>
                    <a:gd name="connsiteX82" fmla="*/ 135424 w 158283"/>
                    <a:gd name="connsiteY82" fmla="*/ 131445 h 188735"/>
                    <a:gd name="connsiteX83" fmla="*/ 123993 w 158283"/>
                    <a:gd name="connsiteY83" fmla="*/ 134302 h 188735"/>
                    <a:gd name="connsiteX84" fmla="*/ 129708 w 158283"/>
                    <a:gd name="connsiteY84" fmla="*/ 126683 h 188735"/>
                    <a:gd name="connsiteX85" fmla="*/ 117326 w 158283"/>
                    <a:gd name="connsiteY85" fmla="*/ 135255 h 188735"/>
                    <a:gd name="connsiteX86" fmla="*/ 124946 w 158283"/>
                    <a:gd name="connsiteY86" fmla="*/ 128588 h 188735"/>
                    <a:gd name="connsiteX87" fmla="*/ 106849 w 158283"/>
                    <a:gd name="connsiteY87" fmla="*/ 107633 h 188735"/>
                    <a:gd name="connsiteX88" fmla="*/ 113516 w 158283"/>
                    <a:gd name="connsiteY88" fmla="*/ 105727 h 188735"/>
                    <a:gd name="connsiteX89" fmla="*/ 114468 w 158283"/>
                    <a:gd name="connsiteY89" fmla="*/ 98108 h 188735"/>
                    <a:gd name="connsiteX90" fmla="*/ 96371 w 158283"/>
                    <a:gd name="connsiteY90" fmla="*/ 96202 h 188735"/>
                    <a:gd name="connsiteX91" fmla="*/ 90656 w 158283"/>
                    <a:gd name="connsiteY91" fmla="*/ 80010 h 188735"/>
                    <a:gd name="connsiteX92" fmla="*/ 77321 w 158283"/>
                    <a:gd name="connsiteY92" fmla="*/ 80963 h 188735"/>
                    <a:gd name="connsiteX93" fmla="*/ 96371 w 158283"/>
                    <a:gd name="connsiteY93" fmla="*/ 73342 h 188735"/>
                    <a:gd name="connsiteX94" fmla="*/ 70654 w 158283"/>
                    <a:gd name="connsiteY94" fmla="*/ 67627 h 188735"/>
                    <a:gd name="connsiteX95" fmla="*/ 73511 w 158283"/>
                    <a:gd name="connsiteY95" fmla="*/ 64770 h 188735"/>
                    <a:gd name="connsiteX96" fmla="*/ 76368 w 158283"/>
                    <a:gd name="connsiteY96" fmla="*/ 58103 h 188735"/>
                    <a:gd name="connsiteX97" fmla="*/ 67796 w 158283"/>
                    <a:gd name="connsiteY97" fmla="*/ 62865 h 188735"/>
                    <a:gd name="connsiteX98" fmla="*/ 77321 w 158283"/>
                    <a:gd name="connsiteY98" fmla="*/ 53340 h 188735"/>
                    <a:gd name="connsiteX99" fmla="*/ 52556 w 158283"/>
                    <a:gd name="connsiteY99" fmla="*/ 56198 h 188735"/>
                    <a:gd name="connsiteX100" fmla="*/ 62081 w 158283"/>
                    <a:gd name="connsiteY100" fmla="*/ 47625 h 188735"/>
                    <a:gd name="connsiteX101" fmla="*/ 50651 w 158283"/>
                    <a:gd name="connsiteY101" fmla="*/ 39053 h 188735"/>
                    <a:gd name="connsiteX102" fmla="*/ 60176 w 158283"/>
                    <a:gd name="connsiteY102" fmla="*/ 39053 h 188735"/>
                    <a:gd name="connsiteX103" fmla="*/ 55414 w 158283"/>
                    <a:gd name="connsiteY103" fmla="*/ 21908 h 188735"/>
                    <a:gd name="connsiteX104" fmla="*/ 44936 w 158283"/>
                    <a:gd name="connsiteY104" fmla="*/ 25717 h 188735"/>
                    <a:gd name="connsiteX105" fmla="*/ 54461 w 158283"/>
                    <a:gd name="connsiteY105" fmla="*/ 18098 h 188735"/>
                    <a:gd name="connsiteX106" fmla="*/ 46841 w 158283"/>
                    <a:gd name="connsiteY106" fmla="*/ 6667 h 188735"/>
                    <a:gd name="connsiteX107" fmla="*/ 49699 w 158283"/>
                    <a:gd name="connsiteY107" fmla="*/ 5715 h 188735"/>
                    <a:gd name="connsiteX108" fmla="*/ 46841 w 158283"/>
                    <a:gd name="connsiteY108" fmla="*/ 0 h 188735"/>
                    <a:gd name="connsiteX109" fmla="*/ 32554 w 158283"/>
                    <a:gd name="connsiteY109" fmla="*/ 6667 h 188735"/>
                    <a:gd name="connsiteX110" fmla="*/ 39221 w 158283"/>
                    <a:gd name="connsiteY110" fmla="*/ 13335 h 1887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Lst>
                  <a:rect l="l" t="t" r="r" b="b"/>
                  <a:pathLst>
                    <a:path w="158283" h="188735">
                      <a:moveTo>
                        <a:pt x="39221" y="13335"/>
                      </a:moveTo>
                      <a:cubicBezTo>
                        <a:pt x="27791" y="21908"/>
                        <a:pt x="36364" y="10478"/>
                        <a:pt x="24933" y="18098"/>
                      </a:cubicBezTo>
                      <a:cubicBezTo>
                        <a:pt x="28743" y="18098"/>
                        <a:pt x="31601" y="18098"/>
                        <a:pt x="25886" y="22860"/>
                      </a:cubicBezTo>
                      <a:cubicBezTo>
                        <a:pt x="18266" y="25717"/>
                        <a:pt x="23981" y="19050"/>
                        <a:pt x="13504" y="24765"/>
                      </a:cubicBezTo>
                      <a:lnTo>
                        <a:pt x="19218" y="24765"/>
                      </a:lnTo>
                      <a:cubicBezTo>
                        <a:pt x="15408" y="29528"/>
                        <a:pt x="5883" y="32385"/>
                        <a:pt x="7789" y="33338"/>
                      </a:cubicBezTo>
                      <a:cubicBezTo>
                        <a:pt x="23029" y="26670"/>
                        <a:pt x="6836" y="43815"/>
                        <a:pt x="10646" y="44767"/>
                      </a:cubicBezTo>
                      <a:lnTo>
                        <a:pt x="8741" y="44767"/>
                      </a:lnTo>
                      <a:lnTo>
                        <a:pt x="4931" y="52388"/>
                      </a:lnTo>
                      <a:cubicBezTo>
                        <a:pt x="4931" y="52388"/>
                        <a:pt x="3979" y="52388"/>
                        <a:pt x="3979" y="53340"/>
                      </a:cubicBezTo>
                      <a:cubicBezTo>
                        <a:pt x="4931" y="52388"/>
                        <a:pt x="5883" y="52388"/>
                        <a:pt x="6836" y="51435"/>
                      </a:cubicBezTo>
                      <a:cubicBezTo>
                        <a:pt x="1121" y="57150"/>
                        <a:pt x="-1736" y="62865"/>
                        <a:pt x="1121" y="64770"/>
                      </a:cubicBezTo>
                      <a:cubicBezTo>
                        <a:pt x="9693" y="60960"/>
                        <a:pt x="9693" y="72390"/>
                        <a:pt x="17314" y="68580"/>
                      </a:cubicBezTo>
                      <a:cubicBezTo>
                        <a:pt x="14456" y="68580"/>
                        <a:pt x="13504" y="67627"/>
                        <a:pt x="14456" y="64770"/>
                      </a:cubicBezTo>
                      <a:lnTo>
                        <a:pt x="23981" y="59055"/>
                      </a:lnTo>
                      <a:cubicBezTo>
                        <a:pt x="25886" y="61913"/>
                        <a:pt x="15408" y="64770"/>
                        <a:pt x="23029" y="63817"/>
                      </a:cubicBezTo>
                      <a:cubicBezTo>
                        <a:pt x="35411" y="54292"/>
                        <a:pt x="20171" y="60008"/>
                        <a:pt x="20171" y="57150"/>
                      </a:cubicBezTo>
                      <a:cubicBezTo>
                        <a:pt x="23981" y="56198"/>
                        <a:pt x="26839" y="55245"/>
                        <a:pt x="28743" y="55245"/>
                      </a:cubicBezTo>
                      <a:cubicBezTo>
                        <a:pt x="26839" y="51435"/>
                        <a:pt x="28743" y="44767"/>
                        <a:pt x="14456" y="50483"/>
                      </a:cubicBezTo>
                      <a:cubicBezTo>
                        <a:pt x="16361" y="47625"/>
                        <a:pt x="22076" y="44767"/>
                        <a:pt x="23981" y="44767"/>
                      </a:cubicBezTo>
                      <a:cubicBezTo>
                        <a:pt x="14456" y="46673"/>
                        <a:pt x="29696" y="38100"/>
                        <a:pt x="21124" y="40005"/>
                      </a:cubicBezTo>
                      <a:cubicBezTo>
                        <a:pt x="33506" y="33338"/>
                        <a:pt x="30649" y="41910"/>
                        <a:pt x="39221" y="39053"/>
                      </a:cubicBezTo>
                      <a:cubicBezTo>
                        <a:pt x="32554" y="48578"/>
                        <a:pt x="43983" y="47625"/>
                        <a:pt x="48746" y="50483"/>
                      </a:cubicBezTo>
                      <a:cubicBezTo>
                        <a:pt x="40174" y="56198"/>
                        <a:pt x="30649" y="59055"/>
                        <a:pt x="26839" y="63817"/>
                      </a:cubicBezTo>
                      <a:cubicBezTo>
                        <a:pt x="23981" y="71438"/>
                        <a:pt x="34458" y="64770"/>
                        <a:pt x="40174" y="62865"/>
                      </a:cubicBezTo>
                      <a:cubicBezTo>
                        <a:pt x="39221" y="67627"/>
                        <a:pt x="25886" y="73342"/>
                        <a:pt x="28743" y="78105"/>
                      </a:cubicBezTo>
                      <a:lnTo>
                        <a:pt x="21124" y="79058"/>
                      </a:lnTo>
                      <a:cubicBezTo>
                        <a:pt x="10646" y="90488"/>
                        <a:pt x="27791" y="78105"/>
                        <a:pt x="26839" y="81915"/>
                      </a:cubicBezTo>
                      <a:cubicBezTo>
                        <a:pt x="29696" y="79058"/>
                        <a:pt x="32554" y="77152"/>
                        <a:pt x="30649" y="75248"/>
                      </a:cubicBezTo>
                      <a:cubicBezTo>
                        <a:pt x="35411" y="71438"/>
                        <a:pt x="38268" y="72390"/>
                        <a:pt x="39221" y="72390"/>
                      </a:cubicBezTo>
                      <a:lnTo>
                        <a:pt x="39221" y="71438"/>
                      </a:lnTo>
                      <a:cubicBezTo>
                        <a:pt x="45889" y="68580"/>
                        <a:pt x="52556" y="63817"/>
                        <a:pt x="51604" y="68580"/>
                      </a:cubicBezTo>
                      <a:cubicBezTo>
                        <a:pt x="43031" y="72390"/>
                        <a:pt x="47793" y="74295"/>
                        <a:pt x="44936" y="77152"/>
                      </a:cubicBezTo>
                      <a:lnTo>
                        <a:pt x="43031" y="77152"/>
                      </a:lnTo>
                      <a:cubicBezTo>
                        <a:pt x="46841" y="77152"/>
                        <a:pt x="46841" y="80010"/>
                        <a:pt x="49699" y="80963"/>
                      </a:cubicBezTo>
                      <a:lnTo>
                        <a:pt x="47793" y="81915"/>
                      </a:lnTo>
                      <a:cubicBezTo>
                        <a:pt x="51604" y="80963"/>
                        <a:pt x="61129" y="75248"/>
                        <a:pt x="60176" y="79058"/>
                      </a:cubicBezTo>
                      <a:cubicBezTo>
                        <a:pt x="56366" y="80963"/>
                        <a:pt x="44936" y="85725"/>
                        <a:pt x="47793" y="86677"/>
                      </a:cubicBezTo>
                      <a:cubicBezTo>
                        <a:pt x="42079" y="90488"/>
                        <a:pt x="40174" y="87630"/>
                        <a:pt x="40174" y="83820"/>
                      </a:cubicBezTo>
                      <a:cubicBezTo>
                        <a:pt x="40174" y="87630"/>
                        <a:pt x="31601" y="95250"/>
                        <a:pt x="29696" y="92392"/>
                      </a:cubicBezTo>
                      <a:cubicBezTo>
                        <a:pt x="23029" y="98108"/>
                        <a:pt x="34458" y="92392"/>
                        <a:pt x="32554" y="96202"/>
                      </a:cubicBezTo>
                      <a:cubicBezTo>
                        <a:pt x="34458" y="94298"/>
                        <a:pt x="37316" y="93345"/>
                        <a:pt x="39221" y="91440"/>
                      </a:cubicBezTo>
                      <a:cubicBezTo>
                        <a:pt x="29696" y="98108"/>
                        <a:pt x="42079" y="97155"/>
                        <a:pt x="48746" y="92392"/>
                      </a:cubicBezTo>
                      <a:lnTo>
                        <a:pt x="42079" y="93345"/>
                      </a:lnTo>
                      <a:cubicBezTo>
                        <a:pt x="49699" y="87630"/>
                        <a:pt x="56366" y="87630"/>
                        <a:pt x="60176" y="83820"/>
                      </a:cubicBezTo>
                      <a:cubicBezTo>
                        <a:pt x="49699" y="93345"/>
                        <a:pt x="70654" y="86677"/>
                        <a:pt x="62081" y="95250"/>
                      </a:cubicBezTo>
                      <a:lnTo>
                        <a:pt x="67796" y="89535"/>
                      </a:lnTo>
                      <a:cubicBezTo>
                        <a:pt x="67796" y="97155"/>
                        <a:pt x="84941" y="92392"/>
                        <a:pt x="91608" y="95250"/>
                      </a:cubicBezTo>
                      <a:cubicBezTo>
                        <a:pt x="86846" y="96202"/>
                        <a:pt x="73511" y="105727"/>
                        <a:pt x="75416" y="99060"/>
                      </a:cubicBezTo>
                      <a:cubicBezTo>
                        <a:pt x="76368" y="105727"/>
                        <a:pt x="63986" y="109538"/>
                        <a:pt x="59224" y="116205"/>
                      </a:cubicBezTo>
                      <a:cubicBezTo>
                        <a:pt x="57318" y="123825"/>
                        <a:pt x="72558" y="109538"/>
                        <a:pt x="77321" y="107633"/>
                      </a:cubicBezTo>
                      <a:lnTo>
                        <a:pt x="73511" y="106680"/>
                      </a:lnTo>
                      <a:cubicBezTo>
                        <a:pt x="90656" y="99060"/>
                        <a:pt x="78274" y="119063"/>
                        <a:pt x="90656" y="117158"/>
                      </a:cubicBezTo>
                      <a:cubicBezTo>
                        <a:pt x="86846" y="120015"/>
                        <a:pt x="87799" y="118110"/>
                        <a:pt x="85893" y="118110"/>
                      </a:cubicBezTo>
                      <a:cubicBezTo>
                        <a:pt x="80179" y="126683"/>
                        <a:pt x="88751" y="119063"/>
                        <a:pt x="93514" y="118110"/>
                      </a:cubicBezTo>
                      <a:cubicBezTo>
                        <a:pt x="94466" y="121920"/>
                        <a:pt x="93514" y="126683"/>
                        <a:pt x="83036" y="132398"/>
                      </a:cubicBezTo>
                      <a:cubicBezTo>
                        <a:pt x="83036" y="137160"/>
                        <a:pt x="88751" y="127635"/>
                        <a:pt x="92561" y="126683"/>
                      </a:cubicBezTo>
                      <a:lnTo>
                        <a:pt x="90656" y="128588"/>
                      </a:lnTo>
                      <a:lnTo>
                        <a:pt x="103039" y="123825"/>
                      </a:lnTo>
                      <a:cubicBezTo>
                        <a:pt x="102086" y="128588"/>
                        <a:pt x="99229" y="135255"/>
                        <a:pt x="91608" y="142875"/>
                      </a:cubicBezTo>
                      <a:cubicBezTo>
                        <a:pt x="97324" y="146685"/>
                        <a:pt x="113516" y="128588"/>
                        <a:pt x="120183" y="129540"/>
                      </a:cubicBezTo>
                      <a:cubicBezTo>
                        <a:pt x="117326" y="135255"/>
                        <a:pt x="113516" y="134302"/>
                        <a:pt x="109706" y="137160"/>
                      </a:cubicBezTo>
                      <a:lnTo>
                        <a:pt x="113516" y="140017"/>
                      </a:lnTo>
                      <a:cubicBezTo>
                        <a:pt x="103039" y="146685"/>
                        <a:pt x="104943" y="140017"/>
                        <a:pt x="93514" y="149542"/>
                      </a:cubicBezTo>
                      <a:cubicBezTo>
                        <a:pt x="107801" y="142875"/>
                        <a:pt x="100181" y="150495"/>
                        <a:pt x="110658" y="148590"/>
                      </a:cubicBezTo>
                      <a:lnTo>
                        <a:pt x="111611" y="147638"/>
                      </a:lnTo>
                      <a:cubicBezTo>
                        <a:pt x="121136" y="142875"/>
                        <a:pt x="118279" y="151448"/>
                        <a:pt x="122089" y="152400"/>
                      </a:cubicBezTo>
                      <a:cubicBezTo>
                        <a:pt x="116374" y="155258"/>
                        <a:pt x="114468" y="153352"/>
                        <a:pt x="110658" y="153352"/>
                      </a:cubicBezTo>
                      <a:cubicBezTo>
                        <a:pt x="108754" y="159067"/>
                        <a:pt x="118279" y="161925"/>
                        <a:pt x="129708" y="155258"/>
                      </a:cubicBezTo>
                      <a:cubicBezTo>
                        <a:pt x="129708" y="158115"/>
                        <a:pt x="127804" y="164783"/>
                        <a:pt x="122089" y="165735"/>
                      </a:cubicBezTo>
                      <a:cubicBezTo>
                        <a:pt x="124946" y="172402"/>
                        <a:pt x="138281" y="155258"/>
                        <a:pt x="139233" y="161925"/>
                      </a:cubicBezTo>
                      <a:lnTo>
                        <a:pt x="131614" y="168592"/>
                      </a:lnTo>
                      <a:cubicBezTo>
                        <a:pt x="124946" y="182880"/>
                        <a:pt x="149711" y="168592"/>
                        <a:pt x="143996" y="181927"/>
                      </a:cubicBezTo>
                      <a:lnTo>
                        <a:pt x="153521" y="173355"/>
                      </a:lnTo>
                      <a:cubicBezTo>
                        <a:pt x="150664" y="178117"/>
                        <a:pt x="150664" y="180975"/>
                        <a:pt x="147806" y="184785"/>
                      </a:cubicBezTo>
                      <a:lnTo>
                        <a:pt x="143043" y="185738"/>
                      </a:lnTo>
                      <a:cubicBezTo>
                        <a:pt x="137329" y="194310"/>
                        <a:pt x="152568" y="180975"/>
                        <a:pt x="148758" y="188595"/>
                      </a:cubicBezTo>
                      <a:cubicBezTo>
                        <a:pt x="151616" y="185738"/>
                        <a:pt x="155426" y="178117"/>
                        <a:pt x="158283" y="175260"/>
                      </a:cubicBezTo>
                      <a:cubicBezTo>
                        <a:pt x="144949" y="171450"/>
                        <a:pt x="149711" y="150495"/>
                        <a:pt x="131614" y="148590"/>
                      </a:cubicBezTo>
                      <a:cubicBezTo>
                        <a:pt x="130661" y="149542"/>
                        <a:pt x="129708" y="151448"/>
                        <a:pt x="127804" y="152400"/>
                      </a:cubicBezTo>
                      <a:cubicBezTo>
                        <a:pt x="128756" y="149542"/>
                        <a:pt x="124946" y="149542"/>
                        <a:pt x="130661" y="145733"/>
                      </a:cubicBezTo>
                      <a:lnTo>
                        <a:pt x="131614" y="145733"/>
                      </a:lnTo>
                      <a:cubicBezTo>
                        <a:pt x="126851" y="144780"/>
                        <a:pt x="137329" y="133350"/>
                        <a:pt x="135424" y="131445"/>
                      </a:cubicBezTo>
                      <a:cubicBezTo>
                        <a:pt x="127804" y="136208"/>
                        <a:pt x="133518" y="123825"/>
                        <a:pt x="123993" y="134302"/>
                      </a:cubicBezTo>
                      <a:lnTo>
                        <a:pt x="129708" y="126683"/>
                      </a:lnTo>
                      <a:cubicBezTo>
                        <a:pt x="124946" y="129540"/>
                        <a:pt x="120183" y="134302"/>
                        <a:pt x="117326" y="135255"/>
                      </a:cubicBezTo>
                      <a:cubicBezTo>
                        <a:pt x="116374" y="132398"/>
                        <a:pt x="121136" y="129540"/>
                        <a:pt x="124946" y="128588"/>
                      </a:cubicBezTo>
                      <a:cubicBezTo>
                        <a:pt x="123993" y="118110"/>
                        <a:pt x="116374" y="111442"/>
                        <a:pt x="106849" y="107633"/>
                      </a:cubicBezTo>
                      <a:lnTo>
                        <a:pt x="113516" y="105727"/>
                      </a:lnTo>
                      <a:cubicBezTo>
                        <a:pt x="114468" y="101917"/>
                        <a:pt x="99229" y="106680"/>
                        <a:pt x="114468" y="98108"/>
                      </a:cubicBezTo>
                      <a:cubicBezTo>
                        <a:pt x="106849" y="99060"/>
                        <a:pt x="111611" y="85725"/>
                        <a:pt x="96371" y="96202"/>
                      </a:cubicBezTo>
                      <a:cubicBezTo>
                        <a:pt x="108754" y="83820"/>
                        <a:pt x="96371" y="82867"/>
                        <a:pt x="90656" y="80010"/>
                      </a:cubicBezTo>
                      <a:cubicBezTo>
                        <a:pt x="79226" y="89535"/>
                        <a:pt x="83989" y="78105"/>
                        <a:pt x="77321" y="80963"/>
                      </a:cubicBezTo>
                      <a:cubicBezTo>
                        <a:pt x="85893" y="73342"/>
                        <a:pt x="89704" y="78105"/>
                        <a:pt x="96371" y="73342"/>
                      </a:cubicBezTo>
                      <a:cubicBezTo>
                        <a:pt x="78274" y="79058"/>
                        <a:pt x="97324" y="51435"/>
                        <a:pt x="70654" y="67627"/>
                      </a:cubicBezTo>
                      <a:cubicBezTo>
                        <a:pt x="71606" y="66675"/>
                        <a:pt x="72558" y="65723"/>
                        <a:pt x="73511" y="64770"/>
                      </a:cubicBezTo>
                      <a:cubicBezTo>
                        <a:pt x="72558" y="63817"/>
                        <a:pt x="76368" y="59055"/>
                        <a:pt x="76368" y="58103"/>
                      </a:cubicBezTo>
                      <a:cubicBezTo>
                        <a:pt x="71606" y="60960"/>
                        <a:pt x="71606" y="63817"/>
                        <a:pt x="67796" y="62865"/>
                      </a:cubicBezTo>
                      <a:cubicBezTo>
                        <a:pt x="67796" y="60008"/>
                        <a:pt x="75416" y="56198"/>
                        <a:pt x="77321" y="53340"/>
                      </a:cubicBezTo>
                      <a:cubicBezTo>
                        <a:pt x="69701" y="53340"/>
                        <a:pt x="63033" y="49530"/>
                        <a:pt x="52556" y="56198"/>
                      </a:cubicBezTo>
                      <a:cubicBezTo>
                        <a:pt x="54461" y="53340"/>
                        <a:pt x="59224" y="48578"/>
                        <a:pt x="62081" y="47625"/>
                      </a:cubicBezTo>
                      <a:cubicBezTo>
                        <a:pt x="50651" y="47625"/>
                        <a:pt x="60176" y="40958"/>
                        <a:pt x="50651" y="39053"/>
                      </a:cubicBezTo>
                      <a:cubicBezTo>
                        <a:pt x="52556" y="40958"/>
                        <a:pt x="62081" y="32385"/>
                        <a:pt x="60176" y="39053"/>
                      </a:cubicBezTo>
                      <a:cubicBezTo>
                        <a:pt x="72558" y="26670"/>
                        <a:pt x="51604" y="32385"/>
                        <a:pt x="55414" y="21908"/>
                      </a:cubicBezTo>
                      <a:lnTo>
                        <a:pt x="44936" y="25717"/>
                      </a:lnTo>
                      <a:cubicBezTo>
                        <a:pt x="41126" y="23813"/>
                        <a:pt x="49699" y="18098"/>
                        <a:pt x="54461" y="18098"/>
                      </a:cubicBezTo>
                      <a:cubicBezTo>
                        <a:pt x="57318" y="9525"/>
                        <a:pt x="49699" y="10478"/>
                        <a:pt x="46841" y="6667"/>
                      </a:cubicBezTo>
                      <a:cubicBezTo>
                        <a:pt x="47793" y="5715"/>
                        <a:pt x="49699" y="4763"/>
                        <a:pt x="49699" y="5715"/>
                      </a:cubicBezTo>
                      <a:lnTo>
                        <a:pt x="46841" y="0"/>
                      </a:lnTo>
                      <a:cubicBezTo>
                        <a:pt x="43983" y="953"/>
                        <a:pt x="38268" y="1905"/>
                        <a:pt x="32554" y="6667"/>
                      </a:cubicBezTo>
                      <a:cubicBezTo>
                        <a:pt x="36364" y="9525"/>
                        <a:pt x="40174" y="8573"/>
                        <a:pt x="39221" y="13335"/>
                      </a:cubicBezTo>
                      <a:close/>
                    </a:path>
                  </a:pathLst>
                </a:custGeom>
                <a:grpFill/>
                <a:ln w="9525" cap="flat">
                  <a:noFill/>
                  <a:prstDash val="solid"/>
                  <a:miter/>
                </a:ln>
              </p:spPr>
              <p:txBody>
                <a:bodyPr rtlCol="0" anchor="ctr"/>
                <a:lstStyle/>
                <a:p>
                  <a:endParaRPr lang="zh-CN" altLang="en-US"/>
                </a:p>
              </p:txBody>
            </p:sp>
            <p:sp>
              <p:nvSpPr>
                <p:cNvPr id="560" name="任意多边形: 形状 559">
                  <a:extLst>
                    <a:ext uri="{FF2B5EF4-FFF2-40B4-BE49-F238E27FC236}">
                      <a16:creationId xmlns:a16="http://schemas.microsoft.com/office/drawing/2014/main" id="{EEB88481-60C9-0408-1B06-2EF58CCEBDE7}"/>
                    </a:ext>
                  </a:extLst>
                </p:cNvPr>
                <p:cNvSpPr/>
                <p:nvPr/>
              </p:nvSpPr>
              <p:spPr>
                <a:xfrm>
                  <a:off x="11000472" y="5143987"/>
                  <a:ext cx="952" cy="952"/>
                </a:xfrm>
                <a:custGeom>
                  <a:avLst/>
                  <a:gdLst>
                    <a:gd name="connsiteX0" fmla="*/ 953 w 952"/>
                    <a:gd name="connsiteY0" fmla="*/ 0 h 952"/>
                    <a:gd name="connsiteX1" fmla="*/ 0 w 952"/>
                    <a:gd name="connsiteY1" fmla="*/ 953 h 952"/>
                    <a:gd name="connsiteX2" fmla="*/ 0 w 952"/>
                    <a:gd name="connsiteY2" fmla="*/ 953 h 952"/>
                    <a:gd name="connsiteX3" fmla="*/ 953 w 952"/>
                    <a:gd name="connsiteY3" fmla="*/ 0 h 952"/>
                  </a:gdLst>
                  <a:ahLst/>
                  <a:cxnLst>
                    <a:cxn ang="0">
                      <a:pos x="connsiteX0" y="connsiteY0"/>
                    </a:cxn>
                    <a:cxn ang="0">
                      <a:pos x="connsiteX1" y="connsiteY1"/>
                    </a:cxn>
                    <a:cxn ang="0">
                      <a:pos x="connsiteX2" y="connsiteY2"/>
                    </a:cxn>
                    <a:cxn ang="0">
                      <a:pos x="connsiteX3" y="connsiteY3"/>
                    </a:cxn>
                  </a:cxnLst>
                  <a:rect l="l" t="t" r="r" b="b"/>
                  <a:pathLst>
                    <a:path w="952" h="952">
                      <a:moveTo>
                        <a:pt x="953" y="0"/>
                      </a:moveTo>
                      <a:lnTo>
                        <a:pt x="0" y="953"/>
                      </a:lnTo>
                      <a:lnTo>
                        <a:pt x="0" y="953"/>
                      </a:lnTo>
                      <a:cubicBezTo>
                        <a:pt x="953" y="0"/>
                        <a:pt x="953" y="0"/>
                        <a:pt x="953" y="0"/>
                      </a:cubicBezTo>
                      <a:close/>
                    </a:path>
                  </a:pathLst>
                </a:custGeom>
                <a:grpFill/>
                <a:ln w="9525" cap="flat">
                  <a:noFill/>
                  <a:prstDash val="solid"/>
                  <a:miter/>
                </a:ln>
              </p:spPr>
              <p:txBody>
                <a:bodyPr rtlCol="0" anchor="ctr"/>
                <a:lstStyle/>
                <a:p>
                  <a:endParaRPr lang="zh-CN" altLang="en-US"/>
                </a:p>
              </p:txBody>
            </p:sp>
            <p:sp>
              <p:nvSpPr>
                <p:cNvPr id="561" name="任意多边形: 形状 560">
                  <a:extLst>
                    <a:ext uri="{FF2B5EF4-FFF2-40B4-BE49-F238E27FC236}">
                      <a16:creationId xmlns:a16="http://schemas.microsoft.com/office/drawing/2014/main" id="{38D755F0-55C2-EBC5-E837-6D70C276E9CE}"/>
                    </a:ext>
                  </a:extLst>
                </p:cNvPr>
                <p:cNvSpPr/>
                <p:nvPr/>
              </p:nvSpPr>
              <p:spPr>
                <a:xfrm>
                  <a:off x="10995709" y="5215425"/>
                  <a:ext cx="2857" cy="3809"/>
                </a:xfrm>
                <a:custGeom>
                  <a:avLst/>
                  <a:gdLst>
                    <a:gd name="connsiteX0" fmla="*/ 0 w 2857"/>
                    <a:gd name="connsiteY0" fmla="*/ 3810 h 3809"/>
                    <a:gd name="connsiteX1" fmla="*/ 2858 w 2857"/>
                    <a:gd name="connsiteY1" fmla="*/ 0 h 3809"/>
                    <a:gd name="connsiteX2" fmla="*/ 0 w 2857"/>
                    <a:gd name="connsiteY2" fmla="*/ 3810 h 3809"/>
                  </a:gdLst>
                  <a:ahLst/>
                  <a:cxnLst>
                    <a:cxn ang="0">
                      <a:pos x="connsiteX0" y="connsiteY0"/>
                    </a:cxn>
                    <a:cxn ang="0">
                      <a:pos x="connsiteX1" y="connsiteY1"/>
                    </a:cxn>
                    <a:cxn ang="0">
                      <a:pos x="connsiteX2" y="connsiteY2"/>
                    </a:cxn>
                  </a:cxnLst>
                  <a:rect l="l" t="t" r="r" b="b"/>
                  <a:pathLst>
                    <a:path w="2857" h="3809">
                      <a:moveTo>
                        <a:pt x="0" y="3810"/>
                      </a:moveTo>
                      <a:cubicBezTo>
                        <a:pt x="1905" y="1905"/>
                        <a:pt x="2858" y="953"/>
                        <a:pt x="2858" y="0"/>
                      </a:cubicBezTo>
                      <a:cubicBezTo>
                        <a:pt x="953" y="953"/>
                        <a:pt x="0" y="2857"/>
                        <a:pt x="0" y="3810"/>
                      </a:cubicBezTo>
                      <a:close/>
                    </a:path>
                  </a:pathLst>
                </a:custGeom>
                <a:grpFill/>
                <a:ln w="9525" cap="flat">
                  <a:noFill/>
                  <a:prstDash val="solid"/>
                  <a:miter/>
                </a:ln>
              </p:spPr>
              <p:txBody>
                <a:bodyPr rtlCol="0" anchor="ctr"/>
                <a:lstStyle/>
                <a:p>
                  <a:endParaRPr lang="zh-CN" altLang="en-US"/>
                </a:p>
              </p:txBody>
            </p:sp>
            <p:sp>
              <p:nvSpPr>
                <p:cNvPr id="562" name="任意多边形: 形状 561">
                  <a:extLst>
                    <a:ext uri="{FF2B5EF4-FFF2-40B4-BE49-F238E27FC236}">
                      <a16:creationId xmlns:a16="http://schemas.microsoft.com/office/drawing/2014/main" id="{65EA5E13-D3BF-4B51-72D1-A8459F6AC690}"/>
                    </a:ext>
                  </a:extLst>
                </p:cNvPr>
                <p:cNvSpPr/>
                <p:nvPr/>
              </p:nvSpPr>
              <p:spPr>
                <a:xfrm>
                  <a:off x="10890934" y="5011803"/>
                  <a:ext cx="128587" cy="147433"/>
                </a:xfrm>
                <a:custGeom>
                  <a:avLst/>
                  <a:gdLst>
                    <a:gd name="connsiteX0" fmla="*/ 61913 w 128587"/>
                    <a:gd name="connsiteY0" fmla="*/ 91227 h 147433"/>
                    <a:gd name="connsiteX1" fmla="*/ 63818 w 128587"/>
                    <a:gd name="connsiteY1" fmla="*/ 97894 h 147433"/>
                    <a:gd name="connsiteX2" fmla="*/ 48578 w 128587"/>
                    <a:gd name="connsiteY2" fmla="*/ 105514 h 147433"/>
                    <a:gd name="connsiteX3" fmla="*/ 54293 w 128587"/>
                    <a:gd name="connsiteY3" fmla="*/ 114087 h 147433"/>
                    <a:gd name="connsiteX4" fmla="*/ 39053 w 128587"/>
                    <a:gd name="connsiteY4" fmla="*/ 119802 h 147433"/>
                    <a:gd name="connsiteX5" fmla="*/ 60960 w 128587"/>
                    <a:gd name="connsiteY5" fmla="*/ 116944 h 147433"/>
                    <a:gd name="connsiteX6" fmla="*/ 66675 w 128587"/>
                    <a:gd name="connsiteY6" fmla="*/ 129327 h 147433"/>
                    <a:gd name="connsiteX7" fmla="*/ 45720 w 128587"/>
                    <a:gd name="connsiteY7" fmla="*/ 137900 h 147433"/>
                    <a:gd name="connsiteX8" fmla="*/ 97155 w 128587"/>
                    <a:gd name="connsiteY8" fmla="*/ 128374 h 147433"/>
                    <a:gd name="connsiteX9" fmla="*/ 75247 w 128587"/>
                    <a:gd name="connsiteY9" fmla="*/ 143614 h 147433"/>
                    <a:gd name="connsiteX10" fmla="*/ 86678 w 128587"/>
                    <a:gd name="connsiteY10" fmla="*/ 146472 h 147433"/>
                    <a:gd name="connsiteX11" fmla="*/ 86678 w 128587"/>
                    <a:gd name="connsiteY11" fmla="*/ 142662 h 147433"/>
                    <a:gd name="connsiteX12" fmla="*/ 110490 w 128587"/>
                    <a:gd name="connsiteY12" fmla="*/ 132184 h 147433"/>
                    <a:gd name="connsiteX13" fmla="*/ 104775 w 128587"/>
                    <a:gd name="connsiteY13" fmla="*/ 126469 h 147433"/>
                    <a:gd name="connsiteX14" fmla="*/ 116205 w 128587"/>
                    <a:gd name="connsiteY14" fmla="*/ 126469 h 147433"/>
                    <a:gd name="connsiteX15" fmla="*/ 128588 w 128587"/>
                    <a:gd name="connsiteY15" fmla="*/ 115039 h 147433"/>
                    <a:gd name="connsiteX16" fmla="*/ 119063 w 128587"/>
                    <a:gd name="connsiteY16" fmla="*/ 114087 h 147433"/>
                    <a:gd name="connsiteX17" fmla="*/ 122872 w 128587"/>
                    <a:gd name="connsiteY17" fmla="*/ 111229 h 147433"/>
                    <a:gd name="connsiteX18" fmla="*/ 112395 w 128587"/>
                    <a:gd name="connsiteY18" fmla="*/ 107419 h 147433"/>
                    <a:gd name="connsiteX19" fmla="*/ 115253 w 128587"/>
                    <a:gd name="connsiteY19" fmla="*/ 105514 h 147433"/>
                    <a:gd name="connsiteX20" fmla="*/ 100965 w 128587"/>
                    <a:gd name="connsiteY20" fmla="*/ 109324 h 147433"/>
                    <a:gd name="connsiteX21" fmla="*/ 101918 w 128587"/>
                    <a:gd name="connsiteY21" fmla="*/ 110277 h 147433"/>
                    <a:gd name="connsiteX22" fmla="*/ 72390 w 128587"/>
                    <a:gd name="connsiteY22" fmla="*/ 123612 h 147433"/>
                    <a:gd name="connsiteX23" fmla="*/ 71438 w 128587"/>
                    <a:gd name="connsiteY23" fmla="*/ 115039 h 147433"/>
                    <a:gd name="connsiteX24" fmla="*/ 103822 w 128587"/>
                    <a:gd name="connsiteY24" fmla="*/ 102657 h 147433"/>
                    <a:gd name="connsiteX25" fmla="*/ 108585 w 128587"/>
                    <a:gd name="connsiteY25" fmla="*/ 99799 h 147433"/>
                    <a:gd name="connsiteX26" fmla="*/ 86678 w 128587"/>
                    <a:gd name="connsiteY26" fmla="*/ 104562 h 147433"/>
                    <a:gd name="connsiteX27" fmla="*/ 65722 w 128587"/>
                    <a:gd name="connsiteY27" fmla="*/ 96942 h 147433"/>
                    <a:gd name="connsiteX28" fmla="*/ 82868 w 128587"/>
                    <a:gd name="connsiteY28" fmla="*/ 91227 h 147433"/>
                    <a:gd name="connsiteX29" fmla="*/ 79058 w 128587"/>
                    <a:gd name="connsiteY29" fmla="*/ 96942 h 147433"/>
                    <a:gd name="connsiteX30" fmla="*/ 102870 w 128587"/>
                    <a:gd name="connsiteY30" fmla="*/ 90274 h 147433"/>
                    <a:gd name="connsiteX31" fmla="*/ 91440 w 128587"/>
                    <a:gd name="connsiteY31" fmla="*/ 98847 h 147433"/>
                    <a:gd name="connsiteX32" fmla="*/ 113347 w 128587"/>
                    <a:gd name="connsiteY32" fmla="*/ 90274 h 147433"/>
                    <a:gd name="connsiteX33" fmla="*/ 101918 w 128587"/>
                    <a:gd name="connsiteY33" fmla="*/ 85512 h 147433"/>
                    <a:gd name="connsiteX34" fmla="*/ 84772 w 128587"/>
                    <a:gd name="connsiteY34" fmla="*/ 62652 h 147433"/>
                    <a:gd name="connsiteX35" fmla="*/ 40958 w 128587"/>
                    <a:gd name="connsiteY35" fmla="*/ 4549 h 147433"/>
                    <a:gd name="connsiteX36" fmla="*/ 12383 w 128587"/>
                    <a:gd name="connsiteY36" fmla="*/ 5502 h 147433"/>
                    <a:gd name="connsiteX37" fmla="*/ 5715 w 128587"/>
                    <a:gd name="connsiteY37" fmla="*/ 15027 h 147433"/>
                    <a:gd name="connsiteX38" fmla="*/ 20003 w 128587"/>
                    <a:gd name="connsiteY38" fmla="*/ 15979 h 147433"/>
                    <a:gd name="connsiteX39" fmla="*/ 13335 w 128587"/>
                    <a:gd name="connsiteY39" fmla="*/ 16932 h 147433"/>
                    <a:gd name="connsiteX40" fmla="*/ 13335 w 128587"/>
                    <a:gd name="connsiteY40" fmla="*/ 17884 h 147433"/>
                    <a:gd name="connsiteX41" fmla="*/ 5715 w 128587"/>
                    <a:gd name="connsiteY41" fmla="*/ 19789 h 147433"/>
                    <a:gd name="connsiteX42" fmla="*/ 19050 w 128587"/>
                    <a:gd name="connsiteY42" fmla="*/ 31219 h 147433"/>
                    <a:gd name="connsiteX43" fmla="*/ 0 w 128587"/>
                    <a:gd name="connsiteY43" fmla="*/ 36934 h 147433"/>
                    <a:gd name="connsiteX44" fmla="*/ 12383 w 128587"/>
                    <a:gd name="connsiteY44" fmla="*/ 70272 h 147433"/>
                    <a:gd name="connsiteX45" fmla="*/ 30480 w 128587"/>
                    <a:gd name="connsiteY45" fmla="*/ 62652 h 147433"/>
                    <a:gd name="connsiteX46" fmla="*/ 26670 w 128587"/>
                    <a:gd name="connsiteY46" fmla="*/ 66462 h 147433"/>
                    <a:gd name="connsiteX47" fmla="*/ 40005 w 128587"/>
                    <a:gd name="connsiteY47" fmla="*/ 56937 h 147433"/>
                    <a:gd name="connsiteX48" fmla="*/ 69533 w 128587"/>
                    <a:gd name="connsiteY48" fmla="*/ 55032 h 147433"/>
                    <a:gd name="connsiteX49" fmla="*/ 62865 w 128587"/>
                    <a:gd name="connsiteY49" fmla="*/ 58842 h 147433"/>
                    <a:gd name="connsiteX50" fmla="*/ 72390 w 128587"/>
                    <a:gd name="connsiteY50" fmla="*/ 63604 h 147433"/>
                    <a:gd name="connsiteX51" fmla="*/ 52388 w 128587"/>
                    <a:gd name="connsiteY51" fmla="*/ 71224 h 147433"/>
                    <a:gd name="connsiteX52" fmla="*/ 56197 w 128587"/>
                    <a:gd name="connsiteY52" fmla="*/ 71224 h 147433"/>
                    <a:gd name="connsiteX53" fmla="*/ 32385 w 128587"/>
                    <a:gd name="connsiteY53" fmla="*/ 80749 h 147433"/>
                    <a:gd name="connsiteX54" fmla="*/ 44768 w 128587"/>
                    <a:gd name="connsiteY54" fmla="*/ 92179 h 147433"/>
                    <a:gd name="connsiteX55" fmla="*/ 26670 w 128587"/>
                    <a:gd name="connsiteY55" fmla="*/ 93132 h 147433"/>
                    <a:gd name="connsiteX56" fmla="*/ 28575 w 128587"/>
                    <a:gd name="connsiteY56" fmla="*/ 100752 h 147433"/>
                    <a:gd name="connsiteX57" fmla="*/ 38100 w 128587"/>
                    <a:gd name="connsiteY57" fmla="*/ 95989 h 147433"/>
                    <a:gd name="connsiteX58" fmla="*/ 23813 w 128587"/>
                    <a:gd name="connsiteY58" fmla="*/ 105514 h 147433"/>
                    <a:gd name="connsiteX59" fmla="*/ 61913 w 128587"/>
                    <a:gd name="connsiteY59" fmla="*/ 91227 h 1474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128587" h="147433">
                      <a:moveTo>
                        <a:pt x="61913" y="91227"/>
                      </a:moveTo>
                      <a:cubicBezTo>
                        <a:pt x="47625" y="100752"/>
                        <a:pt x="66675" y="93132"/>
                        <a:pt x="63818" y="97894"/>
                      </a:cubicBezTo>
                      <a:cubicBezTo>
                        <a:pt x="60008" y="96942"/>
                        <a:pt x="52388" y="102657"/>
                        <a:pt x="48578" y="105514"/>
                      </a:cubicBezTo>
                      <a:cubicBezTo>
                        <a:pt x="68580" y="96942"/>
                        <a:pt x="46672" y="111229"/>
                        <a:pt x="54293" y="114087"/>
                      </a:cubicBezTo>
                      <a:cubicBezTo>
                        <a:pt x="48578" y="117897"/>
                        <a:pt x="45720" y="115992"/>
                        <a:pt x="39053" y="119802"/>
                      </a:cubicBezTo>
                      <a:cubicBezTo>
                        <a:pt x="45720" y="119802"/>
                        <a:pt x="50483" y="122659"/>
                        <a:pt x="60960" y="116944"/>
                      </a:cubicBezTo>
                      <a:cubicBezTo>
                        <a:pt x="63818" y="121707"/>
                        <a:pt x="62865" y="127422"/>
                        <a:pt x="66675" y="129327"/>
                      </a:cubicBezTo>
                      <a:cubicBezTo>
                        <a:pt x="60008" y="128374"/>
                        <a:pt x="56197" y="135042"/>
                        <a:pt x="45720" y="137900"/>
                      </a:cubicBezTo>
                      <a:cubicBezTo>
                        <a:pt x="60008" y="134089"/>
                        <a:pt x="79058" y="133137"/>
                        <a:pt x="97155" y="128374"/>
                      </a:cubicBezTo>
                      <a:cubicBezTo>
                        <a:pt x="86678" y="135994"/>
                        <a:pt x="85725" y="136947"/>
                        <a:pt x="75247" y="143614"/>
                      </a:cubicBezTo>
                      <a:cubicBezTo>
                        <a:pt x="71438" y="154092"/>
                        <a:pt x="86678" y="138852"/>
                        <a:pt x="86678" y="146472"/>
                      </a:cubicBezTo>
                      <a:lnTo>
                        <a:pt x="86678" y="142662"/>
                      </a:lnTo>
                      <a:cubicBezTo>
                        <a:pt x="91440" y="142662"/>
                        <a:pt x="101918" y="135994"/>
                        <a:pt x="110490" y="132184"/>
                      </a:cubicBezTo>
                      <a:lnTo>
                        <a:pt x="104775" y="126469"/>
                      </a:lnTo>
                      <a:cubicBezTo>
                        <a:pt x="112395" y="121707"/>
                        <a:pt x="114300" y="126469"/>
                        <a:pt x="116205" y="126469"/>
                      </a:cubicBezTo>
                      <a:cubicBezTo>
                        <a:pt x="126683" y="122659"/>
                        <a:pt x="120968" y="118849"/>
                        <a:pt x="128588" y="115039"/>
                      </a:cubicBezTo>
                      <a:cubicBezTo>
                        <a:pt x="121920" y="117897"/>
                        <a:pt x="121920" y="114087"/>
                        <a:pt x="119063" y="114087"/>
                      </a:cubicBezTo>
                      <a:lnTo>
                        <a:pt x="122872" y="111229"/>
                      </a:lnTo>
                      <a:cubicBezTo>
                        <a:pt x="124778" y="105514"/>
                        <a:pt x="114300" y="110277"/>
                        <a:pt x="112395" y="107419"/>
                      </a:cubicBezTo>
                      <a:cubicBezTo>
                        <a:pt x="113347" y="106467"/>
                        <a:pt x="114300" y="105514"/>
                        <a:pt x="115253" y="105514"/>
                      </a:cubicBezTo>
                      <a:cubicBezTo>
                        <a:pt x="110490" y="107419"/>
                        <a:pt x="103822" y="110277"/>
                        <a:pt x="100965" y="109324"/>
                      </a:cubicBezTo>
                      <a:lnTo>
                        <a:pt x="101918" y="110277"/>
                      </a:lnTo>
                      <a:cubicBezTo>
                        <a:pt x="90488" y="114087"/>
                        <a:pt x="80963" y="112182"/>
                        <a:pt x="72390" y="123612"/>
                      </a:cubicBezTo>
                      <a:lnTo>
                        <a:pt x="71438" y="115039"/>
                      </a:lnTo>
                      <a:cubicBezTo>
                        <a:pt x="82868" y="109324"/>
                        <a:pt x="100013" y="99799"/>
                        <a:pt x="103822" y="102657"/>
                      </a:cubicBezTo>
                      <a:lnTo>
                        <a:pt x="108585" y="99799"/>
                      </a:lnTo>
                      <a:cubicBezTo>
                        <a:pt x="113347" y="93132"/>
                        <a:pt x="95250" y="96942"/>
                        <a:pt x="86678" y="104562"/>
                      </a:cubicBezTo>
                      <a:cubicBezTo>
                        <a:pt x="59055" y="117897"/>
                        <a:pt x="79058" y="95037"/>
                        <a:pt x="65722" y="96942"/>
                      </a:cubicBezTo>
                      <a:cubicBezTo>
                        <a:pt x="72390" y="92179"/>
                        <a:pt x="77153" y="93132"/>
                        <a:pt x="82868" y="91227"/>
                      </a:cubicBezTo>
                      <a:cubicBezTo>
                        <a:pt x="84772" y="92179"/>
                        <a:pt x="85725" y="93132"/>
                        <a:pt x="79058" y="96942"/>
                      </a:cubicBezTo>
                      <a:cubicBezTo>
                        <a:pt x="86678" y="100752"/>
                        <a:pt x="100965" y="81702"/>
                        <a:pt x="102870" y="90274"/>
                      </a:cubicBezTo>
                      <a:cubicBezTo>
                        <a:pt x="100965" y="95989"/>
                        <a:pt x="88583" y="93132"/>
                        <a:pt x="91440" y="98847"/>
                      </a:cubicBezTo>
                      <a:lnTo>
                        <a:pt x="113347" y="90274"/>
                      </a:lnTo>
                      <a:cubicBezTo>
                        <a:pt x="110490" y="87417"/>
                        <a:pt x="105728" y="86464"/>
                        <a:pt x="101918" y="85512"/>
                      </a:cubicBezTo>
                      <a:cubicBezTo>
                        <a:pt x="80010" y="79797"/>
                        <a:pt x="84772" y="62652"/>
                        <a:pt x="84772" y="62652"/>
                      </a:cubicBezTo>
                      <a:cubicBezTo>
                        <a:pt x="69533" y="43602"/>
                        <a:pt x="55245" y="23599"/>
                        <a:pt x="40958" y="4549"/>
                      </a:cubicBezTo>
                      <a:cubicBezTo>
                        <a:pt x="34290" y="-213"/>
                        <a:pt x="34290" y="-3071"/>
                        <a:pt x="12383" y="5502"/>
                      </a:cubicBezTo>
                      <a:cubicBezTo>
                        <a:pt x="9525" y="9312"/>
                        <a:pt x="13335" y="12169"/>
                        <a:pt x="5715" y="15027"/>
                      </a:cubicBezTo>
                      <a:cubicBezTo>
                        <a:pt x="13335" y="11217"/>
                        <a:pt x="19050" y="12169"/>
                        <a:pt x="20003" y="15979"/>
                      </a:cubicBezTo>
                      <a:cubicBezTo>
                        <a:pt x="13335" y="20742"/>
                        <a:pt x="14288" y="15027"/>
                        <a:pt x="13335" y="16932"/>
                      </a:cubicBezTo>
                      <a:lnTo>
                        <a:pt x="13335" y="17884"/>
                      </a:lnTo>
                      <a:cubicBezTo>
                        <a:pt x="9525" y="19789"/>
                        <a:pt x="6668" y="20742"/>
                        <a:pt x="5715" y="19789"/>
                      </a:cubicBezTo>
                      <a:cubicBezTo>
                        <a:pt x="-2857" y="30267"/>
                        <a:pt x="3810" y="35982"/>
                        <a:pt x="19050" y="31219"/>
                      </a:cubicBezTo>
                      <a:cubicBezTo>
                        <a:pt x="13335" y="38839"/>
                        <a:pt x="6668" y="35982"/>
                        <a:pt x="0" y="36934"/>
                      </a:cubicBezTo>
                      <a:cubicBezTo>
                        <a:pt x="953" y="51222"/>
                        <a:pt x="6668" y="57889"/>
                        <a:pt x="12383" y="70272"/>
                      </a:cubicBezTo>
                      <a:cubicBezTo>
                        <a:pt x="24765" y="62652"/>
                        <a:pt x="20955" y="66462"/>
                        <a:pt x="30480" y="62652"/>
                      </a:cubicBezTo>
                      <a:lnTo>
                        <a:pt x="26670" y="66462"/>
                      </a:lnTo>
                      <a:cubicBezTo>
                        <a:pt x="28575" y="64557"/>
                        <a:pt x="38100" y="60747"/>
                        <a:pt x="40005" y="56937"/>
                      </a:cubicBezTo>
                      <a:cubicBezTo>
                        <a:pt x="34290" y="69319"/>
                        <a:pt x="61913" y="54079"/>
                        <a:pt x="69533" y="55032"/>
                      </a:cubicBezTo>
                      <a:lnTo>
                        <a:pt x="62865" y="58842"/>
                      </a:lnTo>
                      <a:cubicBezTo>
                        <a:pt x="65722" y="61699"/>
                        <a:pt x="66675" y="62652"/>
                        <a:pt x="72390" y="63604"/>
                      </a:cubicBezTo>
                      <a:cubicBezTo>
                        <a:pt x="63818" y="76939"/>
                        <a:pt x="67628" y="59794"/>
                        <a:pt x="52388" y="71224"/>
                      </a:cubicBezTo>
                      <a:lnTo>
                        <a:pt x="56197" y="71224"/>
                      </a:lnTo>
                      <a:cubicBezTo>
                        <a:pt x="49530" y="74082"/>
                        <a:pt x="38100" y="79797"/>
                        <a:pt x="32385" y="80749"/>
                      </a:cubicBezTo>
                      <a:cubicBezTo>
                        <a:pt x="46672" y="79797"/>
                        <a:pt x="33338" y="91227"/>
                        <a:pt x="44768" y="92179"/>
                      </a:cubicBezTo>
                      <a:cubicBezTo>
                        <a:pt x="37147" y="95989"/>
                        <a:pt x="27622" y="94084"/>
                        <a:pt x="26670" y="93132"/>
                      </a:cubicBezTo>
                      <a:cubicBezTo>
                        <a:pt x="27622" y="95989"/>
                        <a:pt x="34290" y="95989"/>
                        <a:pt x="28575" y="100752"/>
                      </a:cubicBezTo>
                      <a:lnTo>
                        <a:pt x="38100" y="95989"/>
                      </a:lnTo>
                      <a:cubicBezTo>
                        <a:pt x="41910" y="98847"/>
                        <a:pt x="29528" y="100752"/>
                        <a:pt x="23813" y="105514"/>
                      </a:cubicBezTo>
                      <a:cubicBezTo>
                        <a:pt x="28575" y="112182"/>
                        <a:pt x="51435" y="87417"/>
                        <a:pt x="61913" y="91227"/>
                      </a:cubicBezTo>
                      <a:close/>
                    </a:path>
                  </a:pathLst>
                </a:custGeom>
                <a:grpFill/>
                <a:ln w="9525" cap="flat">
                  <a:noFill/>
                  <a:prstDash val="solid"/>
                  <a:miter/>
                </a:ln>
              </p:spPr>
              <p:txBody>
                <a:bodyPr rtlCol="0" anchor="ctr"/>
                <a:lstStyle/>
                <a:p>
                  <a:endParaRPr lang="zh-CN" altLang="en-US"/>
                </a:p>
              </p:txBody>
            </p:sp>
            <p:sp>
              <p:nvSpPr>
                <p:cNvPr id="563" name="任意多边形: 形状 562">
                  <a:extLst>
                    <a:ext uri="{FF2B5EF4-FFF2-40B4-BE49-F238E27FC236}">
                      <a16:creationId xmlns:a16="http://schemas.microsoft.com/office/drawing/2014/main" id="{BC58C0ED-9978-5628-C921-4E1650E879C8}"/>
                    </a:ext>
                  </a:extLst>
                </p:cNvPr>
                <p:cNvSpPr/>
                <p:nvPr/>
              </p:nvSpPr>
              <p:spPr>
                <a:xfrm>
                  <a:off x="11000472" y="5188754"/>
                  <a:ext cx="1905" cy="1904"/>
                </a:xfrm>
                <a:custGeom>
                  <a:avLst/>
                  <a:gdLst>
                    <a:gd name="connsiteX0" fmla="*/ 1905 w 1905"/>
                    <a:gd name="connsiteY0" fmla="*/ 1905 h 1904"/>
                    <a:gd name="connsiteX1" fmla="*/ 0 w 1905"/>
                    <a:gd name="connsiteY1" fmla="*/ 0 h 1904"/>
                    <a:gd name="connsiteX2" fmla="*/ 1905 w 1905"/>
                    <a:gd name="connsiteY2" fmla="*/ 1905 h 1904"/>
                  </a:gdLst>
                  <a:ahLst/>
                  <a:cxnLst>
                    <a:cxn ang="0">
                      <a:pos x="connsiteX0" y="connsiteY0"/>
                    </a:cxn>
                    <a:cxn ang="0">
                      <a:pos x="connsiteX1" y="connsiteY1"/>
                    </a:cxn>
                    <a:cxn ang="0">
                      <a:pos x="connsiteX2" y="connsiteY2"/>
                    </a:cxn>
                  </a:cxnLst>
                  <a:rect l="l" t="t" r="r" b="b"/>
                  <a:pathLst>
                    <a:path w="1905" h="1904">
                      <a:moveTo>
                        <a:pt x="1905" y="1905"/>
                      </a:moveTo>
                      <a:cubicBezTo>
                        <a:pt x="1905" y="0"/>
                        <a:pt x="953" y="0"/>
                        <a:pt x="0" y="0"/>
                      </a:cubicBezTo>
                      <a:cubicBezTo>
                        <a:pt x="0" y="953"/>
                        <a:pt x="0" y="1905"/>
                        <a:pt x="1905" y="1905"/>
                      </a:cubicBezTo>
                      <a:close/>
                    </a:path>
                  </a:pathLst>
                </a:custGeom>
                <a:grpFill/>
                <a:ln w="9525" cap="flat">
                  <a:noFill/>
                  <a:prstDash val="solid"/>
                  <a:miter/>
                </a:ln>
              </p:spPr>
              <p:txBody>
                <a:bodyPr rtlCol="0" anchor="ctr"/>
                <a:lstStyle/>
                <a:p>
                  <a:endParaRPr lang="zh-CN" altLang="en-US"/>
                </a:p>
              </p:txBody>
            </p:sp>
            <p:sp>
              <p:nvSpPr>
                <p:cNvPr id="564" name="任意多边形: 形状 563">
                  <a:extLst>
                    <a:ext uri="{FF2B5EF4-FFF2-40B4-BE49-F238E27FC236}">
                      <a16:creationId xmlns:a16="http://schemas.microsoft.com/office/drawing/2014/main" id="{A4A0CFF6-EBF7-DAD7-2D2D-6965501F816D}"/>
                    </a:ext>
                  </a:extLst>
                </p:cNvPr>
                <p:cNvSpPr/>
                <p:nvPr/>
              </p:nvSpPr>
              <p:spPr>
                <a:xfrm>
                  <a:off x="10969992" y="5185897"/>
                  <a:ext cx="3809" cy="1905"/>
                </a:xfrm>
                <a:custGeom>
                  <a:avLst/>
                  <a:gdLst>
                    <a:gd name="connsiteX0" fmla="*/ 3810 w 3809"/>
                    <a:gd name="connsiteY0" fmla="*/ 0 h 1905"/>
                    <a:gd name="connsiteX1" fmla="*/ 0 w 3809"/>
                    <a:gd name="connsiteY1" fmla="*/ 1905 h 1905"/>
                    <a:gd name="connsiteX2" fmla="*/ 3810 w 3809"/>
                    <a:gd name="connsiteY2" fmla="*/ 0 h 1905"/>
                  </a:gdLst>
                  <a:ahLst/>
                  <a:cxnLst>
                    <a:cxn ang="0">
                      <a:pos x="connsiteX0" y="connsiteY0"/>
                    </a:cxn>
                    <a:cxn ang="0">
                      <a:pos x="connsiteX1" y="connsiteY1"/>
                    </a:cxn>
                    <a:cxn ang="0">
                      <a:pos x="connsiteX2" y="connsiteY2"/>
                    </a:cxn>
                  </a:cxnLst>
                  <a:rect l="l" t="t" r="r" b="b"/>
                  <a:pathLst>
                    <a:path w="3809" h="1905">
                      <a:moveTo>
                        <a:pt x="3810" y="0"/>
                      </a:moveTo>
                      <a:cubicBezTo>
                        <a:pt x="2857" y="953"/>
                        <a:pt x="952" y="953"/>
                        <a:pt x="0" y="1905"/>
                      </a:cubicBezTo>
                      <a:cubicBezTo>
                        <a:pt x="1905" y="1905"/>
                        <a:pt x="2857" y="953"/>
                        <a:pt x="3810" y="0"/>
                      </a:cubicBezTo>
                      <a:close/>
                    </a:path>
                  </a:pathLst>
                </a:custGeom>
                <a:grpFill/>
                <a:ln w="9525" cap="flat">
                  <a:noFill/>
                  <a:prstDash val="solid"/>
                  <a:miter/>
                </a:ln>
              </p:spPr>
              <p:txBody>
                <a:bodyPr rtlCol="0" anchor="ctr"/>
                <a:lstStyle/>
                <a:p>
                  <a:endParaRPr lang="zh-CN" altLang="en-US"/>
                </a:p>
              </p:txBody>
            </p:sp>
            <p:sp>
              <p:nvSpPr>
                <p:cNvPr id="565" name="任意多边形: 形状 564">
                  <a:extLst>
                    <a:ext uri="{FF2B5EF4-FFF2-40B4-BE49-F238E27FC236}">
                      <a16:creationId xmlns:a16="http://schemas.microsoft.com/office/drawing/2014/main" id="{32422F56-C102-7C50-E463-C43EB255DA01}"/>
                    </a:ext>
                  </a:extLst>
                </p:cNvPr>
                <p:cNvSpPr/>
                <p:nvPr/>
              </p:nvSpPr>
              <p:spPr>
                <a:xfrm>
                  <a:off x="10960467" y="5187802"/>
                  <a:ext cx="10477" cy="4762"/>
                </a:xfrm>
                <a:custGeom>
                  <a:avLst/>
                  <a:gdLst>
                    <a:gd name="connsiteX0" fmla="*/ 0 w 10477"/>
                    <a:gd name="connsiteY0" fmla="*/ 4763 h 4762"/>
                    <a:gd name="connsiteX1" fmla="*/ 10477 w 10477"/>
                    <a:gd name="connsiteY1" fmla="*/ 0 h 4762"/>
                    <a:gd name="connsiteX2" fmla="*/ 0 w 10477"/>
                    <a:gd name="connsiteY2" fmla="*/ 4763 h 4762"/>
                  </a:gdLst>
                  <a:ahLst/>
                  <a:cxnLst>
                    <a:cxn ang="0">
                      <a:pos x="connsiteX0" y="connsiteY0"/>
                    </a:cxn>
                    <a:cxn ang="0">
                      <a:pos x="connsiteX1" y="connsiteY1"/>
                    </a:cxn>
                    <a:cxn ang="0">
                      <a:pos x="connsiteX2" y="connsiteY2"/>
                    </a:cxn>
                  </a:cxnLst>
                  <a:rect l="l" t="t" r="r" b="b"/>
                  <a:pathLst>
                    <a:path w="10477" h="4762">
                      <a:moveTo>
                        <a:pt x="0" y="4763"/>
                      </a:moveTo>
                      <a:cubicBezTo>
                        <a:pt x="3810" y="1905"/>
                        <a:pt x="4763" y="2857"/>
                        <a:pt x="10477" y="0"/>
                      </a:cubicBezTo>
                      <a:cubicBezTo>
                        <a:pt x="6667" y="952"/>
                        <a:pt x="4763" y="-1905"/>
                        <a:pt x="0" y="4763"/>
                      </a:cubicBezTo>
                      <a:close/>
                    </a:path>
                  </a:pathLst>
                </a:custGeom>
                <a:grpFill/>
                <a:ln w="9525" cap="flat">
                  <a:noFill/>
                  <a:prstDash val="solid"/>
                  <a:miter/>
                </a:ln>
              </p:spPr>
              <p:txBody>
                <a:bodyPr rtlCol="0" anchor="ctr"/>
                <a:lstStyle/>
                <a:p>
                  <a:endParaRPr lang="zh-CN" altLang="en-US"/>
                </a:p>
              </p:txBody>
            </p:sp>
            <p:sp>
              <p:nvSpPr>
                <p:cNvPr id="566" name="任意多边形: 形状 565">
                  <a:extLst>
                    <a:ext uri="{FF2B5EF4-FFF2-40B4-BE49-F238E27FC236}">
                      <a16:creationId xmlns:a16="http://schemas.microsoft.com/office/drawing/2014/main" id="{829D1019-53BB-96C0-7EB6-8A26C654274C}"/>
                    </a:ext>
                  </a:extLst>
                </p:cNvPr>
                <p:cNvSpPr/>
                <p:nvPr/>
              </p:nvSpPr>
              <p:spPr>
                <a:xfrm>
                  <a:off x="11215737" y="5409734"/>
                  <a:ext cx="6355" cy="9525"/>
                </a:xfrm>
                <a:custGeom>
                  <a:avLst/>
                  <a:gdLst>
                    <a:gd name="connsiteX0" fmla="*/ 3810 w 6355"/>
                    <a:gd name="connsiteY0" fmla="*/ 9525 h 9525"/>
                    <a:gd name="connsiteX1" fmla="*/ 5715 w 6355"/>
                    <a:gd name="connsiteY1" fmla="*/ 0 h 9525"/>
                    <a:gd name="connsiteX2" fmla="*/ 0 w 6355"/>
                    <a:gd name="connsiteY2" fmla="*/ 4763 h 9525"/>
                    <a:gd name="connsiteX3" fmla="*/ 3810 w 6355"/>
                    <a:gd name="connsiteY3" fmla="*/ 9525 h 9525"/>
                  </a:gdLst>
                  <a:ahLst/>
                  <a:cxnLst>
                    <a:cxn ang="0">
                      <a:pos x="connsiteX0" y="connsiteY0"/>
                    </a:cxn>
                    <a:cxn ang="0">
                      <a:pos x="connsiteX1" y="connsiteY1"/>
                    </a:cxn>
                    <a:cxn ang="0">
                      <a:pos x="connsiteX2" y="connsiteY2"/>
                    </a:cxn>
                    <a:cxn ang="0">
                      <a:pos x="connsiteX3" y="connsiteY3"/>
                    </a:cxn>
                  </a:cxnLst>
                  <a:rect l="l" t="t" r="r" b="b"/>
                  <a:pathLst>
                    <a:path w="6355" h="9525">
                      <a:moveTo>
                        <a:pt x="3810" y="9525"/>
                      </a:moveTo>
                      <a:cubicBezTo>
                        <a:pt x="4763" y="6668"/>
                        <a:pt x="7620" y="1905"/>
                        <a:pt x="5715" y="0"/>
                      </a:cubicBezTo>
                      <a:cubicBezTo>
                        <a:pt x="3810" y="1905"/>
                        <a:pt x="1905" y="2858"/>
                        <a:pt x="0" y="4763"/>
                      </a:cubicBezTo>
                      <a:cubicBezTo>
                        <a:pt x="1905" y="6668"/>
                        <a:pt x="2857" y="8572"/>
                        <a:pt x="3810" y="9525"/>
                      </a:cubicBezTo>
                      <a:close/>
                    </a:path>
                  </a:pathLst>
                </a:custGeom>
                <a:grpFill/>
                <a:ln w="9525" cap="flat">
                  <a:noFill/>
                  <a:prstDash val="solid"/>
                  <a:miter/>
                </a:ln>
              </p:spPr>
              <p:txBody>
                <a:bodyPr rtlCol="0" anchor="ctr"/>
                <a:lstStyle/>
                <a:p>
                  <a:endParaRPr lang="zh-CN" altLang="en-US"/>
                </a:p>
              </p:txBody>
            </p:sp>
            <p:sp>
              <p:nvSpPr>
                <p:cNvPr id="567" name="任意多边形: 形状 566">
                  <a:extLst>
                    <a:ext uri="{FF2B5EF4-FFF2-40B4-BE49-F238E27FC236}">
                      <a16:creationId xmlns:a16="http://schemas.microsoft.com/office/drawing/2014/main" id="{59267311-3903-5A60-DA26-C5CDCB12500C}"/>
                    </a:ext>
                  </a:extLst>
                </p:cNvPr>
                <p:cNvSpPr/>
                <p:nvPr/>
              </p:nvSpPr>
              <p:spPr>
                <a:xfrm>
                  <a:off x="11196687" y="5404972"/>
                  <a:ext cx="9525" cy="14287"/>
                </a:xfrm>
                <a:custGeom>
                  <a:avLst/>
                  <a:gdLst>
                    <a:gd name="connsiteX0" fmla="*/ 9525 w 9525"/>
                    <a:gd name="connsiteY0" fmla="*/ 4763 h 14287"/>
                    <a:gd name="connsiteX1" fmla="*/ 4763 w 9525"/>
                    <a:gd name="connsiteY1" fmla="*/ 0 h 14287"/>
                    <a:gd name="connsiteX2" fmla="*/ 0 w 9525"/>
                    <a:gd name="connsiteY2" fmla="*/ 14288 h 14287"/>
                    <a:gd name="connsiteX3" fmla="*/ 9525 w 9525"/>
                    <a:gd name="connsiteY3" fmla="*/ 4763 h 14287"/>
                  </a:gdLst>
                  <a:ahLst/>
                  <a:cxnLst>
                    <a:cxn ang="0">
                      <a:pos x="connsiteX0" y="connsiteY0"/>
                    </a:cxn>
                    <a:cxn ang="0">
                      <a:pos x="connsiteX1" y="connsiteY1"/>
                    </a:cxn>
                    <a:cxn ang="0">
                      <a:pos x="connsiteX2" y="connsiteY2"/>
                    </a:cxn>
                    <a:cxn ang="0">
                      <a:pos x="connsiteX3" y="connsiteY3"/>
                    </a:cxn>
                  </a:cxnLst>
                  <a:rect l="l" t="t" r="r" b="b"/>
                  <a:pathLst>
                    <a:path w="9525" h="14287">
                      <a:moveTo>
                        <a:pt x="9525" y="4763"/>
                      </a:moveTo>
                      <a:cubicBezTo>
                        <a:pt x="7620" y="2858"/>
                        <a:pt x="5715" y="1905"/>
                        <a:pt x="4763" y="0"/>
                      </a:cubicBezTo>
                      <a:cubicBezTo>
                        <a:pt x="2857" y="4763"/>
                        <a:pt x="1905" y="9525"/>
                        <a:pt x="0" y="14288"/>
                      </a:cubicBezTo>
                      <a:cubicBezTo>
                        <a:pt x="5715" y="14288"/>
                        <a:pt x="3810" y="3810"/>
                        <a:pt x="9525" y="4763"/>
                      </a:cubicBezTo>
                      <a:close/>
                    </a:path>
                  </a:pathLst>
                </a:custGeom>
                <a:grpFill/>
                <a:ln w="9525" cap="flat">
                  <a:noFill/>
                  <a:prstDash val="solid"/>
                  <a:miter/>
                </a:ln>
              </p:spPr>
              <p:txBody>
                <a:bodyPr rtlCol="0" anchor="ctr"/>
                <a:lstStyle/>
                <a:p>
                  <a:endParaRPr lang="zh-CN" altLang="en-US"/>
                </a:p>
              </p:txBody>
            </p:sp>
            <p:sp>
              <p:nvSpPr>
                <p:cNvPr id="568" name="任意多边形: 形状 567">
                  <a:extLst>
                    <a:ext uri="{FF2B5EF4-FFF2-40B4-BE49-F238E27FC236}">
                      <a16:creationId xmlns:a16="http://schemas.microsoft.com/office/drawing/2014/main" id="{02DB2CD3-F622-8D73-B957-A15122106B1E}"/>
                    </a:ext>
                  </a:extLst>
                </p:cNvPr>
                <p:cNvSpPr/>
                <p:nvPr/>
              </p:nvSpPr>
              <p:spPr>
                <a:xfrm>
                  <a:off x="11192877" y="5397352"/>
                  <a:ext cx="1904" cy="2857"/>
                </a:xfrm>
                <a:custGeom>
                  <a:avLst/>
                  <a:gdLst>
                    <a:gd name="connsiteX0" fmla="*/ 0 w 1904"/>
                    <a:gd name="connsiteY0" fmla="*/ 2857 h 2857"/>
                    <a:gd name="connsiteX1" fmla="*/ 1905 w 1904"/>
                    <a:gd name="connsiteY1" fmla="*/ 0 h 2857"/>
                    <a:gd name="connsiteX2" fmla="*/ 0 w 1904"/>
                    <a:gd name="connsiteY2" fmla="*/ 2857 h 2857"/>
                  </a:gdLst>
                  <a:ahLst/>
                  <a:cxnLst>
                    <a:cxn ang="0">
                      <a:pos x="connsiteX0" y="connsiteY0"/>
                    </a:cxn>
                    <a:cxn ang="0">
                      <a:pos x="connsiteX1" y="connsiteY1"/>
                    </a:cxn>
                    <a:cxn ang="0">
                      <a:pos x="connsiteX2" y="connsiteY2"/>
                    </a:cxn>
                  </a:cxnLst>
                  <a:rect l="l" t="t" r="r" b="b"/>
                  <a:pathLst>
                    <a:path w="1904" h="2857">
                      <a:moveTo>
                        <a:pt x="0" y="2857"/>
                      </a:moveTo>
                      <a:lnTo>
                        <a:pt x="1905" y="0"/>
                      </a:lnTo>
                      <a:cubicBezTo>
                        <a:pt x="953" y="953"/>
                        <a:pt x="953" y="1905"/>
                        <a:pt x="0" y="2857"/>
                      </a:cubicBezTo>
                      <a:close/>
                    </a:path>
                  </a:pathLst>
                </a:custGeom>
                <a:grpFill/>
                <a:ln w="9525" cap="flat">
                  <a:noFill/>
                  <a:prstDash val="solid"/>
                  <a:miter/>
                </a:ln>
              </p:spPr>
              <p:txBody>
                <a:bodyPr rtlCol="0" anchor="ctr"/>
                <a:lstStyle/>
                <a:p>
                  <a:endParaRPr lang="zh-CN" altLang="en-US"/>
                </a:p>
              </p:txBody>
            </p:sp>
            <p:sp>
              <p:nvSpPr>
                <p:cNvPr id="569" name="任意多边形: 形状 568">
                  <a:extLst>
                    <a:ext uri="{FF2B5EF4-FFF2-40B4-BE49-F238E27FC236}">
                      <a16:creationId xmlns:a16="http://schemas.microsoft.com/office/drawing/2014/main" id="{55B10ABD-C4B7-1372-0375-6454053A0685}"/>
                    </a:ext>
                  </a:extLst>
                </p:cNvPr>
                <p:cNvSpPr/>
                <p:nvPr/>
              </p:nvSpPr>
              <p:spPr>
                <a:xfrm>
                  <a:off x="11188115" y="5399257"/>
                  <a:ext cx="8572" cy="16192"/>
                </a:xfrm>
                <a:custGeom>
                  <a:avLst/>
                  <a:gdLst>
                    <a:gd name="connsiteX0" fmla="*/ 3810 w 8572"/>
                    <a:gd name="connsiteY0" fmla="*/ 6668 h 16192"/>
                    <a:gd name="connsiteX1" fmla="*/ 0 w 8572"/>
                    <a:gd name="connsiteY1" fmla="*/ 16193 h 16192"/>
                    <a:gd name="connsiteX2" fmla="*/ 8572 w 8572"/>
                    <a:gd name="connsiteY2" fmla="*/ 9525 h 16192"/>
                    <a:gd name="connsiteX3" fmla="*/ 6667 w 8572"/>
                    <a:gd name="connsiteY3" fmla="*/ 6668 h 16192"/>
                    <a:gd name="connsiteX4" fmla="*/ 6667 w 8572"/>
                    <a:gd name="connsiteY4" fmla="*/ 0 h 16192"/>
                    <a:gd name="connsiteX5" fmla="*/ 2857 w 8572"/>
                    <a:gd name="connsiteY5" fmla="*/ 6668 h 16192"/>
                    <a:gd name="connsiteX6" fmla="*/ 3810 w 8572"/>
                    <a:gd name="connsiteY6" fmla="*/ 6668 h 161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572" h="16192">
                      <a:moveTo>
                        <a:pt x="3810" y="6668"/>
                      </a:moveTo>
                      <a:cubicBezTo>
                        <a:pt x="2857" y="9525"/>
                        <a:pt x="953" y="13335"/>
                        <a:pt x="0" y="16193"/>
                      </a:cubicBezTo>
                      <a:cubicBezTo>
                        <a:pt x="2857" y="14288"/>
                        <a:pt x="5715" y="12383"/>
                        <a:pt x="8572" y="9525"/>
                      </a:cubicBezTo>
                      <a:lnTo>
                        <a:pt x="6667" y="6668"/>
                      </a:lnTo>
                      <a:cubicBezTo>
                        <a:pt x="7620" y="2858"/>
                        <a:pt x="5715" y="953"/>
                        <a:pt x="6667" y="0"/>
                      </a:cubicBezTo>
                      <a:cubicBezTo>
                        <a:pt x="5715" y="1905"/>
                        <a:pt x="3810" y="4763"/>
                        <a:pt x="2857" y="6668"/>
                      </a:cubicBezTo>
                      <a:cubicBezTo>
                        <a:pt x="1905" y="6668"/>
                        <a:pt x="3810" y="4763"/>
                        <a:pt x="3810" y="6668"/>
                      </a:cubicBezTo>
                      <a:close/>
                    </a:path>
                  </a:pathLst>
                </a:custGeom>
                <a:grpFill/>
                <a:ln w="9525" cap="flat">
                  <a:noFill/>
                  <a:prstDash val="solid"/>
                  <a:miter/>
                </a:ln>
              </p:spPr>
              <p:txBody>
                <a:bodyPr rtlCol="0" anchor="ctr"/>
                <a:lstStyle/>
                <a:p>
                  <a:endParaRPr lang="zh-CN" altLang="en-US"/>
                </a:p>
              </p:txBody>
            </p:sp>
            <p:sp>
              <p:nvSpPr>
                <p:cNvPr id="570" name="任意多边形: 形状 569">
                  <a:extLst>
                    <a:ext uri="{FF2B5EF4-FFF2-40B4-BE49-F238E27FC236}">
                      <a16:creationId xmlns:a16="http://schemas.microsoft.com/office/drawing/2014/main" id="{2E092728-133C-6C5D-954F-A3BBFE4BCD4C}"/>
                    </a:ext>
                  </a:extLst>
                </p:cNvPr>
                <p:cNvSpPr/>
                <p:nvPr/>
              </p:nvSpPr>
              <p:spPr>
                <a:xfrm>
                  <a:off x="11186209" y="5404972"/>
                  <a:ext cx="9525" cy="2857"/>
                </a:xfrm>
                <a:custGeom>
                  <a:avLst/>
                  <a:gdLst>
                    <a:gd name="connsiteX0" fmla="*/ 0 w 9525"/>
                    <a:gd name="connsiteY0" fmla="*/ 0 h 2857"/>
                    <a:gd name="connsiteX1" fmla="*/ 0 w 9525"/>
                    <a:gd name="connsiteY1" fmla="*/ 2858 h 2857"/>
                    <a:gd name="connsiteX2" fmla="*/ 0 w 9525"/>
                    <a:gd name="connsiteY2" fmla="*/ 0 h 2857"/>
                  </a:gdLst>
                  <a:ahLst/>
                  <a:cxnLst>
                    <a:cxn ang="0">
                      <a:pos x="connsiteX0" y="connsiteY0"/>
                    </a:cxn>
                    <a:cxn ang="0">
                      <a:pos x="connsiteX1" y="connsiteY1"/>
                    </a:cxn>
                    <a:cxn ang="0">
                      <a:pos x="connsiteX2" y="connsiteY2"/>
                    </a:cxn>
                  </a:cxnLst>
                  <a:rect l="l" t="t" r="r" b="b"/>
                  <a:pathLst>
                    <a:path w="9525" h="2857">
                      <a:moveTo>
                        <a:pt x="0" y="0"/>
                      </a:moveTo>
                      <a:cubicBezTo>
                        <a:pt x="0" y="953"/>
                        <a:pt x="0" y="1905"/>
                        <a:pt x="0" y="2858"/>
                      </a:cubicBezTo>
                      <a:cubicBezTo>
                        <a:pt x="0" y="1905"/>
                        <a:pt x="0" y="953"/>
                        <a:pt x="0" y="0"/>
                      </a:cubicBezTo>
                      <a:close/>
                    </a:path>
                  </a:pathLst>
                </a:custGeom>
                <a:grpFill/>
                <a:ln w="9525" cap="flat">
                  <a:noFill/>
                  <a:prstDash val="solid"/>
                  <a:miter/>
                </a:ln>
              </p:spPr>
              <p:txBody>
                <a:bodyPr rtlCol="0" anchor="ctr"/>
                <a:lstStyle/>
                <a:p>
                  <a:endParaRPr lang="zh-CN" altLang="en-US"/>
                </a:p>
              </p:txBody>
            </p:sp>
            <p:sp>
              <p:nvSpPr>
                <p:cNvPr id="571" name="任意多边形: 形状 570">
                  <a:extLst>
                    <a:ext uri="{FF2B5EF4-FFF2-40B4-BE49-F238E27FC236}">
                      <a16:creationId xmlns:a16="http://schemas.microsoft.com/office/drawing/2014/main" id="{B0353CBB-77C8-5D5C-2BA7-D75442C6346A}"/>
                    </a:ext>
                  </a:extLst>
                </p:cNvPr>
                <p:cNvSpPr/>
                <p:nvPr/>
              </p:nvSpPr>
              <p:spPr>
                <a:xfrm>
                  <a:off x="11176684" y="5383065"/>
                  <a:ext cx="10477" cy="22859"/>
                </a:xfrm>
                <a:custGeom>
                  <a:avLst/>
                  <a:gdLst>
                    <a:gd name="connsiteX0" fmla="*/ 6668 w 10477"/>
                    <a:gd name="connsiteY0" fmla="*/ 0 h 22859"/>
                    <a:gd name="connsiteX1" fmla="*/ 0 w 10477"/>
                    <a:gd name="connsiteY1" fmla="*/ 12382 h 22859"/>
                    <a:gd name="connsiteX2" fmla="*/ 9525 w 10477"/>
                    <a:gd name="connsiteY2" fmla="*/ 9525 h 22859"/>
                    <a:gd name="connsiteX3" fmla="*/ 9525 w 10477"/>
                    <a:gd name="connsiteY3" fmla="*/ 22860 h 22859"/>
                    <a:gd name="connsiteX4" fmla="*/ 8572 w 10477"/>
                    <a:gd name="connsiteY4" fmla="*/ 1905 h 22859"/>
                    <a:gd name="connsiteX5" fmla="*/ 5715 w 10477"/>
                    <a:gd name="connsiteY5" fmla="*/ 7620 h 22859"/>
                    <a:gd name="connsiteX6" fmla="*/ 6668 w 10477"/>
                    <a:gd name="connsiteY6" fmla="*/ 0 h 22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477" h="22859">
                      <a:moveTo>
                        <a:pt x="6668" y="0"/>
                      </a:moveTo>
                      <a:cubicBezTo>
                        <a:pt x="5715" y="3810"/>
                        <a:pt x="1905" y="8572"/>
                        <a:pt x="0" y="12382"/>
                      </a:cubicBezTo>
                      <a:cubicBezTo>
                        <a:pt x="2858" y="18097"/>
                        <a:pt x="8572" y="2857"/>
                        <a:pt x="9525" y="9525"/>
                      </a:cubicBezTo>
                      <a:cubicBezTo>
                        <a:pt x="1905" y="15240"/>
                        <a:pt x="9525" y="16192"/>
                        <a:pt x="9525" y="22860"/>
                      </a:cubicBezTo>
                      <a:cubicBezTo>
                        <a:pt x="10478" y="13335"/>
                        <a:pt x="11430" y="5715"/>
                        <a:pt x="8572" y="1905"/>
                      </a:cubicBezTo>
                      <a:lnTo>
                        <a:pt x="5715" y="7620"/>
                      </a:lnTo>
                      <a:cubicBezTo>
                        <a:pt x="3810" y="6667"/>
                        <a:pt x="6668" y="2857"/>
                        <a:pt x="6668" y="0"/>
                      </a:cubicBezTo>
                      <a:close/>
                    </a:path>
                  </a:pathLst>
                </a:custGeom>
                <a:grpFill/>
                <a:ln w="9525" cap="flat">
                  <a:noFill/>
                  <a:prstDash val="solid"/>
                  <a:miter/>
                </a:ln>
              </p:spPr>
              <p:txBody>
                <a:bodyPr rtlCol="0" anchor="ctr"/>
                <a:lstStyle/>
                <a:p>
                  <a:endParaRPr lang="zh-CN" altLang="en-US"/>
                </a:p>
              </p:txBody>
            </p:sp>
            <p:sp>
              <p:nvSpPr>
                <p:cNvPr id="572" name="任意多边形: 形状 571">
                  <a:extLst>
                    <a:ext uri="{FF2B5EF4-FFF2-40B4-BE49-F238E27FC236}">
                      <a16:creationId xmlns:a16="http://schemas.microsoft.com/office/drawing/2014/main" id="{97799D65-4016-AD3A-684C-85EB594D7054}"/>
                    </a:ext>
                  </a:extLst>
                </p:cNvPr>
                <p:cNvSpPr/>
                <p:nvPr/>
              </p:nvSpPr>
              <p:spPr>
                <a:xfrm>
                  <a:off x="11156682" y="5372587"/>
                  <a:ext cx="15240" cy="25471"/>
                </a:xfrm>
                <a:custGeom>
                  <a:avLst/>
                  <a:gdLst>
                    <a:gd name="connsiteX0" fmla="*/ 0 w 15240"/>
                    <a:gd name="connsiteY0" fmla="*/ 15240 h 25471"/>
                    <a:gd name="connsiteX1" fmla="*/ 7620 w 15240"/>
                    <a:gd name="connsiteY1" fmla="*/ 8572 h 25471"/>
                    <a:gd name="connsiteX2" fmla="*/ 4763 w 15240"/>
                    <a:gd name="connsiteY2" fmla="*/ 24765 h 25471"/>
                    <a:gd name="connsiteX3" fmla="*/ 12383 w 15240"/>
                    <a:gd name="connsiteY3" fmla="*/ 19050 h 25471"/>
                    <a:gd name="connsiteX4" fmla="*/ 15240 w 15240"/>
                    <a:gd name="connsiteY4" fmla="*/ 22860 h 25471"/>
                    <a:gd name="connsiteX5" fmla="*/ 10478 w 15240"/>
                    <a:gd name="connsiteY5" fmla="*/ 6668 h 25471"/>
                    <a:gd name="connsiteX6" fmla="*/ 12383 w 15240"/>
                    <a:gd name="connsiteY6" fmla="*/ 6668 h 25471"/>
                    <a:gd name="connsiteX7" fmla="*/ 11430 w 15240"/>
                    <a:gd name="connsiteY7" fmla="*/ 0 h 25471"/>
                    <a:gd name="connsiteX8" fmla="*/ 0 w 15240"/>
                    <a:gd name="connsiteY8" fmla="*/ 15240 h 254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240" h="25471">
                      <a:moveTo>
                        <a:pt x="0" y="15240"/>
                      </a:moveTo>
                      <a:lnTo>
                        <a:pt x="7620" y="8572"/>
                      </a:lnTo>
                      <a:cubicBezTo>
                        <a:pt x="5715" y="13335"/>
                        <a:pt x="10478" y="15240"/>
                        <a:pt x="4763" y="24765"/>
                      </a:cubicBezTo>
                      <a:cubicBezTo>
                        <a:pt x="6668" y="24765"/>
                        <a:pt x="9525" y="20955"/>
                        <a:pt x="12383" y="19050"/>
                      </a:cubicBezTo>
                      <a:cubicBezTo>
                        <a:pt x="11430" y="23813"/>
                        <a:pt x="10478" y="28575"/>
                        <a:pt x="15240" y="22860"/>
                      </a:cubicBezTo>
                      <a:cubicBezTo>
                        <a:pt x="11430" y="13335"/>
                        <a:pt x="14288" y="12382"/>
                        <a:pt x="10478" y="6668"/>
                      </a:cubicBezTo>
                      <a:cubicBezTo>
                        <a:pt x="11430" y="4763"/>
                        <a:pt x="12383" y="5715"/>
                        <a:pt x="12383" y="6668"/>
                      </a:cubicBezTo>
                      <a:cubicBezTo>
                        <a:pt x="12383" y="4763"/>
                        <a:pt x="11430" y="1905"/>
                        <a:pt x="11430" y="0"/>
                      </a:cubicBezTo>
                      <a:cubicBezTo>
                        <a:pt x="5715" y="8572"/>
                        <a:pt x="953" y="6668"/>
                        <a:pt x="0" y="15240"/>
                      </a:cubicBezTo>
                      <a:close/>
                    </a:path>
                  </a:pathLst>
                </a:custGeom>
                <a:grpFill/>
                <a:ln w="9525" cap="flat">
                  <a:noFill/>
                  <a:prstDash val="solid"/>
                  <a:miter/>
                </a:ln>
              </p:spPr>
              <p:txBody>
                <a:bodyPr rtlCol="0" anchor="ctr"/>
                <a:lstStyle/>
                <a:p>
                  <a:endParaRPr lang="zh-CN" altLang="en-US"/>
                </a:p>
              </p:txBody>
            </p:sp>
            <p:sp>
              <p:nvSpPr>
                <p:cNvPr id="573" name="任意多边形: 形状 572">
                  <a:extLst>
                    <a:ext uri="{FF2B5EF4-FFF2-40B4-BE49-F238E27FC236}">
                      <a16:creationId xmlns:a16="http://schemas.microsoft.com/office/drawing/2014/main" id="{DA8F722D-DCE5-018E-3D33-8AF302BCB2BA}"/>
                    </a:ext>
                  </a:extLst>
                </p:cNvPr>
                <p:cNvSpPr/>
                <p:nvPr/>
              </p:nvSpPr>
              <p:spPr>
                <a:xfrm>
                  <a:off x="11155730" y="5366872"/>
                  <a:ext cx="11429" cy="11521"/>
                </a:xfrm>
                <a:custGeom>
                  <a:avLst/>
                  <a:gdLst>
                    <a:gd name="connsiteX0" fmla="*/ 0 w 11429"/>
                    <a:gd name="connsiteY0" fmla="*/ 11430 h 11521"/>
                    <a:gd name="connsiteX1" fmla="*/ 11430 w 11429"/>
                    <a:gd name="connsiteY1" fmla="*/ 0 h 11521"/>
                    <a:gd name="connsiteX2" fmla="*/ 1905 w 11429"/>
                    <a:gd name="connsiteY2" fmla="*/ 2858 h 11521"/>
                    <a:gd name="connsiteX3" fmla="*/ 0 w 11429"/>
                    <a:gd name="connsiteY3" fmla="*/ 11430 h 11521"/>
                  </a:gdLst>
                  <a:ahLst/>
                  <a:cxnLst>
                    <a:cxn ang="0">
                      <a:pos x="connsiteX0" y="connsiteY0"/>
                    </a:cxn>
                    <a:cxn ang="0">
                      <a:pos x="connsiteX1" y="connsiteY1"/>
                    </a:cxn>
                    <a:cxn ang="0">
                      <a:pos x="connsiteX2" y="connsiteY2"/>
                    </a:cxn>
                    <a:cxn ang="0">
                      <a:pos x="connsiteX3" y="connsiteY3"/>
                    </a:cxn>
                  </a:cxnLst>
                  <a:rect l="l" t="t" r="r" b="b"/>
                  <a:pathLst>
                    <a:path w="11429" h="11521">
                      <a:moveTo>
                        <a:pt x="0" y="11430"/>
                      </a:moveTo>
                      <a:cubicBezTo>
                        <a:pt x="2857" y="12383"/>
                        <a:pt x="9525" y="5715"/>
                        <a:pt x="11430" y="0"/>
                      </a:cubicBezTo>
                      <a:cubicBezTo>
                        <a:pt x="8572" y="953"/>
                        <a:pt x="4763" y="1905"/>
                        <a:pt x="1905" y="2858"/>
                      </a:cubicBezTo>
                      <a:cubicBezTo>
                        <a:pt x="3810" y="2858"/>
                        <a:pt x="6667" y="3810"/>
                        <a:pt x="0" y="11430"/>
                      </a:cubicBezTo>
                      <a:close/>
                    </a:path>
                  </a:pathLst>
                </a:custGeom>
                <a:grpFill/>
                <a:ln w="9525" cap="flat">
                  <a:noFill/>
                  <a:prstDash val="solid"/>
                  <a:miter/>
                </a:ln>
              </p:spPr>
              <p:txBody>
                <a:bodyPr rtlCol="0" anchor="ctr"/>
                <a:lstStyle/>
                <a:p>
                  <a:endParaRPr lang="zh-CN" altLang="en-US"/>
                </a:p>
              </p:txBody>
            </p:sp>
            <p:sp>
              <p:nvSpPr>
                <p:cNvPr id="574" name="任意多边形: 形状 573">
                  <a:extLst>
                    <a:ext uri="{FF2B5EF4-FFF2-40B4-BE49-F238E27FC236}">
                      <a16:creationId xmlns:a16="http://schemas.microsoft.com/office/drawing/2014/main" id="{CFD6BE3B-A3A1-5C7E-86AF-450CF3BE9921}"/>
                    </a:ext>
                  </a:extLst>
                </p:cNvPr>
                <p:cNvSpPr/>
                <p:nvPr/>
              </p:nvSpPr>
              <p:spPr>
                <a:xfrm>
                  <a:off x="11149064" y="5364714"/>
                  <a:ext cx="6081" cy="11222"/>
                </a:xfrm>
                <a:custGeom>
                  <a:avLst/>
                  <a:gdLst>
                    <a:gd name="connsiteX0" fmla="*/ 2855 w 6081"/>
                    <a:gd name="connsiteY0" fmla="*/ 10730 h 11222"/>
                    <a:gd name="connsiteX1" fmla="*/ 1903 w 6081"/>
                    <a:gd name="connsiteY1" fmla="*/ 2158 h 11222"/>
                    <a:gd name="connsiteX2" fmla="*/ 2855 w 6081"/>
                    <a:gd name="connsiteY2" fmla="*/ 10730 h 11222"/>
                  </a:gdLst>
                  <a:ahLst/>
                  <a:cxnLst>
                    <a:cxn ang="0">
                      <a:pos x="connsiteX0" y="connsiteY0"/>
                    </a:cxn>
                    <a:cxn ang="0">
                      <a:pos x="connsiteX1" y="connsiteY1"/>
                    </a:cxn>
                    <a:cxn ang="0">
                      <a:pos x="connsiteX2" y="connsiteY2"/>
                    </a:cxn>
                  </a:cxnLst>
                  <a:rect l="l" t="t" r="r" b="b"/>
                  <a:pathLst>
                    <a:path w="6081" h="11222">
                      <a:moveTo>
                        <a:pt x="2855" y="10730"/>
                      </a:moveTo>
                      <a:cubicBezTo>
                        <a:pt x="4760" y="5968"/>
                        <a:pt x="9523" y="-4510"/>
                        <a:pt x="1903" y="2158"/>
                      </a:cubicBezTo>
                      <a:cubicBezTo>
                        <a:pt x="5713" y="3110"/>
                        <a:pt x="-4765" y="13588"/>
                        <a:pt x="2855" y="10730"/>
                      </a:cubicBezTo>
                      <a:close/>
                    </a:path>
                  </a:pathLst>
                </a:custGeom>
                <a:grpFill/>
                <a:ln w="9525" cap="flat">
                  <a:noFill/>
                  <a:prstDash val="solid"/>
                  <a:miter/>
                </a:ln>
              </p:spPr>
              <p:txBody>
                <a:bodyPr rtlCol="0" anchor="ctr"/>
                <a:lstStyle/>
                <a:p>
                  <a:endParaRPr lang="zh-CN" altLang="en-US"/>
                </a:p>
              </p:txBody>
            </p:sp>
            <p:sp>
              <p:nvSpPr>
                <p:cNvPr id="575" name="任意多边形: 形状 574">
                  <a:extLst>
                    <a:ext uri="{FF2B5EF4-FFF2-40B4-BE49-F238E27FC236}">
                      <a16:creationId xmlns:a16="http://schemas.microsoft.com/office/drawing/2014/main" id="{31B4916B-4E07-0F10-BB6B-1BB7385EDBAA}"/>
                    </a:ext>
                  </a:extLst>
                </p:cNvPr>
                <p:cNvSpPr/>
                <p:nvPr/>
              </p:nvSpPr>
              <p:spPr>
                <a:xfrm>
                  <a:off x="11129059" y="5348112"/>
                  <a:ext cx="22859" cy="20490"/>
                </a:xfrm>
                <a:custGeom>
                  <a:avLst/>
                  <a:gdLst>
                    <a:gd name="connsiteX0" fmla="*/ 9525 w 22859"/>
                    <a:gd name="connsiteY0" fmla="*/ 4473 h 20490"/>
                    <a:gd name="connsiteX1" fmla="*/ 10478 w 22859"/>
                    <a:gd name="connsiteY1" fmla="*/ 13998 h 20490"/>
                    <a:gd name="connsiteX2" fmla="*/ 0 w 22859"/>
                    <a:gd name="connsiteY2" fmla="*/ 17808 h 20490"/>
                    <a:gd name="connsiteX3" fmla="*/ 12383 w 22859"/>
                    <a:gd name="connsiteY3" fmla="*/ 15903 h 20490"/>
                    <a:gd name="connsiteX4" fmla="*/ 22860 w 22859"/>
                    <a:gd name="connsiteY4" fmla="*/ 12093 h 20490"/>
                    <a:gd name="connsiteX5" fmla="*/ 9525 w 22859"/>
                    <a:gd name="connsiteY5" fmla="*/ 4473 h 20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2859" h="20490">
                      <a:moveTo>
                        <a:pt x="9525" y="4473"/>
                      </a:moveTo>
                      <a:lnTo>
                        <a:pt x="10478" y="13998"/>
                      </a:lnTo>
                      <a:cubicBezTo>
                        <a:pt x="2858" y="24475"/>
                        <a:pt x="5715" y="14950"/>
                        <a:pt x="0" y="17808"/>
                      </a:cubicBezTo>
                      <a:cubicBezTo>
                        <a:pt x="2858" y="23523"/>
                        <a:pt x="3810" y="18760"/>
                        <a:pt x="12383" y="15903"/>
                      </a:cubicBezTo>
                      <a:cubicBezTo>
                        <a:pt x="13335" y="17808"/>
                        <a:pt x="19050" y="13998"/>
                        <a:pt x="22860" y="12093"/>
                      </a:cubicBezTo>
                      <a:cubicBezTo>
                        <a:pt x="9525" y="14950"/>
                        <a:pt x="29528" y="-9815"/>
                        <a:pt x="9525" y="4473"/>
                      </a:cubicBezTo>
                      <a:close/>
                    </a:path>
                  </a:pathLst>
                </a:custGeom>
                <a:grpFill/>
                <a:ln w="9525" cap="flat">
                  <a:noFill/>
                  <a:prstDash val="solid"/>
                  <a:miter/>
                </a:ln>
              </p:spPr>
              <p:txBody>
                <a:bodyPr rtlCol="0" anchor="ctr"/>
                <a:lstStyle/>
                <a:p>
                  <a:endParaRPr lang="zh-CN" altLang="en-US"/>
                </a:p>
              </p:txBody>
            </p:sp>
            <p:sp>
              <p:nvSpPr>
                <p:cNvPr id="576" name="任意多边形: 形状 575">
                  <a:extLst>
                    <a:ext uri="{FF2B5EF4-FFF2-40B4-BE49-F238E27FC236}">
                      <a16:creationId xmlns:a16="http://schemas.microsoft.com/office/drawing/2014/main" id="{6D41B091-97CD-C0D2-5335-01DD1459437C}"/>
                    </a:ext>
                  </a:extLst>
                </p:cNvPr>
                <p:cNvSpPr/>
                <p:nvPr/>
              </p:nvSpPr>
              <p:spPr>
                <a:xfrm>
                  <a:off x="11139537" y="5367825"/>
                  <a:ext cx="4762" cy="3809"/>
                </a:xfrm>
                <a:custGeom>
                  <a:avLst/>
                  <a:gdLst>
                    <a:gd name="connsiteX0" fmla="*/ 953 w 4762"/>
                    <a:gd name="connsiteY0" fmla="*/ 3810 h 3809"/>
                    <a:gd name="connsiteX1" fmla="*/ 4763 w 4762"/>
                    <a:gd name="connsiteY1" fmla="*/ 0 h 3809"/>
                    <a:gd name="connsiteX2" fmla="*/ 0 w 4762"/>
                    <a:gd name="connsiteY2" fmla="*/ 953 h 3809"/>
                  </a:gdLst>
                  <a:ahLst/>
                  <a:cxnLst>
                    <a:cxn ang="0">
                      <a:pos x="connsiteX0" y="connsiteY0"/>
                    </a:cxn>
                    <a:cxn ang="0">
                      <a:pos x="connsiteX1" y="connsiteY1"/>
                    </a:cxn>
                    <a:cxn ang="0">
                      <a:pos x="connsiteX2" y="connsiteY2"/>
                    </a:cxn>
                  </a:cxnLst>
                  <a:rect l="l" t="t" r="r" b="b"/>
                  <a:pathLst>
                    <a:path w="4762" h="3809">
                      <a:moveTo>
                        <a:pt x="953" y="3810"/>
                      </a:moveTo>
                      <a:lnTo>
                        <a:pt x="4763" y="0"/>
                      </a:lnTo>
                      <a:lnTo>
                        <a:pt x="0" y="953"/>
                      </a:lnTo>
                      <a:close/>
                    </a:path>
                  </a:pathLst>
                </a:custGeom>
                <a:grpFill/>
                <a:ln w="9525" cap="flat">
                  <a:noFill/>
                  <a:prstDash val="solid"/>
                  <a:miter/>
                </a:ln>
              </p:spPr>
              <p:txBody>
                <a:bodyPr rtlCol="0" anchor="ctr"/>
                <a:lstStyle/>
                <a:p>
                  <a:endParaRPr lang="zh-CN" altLang="en-US"/>
                </a:p>
              </p:txBody>
            </p:sp>
            <p:sp>
              <p:nvSpPr>
                <p:cNvPr id="577" name="任意多边形: 形状 576">
                  <a:extLst>
                    <a:ext uri="{FF2B5EF4-FFF2-40B4-BE49-F238E27FC236}">
                      <a16:creationId xmlns:a16="http://schemas.microsoft.com/office/drawing/2014/main" id="{ABAA3801-99CF-E26B-395A-49F802980A15}"/>
                    </a:ext>
                  </a:extLst>
                </p:cNvPr>
                <p:cNvSpPr/>
                <p:nvPr/>
              </p:nvSpPr>
              <p:spPr>
                <a:xfrm>
                  <a:off x="11104294" y="5320200"/>
                  <a:ext cx="42862" cy="38100"/>
                </a:xfrm>
                <a:custGeom>
                  <a:avLst/>
                  <a:gdLst>
                    <a:gd name="connsiteX0" fmla="*/ 33338 w 42862"/>
                    <a:gd name="connsiteY0" fmla="*/ 12382 h 38100"/>
                    <a:gd name="connsiteX1" fmla="*/ 23813 w 42862"/>
                    <a:gd name="connsiteY1" fmla="*/ 5715 h 38100"/>
                    <a:gd name="connsiteX2" fmla="*/ 27623 w 42862"/>
                    <a:gd name="connsiteY2" fmla="*/ 3810 h 38100"/>
                    <a:gd name="connsiteX3" fmla="*/ 23813 w 42862"/>
                    <a:gd name="connsiteY3" fmla="*/ 2857 h 38100"/>
                    <a:gd name="connsiteX4" fmla="*/ 25718 w 42862"/>
                    <a:gd name="connsiteY4" fmla="*/ 0 h 38100"/>
                    <a:gd name="connsiteX5" fmla="*/ 7620 w 42862"/>
                    <a:gd name="connsiteY5" fmla="*/ 10478 h 38100"/>
                    <a:gd name="connsiteX6" fmla="*/ 11430 w 42862"/>
                    <a:gd name="connsiteY6" fmla="*/ 13335 h 38100"/>
                    <a:gd name="connsiteX7" fmla="*/ 0 w 42862"/>
                    <a:gd name="connsiteY7" fmla="*/ 21907 h 38100"/>
                    <a:gd name="connsiteX8" fmla="*/ 13335 w 42862"/>
                    <a:gd name="connsiteY8" fmla="*/ 14288 h 38100"/>
                    <a:gd name="connsiteX9" fmla="*/ 9525 w 42862"/>
                    <a:gd name="connsiteY9" fmla="*/ 20955 h 38100"/>
                    <a:gd name="connsiteX10" fmla="*/ 25718 w 42862"/>
                    <a:gd name="connsiteY10" fmla="*/ 14288 h 38100"/>
                    <a:gd name="connsiteX11" fmla="*/ 20955 w 42862"/>
                    <a:gd name="connsiteY11" fmla="*/ 22860 h 38100"/>
                    <a:gd name="connsiteX12" fmla="*/ 30480 w 42862"/>
                    <a:gd name="connsiteY12" fmla="*/ 21907 h 38100"/>
                    <a:gd name="connsiteX13" fmla="*/ 22860 w 42862"/>
                    <a:gd name="connsiteY13" fmla="*/ 38100 h 38100"/>
                    <a:gd name="connsiteX14" fmla="*/ 42863 w 42862"/>
                    <a:gd name="connsiteY14" fmla="*/ 22860 h 38100"/>
                    <a:gd name="connsiteX15" fmla="*/ 32385 w 42862"/>
                    <a:gd name="connsiteY15" fmla="*/ 26670 h 38100"/>
                    <a:gd name="connsiteX16" fmla="*/ 40005 w 42862"/>
                    <a:gd name="connsiteY16" fmla="*/ 15240 h 38100"/>
                    <a:gd name="connsiteX17" fmla="*/ 33338 w 42862"/>
                    <a:gd name="connsiteY17" fmla="*/ 12382 h 38100"/>
                    <a:gd name="connsiteX18" fmla="*/ 33338 w 42862"/>
                    <a:gd name="connsiteY18" fmla="*/ 12382 h 38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2862" h="38100">
                      <a:moveTo>
                        <a:pt x="33338" y="12382"/>
                      </a:moveTo>
                      <a:cubicBezTo>
                        <a:pt x="40958" y="-953"/>
                        <a:pt x="21908" y="14288"/>
                        <a:pt x="23813" y="5715"/>
                      </a:cubicBezTo>
                      <a:cubicBezTo>
                        <a:pt x="24765" y="5715"/>
                        <a:pt x="25718" y="3810"/>
                        <a:pt x="27623" y="3810"/>
                      </a:cubicBezTo>
                      <a:lnTo>
                        <a:pt x="23813" y="2857"/>
                      </a:lnTo>
                      <a:lnTo>
                        <a:pt x="25718" y="0"/>
                      </a:lnTo>
                      <a:cubicBezTo>
                        <a:pt x="19050" y="6668"/>
                        <a:pt x="14288" y="6668"/>
                        <a:pt x="7620" y="10478"/>
                      </a:cubicBezTo>
                      <a:cubicBezTo>
                        <a:pt x="2858" y="20003"/>
                        <a:pt x="17145" y="3810"/>
                        <a:pt x="11430" y="13335"/>
                      </a:cubicBezTo>
                      <a:cubicBezTo>
                        <a:pt x="7620" y="16193"/>
                        <a:pt x="2858" y="20003"/>
                        <a:pt x="0" y="21907"/>
                      </a:cubicBezTo>
                      <a:cubicBezTo>
                        <a:pt x="4763" y="20003"/>
                        <a:pt x="9525" y="17145"/>
                        <a:pt x="13335" y="14288"/>
                      </a:cubicBezTo>
                      <a:cubicBezTo>
                        <a:pt x="16193" y="15240"/>
                        <a:pt x="11430" y="18097"/>
                        <a:pt x="9525" y="20955"/>
                      </a:cubicBezTo>
                      <a:cubicBezTo>
                        <a:pt x="15240" y="19050"/>
                        <a:pt x="24765" y="9525"/>
                        <a:pt x="25718" y="14288"/>
                      </a:cubicBezTo>
                      <a:cubicBezTo>
                        <a:pt x="21908" y="21907"/>
                        <a:pt x="16193" y="22860"/>
                        <a:pt x="20955" y="22860"/>
                      </a:cubicBezTo>
                      <a:cubicBezTo>
                        <a:pt x="29528" y="10478"/>
                        <a:pt x="22860" y="27622"/>
                        <a:pt x="30480" y="21907"/>
                      </a:cubicBezTo>
                      <a:cubicBezTo>
                        <a:pt x="31433" y="26670"/>
                        <a:pt x="26670" y="34290"/>
                        <a:pt x="22860" y="38100"/>
                      </a:cubicBezTo>
                      <a:cubicBezTo>
                        <a:pt x="30480" y="29528"/>
                        <a:pt x="39053" y="23813"/>
                        <a:pt x="42863" y="22860"/>
                      </a:cubicBezTo>
                      <a:cubicBezTo>
                        <a:pt x="39053" y="23813"/>
                        <a:pt x="36195" y="25718"/>
                        <a:pt x="32385" y="26670"/>
                      </a:cubicBezTo>
                      <a:lnTo>
                        <a:pt x="40005" y="15240"/>
                      </a:lnTo>
                      <a:cubicBezTo>
                        <a:pt x="34290" y="18097"/>
                        <a:pt x="33338" y="15240"/>
                        <a:pt x="33338" y="12382"/>
                      </a:cubicBezTo>
                      <a:lnTo>
                        <a:pt x="33338" y="12382"/>
                      </a:lnTo>
                      <a:close/>
                    </a:path>
                  </a:pathLst>
                </a:custGeom>
                <a:grpFill/>
                <a:ln w="9525" cap="flat">
                  <a:noFill/>
                  <a:prstDash val="solid"/>
                  <a:miter/>
                </a:ln>
              </p:spPr>
              <p:txBody>
                <a:bodyPr rtlCol="0" anchor="ctr"/>
                <a:lstStyle/>
                <a:p>
                  <a:endParaRPr lang="zh-CN" altLang="en-US"/>
                </a:p>
              </p:txBody>
            </p:sp>
            <p:sp>
              <p:nvSpPr>
                <p:cNvPr id="578" name="任意多边形: 形状 577">
                  <a:extLst>
                    <a:ext uri="{FF2B5EF4-FFF2-40B4-BE49-F238E27FC236}">
                      <a16:creationId xmlns:a16="http://schemas.microsoft.com/office/drawing/2014/main" id="{B0920630-237A-72D6-82E4-7570F2A4D492}"/>
                    </a:ext>
                  </a:extLst>
                </p:cNvPr>
                <p:cNvSpPr/>
                <p:nvPr/>
              </p:nvSpPr>
              <p:spPr>
                <a:xfrm>
                  <a:off x="11102390" y="5342107"/>
                  <a:ext cx="2857" cy="952"/>
                </a:xfrm>
                <a:custGeom>
                  <a:avLst/>
                  <a:gdLst>
                    <a:gd name="connsiteX0" fmla="*/ 2857 w 2857"/>
                    <a:gd name="connsiteY0" fmla="*/ 0 h 952"/>
                    <a:gd name="connsiteX1" fmla="*/ 0 w 2857"/>
                    <a:gd name="connsiteY1" fmla="*/ 953 h 952"/>
                    <a:gd name="connsiteX2" fmla="*/ 2857 w 2857"/>
                    <a:gd name="connsiteY2" fmla="*/ 0 h 952"/>
                  </a:gdLst>
                  <a:ahLst/>
                  <a:cxnLst>
                    <a:cxn ang="0">
                      <a:pos x="connsiteX0" y="connsiteY0"/>
                    </a:cxn>
                    <a:cxn ang="0">
                      <a:pos x="connsiteX1" y="connsiteY1"/>
                    </a:cxn>
                    <a:cxn ang="0">
                      <a:pos x="connsiteX2" y="connsiteY2"/>
                    </a:cxn>
                  </a:cxnLst>
                  <a:rect l="l" t="t" r="r" b="b"/>
                  <a:pathLst>
                    <a:path w="2857" h="952">
                      <a:moveTo>
                        <a:pt x="2857" y="0"/>
                      </a:moveTo>
                      <a:cubicBezTo>
                        <a:pt x="1905" y="0"/>
                        <a:pt x="953" y="953"/>
                        <a:pt x="0" y="953"/>
                      </a:cubicBezTo>
                      <a:cubicBezTo>
                        <a:pt x="0" y="953"/>
                        <a:pt x="953" y="953"/>
                        <a:pt x="2857" y="0"/>
                      </a:cubicBezTo>
                      <a:close/>
                    </a:path>
                  </a:pathLst>
                </a:custGeom>
                <a:grpFill/>
                <a:ln w="9525" cap="flat">
                  <a:noFill/>
                  <a:prstDash val="solid"/>
                  <a:miter/>
                </a:ln>
              </p:spPr>
              <p:txBody>
                <a:bodyPr rtlCol="0" anchor="ctr"/>
                <a:lstStyle/>
                <a:p>
                  <a:endParaRPr lang="zh-CN" altLang="en-US"/>
                </a:p>
              </p:txBody>
            </p:sp>
            <p:sp>
              <p:nvSpPr>
                <p:cNvPr id="579" name="任意多边形: 形状 578">
                  <a:extLst>
                    <a:ext uri="{FF2B5EF4-FFF2-40B4-BE49-F238E27FC236}">
                      <a16:creationId xmlns:a16="http://schemas.microsoft.com/office/drawing/2014/main" id="{005B6A57-5FFB-C456-F187-709E3B447E0D}"/>
                    </a:ext>
                  </a:extLst>
                </p:cNvPr>
                <p:cNvSpPr/>
                <p:nvPr/>
              </p:nvSpPr>
              <p:spPr>
                <a:xfrm>
                  <a:off x="11121440" y="5362109"/>
                  <a:ext cx="4762" cy="4762"/>
                </a:xfrm>
                <a:custGeom>
                  <a:avLst/>
                  <a:gdLst>
                    <a:gd name="connsiteX0" fmla="*/ 4763 w 4762"/>
                    <a:gd name="connsiteY0" fmla="*/ 0 h 4762"/>
                    <a:gd name="connsiteX1" fmla="*/ 1905 w 4762"/>
                    <a:gd name="connsiteY1" fmla="*/ 953 h 4762"/>
                    <a:gd name="connsiteX2" fmla="*/ 0 w 4762"/>
                    <a:gd name="connsiteY2" fmla="*/ 4763 h 4762"/>
                  </a:gdLst>
                  <a:ahLst/>
                  <a:cxnLst>
                    <a:cxn ang="0">
                      <a:pos x="connsiteX0" y="connsiteY0"/>
                    </a:cxn>
                    <a:cxn ang="0">
                      <a:pos x="connsiteX1" y="connsiteY1"/>
                    </a:cxn>
                    <a:cxn ang="0">
                      <a:pos x="connsiteX2" y="connsiteY2"/>
                    </a:cxn>
                  </a:cxnLst>
                  <a:rect l="l" t="t" r="r" b="b"/>
                  <a:pathLst>
                    <a:path w="4762" h="4762">
                      <a:moveTo>
                        <a:pt x="4763" y="0"/>
                      </a:moveTo>
                      <a:lnTo>
                        <a:pt x="1905" y="953"/>
                      </a:lnTo>
                      <a:lnTo>
                        <a:pt x="0" y="4763"/>
                      </a:lnTo>
                      <a:close/>
                    </a:path>
                  </a:pathLst>
                </a:custGeom>
                <a:grpFill/>
                <a:ln w="9525" cap="flat">
                  <a:noFill/>
                  <a:prstDash val="solid"/>
                  <a:miter/>
                </a:ln>
              </p:spPr>
              <p:txBody>
                <a:bodyPr rtlCol="0" anchor="ctr"/>
                <a:lstStyle/>
                <a:p>
                  <a:endParaRPr lang="zh-CN" altLang="en-US"/>
                </a:p>
              </p:txBody>
            </p:sp>
            <p:sp>
              <p:nvSpPr>
                <p:cNvPr id="580" name="任意多边形: 形状 579">
                  <a:extLst>
                    <a:ext uri="{FF2B5EF4-FFF2-40B4-BE49-F238E27FC236}">
                      <a16:creationId xmlns:a16="http://schemas.microsoft.com/office/drawing/2014/main" id="{1B2D5FAC-02A1-0154-CE52-89492E30F620}"/>
                    </a:ext>
                  </a:extLst>
                </p:cNvPr>
                <p:cNvSpPr/>
                <p:nvPr/>
              </p:nvSpPr>
              <p:spPr>
                <a:xfrm>
                  <a:off x="11093817" y="5343059"/>
                  <a:ext cx="5714" cy="3809"/>
                </a:xfrm>
                <a:custGeom>
                  <a:avLst/>
                  <a:gdLst>
                    <a:gd name="connsiteX0" fmla="*/ 1905 w 5714"/>
                    <a:gd name="connsiteY0" fmla="*/ 2858 h 3809"/>
                    <a:gd name="connsiteX1" fmla="*/ 5715 w 5714"/>
                    <a:gd name="connsiteY1" fmla="*/ 0 h 3809"/>
                    <a:gd name="connsiteX2" fmla="*/ 0 w 5714"/>
                    <a:gd name="connsiteY2" fmla="*/ 3810 h 3809"/>
                    <a:gd name="connsiteX3" fmla="*/ 1905 w 5714"/>
                    <a:gd name="connsiteY3" fmla="*/ 2858 h 3809"/>
                  </a:gdLst>
                  <a:ahLst/>
                  <a:cxnLst>
                    <a:cxn ang="0">
                      <a:pos x="connsiteX0" y="connsiteY0"/>
                    </a:cxn>
                    <a:cxn ang="0">
                      <a:pos x="connsiteX1" y="connsiteY1"/>
                    </a:cxn>
                    <a:cxn ang="0">
                      <a:pos x="connsiteX2" y="connsiteY2"/>
                    </a:cxn>
                    <a:cxn ang="0">
                      <a:pos x="connsiteX3" y="connsiteY3"/>
                    </a:cxn>
                  </a:cxnLst>
                  <a:rect l="l" t="t" r="r" b="b"/>
                  <a:pathLst>
                    <a:path w="5714" h="3809">
                      <a:moveTo>
                        <a:pt x="1905" y="2858"/>
                      </a:moveTo>
                      <a:cubicBezTo>
                        <a:pt x="1905" y="3810"/>
                        <a:pt x="5715" y="953"/>
                        <a:pt x="5715" y="0"/>
                      </a:cubicBezTo>
                      <a:lnTo>
                        <a:pt x="0" y="3810"/>
                      </a:lnTo>
                      <a:lnTo>
                        <a:pt x="1905" y="2858"/>
                      </a:lnTo>
                      <a:close/>
                    </a:path>
                  </a:pathLst>
                </a:custGeom>
                <a:grpFill/>
                <a:ln w="9525" cap="flat">
                  <a:noFill/>
                  <a:prstDash val="solid"/>
                  <a:miter/>
                </a:ln>
              </p:spPr>
              <p:txBody>
                <a:bodyPr rtlCol="0" anchor="ctr"/>
                <a:lstStyle/>
                <a:p>
                  <a:endParaRPr lang="zh-CN" altLang="en-US"/>
                </a:p>
              </p:txBody>
            </p:sp>
            <p:sp>
              <p:nvSpPr>
                <p:cNvPr id="581" name="任意多边形: 形状 580">
                  <a:extLst>
                    <a:ext uri="{FF2B5EF4-FFF2-40B4-BE49-F238E27FC236}">
                      <a16:creationId xmlns:a16="http://schemas.microsoft.com/office/drawing/2014/main" id="{F2113E96-C17E-E576-36FE-17D42B001A8D}"/>
                    </a:ext>
                  </a:extLst>
                </p:cNvPr>
                <p:cNvSpPr/>
                <p:nvPr/>
              </p:nvSpPr>
              <p:spPr>
                <a:xfrm>
                  <a:off x="11098580" y="5330677"/>
                  <a:ext cx="5714" cy="6667"/>
                </a:xfrm>
                <a:custGeom>
                  <a:avLst/>
                  <a:gdLst>
                    <a:gd name="connsiteX0" fmla="*/ 952 w 5714"/>
                    <a:gd name="connsiteY0" fmla="*/ 6667 h 6667"/>
                    <a:gd name="connsiteX1" fmla="*/ 5715 w 5714"/>
                    <a:gd name="connsiteY1" fmla="*/ 0 h 6667"/>
                    <a:gd name="connsiteX2" fmla="*/ 0 w 5714"/>
                    <a:gd name="connsiteY2" fmla="*/ 3810 h 6667"/>
                  </a:gdLst>
                  <a:ahLst/>
                  <a:cxnLst>
                    <a:cxn ang="0">
                      <a:pos x="connsiteX0" y="connsiteY0"/>
                    </a:cxn>
                    <a:cxn ang="0">
                      <a:pos x="connsiteX1" y="connsiteY1"/>
                    </a:cxn>
                    <a:cxn ang="0">
                      <a:pos x="connsiteX2" y="connsiteY2"/>
                    </a:cxn>
                  </a:cxnLst>
                  <a:rect l="l" t="t" r="r" b="b"/>
                  <a:pathLst>
                    <a:path w="5714" h="6667">
                      <a:moveTo>
                        <a:pt x="952" y="6667"/>
                      </a:moveTo>
                      <a:lnTo>
                        <a:pt x="5715" y="0"/>
                      </a:lnTo>
                      <a:lnTo>
                        <a:pt x="0" y="3810"/>
                      </a:lnTo>
                      <a:close/>
                    </a:path>
                  </a:pathLst>
                </a:custGeom>
                <a:grpFill/>
                <a:ln w="9525" cap="flat">
                  <a:noFill/>
                  <a:prstDash val="solid"/>
                  <a:miter/>
                </a:ln>
              </p:spPr>
              <p:txBody>
                <a:bodyPr rtlCol="0" anchor="ctr"/>
                <a:lstStyle/>
                <a:p>
                  <a:endParaRPr lang="zh-CN" altLang="en-US"/>
                </a:p>
              </p:txBody>
            </p:sp>
            <p:sp>
              <p:nvSpPr>
                <p:cNvPr id="582" name="任意多边形: 形状 581">
                  <a:extLst>
                    <a:ext uri="{FF2B5EF4-FFF2-40B4-BE49-F238E27FC236}">
                      <a16:creationId xmlns:a16="http://schemas.microsoft.com/office/drawing/2014/main" id="{04853D42-4BD0-8F9F-6637-86DD29DD6F55}"/>
                    </a:ext>
                  </a:extLst>
                </p:cNvPr>
                <p:cNvSpPr/>
                <p:nvPr/>
              </p:nvSpPr>
              <p:spPr>
                <a:xfrm>
                  <a:off x="11052528" y="5266479"/>
                  <a:ext cx="10809" cy="7905"/>
                </a:xfrm>
                <a:custGeom>
                  <a:avLst/>
                  <a:gdLst>
                    <a:gd name="connsiteX0" fmla="*/ 332 w 10809"/>
                    <a:gd name="connsiteY0" fmla="*/ 6096 h 7905"/>
                    <a:gd name="connsiteX1" fmla="*/ 10809 w 10809"/>
                    <a:gd name="connsiteY1" fmla="*/ 1334 h 7905"/>
                    <a:gd name="connsiteX2" fmla="*/ 332 w 10809"/>
                    <a:gd name="connsiteY2" fmla="*/ 6096 h 7905"/>
                  </a:gdLst>
                  <a:ahLst/>
                  <a:cxnLst>
                    <a:cxn ang="0">
                      <a:pos x="connsiteX0" y="connsiteY0"/>
                    </a:cxn>
                    <a:cxn ang="0">
                      <a:pos x="connsiteX1" y="connsiteY1"/>
                    </a:cxn>
                    <a:cxn ang="0">
                      <a:pos x="connsiteX2" y="connsiteY2"/>
                    </a:cxn>
                  </a:cxnLst>
                  <a:rect l="l" t="t" r="r" b="b"/>
                  <a:pathLst>
                    <a:path w="10809" h="7905">
                      <a:moveTo>
                        <a:pt x="332" y="6096"/>
                      </a:moveTo>
                      <a:cubicBezTo>
                        <a:pt x="-1573" y="10859"/>
                        <a:pt x="5094" y="5143"/>
                        <a:pt x="10809" y="1334"/>
                      </a:cubicBezTo>
                      <a:cubicBezTo>
                        <a:pt x="9857" y="-3429"/>
                        <a:pt x="5094" y="6096"/>
                        <a:pt x="332" y="6096"/>
                      </a:cubicBezTo>
                      <a:close/>
                    </a:path>
                  </a:pathLst>
                </a:custGeom>
                <a:grpFill/>
                <a:ln w="9525" cap="flat">
                  <a:noFill/>
                  <a:prstDash val="solid"/>
                  <a:miter/>
                </a:ln>
              </p:spPr>
              <p:txBody>
                <a:bodyPr rtlCol="0" anchor="ctr"/>
                <a:lstStyle/>
                <a:p>
                  <a:endParaRPr lang="zh-CN" altLang="en-US"/>
                </a:p>
              </p:txBody>
            </p:sp>
            <p:sp>
              <p:nvSpPr>
                <p:cNvPr id="583" name="任意多边形: 形状 582">
                  <a:extLst>
                    <a:ext uri="{FF2B5EF4-FFF2-40B4-BE49-F238E27FC236}">
                      <a16:creationId xmlns:a16="http://schemas.microsoft.com/office/drawing/2014/main" id="{675E1EE0-E29B-FD75-1659-11740078E12A}"/>
                    </a:ext>
                  </a:extLst>
                </p:cNvPr>
                <p:cNvSpPr/>
                <p:nvPr/>
              </p:nvSpPr>
              <p:spPr>
                <a:xfrm>
                  <a:off x="11013227" y="5238905"/>
                  <a:ext cx="8110" cy="5094"/>
                </a:xfrm>
                <a:custGeom>
                  <a:avLst/>
                  <a:gdLst>
                    <a:gd name="connsiteX0" fmla="*/ 580 w 8110"/>
                    <a:gd name="connsiteY0" fmla="*/ 332 h 5094"/>
                    <a:gd name="connsiteX1" fmla="*/ 7248 w 8110"/>
                    <a:gd name="connsiteY1" fmla="*/ 5094 h 5094"/>
                    <a:gd name="connsiteX2" fmla="*/ 580 w 8110"/>
                    <a:gd name="connsiteY2" fmla="*/ 332 h 5094"/>
                  </a:gdLst>
                  <a:ahLst/>
                  <a:cxnLst>
                    <a:cxn ang="0">
                      <a:pos x="connsiteX0" y="connsiteY0"/>
                    </a:cxn>
                    <a:cxn ang="0">
                      <a:pos x="connsiteX1" y="connsiteY1"/>
                    </a:cxn>
                    <a:cxn ang="0">
                      <a:pos x="connsiteX2" y="connsiteY2"/>
                    </a:cxn>
                  </a:cxnLst>
                  <a:rect l="l" t="t" r="r" b="b"/>
                  <a:pathLst>
                    <a:path w="8110" h="5094">
                      <a:moveTo>
                        <a:pt x="580" y="332"/>
                      </a:moveTo>
                      <a:cubicBezTo>
                        <a:pt x="-2277" y="6047"/>
                        <a:pt x="6295" y="3189"/>
                        <a:pt x="7248" y="5094"/>
                      </a:cubicBezTo>
                      <a:cubicBezTo>
                        <a:pt x="10105" y="332"/>
                        <a:pt x="5343" y="-621"/>
                        <a:pt x="580" y="332"/>
                      </a:cubicBezTo>
                      <a:close/>
                    </a:path>
                  </a:pathLst>
                </a:custGeom>
                <a:grpFill/>
                <a:ln w="9525" cap="flat">
                  <a:noFill/>
                  <a:prstDash val="solid"/>
                  <a:miter/>
                </a:ln>
              </p:spPr>
              <p:txBody>
                <a:bodyPr rtlCol="0" anchor="ctr"/>
                <a:lstStyle/>
                <a:p>
                  <a:endParaRPr lang="zh-CN" altLang="en-US"/>
                </a:p>
              </p:txBody>
            </p:sp>
            <p:sp>
              <p:nvSpPr>
                <p:cNvPr id="584" name="任意多边形: 形状 583">
                  <a:extLst>
                    <a:ext uri="{FF2B5EF4-FFF2-40B4-BE49-F238E27FC236}">
                      <a16:creationId xmlns:a16="http://schemas.microsoft.com/office/drawing/2014/main" id="{BAEEC879-F686-6200-D6FC-23B78BDE1301}"/>
                    </a:ext>
                  </a:extLst>
                </p:cNvPr>
                <p:cNvSpPr/>
                <p:nvPr/>
              </p:nvSpPr>
              <p:spPr>
                <a:xfrm>
                  <a:off x="10975707" y="5227277"/>
                  <a:ext cx="20157" cy="11960"/>
                </a:xfrm>
                <a:custGeom>
                  <a:avLst/>
                  <a:gdLst>
                    <a:gd name="connsiteX0" fmla="*/ 0 w 20157"/>
                    <a:gd name="connsiteY0" fmla="*/ 11960 h 11960"/>
                    <a:gd name="connsiteX1" fmla="*/ 4763 w 20157"/>
                    <a:gd name="connsiteY1" fmla="*/ 9103 h 11960"/>
                    <a:gd name="connsiteX2" fmla="*/ 20003 w 20157"/>
                    <a:gd name="connsiteY2" fmla="*/ 1483 h 11960"/>
                    <a:gd name="connsiteX3" fmla="*/ 0 w 20157"/>
                    <a:gd name="connsiteY3" fmla="*/ 11960 h 11960"/>
                  </a:gdLst>
                  <a:ahLst/>
                  <a:cxnLst>
                    <a:cxn ang="0">
                      <a:pos x="connsiteX0" y="connsiteY0"/>
                    </a:cxn>
                    <a:cxn ang="0">
                      <a:pos x="connsiteX1" y="connsiteY1"/>
                    </a:cxn>
                    <a:cxn ang="0">
                      <a:pos x="connsiteX2" y="connsiteY2"/>
                    </a:cxn>
                    <a:cxn ang="0">
                      <a:pos x="connsiteX3" y="connsiteY3"/>
                    </a:cxn>
                  </a:cxnLst>
                  <a:rect l="l" t="t" r="r" b="b"/>
                  <a:pathLst>
                    <a:path w="20157" h="11960">
                      <a:moveTo>
                        <a:pt x="0" y="11960"/>
                      </a:moveTo>
                      <a:cubicBezTo>
                        <a:pt x="2858" y="11008"/>
                        <a:pt x="4763" y="11008"/>
                        <a:pt x="4763" y="9103"/>
                      </a:cubicBezTo>
                      <a:lnTo>
                        <a:pt x="20003" y="1483"/>
                      </a:lnTo>
                      <a:cubicBezTo>
                        <a:pt x="21908" y="-4232"/>
                        <a:pt x="5715" y="8150"/>
                        <a:pt x="0" y="11960"/>
                      </a:cubicBezTo>
                      <a:close/>
                    </a:path>
                  </a:pathLst>
                </a:custGeom>
                <a:grpFill/>
                <a:ln w="9525" cap="flat">
                  <a:noFill/>
                  <a:prstDash val="solid"/>
                  <a:miter/>
                </a:ln>
              </p:spPr>
              <p:txBody>
                <a:bodyPr rtlCol="0" anchor="ctr"/>
                <a:lstStyle/>
                <a:p>
                  <a:endParaRPr lang="zh-CN" altLang="en-US"/>
                </a:p>
              </p:txBody>
            </p:sp>
            <p:sp>
              <p:nvSpPr>
                <p:cNvPr id="585" name="任意多边形: 形状 584">
                  <a:extLst>
                    <a:ext uri="{FF2B5EF4-FFF2-40B4-BE49-F238E27FC236}">
                      <a16:creationId xmlns:a16="http://schemas.microsoft.com/office/drawing/2014/main" id="{45C99D3E-8731-F090-FA67-45DFF52E57EA}"/>
                    </a:ext>
                  </a:extLst>
                </p:cNvPr>
                <p:cNvSpPr/>
                <p:nvPr/>
              </p:nvSpPr>
              <p:spPr>
                <a:xfrm>
                  <a:off x="10960467" y="5213215"/>
                  <a:ext cx="20954" cy="7924"/>
                </a:xfrm>
                <a:custGeom>
                  <a:avLst/>
                  <a:gdLst>
                    <a:gd name="connsiteX0" fmla="*/ 0 w 20954"/>
                    <a:gd name="connsiteY0" fmla="*/ 7925 h 7924"/>
                    <a:gd name="connsiteX1" fmla="*/ 7620 w 20954"/>
                    <a:gd name="connsiteY1" fmla="*/ 7925 h 7924"/>
                    <a:gd name="connsiteX2" fmla="*/ 6667 w 20954"/>
                    <a:gd name="connsiteY2" fmla="*/ 6020 h 7924"/>
                    <a:gd name="connsiteX3" fmla="*/ 20955 w 20954"/>
                    <a:gd name="connsiteY3" fmla="*/ 305 h 7924"/>
                    <a:gd name="connsiteX4" fmla="*/ 0 w 20954"/>
                    <a:gd name="connsiteY4" fmla="*/ 7925 h 79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954" h="7924">
                      <a:moveTo>
                        <a:pt x="0" y="7925"/>
                      </a:moveTo>
                      <a:lnTo>
                        <a:pt x="7620" y="7925"/>
                      </a:lnTo>
                      <a:lnTo>
                        <a:pt x="6667" y="6020"/>
                      </a:lnTo>
                      <a:cubicBezTo>
                        <a:pt x="12382" y="3162"/>
                        <a:pt x="15240" y="2210"/>
                        <a:pt x="20955" y="305"/>
                      </a:cubicBezTo>
                      <a:cubicBezTo>
                        <a:pt x="16192" y="-648"/>
                        <a:pt x="9525" y="305"/>
                        <a:pt x="0" y="7925"/>
                      </a:cubicBezTo>
                      <a:close/>
                    </a:path>
                  </a:pathLst>
                </a:custGeom>
                <a:grpFill/>
                <a:ln w="9525" cap="flat">
                  <a:noFill/>
                  <a:prstDash val="solid"/>
                  <a:miter/>
                </a:ln>
              </p:spPr>
              <p:txBody>
                <a:bodyPr rtlCol="0" anchor="ctr"/>
                <a:lstStyle/>
                <a:p>
                  <a:endParaRPr lang="zh-CN" altLang="en-US"/>
                </a:p>
              </p:txBody>
            </p:sp>
            <p:sp>
              <p:nvSpPr>
                <p:cNvPr id="586" name="任意多边形: 形状 585">
                  <a:extLst>
                    <a:ext uri="{FF2B5EF4-FFF2-40B4-BE49-F238E27FC236}">
                      <a16:creationId xmlns:a16="http://schemas.microsoft.com/office/drawing/2014/main" id="{822A1C03-A18F-4947-C45F-528E8FCD1FFC}"/>
                    </a:ext>
                  </a:extLst>
                </p:cNvPr>
                <p:cNvSpPr/>
                <p:nvPr/>
              </p:nvSpPr>
              <p:spPr>
                <a:xfrm>
                  <a:off x="10982136" y="5213519"/>
                  <a:ext cx="3095" cy="1767"/>
                </a:xfrm>
                <a:custGeom>
                  <a:avLst/>
                  <a:gdLst>
                    <a:gd name="connsiteX0" fmla="*/ 3096 w 3095"/>
                    <a:gd name="connsiteY0" fmla="*/ 953 h 1767"/>
                    <a:gd name="connsiteX1" fmla="*/ 1191 w 3095"/>
                    <a:gd name="connsiteY1" fmla="*/ 0 h 1767"/>
                    <a:gd name="connsiteX2" fmla="*/ 3096 w 3095"/>
                    <a:gd name="connsiteY2" fmla="*/ 953 h 1767"/>
                  </a:gdLst>
                  <a:ahLst/>
                  <a:cxnLst>
                    <a:cxn ang="0">
                      <a:pos x="connsiteX0" y="connsiteY0"/>
                    </a:cxn>
                    <a:cxn ang="0">
                      <a:pos x="connsiteX1" y="connsiteY1"/>
                    </a:cxn>
                    <a:cxn ang="0">
                      <a:pos x="connsiteX2" y="connsiteY2"/>
                    </a:cxn>
                  </a:cxnLst>
                  <a:rect l="l" t="t" r="r" b="b"/>
                  <a:pathLst>
                    <a:path w="3095" h="1767">
                      <a:moveTo>
                        <a:pt x="3096" y="953"/>
                      </a:moveTo>
                      <a:cubicBezTo>
                        <a:pt x="3096" y="953"/>
                        <a:pt x="2143" y="953"/>
                        <a:pt x="1191" y="0"/>
                      </a:cubicBezTo>
                      <a:cubicBezTo>
                        <a:pt x="238" y="953"/>
                        <a:pt x="-1667" y="2858"/>
                        <a:pt x="3096" y="953"/>
                      </a:cubicBezTo>
                      <a:close/>
                    </a:path>
                  </a:pathLst>
                </a:custGeom>
                <a:grpFill/>
                <a:ln w="9525" cap="flat">
                  <a:noFill/>
                  <a:prstDash val="solid"/>
                  <a:miter/>
                </a:ln>
              </p:spPr>
              <p:txBody>
                <a:bodyPr rtlCol="0" anchor="ctr"/>
                <a:lstStyle/>
                <a:p>
                  <a:endParaRPr lang="zh-CN" altLang="en-US"/>
                </a:p>
              </p:txBody>
            </p:sp>
            <p:sp>
              <p:nvSpPr>
                <p:cNvPr id="587" name="任意多边形: 形状 586">
                  <a:extLst>
                    <a:ext uri="{FF2B5EF4-FFF2-40B4-BE49-F238E27FC236}">
                      <a16:creationId xmlns:a16="http://schemas.microsoft.com/office/drawing/2014/main" id="{957B0907-35A9-2C2E-1C1B-0B0131086726}"/>
                    </a:ext>
                  </a:extLst>
                </p:cNvPr>
                <p:cNvSpPr/>
                <p:nvPr/>
              </p:nvSpPr>
              <p:spPr>
                <a:xfrm>
                  <a:off x="10980469" y="5212193"/>
                  <a:ext cx="4185" cy="2278"/>
                </a:xfrm>
                <a:custGeom>
                  <a:avLst/>
                  <a:gdLst>
                    <a:gd name="connsiteX0" fmla="*/ 1905 w 4185"/>
                    <a:gd name="connsiteY0" fmla="*/ 374 h 2278"/>
                    <a:gd name="connsiteX1" fmla="*/ 0 w 4185"/>
                    <a:gd name="connsiteY1" fmla="*/ 1326 h 2278"/>
                    <a:gd name="connsiteX2" fmla="*/ 2858 w 4185"/>
                    <a:gd name="connsiteY2" fmla="*/ 2279 h 2278"/>
                    <a:gd name="connsiteX3" fmla="*/ 1905 w 4185"/>
                    <a:gd name="connsiteY3" fmla="*/ 374 h 2278"/>
                  </a:gdLst>
                  <a:ahLst/>
                  <a:cxnLst>
                    <a:cxn ang="0">
                      <a:pos x="connsiteX0" y="connsiteY0"/>
                    </a:cxn>
                    <a:cxn ang="0">
                      <a:pos x="connsiteX1" y="connsiteY1"/>
                    </a:cxn>
                    <a:cxn ang="0">
                      <a:pos x="connsiteX2" y="connsiteY2"/>
                    </a:cxn>
                    <a:cxn ang="0">
                      <a:pos x="connsiteX3" y="connsiteY3"/>
                    </a:cxn>
                  </a:cxnLst>
                  <a:rect l="l" t="t" r="r" b="b"/>
                  <a:pathLst>
                    <a:path w="4185" h="2278">
                      <a:moveTo>
                        <a:pt x="1905" y="374"/>
                      </a:moveTo>
                      <a:cubicBezTo>
                        <a:pt x="953" y="374"/>
                        <a:pt x="953" y="374"/>
                        <a:pt x="0" y="1326"/>
                      </a:cubicBezTo>
                      <a:cubicBezTo>
                        <a:pt x="953" y="1326"/>
                        <a:pt x="1905" y="1326"/>
                        <a:pt x="2858" y="2279"/>
                      </a:cubicBezTo>
                      <a:cubicBezTo>
                        <a:pt x="4763" y="374"/>
                        <a:pt x="4763" y="-579"/>
                        <a:pt x="1905" y="374"/>
                      </a:cubicBezTo>
                      <a:close/>
                    </a:path>
                  </a:pathLst>
                </a:custGeom>
                <a:grpFill/>
                <a:ln w="9525" cap="flat">
                  <a:noFill/>
                  <a:prstDash val="solid"/>
                  <a:miter/>
                </a:ln>
              </p:spPr>
              <p:txBody>
                <a:bodyPr rtlCol="0" anchor="ctr"/>
                <a:lstStyle/>
                <a:p>
                  <a:endParaRPr lang="zh-CN" altLang="en-US"/>
                </a:p>
              </p:txBody>
            </p:sp>
            <p:sp>
              <p:nvSpPr>
                <p:cNvPr id="588" name="任意多边形: 形状 587">
                  <a:extLst>
                    <a:ext uri="{FF2B5EF4-FFF2-40B4-BE49-F238E27FC236}">
                      <a16:creationId xmlns:a16="http://schemas.microsoft.com/office/drawing/2014/main" id="{CCFFBA86-4DDE-067A-0FFD-4719B7B4EB0C}"/>
                    </a:ext>
                  </a:extLst>
                </p:cNvPr>
                <p:cNvSpPr/>
                <p:nvPr/>
              </p:nvSpPr>
              <p:spPr>
                <a:xfrm>
                  <a:off x="10958562" y="5208757"/>
                  <a:ext cx="6667" cy="6403"/>
                </a:xfrm>
                <a:custGeom>
                  <a:avLst/>
                  <a:gdLst>
                    <a:gd name="connsiteX0" fmla="*/ 6668 w 6667"/>
                    <a:gd name="connsiteY0" fmla="*/ 4763 h 6403"/>
                    <a:gd name="connsiteX1" fmla="*/ 953 w 6667"/>
                    <a:gd name="connsiteY1" fmla="*/ 0 h 6403"/>
                    <a:gd name="connsiteX2" fmla="*/ 0 w 6667"/>
                    <a:gd name="connsiteY2" fmla="*/ 3810 h 6403"/>
                    <a:gd name="connsiteX3" fmla="*/ 6668 w 6667"/>
                    <a:gd name="connsiteY3" fmla="*/ 4763 h 6403"/>
                  </a:gdLst>
                  <a:ahLst/>
                  <a:cxnLst>
                    <a:cxn ang="0">
                      <a:pos x="connsiteX0" y="connsiteY0"/>
                    </a:cxn>
                    <a:cxn ang="0">
                      <a:pos x="connsiteX1" y="connsiteY1"/>
                    </a:cxn>
                    <a:cxn ang="0">
                      <a:pos x="connsiteX2" y="connsiteY2"/>
                    </a:cxn>
                    <a:cxn ang="0">
                      <a:pos x="connsiteX3" y="connsiteY3"/>
                    </a:cxn>
                  </a:cxnLst>
                  <a:rect l="l" t="t" r="r" b="b"/>
                  <a:pathLst>
                    <a:path w="6667" h="6403">
                      <a:moveTo>
                        <a:pt x="6668" y="4763"/>
                      </a:moveTo>
                      <a:lnTo>
                        <a:pt x="953" y="0"/>
                      </a:lnTo>
                      <a:lnTo>
                        <a:pt x="0" y="3810"/>
                      </a:lnTo>
                      <a:cubicBezTo>
                        <a:pt x="8572" y="-952"/>
                        <a:pt x="-2857" y="10478"/>
                        <a:pt x="6668" y="4763"/>
                      </a:cubicBezTo>
                      <a:close/>
                    </a:path>
                  </a:pathLst>
                </a:custGeom>
                <a:grpFill/>
                <a:ln w="9525" cap="flat">
                  <a:noFill/>
                  <a:prstDash val="solid"/>
                  <a:miter/>
                </a:ln>
              </p:spPr>
              <p:txBody>
                <a:bodyPr rtlCol="0" anchor="ctr"/>
                <a:lstStyle/>
                <a:p>
                  <a:endParaRPr lang="zh-CN" altLang="en-US"/>
                </a:p>
              </p:txBody>
            </p:sp>
            <p:sp>
              <p:nvSpPr>
                <p:cNvPr id="589" name="任意多边形: 形状 588">
                  <a:extLst>
                    <a:ext uri="{FF2B5EF4-FFF2-40B4-BE49-F238E27FC236}">
                      <a16:creationId xmlns:a16="http://schemas.microsoft.com/office/drawing/2014/main" id="{CA862605-F65E-3819-02B5-8DD908D7515A}"/>
                    </a:ext>
                  </a:extLst>
                </p:cNvPr>
                <p:cNvSpPr/>
                <p:nvPr/>
              </p:nvSpPr>
              <p:spPr>
                <a:xfrm>
                  <a:off x="10939430" y="5164942"/>
                  <a:ext cx="20084" cy="14287"/>
                </a:xfrm>
                <a:custGeom>
                  <a:avLst/>
                  <a:gdLst>
                    <a:gd name="connsiteX0" fmla="*/ 12464 w 20084"/>
                    <a:gd name="connsiteY0" fmla="*/ 14288 h 14287"/>
                    <a:gd name="connsiteX1" fmla="*/ 20084 w 20084"/>
                    <a:gd name="connsiteY1" fmla="*/ 8573 h 14287"/>
                    <a:gd name="connsiteX2" fmla="*/ 10559 w 20084"/>
                    <a:gd name="connsiteY2" fmla="*/ 0 h 14287"/>
                    <a:gd name="connsiteX3" fmla="*/ 82 w 20084"/>
                    <a:gd name="connsiteY3" fmla="*/ 8573 h 14287"/>
                    <a:gd name="connsiteX4" fmla="*/ 12464 w 20084"/>
                    <a:gd name="connsiteY4" fmla="*/ 14288 h 142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084" h="14287">
                      <a:moveTo>
                        <a:pt x="12464" y="14288"/>
                      </a:moveTo>
                      <a:lnTo>
                        <a:pt x="20084" y="8573"/>
                      </a:lnTo>
                      <a:cubicBezTo>
                        <a:pt x="19132" y="3810"/>
                        <a:pt x="-871" y="10478"/>
                        <a:pt x="10559" y="0"/>
                      </a:cubicBezTo>
                      <a:cubicBezTo>
                        <a:pt x="6749" y="4763"/>
                        <a:pt x="-871" y="2858"/>
                        <a:pt x="82" y="8573"/>
                      </a:cubicBezTo>
                      <a:cubicBezTo>
                        <a:pt x="8654" y="5715"/>
                        <a:pt x="13417" y="10478"/>
                        <a:pt x="12464" y="14288"/>
                      </a:cubicBezTo>
                      <a:close/>
                    </a:path>
                  </a:pathLst>
                </a:custGeom>
                <a:grpFill/>
                <a:ln w="9525" cap="flat">
                  <a:noFill/>
                  <a:prstDash val="solid"/>
                  <a:miter/>
                </a:ln>
              </p:spPr>
              <p:txBody>
                <a:bodyPr rtlCol="0" anchor="ctr"/>
                <a:lstStyle/>
                <a:p>
                  <a:endParaRPr lang="zh-CN" altLang="en-US"/>
                </a:p>
              </p:txBody>
            </p:sp>
            <p:sp>
              <p:nvSpPr>
                <p:cNvPr id="590" name="任意多边形: 形状 589">
                  <a:extLst>
                    <a:ext uri="{FF2B5EF4-FFF2-40B4-BE49-F238E27FC236}">
                      <a16:creationId xmlns:a16="http://schemas.microsoft.com/office/drawing/2014/main" id="{FD1FFB74-69D6-FFD4-47DE-F3560BC2A1E8}"/>
                    </a:ext>
                  </a:extLst>
                </p:cNvPr>
                <p:cNvSpPr/>
                <p:nvPr/>
              </p:nvSpPr>
              <p:spPr>
                <a:xfrm>
                  <a:off x="10953676" y="5152521"/>
                  <a:ext cx="7742" cy="6189"/>
                </a:xfrm>
                <a:custGeom>
                  <a:avLst/>
                  <a:gdLst>
                    <a:gd name="connsiteX0" fmla="*/ 2028 w 7742"/>
                    <a:gd name="connsiteY0" fmla="*/ 5754 h 6189"/>
                    <a:gd name="connsiteX1" fmla="*/ 7743 w 7742"/>
                    <a:gd name="connsiteY1" fmla="*/ 991 h 6189"/>
                    <a:gd name="connsiteX2" fmla="*/ 123 w 7742"/>
                    <a:gd name="connsiteY2" fmla="*/ 2896 h 6189"/>
                    <a:gd name="connsiteX3" fmla="*/ 2028 w 7742"/>
                    <a:gd name="connsiteY3" fmla="*/ 5754 h 6189"/>
                  </a:gdLst>
                  <a:ahLst/>
                  <a:cxnLst>
                    <a:cxn ang="0">
                      <a:pos x="connsiteX0" y="connsiteY0"/>
                    </a:cxn>
                    <a:cxn ang="0">
                      <a:pos x="connsiteX1" y="connsiteY1"/>
                    </a:cxn>
                    <a:cxn ang="0">
                      <a:pos x="connsiteX2" y="connsiteY2"/>
                    </a:cxn>
                    <a:cxn ang="0">
                      <a:pos x="connsiteX3" y="connsiteY3"/>
                    </a:cxn>
                  </a:cxnLst>
                  <a:rect l="l" t="t" r="r" b="b"/>
                  <a:pathLst>
                    <a:path w="7742" h="6189">
                      <a:moveTo>
                        <a:pt x="2028" y="5754"/>
                      </a:moveTo>
                      <a:cubicBezTo>
                        <a:pt x="4886" y="4801"/>
                        <a:pt x="5838" y="2896"/>
                        <a:pt x="7743" y="991"/>
                      </a:cubicBezTo>
                      <a:cubicBezTo>
                        <a:pt x="7743" y="-914"/>
                        <a:pt x="2980" y="39"/>
                        <a:pt x="123" y="2896"/>
                      </a:cubicBezTo>
                      <a:cubicBezTo>
                        <a:pt x="11553" y="-3771"/>
                        <a:pt x="-5592" y="8611"/>
                        <a:pt x="2028" y="5754"/>
                      </a:cubicBezTo>
                      <a:close/>
                    </a:path>
                  </a:pathLst>
                </a:custGeom>
                <a:grpFill/>
                <a:ln w="9525" cap="flat">
                  <a:noFill/>
                  <a:prstDash val="solid"/>
                  <a:miter/>
                </a:ln>
              </p:spPr>
              <p:txBody>
                <a:bodyPr rtlCol="0" anchor="ctr"/>
                <a:lstStyle/>
                <a:p>
                  <a:endParaRPr lang="zh-CN" altLang="en-US"/>
                </a:p>
              </p:txBody>
            </p:sp>
            <p:sp>
              <p:nvSpPr>
                <p:cNvPr id="591" name="任意多边形: 形状 590">
                  <a:extLst>
                    <a:ext uri="{FF2B5EF4-FFF2-40B4-BE49-F238E27FC236}">
                      <a16:creationId xmlns:a16="http://schemas.microsoft.com/office/drawing/2014/main" id="{91B8CCC5-4E36-D949-179F-B63B96119198}"/>
                    </a:ext>
                  </a:extLst>
                </p:cNvPr>
                <p:cNvSpPr/>
                <p:nvPr/>
              </p:nvSpPr>
              <p:spPr>
                <a:xfrm>
                  <a:off x="10929611" y="5140428"/>
                  <a:ext cx="18473" cy="8808"/>
                </a:xfrm>
                <a:custGeom>
                  <a:avLst/>
                  <a:gdLst>
                    <a:gd name="connsiteX0" fmla="*/ 14663 w 18473"/>
                    <a:gd name="connsiteY0" fmla="*/ 1654 h 8808"/>
                    <a:gd name="connsiteX1" fmla="*/ 18473 w 18473"/>
                    <a:gd name="connsiteY1" fmla="*/ 702 h 8808"/>
                    <a:gd name="connsiteX2" fmla="*/ 376 w 18473"/>
                    <a:gd name="connsiteY2" fmla="*/ 6417 h 8808"/>
                    <a:gd name="connsiteX3" fmla="*/ 14663 w 18473"/>
                    <a:gd name="connsiteY3" fmla="*/ 1654 h 8808"/>
                  </a:gdLst>
                  <a:ahLst/>
                  <a:cxnLst>
                    <a:cxn ang="0">
                      <a:pos x="connsiteX0" y="connsiteY0"/>
                    </a:cxn>
                    <a:cxn ang="0">
                      <a:pos x="connsiteX1" y="connsiteY1"/>
                    </a:cxn>
                    <a:cxn ang="0">
                      <a:pos x="connsiteX2" y="connsiteY2"/>
                    </a:cxn>
                    <a:cxn ang="0">
                      <a:pos x="connsiteX3" y="connsiteY3"/>
                    </a:cxn>
                  </a:cxnLst>
                  <a:rect l="l" t="t" r="r" b="b"/>
                  <a:pathLst>
                    <a:path w="18473" h="8808">
                      <a:moveTo>
                        <a:pt x="14663" y="1654"/>
                      </a:moveTo>
                      <a:cubicBezTo>
                        <a:pt x="15616" y="2607"/>
                        <a:pt x="17521" y="3559"/>
                        <a:pt x="18473" y="702"/>
                      </a:cubicBezTo>
                      <a:cubicBezTo>
                        <a:pt x="15616" y="-2156"/>
                        <a:pt x="7043" y="4512"/>
                        <a:pt x="376" y="6417"/>
                      </a:cubicBezTo>
                      <a:cubicBezTo>
                        <a:pt x="-2482" y="12132"/>
                        <a:pt x="11806" y="6417"/>
                        <a:pt x="14663" y="1654"/>
                      </a:cubicBezTo>
                      <a:close/>
                    </a:path>
                  </a:pathLst>
                </a:custGeom>
                <a:grpFill/>
                <a:ln w="9525" cap="flat">
                  <a:noFill/>
                  <a:prstDash val="solid"/>
                  <a:miter/>
                </a:ln>
              </p:spPr>
              <p:txBody>
                <a:bodyPr rtlCol="0" anchor="ctr"/>
                <a:lstStyle/>
                <a:p>
                  <a:endParaRPr lang="zh-CN" altLang="en-US"/>
                </a:p>
              </p:txBody>
            </p:sp>
            <p:sp>
              <p:nvSpPr>
                <p:cNvPr id="592" name="任意多边形: 形状 591">
                  <a:extLst>
                    <a:ext uri="{FF2B5EF4-FFF2-40B4-BE49-F238E27FC236}">
                      <a16:creationId xmlns:a16="http://schemas.microsoft.com/office/drawing/2014/main" id="{3BFC402E-BE4C-0F52-CD22-FEFAFB4EFB25}"/>
                    </a:ext>
                  </a:extLst>
                </p:cNvPr>
                <p:cNvSpPr/>
                <p:nvPr/>
              </p:nvSpPr>
              <p:spPr>
                <a:xfrm>
                  <a:off x="10985470" y="5078265"/>
                  <a:ext cx="4524" cy="5953"/>
                </a:xfrm>
                <a:custGeom>
                  <a:avLst/>
                  <a:gdLst>
                    <a:gd name="connsiteX0" fmla="*/ 4524 w 4524"/>
                    <a:gd name="connsiteY0" fmla="*/ 0 h 5953"/>
                    <a:gd name="connsiteX1" fmla="*/ 2619 w 4524"/>
                    <a:gd name="connsiteY1" fmla="*/ 5715 h 5953"/>
                    <a:gd name="connsiteX2" fmla="*/ 4524 w 4524"/>
                    <a:gd name="connsiteY2" fmla="*/ 0 h 5953"/>
                  </a:gdLst>
                  <a:ahLst/>
                  <a:cxnLst>
                    <a:cxn ang="0">
                      <a:pos x="connsiteX0" y="connsiteY0"/>
                    </a:cxn>
                    <a:cxn ang="0">
                      <a:pos x="connsiteX1" y="connsiteY1"/>
                    </a:cxn>
                    <a:cxn ang="0">
                      <a:pos x="connsiteX2" y="connsiteY2"/>
                    </a:cxn>
                  </a:cxnLst>
                  <a:rect l="l" t="t" r="r" b="b"/>
                  <a:pathLst>
                    <a:path w="4524" h="5953">
                      <a:moveTo>
                        <a:pt x="4524" y="0"/>
                      </a:moveTo>
                      <a:cubicBezTo>
                        <a:pt x="-2143" y="4763"/>
                        <a:pt x="-238" y="6667"/>
                        <a:pt x="2619" y="5715"/>
                      </a:cubicBezTo>
                      <a:cubicBezTo>
                        <a:pt x="714" y="5715"/>
                        <a:pt x="2619" y="2857"/>
                        <a:pt x="4524" y="0"/>
                      </a:cubicBezTo>
                      <a:close/>
                    </a:path>
                  </a:pathLst>
                </a:custGeom>
                <a:grpFill/>
                <a:ln w="9525" cap="flat">
                  <a:noFill/>
                  <a:prstDash val="solid"/>
                  <a:miter/>
                </a:ln>
              </p:spPr>
              <p:txBody>
                <a:bodyPr rtlCol="0" anchor="ctr"/>
                <a:lstStyle/>
                <a:p>
                  <a:endParaRPr lang="zh-CN" altLang="en-US"/>
                </a:p>
              </p:txBody>
            </p:sp>
            <p:sp>
              <p:nvSpPr>
                <p:cNvPr id="593" name="任意多边形: 形状 592">
                  <a:extLst>
                    <a:ext uri="{FF2B5EF4-FFF2-40B4-BE49-F238E27FC236}">
                      <a16:creationId xmlns:a16="http://schemas.microsoft.com/office/drawing/2014/main" id="{3D7047D1-4505-617B-0402-674D6FAC1685}"/>
                    </a:ext>
                  </a:extLst>
                </p:cNvPr>
                <p:cNvSpPr/>
                <p:nvPr/>
              </p:nvSpPr>
              <p:spPr>
                <a:xfrm>
                  <a:off x="10929034" y="5110650"/>
                  <a:ext cx="11430" cy="5715"/>
                </a:xfrm>
                <a:custGeom>
                  <a:avLst/>
                  <a:gdLst>
                    <a:gd name="connsiteX0" fmla="*/ 953 w 11430"/>
                    <a:gd name="connsiteY0" fmla="*/ 3810 h 5715"/>
                    <a:gd name="connsiteX1" fmla="*/ 0 w 11430"/>
                    <a:gd name="connsiteY1" fmla="*/ 5715 h 5715"/>
                    <a:gd name="connsiteX2" fmla="*/ 11430 w 11430"/>
                    <a:gd name="connsiteY2" fmla="*/ 0 h 5715"/>
                  </a:gdLst>
                  <a:ahLst/>
                  <a:cxnLst>
                    <a:cxn ang="0">
                      <a:pos x="connsiteX0" y="connsiteY0"/>
                    </a:cxn>
                    <a:cxn ang="0">
                      <a:pos x="connsiteX1" y="connsiteY1"/>
                    </a:cxn>
                    <a:cxn ang="0">
                      <a:pos x="connsiteX2" y="connsiteY2"/>
                    </a:cxn>
                  </a:cxnLst>
                  <a:rect l="l" t="t" r="r" b="b"/>
                  <a:pathLst>
                    <a:path w="11430" h="5715">
                      <a:moveTo>
                        <a:pt x="953" y="3810"/>
                      </a:moveTo>
                      <a:lnTo>
                        <a:pt x="0" y="5715"/>
                      </a:lnTo>
                      <a:lnTo>
                        <a:pt x="11430" y="0"/>
                      </a:lnTo>
                      <a:close/>
                    </a:path>
                  </a:pathLst>
                </a:custGeom>
                <a:grpFill/>
                <a:ln w="9525" cap="flat">
                  <a:noFill/>
                  <a:prstDash val="solid"/>
                  <a:miter/>
                </a:ln>
              </p:spPr>
              <p:txBody>
                <a:bodyPr rtlCol="0" anchor="ctr"/>
                <a:lstStyle/>
                <a:p>
                  <a:endParaRPr lang="zh-CN" altLang="en-US"/>
                </a:p>
              </p:txBody>
            </p:sp>
            <p:sp>
              <p:nvSpPr>
                <p:cNvPr id="594" name="任意多边形: 形状 593">
                  <a:extLst>
                    <a:ext uri="{FF2B5EF4-FFF2-40B4-BE49-F238E27FC236}">
                      <a16:creationId xmlns:a16="http://schemas.microsoft.com/office/drawing/2014/main" id="{A89D0EF1-CF30-C0EE-25D3-9FC95D018AA2}"/>
                    </a:ext>
                  </a:extLst>
                </p:cNvPr>
                <p:cNvSpPr/>
                <p:nvPr/>
              </p:nvSpPr>
              <p:spPr>
                <a:xfrm>
                  <a:off x="10904269" y="5099220"/>
                  <a:ext cx="8572" cy="4762"/>
                </a:xfrm>
                <a:custGeom>
                  <a:avLst/>
                  <a:gdLst>
                    <a:gd name="connsiteX0" fmla="*/ 8573 w 8572"/>
                    <a:gd name="connsiteY0" fmla="*/ 0 h 4762"/>
                    <a:gd name="connsiteX1" fmla="*/ 0 w 8572"/>
                    <a:gd name="connsiteY1" fmla="*/ 1905 h 4762"/>
                    <a:gd name="connsiteX2" fmla="*/ 2858 w 8572"/>
                    <a:gd name="connsiteY2" fmla="*/ 4763 h 4762"/>
                  </a:gdLst>
                  <a:ahLst/>
                  <a:cxnLst>
                    <a:cxn ang="0">
                      <a:pos x="connsiteX0" y="connsiteY0"/>
                    </a:cxn>
                    <a:cxn ang="0">
                      <a:pos x="connsiteX1" y="connsiteY1"/>
                    </a:cxn>
                    <a:cxn ang="0">
                      <a:pos x="connsiteX2" y="connsiteY2"/>
                    </a:cxn>
                  </a:cxnLst>
                  <a:rect l="l" t="t" r="r" b="b"/>
                  <a:pathLst>
                    <a:path w="8572" h="4762">
                      <a:moveTo>
                        <a:pt x="8573" y="0"/>
                      </a:moveTo>
                      <a:lnTo>
                        <a:pt x="0" y="1905"/>
                      </a:lnTo>
                      <a:lnTo>
                        <a:pt x="2858" y="4763"/>
                      </a:lnTo>
                      <a:close/>
                    </a:path>
                  </a:pathLst>
                </a:custGeom>
                <a:grpFill/>
                <a:ln w="9525" cap="flat">
                  <a:noFill/>
                  <a:prstDash val="solid"/>
                  <a:miter/>
                </a:ln>
              </p:spPr>
              <p:txBody>
                <a:bodyPr rtlCol="0" anchor="ctr"/>
                <a:lstStyle/>
                <a:p>
                  <a:endParaRPr lang="zh-CN" altLang="en-US"/>
                </a:p>
              </p:txBody>
            </p:sp>
            <p:sp>
              <p:nvSpPr>
                <p:cNvPr id="595" name="任意多边形: 形状 594">
                  <a:extLst>
                    <a:ext uri="{FF2B5EF4-FFF2-40B4-BE49-F238E27FC236}">
                      <a16:creationId xmlns:a16="http://schemas.microsoft.com/office/drawing/2014/main" id="{7AB656D5-8EAC-FED3-BE2B-AF32870C0495}"/>
                    </a:ext>
                  </a:extLst>
                </p:cNvPr>
                <p:cNvSpPr/>
                <p:nvPr/>
              </p:nvSpPr>
              <p:spPr>
                <a:xfrm>
                  <a:off x="10907002" y="5091600"/>
                  <a:ext cx="4887" cy="3940"/>
                </a:xfrm>
                <a:custGeom>
                  <a:avLst/>
                  <a:gdLst>
                    <a:gd name="connsiteX0" fmla="*/ 4888 w 4887"/>
                    <a:gd name="connsiteY0" fmla="*/ 2858 h 3940"/>
                    <a:gd name="connsiteX1" fmla="*/ 2030 w 4887"/>
                    <a:gd name="connsiteY1" fmla="*/ 0 h 3940"/>
                    <a:gd name="connsiteX2" fmla="*/ 125 w 4887"/>
                    <a:gd name="connsiteY2" fmla="*/ 2858 h 3940"/>
                    <a:gd name="connsiteX3" fmla="*/ 4888 w 4887"/>
                    <a:gd name="connsiteY3" fmla="*/ 2858 h 3940"/>
                  </a:gdLst>
                  <a:ahLst/>
                  <a:cxnLst>
                    <a:cxn ang="0">
                      <a:pos x="connsiteX0" y="connsiteY0"/>
                    </a:cxn>
                    <a:cxn ang="0">
                      <a:pos x="connsiteX1" y="connsiteY1"/>
                    </a:cxn>
                    <a:cxn ang="0">
                      <a:pos x="connsiteX2" y="connsiteY2"/>
                    </a:cxn>
                    <a:cxn ang="0">
                      <a:pos x="connsiteX3" y="connsiteY3"/>
                    </a:cxn>
                  </a:cxnLst>
                  <a:rect l="l" t="t" r="r" b="b"/>
                  <a:pathLst>
                    <a:path w="4887" h="3940">
                      <a:moveTo>
                        <a:pt x="4888" y="2858"/>
                      </a:moveTo>
                      <a:lnTo>
                        <a:pt x="2030" y="0"/>
                      </a:lnTo>
                      <a:lnTo>
                        <a:pt x="125" y="2858"/>
                      </a:lnTo>
                      <a:cubicBezTo>
                        <a:pt x="-827" y="5715"/>
                        <a:pt x="3935" y="1905"/>
                        <a:pt x="4888" y="2858"/>
                      </a:cubicBezTo>
                      <a:close/>
                    </a:path>
                  </a:pathLst>
                </a:custGeom>
                <a:grpFill/>
                <a:ln w="9525" cap="flat">
                  <a:noFill/>
                  <a:prstDash val="solid"/>
                  <a:miter/>
                </a:ln>
              </p:spPr>
              <p:txBody>
                <a:bodyPr rtlCol="0" anchor="ctr"/>
                <a:lstStyle/>
                <a:p>
                  <a:endParaRPr lang="zh-CN" altLang="en-US"/>
                </a:p>
              </p:txBody>
            </p:sp>
            <p:sp>
              <p:nvSpPr>
                <p:cNvPr id="596" name="任意多边形: 形状 595">
                  <a:extLst>
                    <a:ext uri="{FF2B5EF4-FFF2-40B4-BE49-F238E27FC236}">
                      <a16:creationId xmlns:a16="http://schemas.microsoft.com/office/drawing/2014/main" id="{11D751DB-3CF1-94A8-31B5-686915E59E36}"/>
                    </a:ext>
                  </a:extLst>
                </p:cNvPr>
                <p:cNvSpPr/>
                <p:nvPr/>
              </p:nvSpPr>
              <p:spPr>
                <a:xfrm>
                  <a:off x="10903317" y="5085884"/>
                  <a:ext cx="6667" cy="1905"/>
                </a:xfrm>
                <a:custGeom>
                  <a:avLst/>
                  <a:gdLst>
                    <a:gd name="connsiteX0" fmla="*/ 952 w 6667"/>
                    <a:gd name="connsiteY0" fmla="*/ 0 h 1905"/>
                    <a:gd name="connsiteX1" fmla="*/ 0 w 6667"/>
                    <a:gd name="connsiteY1" fmla="*/ 1905 h 1905"/>
                    <a:gd name="connsiteX2" fmla="*/ 6667 w 6667"/>
                    <a:gd name="connsiteY2" fmla="*/ 1905 h 1905"/>
                    <a:gd name="connsiteX3" fmla="*/ 952 w 6667"/>
                    <a:gd name="connsiteY3" fmla="*/ 0 h 1905"/>
                  </a:gdLst>
                  <a:ahLst/>
                  <a:cxnLst>
                    <a:cxn ang="0">
                      <a:pos x="connsiteX0" y="connsiteY0"/>
                    </a:cxn>
                    <a:cxn ang="0">
                      <a:pos x="connsiteX1" y="connsiteY1"/>
                    </a:cxn>
                    <a:cxn ang="0">
                      <a:pos x="connsiteX2" y="connsiteY2"/>
                    </a:cxn>
                    <a:cxn ang="0">
                      <a:pos x="connsiteX3" y="connsiteY3"/>
                    </a:cxn>
                  </a:cxnLst>
                  <a:rect l="l" t="t" r="r" b="b"/>
                  <a:pathLst>
                    <a:path w="6667" h="1905">
                      <a:moveTo>
                        <a:pt x="952" y="0"/>
                      </a:moveTo>
                      <a:cubicBezTo>
                        <a:pt x="1905" y="0"/>
                        <a:pt x="952" y="953"/>
                        <a:pt x="0" y="1905"/>
                      </a:cubicBezTo>
                      <a:lnTo>
                        <a:pt x="6667" y="1905"/>
                      </a:lnTo>
                      <a:lnTo>
                        <a:pt x="952" y="0"/>
                      </a:lnTo>
                      <a:close/>
                    </a:path>
                  </a:pathLst>
                </a:custGeom>
                <a:grpFill/>
                <a:ln w="9525" cap="flat">
                  <a:noFill/>
                  <a:prstDash val="solid"/>
                  <a:miter/>
                </a:ln>
              </p:spPr>
              <p:txBody>
                <a:bodyPr rtlCol="0" anchor="ctr"/>
                <a:lstStyle/>
                <a:p>
                  <a:endParaRPr lang="zh-CN" altLang="en-US"/>
                </a:p>
              </p:txBody>
            </p:sp>
            <p:sp>
              <p:nvSpPr>
                <p:cNvPr id="597" name="任意多边形: 形状 596">
                  <a:extLst>
                    <a:ext uri="{FF2B5EF4-FFF2-40B4-BE49-F238E27FC236}">
                      <a16:creationId xmlns:a16="http://schemas.microsoft.com/office/drawing/2014/main" id="{456C7852-DFA9-82A5-9ABC-D1567B9994F3}"/>
                    </a:ext>
                  </a:extLst>
                </p:cNvPr>
                <p:cNvSpPr/>
                <p:nvPr/>
              </p:nvSpPr>
              <p:spPr>
                <a:xfrm>
                  <a:off x="10917359" y="5002065"/>
                  <a:ext cx="7129" cy="6055"/>
                </a:xfrm>
                <a:custGeom>
                  <a:avLst/>
                  <a:gdLst>
                    <a:gd name="connsiteX0" fmla="*/ 3103 w 7129"/>
                    <a:gd name="connsiteY0" fmla="*/ 5715 h 6055"/>
                    <a:gd name="connsiteX1" fmla="*/ 5961 w 7129"/>
                    <a:gd name="connsiteY1" fmla="*/ 0 h 6055"/>
                    <a:gd name="connsiteX2" fmla="*/ 3103 w 7129"/>
                    <a:gd name="connsiteY2" fmla="*/ 5715 h 6055"/>
                  </a:gdLst>
                  <a:ahLst/>
                  <a:cxnLst>
                    <a:cxn ang="0">
                      <a:pos x="connsiteX0" y="connsiteY0"/>
                    </a:cxn>
                    <a:cxn ang="0">
                      <a:pos x="connsiteX1" y="connsiteY1"/>
                    </a:cxn>
                    <a:cxn ang="0">
                      <a:pos x="connsiteX2" y="connsiteY2"/>
                    </a:cxn>
                  </a:cxnLst>
                  <a:rect l="l" t="t" r="r" b="b"/>
                  <a:pathLst>
                    <a:path w="7129" h="6055">
                      <a:moveTo>
                        <a:pt x="3103" y="5715"/>
                      </a:moveTo>
                      <a:cubicBezTo>
                        <a:pt x="10723" y="1905"/>
                        <a:pt x="5008" y="1905"/>
                        <a:pt x="5961" y="0"/>
                      </a:cubicBezTo>
                      <a:cubicBezTo>
                        <a:pt x="4056" y="952"/>
                        <a:pt x="-4517" y="7620"/>
                        <a:pt x="3103" y="5715"/>
                      </a:cubicBezTo>
                      <a:close/>
                    </a:path>
                  </a:pathLst>
                </a:custGeom>
                <a:grpFill/>
                <a:ln w="9525" cap="flat">
                  <a:noFill/>
                  <a:prstDash val="solid"/>
                  <a:miter/>
                </a:ln>
              </p:spPr>
              <p:txBody>
                <a:bodyPr rtlCol="0" anchor="ctr"/>
                <a:lstStyle/>
                <a:p>
                  <a:endParaRPr lang="zh-CN" altLang="en-US"/>
                </a:p>
              </p:txBody>
            </p:sp>
          </p:grpSp>
          <p:sp>
            <p:nvSpPr>
              <p:cNvPr id="416" name="任意多边形: 形状 415">
                <a:extLst>
                  <a:ext uri="{FF2B5EF4-FFF2-40B4-BE49-F238E27FC236}">
                    <a16:creationId xmlns:a16="http://schemas.microsoft.com/office/drawing/2014/main" id="{74BB59CC-91B5-8A45-8562-246C3EB15B4B}"/>
                  </a:ext>
                </a:extLst>
              </p:cNvPr>
              <p:cNvSpPr/>
              <p:nvPr/>
            </p:nvSpPr>
            <p:spPr>
              <a:xfrm>
                <a:off x="9400952" y="4714318"/>
                <a:ext cx="380047" cy="508402"/>
              </a:xfrm>
              <a:custGeom>
                <a:avLst/>
                <a:gdLst>
                  <a:gd name="connsiteX0" fmla="*/ 0 w 380047"/>
                  <a:gd name="connsiteY0" fmla="*/ 3578 h 508402"/>
                  <a:gd name="connsiteX1" fmla="*/ 122872 w 380047"/>
                  <a:gd name="connsiteY1" fmla="*/ 508403 h 508402"/>
                  <a:gd name="connsiteX2" fmla="*/ 380047 w 380047"/>
                  <a:gd name="connsiteY2" fmla="*/ 508403 h 508402"/>
                  <a:gd name="connsiteX3" fmla="*/ 358140 w 380047"/>
                  <a:gd name="connsiteY3" fmla="*/ 169313 h 508402"/>
                  <a:gd name="connsiteX4" fmla="*/ 0 w 380047"/>
                  <a:gd name="connsiteY4" fmla="*/ 3578 h 508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0047" h="508402">
                    <a:moveTo>
                      <a:pt x="0" y="3578"/>
                    </a:moveTo>
                    <a:cubicBezTo>
                      <a:pt x="0" y="3578"/>
                      <a:pt x="69533" y="356003"/>
                      <a:pt x="122872" y="508403"/>
                    </a:cubicBezTo>
                    <a:lnTo>
                      <a:pt x="380047" y="508403"/>
                    </a:lnTo>
                    <a:lnTo>
                      <a:pt x="358140" y="169313"/>
                    </a:lnTo>
                    <a:cubicBezTo>
                      <a:pt x="359092" y="169313"/>
                      <a:pt x="128588" y="-28807"/>
                      <a:pt x="0" y="3578"/>
                    </a:cubicBezTo>
                    <a:close/>
                  </a:path>
                </a:pathLst>
              </a:custGeom>
              <a:solidFill>
                <a:srgbClr val="C4D19C"/>
              </a:solidFill>
              <a:ln w="9525" cap="flat">
                <a:noFill/>
                <a:prstDash val="solid"/>
                <a:miter/>
              </a:ln>
            </p:spPr>
            <p:txBody>
              <a:bodyPr rtlCol="0" anchor="ctr"/>
              <a:lstStyle/>
              <a:p>
                <a:endParaRPr lang="zh-CN" altLang="en-US"/>
              </a:p>
            </p:txBody>
          </p:sp>
          <p:grpSp>
            <p:nvGrpSpPr>
              <p:cNvPr id="417" name="图形 564">
                <a:extLst>
                  <a:ext uri="{FF2B5EF4-FFF2-40B4-BE49-F238E27FC236}">
                    <a16:creationId xmlns:a16="http://schemas.microsoft.com/office/drawing/2014/main" id="{B43F483A-3D66-8315-B184-CD8732B056D7}"/>
                  </a:ext>
                </a:extLst>
              </p:cNvPr>
              <p:cNvGrpSpPr/>
              <p:nvPr/>
            </p:nvGrpSpPr>
            <p:grpSpPr>
              <a:xfrm>
                <a:off x="9376153" y="4698846"/>
                <a:ext cx="449613" cy="282892"/>
                <a:chOff x="9566926" y="4794420"/>
                <a:chExt cx="449613" cy="282892"/>
              </a:xfrm>
              <a:solidFill>
                <a:srgbClr val="646360"/>
              </a:solidFill>
            </p:grpSpPr>
            <p:sp>
              <p:nvSpPr>
                <p:cNvPr id="494" name="任意多边形: 形状 493">
                  <a:extLst>
                    <a:ext uri="{FF2B5EF4-FFF2-40B4-BE49-F238E27FC236}">
                      <a16:creationId xmlns:a16="http://schemas.microsoft.com/office/drawing/2014/main" id="{A9059CBA-7588-63BB-65F2-16060569FE80}"/>
                    </a:ext>
                  </a:extLst>
                </p:cNvPr>
                <p:cNvSpPr/>
                <p:nvPr/>
              </p:nvSpPr>
              <p:spPr>
                <a:xfrm>
                  <a:off x="9769842" y="4931579"/>
                  <a:ext cx="2857" cy="2857"/>
                </a:xfrm>
                <a:custGeom>
                  <a:avLst/>
                  <a:gdLst>
                    <a:gd name="connsiteX0" fmla="*/ 2858 w 2857"/>
                    <a:gd name="connsiteY0" fmla="*/ 0 h 2857"/>
                    <a:gd name="connsiteX1" fmla="*/ 0 w 2857"/>
                    <a:gd name="connsiteY1" fmla="*/ 2858 h 2857"/>
                    <a:gd name="connsiteX2" fmla="*/ 2858 w 2857"/>
                    <a:gd name="connsiteY2" fmla="*/ 0 h 2857"/>
                  </a:gdLst>
                  <a:ahLst/>
                  <a:cxnLst>
                    <a:cxn ang="0">
                      <a:pos x="connsiteX0" y="connsiteY0"/>
                    </a:cxn>
                    <a:cxn ang="0">
                      <a:pos x="connsiteX1" y="connsiteY1"/>
                    </a:cxn>
                    <a:cxn ang="0">
                      <a:pos x="connsiteX2" y="connsiteY2"/>
                    </a:cxn>
                  </a:cxnLst>
                  <a:rect l="l" t="t" r="r" b="b"/>
                  <a:pathLst>
                    <a:path w="2857" h="2857">
                      <a:moveTo>
                        <a:pt x="2858" y="0"/>
                      </a:moveTo>
                      <a:cubicBezTo>
                        <a:pt x="1905" y="953"/>
                        <a:pt x="953" y="1905"/>
                        <a:pt x="0" y="2858"/>
                      </a:cubicBezTo>
                      <a:cubicBezTo>
                        <a:pt x="0" y="2858"/>
                        <a:pt x="953" y="1905"/>
                        <a:pt x="2858" y="0"/>
                      </a:cubicBezTo>
                      <a:close/>
                    </a:path>
                  </a:pathLst>
                </a:custGeom>
                <a:grpFill/>
                <a:ln w="9525" cap="flat">
                  <a:noFill/>
                  <a:prstDash val="solid"/>
                  <a:miter/>
                </a:ln>
              </p:spPr>
              <p:txBody>
                <a:bodyPr rtlCol="0" anchor="ctr"/>
                <a:lstStyle/>
                <a:p>
                  <a:endParaRPr lang="zh-CN" altLang="en-US"/>
                </a:p>
              </p:txBody>
            </p:sp>
            <p:sp>
              <p:nvSpPr>
                <p:cNvPr id="495" name="任意多边形: 形状 494">
                  <a:extLst>
                    <a:ext uri="{FF2B5EF4-FFF2-40B4-BE49-F238E27FC236}">
                      <a16:creationId xmlns:a16="http://schemas.microsoft.com/office/drawing/2014/main" id="{7AA3A9E8-BAC8-03F0-BB7E-76CD00690C27}"/>
                    </a:ext>
                  </a:extLst>
                </p:cNvPr>
                <p:cNvSpPr/>
                <p:nvPr/>
              </p:nvSpPr>
              <p:spPr>
                <a:xfrm>
                  <a:off x="9854615" y="4989682"/>
                  <a:ext cx="952" cy="952"/>
                </a:xfrm>
                <a:custGeom>
                  <a:avLst/>
                  <a:gdLst>
                    <a:gd name="connsiteX0" fmla="*/ 0 w 952"/>
                    <a:gd name="connsiteY0" fmla="*/ 952 h 952"/>
                    <a:gd name="connsiteX1" fmla="*/ 0 w 952"/>
                    <a:gd name="connsiteY1" fmla="*/ 952 h 952"/>
                    <a:gd name="connsiteX2" fmla="*/ 952 w 952"/>
                    <a:gd name="connsiteY2" fmla="*/ 0 h 952"/>
                    <a:gd name="connsiteX3" fmla="*/ 0 w 952"/>
                    <a:gd name="connsiteY3" fmla="*/ 952 h 952"/>
                  </a:gdLst>
                  <a:ahLst/>
                  <a:cxnLst>
                    <a:cxn ang="0">
                      <a:pos x="connsiteX0" y="connsiteY0"/>
                    </a:cxn>
                    <a:cxn ang="0">
                      <a:pos x="connsiteX1" y="connsiteY1"/>
                    </a:cxn>
                    <a:cxn ang="0">
                      <a:pos x="connsiteX2" y="connsiteY2"/>
                    </a:cxn>
                    <a:cxn ang="0">
                      <a:pos x="connsiteX3" y="connsiteY3"/>
                    </a:cxn>
                  </a:cxnLst>
                  <a:rect l="l" t="t" r="r" b="b"/>
                  <a:pathLst>
                    <a:path w="952" h="952">
                      <a:moveTo>
                        <a:pt x="0" y="952"/>
                      </a:moveTo>
                      <a:cubicBezTo>
                        <a:pt x="0" y="952"/>
                        <a:pt x="0" y="952"/>
                        <a:pt x="0" y="952"/>
                      </a:cubicBezTo>
                      <a:lnTo>
                        <a:pt x="952" y="0"/>
                      </a:lnTo>
                      <a:lnTo>
                        <a:pt x="0" y="952"/>
                      </a:lnTo>
                      <a:close/>
                    </a:path>
                  </a:pathLst>
                </a:custGeom>
                <a:grpFill/>
                <a:ln w="9525" cap="flat">
                  <a:noFill/>
                  <a:prstDash val="solid"/>
                  <a:miter/>
                </a:ln>
              </p:spPr>
              <p:txBody>
                <a:bodyPr rtlCol="0" anchor="ctr"/>
                <a:lstStyle/>
                <a:p>
                  <a:endParaRPr lang="zh-CN" altLang="en-US"/>
                </a:p>
              </p:txBody>
            </p:sp>
            <p:sp>
              <p:nvSpPr>
                <p:cNvPr id="496" name="任意多边形: 形状 495">
                  <a:extLst>
                    <a:ext uri="{FF2B5EF4-FFF2-40B4-BE49-F238E27FC236}">
                      <a16:creationId xmlns:a16="http://schemas.microsoft.com/office/drawing/2014/main" id="{E16CC1F1-BC9B-34F2-9171-1657CBBD830D}"/>
                    </a:ext>
                  </a:extLst>
                </p:cNvPr>
                <p:cNvSpPr/>
                <p:nvPr/>
              </p:nvSpPr>
              <p:spPr>
                <a:xfrm>
                  <a:off x="9855567" y="4985872"/>
                  <a:ext cx="2857" cy="3810"/>
                </a:xfrm>
                <a:custGeom>
                  <a:avLst/>
                  <a:gdLst>
                    <a:gd name="connsiteX0" fmla="*/ 0 w 2857"/>
                    <a:gd name="connsiteY0" fmla="*/ 3810 h 3810"/>
                    <a:gd name="connsiteX1" fmla="*/ 2858 w 2857"/>
                    <a:gd name="connsiteY1" fmla="*/ 0 h 3810"/>
                    <a:gd name="connsiteX2" fmla="*/ 0 w 2857"/>
                    <a:gd name="connsiteY2" fmla="*/ 3810 h 3810"/>
                  </a:gdLst>
                  <a:ahLst/>
                  <a:cxnLst>
                    <a:cxn ang="0">
                      <a:pos x="connsiteX0" y="connsiteY0"/>
                    </a:cxn>
                    <a:cxn ang="0">
                      <a:pos x="connsiteX1" y="connsiteY1"/>
                    </a:cxn>
                    <a:cxn ang="0">
                      <a:pos x="connsiteX2" y="connsiteY2"/>
                    </a:cxn>
                  </a:cxnLst>
                  <a:rect l="l" t="t" r="r" b="b"/>
                  <a:pathLst>
                    <a:path w="2857" h="3810">
                      <a:moveTo>
                        <a:pt x="0" y="3810"/>
                      </a:moveTo>
                      <a:lnTo>
                        <a:pt x="2858" y="0"/>
                      </a:lnTo>
                      <a:cubicBezTo>
                        <a:pt x="0" y="953"/>
                        <a:pt x="0" y="1905"/>
                        <a:pt x="0" y="3810"/>
                      </a:cubicBezTo>
                      <a:close/>
                    </a:path>
                  </a:pathLst>
                </a:custGeom>
                <a:grpFill/>
                <a:ln w="9525" cap="flat">
                  <a:noFill/>
                  <a:prstDash val="solid"/>
                  <a:miter/>
                </a:ln>
              </p:spPr>
              <p:txBody>
                <a:bodyPr rtlCol="0" anchor="ctr"/>
                <a:lstStyle/>
                <a:p>
                  <a:endParaRPr lang="zh-CN" altLang="en-US"/>
                </a:p>
              </p:txBody>
            </p:sp>
            <p:sp>
              <p:nvSpPr>
                <p:cNvPr id="497" name="任意多边形: 形状 496">
                  <a:extLst>
                    <a:ext uri="{FF2B5EF4-FFF2-40B4-BE49-F238E27FC236}">
                      <a16:creationId xmlns:a16="http://schemas.microsoft.com/office/drawing/2014/main" id="{91D9B09C-53D0-953D-1436-FDB49248A476}"/>
                    </a:ext>
                  </a:extLst>
                </p:cNvPr>
                <p:cNvSpPr/>
                <p:nvPr/>
              </p:nvSpPr>
              <p:spPr>
                <a:xfrm>
                  <a:off x="9741267" y="4953487"/>
                  <a:ext cx="5715" cy="3809"/>
                </a:xfrm>
                <a:custGeom>
                  <a:avLst/>
                  <a:gdLst>
                    <a:gd name="connsiteX0" fmla="*/ 5715 w 5715"/>
                    <a:gd name="connsiteY0" fmla="*/ 0 h 3809"/>
                    <a:gd name="connsiteX1" fmla="*/ 0 w 5715"/>
                    <a:gd name="connsiteY1" fmla="*/ 3810 h 3809"/>
                    <a:gd name="connsiteX2" fmla="*/ 5715 w 5715"/>
                    <a:gd name="connsiteY2" fmla="*/ 0 h 3809"/>
                  </a:gdLst>
                  <a:ahLst/>
                  <a:cxnLst>
                    <a:cxn ang="0">
                      <a:pos x="connsiteX0" y="connsiteY0"/>
                    </a:cxn>
                    <a:cxn ang="0">
                      <a:pos x="connsiteX1" y="connsiteY1"/>
                    </a:cxn>
                    <a:cxn ang="0">
                      <a:pos x="connsiteX2" y="connsiteY2"/>
                    </a:cxn>
                  </a:cxnLst>
                  <a:rect l="l" t="t" r="r" b="b"/>
                  <a:pathLst>
                    <a:path w="5715" h="3809">
                      <a:moveTo>
                        <a:pt x="5715" y="0"/>
                      </a:moveTo>
                      <a:cubicBezTo>
                        <a:pt x="4763" y="0"/>
                        <a:pt x="2858" y="953"/>
                        <a:pt x="0" y="3810"/>
                      </a:cubicBezTo>
                      <a:lnTo>
                        <a:pt x="5715" y="0"/>
                      </a:lnTo>
                      <a:close/>
                    </a:path>
                  </a:pathLst>
                </a:custGeom>
                <a:grpFill/>
                <a:ln w="9525" cap="flat">
                  <a:noFill/>
                  <a:prstDash val="solid"/>
                  <a:miter/>
                </a:ln>
              </p:spPr>
              <p:txBody>
                <a:bodyPr rtlCol="0" anchor="ctr"/>
                <a:lstStyle/>
                <a:p>
                  <a:endParaRPr lang="zh-CN" altLang="en-US"/>
                </a:p>
              </p:txBody>
            </p:sp>
            <p:sp>
              <p:nvSpPr>
                <p:cNvPr id="498" name="任意多边形: 形状 497">
                  <a:extLst>
                    <a:ext uri="{FF2B5EF4-FFF2-40B4-BE49-F238E27FC236}">
                      <a16:creationId xmlns:a16="http://schemas.microsoft.com/office/drawing/2014/main" id="{7DC2DFC5-8192-C86D-08D7-39A117E19CB4}"/>
                    </a:ext>
                  </a:extLst>
                </p:cNvPr>
                <p:cNvSpPr/>
                <p:nvPr/>
              </p:nvSpPr>
              <p:spPr>
                <a:xfrm>
                  <a:off x="9744125" y="4976347"/>
                  <a:ext cx="952" cy="2857"/>
                </a:xfrm>
                <a:custGeom>
                  <a:avLst/>
                  <a:gdLst>
                    <a:gd name="connsiteX0" fmla="*/ 953 w 952"/>
                    <a:gd name="connsiteY0" fmla="*/ 0 h 2857"/>
                    <a:gd name="connsiteX1" fmla="*/ 0 w 952"/>
                    <a:gd name="connsiteY1" fmla="*/ 2858 h 2857"/>
                    <a:gd name="connsiteX2" fmla="*/ 953 w 952"/>
                    <a:gd name="connsiteY2" fmla="*/ 0 h 2857"/>
                  </a:gdLst>
                  <a:ahLst/>
                  <a:cxnLst>
                    <a:cxn ang="0">
                      <a:pos x="connsiteX0" y="connsiteY0"/>
                    </a:cxn>
                    <a:cxn ang="0">
                      <a:pos x="connsiteX1" y="connsiteY1"/>
                    </a:cxn>
                    <a:cxn ang="0">
                      <a:pos x="connsiteX2" y="connsiteY2"/>
                    </a:cxn>
                  </a:cxnLst>
                  <a:rect l="l" t="t" r="r" b="b"/>
                  <a:pathLst>
                    <a:path w="952" h="2857">
                      <a:moveTo>
                        <a:pt x="953" y="0"/>
                      </a:moveTo>
                      <a:cubicBezTo>
                        <a:pt x="953" y="953"/>
                        <a:pt x="0" y="1905"/>
                        <a:pt x="0" y="2858"/>
                      </a:cubicBezTo>
                      <a:cubicBezTo>
                        <a:pt x="953" y="953"/>
                        <a:pt x="953" y="0"/>
                        <a:pt x="953" y="0"/>
                      </a:cubicBezTo>
                      <a:close/>
                    </a:path>
                  </a:pathLst>
                </a:custGeom>
                <a:grpFill/>
                <a:ln w="9525" cap="flat">
                  <a:noFill/>
                  <a:prstDash val="solid"/>
                  <a:miter/>
                </a:ln>
              </p:spPr>
              <p:txBody>
                <a:bodyPr rtlCol="0" anchor="ctr"/>
                <a:lstStyle/>
                <a:p>
                  <a:endParaRPr lang="zh-CN" altLang="en-US"/>
                </a:p>
              </p:txBody>
            </p:sp>
            <p:sp>
              <p:nvSpPr>
                <p:cNvPr id="499" name="任意多边形: 形状 498">
                  <a:extLst>
                    <a:ext uri="{FF2B5EF4-FFF2-40B4-BE49-F238E27FC236}">
                      <a16:creationId xmlns:a16="http://schemas.microsoft.com/office/drawing/2014/main" id="{F4737DDF-4899-68F9-9F76-364A51148437}"/>
                    </a:ext>
                  </a:extLst>
                </p:cNvPr>
                <p:cNvSpPr/>
                <p:nvPr/>
              </p:nvSpPr>
              <p:spPr>
                <a:xfrm>
                  <a:off x="9703167" y="4868715"/>
                  <a:ext cx="952" cy="952"/>
                </a:xfrm>
                <a:custGeom>
                  <a:avLst/>
                  <a:gdLst>
                    <a:gd name="connsiteX0" fmla="*/ 0 w 952"/>
                    <a:gd name="connsiteY0" fmla="*/ 952 h 952"/>
                    <a:gd name="connsiteX1" fmla="*/ 953 w 952"/>
                    <a:gd name="connsiteY1" fmla="*/ 0 h 952"/>
                    <a:gd name="connsiteX2" fmla="*/ 0 w 952"/>
                    <a:gd name="connsiteY2" fmla="*/ 952 h 952"/>
                  </a:gdLst>
                  <a:ahLst/>
                  <a:cxnLst>
                    <a:cxn ang="0">
                      <a:pos x="connsiteX0" y="connsiteY0"/>
                    </a:cxn>
                    <a:cxn ang="0">
                      <a:pos x="connsiteX1" y="connsiteY1"/>
                    </a:cxn>
                    <a:cxn ang="0">
                      <a:pos x="connsiteX2" y="connsiteY2"/>
                    </a:cxn>
                  </a:cxnLst>
                  <a:rect l="l" t="t" r="r" b="b"/>
                  <a:pathLst>
                    <a:path w="952" h="952">
                      <a:moveTo>
                        <a:pt x="0" y="952"/>
                      </a:moveTo>
                      <a:cubicBezTo>
                        <a:pt x="953" y="952"/>
                        <a:pt x="953" y="0"/>
                        <a:pt x="953" y="0"/>
                      </a:cubicBezTo>
                      <a:cubicBezTo>
                        <a:pt x="953" y="0"/>
                        <a:pt x="0" y="952"/>
                        <a:pt x="0" y="952"/>
                      </a:cubicBezTo>
                      <a:close/>
                    </a:path>
                  </a:pathLst>
                </a:custGeom>
                <a:grpFill/>
                <a:ln w="9525" cap="flat">
                  <a:noFill/>
                  <a:prstDash val="solid"/>
                  <a:miter/>
                </a:ln>
              </p:spPr>
              <p:txBody>
                <a:bodyPr rtlCol="0" anchor="ctr"/>
                <a:lstStyle/>
                <a:p>
                  <a:endParaRPr lang="zh-CN" altLang="en-US"/>
                </a:p>
              </p:txBody>
            </p:sp>
            <p:sp>
              <p:nvSpPr>
                <p:cNvPr id="500" name="任意多边形: 形状 499">
                  <a:extLst>
                    <a:ext uri="{FF2B5EF4-FFF2-40B4-BE49-F238E27FC236}">
                      <a16:creationId xmlns:a16="http://schemas.microsoft.com/office/drawing/2014/main" id="{D4A04DEE-5099-46B3-8B96-784229FABEB5}"/>
                    </a:ext>
                  </a:extLst>
                </p:cNvPr>
                <p:cNvSpPr/>
                <p:nvPr/>
              </p:nvSpPr>
              <p:spPr>
                <a:xfrm>
                  <a:off x="9690525" y="4871572"/>
                  <a:ext cx="2164" cy="1375"/>
                </a:xfrm>
                <a:custGeom>
                  <a:avLst/>
                  <a:gdLst>
                    <a:gd name="connsiteX0" fmla="*/ 2165 w 2164"/>
                    <a:gd name="connsiteY0" fmla="*/ 953 h 1375"/>
                    <a:gd name="connsiteX1" fmla="*/ 1212 w 2164"/>
                    <a:gd name="connsiteY1" fmla="*/ 0 h 1375"/>
                    <a:gd name="connsiteX2" fmla="*/ 260 w 2164"/>
                    <a:gd name="connsiteY2" fmla="*/ 953 h 1375"/>
                    <a:gd name="connsiteX3" fmla="*/ 2165 w 2164"/>
                    <a:gd name="connsiteY3" fmla="*/ 953 h 1375"/>
                  </a:gdLst>
                  <a:ahLst/>
                  <a:cxnLst>
                    <a:cxn ang="0">
                      <a:pos x="connsiteX0" y="connsiteY0"/>
                    </a:cxn>
                    <a:cxn ang="0">
                      <a:pos x="connsiteX1" y="connsiteY1"/>
                    </a:cxn>
                    <a:cxn ang="0">
                      <a:pos x="connsiteX2" y="connsiteY2"/>
                    </a:cxn>
                    <a:cxn ang="0">
                      <a:pos x="connsiteX3" y="connsiteY3"/>
                    </a:cxn>
                  </a:cxnLst>
                  <a:rect l="l" t="t" r="r" b="b"/>
                  <a:pathLst>
                    <a:path w="2164" h="1375">
                      <a:moveTo>
                        <a:pt x="2165" y="953"/>
                      </a:moveTo>
                      <a:cubicBezTo>
                        <a:pt x="2165" y="0"/>
                        <a:pt x="1212" y="0"/>
                        <a:pt x="1212" y="0"/>
                      </a:cubicBezTo>
                      <a:lnTo>
                        <a:pt x="260" y="953"/>
                      </a:lnTo>
                      <a:cubicBezTo>
                        <a:pt x="-693" y="1905"/>
                        <a:pt x="1212" y="953"/>
                        <a:pt x="2165" y="953"/>
                      </a:cubicBezTo>
                      <a:close/>
                    </a:path>
                  </a:pathLst>
                </a:custGeom>
                <a:grpFill/>
                <a:ln w="9525" cap="flat">
                  <a:noFill/>
                  <a:prstDash val="solid"/>
                  <a:miter/>
                </a:ln>
              </p:spPr>
              <p:txBody>
                <a:bodyPr rtlCol="0" anchor="ctr"/>
                <a:lstStyle/>
                <a:p>
                  <a:endParaRPr lang="zh-CN" altLang="en-US"/>
                </a:p>
              </p:txBody>
            </p:sp>
            <p:sp>
              <p:nvSpPr>
                <p:cNvPr id="501" name="任意多边形: 形状 500">
                  <a:extLst>
                    <a:ext uri="{FF2B5EF4-FFF2-40B4-BE49-F238E27FC236}">
                      <a16:creationId xmlns:a16="http://schemas.microsoft.com/office/drawing/2014/main" id="{EE9FAC17-CF71-8993-549C-65C2D96E7658}"/>
                    </a:ext>
                  </a:extLst>
                </p:cNvPr>
                <p:cNvSpPr/>
                <p:nvPr/>
              </p:nvSpPr>
              <p:spPr>
                <a:xfrm>
                  <a:off x="9689832" y="4879192"/>
                  <a:ext cx="1904" cy="9525"/>
                </a:xfrm>
                <a:custGeom>
                  <a:avLst/>
                  <a:gdLst>
                    <a:gd name="connsiteX0" fmla="*/ 1905 w 1904"/>
                    <a:gd name="connsiteY0" fmla="*/ 0 h 9525"/>
                    <a:gd name="connsiteX1" fmla="*/ 0 w 1904"/>
                    <a:gd name="connsiteY1" fmla="*/ 0 h 9525"/>
                    <a:gd name="connsiteX2" fmla="*/ 1905 w 1904"/>
                    <a:gd name="connsiteY2" fmla="*/ 0 h 9525"/>
                  </a:gdLst>
                  <a:ahLst/>
                  <a:cxnLst>
                    <a:cxn ang="0">
                      <a:pos x="connsiteX0" y="connsiteY0"/>
                    </a:cxn>
                    <a:cxn ang="0">
                      <a:pos x="connsiteX1" y="connsiteY1"/>
                    </a:cxn>
                    <a:cxn ang="0">
                      <a:pos x="connsiteX2" y="connsiteY2"/>
                    </a:cxn>
                  </a:cxnLst>
                  <a:rect l="l" t="t" r="r" b="b"/>
                  <a:pathLst>
                    <a:path w="1904" h="9525">
                      <a:moveTo>
                        <a:pt x="1905" y="0"/>
                      </a:moveTo>
                      <a:lnTo>
                        <a:pt x="0" y="0"/>
                      </a:lnTo>
                      <a:cubicBezTo>
                        <a:pt x="0" y="0"/>
                        <a:pt x="952" y="0"/>
                        <a:pt x="1905" y="0"/>
                      </a:cubicBezTo>
                      <a:close/>
                    </a:path>
                  </a:pathLst>
                </a:custGeom>
                <a:grpFill/>
                <a:ln w="9525" cap="flat">
                  <a:noFill/>
                  <a:prstDash val="solid"/>
                  <a:miter/>
                </a:ln>
              </p:spPr>
              <p:txBody>
                <a:bodyPr rtlCol="0" anchor="ctr"/>
                <a:lstStyle/>
                <a:p>
                  <a:endParaRPr lang="zh-CN" altLang="en-US"/>
                </a:p>
              </p:txBody>
            </p:sp>
            <p:sp>
              <p:nvSpPr>
                <p:cNvPr id="502" name="任意多边形: 形状 501">
                  <a:extLst>
                    <a:ext uri="{FF2B5EF4-FFF2-40B4-BE49-F238E27FC236}">
                      <a16:creationId xmlns:a16="http://schemas.microsoft.com/office/drawing/2014/main" id="{95AB0630-A77E-F38A-74DE-A8924B7B9509}"/>
                    </a:ext>
                  </a:extLst>
                </p:cNvPr>
                <p:cNvSpPr/>
                <p:nvPr/>
              </p:nvSpPr>
              <p:spPr>
                <a:xfrm>
                  <a:off x="9616490" y="4898242"/>
                  <a:ext cx="2857" cy="3810"/>
                </a:xfrm>
                <a:custGeom>
                  <a:avLst/>
                  <a:gdLst>
                    <a:gd name="connsiteX0" fmla="*/ 2857 w 2857"/>
                    <a:gd name="connsiteY0" fmla="*/ 0 h 3810"/>
                    <a:gd name="connsiteX1" fmla="*/ 0 w 2857"/>
                    <a:gd name="connsiteY1" fmla="*/ 3810 h 3810"/>
                    <a:gd name="connsiteX2" fmla="*/ 2857 w 2857"/>
                    <a:gd name="connsiteY2" fmla="*/ 0 h 3810"/>
                  </a:gdLst>
                  <a:ahLst/>
                  <a:cxnLst>
                    <a:cxn ang="0">
                      <a:pos x="connsiteX0" y="connsiteY0"/>
                    </a:cxn>
                    <a:cxn ang="0">
                      <a:pos x="connsiteX1" y="connsiteY1"/>
                    </a:cxn>
                    <a:cxn ang="0">
                      <a:pos x="connsiteX2" y="connsiteY2"/>
                    </a:cxn>
                  </a:cxnLst>
                  <a:rect l="l" t="t" r="r" b="b"/>
                  <a:pathLst>
                    <a:path w="2857" h="3810">
                      <a:moveTo>
                        <a:pt x="2857" y="0"/>
                      </a:moveTo>
                      <a:lnTo>
                        <a:pt x="0" y="3810"/>
                      </a:lnTo>
                      <a:cubicBezTo>
                        <a:pt x="1905" y="1905"/>
                        <a:pt x="2857" y="953"/>
                        <a:pt x="2857" y="0"/>
                      </a:cubicBezTo>
                      <a:close/>
                    </a:path>
                  </a:pathLst>
                </a:custGeom>
                <a:grpFill/>
                <a:ln w="9525" cap="flat">
                  <a:noFill/>
                  <a:prstDash val="solid"/>
                  <a:miter/>
                </a:ln>
              </p:spPr>
              <p:txBody>
                <a:bodyPr rtlCol="0" anchor="ctr"/>
                <a:lstStyle/>
                <a:p>
                  <a:endParaRPr lang="zh-CN" altLang="en-US"/>
                </a:p>
              </p:txBody>
            </p:sp>
            <p:sp>
              <p:nvSpPr>
                <p:cNvPr id="503" name="任意多边形: 形状 502">
                  <a:extLst>
                    <a:ext uri="{FF2B5EF4-FFF2-40B4-BE49-F238E27FC236}">
                      <a16:creationId xmlns:a16="http://schemas.microsoft.com/office/drawing/2014/main" id="{FC803F51-F835-F086-A332-F174359237CE}"/>
                    </a:ext>
                  </a:extLst>
                </p:cNvPr>
                <p:cNvSpPr/>
                <p:nvPr/>
              </p:nvSpPr>
              <p:spPr>
                <a:xfrm>
                  <a:off x="9704120" y="4865857"/>
                  <a:ext cx="3809" cy="2857"/>
                </a:xfrm>
                <a:custGeom>
                  <a:avLst/>
                  <a:gdLst>
                    <a:gd name="connsiteX0" fmla="*/ 3810 w 3809"/>
                    <a:gd name="connsiteY0" fmla="*/ 0 h 2857"/>
                    <a:gd name="connsiteX1" fmla="*/ 0 w 3809"/>
                    <a:gd name="connsiteY1" fmla="*/ 2858 h 2857"/>
                    <a:gd name="connsiteX2" fmla="*/ 3810 w 3809"/>
                    <a:gd name="connsiteY2" fmla="*/ 0 h 2857"/>
                  </a:gdLst>
                  <a:ahLst/>
                  <a:cxnLst>
                    <a:cxn ang="0">
                      <a:pos x="connsiteX0" y="connsiteY0"/>
                    </a:cxn>
                    <a:cxn ang="0">
                      <a:pos x="connsiteX1" y="connsiteY1"/>
                    </a:cxn>
                    <a:cxn ang="0">
                      <a:pos x="connsiteX2" y="connsiteY2"/>
                    </a:cxn>
                  </a:cxnLst>
                  <a:rect l="l" t="t" r="r" b="b"/>
                  <a:pathLst>
                    <a:path w="3809" h="2857">
                      <a:moveTo>
                        <a:pt x="3810" y="0"/>
                      </a:moveTo>
                      <a:cubicBezTo>
                        <a:pt x="2858" y="952"/>
                        <a:pt x="1905" y="1905"/>
                        <a:pt x="0" y="2858"/>
                      </a:cubicBezTo>
                      <a:cubicBezTo>
                        <a:pt x="1905" y="1905"/>
                        <a:pt x="2858" y="1905"/>
                        <a:pt x="3810" y="0"/>
                      </a:cubicBezTo>
                      <a:close/>
                    </a:path>
                  </a:pathLst>
                </a:custGeom>
                <a:grpFill/>
                <a:ln w="9525" cap="flat">
                  <a:noFill/>
                  <a:prstDash val="solid"/>
                  <a:miter/>
                </a:ln>
              </p:spPr>
              <p:txBody>
                <a:bodyPr rtlCol="0" anchor="ctr"/>
                <a:lstStyle/>
                <a:p>
                  <a:endParaRPr lang="zh-CN" altLang="en-US"/>
                </a:p>
              </p:txBody>
            </p:sp>
            <p:sp>
              <p:nvSpPr>
                <p:cNvPr id="504" name="任意多边形: 形状 503">
                  <a:extLst>
                    <a:ext uri="{FF2B5EF4-FFF2-40B4-BE49-F238E27FC236}">
                      <a16:creationId xmlns:a16="http://schemas.microsoft.com/office/drawing/2014/main" id="{E5912051-6C9F-0C01-FC21-4F98658AF398}"/>
                    </a:ext>
                  </a:extLst>
                </p:cNvPr>
                <p:cNvSpPr/>
                <p:nvPr/>
              </p:nvSpPr>
              <p:spPr>
                <a:xfrm>
                  <a:off x="9772700" y="4929675"/>
                  <a:ext cx="952" cy="1904"/>
                </a:xfrm>
                <a:custGeom>
                  <a:avLst/>
                  <a:gdLst>
                    <a:gd name="connsiteX0" fmla="*/ 953 w 952"/>
                    <a:gd name="connsiteY0" fmla="*/ 0 h 1904"/>
                    <a:gd name="connsiteX1" fmla="*/ 0 w 952"/>
                    <a:gd name="connsiteY1" fmla="*/ 1905 h 1904"/>
                    <a:gd name="connsiteX2" fmla="*/ 953 w 952"/>
                    <a:gd name="connsiteY2" fmla="*/ 0 h 1904"/>
                  </a:gdLst>
                  <a:ahLst/>
                  <a:cxnLst>
                    <a:cxn ang="0">
                      <a:pos x="connsiteX0" y="connsiteY0"/>
                    </a:cxn>
                    <a:cxn ang="0">
                      <a:pos x="connsiteX1" y="connsiteY1"/>
                    </a:cxn>
                    <a:cxn ang="0">
                      <a:pos x="connsiteX2" y="connsiteY2"/>
                    </a:cxn>
                  </a:cxnLst>
                  <a:rect l="l" t="t" r="r" b="b"/>
                  <a:pathLst>
                    <a:path w="952" h="1904">
                      <a:moveTo>
                        <a:pt x="953" y="0"/>
                      </a:moveTo>
                      <a:cubicBezTo>
                        <a:pt x="0" y="953"/>
                        <a:pt x="0" y="953"/>
                        <a:pt x="0" y="1905"/>
                      </a:cubicBezTo>
                      <a:cubicBezTo>
                        <a:pt x="0" y="953"/>
                        <a:pt x="953" y="953"/>
                        <a:pt x="953" y="0"/>
                      </a:cubicBezTo>
                      <a:close/>
                    </a:path>
                  </a:pathLst>
                </a:custGeom>
                <a:grpFill/>
                <a:ln w="9525" cap="flat">
                  <a:noFill/>
                  <a:prstDash val="solid"/>
                  <a:miter/>
                </a:ln>
              </p:spPr>
              <p:txBody>
                <a:bodyPr rtlCol="0" anchor="ctr"/>
                <a:lstStyle/>
                <a:p>
                  <a:endParaRPr lang="zh-CN" altLang="en-US"/>
                </a:p>
              </p:txBody>
            </p:sp>
            <p:sp>
              <p:nvSpPr>
                <p:cNvPr id="505" name="任意多边形: 形状 504">
                  <a:extLst>
                    <a:ext uri="{FF2B5EF4-FFF2-40B4-BE49-F238E27FC236}">
                      <a16:creationId xmlns:a16="http://schemas.microsoft.com/office/drawing/2014/main" id="{6761546D-899F-5D36-EC22-500517BB2F16}"/>
                    </a:ext>
                  </a:extLst>
                </p:cNvPr>
                <p:cNvSpPr/>
                <p:nvPr/>
              </p:nvSpPr>
              <p:spPr>
                <a:xfrm>
                  <a:off x="9742220" y="4949677"/>
                  <a:ext cx="9525" cy="9525"/>
                </a:xfrm>
                <a:custGeom>
                  <a:avLst/>
                  <a:gdLst>
                    <a:gd name="connsiteX0" fmla="*/ 0 w 9525"/>
                    <a:gd name="connsiteY0" fmla="*/ 0 h 9525"/>
                    <a:gd name="connsiteX1" fmla="*/ 0 w 9525"/>
                    <a:gd name="connsiteY1" fmla="*/ 0 h 9525"/>
                    <a:gd name="connsiteX2" fmla="*/ 0 w 9525"/>
                    <a:gd name="connsiteY2" fmla="*/ 0 h 9525"/>
                  </a:gdLst>
                  <a:ahLst/>
                  <a:cxnLst>
                    <a:cxn ang="0">
                      <a:pos x="connsiteX0" y="connsiteY0"/>
                    </a:cxn>
                    <a:cxn ang="0">
                      <a:pos x="connsiteX1" y="connsiteY1"/>
                    </a:cxn>
                    <a:cxn ang="0">
                      <a:pos x="connsiteX2" y="connsiteY2"/>
                    </a:cxn>
                  </a:cxnLst>
                  <a:rect l="l" t="t" r="r" b="b"/>
                  <a:pathLst>
                    <a:path w="9525" h="9525">
                      <a:moveTo>
                        <a:pt x="0" y="0"/>
                      </a:moveTo>
                      <a:lnTo>
                        <a:pt x="0" y="0"/>
                      </a:lnTo>
                      <a:cubicBezTo>
                        <a:pt x="0" y="0"/>
                        <a:pt x="0" y="0"/>
                        <a:pt x="0" y="0"/>
                      </a:cubicBezTo>
                      <a:close/>
                    </a:path>
                  </a:pathLst>
                </a:custGeom>
                <a:grpFill/>
                <a:ln w="9525" cap="flat">
                  <a:noFill/>
                  <a:prstDash val="solid"/>
                  <a:miter/>
                </a:ln>
              </p:spPr>
              <p:txBody>
                <a:bodyPr rtlCol="0" anchor="ctr"/>
                <a:lstStyle/>
                <a:p>
                  <a:endParaRPr lang="zh-CN" altLang="en-US"/>
                </a:p>
              </p:txBody>
            </p:sp>
            <p:sp>
              <p:nvSpPr>
                <p:cNvPr id="506" name="任意多边形: 形状 505">
                  <a:extLst>
                    <a:ext uri="{FF2B5EF4-FFF2-40B4-BE49-F238E27FC236}">
                      <a16:creationId xmlns:a16="http://schemas.microsoft.com/office/drawing/2014/main" id="{51BA3838-B33B-4472-8FFB-4AB39289A873}"/>
                    </a:ext>
                  </a:extLst>
                </p:cNvPr>
                <p:cNvSpPr/>
                <p:nvPr/>
              </p:nvSpPr>
              <p:spPr>
                <a:xfrm>
                  <a:off x="9888904" y="5003119"/>
                  <a:ext cx="2857" cy="1803"/>
                </a:xfrm>
                <a:custGeom>
                  <a:avLst/>
                  <a:gdLst>
                    <a:gd name="connsiteX0" fmla="*/ 0 w 2857"/>
                    <a:gd name="connsiteY0" fmla="*/ 1803 h 1803"/>
                    <a:gd name="connsiteX1" fmla="*/ 2858 w 2857"/>
                    <a:gd name="connsiteY1" fmla="*/ 1803 h 1803"/>
                    <a:gd name="connsiteX2" fmla="*/ 0 w 2857"/>
                    <a:gd name="connsiteY2" fmla="*/ 1803 h 1803"/>
                  </a:gdLst>
                  <a:ahLst/>
                  <a:cxnLst>
                    <a:cxn ang="0">
                      <a:pos x="connsiteX0" y="connsiteY0"/>
                    </a:cxn>
                    <a:cxn ang="0">
                      <a:pos x="connsiteX1" y="connsiteY1"/>
                    </a:cxn>
                    <a:cxn ang="0">
                      <a:pos x="connsiteX2" y="connsiteY2"/>
                    </a:cxn>
                  </a:cxnLst>
                  <a:rect l="l" t="t" r="r" b="b"/>
                  <a:pathLst>
                    <a:path w="2857" h="1803">
                      <a:moveTo>
                        <a:pt x="0" y="1803"/>
                      </a:moveTo>
                      <a:cubicBezTo>
                        <a:pt x="953" y="1803"/>
                        <a:pt x="1905" y="1803"/>
                        <a:pt x="2858" y="1803"/>
                      </a:cubicBezTo>
                      <a:cubicBezTo>
                        <a:pt x="1905" y="-1054"/>
                        <a:pt x="953" y="-102"/>
                        <a:pt x="0" y="1803"/>
                      </a:cubicBezTo>
                      <a:close/>
                    </a:path>
                  </a:pathLst>
                </a:custGeom>
                <a:grpFill/>
                <a:ln w="9525" cap="flat">
                  <a:noFill/>
                  <a:prstDash val="solid"/>
                  <a:miter/>
                </a:ln>
              </p:spPr>
              <p:txBody>
                <a:bodyPr rtlCol="0" anchor="ctr"/>
                <a:lstStyle/>
                <a:p>
                  <a:endParaRPr lang="zh-CN" altLang="en-US"/>
                </a:p>
              </p:txBody>
            </p:sp>
            <p:sp>
              <p:nvSpPr>
                <p:cNvPr id="507" name="任意多边形: 形状 506">
                  <a:extLst>
                    <a:ext uri="{FF2B5EF4-FFF2-40B4-BE49-F238E27FC236}">
                      <a16:creationId xmlns:a16="http://schemas.microsoft.com/office/drawing/2014/main" id="{29019793-74DB-610D-D33F-103E69F3B883}"/>
                    </a:ext>
                  </a:extLst>
                </p:cNvPr>
                <p:cNvSpPr/>
                <p:nvPr/>
              </p:nvSpPr>
              <p:spPr>
                <a:xfrm>
                  <a:off x="9695244" y="4881097"/>
                  <a:ext cx="194613" cy="142422"/>
                </a:xfrm>
                <a:custGeom>
                  <a:avLst/>
                  <a:gdLst>
                    <a:gd name="connsiteX0" fmla="*/ 23163 w 194613"/>
                    <a:gd name="connsiteY0" fmla="*/ 12383 h 142422"/>
                    <a:gd name="connsiteX1" fmla="*/ 11733 w 194613"/>
                    <a:gd name="connsiteY1" fmla="*/ 22860 h 142422"/>
                    <a:gd name="connsiteX2" fmla="*/ 13638 w 194613"/>
                    <a:gd name="connsiteY2" fmla="*/ 26670 h 142422"/>
                    <a:gd name="connsiteX3" fmla="*/ 3161 w 194613"/>
                    <a:gd name="connsiteY3" fmla="*/ 33338 h 142422"/>
                    <a:gd name="connsiteX4" fmla="*/ 7923 w 194613"/>
                    <a:gd name="connsiteY4" fmla="*/ 31433 h 142422"/>
                    <a:gd name="connsiteX5" fmla="*/ 303 w 194613"/>
                    <a:gd name="connsiteY5" fmla="*/ 43815 h 142422"/>
                    <a:gd name="connsiteX6" fmla="*/ 6971 w 194613"/>
                    <a:gd name="connsiteY6" fmla="*/ 53340 h 142422"/>
                    <a:gd name="connsiteX7" fmla="*/ 5066 w 194613"/>
                    <a:gd name="connsiteY7" fmla="*/ 54293 h 142422"/>
                    <a:gd name="connsiteX8" fmla="*/ 4113 w 194613"/>
                    <a:gd name="connsiteY8" fmla="*/ 62865 h 142422"/>
                    <a:gd name="connsiteX9" fmla="*/ 4113 w 194613"/>
                    <a:gd name="connsiteY9" fmla="*/ 63818 h 142422"/>
                    <a:gd name="connsiteX10" fmla="*/ 6018 w 194613"/>
                    <a:gd name="connsiteY10" fmla="*/ 60960 h 142422"/>
                    <a:gd name="connsiteX11" fmla="*/ 6018 w 194613"/>
                    <a:gd name="connsiteY11" fmla="*/ 75248 h 142422"/>
                    <a:gd name="connsiteX12" fmla="*/ 23163 w 194613"/>
                    <a:gd name="connsiteY12" fmla="*/ 73343 h 142422"/>
                    <a:gd name="connsiteX13" fmla="*/ 19353 w 194613"/>
                    <a:gd name="connsiteY13" fmla="*/ 70485 h 142422"/>
                    <a:gd name="connsiteX14" fmla="*/ 26021 w 194613"/>
                    <a:gd name="connsiteY14" fmla="*/ 60960 h 142422"/>
                    <a:gd name="connsiteX15" fmla="*/ 26973 w 194613"/>
                    <a:gd name="connsiteY15" fmla="*/ 65723 h 142422"/>
                    <a:gd name="connsiteX16" fmla="*/ 22211 w 194613"/>
                    <a:gd name="connsiteY16" fmla="*/ 60960 h 142422"/>
                    <a:gd name="connsiteX17" fmla="*/ 29831 w 194613"/>
                    <a:gd name="connsiteY17" fmla="*/ 56198 h 142422"/>
                    <a:gd name="connsiteX18" fmla="*/ 14591 w 194613"/>
                    <a:gd name="connsiteY18" fmla="*/ 57150 h 142422"/>
                    <a:gd name="connsiteX19" fmla="*/ 21258 w 194613"/>
                    <a:gd name="connsiteY19" fmla="*/ 47625 h 142422"/>
                    <a:gd name="connsiteX20" fmla="*/ 17448 w 194613"/>
                    <a:gd name="connsiteY20" fmla="*/ 43815 h 142422"/>
                    <a:gd name="connsiteX21" fmla="*/ 34593 w 194613"/>
                    <a:gd name="connsiteY21" fmla="*/ 36195 h 142422"/>
                    <a:gd name="connsiteX22" fmla="*/ 46976 w 194613"/>
                    <a:gd name="connsiteY22" fmla="*/ 42863 h 142422"/>
                    <a:gd name="connsiteX23" fmla="*/ 31736 w 194613"/>
                    <a:gd name="connsiteY23" fmla="*/ 63818 h 142422"/>
                    <a:gd name="connsiteX24" fmla="*/ 44118 w 194613"/>
                    <a:gd name="connsiteY24" fmla="*/ 58103 h 142422"/>
                    <a:gd name="connsiteX25" fmla="*/ 39356 w 194613"/>
                    <a:gd name="connsiteY25" fmla="*/ 76200 h 142422"/>
                    <a:gd name="connsiteX26" fmla="*/ 32688 w 194613"/>
                    <a:gd name="connsiteY26" fmla="*/ 80010 h 142422"/>
                    <a:gd name="connsiteX27" fmla="*/ 38403 w 194613"/>
                    <a:gd name="connsiteY27" fmla="*/ 80010 h 142422"/>
                    <a:gd name="connsiteX28" fmla="*/ 39356 w 194613"/>
                    <a:gd name="connsiteY28" fmla="*/ 72390 h 142422"/>
                    <a:gd name="connsiteX29" fmla="*/ 46023 w 194613"/>
                    <a:gd name="connsiteY29" fmla="*/ 66675 h 142422"/>
                    <a:gd name="connsiteX30" fmla="*/ 46023 w 194613"/>
                    <a:gd name="connsiteY30" fmla="*/ 65723 h 142422"/>
                    <a:gd name="connsiteX31" fmla="*/ 56501 w 194613"/>
                    <a:gd name="connsiteY31" fmla="*/ 59055 h 142422"/>
                    <a:gd name="connsiteX32" fmla="*/ 53643 w 194613"/>
                    <a:gd name="connsiteY32" fmla="*/ 69533 h 142422"/>
                    <a:gd name="connsiteX33" fmla="*/ 51738 w 194613"/>
                    <a:gd name="connsiteY33" fmla="*/ 70485 h 142422"/>
                    <a:gd name="connsiteX34" fmla="*/ 59358 w 194613"/>
                    <a:gd name="connsiteY34" fmla="*/ 71438 h 142422"/>
                    <a:gd name="connsiteX35" fmla="*/ 58406 w 194613"/>
                    <a:gd name="connsiteY35" fmla="*/ 73343 h 142422"/>
                    <a:gd name="connsiteX36" fmla="*/ 68883 w 194613"/>
                    <a:gd name="connsiteY36" fmla="*/ 65723 h 142422"/>
                    <a:gd name="connsiteX37" fmla="*/ 60311 w 194613"/>
                    <a:gd name="connsiteY37" fmla="*/ 78105 h 142422"/>
                    <a:gd name="connsiteX38" fmla="*/ 52691 w 194613"/>
                    <a:gd name="connsiteY38" fmla="*/ 79058 h 142422"/>
                    <a:gd name="connsiteX39" fmla="*/ 46023 w 194613"/>
                    <a:gd name="connsiteY39" fmla="*/ 91440 h 142422"/>
                    <a:gd name="connsiteX40" fmla="*/ 49833 w 194613"/>
                    <a:gd name="connsiteY40" fmla="*/ 94298 h 142422"/>
                    <a:gd name="connsiteX41" fmla="*/ 54596 w 194613"/>
                    <a:gd name="connsiteY41" fmla="*/ 87630 h 142422"/>
                    <a:gd name="connsiteX42" fmla="*/ 64121 w 194613"/>
                    <a:gd name="connsiteY42" fmla="*/ 84773 h 142422"/>
                    <a:gd name="connsiteX43" fmla="*/ 58406 w 194613"/>
                    <a:gd name="connsiteY43" fmla="*/ 88583 h 142422"/>
                    <a:gd name="connsiteX44" fmla="*/ 70788 w 194613"/>
                    <a:gd name="connsiteY44" fmla="*/ 72390 h 142422"/>
                    <a:gd name="connsiteX45" fmla="*/ 76503 w 194613"/>
                    <a:gd name="connsiteY45" fmla="*/ 81915 h 142422"/>
                    <a:gd name="connsiteX46" fmla="*/ 79361 w 194613"/>
                    <a:gd name="connsiteY46" fmla="*/ 75248 h 142422"/>
                    <a:gd name="connsiteX47" fmla="*/ 103173 w 194613"/>
                    <a:gd name="connsiteY47" fmla="*/ 71438 h 142422"/>
                    <a:gd name="connsiteX48" fmla="*/ 89838 w 194613"/>
                    <a:gd name="connsiteY48" fmla="*/ 80963 h 142422"/>
                    <a:gd name="connsiteX49" fmla="*/ 81266 w 194613"/>
                    <a:gd name="connsiteY49" fmla="*/ 102870 h 142422"/>
                    <a:gd name="connsiteX50" fmla="*/ 94601 w 194613"/>
                    <a:gd name="connsiteY50" fmla="*/ 88583 h 142422"/>
                    <a:gd name="connsiteX51" fmla="*/ 89838 w 194613"/>
                    <a:gd name="connsiteY51" fmla="*/ 89535 h 142422"/>
                    <a:gd name="connsiteX52" fmla="*/ 109841 w 194613"/>
                    <a:gd name="connsiteY52" fmla="*/ 93345 h 142422"/>
                    <a:gd name="connsiteX53" fmla="*/ 106031 w 194613"/>
                    <a:gd name="connsiteY53" fmla="*/ 96203 h 142422"/>
                    <a:gd name="connsiteX54" fmla="*/ 112698 w 194613"/>
                    <a:gd name="connsiteY54" fmla="*/ 93345 h 142422"/>
                    <a:gd name="connsiteX55" fmla="*/ 108888 w 194613"/>
                    <a:gd name="connsiteY55" fmla="*/ 110490 h 142422"/>
                    <a:gd name="connsiteX56" fmla="*/ 115556 w 194613"/>
                    <a:gd name="connsiteY56" fmla="*/ 101918 h 142422"/>
                    <a:gd name="connsiteX57" fmla="*/ 114603 w 194613"/>
                    <a:gd name="connsiteY57" fmla="*/ 104775 h 142422"/>
                    <a:gd name="connsiteX58" fmla="*/ 124128 w 194613"/>
                    <a:gd name="connsiteY58" fmla="*/ 95250 h 142422"/>
                    <a:gd name="connsiteX59" fmla="*/ 121271 w 194613"/>
                    <a:gd name="connsiteY59" fmla="*/ 117158 h 142422"/>
                    <a:gd name="connsiteX60" fmla="*/ 142226 w 194613"/>
                    <a:gd name="connsiteY60" fmla="*/ 94298 h 142422"/>
                    <a:gd name="connsiteX61" fmla="*/ 135558 w 194613"/>
                    <a:gd name="connsiteY61" fmla="*/ 105728 h 142422"/>
                    <a:gd name="connsiteX62" fmla="*/ 140321 w 194613"/>
                    <a:gd name="connsiteY62" fmla="*/ 106680 h 142422"/>
                    <a:gd name="connsiteX63" fmla="*/ 126033 w 194613"/>
                    <a:gd name="connsiteY63" fmla="*/ 122873 h 142422"/>
                    <a:gd name="connsiteX64" fmla="*/ 141273 w 194613"/>
                    <a:gd name="connsiteY64" fmla="*/ 115253 h 142422"/>
                    <a:gd name="connsiteX65" fmla="*/ 141273 w 194613"/>
                    <a:gd name="connsiteY65" fmla="*/ 114300 h 142422"/>
                    <a:gd name="connsiteX66" fmla="*/ 152703 w 194613"/>
                    <a:gd name="connsiteY66" fmla="*/ 114300 h 142422"/>
                    <a:gd name="connsiteX67" fmla="*/ 142226 w 194613"/>
                    <a:gd name="connsiteY67" fmla="*/ 119063 h 142422"/>
                    <a:gd name="connsiteX68" fmla="*/ 161276 w 194613"/>
                    <a:gd name="connsiteY68" fmla="*/ 114300 h 142422"/>
                    <a:gd name="connsiteX69" fmla="*/ 158418 w 194613"/>
                    <a:gd name="connsiteY69" fmla="*/ 127635 h 142422"/>
                    <a:gd name="connsiteX70" fmla="*/ 172706 w 194613"/>
                    <a:gd name="connsiteY70" fmla="*/ 118110 h 142422"/>
                    <a:gd name="connsiteX71" fmla="*/ 167943 w 194613"/>
                    <a:gd name="connsiteY71" fmla="*/ 126683 h 142422"/>
                    <a:gd name="connsiteX72" fmla="*/ 184136 w 194613"/>
                    <a:gd name="connsiteY72" fmla="*/ 134303 h 142422"/>
                    <a:gd name="connsiteX73" fmla="*/ 189851 w 194613"/>
                    <a:gd name="connsiteY73" fmla="*/ 122873 h 142422"/>
                    <a:gd name="connsiteX74" fmla="*/ 188898 w 194613"/>
                    <a:gd name="connsiteY74" fmla="*/ 136208 h 142422"/>
                    <a:gd name="connsiteX75" fmla="*/ 184136 w 194613"/>
                    <a:gd name="connsiteY75" fmla="*/ 139065 h 142422"/>
                    <a:gd name="connsiteX76" fmla="*/ 190803 w 194613"/>
                    <a:gd name="connsiteY76" fmla="*/ 139065 h 142422"/>
                    <a:gd name="connsiteX77" fmla="*/ 194613 w 194613"/>
                    <a:gd name="connsiteY77" fmla="*/ 122873 h 142422"/>
                    <a:gd name="connsiteX78" fmla="*/ 160323 w 194613"/>
                    <a:gd name="connsiteY78" fmla="*/ 108585 h 142422"/>
                    <a:gd name="connsiteX79" fmla="*/ 158418 w 194613"/>
                    <a:gd name="connsiteY79" fmla="*/ 114300 h 142422"/>
                    <a:gd name="connsiteX80" fmla="*/ 158418 w 194613"/>
                    <a:gd name="connsiteY80" fmla="*/ 106680 h 142422"/>
                    <a:gd name="connsiteX81" fmla="*/ 159371 w 194613"/>
                    <a:gd name="connsiteY81" fmla="*/ 105728 h 142422"/>
                    <a:gd name="connsiteX82" fmla="*/ 157466 w 194613"/>
                    <a:gd name="connsiteY82" fmla="*/ 91440 h 142422"/>
                    <a:gd name="connsiteX83" fmla="*/ 147941 w 194613"/>
                    <a:gd name="connsiteY83" fmla="*/ 98108 h 142422"/>
                    <a:gd name="connsiteX84" fmla="*/ 149846 w 194613"/>
                    <a:gd name="connsiteY84" fmla="*/ 89535 h 142422"/>
                    <a:gd name="connsiteX85" fmla="*/ 141273 w 194613"/>
                    <a:gd name="connsiteY85" fmla="*/ 101918 h 142422"/>
                    <a:gd name="connsiteX86" fmla="*/ 146036 w 194613"/>
                    <a:gd name="connsiteY86" fmla="*/ 92393 h 142422"/>
                    <a:gd name="connsiteX87" fmla="*/ 121271 w 194613"/>
                    <a:gd name="connsiteY87" fmla="*/ 79058 h 142422"/>
                    <a:gd name="connsiteX88" fmla="*/ 126986 w 194613"/>
                    <a:gd name="connsiteY88" fmla="*/ 74295 h 142422"/>
                    <a:gd name="connsiteX89" fmla="*/ 124128 w 194613"/>
                    <a:gd name="connsiteY89" fmla="*/ 66675 h 142422"/>
                    <a:gd name="connsiteX90" fmla="*/ 106983 w 194613"/>
                    <a:gd name="connsiteY90" fmla="*/ 71438 h 142422"/>
                    <a:gd name="connsiteX91" fmla="*/ 95553 w 194613"/>
                    <a:gd name="connsiteY91" fmla="*/ 58103 h 142422"/>
                    <a:gd name="connsiteX92" fmla="*/ 84123 w 194613"/>
                    <a:gd name="connsiteY92" fmla="*/ 64770 h 142422"/>
                    <a:gd name="connsiteX93" fmla="*/ 99363 w 194613"/>
                    <a:gd name="connsiteY93" fmla="*/ 50483 h 142422"/>
                    <a:gd name="connsiteX94" fmla="*/ 73646 w 194613"/>
                    <a:gd name="connsiteY94" fmla="*/ 54293 h 142422"/>
                    <a:gd name="connsiteX95" fmla="*/ 75551 w 194613"/>
                    <a:gd name="connsiteY95" fmla="*/ 51435 h 142422"/>
                    <a:gd name="connsiteX96" fmla="*/ 75551 w 194613"/>
                    <a:gd name="connsiteY96" fmla="*/ 43815 h 142422"/>
                    <a:gd name="connsiteX97" fmla="*/ 69836 w 194613"/>
                    <a:gd name="connsiteY97" fmla="*/ 51435 h 142422"/>
                    <a:gd name="connsiteX98" fmla="*/ 75551 w 194613"/>
                    <a:gd name="connsiteY98" fmla="*/ 39053 h 142422"/>
                    <a:gd name="connsiteX99" fmla="*/ 53643 w 194613"/>
                    <a:gd name="connsiteY99" fmla="*/ 50483 h 142422"/>
                    <a:gd name="connsiteX100" fmla="*/ 59358 w 194613"/>
                    <a:gd name="connsiteY100" fmla="*/ 39053 h 142422"/>
                    <a:gd name="connsiteX101" fmla="*/ 45071 w 194613"/>
                    <a:gd name="connsiteY101" fmla="*/ 35243 h 142422"/>
                    <a:gd name="connsiteX102" fmla="*/ 53643 w 194613"/>
                    <a:gd name="connsiteY102" fmla="*/ 31433 h 142422"/>
                    <a:gd name="connsiteX103" fmla="*/ 43166 w 194613"/>
                    <a:gd name="connsiteY103" fmla="*/ 17145 h 142422"/>
                    <a:gd name="connsiteX104" fmla="*/ 35546 w 194613"/>
                    <a:gd name="connsiteY104" fmla="*/ 24765 h 142422"/>
                    <a:gd name="connsiteX105" fmla="*/ 41261 w 194613"/>
                    <a:gd name="connsiteY105" fmla="*/ 13335 h 142422"/>
                    <a:gd name="connsiteX106" fmla="*/ 29831 w 194613"/>
                    <a:gd name="connsiteY106" fmla="*/ 5715 h 142422"/>
                    <a:gd name="connsiteX107" fmla="*/ 31736 w 194613"/>
                    <a:gd name="connsiteY107" fmla="*/ 3810 h 142422"/>
                    <a:gd name="connsiteX108" fmla="*/ 26973 w 194613"/>
                    <a:gd name="connsiteY108" fmla="*/ 0 h 142422"/>
                    <a:gd name="connsiteX109" fmla="*/ 16496 w 194613"/>
                    <a:gd name="connsiteY109" fmla="*/ 11430 h 142422"/>
                    <a:gd name="connsiteX110" fmla="*/ 23163 w 194613"/>
                    <a:gd name="connsiteY110" fmla="*/ 12383 h 1424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Lst>
                  <a:rect l="l" t="t" r="r" b="b"/>
                  <a:pathLst>
                    <a:path w="194613" h="142422">
                      <a:moveTo>
                        <a:pt x="23163" y="12383"/>
                      </a:moveTo>
                      <a:cubicBezTo>
                        <a:pt x="15543" y="24765"/>
                        <a:pt x="19353" y="10478"/>
                        <a:pt x="11733" y="22860"/>
                      </a:cubicBezTo>
                      <a:cubicBezTo>
                        <a:pt x="15543" y="20955"/>
                        <a:pt x="17448" y="20003"/>
                        <a:pt x="13638" y="26670"/>
                      </a:cubicBezTo>
                      <a:cubicBezTo>
                        <a:pt x="7923" y="32385"/>
                        <a:pt x="10781" y="23813"/>
                        <a:pt x="3161" y="33338"/>
                      </a:cubicBezTo>
                      <a:lnTo>
                        <a:pt x="7923" y="31433"/>
                      </a:lnTo>
                      <a:cubicBezTo>
                        <a:pt x="6018" y="37148"/>
                        <a:pt x="-1602" y="43815"/>
                        <a:pt x="303" y="43815"/>
                      </a:cubicBezTo>
                      <a:cubicBezTo>
                        <a:pt x="11733" y="31433"/>
                        <a:pt x="3161" y="54293"/>
                        <a:pt x="6971" y="53340"/>
                      </a:cubicBezTo>
                      <a:lnTo>
                        <a:pt x="5066" y="54293"/>
                      </a:lnTo>
                      <a:lnTo>
                        <a:pt x="4113" y="62865"/>
                      </a:lnTo>
                      <a:cubicBezTo>
                        <a:pt x="4113" y="62865"/>
                        <a:pt x="4113" y="63818"/>
                        <a:pt x="4113" y="63818"/>
                      </a:cubicBezTo>
                      <a:cubicBezTo>
                        <a:pt x="5066" y="62865"/>
                        <a:pt x="5066" y="61913"/>
                        <a:pt x="6018" y="60960"/>
                      </a:cubicBezTo>
                      <a:cubicBezTo>
                        <a:pt x="3161" y="68580"/>
                        <a:pt x="2208" y="75248"/>
                        <a:pt x="6018" y="75248"/>
                      </a:cubicBezTo>
                      <a:cubicBezTo>
                        <a:pt x="12686" y="68580"/>
                        <a:pt x="17448" y="79058"/>
                        <a:pt x="23163" y="73343"/>
                      </a:cubicBezTo>
                      <a:cubicBezTo>
                        <a:pt x="20306" y="74295"/>
                        <a:pt x="19353" y="74295"/>
                        <a:pt x="19353" y="70485"/>
                      </a:cubicBezTo>
                      <a:lnTo>
                        <a:pt x="26021" y="60960"/>
                      </a:lnTo>
                      <a:cubicBezTo>
                        <a:pt x="28878" y="62865"/>
                        <a:pt x="20306" y="69533"/>
                        <a:pt x="26973" y="65723"/>
                      </a:cubicBezTo>
                      <a:cubicBezTo>
                        <a:pt x="34593" y="52388"/>
                        <a:pt x="23163" y="62865"/>
                        <a:pt x="22211" y="60960"/>
                      </a:cubicBezTo>
                      <a:cubicBezTo>
                        <a:pt x="25068" y="58103"/>
                        <a:pt x="27926" y="56198"/>
                        <a:pt x="29831" y="56198"/>
                      </a:cubicBezTo>
                      <a:cubicBezTo>
                        <a:pt x="26021" y="53340"/>
                        <a:pt x="26021" y="46673"/>
                        <a:pt x="14591" y="57150"/>
                      </a:cubicBezTo>
                      <a:cubicBezTo>
                        <a:pt x="15543" y="53340"/>
                        <a:pt x="19353" y="48578"/>
                        <a:pt x="21258" y="47625"/>
                      </a:cubicBezTo>
                      <a:cubicBezTo>
                        <a:pt x="13638" y="53340"/>
                        <a:pt x="24116" y="39053"/>
                        <a:pt x="17448" y="43815"/>
                      </a:cubicBezTo>
                      <a:cubicBezTo>
                        <a:pt x="26021" y="32385"/>
                        <a:pt x="26973" y="41910"/>
                        <a:pt x="34593" y="36195"/>
                      </a:cubicBezTo>
                      <a:cubicBezTo>
                        <a:pt x="31736" y="47625"/>
                        <a:pt x="42213" y="41910"/>
                        <a:pt x="46976" y="42863"/>
                      </a:cubicBezTo>
                      <a:cubicBezTo>
                        <a:pt x="41261" y="51435"/>
                        <a:pt x="33641" y="57150"/>
                        <a:pt x="31736" y="63818"/>
                      </a:cubicBezTo>
                      <a:cubicBezTo>
                        <a:pt x="31736" y="72390"/>
                        <a:pt x="38403" y="61913"/>
                        <a:pt x="44118" y="58103"/>
                      </a:cubicBezTo>
                      <a:cubicBezTo>
                        <a:pt x="45071" y="62865"/>
                        <a:pt x="34593" y="73343"/>
                        <a:pt x="39356" y="76200"/>
                      </a:cubicBezTo>
                      <a:lnTo>
                        <a:pt x="32688" y="80010"/>
                      </a:lnTo>
                      <a:cubicBezTo>
                        <a:pt x="26973" y="94298"/>
                        <a:pt x="38403" y="76200"/>
                        <a:pt x="38403" y="80010"/>
                      </a:cubicBezTo>
                      <a:cubicBezTo>
                        <a:pt x="40308" y="76200"/>
                        <a:pt x="42213" y="73343"/>
                        <a:pt x="39356" y="72390"/>
                      </a:cubicBezTo>
                      <a:cubicBezTo>
                        <a:pt x="42213" y="67628"/>
                        <a:pt x="45071" y="66675"/>
                        <a:pt x="46023" y="66675"/>
                      </a:cubicBezTo>
                      <a:lnTo>
                        <a:pt x="46023" y="65723"/>
                      </a:lnTo>
                      <a:cubicBezTo>
                        <a:pt x="50786" y="60008"/>
                        <a:pt x="55548" y="54293"/>
                        <a:pt x="56501" y="59055"/>
                      </a:cubicBezTo>
                      <a:cubicBezTo>
                        <a:pt x="49833" y="65723"/>
                        <a:pt x="55548" y="65723"/>
                        <a:pt x="53643" y="69533"/>
                      </a:cubicBezTo>
                      <a:lnTo>
                        <a:pt x="51738" y="70485"/>
                      </a:lnTo>
                      <a:cubicBezTo>
                        <a:pt x="55548" y="69533"/>
                        <a:pt x="56501" y="71438"/>
                        <a:pt x="59358" y="71438"/>
                      </a:cubicBezTo>
                      <a:lnTo>
                        <a:pt x="58406" y="73343"/>
                      </a:lnTo>
                      <a:cubicBezTo>
                        <a:pt x="62216" y="71438"/>
                        <a:pt x="67931" y="62865"/>
                        <a:pt x="68883" y="65723"/>
                      </a:cubicBezTo>
                      <a:cubicBezTo>
                        <a:pt x="66026" y="69533"/>
                        <a:pt x="57453" y="78105"/>
                        <a:pt x="60311" y="78105"/>
                      </a:cubicBezTo>
                      <a:cubicBezTo>
                        <a:pt x="56501" y="83820"/>
                        <a:pt x="53643" y="81915"/>
                        <a:pt x="52691" y="79058"/>
                      </a:cubicBezTo>
                      <a:cubicBezTo>
                        <a:pt x="53643" y="82868"/>
                        <a:pt x="48881" y="92393"/>
                        <a:pt x="46023" y="91440"/>
                      </a:cubicBezTo>
                      <a:cubicBezTo>
                        <a:pt x="42213" y="99060"/>
                        <a:pt x="50786" y="90488"/>
                        <a:pt x="49833" y="94298"/>
                      </a:cubicBezTo>
                      <a:cubicBezTo>
                        <a:pt x="50786" y="92393"/>
                        <a:pt x="52691" y="89535"/>
                        <a:pt x="54596" y="87630"/>
                      </a:cubicBezTo>
                      <a:cubicBezTo>
                        <a:pt x="48881" y="97155"/>
                        <a:pt x="59358" y="91440"/>
                        <a:pt x="64121" y="84773"/>
                      </a:cubicBezTo>
                      <a:lnTo>
                        <a:pt x="58406" y="88583"/>
                      </a:lnTo>
                      <a:cubicBezTo>
                        <a:pt x="63168" y="80963"/>
                        <a:pt x="69836" y="78105"/>
                        <a:pt x="70788" y="72390"/>
                      </a:cubicBezTo>
                      <a:cubicBezTo>
                        <a:pt x="64121" y="85725"/>
                        <a:pt x="81266" y="70485"/>
                        <a:pt x="76503" y="81915"/>
                      </a:cubicBezTo>
                      <a:lnTo>
                        <a:pt x="79361" y="75248"/>
                      </a:lnTo>
                      <a:cubicBezTo>
                        <a:pt x="82218" y="82868"/>
                        <a:pt x="95553" y="71438"/>
                        <a:pt x="103173" y="71438"/>
                      </a:cubicBezTo>
                      <a:cubicBezTo>
                        <a:pt x="99363" y="74295"/>
                        <a:pt x="90791" y="87630"/>
                        <a:pt x="89838" y="80963"/>
                      </a:cubicBezTo>
                      <a:cubicBezTo>
                        <a:pt x="93648" y="86678"/>
                        <a:pt x="83171" y="95250"/>
                        <a:pt x="81266" y="102870"/>
                      </a:cubicBezTo>
                      <a:cubicBezTo>
                        <a:pt x="82218" y="110490"/>
                        <a:pt x="90791" y="91440"/>
                        <a:pt x="94601" y="88583"/>
                      </a:cubicBezTo>
                      <a:lnTo>
                        <a:pt x="89838" y="89535"/>
                      </a:lnTo>
                      <a:cubicBezTo>
                        <a:pt x="103173" y="76200"/>
                        <a:pt x="98411" y="99060"/>
                        <a:pt x="109841" y="93345"/>
                      </a:cubicBezTo>
                      <a:cubicBezTo>
                        <a:pt x="107936" y="98108"/>
                        <a:pt x="106983" y="95250"/>
                        <a:pt x="106031" y="96203"/>
                      </a:cubicBezTo>
                      <a:cubicBezTo>
                        <a:pt x="104126" y="105728"/>
                        <a:pt x="109841" y="96203"/>
                        <a:pt x="112698" y="93345"/>
                      </a:cubicBezTo>
                      <a:cubicBezTo>
                        <a:pt x="114603" y="96203"/>
                        <a:pt x="115556" y="101918"/>
                        <a:pt x="108888" y="110490"/>
                      </a:cubicBezTo>
                      <a:cubicBezTo>
                        <a:pt x="110793" y="114300"/>
                        <a:pt x="111746" y="103823"/>
                        <a:pt x="115556" y="101918"/>
                      </a:cubicBezTo>
                      <a:lnTo>
                        <a:pt x="114603" y="104775"/>
                      </a:lnTo>
                      <a:lnTo>
                        <a:pt x="124128" y="95250"/>
                      </a:lnTo>
                      <a:cubicBezTo>
                        <a:pt x="125081" y="100013"/>
                        <a:pt x="125081" y="107633"/>
                        <a:pt x="121271" y="117158"/>
                      </a:cubicBezTo>
                      <a:cubicBezTo>
                        <a:pt x="128891" y="119063"/>
                        <a:pt x="135558" y="95250"/>
                        <a:pt x="142226" y="94298"/>
                      </a:cubicBezTo>
                      <a:cubicBezTo>
                        <a:pt x="142226" y="100965"/>
                        <a:pt x="137463" y="101918"/>
                        <a:pt x="135558" y="105728"/>
                      </a:cubicBezTo>
                      <a:lnTo>
                        <a:pt x="140321" y="106680"/>
                      </a:lnTo>
                      <a:cubicBezTo>
                        <a:pt x="132701" y="117158"/>
                        <a:pt x="132701" y="109538"/>
                        <a:pt x="126033" y="122873"/>
                      </a:cubicBezTo>
                      <a:cubicBezTo>
                        <a:pt x="136511" y="111443"/>
                        <a:pt x="132701" y="121920"/>
                        <a:pt x="141273" y="115253"/>
                      </a:cubicBezTo>
                      <a:lnTo>
                        <a:pt x="141273" y="114300"/>
                      </a:lnTo>
                      <a:cubicBezTo>
                        <a:pt x="147941" y="106680"/>
                        <a:pt x="148893" y="115253"/>
                        <a:pt x="152703" y="114300"/>
                      </a:cubicBezTo>
                      <a:cubicBezTo>
                        <a:pt x="148893" y="119063"/>
                        <a:pt x="146036" y="118110"/>
                        <a:pt x="142226" y="119063"/>
                      </a:cubicBezTo>
                      <a:cubicBezTo>
                        <a:pt x="143178" y="124778"/>
                        <a:pt x="152703" y="124778"/>
                        <a:pt x="161276" y="114300"/>
                      </a:cubicBezTo>
                      <a:cubicBezTo>
                        <a:pt x="162228" y="117158"/>
                        <a:pt x="163181" y="123825"/>
                        <a:pt x="158418" y="127635"/>
                      </a:cubicBezTo>
                      <a:cubicBezTo>
                        <a:pt x="163181" y="132398"/>
                        <a:pt x="168896" y="111443"/>
                        <a:pt x="172706" y="118110"/>
                      </a:cubicBezTo>
                      <a:lnTo>
                        <a:pt x="167943" y="126683"/>
                      </a:lnTo>
                      <a:cubicBezTo>
                        <a:pt x="166991" y="142875"/>
                        <a:pt x="184136" y="120015"/>
                        <a:pt x="184136" y="134303"/>
                      </a:cubicBezTo>
                      <a:lnTo>
                        <a:pt x="189851" y="122873"/>
                      </a:lnTo>
                      <a:cubicBezTo>
                        <a:pt x="188898" y="127635"/>
                        <a:pt x="189851" y="131445"/>
                        <a:pt x="188898" y="136208"/>
                      </a:cubicBezTo>
                      <a:lnTo>
                        <a:pt x="184136" y="139065"/>
                      </a:lnTo>
                      <a:cubicBezTo>
                        <a:pt x="182231" y="149543"/>
                        <a:pt x="190803" y="131445"/>
                        <a:pt x="190803" y="139065"/>
                      </a:cubicBezTo>
                      <a:cubicBezTo>
                        <a:pt x="192708" y="135255"/>
                        <a:pt x="193661" y="126683"/>
                        <a:pt x="194613" y="122873"/>
                      </a:cubicBezTo>
                      <a:cubicBezTo>
                        <a:pt x="180326" y="123825"/>
                        <a:pt x="176516" y="102870"/>
                        <a:pt x="160323" y="108585"/>
                      </a:cubicBezTo>
                      <a:cubicBezTo>
                        <a:pt x="160323" y="110490"/>
                        <a:pt x="159371" y="111443"/>
                        <a:pt x="158418" y="114300"/>
                      </a:cubicBezTo>
                      <a:cubicBezTo>
                        <a:pt x="158418" y="111443"/>
                        <a:pt x="154608" y="112395"/>
                        <a:pt x="158418" y="106680"/>
                      </a:cubicBezTo>
                      <a:lnTo>
                        <a:pt x="159371" y="105728"/>
                      </a:lnTo>
                      <a:cubicBezTo>
                        <a:pt x="155561" y="106680"/>
                        <a:pt x="159371" y="92393"/>
                        <a:pt x="157466" y="91440"/>
                      </a:cubicBezTo>
                      <a:cubicBezTo>
                        <a:pt x="152703" y="98108"/>
                        <a:pt x="152703" y="84773"/>
                        <a:pt x="147941" y="98108"/>
                      </a:cubicBezTo>
                      <a:lnTo>
                        <a:pt x="149846" y="89535"/>
                      </a:lnTo>
                      <a:cubicBezTo>
                        <a:pt x="146988" y="94298"/>
                        <a:pt x="144131" y="100013"/>
                        <a:pt x="141273" y="101918"/>
                      </a:cubicBezTo>
                      <a:cubicBezTo>
                        <a:pt x="139368" y="100013"/>
                        <a:pt x="142226" y="95250"/>
                        <a:pt x="146036" y="92393"/>
                      </a:cubicBezTo>
                      <a:cubicBezTo>
                        <a:pt x="141273" y="83820"/>
                        <a:pt x="131748" y="80010"/>
                        <a:pt x="121271" y="79058"/>
                      </a:cubicBezTo>
                      <a:lnTo>
                        <a:pt x="126986" y="74295"/>
                      </a:lnTo>
                      <a:cubicBezTo>
                        <a:pt x="126986" y="70485"/>
                        <a:pt x="114603" y="80963"/>
                        <a:pt x="124128" y="66675"/>
                      </a:cubicBezTo>
                      <a:cubicBezTo>
                        <a:pt x="116508" y="70485"/>
                        <a:pt x="116508" y="56198"/>
                        <a:pt x="106983" y="71438"/>
                      </a:cubicBezTo>
                      <a:cubicBezTo>
                        <a:pt x="113651" y="55245"/>
                        <a:pt x="102221" y="60008"/>
                        <a:pt x="95553" y="58103"/>
                      </a:cubicBezTo>
                      <a:cubicBezTo>
                        <a:pt x="88886" y="71438"/>
                        <a:pt x="88886" y="59055"/>
                        <a:pt x="84123" y="64770"/>
                      </a:cubicBezTo>
                      <a:cubicBezTo>
                        <a:pt x="89838" y="54293"/>
                        <a:pt x="94601" y="57150"/>
                        <a:pt x="99363" y="50483"/>
                      </a:cubicBezTo>
                      <a:cubicBezTo>
                        <a:pt x="84123" y="62865"/>
                        <a:pt x="91743" y="30480"/>
                        <a:pt x="73646" y="54293"/>
                      </a:cubicBezTo>
                      <a:cubicBezTo>
                        <a:pt x="73646" y="53340"/>
                        <a:pt x="74598" y="51435"/>
                        <a:pt x="75551" y="51435"/>
                      </a:cubicBezTo>
                      <a:cubicBezTo>
                        <a:pt x="74598" y="50483"/>
                        <a:pt x="75551" y="45720"/>
                        <a:pt x="75551" y="43815"/>
                      </a:cubicBezTo>
                      <a:cubicBezTo>
                        <a:pt x="71741" y="47625"/>
                        <a:pt x="72693" y="51435"/>
                        <a:pt x="69836" y="51435"/>
                      </a:cubicBezTo>
                      <a:cubicBezTo>
                        <a:pt x="68883" y="49530"/>
                        <a:pt x="74598" y="42863"/>
                        <a:pt x="75551" y="39053"/>
                      </a:cubicBezTo>
                      <a:cubicBezTo>
                        <a:pt x="67931" y="42863"/>
                        <a:pt x="61263" y="40958"/>
                        <a:pt x="53643" y="50483"/>
                      </a:cubicBezTo>
                      <a:cubicBezTo>
                        <a:pt x="54596" y="46673"/>
                        <a:pt x="56501" y="40005"/>
                        <a:pt x="59358" y="39053"/>
                      </a:cubicBezTo>
                      <a:cubicBezTo>
                        <a:pt x="47928" y="42863"/>
                        <a:pt x="54596" y="34290"/>
                        <a:pt x="45071" y="35243"/>
                      </a:cubicBezTo>
                      <a:cubicBezTo>
                        <a:pt x="46976" y="36195"/>
                        <a:pt x="53643" y="24765"/>
                        <a:pt x="53643" y="31433"/>
                      </a:cubicBezTo>
                      <a:cubicBezTo>
                        <a:pt x="60311" y="15240"/>
                        <a:pt x="43166" y="27623"/>
                        <a:pt x="43166" y="17145"/>
                      </a:cubicBezTo>
                      <a:lnTo>
                        <a:pt x="35546" y="24765"/>
                      </a:lnTo>
                      <a:cubicBezTo>
                        <a:pt x="31736" y="24765"/>
                        <a:pt x="37451" y="15240"/>
                        <a:pt x="41261" y="13335"/>
                      </a:cubicBezTo>
                      <a:cubicBezTo>
                        <a:pt x="40308" y="4763"/>
                        <a:pt x="33641" y="8573"/>
                        <a:pt x="29831" y="5715"/>
                      </a:cubicBezTo>
                      <a:cubicBezTo>
                        <a:pt x="30783" y="4763"/>
                        <a:pt x="31736" y="2858"/>
                        <a:pt x="31736" y="3810"/>
                      </a:cubicBezTo>
                      <a:lnTo>
                        <a:pt x="26973" y="0"/>
                      </a:lnTo>
                      <a:cubicBezTo>
                        <a:pt x="25068" y="1905"/>
                        <a:pt x="20306" y="4763"/>
                        <a:pt x="16496" y="11430"/>
                      </a:cubicBezTo>
                      <a:cubicBezTo>
                        <a:pt x="19353" y="9525"/>
                        <a:pt x="22211" y="6668"/>
                        <a:pt x="23163" y="12383"/>
                      </a:cubicBezTo>
                      <a:close/>
                    </a:path>
                  </a:pathLst>
                </a:custGeom>
                <a:grpFill/>
                <a:ln w="9525" cap="flat">
                  <a:noFill/>
                  <a:prstDash val="solid"/>
                  <a:miter/>
                </a:ln>
              </p:spPr>
              <p:txBody>
                <a:bodyPr rtlCol="0" anchor="ctr"/>
                <a:lstStyle/>
                <a:p>
                  <a:endParaRPr lang="zh-CN" altLang="en-US"/>
                </a:p>
              </p:txBody>
            </p:sp>
            <p:sp>
              <p:nvSpPr>
                <p:cNvPr id="508" name="任意多边形: 形状 507">
                  <a:extLst>
                    <a:ext uri="{FF2B5EF4-FFF2-40B4-BE49-F238E27FC236}">
                      <a16:creationId xmlns:a16="http://schemas.microsoft.com/office/drawing/2014/main" id="{D3B9B706-8542-B195-0793-4EE1B5EE21EE}"/>
                    </a:ext>
                  </a:extLst>
                </p:cNvPr>
                <p:cNvSpPr/>
                <p:nvPr/>
              </p:nvSpPr>
              <p:spPr>
                <a:xfrm>
                  <a:off x="9708882" y="4895384"/>
                  <a:ext cx="952" cy="952"/>
                </a:xfrm>
                <a:custGeom>
                  <a:avLst/>
                  <a:gdLst>
                    <a:gd name="connsiteX0" fmla="*/ 952 w 952"/>
                    <a:gd name="connsiteY0" fmla="*/ 0 h 952"/>
                    <a:gd name="connsiteX1" fmla="*/ 0 w 952"/>
                    <a:gd name="connsiteY1" fmla="*/ 953 h 952"/>
                    <a:gd name="connsiteX2" fmla="*/ 0 w 952"/>
                    <a:gd name="connsiteY2" fmla="*/ 953 h 952"/>
                    <a:gd name="connsiteX3" fmla="*/ 952 w 952"/>
                    <a:gd name="connsiteY3" fmla="*/ 0 h 952"/>
                  </a:gdLst>
                  <a:ahLst/>
                  <a:cxnLst>
                    <a:cxn ang="0">
                      <a:pos x="connsiteX0" y="connsiteY0"/>
                    </a:cxn>
                    <a:cxn ang="0">
                      <a:pos x="connsiteX1" y="connsiteY1"/>
                    </a:cxn>
                    <a:cxn ang="0">
                      <a:pos x="connsiteX2" y="connsiteY2"/>
                    </a:cxn>
                    <a:cxn ang="0">
                      <a:pos x="connsiteX3" y="connsiteY3"/>
                    </a:cxn>
                  </a:cxnLst>
                  <a:rect l="l" t="t" r="r" b="b"/>
                  <a:pathLst>
                    <a:path w="952" h="952">
                      <a:moveTo>
                        <a:pt x="952" y="0"/>
                      </a:moveTo>
                      <a:lnTo>
                        <a:pt x="0" y="953"/>
                      </a:lnTo>
                      <a:lnTo>
                        <a:pt x="0" y="953"/>
                      </a:lnTo>
                      <a:cubicBezTo>
                        <a:pt x="952" y="0"/>
                        <a:pt x="952" y="0"/>
                        <a:pt x="952" y="0"/>
                      </a:cubicBezTo>
                      <a:close/>
                    </a:path>
                  </a:pathLst>
                </a:custGeom>
                <a:grpFill/>
                <a:ln w="9525" cap="flat">
                  <a:noFill/>
                  <a:prstDash val="solid"/>
                  <a:miter/>
                </a:ln>
              </p:spPr>
              <p:txBody>
                <a:bodyPr rtlCol="0" anchor="ctr"/>
                <a:lstStyle/>
                <a:p>
                  <a:endParaRPr lang="zh-CN" altLang="en-US"/>
                </a:p>
              </p:txBody>
            </p:sp>
            <p:sp>
              <p:nvSpPr>
                <p:cNvPr id="509" name="任意多边形: 形状 508">
                  <a:extLst>
                    <a:ext uri="{FF2B5EF4-FFF2-40B4-BE49-F238E27FC236}">
                      <a16:creationId xmlns:a16="http://schemas.microsoft.com/office/drawing/2014/main" id="{4555D702-3BB2-C9D0-9875-DBA834509736}"/>
                    </a:ext>
                  </a:extLst>
                </p:cNvPr>
                <p:cNvSpPr/>
                <p:nvPr/>
              </p:nvSpPr>
              <p:spPr>
                <a:xfrm>
                  <a:off x="9732695" y="4963012"/>
                  <a:ext cx="952" cy="4762"/>
                </a:xfrm>
                <a:custGeom>
                  <a:avLst/>
                  <a:gdLst>
                    <a:gd name="connsiteX0" fmla="*/ 0 w 952"/>
                    <a:gd name="connsiteY0" fmla="*/ 4763 h 4762"/>
                    <a:gd name="connsiteX1" fmla="*/ 952 w 952"/>
                    <a:gd name="connsiteY1" fmla="*/ 0 h 4762"/>
                    <a:gd name="connsiteX2" fmla="*/ 0 w 952"/>
                    <a:gd name="connsiteY2" fmla="*/ 4763 h 4762"/>
                  </a:gdLst>
                  <a:ahLst/>
                  <a:cxnLst>
                    <a:cxn ang="0">
                      <a:pos x="connsiteX0" y="connsiteY0"/>
                    </a:cxn>
                    <a:cxn ang="0">
                      <a:pos x="connsiteX1" y="connsiteY1"/>
                    </a:cxn>
                    <a:cxn ang="0">
                      <a:pos x="connsiteX2" y="connsiteY2"/>
                    </a:cxn>
                  </a:cxnLst>
                  <a:rect l="l" t="t" r="r" b="b"/>
                  <a:pathLst>
                    <a:path w="952" h="4762">
                      <a:moveTo>
                        <a:pt x="0" y="4763"/>
                      </a:moveTo>
                      <a:cubicBezTo>
                        <a:pt x="952" y="1905"/>
                        <a:pt x="952" y="953"/>
                        <a:pt x="952" y="0"/>
                      </a:cubicBezTo>
                      <a:cubicBezTo>
                        <a:pt x="952" y="953"/>
                        <a:pt x="0" y="2858"/>
                        <a:pt x="0" y="4763"/>
                      </a:cubicBezTo>
                      <a:close/>
                    </a:path>
                  </a:pathLst>
                </a:custGeom>
                <a:grpFill/>
                <a:ln w="9525" cap="flat">
                  <a:noFill/>
                  <a:prstDash val="solid"/>
                  <a:miter/>
                </a:ln>
              </p:spPr>
              <p:txBody>
                <a:bodyPr rtlCol="0" anchor="ctr"/>
                <a:lstStyle/>
                <a:p>
                  <a:endParaRPr lang="zh-CN" altLang="en-US"/>
                </a:p>
              </p:txBody>
            </p:sp>
            <p:sp>
              <p:nvSpPr>
                <p:cNvPr id="510" name="任意多边形: 形状 509">
                  <a:extLst>
                    <a:ext uri="{FF2B5EF4-FFF2-40B4-BE49-F238E27FC236}">
                      <a16:creationId xmlns:a16="http://schemas.microsoft.com/office/drawing/2014/main" id="{952A4D41-7C2A-022B-5C90-4CF3072231BD}"/>
                    </a:ext>
                  </a:extLst>
                </p:cNvPr>
                <p:cNvSpPr/>
                <p:nvPr/>
              </p:nvSpPr>
              <p:spPr>
                <a:xfrm>
                  <a:off x="9566926" y="4805308"/>
                  <a:ext cx="151480" cy="121509"/>
                </a:xfrm>
                <a:custGeom>
                  <a:avLst/>
                  <a:gdLst>
                    <a:gd name="connsiteX0" fmla="*/ 81948 w 151480"/>
                    <a:gd name="connsiteY0" fmla="*/ 71027 h 121509"/>
                    <a:gd name="connsiteX1" fmla="*/ 86711 w 151480"/>
                    <a:gd name="connsiteY1" fmla="*/ 76742 h 121509"/>
                    <a:gd name="connsiteX2" fmla="*/ 75281 w 151480"/>
                    <a:gd name="connsiteY2" fmla="*/ 90077 h 121509"/>
                    <a:gd name="connsiteX3" fmla="*/ 83853 w 151480"/>
                    <a:gd name="connsiteY3" fmla="*/ 95792 h 121509"/>
                    <a:gd name="connsiteX4" fmla="*/ 71471 w 151480"/>
                    <a:gd name="connsiteY4" fmla="*/ 107222 h 121509"/>
                    <a:gd name="connsiteX5" fmla="*/ 91473 w 151480"/>
                    <a:gd name="connsiteY5" fmla="*/ 95792 h 121509"/>
                    <a:gd name="connsiteX6" fmla="*/ 100998 w 151480"/>
                    <a:gd name="connsiteY6" fmla="*/ 105317 h 121509"/>
                    <a:gd name="connsiteX7" fmla="*/ 84806 w 151480"/>
                    <a:gd name="connsiteY7" fmla="*/ 121509 h 121509"/>
                    <a:gd name="connsiteX8" fmla="*/ 128621 w 151480"/>
                    <a:gd name="connsiteY8" fmla="*/ 92934 h 121509"/>
                    <a:gd name="connsiteX9" fmla="*/ 113381 w 151480"/>
                    <a:gd name="connsiteY9" fmla="*/ 114842 h 121509"/>
                    <a:gd name="connsiteX10" fmla="*/ 124811 w 151480"/>
                    <a:gd name="connsiteY10" fmla="*/ 112937 h 121509"/>
                    <a:gd name="connsiteX11" fmla="*/ 123858 w 151480"/>
                    <a:gd name="connsiteY11" fmla="*/ 109127 h 121509"/>
                    <a:gd name="connsiteX12" fmla="*/ 141956 w 151480"/>
                    <a:gd name="connsiteY12" fmla="*/ 91029 h 121509"/>
                    <a:gd name="connsiteX13" fmla="*/ 134336 w 151480"/>
                    <a:gd name="connsiteY13" fmla="*/ 88172 h 121509"/>
                    <a:gd name="connsiteX14" fmla="*/ 144813 w 151480"/>
                    <a:gd name="connsiteY14" fmla="*/ 83409 h 121509"/>
                    <a:gd name="connsiteX15" fmla="*/ 151481 w 151480"/>
                    <a:gd name="connsiteY15" fmla="*/ 68170 h 121509"/>
                    <a:gd name="connsiteX16" fmla="*/ 141956 w 151480"/>
                    <a:gd name="connsiteY16" fmla="*/ 71027 h 121509"/>
                    <a:gd name="connsiteX17" fmla="*/ 144813 w 151480"/>
                    <a:gd name="connsiteY17" fmla="*/ 67217 h 121509"/>
                    <a:gd name="connsiteX18" fmla="*/ 133383 w 151480"/>
                    <a:gd name="connsiteY18" fmla="*/ 68170 h 121509"/>
                    <a:gd name="connsiteX19" fmla="*/ 135288 w 151480"/>
                    <a:gd name="connsiteY19" fmla="*/ 65312 h 121509"/>
                    <a:gd name="connsiteX20" fmla="*/ 123858 w 151480"/>
                    <a:gd name="connsiteY20" fmla="*/ 74837 h 121509"/>
                    <a:gd name="connsiteX21" fmla="*/ 125763 w 151480"/>
                    <a:gd name="connsiteY21" fmla="*/ 74837 h 121509"/>
                    <a:gd name="connsiteX22" fmla="*/ 102903 w 151480"/>
                    <a:gd name="connsiteY22" fmla="*/ 97697 h 121509"/>
                    <a:gd name="connsiteX23" fmla="*/ 99093 w 151480"/>
                    <a:gd name="connsiteY23" fmla="*/ 90077 h 121509"/>
                    <a:gd name="connsiteX24" fmla="*/ 123858 w 151480"/>
                    <a:gd name="connsiteY24" fmla="*/ 66264 h 121509"/>
                    <a:gd name="connsiteX25" fmla="*/ 127668 w 151480"/>
                    <a:gd name="connsiteY25" fmla="*/ 62454 h 121509"/>
                    <a:gd name="connsiteX26" fmla="*/ 109571 w 151480"/>
                    <a:gd name="connsiteY26" fmla="*/ 75789 h 121509"/>
                    <a:gd name="connsiteX27" fmla="*/ 86711 w 151480"/>
                    <a:gd name="connsiteY27" fmla="*/ 76742 h 121509"/>
                    <a:gd name="connsiteX28" fmla="*/ 100046 w 151480"/>
                    <a:gd name="connsiteY28" fmla="*/ 65312 h 121509"/>
                    <a:gd name="connsiteX29" fmla="*/ 99093 w 151480"/>
                    <a:gd name="connsiteY29" fmla="*/ 71979 h 121509"/>
                    <a:gd name="connsiteX30" fmla="*/ 118143 w 151480"/>
                    <a:gd name="connsiteY30" fmla="*/ 56739 h 121509"/>
                    <a:gd name="connsiteX31" fmla="*/ 110523 w 151480"/>
                    <a:gd name="connsiteY31" fmla="*/ 69122 h 121509"/>
                    <a:gd name="connsiteX32" fmla="*/ 127668 w 151480"/>
                    <a:gd name="connsiteY32" fmla="*/ 52929 h 121509"/>
                    <a:gd name="connsiteX33" fmla="*/ 115286 w 151480"/>
                    <a:gd name="connsiteY33" fmla="*/ 52929 h 121509"/>
                    <a:gd name="connsiteX34" fmla="*/ 91473 w 151480"/>
                    <a:gd name="connsiteY34" fmla="*/ 38642 h 121509"/>
                    <a:gd name="connsiteX35" fmla="*/ 28608 w 151480"/>
                    <a:gd name="connsiteY35" fmla="*/ 1495 h 121509"/>
                    <a:gd name="connsiteX36" fmla="*/ 2891 w 151480"/>
                    <a:gd name="connsiteY36" fmla="*/ 12925 h 121509"/>
                    <a:gd name="connsiteX37" fmla="*/ 33 w 151480"/>
                    <a:gd name="connsiteY37" fmla="*/ 24354 h 121509"/>
                    <a:gd name="connsiteX38" fmla="*/ 13368 w 151480"/>
                    <a:gd name="connsiteY38" fmla="*/ 19592 h 121509"/>
                    <a:gd name="connsiteX39" fmla="*/ 7653 w 151480"/>
                    <a:gd name="connsiteY39" fmla="*/ 22450 h 121509"/>
                    <a:gd name="connsiteX40" fmla="*/ 7653 w 151480"/>
                    <a:gd name="connsiteY40" fmla="*/ 23402 h 121509"/>
                    <a:gd name="connsiteX41" fmla="*/ 986 w 151480"/>
                    <a:gd name="connsiteY41" fmla="*/ 28164 h 121509"/>
                    <a:gd name="connsiteX42" fmla="*/ 17178 w 151480"/>
                    <a:gd name="connsiteY42" fmla="*/ 32927 h 121509"/>
                    <a:gd name="connsiteX43" fmla="*/ 1938 w 151480"/>
                    <a:gd name="connsiteY43" fmla="*/ 46262 h 121509"/>
                    <a:gd name="connsiteX44" fmla="*/ 25751 w 151480"/>
                    <a:gd name="connsiteY44" fmla="*/ 71979 h 121509"/>
                    <a:gd name="connsiteX45" fmla="*/ 40038 w 151480"/>
                    <a:gd name="connsiteY45" fmla="*/ 58645 h 121509"/>
                    <a:gd name="connsiteX46" fmla="*/ 38133 w 151480"/>
                    <a:gd name="connsiteY46" fmla="*/ 63407 h 121509"/>
                    <a:gd name="connsiteX47" fmla="*/ 46706 w 151480"/>
                    <a:gd name="connsiteY47" fmla="*/ 50072 h 121509"/>
                    <a:gd name="connsiteX48" fmla="*/ 73376 w 151480"/>
                    <a:gd name="connsiteY48" fmla="*/ 37689 h 121509"/>
                    <a:gd name="connsiteX49" fmla="*/ 68613 w 151480"/>
                    <a:gd name="connsiteY49" fmla="*/ 43404 h 121509"/>
                    <a:gd name="connsiteX50" fmla="*/ 79091 w 151480"/>
                    <a:gd name="connsiteY50" fmla="*/ 44357 h 121509"/>
                    <a:gd name="connsiteX51" fmla="*/ 62898 w 151480"/>
                    <a:gd name="connsiteY51" fmla="*/ 58645 h 121509"/>
                    <a:gd name="connsiteX52" fmla="*/ 66708 w 151480"/>
                    <a:gd name="connsiteY52" fmla="*/ 57692 h 121509"/>
                    <a:gd name="connsiteX53" fmla="*/ 47658 w 151480"/>
                    <a:gd name="connsiteY53" fmla="*/ 75789 h 121509"/>
                    <a:gd name="connsiteX54" fmla="*/ 63851 w 151480"/>
                    <a:gd name="connsiteY54" fmla="*/ 81504 h 121509"/>
                    <a:gd name="connsiteX55" fmla="*/ 46706 w 151480"/>
                    <a:gd name="connsiteY55" fmla="*/ 89125 h 121509"/>
                    <a:gd name="connsiteX56" fmla="*/ 50516 w 151480"/>
                    <a:gd name="connsiteY56" fmla="*/ 94839 h 121509"/>
                    <a:gd name="connsiteX57" fmla="*/ 57183 w 151480"/>
                    <a:gd name="connsiteY57" fmla="*/ 86267 h 121509"/>
                    <a:gd name="connsiteX58" fmla="*/ 47658 w 151480"/>
                    <a:gd name="connsiteY58" fmla="*/ 100554 h 121509"/>
                    <a:gd name="connsiteX59" fmla="*/ 81948 w 151480"/>
                    <a:gd name="connsiteY59" fmla="*/ 71027 h 1215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151480" h="121509">
                      <a:moveTo>
                        <a:pt x="81948" y="71027"/>
                      </a:moveTo>
                      <a:cubicBezTo>
                        <a:pt x="72423" y="85314"/>
                        <a:pt x="86711" y="71027"/>
                        <a:pt x="86711" y="76742"/>
                      </a:cubicBezTo>
                      <a:cubicBezTo>
                        <a:pt x="82901" y="77695"/>
                        <a:pt x="78138" y="85314"/>
                        <a:pt x="75281" y="90077"/>
                      </a:cubicBezTo>
                      <a:cubicBezTo>
                        <a:pt x="90521" y="74837"/>
                        <a:pt x="76233" y="95792"/>
                        <a:pt x="83853" y="95792"/>
                      </a:cubicBezTo>
                      <a:cubicBezTo>
                        <a:pt x="80043" y="101507"/>
                        <a:pt x="77186" y="100554"/>
                        <a:pt x="71471" y="107222"/>
                      </a:cubicBezTo>
                      <a:cubicBezTo>
                        <a:pt x="77186" y="104364"/>
                        <a:pt x="83853" y="105317"/>
                        <a:pt x="91473" y="95792"/>
                      </a:cubicBezTo>
                      <a:cubicBezTo>
                        <a:pt x="96236" y="98650"/>
                        <a:pt x="97188" y="105317"/>
                        <a:pt x="100998" y="105317"/>
                      </a:cubicBezTo>
                      <a:cubicBezTo>
                        <a:pt x="94331" y="107222"/>
                        <a:pt x="93378" y="114842"/>
                        <a:pt x="84806" y="121509"/>
                      </a:cubicBezTo>
                      <a:cubicBezTo>
                        <a:pt x="96236" y="112937"/>
                        <a:pt x="114333" y="104364"/>
                        <a:pt x="128621" y="92934"/>
                      </a:cubicBezTo>
                      <a:cubicBezTo>
                        <a:pt x="121953" y="104364"/>
                        <a:pt x="121001" y="105317"/>
                        <a:pt x="113381" y="114842"/>
                      </a:cubicBezTo>
                      <a:cubicBezTo>
                        <a:pt x="114333" y="126272"/>
                        <a:pt x="121953" y="106270"/>
                        <a:pt x="124811" y="112937"/>
                      </a:cubicBezTo>
                      <a:lnTo>
                        <a:pt x="123858" y="109127"/>
                      </a:lnTo>
                      <a:cubicBezTo>
                        <a:pt x="128621" y="107222"/>
                        <a:pt x="136241" y="97697"/>
                        <a:pt x="141956" y="91029"/>
                      </a:cubicBezTo>
                      <a:lnTo>
                        <a:pt x="134336" y="88172"/>
                      </a:lnTo>
                      <a:cubicBezTo>
                        <a:pt x="140051" y="80552"/>
                        <a:pt x="142908" y="84362"/>
                        <a:pt x="144813" y="83409"/>
                      </a:cubicBezTo>
                      <a:cubicBezTo>
                        <a:pt x="152433" y="75789"/>
                        <a:pt x="145766" y="74837"/>
                        <a:pt x="151481" y="68170"/>
                      </a:cubicBezTo>
                      <a:cubicBezTo>
                        <a:pt x="146718" y="73884"/>
                        <a:pt x="145766" y="70075"/>
                        <a:pt x="141956" y="71027"/>
                      </a:cubicBezTo>
                      <a:lnTo>
                        <a:pt x="144813" y="67217"/>
                      </a:lnTo>
                      <a:cubicBezTo>
                        <a:pt x="144813" y="60550"/>
                        <a:pt x="136241" y="70075"/>
                        <a:pt x="133383" y="68170"/>
                      </a:cubicBezTo>
                      <a:cubicBezTo>
                        <a:pt x="134336" y="67217"/>
                        <a:pt x="134336" y="66264"/>
                        <a:pt x="135288" y="65312"/>
                      </a:cubicBezTo>
                      <a:cubicBezTo>
                        <a:pt x="131478" y="69122"/>
                        <a:pt x="126716" y="73884"/>
                        <a:pt x="123858" y="74837"/>
                      </a:cubicBezTo>
                      <a:lnTo>
                        <a:pt x="125763" y="74837"/>
                      </a:lnTo>
                      <a:cubicBezTo>
                        <a:pt x="117191" y="82457"/>
                        <a:pt x="106713" y="85314"/>
                        <a:pt x="102903" y="97697"/>
                      </a:cubicBezTo>
                      <a:lnTo>
                        <a:pt x="99093" y="90077"/>
                      </a:lnTo>
                      <a:cubicBezTo>
                        <a:pt x="107666" y="80552"/>
                        <a:pt x="120048" y="65312"/>
                        <a:pt x="123858" y="66264"/>
                      </a:cubicBezTo>
                      <a:lnTo>
                        <a:pt x="127668" y="62454"/>
                      </a:lnTo>
                      <a:cubicBezTo>
                        <a:pt x="129573" y="54834"/>
                        <a:pt x="114333" y="65312"/>
                        <a:pt x="109571" y="75789"/>
                      </a:cubicBezTo>
                      <a:cubicBezTo>
                        <a:pt x="88616" y="98650"/>
                        <a:pt x="99093" y="70075"/>
                        <a:pt x="86711" y="76742"/>
                      </a:cubicBezTo>
                      <a:cubicBezTo>
                        <a:pt x="91473" y="70075"/>
                        <a:pt x="96236" y="69122"/>
                        <a:pt x="100046" y="65312"/>
                      </a:cubicBezTo>
                      <a:cubicBezTo>
                        <a:pt x="101951" y="65312"/>
                        <a:pt x="102903" y="66264"/>
                        <a:pt x="99093" y="71979"/>
                      </a:cubicBezTo>
                      <a:cubicBezTo>
                        <a:pt x="107666" y="71979"/>
                        <a:pt x="113381" y="49120"/>
                        <a:pt x="118143" y="56739"/>
                      </a:cubicBezTo>
                      <a:cubicBezTo>
                        <a:pt x="119096" y="62454"/>
                        <a:pt x="106713" y="65312"/>
                        <a:pt x="110523" y="69122"/>
                      </a:cubicBezTo>
                      <a:lnTo>
                        <a:pt x="127668" y="52929"/>
                      </a:lnTo>
                      <a:cubicBezTo>
                        <a:pt x="123858" y="51025"/>
                        <a:pt x="119096" y="52929"/>
                        <a:pt x="115286" y="52929"/>
                      </a:cubicBezTo>
                      <a:cubicBezTo>
                        <a:pt x="93378" y="55787"/>
                        <a:pt x="91473" y="38642"/>
                        <a:pt x="91473" y="38642"/>
                      </a:cubicBezTo>
                      <a:cubicBezTo>
                        <a:pt x="70518" y="26259"/>
                        <a:pt x="49563" y="13877"/>
                        <a:pt x="28608" y="1495"/>
                      </a:cubicBezTo>
                      <a:cubicBezTo>
                        <a:pt x="20988" y="-411"/>
                        <a:pt x="19083" y="-3268"/>
                        <a:pt x="2891" y="12925"/>
                      </a:cubicBezTo>
                      <a:cubicBezTo>
                        <a:pt x="986" y="17687"/>
                        <a:pt x="6701" y="18639"/>
                        <a:pt x="33" y="24354"/>
                      </a:cubicBezTo>
                      <a:cubicBezTo>
                        <a:pt x="5748" y="17687"/>
                        <a:pt x="11463" y="15782"/>
                        <a:pt x="13368" y="19592"/>
                      </a:cubicBezTo>
                      <a:cubicBezTo>
                        <a:pt x="8606" y="26259"/>
                        <a:pt x="7653" y="20545"/>
                        <a:pt x="7653" y="22450"/>
                      </a:cubicBezTo>
                      <a:lnTo>
                        <a:pt x="7653" y="23402"/>
                      </a:lnTo>
                      <a:cubicBezTo>
                        <a:pt x="4796" y="26259"/>
                        <a:pt x="1938" y="28164"/>
                        <a:pt x="986" y="28164"/>
                      </a:cubicBezTo>
                      <a:cubicBezTo>
                        <a:pt x="-2824" y="40547"/>
                        <a:pt x="4796" y="44357"/>
                        <a:pt x="17178" y="32927"/>
                      </a:cubicBezTo>
                      <a:cubicBezTo>
                        <a:pt x="15273" y="42452"/>
                        <a:pt x="7653" y="41500"/>
                        <a:pt x="1938" y="46262"/>
                      </a:cubicBezTo>
                      <a:cubicBezTo>
                        <a:pt x="8606" y="59597"/>
                        <a:pt x="16226" y="63407"/>
                        <a:pt x="25751" y="71979"/>
                      </a:cubicBezTo>
                      <a:cubicBezTo>
                        <a:pt x="35276" y="60550"/>
                        <a:pt x="32418" y="65312"/>
                        <a:pt x="40038" y="58645"/>
                      </a:cubicBezTo>
                      <a:lnTo>
                        <a:pt x="38133" y="63407"/>
                      </a:lnTo>
                      <a:cubicBezTo>
                        <a:pt x="39086" y="60550"/>
                        <a:pt x="46706" y="53882"/>
                        <a:pt x="46706" y="50072"/>
                      </a:cubicBezTo>
                      <a:cubicBezTo>
                        <a:pt x="45753" y="63407"/>
                        <a:pt x="65756" y="39595"/>
                        <a:pt x="73376" y="37689"/>
                      </a:cubicBezTo>
                      <a:lnTo>
                        <a:pt x="68613" y="43404"/>
                      </a:lnTo>
                      <a:cubicBezTo>
                        <a:pt x="72423" y="44357"/>
                        <a:pt x="74328" y="45309"/>
                        <a:pt x="79091" y="44357"/>
                      </a:cubicBezTo>
                      <a:cubicBezTo>
                        <a:pt x="76233" y="59597"/>
                        <a:pt x="73376" y="42452"/>
                        <a:pt x="62898" y="58645"/>
                      </a:cubicBezTo>
                      <a:lnTo>
                        <a:pt x="66708" y="57692"/>
                      </a:lnTo>
                      <a:cubicBezTo>
                        <a:pt x="61946" y="62454"/>
                        <a:pt x="52421" y="72932"/>
                        <a:pt x="47658" y="75789"/>
                      </a:cubicBezTo>
                      <a:cubicBezTo>
                        <a:pt x="60041" y="70075"/>
                        <a:pt x="52421" y="85314"/>
                        <a:pt x="63851" y="81504"/>
                      </a:cubicBezTo>
                      <a:cubicBezTo>
                        <a:pt x="58136" y="88172"/>
                        <a:pt x="48611" y="89125"/>
                        <a:pt x="46706" y="89125"/>
                      </a:cubicBezTo>
                      <a:cubicBezTo>
                        <a:pt x="48611" y="91029"/>
                        <a:pt x="55278" y="89125"/>
                        <a:pt x="50516" y="94839"/>
                      </a:cubicBezTo>
                      <a:lnTo>
                        <a:pt x="57183" y="86267"/>
                      </a:lnTo>
                      <a:cubicBezTo>
                        <a:pt x="60993" y="87220"/>
                        <a:pt x="50516" y="93887"/>
                        <a:pt x="47658" y="100554"/>
                      </a:cubicBezTo>
                      <a:cubicBezTo>
                        <a:pt x="59088" y="103412"/>
                        <a:pt x="71471" y="71027"/>
                        <a:pt x="81948" y="71027"/>
                      </a:cubicBezTo>
                      <a:close/>
                    </a:path>
                  </a:pathLst>
                </a:custGeom>
                <a:grpFill/>
                <a:ln w="9525" cap="flat">
                  <a:noFill/>
                  <a:prstDash val="solid"/>
                  <a:miter/>
                </a:ln>
              </p:spPr>
              <p:txBody>
                <a:bodyPr rtlCol="0" anchor="ctr"/>
                <a:lstStyle/>
                <a:p>
                  <a:endParaRPr lang="zh-CN" altLang="en-US"/>
                </a:p>
              </p:txBody>
            </p:sp>
            <p:sp>
              <p:nvSpPr>
                <p:cNvPr id="511" name="任意多边形: 形状 510">
                  <a:extLst>
                    <a:ext uri="{FF2B5EF4-FFF2-40B4-BE49-F238E27FC236}">
                      <a16:creationId xmlns:a16="http://schemas.microsoft.com/office/drawing/2014/main" id="{ADE365D1-DB1E-3F3B-EBC4-1AF8CFF5189F}"/>
                    </a:ext>
                  </a:extLst>
                </p:cNvPr>
                <p:cNvSpPr/>
                <p:nvPr/>
              </p:nvSpPr>
              <p:spPr>
                <a:xfrm>
                  <a:off x="9726027" y="4937621"/>
                  <a:ext cx="2857" cy="1578"/>
                </a:xfrm>
                <a:custGeom>
                  <a:avLst/>
                  <a:gdLst>
                    <a:gd name="connsiteX0" fmla="*/ 2857 w 2857"/>
                    <a:gd name="connsiteY0" fmla="*/ 1578 h 1578"/>
                    <a:gd name="connsiteX1" fmla="*/ 0 w 2857"/>
                    <a:gd name="connsiteY1" fmla="*/ 626 h 1578"/>
                    <a:gd name="connsiteX2" fmla="*/ 2857 w 2857"/>
                    <a:gd name="connsiteY2" fmla="*/ 1578 h 1578"/>
                  </a:gdLst>
                  <a:ahLst/>
                  <a:cxnLst>
                    <a:cxn ang="0">
                      <a:pos x="connsiteX0" y="connsiteY0"/>
                    </a:cxn>
                    <a:cxn ang="0">
                      <a:pos x="connsiteX1" y="connsiteY1"/>
                    </a:cxn>
                    <a:cxn ang="0">
                      <a:pos x="connsiteX2" y="connsiteY2"/>
                    </a:cxn>
                  </a:cxnLst>
                  <a:rect l="l" t="t" r="r" b="b"/>
                  <a:pathLst>
                    <a:path w="2857" h="1578">
                      <a:moveTo>
                        <a:pt x="2857" y="1578"/>
                      </a:moveTo>
                      <a:cubicBezTo>
                        <a:pt x="1905" y="-327"/>
                        <a:pt x="952" y="-327"/>
                        <a:pt x="0" y="626"/>
                      </a:cubicBezTo>
                      <a:cubicBezTo>
                        <a:pt x="0" y="626"/>
                        <a:pt x="952" y="1578"/>
                        <a:pt x="2857" y="1578"/>
                      </a:cubicBezTo>
                      <a:close/>
                    </a:path>
                  </a:pathLst>
                </a:custGeom>
                <a:grpFill/>
                <a:ln w="9525" cap="flat">
                  <a:noFill/>
                  <a:prstDash val="solid"/>
                  <a:miter/>
                </a:ln>
              </p:spPr>
              <p:txBody>
                <a:bodyPr rtlCol="0" anchor="ctr"/>
                <a:lstStyle/>
                <a:p>
                  <a:endParaRPr lang="zh-CN" altLang="en-US"/>
                </a:p>
              </p:txBody>
            </p:sp>
            <p:sp>
              <p:nvSpPr>
                <p:cNvPr id="512" name="任意多边形: 形状 511">
                  <a:extLst>
                    <a:ext uri="{FF2B5EF4-FFF2-40B4-BE49-F238E27FC236}">
                      <a16:creationId xmlns:a16="http://schemas.microsoft.com/office/drawing/2014/main" id="{D9CA1AA3-4CAD-677B-B68A-EF7662C080E8}"/>
                    </a:ext>
                  </a:extLst>
                </p:cNvPr>
                <p:cNvSpPr/>
                <p:nvPr/>
              </p:nvSpPr>
              <p:spPr>
                <a:xfrm>
                  <a:off x="9697452" y="4944915"/>
                  <a:ext cx="2857" cy="2857"/>
                </a:xfrm>
                <a:custGeom>
                  <a:avLst/>
                  <a:gdLst>
                    <a:gd name="connsiteX0" fmla="*/ 2857 w 2857"/>
                    <a:gd name="connsiteY0" fmla="*/ 0 h 2857"/>
                    <a:gd name="connsiteX1" fmla="*/ 0 w 2857"/>
                    <a:gd name="connsiteY1" fmla="*/ 2857 h 2857"/>
                    <a:gd name="connsiteX2" fmla="*/ 2857 w 2857"/>
                    <a:gd name="connsiteY2" fmla="*/ 0 h 2857"/>
                  </a:gdLst>
                  <a:ahLst/>
                  <a:cxnLst>
                    <a:cxn ang="0">
                      <a:pos x="connsiteX0" y="connsiteY0"/>
                    </a:cxn>
                    <a:cxn ang="0">
                      <a:pos x="connsiteX1" y="connsiteY1"/>
                    </a:cxn>
                    <a:cxn ang="0">
                      <a:pos x="connsiteX2" y="connsiteY2"/>
                    </a:cxn>
                  </a:cxnLst>
                  <a:rect l="l" t="t" r="r" b="b"/>
                  <a:pathLst>
                    <a:path w="2857" h="2857">
                      <a:moveTo>
                        <a:pt x="2857" y="0"/>
                      </a:moveTo>
                      <a:cubicBezTo>
                        <a:pt x="1905" y="952"/>
                        <a:pt x="952" y="1905"/>
                        <a:pt x="0" y="2857"/>
                      </a:cubicBezTo>
                      <a:cubicBezTo>
                        <a:pt x="1905" y="1905"/>
                        <a:pt x="2857" y="952"/>
                        <a:pt x="2857" y="0"/>
                      </a:cubicBezTo>
                      <a:close/>
                    </a:path>
                  </a:pathLst>
                </a:custGeom>
                <a:grpFill/>
                <a:ln w="9525" cap="flat">
                  <a:noFill/>
                  <a:prstDash val="solid"/>
                  <a:miter/>
                </a:ln>
              </p:spPr>
              <p:txBody>
                <a:bodyPr rtlCol="0" anchor="ctr"/>
                <a:lstStyle/>
                <a:p>
                  <a:endParaRPr lang="zh-CN" altLang="en-US"/>
                </a:p>
              </p:txBody>
            </p:sp>
            <p:sp>
              <p:nvSpPr>
                <p:cNvPr id="513" name="任意多边形: 形状 512">
                  <a:extLst>
                    <a:ext uri="{FF2B5EF4-FFF2-40B4-BE49-F238E27FC236}">
                      <a16:creationId xmlns:a16="http://schemas.microsoft.com/office/drawing/2014/main" id="{464522D2-F5BC-416E-A3F2-125956BF38FB}"/>
                    </a:ext>
                  </a:extLst>
                </p:cNvPr>
                <p:cNvSpPr/>
                <p:nvPr/>
              </p:nvSpPr>
              <p:spPr>
                <a:xfrm>
                  <a:off x="9690784" y="4946820"/>
                  <a:ext cx="7620" cy="8572"/>
                </a:xfrm>
                <a:custGeom>
                  <a:avLst/>
                  <a:gdLst>
                    <a:gd name="connsiteX0" fmla="*/ 0 w 7620"/>
                    <a:gd name="connsiteY0" fmla="*/ 8572 h 8572"/>
                    <a:gd name="connsiteX1" fmla="*/ 7620 w 7620"/>
                    <a:gd name="connsiteY1" fmla="*/ 0 h 8572"/>
                    <a:gd name="connsiteX2" fmla="*/ 0 w 7620"/>
                    <a:gd name="connsiteY2" fmla="*/ 8572 h 8572"/>
                  </a:gdLst>
                  <a:ahLst/>
                  <a:cxnLst>
                    <a:cxn ang="0">
                      <a:pos x="connsiteX0" y="connsiteY0"/>
                    </a:cxn>
                    <a:cxn ang="0">
                      <a:pos x="connsiteX1" y="connsiteY1"/>
                    </a:cxn>
                    <a:cxn ang="0">
                      <a:pos x="connsiteX2" y="connsiteY2"/>
                    </a:cxn>
                  </a:cxnLst>
                  <a:rect l="l" t="t" r="r" b="b"/>
                  <a:pathLst>
                    <a:path w="7620" h="8572">
                      <a:moveTo>
                        <a:pt x="0" y="8572"/>
                      </a:moveTo>
                      <a:cubicBezTo>
                        <a:pt x="1905" y="3810"/>
                        <a:pt x="3810" y="4763"/>
                        <a:pt x="7620" y="0"/>
                      </a:cubicBezTo>
                      <a:cubicBezTo>
                        <a:pt x="4763" y="2858"/>
                        <a:pt x="1905" y="952"/>
                        <a:pt x="0" y="8572"/>
                      </a:cubicBezTo>
                      <a:close/>
                    </a:path>
                  </a:pathLst>
                </a:custGeom>
                <a:grpFill/>
                <a:ln w="9525" cap="flat">
                  <a:noFill/>
                  <a:prstDash val="solid"/>
                  <a:miter/>
                </a:ln>
              </p:spPr>
              <p:txBody>
                <a:bodyPr rtlCol="0" anchor="ctr"/>
                <a:lstStyle/>
                <a:p>
                  <a:endParaRPr lang="zh-CN" altLang="en-US"/>
                </a:p>
              </p:txBody>
            </p:sp>
            <p:sp>
              <p:nvSpPr>
                <p:cNvPr id="514" name="任意多边形: 形状 513">
                  <a:extLst>
                    <a:ext uri="{FF2B5EF4-FFF2-40B4-BE49-F238E27FC236}">
                      <a16:creationId xmlns:a16="http://schemas.microsoft.com/office/drawing/2014/main" id="{0D9AF2E4-BF9F-3D7E-B26D-A4AB612C9E51}"/>
                    </a:ext>
                  </a:extLst>
                </p:cNvPr>
                <p:cNvSpPr/>
                <p:nvPr/>
              </p:nvSpPr>
              <p:spPr>
                <a:xfrm>
                  <a:off x="10011777" y="5058262"/>
                  <a:ext cx="4762" cy="9525"/>
                </a:xfrm>
                <a:custGeom>
                  <a:avLst/>
                  <a:gdLst>
                    <a:gd name="connsiteX0" fmla="*/ 4763 w 4762"/>
                    <a:gd name="connsiteY0" fmla="*/ 9525 h 9525"/>
                    <a:gd name="connsiteX1" fmla="*/ 2857 w 4762"/>
                    <a:gd name="connsiteY1" fmla="*/ 0 h 9525"/>
                    <a:gd name="connsiteX2" fmla="*/ 0 w 4762"/>
                    <a:gd name="connsiteY2" fmla="*/ 6667 h 9525"/>
                    <a:gd name="connsiteX3" fmla="*/ 4763 w 4762"/>
                    <a:gd name="connsiteY3" fmla="*/ 9525 h 9525"/>
                  </a:gdLst>
                  <a:ahLst/>
                  <a:cxnLst>
                    <a:cxn ang="0">
                      <a:pos x="connsiteX0" y="connsiteY0"/>
                    </a:cxn>
                    <a:cxn ang="0">
                      <a:pos x="connsiteX1" y="connsiteY1"/>
                    </a:cxn>
                    <a:cxn ang="0">
                      <a:pos x="connsiteX2" y="connsiteY2"/>
                    </a:cxn>
                    <a:cxn ang="0">
                      <a:pos x="connsiteX3" y="connsiteY3"/>
                    </a:cxn>
                  </a:cxnLst>
                  <a:rect l="l" t="t" r="r" b="b"/>
                  <a:pathLst>
                    <a:path w="4762" h="9525">
                      <a:moveTo>
                        <a:pt x="4763" y="9525"/>
                      </a:moveTo>
                      <a:cubicBezTo>
                        <a:pt x="3810" y="6667"/>
                        <a:pt x="5715" y="953"/>
                        <a:pt x="2857" y="0"/>
                      </a:cubicBezTo>
                      <a:cubicBezTo>
                        <a:pt x="1905" y="1905"/>
                        <a:pt x="952" y="4763"/>
                        <a:pt x="0" y="6667"/>
                      </a:cubicBezTo>
                      <a:cubicBezTo>
                        <a:pt x="1905" y="7620"/>
                        <a:pt x="2857" y="8572"/>
                        <a:pt x="4763" y="9525"/>
                      </a:cubicBezTo>
                      <a:close/>
                    </a:path>
                  </a:pathLst>
                </a:custGeom>
                <a:grpFill/>
                <a:ln w="9525" cap="flat">
                  <a:noFill/>
                  <a:prstDash val="solid"/>
                  <a:miter/>
                </a:ln>
              </p:spPr>
              <p:txBody>
                <a:bodyPr rtlCol="0" anchor="ctr"/>
                <a:lstStyle/>
                <a:p>
                  <a:endParaRPr lang="zh-CN" altLang="en-US"/>
                </a:p>
              </p:txBody>
            </p:sp>
            <p:sp>
              <p:nvSpPr>
                <p:cNvPr id="515" name="任意多边形: 形状 514">
                  <a:extLst>
                    <a:ext uri="{FF2B5EF4-FFF2-40B4-BE49-F238E27FC236}">
                      <a16:creationId xmlns:a16="http://schemas.microsoft.com/office/drawing/2014/main" id="{51C55D42-4E51-CF29-1150-333327CCC261}"/>
                    </a:ext>
                  </a:extLst>
                </p:cNvPr>
                <p:cNvSpPr/>
                <p:nvPr/>
              </p:nvSpPr>
              <p:spPr>
                <a:xfrm>
                  <a:off x="9993679" y="5062072"/>
                  <a:ext cx="6667" cy="15240"/>
                </a:xfrm>
                <a:custGeom>
                  <a:avLst/>
                  <a:gdLst>
                    <a:gd name="connsiteX0" fmla="*/ 6667 w 6667"/>
                    <a:gd name="connsiteY0" fmla="*/ 1905 h 15240"/>
                    <a:gd name="connsiteX1" fmla="*/ 0 w 6667"/>
                    <a:gd name="connsiteY1" fmla="*/ 0 h 15240"/>
                    <a:gd name="connsiteX2" fmla="*/ 953 w 6667"/>
                    <a:gd name="connsiteY2" fmla="*/ 15240 h 15240"/>
                    <a:gd name="connsiteX3" fmla="*/ 6667 w 6667"/>
                    <a:gd name="connsiteY3" fmla="*/ 1905 h 15240"/>
                  </a:gdLst>
                  <a:ahLst/>
                  <a:cxnLst>
                    <a:cxn ang="0">
                      <a:pos x="connsiteX0" y="connsiteY0"/>
                    </a:cxn>
                    <a:cxn ang="0">
                      <a:pos x="connsiteX1" y="connsiteY1"/>
                    </a:cxn>
                    <a:cxn ang="0">
                      <a:pos x="connsiteX2" y="connsiteY2"/>
                    </a:cxn>
                    <a:cxn ang="0">
                      <a:pos x="connsiteX3" y="connsiteY3"/>
                    </a:cxn>
                  </a:cxnLst>
                  <a:rect l="l" t="t" r="r" b="b"/>
                  <a:pathLst>
                    <a:path w="6667" h="15240">
                      <a:moveTo>
                        <a:pt x="6667" y="1905"/>
                      </a:moveTo>
                      <a:cubicBezTo>
                        <a:pt x="4763" y="953"/>
                        <a:pt x="1905" y="953"/>
                        <a:pt x="0" y="0"/>
                      </a:cubicBezTo>
                      <a:cubicBezTo>
                        <a:pt x="0" y="4763"/>
                        <a:pt x="953" y="9525"/>
                        <a:pt x="953" y="15240"/>
                      </a:cubicBezTo>
                      <a:cubicBezTo>
                        <a:pt x="6667" y="12383"/>
                        <a:pt x="953" y="3810"/>
                        <a:pt x="6667" y="1905"/>
                      </a:cubicBezTo>
                      <a:close/>
                    </a:path>
                  </a:pathLst>
                </a:custGeom>
                <a:grpFill/>
                <a:ln w="9525" cap="flat">
                  <a:noFill/>
                  <a:prstDash val="solid"/>
                  <a:miter/>
                </a:ln>
              </p:spPr>
              <p:txBody>
                <a:bodyPr rtlCol="0" anchor="ctr"/>
                <a:lstStyle/>
                <a:p>
                  <a:endParaRPr lang="zh-CN" altLang="en-US"/>
                </a:p>
              </p:txBody>
            </p:sp>
            <p:sp>
              <p:nvSpPr>
                <p:cNvPr id="516" name="任意多边形: 形状 515">
                  <a:extLst>
                    <a:ext uri="{FF2B5EF4-FFF2-40B4-BE49-F238E27FC236}">
                      <a16:creationId xmlns:a16="http://schemas.microsoft.com/office/drawing/2014/main" id="{D4B520AF-5F46-38CF-CCF0-F09F0B7F1E77}"/>
                    </a:ext>
                  </a:extLst>
                </p:cNvPr>
                <p:cNvSpPr/>
                <p:nvPr/>
              </p:nvSpPr>
              <p:spPr>
                <a:xfrm>
                  <a:off x="9984154" y="5056357"/>
                  <a:ext cx="9525" cy="3809"/>
                </a:xfrm>
                <a:custGeom>
                  <a:avLst/>
                  <a:gdLst>
                    <a:gd name="connsiteX0" fmla="*/ 0 w 9525"/>
                    <a:gd name="connsiteY0" fmla="*/ 3810 h 3809"/>
                    <a:gd name="connsiteX1" fmla="*/ 0 w 9525"/>
                    <a:gd name="connsiteY1" fmla="*/ 0 h 3809"/>
                    <a:gd name="connsiteX2" fmla="*/ 0 w 9525"/>
                    <a:gd name="connsiteY2" fmla="*/ 3810 h 3809"/>
                  </a:gdLst>
                  <a:ahLst/>
                  <a:cxnLst>
                    <a:cxn ang="0">
                      <a:pos x="connsiteX0" y="connsiteY0"/>
                    </a:cxn>
                    <a:cxn ang="0">
                      <a:pos x="connsiteX1" y="connsiteY1"/>
                    </a:cxn>
                    <a:cxn ang="0">
                      <a:pos x="connsiteX2" y="connsiteY2"/>
                    </a:cxn>
                  </a:cxnLst>
                  <a:rect l="l" t="t" r="r" b="b"/>
                  <a:pathLst>
                    <a:path w="9525" h="3809">
                      <a:moveTo>
                        <a:pt x="0" y="3810"/>
                      </a:moveTo>
                      <a:lnTo>
                        <a:pt x="0" y="0"/>
                      </a:lnTo>
                      <a:cubicBezTo>
                        <a:pt x="0" y="1905"/>
                        <a:pt x="0" y="2858"/>
                        <a:pt x="0" y="3810"/>
                      </a:cubicBezTo>
                      <a:close/>
                    </a:path>
                  </a:pathLst>
                </a:custGeom>
                <a:grpFill/>
                <a:ln w="9525" cap="flat">
                  <a:noFill/>
                  <a:prstDash val="solid"/>
                  <a:miter/>
                </a:ln>
              </p:spPr>
              <p:txBody>
                <a:bodyPr rtlCol="0" anchor="ctr"/>
                <a:lstStyle/>
                <a:p>
                  <a:endParaRPr lang="zh-CN" altLang="en-US"/>
                </a:p>
              </p:txBody>
            </p:sp>
            <p:sp>
              <p:nvSpPr>
                <p:cNvPr id="517" name="任意多边形: 形状 516">
                  <a:extLst>
                    <a:ext uri="{FF2B5EF4-FFF2-40B4-BE49-F238E27FC236}">
                      <a16:creationId xmlns:a16="http://schemas.microsoft.com/office/drawing/2014/main" id="{6BA77F1D-04BF-F809-607B-29788A152BC6}"/>
                    </a:ext>
                  </a:extLst>
                </p:cNvPr>
                <p:cNvSpPr/>
                <p:nvPr/>
              </p:nvSpPr>
              <p:spPr>
                <a:xfrm>
                  <a:off x="9984154" y="5060167"/>
                  <a:ext cx="6667" cy="16192"/>
                </a:xfrm>
                <a:custGeom>
                  <a:avLst/>
                  <a:gdLst>
                    <a:gd name="connsiteX0" fmla="*/ 953 w 6667"/>
                    <a:gd name="connsiteY0" fmla="*/ 5715 h 16192"/>
                    <a:gd name="connsiteX1" fmla="*/ 953 w 6667"/>
                    <a:gd name="connsiteY1" fmla="*/ 16192 h 16192"/>
                    <a:gd name="connsiteX2" fmla="*/ 6667 w 6667"/>
                    <a:gd name="connsiteY2" fmla="*/ 7620 h 16192"/>
                    <a:gd name="connsiteX3" fmla="*/ 3810 w 6667"/>
                    <a:gd name="connsiteY3" fmla="*/ 6667 h 16192"/>
                    <a:gd name="connsiteX4" fmla="*/ 953 w 6667"/>
                    <a:gd name="connsiteY4" fmla="*/ 0 h 16192"/>
                    <a:gd name="connsiteX5" fmla="*/ 0 w 6667"/>
                    <a:gd name="connsiteY5" fmla="*/ 7620 h 16192"/>
                    <a:gd name="connsiteX6" fmla="*/ 953 w 6667"/>
                    <a:gd name="connsiteY6" fmla="*/ 5715 h 161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667" h="16192">
                      <a:moveTo>
                        <a:pt x="953" y="5715"/>
                      </a:moveTo>
                      <a:cubicBezTo>
                        <a:pt x="953" y="9525"/>
                        <a:pt x="953" y="12383"/>
                        <a:pt x="953" y="16192"/>
                      </a:cubicBezTo>
                      <a:cubicBezTo>
                        <a:pt x="2858" y="13335"/>
                        <a:pt x="4763" y="10478"/>
                        <a:pt x="6667" y="7620"/>
                      </a:cubicBezTo>
                      <a:lnTo>
                        <a:pt x="3810" y="6667"/>
                      </a:lnTo>
                      <a:cubicBezTo>
                        <a:pt x="2858" y="2858"/>
                        <a:pt x="953" y="1905"/>
                        <a:pt x="953" y="0"/>
                      </a:cubicBezTo>
                      <a:cubicBezTo>
                        <a:pt x="953" y="2858"/>
                        <a:pt x="0" y="4763"/>
                        <a:pt x="0" y="7620"/>
                      </a:cubicBezTo>
                      <a:cubicBezTo>
                        <a:pt x="0" y="6667"/>
                        <a:pt x="953" y="4763"/>
                        <a:pt x="953" y="5715"/>
                      </a:cubicBezTo>
                      <a:close/>
                    </a:path>
                  </a:pathLst>
                </a:custGeom>
                <a:grpFill/>
                <a:ln w="9525" cap="flat">
                  <a:noFill/>
                  <a:prstDash val="solid"/>
                  <a:miter/>
                </a:ln>
              </p:spPr>
              <p:txBody>
                <a:bodyPr rtlCol="0" anchor="ctr"/>
                <a:lstStyle/>
                <a:p>
                  <a:endParaRPr lang="zh-CN" altLang="en-US"/>
                </a:p>
              </p:txBody>
            </p:sp>
            <p:sp>
              <p:nvSpPr>
                <p:cNvPr id="518" name="任意多边形: 形状 517">
                  <a:extLst>
                    <a:ext uri="{FF2B5EF4-FFF2-40B4-BE49-F238E27FC236}">
                      <a16:creationId xmlns:a16="http://schemas.microsoft.com/office/drawing/2014/main" id="{0C85283B-E977-64D5-EB09-06CC58727341}"/>
                    </a:ext>
                  </a:extLst>
                </p:cNvPr>
                <p:cNvSpPr/>
                <p:nvPr/>
              </p:nvSpPr>
              <p:spPr>
                <a:xfrm>
                  <a:off x="9980345" y="5066834"/>
                  <a:ext cx="952" cy="2857"/>
                </a:xfrm>
                <a:custGeom>
                  <a:avLst/>
                  <a:gdLst>
                    <a:gd name="connsiteX0" fmla="*/ 0 w 952"/>
                    <a:gd name="connsiteY0" fmla="*/ 0 h 2857"/>
                    <a:gd name="connsiteX1" fmla="*/ 952 w 952"/>
                    <a:gd name="connsiteY1" fmla="*/ 2858 h 2857"/>
                    <a:gd name="connsiteX2" fmla="*/ 0 w 952"/>
                    <a:gd name="connsiteY2" fmla="*/ 0 h 2857"/>
                  </a:gdLst>
                  <a:ahLst/>
                  <a:cxnLst>
                    <a:cxn ang="0">
                      <a:pos x="connsiteX0" y="connsiteY0"/>
                    </a:cxn>
                    <a:cxn ang="0">
                      <a:pos x="connsiteX1" y="connsiteY1"/>
                    </a:cxn>
                    <a:cxn ang="0">
                      <a:pos x="connsiteX2" y="connsiteY2"/>
                    </a:cxn>
                  </a:cxnLst>
                  <a:rect l="l" t="t" r="r" b="b"/>
                  <a:pathLst>
                    <a:path w="952" h="2857">
                      <a:moveTo>
                        <a:pt x="0" y="0"/>
                      </a:moveTo>
                      <a:cubicBezTo>
                        <a:pt x="0" y="953"/>
                        <a:pt x="952" y="1905"/>
                        <a:pt x="952" y="2858"/>
                      </a:cubicBezTo>
                      <a:cubicBezTo>
                        <a:pt x="952" y="1905"/>
                        <a:pt x="0" y="953"/>
                        <a:pt x="0" y="0"/>
                      </a:cubicBezTo>
                      <a:close/>
                    </a:path>
                  </a:pathLst>
                </a:custGeom>
                <a:grpFill/>
                <a:ln w="9525" cap="flat">
                  <a:noFill/>
                  <a:prstDash val="solid"/>
                  <a:miter/>
                </a:ln>
              </p:spPr>
              <p:txBody>
                <a:bodyPr rtlCol="0" anchor="ctr"/>
                <a:lstStyle/>
                <a:p>
                  <a:endParaRPr lang="zh-CN" altLang="en-US"/>
                </a:p>
              </p:txBody>
            </p:sp>
            <p:sp>
              <p:nvSpPr>
                <p:cNvPr id="519" name="任意多边形: 形状 518">
                  <a:extLst>
                    <a:ext uri="{FF2B5EF4-FFF2-40B4-BE49-F238E27FC236}">
                      <a16:creationId xmlns:a16="http://schemas.microsoft.com/office/drawing/2014/main" id="{680E8616-DCE0-FC8E-7173-ABB37C009584}"/>
                    </a:ext>
                  </a:extLst>
                </p:cNvPr>
                <p:cNvSpPr/>
                <p:nvPr/>
              </p:nvSpPr>
              <p:spPr>
                <a:xfrm>
                  <a:off x="9967009" y="5047784"/>
                  <a:ext cx="13335" cy="19050"/>
                </a:xfrm>
                <a:custGeom>
                  <a:avLst/>
                  <a:gdLst>
                    <a:gd name="connsiteX0" fmla="*/ 1905 w 13335"/>
                    <a:gd name="connsiteY0" fmla="*/ 0 h 19050"/>
                    <a:gd name="connsiteX1" fmla="*/ 0 w 13335"/>
                    <a:gd name="connsiteY1" fmla="*/ 14288 h 19050"/>
                    <a:gd name="connsiteX2" fmla="*/ 7620 w 13335"/>
                    <a:gd name="connsiteY2" fmla="*/ 7620 h 19050"/>
                    <a:gd name="connsiteX3" fmla="*/ 13335 w 13335"/>
                    <a:gd name="connsiteY3" fmla="*/ 19050 h 19050"/>
                    <a:gd name="connsiteX4" fmla="*/ 4763 w 13335"/>
                    <a:gd name="connsiteY4" fmla="*/ 0 h 19050"/>
                    <a:gd name="connsiteX5" fmla="*/ 4763 w 13335"/>
                    <a:gd name="connsiteY5" fmla="*/ 6668 h 19050"/>
                    <a:gd name="connsiteX6" fmla="*/ 1905 w 13335"/>
                    <a:gd name="connsiteY6" fmla="*/ 0 h 19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335" h="19050">
                      <a:moveTo>
                        <a:pt x="1905" y="0"/>
                      </a:moveTo>
                      <a:cubicBezTo>
                        <a:pt x="2858" y="3810"/>
                        <a:pt x="953" y="9525"/>
                        <a:pt x="0" y="14288"/>
                      </a:cubicBezTo>
                      <a:cubicBezTo>
                        <a:pt x="4763" y="18098"/>
                        <a:pt x="3810" y="2858"/>
                        <a:pt x="7620" y="7620"/>
                      </a:cubicBezTo>
                      <a:cubicBezTo>
                        <a:pt x="2858" y="16193"/>
                        <a:pt x="9525" y="14288"/>
                        <a:pt x="13335" y="19050"/>
                      </a:cubicBezTo>
                      <a:cubicBezTo>
                        <a:pt x="10478" y="9525"/>
                        <a:pt x="8573" y="2858"/>
                        <a:pt x="4763" y="0"/>
                      </a:cubicBezTo>
                      <a:lnTo>
                        <a:pt x="4763" y="6668"/>
                      </a:lnTo>
                      <a:cubicBezTo>
                        <a:pt x="1905" y="7620"/>
                        <a:pt x="2858" y="2858"/>
                        <a:pt x="1905" y="0"/>
                      </a:cubicBezTo>
                      <a:close/>
                    </a:path>
                  </a:pathLst>
                </a:custGeom>
                <a:grpFill/>
                <a:ln w="9525" cap="flat">
                  <a:noFill/>
                  <a:prstDash val="solid"/>
                  <a:miter/>
                </a:ln>
              </p:spPr>
              <p:txBody>
                <a:bodyPr rtlCol="0" anchor="ctr"/>
                <a:lstStyle/>
                <a:p>
                  <a:endParaRPr lang="zh-CN" altLang="en-US"/>
                </a:p>
              </p:txBody>
            </p:sp>
            <p:sp>
              <p:nvSpPr>
                <p:cNvPr id="520" name="任意多边形: 形状 519">
                  <a:extLst>
                    <a:ext uri="{FF2B5EF4-FFF2-40B4-BE49-F238E27FC236}">
                      <a16:creationId xmlns:a16="http://schemas.microsoft.com/office/drawing/2014/main" id="{770EB174-66B1-1174-1FAF-6DE37D7F2E98}"/>
                    </a:ext>
                  </a:extLst>
                </p:cNvPr>
                <p:cNvSpPr/>
                <p:nvPr/>
              </p:nvSpPr>
              <p:spPr>
                <a:xfrm>
                  <a:off x="9945276" y="5041117"/>
                  <a:ext cx="17923" cy="26670"/>
                </a:xfrm>
                <a:custGeom>
                  <a:avLst/>
                  <a:gdLst>
                    <a:gd name="connsiteX0" fmla="*/ 779 w 17923"/>
                    <a:gd name="connsiteY0" fmla="*/ 20955 h 26670"/>
                    <a:gd name="connsiteX1" fmla="*/ 5541 w 17923"/>
                    <a:gd name="connsiteY1" fmla="*/ 11430 h 26670"/>
                    <a:gd name="connsiteX2" fmla="*/ 9351 w 17923"/>
                    <a:gd name="connsiteY2" fmla="*/ 26670 h 26670"/>
                    <a:gd name="connsiteX3" fmla="*/ 14114 w 17923"/>
                    <a:gd name="connsiteY3" fmla="*/ 18098 h 26670"/>
                    <a:gd name="connsiteX4" fmla="*/ 17924 w 17923"/>
                    <a:gd name="connsiteY4" fmla="*/ 20003 h 26670"/>
                    <a:gd name="connsiteX5" fmla="*/ 7446 w 17923"/>
                    <a:gd name="connsiteY5" fmla="*/ 6667 h 26670"/>
                    <a:gd name="connsiteX6" fmla="*/ 9351 w 17923"/>
                    <a:gd name="connsiteY6" fmla="*/ 5715 h 26670"/>
                    <a:gd name="connsiteX7" fmla="*/ 6494 w 17923"/>
                    <a:gd name="connsiteY7" fmla="*/ 0 h 26670"/>
                    <a:gd name="connsiteX8" fmla="*/ 779 w 17923"/>
                    <a:gd name="connsiteY8" fmla="*/ 20955 h 266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923" h="26670">
                      <a:moveTo>
                        <a:pt x="779" y="20955"/>
                      </a:moveTo>
                      <a:lnTo>
                        <a:pt x="5541" y="11430"/>
                      </a:lnTo>
                      <a:cubicBezTo>
                        <a:pt x="5541" y="16192"/>
                        <a:pt x="10304" y="17145"/>
                        <a:pt x="9351" y="26670"/>
                      </a:cubicBezTo>
                      <a:cubicBezTo>
                        <a:pt x="11256" y="25717"/>
                        <a:pt x="12209" y="20955"/>
                        <a:pt x="14114" y="18098"/>
                      </a:cubicBezTo>
                      <a:cubicBezTo>
                        <a:pt x="15066" y="22860"/>
                        <a:pt x="16019" y="27623"/>
                        <a:pt x="17924" y="20003"/>
                      </a:cubicBezTo>
                      <a:cubicBezTo>
                        <a:pt x="10304" y="12383"/>
                        <a:pt x="13161" y="10478"/>
                        <a:pt x="7446" y="6667"/>
                      </a:cubicBezTo>
                      <a:cubicBezTo>
                        <a:pt x="7446" y="4763"/>
                        <a:pt x="8399" y="4763"/>
                        <a:pt x="9351" y="5715"/>
                      </a:cubicBezTo>
                      <a:cubicBezTo>
                        <a:pt x="8399" y="3810"/>
                        <a:pt x="7446" y="1905"/>
                        <a:pt x="6494" y="0"/>
                      </a:cubicBezTo>
                      <a:cubicBezTo>
                        <a:pt x="3636" y="13335"/>
                        <a:pt x="-2079" y="12383"/>
                        <a:pt x="779" y="20955"/>
                      </a:cubicBezTo>
                      <a:close/>
                    </a:path>
                  </a:pathLst>
                </a:custGeom>
                <a:grpFill/>
                <a:ln w="9525" cap="flat">
                  <a:noFill/>
                  <a:prstDash val="solid"/>
                  <a:miter/>
                </a:ln>
              </p:spPr>
              <p:txBody>
                <a:bodyPr rtlCol="0" anchor="ctr"/>
                <a:lstStyle/>
                <a:p>
                  <a:endParaRPr lang="zh-CN" altLang="en-US"/>
                </a:p>
              </p:txBody>
            </p:sp>
            <p:sp>
              <p:nvSpPr>
                <p:cNvPr id="521" name="任意多边形: 形状 520">
                  <a:extLst>
                    <a:ext uri="{FF2B5EF4-FFF2-40B4-BE49-F238E27FC236}">
                      <a16:creationId xmlns:a16="http://schemas.microsoft.com/office/drawing/2014/main" id="{922A174B-C2D0-3319-B5B9-D1946D879CE5}"/>
                    </a:ext>
                  </a:extLst>
                </p:cNvPr>
                <p:cNvSpPr/>
                <p:nvPr/>
              </p:nvSpPr>
              <p:spPr>
                <a:xfrm>
                  <a:off x="9939387" y="5038259"/>
                  <a:ext cx="8572" cy="15240"/>
                </a:xfrm>
                <a:custGeom>
                  <a:avLst/>
                  <a:gdLst>
                    <a:gd name="connsiteX0" fmla="*/ 1905 w 8572"/>
                    <a:gd name="connsiteY0" fmla="*/ 15240 h 15240"/>
                    <a:gd name="connsiteX1" fmla="*/ 8572 w 8572"/>
                    <a:gd name="connsiteY1" fmla="*/ 0 h 15240"/>
                    <a:gd name="connsiteX2" fmla="*/ 0 w 8572"/>
                    <a:gd name="connsiteY2" fmla="*/ 6668 h 15240"/>
                    <a:gd name="connsiteX3" fmla="*/ 1905 w 8572"/>
                    <a:gd name="connsiteY3" fmla="*/ 15240 h 15240"/>
                  </a:gdLst>
                  <a:ahLst/>
                  <a:cxnLst>
                    <a:cxn ang="0">
                      <a:pos x="connsiteX0" y="connsiteY0"/>
                    </a:cxn>
                    <a:cxn ang="0">
                      <a:pos x="connsiteX1" y="connsiteY1"/>
                    </a:cxn>
                    <a:cxn ang="0">
                      <a:pos x="connsiteX2" y="connsiteY2"/>
                    </a:cxn>
                    <a:cxn ang="0">
                      <a:pos x="connsiteX3" y="connsiteY3"/>
                    </a:cxn>
                  </a:cxnLst>
                  <a:rect l="l" t="t" r="r" b="b"/>
                  <a:pathLst>
                    <a:path w="8572" h="15240">
                      <a:moveTo>
                        <a:pt x="1905" y="15240"/>
                      </a:moveTo>
                      <a:cubicBezTo>
                        <a:pt x="5715" y="15240"/>
                        <a:pt x="8572" y="6668"/>
                        <a:pt x="8572" y="0"/>
                      </a:cubicBezTo>
                      <a:cubicBezTo>
                        <a:pt x="5715" y="1905"/>
                        <a:pt x="2858" y="3810"/>
                        <a:pt x="0" y="6668"/>
                      </a:cubicBezTo>
                      <a:cubicBezTo>
                        <a:pt x="1905" y="6668"/>
                        <a:pt x="4763" y="5715"/>
                        <a:pt x="1905" y="15240"/>
                      </a:cubicBezTo>
                      <a:close/>
                    </a:path>
                  </a:pathLst>
                </a:custGeom>
                <a:grpFill/>
                <a:ln w="9525" cap="flat">
                  <a:noFill/>
                  <a:prstDash val="solid"/>
                  <a:miter/>
                </a:ln>
              </p:spPr>
              <p:txBody>
                <a:bodyPr rtlCol="0" anchor="ctr"/>
                <a:lstStyle/>
                <a:p>
                  <a:endParaRPr lang="zh-CN" altLang="en-US"/>
                </a:p>
              </p:txBody>
            </p:sp>
            <p:sp>
              <p:nvSpPr>
                <p:cNvPr id="522" name="任意多边形: 形状 521">
                  <a:extLst>
                    <a:ext uri="{FF2B5EF4-FFF2-40B4-BE49-F238E27FC236}">
                      <a16:creationId xmlns:a16="http://schemas.microsoft.com/office/drawing/2014/main" id="{7B51FE2A-D001-0244-FF0F-ECD724FC125E}"/>
                    </a:ext>
                  </a:extLst>
                </p:cNvPr>
                <p:cNvSpPr/>
                <p:nvPr/>
              </p:nvSpPr>
              <p:spPr>
                <a:xfrm>
                  <a:off x="9932720" y="5041268"/>
                  <a:ext cx="3887" cy="12702"/>
                </a:xfrm>
                <a:custGeom>
                  <a:avLst/>
                  <a:gdLst>
                    <a:gd name="connsiteX0" fmla="*/ 3810 w 3887"/>
                    <a:gd name="connsiteY0" fmla="*/ 11279 h 12702"/>
                    <a:gd name="connsiteX1" fmla="*/ 0 w 3887"/>
                    <a:gd name="connsiteY1" fmla="*/ 3659 h 12702"/>
                    <a:gd name="connsiteX2" fmla="*/ 3810 w 3887"/>
                    <a:gd name="connsiteY2" fmla="*/ 11279 h 12702"/>
                  </a:gdLst>
                  <a:ahLst/>
                  <a:cxnLst>
                    <a:cxn ang="0">
                      <a:pos x="connsiteX0" y="connsiteY0"/>
                    </a:cxn>
                    <a:cxn ang="0">
                      <a:pos x="connsiteX1" y="connsiteY1"/>
                    </a:cxn>
                    <a:cxn ang="0">
                      <a:pos x="connsiteX2" y="connsiteY2"/>
                    </a:cxn>
                  </a:cxnLst>
                  <a:rect l="l" t="t" r="r" b="b"/>
                  <a:pathLst>
                    <a:path w="3887" h="12702">
                      <a:moveTo>
                        <a:pt x="3810" y="11279"/>
                      </a:moveTo>
                      <a:cubicBezTo>
                        <a:pt x="3810" y="5564"/>
                        <a:pt x="4763" y="-5866"/>
                        <a:pt x="0" y="3659"/>
                      </a:cubicBezTo>
                      <a:cubicBezTo>
                        <a:pt x="3810" y="3659"/>
                        <a:pt x="-1905" y="16994"/>
                        <a:pt x="3810" y="11279"/>
                      </a:cubicBezTo>
                      <a:close/>
                    </a:path>
                  </a:pathLst>
                </a:custGeom>
                <a:grpFill/>
                <a:ln w="9525" cap="flat">
                  <a:noFill/>
                  <a:prstDash val="solid"/>
                  <a:miter/>
                </a:ln>
              </p:spPr>
              <p:txBody>
                <a:bodyPr rtlCol="0" anchor="ctr"/>
                <a:lstStyle/>
                <a:p>
                  <a:endParaRPr lang="zh-CN" altLang="en-US"/>
                </a:p>
              </p:txBody>
            </p:sp>
            <p:sp>
              <p:nvSpPr>
                <p:cNvPr id="523" name="任意多边形: 形状 522">
                  <a:extLst>
                    <a:ext uri="{FF2B5EF4-FFF2-40B4-BE49-F238E27FC236}">
                      <a16:creationId xmlns:a16="http://schemas.microsoft.com/office/drawing/2014/main" id="{D9BE6AD6-2887-EDC8-395B-A93B233ABCB2}"/>
                    </a:ext>
                  </a:extLst>
                </p:cNvPr>
                <p:cNvSpPr/>
                <p:nvPr/>
              </p:nvSpPr>
              <p:spPr>
                <a:xfrm>
                  <a:off x="9912717" y="5029818"/>
                  <a:ext cx="19050" cy="25195"/>
                </a:xfrm>
                <a:custGeom>
                  <a:avLst/>
                  <a:gdLst>
                    <a:gd name="connsiteX0" fmla="*/ 3810 w 19050"/>
                    <a:gd name="connsiteY0" fmla="*/ 7489 h 25195"/>
                    <a:gd name="connsiteX1" fmla="*/ 7620 w 19050"/>
                    <a:gd name="connsiteY1" fmla="*/ 16062 h 25195"/>
                    <a:gd name="connsiteX2" fmla="*/ 0 w 19050"/>
                    <a:gd name="connsiteY2" fmla="*/ 23682 h 25195"/>
                    <a:gd name="connsiteX3" fmla="*/ 10478 w 19050"/>
                    <a:gd name="connsiteY3" fmla="*/ 17014 h 25195"/>
                    <a:gd name="connsiteX4" fmla="*/ 19050 w 19050"/>
                    <a:gd name="connsiteY4" fmla="*/ 9394 h 25195"/>
                    <a:gd name="connsiteX5" fmla="*/ 3810 w 19050"/>
                    <a:gd name="connsiteY5" fmla="*/ 7489 h 251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9050" h="25195">
                      <a:moveTo>
                        <a:pt x="3810" y="7489"/>
                      </a:moveTo>
                      <a:lnTo>
                        <a:pt x="7620" y="16062"/>
                      </a:lnTo>
                      <a:cubicBezTo>
                        <a:pt x="4763" y="28444"/>
                        <a:pt x="3810" y="18919"/>
                        <a:pt x="0" y="23682"/>
                      </a:cubicBezTo>
                      <a:cubicBezTo>
                        <a:pt x="4763" y="27492"/>
                        <a:pt x="3810" y="23682"/>
                        <a:pt x="10478" y="17014"/>
                      </a:cubicBezTo>
                      <a:cubicBezTo>
                        <a:pt x="11430" y="17967"/>
                        <a:pt x="16192" y="12252"/>
                        <a:pt x="19050" y="9394"/>
                      </a:cubicBezTo>
                      <a:cubicBezTo>
                        <a:pt x="7620" y="17014"/>
                        <a:pt x="16192" y="-13466"/>
                        <a:pt x="3810" y="7489"/>
                      </a:cubicBezTo>
                      <a:close/>
                    </a:path>
                  </a:pathLst>
                </a:custGeom>
                <a:grpFill/>
                <a:ln w="9525" cap="flat">
                  <a:noFill/>
                  <a:prstDash val="solid"/>
                  <a:miter/>
                </a:ln>
              </p:spPr>
              <p:txBody>
                <a:bodyPr rtlCol="0" anchor="ctr"/>
                <a:lstStyle/>
                <a:p>
                  <a:endParaRPr lang="zh-CN" altLang="en-US"/>
                </a:p>
              </p:txBody>
            </p:sp>
            <p:sp>
              <p:nvSpPr>
                <p:cNvPr id="524" name="任意多边形: 形状 523">
                  <a:extLst>
                    <a:ext uri="{FF2B5EF4-FFF2-40B4-BE49-F238E27FC236}">
                      <a16:creationId xmlns:a16="http://schemas.microsoft.com/office/drawing/2014/main" id="{A3FDC554-9669-7DA2-866E-4A41CDA16606}"/>
                    </a:ext>
                  </a:extLst>
                </p:cNvPr>
                <p:cNvSpPr/>
                <p:nvPr/>
              </p:nvSpPr>
              <p:spPr>
                <a:xfrm>
                  <a:off x="9923195" y="5048737"/>
                  <a:ext cx="3809" cy="4762"/>
                </a:xfrm>
                <a:custGeom>
                  <a:avLst/>
                  <a:gdLst>
                    <a:gd name="connsiteX0" fmla="*/ 1905 w 3809"/>
                    <a:gd name="connsiteY0" fmla="*/ 4763 h 4762"/>
                    <a:gd name="connsiteX1" fmla="*/ 3810 w 3809"/>
                    <a:gd name="connsiteY1" fmla="*/ 0 h 4762"/>
                    <a:gd name="connsiteX2" fmla="*/ 0 w 3809"/>
                    <a:gd name="connsiteY2" fmla="*/ 2858 h 4762"/>
                  </a:gdLst>
                  <a:ahLst/>
                  <a:cxnLst>
                    <a:cxn ang="0">
                      <a:pos x="connsiteX0" y="connsiteY0"/>
                    </a:cxn>
                    <a:cxn ang="0">
                      <a:pos x="connsiteX1" y="connsiteY1"/>
                    </a:cxn>
                    <a:cxn ang="0">
                      <a:pos x="connsiteX2" y="connsiteY2"/>
                    </a:cxn>
                  </a:cxnLst>
                  <a:rect l="l" t="t" r="r" b="b"/>
                  <a:pathLst>
                    <a:path w="3809" h="4762">
                      <a:moveTo>
                        <a:pt x="1905" y="4763"/>
                      </a:moveTo>
                      <a:lnTo>
                        <a:pt x="3810" y="0"/>
                      </a:lnTo>
                      <a:lnTo>
                        <a:pt x="0" y="2858"/>
                      </a:lnTo>
                      <a:close/>
                    </a:path>
                  </a:pathLst>
                </a:custGeom>
                <a:grpFill/>
                <a:ln w="9525" cap="flat">
                  <a:noFill/>
                  <a:prstDash val="solid"/>
                  <a:miter/>
                </a:ln>
              </p:spPr>
              <p:txBody>
                <a:bodyPr rtlCol="0" anchor="ctr"/>
                <a:lstStyle/>
                <a:p>
                  <a:endParaRPr lang="zh-CN" altLang="en-US"/>
                </a:p>
              </p:txBody>
            </p:sp>
            <p:sp>
              <p:nvSpPr>
                <p:cNvPr id="525" name="任意多边形: 形状 524">
                  <a:extLst>
                    <a:ext uri="{FF2B5EF4-FFF2-40B4-BE49-F238E27FC236}">
                      <a16:creationId xmlns:a16="http://schemas.microsoft.com/office/drawing/2014/main" id="{28D29EA2-1B10-A231-BDFE-28908484917F}"/>
                    </a:ext>
                  </a:extLst>
                </p:cNvPr>
                <p:cNvSpPr/>
                <p:nvPr/>
              </p:nvSpPr>
              <p:spPr>
                <a:xfrm>
                  <a:off x="9880332" y="5010637"/>
                  <a:ext cx="40957" cy="36195"/>
                </a:xfrm>
                <a:custGeom>
                  <a:avLst/>
                  <a:gdLst>
                    <a:gd name="connsiteX0" fmla="*/ 26670 w 40957"/>
                    <a:gd name="connsiteY0" fmla="*/ 7620 h 36195"/>
                    <a:gd name="connsiteX1" fmla="*/ 15240 w 40957"/>
                    <a:gd name="connsiteY1" fmla="*/ 5715 h 36195"/>
                    <a:gd name="connsiteX2" fmla="*/ 18097 w 40957"/>
                    <a:gd name="connsiteY2" fmla="*/ 2858 h 36195"/>
                    <a:gd name="connsiteX3" fmla="*/ 14288 w 40957"/>
                    <a:gd name="connsiteY3" fmla="*/ 2858 h 36195"/>
                    <a:gd name="connsiteX4" fmla="*/ 15240 w 40957"/>
                    <a:gd name="connsiteY4" fmla="*/ 0 h 36195"/>
                    <a:gd name="connsiteX5" fmla="*/ 2858 w 40957"/>
                    <a:gd name="connsiteY5" fmla="*/ 16192 h 36195"/>
                    <a:gd name="connsiteX6" fmla="*/ 7620 w 40957"/>
                    <a:gd name="connsiteY6" fmla="*/ 17145 h 36195"/>
                    <a:gd name="connsiteX7" fmla="*/ 0 w 40957"/>
                    <a:gd name="connsiteY7" fmla="*/ 29528 h 36195"/>
                    <a:gd name="connsiteX8" fmla="*/ 9525 w 40957"/>
                    <a:gd name="connsiteY8" fmla="*/ 17145 h 36195"/>
                    <a:gd name="connsiteX9" fmla="*/ 8572 w 40957"/>
                    <a:gd name="connsiteY9" fmla="*/ 24765 h 36195"/>
                    <a:gd name="connsiteX10" fmla="*/ 20955 w 40957"/>
                    <a:gd name="connsiteY10" fmla="*/ 12383 h 36195"/>
                    <a:gd name="connsiteX11" fmla="*/ 20002 w 40957"/>
                    <a:gd name="connsiteY11" fmla="*/ 21908 h 36195"/>
                    <a:gd name="connsiteX12" fmla="*/ 28575 w 40957"/>
                    <a:gd name="connsiteY12" fmla="*/ 18097 h 36195"/>
                    <a:gd name="connsiteX13" fmla="*/ 27622 w 40957"/>
                    <a:gd name="connsiteY13" fmla="*/ 36195 h 36195"/>
                    <a:gd name="connsiteX14" fmla="*/ 40958 w 40957"/>
                    <a:gd name="connsiteY14" fmla="*/ 15240 h 36195"/>
                    <a:gd name="connsiteX15" fmla="*/ 32385 w 40957"/>
                    <a:gd name="connsiteY15" fmla="*/ 22860 h 36195"/>
                    <a:gd name="connsiteX16" fmla="*/ 35242 w 40957"/>
                    <a:gd name="connsiteY16" fmla="*/ 9525 h 36195"/>
                    <a:gd name="connsiteX17" fmla="*/ 26670 w 40957"/>
                    <a:gd name="connsiteY17" fmla="*/ 7620 h 36195"/>
                    <a:gd name="connsiteX18" fmla="*/ 26670 w 40957"/>
                    <a:gd name="connsiteY18" fmla="*/ 7620 h 361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0957" h="36195">
                      <a:moveTo>
                        <a:pt x="26670" y="7620"/>
                      </a:moveTo>
                      <a:cubicBezTo>
                        <a:pt x="28575" y="-7620"/>
                        <a:pt x="17145" y="13335"/>
                        <a:pt x="15240" y="5715"/>
                      </a:cubicBezTo>
                      <a:cubicBezTo>
                        <a:pt x="16192" y="4763"/>
                        <a:pt x="16192" y="3810"/>
                        <a:pt x="18097" y="2858"/>
                      </a:cubicBezTo>
                      <a:lnTo>
                        <a:pt x="14288" y="2858"/>
                      </a:lnTo>
                      <a:lnTo>
                        <a:pt x="15240" y="0"/>
                      </a:lnTo>
                      <a:cubicBezTo>
                        <a:pt x="11430" y="8572"/>
                        <a:pt x="6667" y="10478"/>
                        <a:pt x="2858" y="16192"/>
                      </a:cubicBezTo>
                      <a:cubicBezTo>
                        <a:pt x="2858" y="26670"/>
                        <a:pt x="9525" y="6667"/>
                        <a:pt x="7620" y="17145"/>
                      </a:cubicBezTo>
                      <a:cubicBezTo>
                        <a:pt x="5715" y="20955"/>
                        <a:pt x="1905" y="26670"/>
                        <a:pt x="0" y="29528"/>
                      </a:cubicBezTo>
                      <a:cubicBezTo>
                        <a:pt x="3810" y="25717"/>
                        <a:pt x="6667" y="20955"/>
                        <a:pt x="9525" y="17145"/>
                      </a:cubicBezTo>
                      <a:cubicBezTo>
                        <a:pt x="12383" y="17145"/>
                        <a:pt x="9525" y="21908"/>
                        <a:pt x="8572" y="24765"/>
                      </a:cubicBezTo>
                      <a:cubicBezTo>
                        <a:pt x="13335" y="20955"/>
                        <a:pt x="18097" y="8572"/>
                        <a:pt x="20955" y="12383"/>
                      </a:cubicBezTo>
                      <a:cubicBezTo>
                        <a:pt x="20955" y="20955"/>
                        <a:pt x="15240" y="23813"/>
                        <a:pt x="20002" y="21908"/>
                      </a:cubicBezTo>
                      <a:cubicBezTo>
                        <a:pt x="22860" y="7620"/>
                        <a:pt x="23813" y="25717"/>
                        <a:pt x="28575" y="18097"/>
                      </a:cubicBezTo>
                      <a:cubicBezTo>
                        <a:pt x="30480" y="21908"/>
                        <a:pt x="29527" y="31433"/>
                        <a:pt x="27622" y="36195"/>
                      </a:cubicBezTo>
                      <a:cubicBezTo>
                        <a:pt x="31433" y="25717"/>
                        <a:pt x="37147" y="17145"/>
                        <a:pt x="40958" y="15240"/>
                      </a:cubicBezTo>
                      <a:cubicBezTo>
                        <a:pt x="38100" y="18097"/>
                        <a:pt x="35242" y="20003"/>
                        <a:pt x="32385" y="22860"/>
                      </a:cubicBezTo>
                      <a:lnTo>
                        <a:pt x="35242" y="9525"/>
                      </a:lnTo>
                      <a:cubicBezTo>
                        <a:pt x="30480" y="13335"/>
                        <a:pt x="28575" y="11430"/>
                        <a:pt x="26670" y="7620"/>
                      </a:cubicBezTo>
                      <a:lnTo>
                        <a:pt x="26670" y="7620"/>
                      </a:lnTo>
                      <a:close/>
                    </a:path>
                  </a:pathLst>
                </a:custGeom>
                <a:grpFill/>
                <a:ln w="9525" cap="flat">
                  <a:noFill/>
                  <a:prstDash val="solid"/>
                  <a:miter/>
                </a:ln>
              </p:spPr>
              <p:txBody>
                <a:bodyPr rtlCol="0" anchor="ctr"/>
                <a:lstStyle/>
                <a:p>
                  <a:endParaRPr lang="zh-CN" altLang="en-US"/>
                </a:p>
              </p:txBody>
            </p:sp>
            <p:sp>
              <p:nvSpPr>
                <p:cNvPr id="526" name="任意多边形: 形状 525">
                  <a:extLst>
                    <a:ext uri="{FF2B5EF4-FFF2-40B4-BE49-F238E27FC236}">
                      <a16:creationId xmlns:a16="http://schemas.microsoft.com/office/drawing/2014/main" id="{11FB092B-B2F9-B0D1-8E68-72FCBF981BA1}"/>
                    </a:ext>
                  </a:extLst>
                </p:cNvPr>
                <p:cNvSpPr/>
                <p:nvPr/>
              </p:nvSpPr>
              <p:spPr>
                <a:xfrm>
                  <a:off x="9878427" y="5039212"/>
                  <a:ext cx="1904" cy="1904"/>
                </a:xfrm>
                <a:custGeom>
                  <a:avLst/>
                  <a:gdLst>
                    <a:gd name="connsiteX0" fmla="*/ 1905 w 1904"/>
                    <a:gd name="connsiteY0" fmla="*/ 0 h 1904"/>
                    <a:gd name="connsiteX1" fmla="*/ 0 w 1904"/>
                    <a:gd name="connsiteY1" fmla="*/ 1905 h 1904"/>
                    <a:gd name="connsiteX2" fmla="*/ 1905 w 1904"/>
                    <a:gd name="connsiteY2" fmla="*/ 0 h 1904"/>
                  </a:gdLst>
                  <a:ahLst/>
                  <a:cxnLst>
                    <a:cxn ang="0">
                      <a:pos x="connsiteX0" y="connsiteY0"/>
                    </a:cxn>
                    <a:cxn ang="0">
                      <a:pos x="connsiteX1" y="connsiteY1"/>
                    </a:cxn>
                    <a:cxn ang="0">
                      <a:pos x="connsiteX2" y="connsiteY2"/>
                    </a:cxn>
                  </a:cxnLst>
                  <a:rect l="l" t="t" r="r" b="b"/>
                  <a:pathLst>
                    <a:path w="1904" h="1904">
                      <a:moveTo>
                        <a:pt x="1905" y="0"/>
                      </a:moveTo>
                      <a:cubicBezTo>
                        <a:pt x="952" y="953"/>
                        <a:pt x="952" y="953"/>
                        <a:pt x="0" y="1905"/>
                      </a:cubicBezTo>
                      <a:cubicBezTo>
                        <a:pt x="0" y="1905"/>
                        <a:pt x="952" y="1905"/>
                        <a:pt x="1905" y="0"/>
                      </a:cubicBezTo>
                      <a:close/>
                    </a:path>
                  </a:pathLst>
                </a:custGeom>
                <a:grpFill/>
                <a:ln w="9525" cap="flat">
                  <a:noFill/>
                  <a:prstDash val="solid"/>
                  <a:miter/>
                </a:ln>
              </p:spPr>
              <p:txBody>
                <a:bodyPr rtlCol="0" anchor="ctr"/>
                <a:lstStyle/>
                <a:p>
                  <a:endParaRPr lang="zh-CN" altLang="en-US"/>
                </a:p>
              </p:txBody>
            </p:sp>
            <p:sp>
              <p:nvSpPr>
                <p:cNvPr id="527" name="任意多边形: 形状 526">
                  <a:extLst>
                    <a:ext uri="{FF2B5EF4-FFF2-40B4-BE49-F238E27FC236}">
                      <a16:creationId xmlns:a16="http://schemas.microsoft.com/office/drawing/2014/main" id="{90F3D89A-CE85-401B-6969-17608A38F8E4}"/>
                    </a:ext>
                  </a:extLst>
                </p:cNvPr>
                <p:cNvSpPr/>
                <p:nvPr/>
              </p:nvSpPr>
              <p:spPr>
                <a:xfrm>
                  <a:off x="9905097" y="5049690"/>
                  <a:ext cx="2857" cy="6667"/>
                </a:xfrm>
                <a:custGeom>
                  <a:avLst/>
                  <a:gdLst>
                    <a:gd name="connsiteX0" fmla="*/ 2858 w 2857"/>
                    <a:gd name="connsiteY0" fmla="*/ 0 h 6667"/>
                    <a:gd name="connsiteX1" fmla="*/ 0 w 2857"/>
                    <a:gd name="connsiteY1" fmla="*/ 2857 h 6667"/>
                    <a:gd name="connsiteX2" fmla="*/ 0 w 2857"/>
                    <a:gd name="connsiteY2" fmla="*/ 6667 h 6667"/>
                  </a:gdLst>
                  <a:ahLst/>
                  <a:cxnLst>
                    <a:cxn ang="0">
                      <a:pos x="connsiteX0" y="connsiteY0"/>
                    </a:cxn>
                    <a:cxn ang="0">
                      <a:pos x="connsiteX1" y="connsiteY1"/>
                    </a:cxn>
                    <a:cxn ang="0">
                      <a:pos x="connsiteX2" y="connsiteY2"/>
                    </a:cxn>
                  </a:cxnLst>
                  <a:rect l="l" t="t" r="r" b="b"/>
                  <a:pathLst>
                    <a:path w="2857" h="6667">
                      <a:moveTo>
                        <a:pt x="2858" y="0"/>
                      </a:moveTo>
                      <a:lnTo>
                        <a:pt x="0" y="2857"/>
                      </a:lnTo>
                      <a:lnTo>
                        <a:pt x="0" y="6667"/>
                      </a:lnTo>
                      <a:close/>
                    </a:path>
                  </a:pathLst>
                </a:custGeom>
                <a:grpFill/>
                <a:ln w="9525" cap="flat">
                  <a:noFill/>
                  <a:prstDash val="solid"/>
                  <a:miter/>
                </a:ln>
              </p:spPr>
              <p:txBody>
                <a:bodyPr rtlCol="0" anchor="ctr"/>
                <a:lstStyle/>
                <a:p>
                  <a:endParaRPr lang="zh-CN" altLang="en-US"/>
                </a:p>
              </p:txBody>
            </p:sp>
            <p:sp>
              <p:nvSpPr>
                <p:cNvPr id="528" name="任意多边形: 形状 527">
                  <a:extLst>
                    <a:ext uri="{FF2B5EF4-FFF2-40B4-BE49-F238E27FC236}">
                      <a16:creationId xmlns:a16="http://schemas.microsoft.com/office/drawing/2014/main" id="{1D3016A8-EE7F-0FD1-469C-2F670610D061}"/>
                    </a:ext>
                  </a:extLst>
                </p:cNvPr>
                <p:cNvSpPr/>
                <p:nvPr/>
              </p:nvSpPr>
              <p:spPr>
                <a:xfrm>
                  <a:off x="9871759" y="5043022"/>
                  <a:ext cx="4069" cy="4762"/>
                </a:xfrm>
                <a:custGeom>
                  <a:avLst/>
                  <a:gdLst>
                    <a:gd name="connsiteX0" fmla="*/ 1905 w 4069"/>
                    <a:gd name="connsiteY0" fmla="*/ 3810 h 4762"/>
                    <a:gd name="connsiteX1" fmla="*/ 3810 w 4069"/>
                    <a:gd name="connsiteY1" fmla="*/ 0 h 4762"/>
                    <a:gd name="connsiteX2" fmla="*/ 0 w 4069"/>
                    <a:gd name="connsiteY2" fmla="*/ 4763 h 4762"/>
                    <a:gd name="connsiteX3" fmla="*/ 1905 w 4069"/>
                    <a:gd name="connsiteY3" fmla="*/ 3810 h 4762"/>
                  </a:gdLst>
                  <a:ahLst/>
                  <a:cxnLst>
                    <a:cxn ang="0">
                      <a:pos x="connsiteX0" y="connsiteY0"/>
                    </a:cxn>
                    <a:cxn ang="0">
                      <a:pos x="connsiteX1" y="connsiteY1"/>
                    </a:cxn>
                    <a:cxn ang="0">
                      <a:pos x="connsiteX2" y="connsiteY2"/>
                    </a:cxn>
                    <a:cxn ang="0">
                      <a:pos x="connsiteX3" y="connsiteY3"/>
                    </a:cxn>
                  </a:cxnLst>
                  <a:rect l="l" t="t" r="r" b="b"/>
                  <a:pathLst>
                    <a:path w="4069" h="4762">
                      <a:moveTo>
                        <a:pt x="1905" y="3810"/>
                      </a:moveTo>
                      <a:cubicBezTo>
                        <a:pt x="2858" y="4763"/>
                        <a:pt x="4763" y="953"/>
                        <a:pt x="3810" y="0"/>
                      </a:cubicBezTo>
                      <a:lnTo>
                        <a:pt x="0" y="4763"/>
                      </a:lnTo>
                      <a:lnTo>
                        <a:pt x="1905" y="3810"/>
                      </a:lnTo>
                      <a:close/>
                    </a:path>
                  </a:pathLst>
                </a:custGeom>
                <a:grpFill/>
                <a:ln w="9525" cap="flat">
                  <a:noFill/>
                  <a:prstDash val="solid"/>
                  <a:miter/>
                </a:ln>
              </p:spPr>
              <p:txBody>
                <a:bodyPr rtlCol="0" anchor="ctr"/>
                <a:lstStyle/>
                <a:p>
                  <a:endParaRPr lang="zh-CN" altLang="en-US"/>
                </a:p>
              </p:txBody>
            </p:sp>
            <p:sp>
              <p:nvSpPr>
                <p:cNvPr id="529" name="任意多边形: 形状 528">
                  <a:extLst>
                    <a:ext uri="{FF2B5EF4-FFF2-40B4-BE49-F238E27FC236}">
                      <a16:creationId xmlns:a16="http://schemas.microsoft.com/office/drawing/2014/main" id="{1E70B489-99F5-DA02-B721-ABA87E61B460}"/>
                    </a:ext>
                  </a:extLst>
                </p:cNvPr>
                <p:cNvSpPr/>
                <p:nvPr/>
              </p:nvSpPr>
              <p:spPr>
                <a:xfrm>
                  <a:off x="9871759" y="5029687"/>
                  <a:ext cx="3810" cy="7620"/>
                </a:xfrm>
                <a:custGeom>
                  <a:avLst/>
                  <a:gdLst>
                    <a:gd name="connsiteX0" fmla="*/ 2858 w 3810"/>
                    <a:gd name="connsiteY0" fmla="*/ 7620 h 7620"/>
                    <a:gd name="connsiteX1" fmla="*/ 3810 w 3810"/>
                    <a:gd name="connsiteY1" fmla="*/ 0 h 7620"/>
                    <a:gd name="connsiteX2" fmla="*/ 0 w 3810"/>
                    <a:gd name="connsiteY2" fmla="*/ 5715 h 7620"/>
                  </a:gdLst>
                  <a:ahLst/>
                  <a:cxnLst>
                    <a:cxn ang="0">
                      <a:pos x="connsiteX0" y="connsiteY0"/>
                    </a:cxn>
                    <a:cxn ang="0">
                      <a:pos x="connsiteX1" y="connsiteY1"/>
                    </a:cxn>
                    <a:cxn ang="0">
                      <a:pos x="connsiteX2" y="connsiteY2"/>
                    </a:cxn>
                  </a:cxnLst>
                  <a:rect l="l" t="t" r="r" b="b"/>
                  <a:pathLst>
                    <a:path w="3810" h="7620">
                      <a:moveTo>
                        <a:pt x="2858" y="7620"/>
                      </a:moveTo>
                      <a:lnTo>
                        <a:pt x="3810" y="0"/>
                      </a:lnTo>
                      <a:lnTo>
                        <a:pt x="0" y="5715"/>
                      </a:lnTo>
                      <a:close/>
                    </a:path>
                  </a:pathLst>
                </a:custGeom>
                <a:grpFill/>
                <a:ln w="9525" cap="flat">
                  <a:noFill/>
                  <a:prstDash val="solid"/>
                  <a:miter/>
                </a:ln>
              </p:spPr>
              <p:txBody>
                <a:bodyPr rtlCol="0" anchor="ctr"/>
                <a:lstStyle/>
                <a:p>
                  <a:endParaRPr lang="zh-CN" altLang="en-US"/>
                </a:p>
              </p:txBody>
            </p:sp>
            <p:sp>
              <p:nvSpPr>
                <p:cNvPr id="530" name="任意多边形: 形状 529">
                  <a:extLst>
                    <a:ext uri="{FF2B5EF4-FFF2-40B4-BE49-F238E27FC236}">
                      <a16:creationId xmlns:a16="http://schemas.microsoft.com/office/drawing/2014/main" id="{84438566-EF1F-7AB0-A8E9-D0B2459CFD27}"/>
                    </a:ext>
                  </a:extLst>
                </p:cNvPr>
                <p:cNvSpPr/>
                <p:nvPr/>
              </p:nvSpPr>
              <p:spPr>
                <a:xfrm>
                  <a:off x="9806037" y="4985380"/>
                  <a:ext cx="7620" cy="10949"/>
                </a:xfrm>
                <a:custGeom>
                  <a:avLst/>
                  <a:gdLst>
                    <a:gd name="connsiteX0" fmla="*/ 0 w 7620"/>
                    <a:gd name="connsiteY0" fmla="*/ 9065 h 10949"/>
                    <a:gd name="connsiteX1" fmla="*/ 7620 w 7620"/>
                    <a:gd name="connsiteY1" fmla="*/ 492 h 10949"/>
                    <a:gd name="connsiteX2" fmla="*/ 0 w 7620"/>
                    <a:gd name="connsiteY2" fmla="*/ 9065 h 10949"/>
                  </a:gdLst>
                  <a:ahLst/>
                  <a:cxnLst>
                    <a:cxn ang="0">
                      <a:pos x="connsiteX0" y="connsiteY0"/>
                    </a:cxn>
                    <a:cxn ang="0">
                      <a:pos x="connsiteX1" y="connsiteY1"/>
                    </a:cxn>
                    <a:cxn ang="0">
                      <a:pos x="connsiteX2" y="connsiteY2"/>
                    </a:cxn>
                  </a:cxnLst>
                  <a:rect l="l" t="t" r="r" b="b"/>
                  <a:pathLst>
                    <a:path w="7620" h="10949">
                      <a:moveTo>
                        <a:pt x="0" y="9065"/>
                      </a:moveTo>
                      <a:cubicBezTo>
                        <a:pt x="0" y="14780"/>
                        <a:pt x="3810" y="6207"/>
                        <a:pt x="7620" y="492"/>
                      </a:cubicBezTo>
                      <a:cubicBezTo>
                        <a:pt x="5715" y="-2365"/>
                        <a:pt x="3810" y="8112"/>
                        <a:pt x="0" y="9065"/>
                      </a:cubicBezTo>
                      <a:close/>
                    </a:path>
                  </a:pathLst>
                </a:custGeom>
                <a:grpFill/>
                <a:ln w="9525" cap="flat">
                  <a:noFill/>
                  <a:prstDash val="solid"/>
                  <a:miter/>
                </a:ln>
              </p:spPr>
              <p:txBody>
                <a:bodyPr rtlCol="0" anchor="ctr"/>
                <a:lstStyle/>
                <a:p>
                  <a:endParaRPr lang="zh-CN" altLang="en-US"/>
                </a:p>
              </p:txBody>
            </p:sp>
            <p:sp>
              <p:nvSpPr>
                <p:cNvPr id="531" name="任意多边形: 形状 530">
                  <a:extLst>
                    <a:ext uri="{FF2B5EF4-FFF2-40B4-BE49-F238E27FC236}">
                      <a16:creationId xmlns:a16="http://schemas.microsoft.com/office/drawing/2014/main" id="{E066FF35-9A9C-484C-4E2D-EEED2B7F69E9}"/>
                    </a:ext>
                  </a:extLst>
                </p:cNvPr>
                <p:cNvSpPr/>
                <p:nvPr/>
              </p:nvSpPr>
              <p:spPr>
                <a:xfrm>
                  <a:off x="9757377" y="4976932"/>
                  <a:ext cx="8654" cy="5311"/>
                </a:xfrm>
                <a:custGeom>
                  <a:avLst/>
                  <a:gdLst>
                    <a:gd name="connsiteX0" fmla="*/ 82 w 8654"/>
                    <a:gd name="connsiteY0" fmla="*/ 2272 h 5311"/>
                    <a:gd name="connsiteX1" fmla="*/ 8655 w 8654"/>
                    <a:gd name="connsiteY1" fmla="*/ 4177 h 5311"/>
                    <a:gd name="connsiteX2" fmla="*/ 82 w 8654"/>
                    <a:gd name="connsiteY2" fmla="*/ 2272 h 5311"/>
                  </a:gdLst>
                  <a:ahLst/>
                  <a:cxnLst>
                    <a:cxn ang="0">
                      <a:pos x="connsiteX0" y="connsiteY0"/>
                    </a:cxn>
                    <a:cxn ang="0">
                      <a:pos x="connsiteX1" y="connsiteY1"/>
                    </a:cxn>
                    <a:cxn ang="0">
                      <a:pos x="connsiteX2" y="connsiteY2"/>
                    </a:cxn>
                  </a:cxnLst>
                  <a:rect l="l" t="t" r="r" b="b"/>
                  <a:pathLst>
                    <a:path w="8654" h="5311">
                      <a:moveTo>
                        <a:pt x="82" y="2272"/>
                      </a:moveTo>
                      <a:cubicBezTo>
                        <a:pt x="-870" y="8940"/>
                        <a:pt x="6750" y="2272"/>
                        <a:pt x="8655" y="4177"/>
                      </a:cubicBezTo>
                      <a:cubicBezTo>
                        <a:pt x="8655" y="-1538"/>
                        <a:pt x="4844" y="-585"/>
                        <a:pt x="82" y="2272"/>
                      </a:cubicBezTo>
                      <a:close/>
                    </a:path>
                  </a:pathLst>
                </a:custGeom>
                <a:grpFill/>
                <a:ln w="9525" cap="flat">
                  <a:noFill/>
                  <a:prstDash val="solid"/>
                  <a:miter/>
                </a:ln>
              </p:spPr>
              <p:txBody>
                <a:bodyPr rtlCol="0" anchor="ctr"/>
                <a:lstStyle/>
                <a:p>
                  <a:endParaRPr lang="zh-CN" altLang="en-US"/>
                </a:p>
              </p:txBody>
            </p:sp>
            <p:sp>
              <p:nvSpPr>
                <p:cNvPr id="532" name="任意多边形: 形状 531">
                  <a:extLst>
                    <a:ext uri="{FF2B5EF4-FFF2-40B4-BE49-F238E27FC236}">
                      <a16:creationId xmlns:a16="http://schemas.microsoft.com/office/drawing/2014/main" id="{164E0D2D-42B9-8BC1-7AE6-7DCFFCB69376}"/>
                    </a:ext>
                  </a:extLst>
                </p:cNvPr>
                <p:cNvSpPr/>
                <p:nvPr/>
              </p:nvSpPr>
              <p:spPr>
                <a:xfrm>
                  <a:off x="9723170" y="4974893"/>
                  <a:ext cx="14287" cy="18599"/>
                </a:xfrm>
                <a:custGeom>
                  <a:avLst/>
                  <a:gdLst>
                    <a:gd name="connsiteX0" fmla="*/ 0 w 14287"/>
                    <a:gd name="connsiteY0" fmla="*/ 18599 h 18599"/>
                    <a:gd name="connsiteX1" fmla="*/ 2858 w 14287"/>
                    <a:gd name="connsiteY1" fmla="*/ 13837 h 18599"/>
                    <a:gd name="connsiteX2" fmla="*/ 14288 w 14287"/>
                    <a:gd name="connsiteY2" fmla="*/ 1454 h 18599"/>
                    <a:gd name="connsiteX3" fmla="*/ 0 w 14287"/>
                    <a:gd name="connsiteY3" fmla="*/ 18599 h 18599"/>
                  </a:gdLst>
                  <a:ahLst/>
                  <a:cxnLst>
                    <a:cxn ang="0">
                      <a:pos x="connsiteX0" y="connsiteY0"/>
                    </a:cxn>
                    <a:cxn ang="0">
                      <a:pos x="connsiteX1" y="connsiteY1"/>
                    </a:cxn>
                    <a:cxn ang="0">
                      <a:pos x="connsiteX2" y="connsiteY2"/>
                    </a:cxn>
                    <a:cxn ang="0">
                      <a:pos x="connsiteX3" y="connsiteY3"/>
                    </a:cxn>
                  </a:cxnLst>
                  <a:rect l="l" t="t" r="r" b="b"/>
                  <a:pathLst>
                    <a:path w="14287" h="18599">
                      <a:moveTo>
                        <a:pt x="0" y="18599"/>
                      </a:moveTo>
                      <a:cubicBezTo>
                        <a:pt x="1905" y="16694"/>
                        <a:pt x="3810" y="15742"/>
                        <a:pt x="2858" y="13837"/>
                      </a:cubicBezTo>
                      <a:lnTo>
                        <a:pt x="14288" y="1454"/>
                      </a:lnTo>
                      <a:cubicBezTo>
                        <a:pt x="13335" y="-5213"/>
                        <a:pt x="2858" y="12884"/>
                        <a:pt x="0" y="18599"/>
                      </a:cubicBezTo>
                      <a:close/>
                    </a:path>
                  </a:pathLst>
                </a:custGeom>
                <a:grpFill/>
                <a:ln w="9525" cap="flat">
                  <a:noFill/>
                  <a:prstDash val="solid"/>
                  <a:miter/>
                </a:ln>
              </p:spPr>
              <p:txBody>
                <a:bodyPr rtlCol="0" anchor="ctr"/>
                <a:lstStyle/>
                <a:p>
                  <a:endParaRPr lang="zh-CN" altLang="en-US"/>
                </a:p>
              </p:txBody>
            </p:sp>
            <p:sp>
              <p:nvSpPr>
                <p:cNvPr id="533" name="任意多边形: 形状 532">
                  <a:extLst>
                    <a:ext uri="{FF2B5EF4-FFF2-40B4-BE49-F238E27FC236}">
                      <a16:creationId xmlns:a16="http://schemas.microsoft.com/office/drawing/2014/main" id="{D31A1EEB-DB86-7904-77FF-C219EBA2A568}"/>
                    </a:ext>
                  </a:extLst>
                </p:cNvPr>
                <p:cNvSpPr/>
                <p:nvPr/>
              </p:nvSpPr>
              <p:spPr>
                <a:xfrm>
                  <a:off x="9701262" y="4966822"/>
                  <a:ext cx="15240" cy="15240"/>
                </a:xfrm>
                <a:custGeom>
                  <a:avLst/>
                  <a:gdLst>
                    <a:gd name="connsiteX0" fmla="*/ 0 w 15240"/>
                    <a:gd name="connsiteY0" fmla="*/ 15240 h 15240"/>
                    <a:gd name="connsiteX1" fmla="*/ 6667 w 15240"/>
                    <a:gd name="connsiteY1" fmla="*/ 12383 h 15240"/>
                    <a:gd name="connsiteX2" fmla="*/ 4763 w 15240"/>
                    <a:gd name="connsiteY2" fmla="*/ 10478 h 15240"/>
                    <a:gd name="connsiteX3" fmla="*/ 15240 w 15240"/>
                    <a:gd name="connsiteY3" fmla="*/ 0 h 15240"/>
                    <a:gd name="connsiteX4" fmla="*/ 0 w 15240"/>
                    <a:gd name="connsiteY4" fmla="*/ 15240 h 152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40" h="15240">
                      <a:moveTo>
                        <a:pt x="0" y="15240"/>
                      </a:moveTo>
                      <a:lnTo>
                        <a:pt x="6667" y="12383"/>
                      </a:lnTo>
                      <a:lnTo>
                        <a:pt x="4763" y="10478"/>
                      </a:lnTo>
                      <a:cubicBezTo>
                        <a:pt x="9525" y="5715"/>
                        <a:pt x="11430" y="3810"/>
                        <a:pt x="15240" y="0"/>
                      </a:cubicBezTo>
                      <a:cubicBezTo>
                        <a:pt x="11430" y="1905"/>
                        <a:pt x="5715" y="4763"/>
                        <a:pt x="0" y="15240"/>
                      </a:cubicBezTo>
                      <a:close/>
                    </a:path>
                  </a:pathLst>
                </a:custGeom>
                <a:grpFill/>
                <a:ln w="9525" cap="flat">
                  <a:noFill/>
                  <a:prstDash val="solid"/>
                  <a:miter/>
                </a:ln>
              </p:spPr>
              <p:txBody>
                <a:bodyPr rtlCol="0" anchor="ctr"/>
                <a:lstStyle/>
                <a:p>
                  <a:endParaRPr lang="zh-CN" altLang="en-US"/>
                </a:p>
              </p:txBody>
            </p:sp>
            <p:sp>
              <p:nvSpPr>
                <p:cNvPr id="534" name="任意多边形: 形状 533">
                  <a:extLst>
                    <a:ext uri="{FF2B5EF4-FFF2-40B4-BE49-F238E27FC236}">
                      <a16:creationId xmlns:a16="http://schemas.microsoft.com/office/drawing/2014/main" id="{DB01470A-E9D5-D2B9-9426-A5085573668C}"/>
                    </a:ext>
                  </a:extLst>
                </p:cNvPr>
                <p:cNvSpPr/>
                <p:nvPr/>
              </p:nvSpPr>
              <p:spPr>
                <a:xfrm>
                  <a:off x="9719207" y="4966822"/>
                  <a:ext cx="2057" cy="1925"/>
                </a:xfrm>
                <a:custGeom>
                  <a:avLst/>
                  <a:gdLst>
                    <a:gd name="connsiteX0" fmla="*/ 2057 w 2057"/>
                    <a:gd name="connsiteY0" fmla="*/ 0 h 1925"/>
                    <a:gd name="connsiteX1" fmla="*/ 152 w 2057"/>
                    <a:gd name="connsiteY1" fmla="*/ 0 h 1925"/>
                    <a:gd name="connsiteX2" fmla="*/ 2057 w 2057"/>
                    <a:gd name="connsiteY2" fmla="*/ 0 h 1925"/>
                  </a:gdLst>
                  <a:ahLst/>
                  <a:cxnLst>
                    <a:cxn ang="0">
                      <a:pos x="connsiteX0" y="connsiteY0"/>
                    </a:cxn>
                    <a:cxn ang="0">
                      <a:pos x="connsiteX1" y="connsiteY1"/>
                    </a:cxn>
                    <a:cxn ang="0">
                      <a:pos x="connsiteX2" y="connsiteY2"/>
                    </a:cxn>
                  </a:cxnLst>
                  <a:rect l="l" t="t" r="r" b="b"/>
                  <a:pathLst>
                    <a:path w="2057" h="1925">
                      <a:moveTo>
                        <a:pt x="2057" y="0"/>
                      </a:moveTo>
                      <a:cubicBezTo>
                        <a:pt x="1105" y="0"/>
                        <a:pt x="1105" y="0"/>
                        <a:pt x="152" y="0"/>
                      </a:cubicBezTo>
                      <a:cubicBezTo>
                        <a:pt x="152" y="953"/>
                        <a:pt x="-800" y="3810"/>
                        <a:pt x="2057" y="0"/>
                      </a:cubicBezTo>
                      <a:close/>
                    </a:path>
                  </a:pathLst>
                </a:custGeom>
                <a:grpFill/>
                <a:ln w="9525" cap="flat">
                  <a:noFill/>
                  <a:prstDash val="solid"/>
                  <a:miter/>
                </a:ln>
              </p:spPr>
              <p:txBody>
                <a:bodyPr rtlCol="0" anchor="ctr"/>
                <a:lstStyle/>
                <a:p>
                  <a:endParaRPr lang="zh-CN" altLang="en-US"/>
                </a:p>
              </p:txBody>
            </p:sp>
            <p:sp>
              <p:nvSpPr>
                <p:cNvPr id="535" name="任意多边形: 形状 534">
                  <a:extLst>
                    <a:ext uri="{FF2B5EF4-FFF2-40B4-BE49-F238E27FC236}">
                      <a16:creationId xmlns:a16="http://schemas.microsoft.com/office/drawing/2014/main" id="{B744516A-F90A-07B4-15B5-947D9C580443}"/>
                    </a:ext>
                  </a:extLst>
                </p:cNvPr>
                <p:cNvSpPr/>
                <p:nvPr/>
              </p:nvSpPr>
              <p:spPr>
                <a:xfrm>
                  <a:off x="9716502" y="4964770"/>
                  <a:ext cx="3483" cy="2052"/>
                </a:xfrm>
                <a:custGeom>
                  <a:avLst/>
                  <a:gdLst>
                    <a:gd name="connsiteX0" fmla="*/ 1905 w 3483"/>
                    <a:gd name="connsiteY0" fmla="*/ 1100 h 2052"/>
                    <a:gd name="connsiteX1" fmla="*/ 0 w 3483"/>
                    <a:gd name="connsiteY1" fmla="*/ 2052 h 2052"/>
                    <a:gd name="connsiteX2" fmla="*/ 2857 w 3483"/>
                    <a:gd name="connsiteY2" fmla="*/ 1100 h 2052"/>
                    <a:gd name="connsiteX3" fmla="*/ 1905 w 3483"/>
                    <a:gd name="connsiteY3" fmla="*/ 1100 h 2052"/>
                  </a:gdLst>
                  <a:ahLst/>
                  <a:cxnLst>
                    <a:cxn ang="0">
                      <a:pos x="connsiteX0" y="connsiteY0"/>
                    </a:cxn>
                    <a:cxn ang="0">
                      <a:pos x="connsiteX1" y="connsiteY1"/>
                    </a:cxn>
                    <a:cxn ang="0">
                      <a:pos x="connsiteX2" y="connsiteY2"/>
                    </a:cxn>
                    <a:cxn ang="0">
                      <a:pos x="connsiteX3" y="connsiteY3"/>
                    </a:cxn>
                  </a:cxnLst>
                  <a:rect l="l" t="t" r="r" b="b"/>
                  <a:pathLst>
                    <a:path w="3483" h="2052">
                      <a:moveTo>
                        <a:pt x="1905" y="1100"/>
                      </a:moveTo>
                      <a:cubicBezTo>
                        <a:pt x="952" y="2052"/>
                        <a:pt x="952" y="2052"/>
                        <a:pt x="0" y="2052"/>
                      </a:cubicBezTo>
                      <a:cubicBezTo>
                        <a:pt x="952" y="2052"/>
                        <a:pt x="1905" y="1100"/>
                        <a:pt x="2857" y="1100"/>
                      </a:cubicBezTo>
                      <a:cubicBezTo>
                        <a:pt x="3810" y="147"/>
                        <a:pt x="3810" y="-805"/>
                        <a:pt x="1905" y="1100"/>
                      </a:cubicBezTo>
                      <a:close/>
                    </a:path>
                  </a:pathLst>
                </a:custGeom>
                <a:grpFill/>
                <a:ln w="9525" cap="flat">
                  <a:noFill/>
                  <a:prstDash val="solid"/>
                  <a:miter/>
                </a:ln>
              </p:spPr>
              <p:txBody>
                <a:bodyPr rtlCol="0" anchor="ctr"/>
                <a:lstStyle/>
                <a:p>
                  <a:endParaRPr lang="zh-CN" altLang="en-US"/>
                </a:p>
              </p:txBody>
            </p:sp>
            <p:sp>
              <p:nvSpPr>
                <p:cNvPr id="536" name="任意多边形: 形状 535">
                  <a:extLst>
                    <a:ext uri="{FF2B5EF4-FFF2-40B4-BE49-F238E27FC236}">
                      <a16:creationId xmlns:a16="http://schemas.microsoft.com/office/drawing/2014/main" id="{64BDD47A-2243-BC65-D981-84C864C57153}"/>
                    </a:ext>
                  </a:extLst>
                </p:cNvPr>
                <p:cNvSpPr/>
                <p:nvPr/>
              </p:nvSpPr>
              <p:spPr>
                <a:xfrm>
                  <a:off x="9696500" y="4971584"/>
                  <a:ext cx="6667" cy="4747"/>
                </a:xfrm>
                <a:custGeom>
                  <a:avLst/>
                  <a:gdLst>
                    <a:gd name="connsiteX0" fmla="*/ 6667 w 6667"/>
                    <a:gd name="connsiteY0" fmla="*/ 1905 h 4747"/>
                    <a:gd name="connsiteX1" fmla="*/ 0 w 6667"/>
                    <a:gd name="connsiteY1" fmla="*/ 0 h 4747"/>
                    <a:gd name="connsiteX2" fmla="*/ 0 w 6667"/>
                    <a:gd name="connsiteY2" fmla="*/ 3810 h 4747"/>
                    <a:gd name="connsiteX3" fmla="*/ 6667 w 6667"/>
                    <a:gd name="connsiteY3" fmla="*/ 1905 h 4747"/>
                  </a:gdLst>
                  <a:ahLst/>
                  <a:cxnLst>
                    <a:cxn ang="0">
                      <a:pos x="connsiteX0" y="connsiteY0"/>
                    </a:cxn>
                    <a:cxn ang="0">
                      <a:pos x="connsiteX1" y="connsiteY1"/>
                    </a:cxn>
                    <a:cxn ang="0">
                      <a:pos x="connsiteX2" y="connsiteY2"/>
                    </a:cxn>
                    <a:cxn ang="0">
                      <a:pos x="connsiteX3" y="connsiteY3"/>
                    </a:cxn>
                  </a:cxnLst>
                  <a:rect l="l" t="t" r="r" b="b"/>
                  <a:pathLst>
                    <a:path w="6667" h="4747">
                      <a:moveTo>
                        <a:pt x="6667" y="1905"/>
                      </a:moveTo>
                      <a:lnTo>
                        <a:pt x="0" y="0"/>
                      </a:lnTo>
                      <a:lnTo>
                        <a:pt x="0" y="3810"/>
                      </a:lnTo>
                      <a:cubicBezTo>
                        <a:pt x="5715" y="-3810"/>
                        <a:pt x="-953" y="10478"/>
                        <a:pt x="6667" y="1905"/>
                      </a:cubicBezTo>
                      <a:close/>
                    </a:path>
                  </a:pathLst>
                </a:custGeom>
                <a:grpFill/>
                <a:ln w="9525" cap="flat">
                  <a:noFill/>
                  <a:prstDash val="solid"/>
                  <a:miter/>
                </a:ln>
              </p:spPr>
              <p:txBody>
                <a:bodyPr rtlCol="0" anchor="ctr"/>
                <a:lstStyle/>
                <a:p>
                  <a:endParaRPr lang="zh-CN" altLang="en-US"/>
                </a:p>
              </p:txBody>
            </p:sp>
            <p:sp>
              <p:nvSpPr>
                <p:cNvPr id="537" name="任意多边形: 形状 536">
                  <a:extLst>
                    <a:ext uri="{FF2B5EF4-FFF2-40B4-BE49-F238E27FC236}">
                      <a16:creationId xmlns:a16="http://schemas.microsoft.com/office/drawing/2014/main" id="{E0D5C947-E35E-67FE-729A-33ACC20213E8}"/>
                    </a:ext>
                  </a:extLst>
                </p:cNvPr>
                <p:cNvSpPr/>
                <p:nvPr/>
              </p:nvSpPr>
              <p:spPr>
                <a:xfrm>
                  <a:off x="9662528" y="4933484"/>
                  <a:ext cx="19683" cy="13335"/>
                </a:xfrm>
                <a:custGeom>
                  <a:avLst/>
                  <a:gdLst>
                    <a:gd name="connsiteX0" fmla="*/ 14921 w 19683"/>
                    <a:gd name="connsiteY0" fmla="*/ 13335 h 13335"/>
                    <a:gd name="connsiteX1" fmla="*/ 19684 w 19683"/>
                    <a:gd name="connsiteY1" fmla="*/ 4763 h 13335"/>
                    <a:gd name="connsiteX2" fmla="*/ 7301 w 19683"/>
                    <a:gd name="connsiteY2" fmla="*/ 0 h 13335"/>
                    <a:gd name="connsiteX3" fmla="*/ 634 w 19683"/>
                    <a:gd name="connsiteY3" fmla="*/ 12383 h 13335"/>
                    <a:gd name="connsiteX4" fmla="*/ 14921 w 19683"/>
                    <a:gd name="connsiteY4" fmla="*/ 13335 h 133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683" h="13335">
                      <a:moveTo>
                        <a:pt x="14921" y="13335"/>
                      </a:moveTo>
                      <a:lnTo>
                        <a:pt x="19684" y="4763"/>
                      </a:lnTo>
                      <a:cubicBezTo>
                        <a:pt x="17779" y="953"/>
                        <a:pt x="634" y="15240"/>
                        <a:pt x="7301" y="0"/>
                      </a:cubicBezTo>
                      <a:cubicBezTo>
                        <a:pt x="5396" y="5715"/>
                        <a:pt x="-2224" y="6668"/>
                        <a:pt x="634" y="12383"/>
                      </a:cubicBezTo>
                      <a:cubicBezTo>
                        <a:pt x="8254" y="6668"/>
                        <a:pt x="13969" y="9525"/>
                        <a:pt x="14921" y="13335"/>
                      </a:cubicBezTo>
                      <a:close/>
                    </a:path>
                  </a:pathLst>
                </a:custGeom>
                <a:grpFill/>
                <a:ln w="9525" cap="flat">
                  <a:noFill/>
                  <a:prstDash val="solid"/>
                  <a:miter/>
                </a:ln>
              </p:spPr>
              <p:txBody>
                <a:bodyPr rtlCol="0" anchor="ctr"/>
                <a:lstStyle/>
                <a:p>
                  <a:endParaRPr lang="zh-CN" altLang="en-US"/>
                </a:p>
              </p:txBody>
            </p:sp>
            <p:sp>
              <p:nvSpPr>
                <p:cNvPr id="538" name="任意多边形: 形状 537">
                  <a:extLst>
                    <a:ext uri="{FF2B5EF4-FFF2-40B4-BE49-F238E27FC236}">
                      <a16:creationId xmlns:a16="http://schemas.microsoft.com/office/drawing/2014/main" id="{D8A6C111-B208-2E38-B902-2E253F953075}"/>
                    </a:ext>
                  </a:extLst>
                </p:cNvPr>
                <p:cNvSpPr/>
                <p:nvPr/>
              </p:nvSpPr>
              <p:spPr>
                <a:xfrm>
                  <a:off x="9669829" y="4918591"/>
                  <a:ext cx="6667" cy="8418"/>
                </a:xfrm>
                <a:custGeom>
                  <a:avLst/>
                  <a:gdLst>
                    <a:gd name="connsiteX0" fmla="*/ 2858 w 6667"/>
                    <a:gd name="connsiteY0" fmla="*/ 7274 h 8418"/>
                    <a:gd name="connsiteX1" fmla="*/ 6667 w 6667"/>
                    <a:gd name="connsiteY1" fmla="*/ 606 h 8418"/>
                    <a:gd name="connsiteX2" fmla="*/ 0 w 6667"/>
                    <a:gd name="connsiteY2" fmla="*/ 5369 h 8418"/>
                    <a:gd name="connsiteX3" fmla="*/ 2858 w 6667"/>
                    <a:gd name="connsiteY3" fmla="*/ 7274 h 8418"/>
                  </a:gdLst>
                  <a:ahLst/>
                  <a:cxnLst>
                    <a:cxn ang="0">
                      <a:pos x="connsiteX0" y="connsiteY0"/>
                    </a:cxn>
                    <a:cxn ang="0">
                      <a:pos x="connsiteX1" y="connsiteY1"/>
                    </a:cxn>
                    <a:cxn ang="0">
                      <a:pos x="connsiteX2" y="connsiteY2"/>
                    </a:cxn>
                    <a:cxn ang="0">
                      <a:pos x="connsiteX3" y="connsiteY3"/>
                    </a:cxn>
                  </a:cxnLst>
                  <a:rect l="l" t="t" r="r" b="b"/>
                  <a:pathLst>
                    <a:path w="6667" h="8418">
                      <a:moveTo>
                        <a:pt x="2858" y="7274"/>
                      </a:moveTo>
                      <a:cubicBezTo>
                        <a:pt x="4763" y="5369"/>
                        <a:pt x="5715" y="3464"/>
                        <a:pt x="6667" y="606"/>
                      </a:cubicBezTo>
                      <a:cubicBezTo>
                        <a:pt x="5715" y="-1299"/>
                        <a:pt x="1905" y="1559"/>
                        <a:pt x="0" y="5369"/>
                      </a:cubicBezTo>
                      <a:cubicBezTo>
                        <a:pt x="8573" y="-5109"/>
                        <a:pt x="-2858" y="12989"/>
                        <a:pt x="2858" y="7274"/>
                      </a:cubicBezTo>
                      <a:close/>
                    </a:path>
                  </a:pathLst>
                </a:custGeom>
                <a:grpFill/>
                <a:ln w="9525" cap="flat">
                  <a:noFill/>
                  <a:prstDash val="solid"/>
                  <a:miter/>
                </a:ln>
              </p:spPr>
              <p:txBody>
                <a:bodyPr rtlCol="0" anchor="ctr"/>
                <a:lstStyle/>
                <a:p>
                  <a:endParaRPr lang="zh-CN" altLang="en-US"/>
                </a:p>
              </p:txBody>
            </p:sp>
            <p:sp>
              <p:nvSpPr>
                <p:cNvPr id="539" name="任意多边形: 形状 538">
                  <a:extLst>
                    <a:ext uri="{FF2B5EF4-FFF2-40B4-BE49-F238E27FC236}">
                      <a16:creationId xmlns:a16="http://schemas.microsoft.com/office/drawing/2014/main" id="{91386560-85F6-4D6B-E2C7-119895453536}"/>
                    </a:ext>
                  </a:extLst>
                </p:cNvPr>
                <p:cNvSpPr/>
                <p:nvPr/>
              </p:nvSpPr>
              <p:spPr>
                <a:xfrm>
                  <a:off x="9645003" y="4913234"/>
                  <a:ext cx="14348" cy="14284"/>
                </a:xfrm>
                <a:custGeom>
                  <a:avLst/>
                  <a:gdLst>
                    <a:gd name="connsiteX0" fmla="*/ 11491 w 14348"/>
                    <a:gd name="connsiteY0" fmla="*/ 2153 h 14284"/>
                    <a:gd name="connsiteX1" fmla="*/ 14349 w 14348"/>
                    <a:gd name="connsiteY1" fmla="*/ 248 h 14284"/>
                    <a:gd name="connsiteX2" fmla="*/ 61 w 14348"/>
                    <a:gd name="connsiteY2" fmla="*/ 12631 h 14284"/>
                    <a:gd name="connsiteX3" fmla="*/ 11491 w 14348"/>
                    <a:gd name="connsiteY3" fmla="*/ 2153 h 14284"/>
                  </a:gdLst>
                  <a:ahLst/>
                  <a:cxnLst>
                    <a:cxn ang="0">
                      <a:pos x="connsiteX0" y="connsiteY0"/>
                    </a:cxn>
                    <a:cxn ang="0">
                      <a:pos x="connsiteX1" y="connsiteY1"/>
                    </a:cxn>
                    <a:cxn ang="0">
                      <a:pos x="connsiteX2" y="connsiteY2"/>
                    </a:cxn>
                    <a:cxn ang="0">
                      <a:pos x="connsiteX3" y="connsiteY3"/>
                    </a:cxn>
                  </a:cxnLst>
                  <a:rect l="l" t="t" r="r" b="b"/>
                  <a:pathLst>
                    <a:path w="14348" h="14284">
                      <a:moveTo>
                        <a:pt x="11491" y="2153"/>
                      </a:moveTo>
                      <a:cubicBezTo>
                        <a:pt x="12443" y="3106"/>
                        <a:pt x="14349" y="3106"/>
                        <a:pt x="14349" y="248"/>
                      </a:cubicBezTo>
                      <a:cubicBezTo>
                        <a:pt x="10538" y="-1657"/>
                        <a:pt x="5776" y="7868"/>
                        <a:pt x="61" y="12631"/>
                      </a:cubicBezTo>
                      <a:cubicBezTo>
                        <a:pt x="-891" y="18346"/>
                        <a:pt x="9586" y="7868"/>
                        <a:pt x="11491" y="2153"/>
                      </a:cubicBezTo>
                      <a:close/>
                    </a:path>
                  </a:pathLst>
                </a:custGeom>
                <a:grpFill/>
                <a:ln w="9525" cap="flat">
                  <a:noFill/>
                  <a:prstDash val="solid"/>
                  <a:miter/>
                </a:ln>
              </p:spPr>
              <p:txBody>
                <a:bodyPr rtlCol="0" anchor="ctr"/>
                <a:lstStyle/>
                <a:p>
                  <a:endParaRPr lang="zh-CN" altLang="en-US"/>
                </a:p>
              </p:txBody>
            </p:sp>
            <p:sp>
              <p:nvSpPr>
                <p:cNvPr id="540" name="任意多边形: 形状 539">
                  <a:extLst>
                    <a:ext uri="{FF2B5EF4-FFF2-40B4-BE49-F238E27FC236}">
                      <a16:creationId xmlns:a16="http://schemas.microsoft.com/office/drawing/2014/main" id="{E75A9DB5-70CF-9922-E420-F742146CB137}"/>
                    </a:ext>
                  </a:extLst>
                </p:cNvPr>
                <p:cNvSpPr/>
                <p:nvPr/>
              </p:nvSpPr>
              <p:spPr>
                <a:xfrm>
                  <a:off x="9672045" y="4839187"/>
                  <a:ext cx="3499" cy="6581"/>
                </a:xfrm>
                <a:custGeom>
                  <a:avLst/>
                  <a:gdLst>
                    <a:gd name="connsiteX0" fmla="*/ 2547 w 3499"/>
                    <a:gd name="connsiteY0" fmla="*/ 0 h 6581"/>
                    <a:gd name="connsiteX1" fmla="*/ 3500 w 3499"/>
                    <a:gd name="connsiteY1" fmla="*/ 5715 h 6581"/>
                    <a:gd name="connsiteX2" fmla="*/ 2547 w 3499"/>
                    <a:gd name="connsiteY2" fmla="*/ 0 h 6581"/>
                  </a:gdLst>
                  <a:ahLst/>
                  <a:cxnLst>
                    <a:cxn ang="0">
                      <a:pos x="connsiteX0" y="connsiteY0"/>
                    </a:cxn>
                    <a:cxn ang="0">
                      <a:pos x="connsiteX1" y="connsiteY1"/>
                    </a:cxn>
                    <a:cxn ang="0">
                      <a:pos x="connsiteX2" y="connsiteY2"/>
                    </a:cxn>
                  </a:cxnLst>
                  <a:rect l="l" t="t" r="r" b="b"/>
                  <a:pathLst>
                    <a:path w="3499" h="6581">
                      <a:moveTo>
                        <a:pt x="2547" y="0"/>
                      </a:moveTo>
                      <a:cubicBezTo>
                        <a:pt x="-2215" y="6667"/>
                        <a:pt x="642" y="7620"/>
                        <a:pt x="3500" y="5715"/>
                      </a:cubicBezTo>
                      <a:cubicBezTo>
                        <a:pt x="1595" y="6667"/>
                        <a:pt x="1595" y="3810"/>
                        <a:pt x="2547" y="0"/>
                      </a:cubicBezTo>
                      <a:close/>
                    </a:path>
                  </a:pathLst>
                </a:custGeom>
                <a:grpFill/>
                <a:ln w="9525" cap="flat">
                  <a:noFill/>
                  <a:prstDash val="solid"/>
                  <a:miter/>
                </a:ln>
              </p:spPr>
              <p:txBody>
                <a:bodyPr rtlCol="0" anchor="ctr"/>
                <a:lstStyle/>
                <a:p>
                  <a:endParaRPr lang="zh-CN" altLang="en-US"/>
                </a:p>
              </p:txBody>
            </p:sp>
            <p:sp>
              <p:nvSpPr>
                <p:cNvPr id="541" name="任意多边形: 形状 540">
                  <a:extLst>
                    <a:ext uri="{FF2B5EF4-FFF2-40B4-BE49-F238E27FC236}">
                      <a16:creationId xmlns:a16="http://schemas.microsoft.com/office/drawing/2014/main" id="{004AA6A8-1FCF-F75E-660B-42DDB6C5E5CF}"/>
                    </a:ext>
                  </a:extLst>
                </p:cNvPr>
                <p:cNvSpPr/>
                <p:nvPr/>
              </p:nvSpPr>
              <p:spPr>
                <a:xfrm>
                  <a:off x="9632682" y="4887765"/>
                  <a:ext cx="8572" cy="9525"/>
                </a:xfrm>
                <a:custGeom>
                  <a:avLst/>
                  <a:gdLst>
                    <a:gd name="connsiteX0" fmla="*/ 0 w 8572"/>
                    <a:gd name="connsiteY0" fmla="*/ 7620 h 9525"/>
                    <a:gd name="connsiteX1" fmla="*/ 0 w 8572"/>
                    <a:gd name="connsiteY1" fmla="*/ 9525 h 9525"/>
                    <a:gd name="connsiteX2" fmla="*/ 8572 w 8572"/>
                    <a:gd name="connsiteY2" fmla="*/ 0 h 9525"/>
                  </a:gdLst>
                  <a:ahLst/>
                  <a:cxnLst>
                    <a:cxn ang="0">
                      <a:pos x="connsiteX0" y="connsiteY0"/>
                    </a:cxn>
                    <a:cxn ang="0">
                      <a:pos x="connsiteX1" y="connsiteY1"/>
                    </a:cxn>
                    <a:cxn ang="0">
                      <a:pos x="connsiteX2" y="connsiteY2"/>
                    </a:cxn>
                  </a:cxnLst>
                  <a:rect l="l" t="t" r="r" b="b"/>
                  <a:pathLst>
                    <a:path w="8572" h="9525">
                      <a:moveTo>
                        <a:pt x="0" y="7620"/>
                      </a:moveTo>
                      <a:lnTo>
                        <a:pt x="0" y="9525"/>
                      </a:lnTo>
                      <a:lnTo>
                        <a:pt x="8572" y="0"/>
                      </a:lnTo>
                      <a:close/>
                    </a:path>
                  </a:pathLst>
                </a:custGeom>
                <a:grpFill/>
                <a:ln w="9525" cap="flat">
                  <a:noFill/>
                  <a:prstDash val="solid"/>
                  <a:miter/>
                </a:ln>
              </p:spPr>
              <p:txBody>
                <a:bodyPr rtlCol="0" anchor="ctr"/>
                <a:lstStyle/>
                <a:p>
                  <a:endParaRPr lang="zh-CN" altLang="en-US"/>
                </a:p>
              </p:txBody>
            </p:sp>
            <p:sp>
              <p:nvSpPr>
                <p:cNvPr id="542" name="任意多边形: 形状 541">
                  <a:extLst>
                    <a:ext uri="{FF2B5EF4-FFF2-40B4-BE49-F238E27FC236}">
                      <a16:creationId xmlns:a16="http://schemas.microsoft.com/office/drawing/2014/main" id="{F4FE67B2-E6F2-C22F-ED59-7471506CE415}"/>
                    </a:ext>
                  </a:extLst>
                </p:cNvPr>
                <p:cNvSpPr/>
                <p:nvPr/>
              </p:nvSpPr>
              <p:spPr>
                <a:xfrm>
                  <a:off x="9603154" y="4887765"/>
                  <a:ext cx="7620" cy="6667"/>
                </a:xfrm>
                <a:custGeom>
                  <a:avLst/>
                  <a:gdLst>
                    <a:gd name="connsiteX0" fmla="*/ 7620 w 7620"/>
                    <a:gd name="connsiteY0" fmla="*/ 0 h 6667"/>
                    <a:gd name="connsiteX1" fmla="*/ 0 w 7620"/>
                    <a:gd name="connsiteY1" fmla="*/ 4763 h 6667"/>
                    <a:gd name="connsiteX2" fmla="*/ 4763 w 7620"/>
                    <a:gd name="connsiteY2" fmla="*/ 6667 h 6667"/>
                  </a:gdLst>
                  <a:ahLst/>
                  <a:cxnLst>
                    <a:cxn ang="0">
                      <a:pos x="connsiteX0" y="connsiteY0"/>
                    </a:cxn>
                    <a:cxn ang="0">
                      <a:pos x="connsiteX1" y="connsiteY1"/>
                    </a:cxn>
                    <a:cxn ang="0">
                      <a:pos x="connsiteX2" y="connsiteY2"/>
                    </a:cxn>
                  </a:cxnLst>
                  <a:rect l="l" t="t" r="r" b="b"/>
                  <a:pathLst>
                    <a:path w="7620" h="6667">
                      <a:moveTo>
                        <a:pt x="7620" y="0"/>
                      </a:moveTo>
                      <a:lnTo>
                        <a:pt x="0" y="4763"/>
                      </a:lnTo>
                      <a:lnTo>
                        <a:pt x="4763" y="6667"/>
                      </a:lnTo>
                      <a:close/>
                    </a:path>
                  </a:pathLst>
                </a:custGeom>
                <a:grpFill/>
                <a:ln w="9525" cap="flat">
                  <a:noFill/>
                  <a:prstDash val="solid"/>
                  <a:miter/>
                </a:ln>
              </p:spPr>
              <p:txBody>
                <a:bodyPr rtlCol="0" anchor="ctr"/>
                <a:lstStyle/>
                <a:p>
                  <a:endParaRPr lang="zh-CN" altLang="en-US"/>
                </a:p>
              </p:txBody>
            </p:sp>
            <p:sp>
              <p:nvSpPr>
                <p:cNvPr id="543" name="任意多边形: 形状 542">
                  <a:extLst>
                    <a:ext uri="{FF2B5EF4-FFF2-40B4-BE49-F238E27FC236}">
                      <a16:creationId xmlns:a16="http://schemas.microsoft.com/office/drawing/2014/main" id="{8B829669-CA3E-292C-EF20-84AF12B8CCC3}"/>
                    </a:ext>
                  </a:extLst>
                </p:cNvPr>
                <p:cNvSpPr/>
                <p:nvPr/>
              </p:nvSpPr>
              <p:spPr>
                <a:xfrm>
                  <a:off x="9603154" y="4881097"/>
                  <a:ext cx="4762" cy="4723"/>
                </a:xfrm>
                <a:custGeom>
                  <a:avLst/>
                  <a:gdLst>
                    <a:gd name="connsiteX0" fmla="*/ 4763 w 4762"/>
                    <a:gd name="connsiteY0" fmla="*/ 1905 h 4723"/>
                    <a:gd name="connsiteX1" fmla="*/ 953 w 4762"/>
                    <a:gd name="connsiteY1" fmla="*/ 0 h 4723"/>
                    <a:gd name="connsiteX2" fmla="*/ 0 w 4762"/>
                    <a:gd name="connsiteY2" fmla="*/ 3810 h 4723"/>
                    <a:gd name="connsiteX3" fmla="*/ 4763 w 4762"/>
                    <a:gd name="connsiteY3" fmla="*/ 1905 h 4723"/>
                  </a:gdLst>
                  <a:ahLst/>
                  <a:cxnLst>
                    <a:cxn ang="0">
                      <a:pos x="connsiteX0" y="connsiteY0"/>
                    </a:cxn>
                    <a:cxn ang="0">
                      <a:pos x="connsiteX1" y="connsiteY1"/>
                    </a:cxn>
                    <a:cxn ang="0">
                      <a:pos x="connsiteX2" y="connsiteY2"/>
                    </a:cxn>
                    <a:cxn ang="0">
                      <a:pos x="connsiteX3" y="connsiteY3"/>
                    </a:cxn>
                  </a:cxnLst>
                  <a:rect l="l" t="t" r="r" b="b"/>
                  <a:pathLst>
                    <a:path w="4762" h="4723">
                      <a:moveTo>
                        <a:pt x="4763" y="1905"/>
                      </a:moveTo>
                      <a:lnTo>
                        <a:pt x="953" y="0"/>
                      </a:lnTo>
                      <a:lnTo>
                        <a:pt x="0" y="3810"/>
                      </a:lnTo>
                      <a:cubicBezTo>
                        <a:pt x="953" y="6668"/>
                        <a:pt x="3810" y="1905"/>
                        <a:pt x="4763" y="1905"/>
                      </a:cubicBezTo>
                      <a:close/>
                    </a:path>
                  </a:pathLst>
                </a:custGeom>
                <a:grpFill/>
                <a:ln w="9525" cap="flat">
                  <a:noFill/>
                  <a:prstDash val="solid"/>
                  <a:miter/>
                </a:ln>
              </p:spPr>
              <p:txBody>
                <a:bodyPr rtlCol="0" anchor="ctr"/>
                <a:lstStyle/>
                <a:p>
                  <a:endParaRPr lang="zh-CN" altLang="en-US"/>
                </a:p>
              </p:txBody>
            </p:sp>
            <p:sp>
              <p:nvSpPr>
                <p:cNvPr id="544" name="任意多边形: 形状 543">
                  <a:extLst>
                    <a:ext uri="{FF2B5EF4-FFF2-40B4-BE49-F238E27FC236}">
                      <a16:creationId xmlns:a16="http://schemas.microsoft.com/office/drawing/2014/main" id="{D8D146AB-B40F-5BE4-E7C6-477055BAD379}"/>
                    </a:ext>
                  </a:extLst>
                </p:cNvPr>
                <p:cNvSpPr/>
                <p:nvPr/>
              </p:nvSpPr>
              <p:spPr>
                <a:xfrm>
                  <a:off x="9598392" y="4878240"/>
                  <a:ext cx="5715" cy="1904"/>
                </a:xfrm>
                <a:custGeom>
                  <a:avLst/>
                  <a:gdLst>
                    <a:gd name="connsiteX0" fmla="*/ 0 w 5715"/>
                    <a:gd name="connsiteY0" fmla="*/ 0 h 1904"/>
                    <a:gd name="connsiteX1" fmla="*/ 0 w 5715"/>
                    <a:gd name="connsiteY1" fmla="*/ 1905 h 1904"/>
                    <a:gd name="connsiteX2" fmla="*/ 5715 w 5715"/>
                    <a:gd name="connsiteY2" fmla="*/ 0 h 1904"/>
                    <a:gd name="connsiteX3" fmla="*/ 0 w 5715"/>
                    <a:gd name="connsiteY3" fmla="*/ 0 h 1904"/>
                  </a:gdLst>
                  <a:ahLst/>
                  <a:cxnLst>
                    <a:cxn ang="0">
                      <a:pos x="connsiteX0" y="connsiteY0"/>
                    </a:cxn>
                    <a:cxn ang="0">
                      <a:pos x="connsiteX1" y="connsiteY1"/>
                    </a:cxn>
                    <a:cxn ang="0">
                      <a:pos x="connsiteX2" y="connsiteY2"/>
                    </a:cxn>
                    <a:cxn ang="0">
                      <a:pos x="connsiteX3" y="connsiteY3"/>
                    </a:cxn>
                  </a:cxnLst>
                  <a:rect l="l" t="t" r="r" b="b"/>
                  <a:pathLst>
                    <a:path w="5715" h="1904">
                      <a:moveTo>
                        <a:pt x="0" y="0"/>
                      </a:moveTo>
                      <a:cubicBezTo>
                        <a:pt x="953" y="0"/>
                        <a:pt x="0" y="952"/>
                        <a:pt x="0" y="1905"/>
                      </a:cubicBezTo>
                      <a:lnTo>
                        <a:pt x="5715" y="0"/>
                      </a:lnTo>
                      <a:lnTo>
                        <a:pt x="0" y="0"/>
                      </a:lnTo>
                      <a:close/>
                    </a:path>
                  </a:pathLst>
                </a:custGeom>
                <a:grpFill/>
                <a:ln w="9525" cap="flat">
                  <a:noFill/>
                  <a:prstDash val="solid"/>
                  <a:miter/>
                </a:ln>
              </p:spPr>
              <p:txBody>
                <a:bodyPr rtlCol="0" anchor="ctr"/>
                <a:lstStyle/>
                <a:p>
                  <a:endParaRPr lang="zh-CN" altLang="en-US"/>
                </a:p>
              </p:txBody>
            </p:sp>
            <p:sp>
              <p:nvSpPr>
                <p:cNvPr id="545" name="任意多边形: 形状 544">
                  <a:extLst>
                    <a:ext uri="{FF2B5EF4-FFF2-40B4-BE49-F238E27FC236}">
                      <a16:creationId xmlns:a16="http://schemas.microsoft.com/office/drawing/2014/main" id="{AC0A57E3-BA63-2800-3969-0CAF1A62A5C6}"/>
                    </a:ext>
                  </a:extLst>
                </p:cNvPr>
                <p:cNvSpPr/>
                <p:nvPr/>
              </p:nvSpPr>
              <p:spPr>
                <a:xfrm>
                  <a:off x="9580430" y="4794420"/>
                  <a:ext cx="5298" cy="7040"/>
                </a:xfrm>
                <a:custGeom>
                  <a:avLst/>
                  <a:gdLst>
                    <a:gd name="connsiteX0" fmla="*/ 2722 w 5298"/>
                    <a:gd name="connsiteY0" fmla="*/ 5715 h 7040"/>
                    <a:gd name="connsiteX1" fmla="*/ 3674 w 5298"/>
                    <a:gd name="connsiteY1" fmla="*/ 0 h 7040"/>
                    <a:gd name="connsiteX2" fmla="*/ 2722 w 5298"/>
                    <a:gd name="connsiteY2" fmla="*/ 5715 h 7040"/>
                  </a:gdLst>
                  <a:ahLst/>
                  <a:cxnLst>
                    <a:cxn ang="0">
                      <a:pos x="connsiteX0" y="connsiteY0"/>
                    </a:cxn>
                    <a:cxn ang="0">
                      <a:pos x="connsiteX1" y="connsiteY1"/>
                    </a:cxn>
                    <a:cxn ang="0">
                      <a:pos x="connsiteX2" y="connsiteY2"/>
                    </a:cxn>
                  </a:cxnLst>
                  <a:rect l="l" t="t" r="r" b="b"/>
                  <a:pathLst>
                    <a:path w="5298" h="7040">
                      <a:moveTo>
                        <a:pt x="2722" y="5715"/>
                      </a:moveTo>
                      <a:cubicBezTo>
                        <a:pt x="8437" y="-953"/>
                        <a:pt x="2722" y="1905"/>
                        <a:pt x="3674" y="0"/>
                      </a:cubicBezTo>
                      <a:cubicBezTo>
                        <a:pt x="1770" y="952"/>
                        <a:pt x="-2993" y="10477"/>
                        <a:pt x="2722" y="5715"/>
                      </a:cubicBezTo>
                      <a:close/>
                    </a:path>
                  </a:pathLst>
                </a:custGeom>
                <a:grpFill/>
                <a:ln w="9525" cap="flat">
                  <a:noFill/>
                  <a:prstDash val="solid"/>
                  <a:miter/>
                </a:ln>
              </p:spPr>
              <p:txBody>
                <a:bodyPr rtlCol="0" anchor="ctr"/>
                <a:lstStyle/>
                <a:p>
                  <a:endParaRPr lang="zh-CN" altLang="en-US"/>
                </a:p>
              </p:txBody>
            </p:sp>
          </p:grpSp>
          <p:sp>
            <p:nvSpPr>
              <p:cNvPr id="418" name="任意多边形: 形状 417">
                <a:extLst>
                  <a:ext uri="{FF2B5EF4-FFF2-40B4-BE49-F238E27FC236}">
                    <a16:creationId xmlns:a16="http://schemas.microsoft.com/office/drawing/2014/main" id="{D1811DBD-3395-3594-236B-EAFC0B9FEDBA}"/>
                  </a:ext>
                </a:extLst>
              </p:cNvPr>
              <p:cNvSpPr/>
              <p:nvPr/>
            </p:nvSpPr>
            <p:spPr>
              <a:xfrm>
                <a:off x="9141872" y="4494716"/>
                <a:ext cx="1960245" cy="527305"/>
              </a:xfrm>
              <a:custGeom>
                <a:avLst/>
                <a:gdLst>
                  <a:gd name="connsiteX0" fmla="*/ 1960245 w 1960245"/>
                  <a:gd name="connsiteY0" fmla="*/ 367665 h 527305"/>
                  <a:gd name="connsiteX1" fmla="*/ 1032510 w 1960245"/>
                  <a:gd name="connsiteY1" fmla="*/ 515303 h 527305"/>
                  <a:gd name="connsiteX2" fmla="*/ 0 w 1960245"/>
                  <a:gd name="connsiteY2" fmla="*/ 0 h 527305"/>
                  <a:gd name="connsiteX3" fmla="*/ 1533525 w 1960245"/>
                  <a:gd name="connsiteY3" fmla="*/ 384810 h 527305"/>
                  <a:gd name="connsiteX4" fmla="*/ 1960245 w 1960245"/>
                  <a:gd name="connsiteY4" fmla="*/ 367665 h 5273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60245" h="527305">
                    <a:moveTo>
                      <a:pt x="1960245" y="367665"/>
                    </a:moveTo>
                    <a:cubicBezTo>
                      <a:pt x="1960245" y="367665"/>
                      <a:pt x="1640205" y="579120"/>
                      <a:pt x="1032510" y="515303"/>
                    </a:cubicBezTo>
                    <a:cubicBezTo>
                      <a:pt x="424815" y="452438"/>
                      <a:pt x="0" y="0"/>
                      <a:pt x="0" y="0"/>
                    </a:cubicBezTo>
                    <a:cubicBezTo>
                      <a:pt x="0" y="0"/>
                      <a:pt x="1284923" y="420053"/>
                      <a:pt x="1533525" y="384810"/>
                    </a:cubicBezTo>
                    <a:cubicBezTo>
                      <a:pt x="1782128" y="349567"/>
                      <a:pt x="1960245" y="367665"/>
                      <a:pt x="1960245" y="367665"/>
                    </a:cubicBezTo>
                    <a:close/>
                  </a:path>
                </a:pathLst>
              </a:custGeom>
              <a:solidFill>
                <a:srgbClr val="EFEECE"/>
              </a:solidFill>
              <a:ln w="9525" cap="flat">
                <a:noFill/>
                <a:prstDash val="solid"/>
                <a:miter/>
              </a:ln>
            </p:spPr>
            <p:txBody>
              <a:bodyPr rtlCol="0" anchor="ctr"/>
              <a:lstStyle/>
              <a:p>
                <a:endParaRPr lang="zh-CN" altLang="en-US"/>
              </a:p>
            </p:txBody>
          </p:sp>
          <p:grpSp>
            <p:nvGrpSpPr>
              <p:cNvPr id="419" name="图形 564">
                <a:extLst>
                  <a:ext uri="{FF2B5EF4-FFF2-40B4-BE49-F238E27FC236}">
                    <a16:creationId xmlns:a16="http://schemas.microsoft.com/office/drawing/2014/main" id="{E2F7C7AA-C7D4-096B-C85A-05F9CE3E1684}"/>
                  </a:ext>
                </a:extLst>
              </p:cNvPr>
              <p:cNvGrpSpPr/>
              <p:nvPr/>
            </p:nvGrpSpPr>
            <p:grpSpPr>
              <a:xfrm>
                <a:off x="9749442" y="4672176"/>
                <a:ext cx="168717" cy="501015"/>
                <a:chOff x="9940215" y="4767750"/>
                <a:chExt cx="168717" cy="501015"/>
              </a:xfrm>
              <a:solidFill>
                <a:srgbClr val="646360"/>
              </a:solidFill>
            </p:grpSpPr>
            <p:sp>
              <p:nvSpPr>
                <p:cNvPr id="442" name="任意多边形: 形状 441">
                  <a:extLst>
                    <a:ext uri="{FF2B5EF4-FFF2-40B4-BE49-F238E27FC236}">
                      <a16:creationId xmlns:a16="http://schemas.microsoft.com/office/drawing/2014/main" id="{C3C0384E-B11A-AF9A-5027-D29D126D3406}"/>
                    </a:ext>
                  </a:extLst>
                </p:cNvPr>
                <p:cNvSpPr/>
                <p:nvPr/>
              </p:nvSpPr>
              <p:spPr>
                <a:xfrm>
                  <a:off x="10019397" y="5037307"/>
                  <a:ext cx="3810" cy="9525"/>
                </a:xfrm>
                <a:custGeom>
                  <a:avLst/>
                  <a:gdLst>
                    <a:gd name="connsiteX0" fmla="*/ 0 w 3810"/>
                    <a:gd name="connsiteY0" fmla="*/ 0 h 9525"/>
                    <a:gd name="connsiteX1" fmla="*/ 3810 w 3810"/>
                    <a:gd name="connsiteY1" fmla="*/ 0 h 9525"/>
                    <a:gd name="connsiteX2" fmla="*/ 0 w 3810"/>
                    <a:gd name="connsiteY2" fmla="*/ 0 h 9525"/>
                  </a:gdLst>
                  <a:ahLst/>
                  <a:cxnLst>
                    <a:cxn ang="0">
                      <a:pos x="connsiteX0" y="connsiteY0"/>
                    </a:cxn>
                    <a:cxn ang="0">
                      <a:pos x="connsiteX1" y="connsiteY1"/>
                    </a:cxn>
                    <a:cxn ang="0">
                      <a:pos x="connsiteX2" y="connsiteY2"/>
                    </a:cxn>
                  </a:cxnLst>
                  <a:rect l="l" t="t" r="r" b="b"/>
                  <a:pathLst>
                    <a:path w="3810" h="9525">
                      <a:moveTo>
                        <a:pt x="0" y="0"/>
                      </a:moveTo>
                      <a:cubicBezTo>
                        <a:pt x="953" y="0"/>
                        <a:pt x="2858" y="0"/>
                        <a:pt x="3810" y="0"/>
                      </a:cubicBezTo>
                      <a:cubicBezTo>
                        <a:pt x="3810" y="0"/>
                        <a:pt x="2858" y="0"/>
                        <a:pt x="0" y="0"/>
                      </a:cubicBezTo>
                      <a:close/>
                    </a:path>
                  </a:pathLst>
                </a:custGeom>
                <a:grpFill/>
                <a:ln w="9525" cap="flat">
                  <a:noFill/>
                  <a:prstDash val="solid"/>
                  <a:miter/>
                </a:ln>
              </p:spPr>
              <p:txBody>
                <a:bodyPr rtlCol="0" anchor="ctr"/>
                <a:lstStyle/>
                <a:p>
                  <a:endParaRPr lang="zh-CN" altLang="en-US"/>
                </a:p>
              </p:txBody>
            </p:sp>
            <p:sp>
              <p:nvSpPr>
                <p:cNvPr id="443" name="任意多边形: 形状 442">
                  <a:extLst>
                    <a:ext uri="{FF2B5EF4-FFF2-40B4-BE49-F238E27FC236}">
                      <a16:creationId xmlns:a16="http://schemas.microsoft.com/office/drawing/2014/main" id="{D3975310-A371-DC6B-D878-99B5C4229F53}"/>
                    </a:ext>
                  </a:extLst>
                </p:cNvPr>
                <p:cNvSpPr/>
                <p:nvPr/>
              </p:nvSpPr>
              <p:spPr>
                <a:xfrm>
                  <a:off x="10003204" y="4937295"/>
                  <a:ext cx="952" cy="9525"/>
                </a:xfrm>
                <a:custGeom>
                  <a:avLst/>
                  <a:gdLst>
                    <a:gd name="connsiteX0" fmla="*/ 953 w 952"/>
                    <a:gd name="connsiteY0" fmla="*/ 0 h 9525"/>
                    <a:gd name="connsiteX1" fmla="*/ 953 w 952"/>
                    <a:gd name="connsiteY1" fmla="*/ 0 h 9525"/>
                    <a:gd name="connsiteX2" fmla="*/ 0 w 952"/>
                    <a:gd name="connsiteY2" fmla="*/ 0 h 9525"/>
                    <a:gd name="connsiteX3" fmla="*/ 953 w 952"/>
                    <a:gd name="connsiteY3" fmla="*/ 0 h 9525"/>
                  </a:gdLst>
                  <a:ahLst/>
                  <a:cxnLst>
                    <a:cxn ang="0">
                      <a:pos x="connsiteX0" y="connsiteY0"/>
                    </a:cxn>
                    <a:cxn ang="0">
                      <a:pos x="connsiteX1" y="connsiteY1"/>
                    </a:cxn>
                    <a:cxn ang="0">
                      <a:pos x="connsiteX2" y="connsiteY2"/>
                    </a:cxn>
                    <a:cxn ang="0">
                      <a:pos x="connsiteX3" y="connsiteY3"/>
                    </a:cxn>
                  </a:cxnLst>
                  <a:rect l="l" t="t" r="r" b="b"/>
                  <a:pathLst>
                    <a:path w="952" h="9525">
                      <a:moveTo>
                        <a:pt x="953" y="0"/>
                      </a:moveTo>
                      <a:cubicBezTo>
                        <a:pt x="953" y="0"/>
                        <a:pt x="953" y="0"/>
                        <a:pt x="953" y="0"/>
                      </a:cubicBezTo>
                      <a:lnTo>
                        <a:pt x="0" y="0"/>
                      </a:lnTo>
                      <a:lnTo>
                        <a:pt x="953" y="0"/>
                      </a:lnTo>
                      <a:close/>
                    </a:path>
                  </a:pathLst>
                </a:custGeom>
                <a:grpFill/>
                <a:ln w="9525" cap="flat">
                  <a:noFill/>
                  <a:prstDash val="solid"/>
                  <a:miter/>
                </a:ln>
              </p:spPr>
              <p:txBody>
                <a:bodyPr rtlCol="0" anchor="ctr"/>
                <a:lstStyle/>
                <a:p>
                  <a:endParaRPr lang="zh-CN" altLang="en-US"/>
                </a:p>
              </p:txBody>
            </p:sp>
            <p:sp>
              <p:nvSpPr>
                <p:cNvPr id="444" name="任意多边形: 形状 443">
                  <a:extLst>
                    <a:ext uri="{FF2B5EF4-FFF2-40B4-BE49-F238E27FC236}">
                      <a16:creationId xmlns:a16="http://schemas.microsoft.com/office/drawing/2014/main" id="{ED11E7DA-9FF5-8465-B986-1ACDE705ED94}"/>
                    </a:ext>
                  </a:extLst>
                </p:cNvPr>
                <p:cNvSpPr/>
                <p:nvPr/>
              </p:nvSpPr>
              <p:spPr>
                <a:xfrm>
                  <a:off x="9998442" y="4937295"/>
                  <a:ext cx="4762" cy="1346"/>
                </a:xfrm>
                <a:custGeom>
                  <a:avLst/>
                  <a:gdLst>
                    <a:gd name="connsiteX0" fmla="*/ 4763 w 4762"/>
                    <a:gd name="connsiteY0" fmla="*/ 0 h 1346"/>
                    <a:gd name="connsiteX1" fmla="*/ 0 w 4762"/>
                    <a:gd name="connsiteY1" fmla="*/ 952 h 1346"/>
                    <a:gd name="connsiteX2" fmla="*/ 4763 w 4762"/>
                    <a:gd name="connsiteY2" fmla="*/ 0 h 1346"/>
                  </a:gdLst>
                  <a:ahLst/>
                  <a:cxnLst>
                    <a:cxn ang="0">
                      <a:pos x="connsiteX0" y="connsiteY0"/>
                    </a:cxn>
                    <a:cxn ang="0">
                      <a:pos x="connsiteX1" y="connsiteY1"/>
                    </a:cxn>
                    <a:cxn ang="0">
                      <a:pos x="connsiteX2" y="connsiteY2"/>
                    </a:cxn>
                  </a:cxnLst>
                  <a:rect l="l" t="t" r="r" b="b"/>
                  <a:pathLst>
                    <a:path w="4762" h="1346">
                      <a:moveTo>
                        <a:pt x="4763" y="0"/>
                      </a:moveTo>
                      <a:lnTo>
                        <a:pt x="0" y="952"/>
                      </a:lnTo>
                      <a:cubicBezTo>
                        <a:pt x="1905" y="1905"/>
                        <a:pt x="2858" y="952"/>
                        <a:pt x="4763" y="0"/>
                      </a:cubicBezTo>
                      <a:close/>
                    </a:path>
                  </a:pathLst>
                </a:custGeom>
                <a:grpFill/>
                <a:ln w="9525" cap="flat">
                  <a:noFill/>
                  <a:prstDash val="solid"/>
                  <a:miter/>
                </a:ln>
              </p:spPr>
              <p:txBody>
                <a:bodyPr rtlCol="0" anchor="ctr"/>
                <a:lstStyle/>
                <a:p>
                  <a:endParaRPr lang="zh-CN" altLang="en-US"/>
                </a:p>
              </p:txBody>
            </p:sp>
            <p:sp>
              <p:nvSpPr>
                <p:cNvPr id="445" name="任意多边形: 形状 444">
                  <a:extLst>
                    <a:ext uri="{FF2B5EF4-FFF2-40B4-BE49-F238E27FC236}">
                      <a16:creationId xmlns:a16="http://schemas.microsoft.com/office/drawing/2014/main" id="{5E51238B-12B4-E82C-4DB6-9D6E6B9A2A48}"/>
                    </a:ext>
                  </a:extLst>
                </p:cNvPr>
                <p:cNvSpPr/>
                <p:nvPr/>
              </p:nvSpPr>
              <p:spPr>
                <a:xfrm>
                  <a:off x="10052734" y="5040165"/>
                  <a:ext cx="6667" cy="1904"/>
                </a:xfrm>
                <a:custGeom>
                  <a:avLst/>
                  <a:gdLst>
                    <a:gd name="connsiteX0" fmla="*/ 0 w 6667"/>
                    <a:gd name="connsiteY0" fmla="*/ 0 h 1904"/>
                    <a:gd name="connsiteX1" fmla="*/ 6668 w 6667"/>
                    <a:gd name="connsiteY1" fmla="*/ 1905 h 1904"/>
                    <a:gd name="connsiteX2" fmla="*/ 0 w 6667"/>
                    <a:gd name="connsiteY2" fmla="*/ 0 h 1904"/>
                  </a:gdLst>
                  <a:ahLst/>
                  <a:cxnLst>
                    <a:cxn ang="0">
                      <a:pos x="connsiteX0" y="connsiteY0"/>
                    </a:cxn>
                    <a:cxn ang="0">
                      <a:pos x="connsiteX1" y="connsiteY1"/>
                    </a:cxn>
                    <a:cxn ang="0">
                      <a:pos x="connsiteX2" y="connsiteY2"/>
                    </a:cxn>
                  </a:cxnLst>
                  <a:rect l="l" t="t" r="r" b="b"/>
                  <a:pathLst>
                    <a:path w="6667" h="1904">
                      <a:moveTo>
                        <a:pt x="0" y="0"/>
                      </a:moveTo>
                      <a:cubicBezTo>
                        <a:pt x="953" y="952"/>
                        <a:pt x="2858" y="952"/>
                        <a:pt x="6668" y="1905"/>
                      </a:cubicBezTo>
                      <a:lnTo>
                        <a:pt x="0" y="0"/>
                      </a:lnTo>
                      <a:close/>
                    </a:path>
                  </a:pathLst>
                </a:custGeom>
                <a:grpFill/>
                <a:ln w="9525" cap="flat">
                  <a:noFill/>
                  <a:prstDash val="solid"/>
                  <a:miter/>
                </a:ln>
              </p:spPr>
              <p:txBody>
                <a:bodyPr rtlCol="0" anchor="ctr"/>
                <a:lstStyle/>
                <a:p>
                  <a:endParaRPr lang="zh-CN" altLang="en-US"/>
                </a:p>
              </p:txBody>
            </p:sp>
            <p:sp>
              <p:nvSpPr>
                <p:cNvPr id="446" name="任意多边形: 形状 445">
                  <a:extLst>
                    <a:ext uri="{FF2B5EF4-FFF2-40B4-BE49-F238E27FC236}">
                      <a16:creationId xmlns:a16="http://schemas.microsoft.com/office/drawing/2014/main" id="{4DAD89D9-958E-4F93-A95B-3E5F675C23F7}"/>
                    </a:ext>
                  </a:extLst>
                </p:cNvPr>
                <p:cNvSpPr/>
                <p:nvPr/>
              </p:nvSpPr>
              <p:spPr>
                <a:xfrm>
                  <a:off x="10069879" y="5024925"/>
                  <a:ext cx="1904" cy="952"/>
                </a:xfrm>
                <a:custGeom>
                  <a:avLst/>
                  <a:gdLst>
                    <a:gd name="connsiteX0" fmla="*/ 0 w 1904"/>
                    <a:gd name="connsiteY0" fmla="*/ 953 h 952"/>
                    <a:gd name="connsiteX1" fmla="*/ 1905 w 1904"/>
                    <a:gd name="connsiteY1" fmla="*/ 0 h 952"/>
                    <a:gd name="connsiteX2" fmla="*/ 0 w 1904"/>
                    <a:gd name="connsiteY2" fmla="*/ 953 h 952"/>
                  </a:gdLst>
                  <a:ahLst/>
                  <a:cxnLst>
                    <a:cxn ang="0">
                      <a:pos x="connsiteX0" y="connsiteY0"/>
                    </a:cxn>
                    <a:cxn ang="0">
                      <a:pos x="connsiteX1" y="connsiteY1"/>
                    </a:cxn>
                    <a:cxn ang="0">
                      <a:pos x="connsiteX2" y="connsiteY2"/>
                    </a:cxn>
                  </a:cxnLst>
                  <a:rect l="l" t="t" r="r" b="b"/>
                  <a:pathLst>
                    <a:path w="1904" h="952">
                      <a:moveTo>
                        <a:pt x="0" y="953"/>
                      </a:moveTo>
                      <a:cubicBezTo>
                        <a:pt x="953" y="953"/>
                        <a:pt x="1905" y="0"/>
                        <a:pt x="1905" y="0"/>
                      </a:cubicBezTo>
                      <a:cubicBezTo>
                        <a:pt x="1905" y="0"/>
                        <a:pt x="953" y="953"/>
                        <a:pt x="0" y="953"/>
                      </a:cubicBezTo>
                      <a:close/>
                    </a:path>
                  </a:pathLst>
                </a:custGeom>
                <a:grpFill/>
                <a:ln w="9525" cap="flat">
                  <a:noFill/>
                  <a:prstDash val="solid"/>
                  <a:miter/>
                </a:ln>
              </p:spPr>
              <p:txBody>
                <a:bodyPr rtlCol="0" anchor="ctr"/>
                <a:lstStyle/>
                <a:p>
                  <a:endParaRPr lang="zh-CN" altLang="en-US"/>
                </a:p>
              </p:txBody>
            </p:sp>
            <p:sp>
              <p:nvSpPr>
                <p:cNvPr id="447" name="任意多边形: 形状 446">
                  <a:extLst>
                    <a:ext uri="{FF2B5EF4-FFF2-40B4-BE49-F238E27FC236}">
                      <a16:creationId xmlns:a16="http://schemas.microsoft.com/office/drawing/2014/main" id="{823D5F9E-8FC8-437C-CE32-CFC3DD0B79A6}"/>
                    </a:ext>
                  </a:extLst>
                </p:cNvPr>
                <p:cNvSpPr/>
                <p:nvPr/>
              </p:nvSpPr>
              <p:spPr>
                <a:xfrm>
                  <a:off x="10021302" y="5130652"/>
                  <a:ext cx="1904" cy="9525"/>
                </a:xfrm>
                <a:custGeom>
                  <a:avLst/>
                  <a:gdLst>
                    <a:gd name="connsiteX0" fmla="*/ 1905 w 1904"/>
                    <a:gd name="connsiteY0" fmla="*/ 0 h 9525"/>
                    <a:gd name="connsiteX1" fmla="*/ 0 w 1904"/>
                    <a:gd name="connsiteY1" fmla="*/ 0 h 9525"/>
                    <a:gd name="connsiteX2" fmla="*/ 1905 w 1904"/>
                    <a:gd name="connsiteY2" fmla="*/ 0 h 9525"/>
                  </a:gdLst>
                  <a:ahLst/>
                  <a:cxnLst>
                    <a:cxn ang="0">
                      <a:pos x="connsiteX0" y="connsiteY0"/>
                    </a:cxn>
                    <a:cxn ang="0">
                      <a:pos x="connsiteX1" y="connsiteY1"/>
                    </a:cxn>
                    <a:cxn ang="0">
                      <a:pos x="connsiteX2" y="connsiteY2"/>
                    </a:cxn>
                  </a:cxnLst>
                  <a:rect l="l" t="t" r="r" b="b"/>
                  <a:pathLst>
                    <a:path w="1904" h="9525">
                      <a:moveTo>
                        <a:pt x="1905" y="0"/>
                      </a:moveTo>
                      <a:cubicBezTo>
                        <a:pt x="952" y="0"/>
                        <a:pt x="952" y="0"/>
                        <a:pt x="0" y="0"/>
                      </a:cubicBezTo>
                      <a:cubicBezTo>
                        <a:pt x="952" y="0"/>
                        <a:pt x="952" y="0"/>
                        <a:pt x="1905" y="0"/>
                      </a:cubicBezTo>
                      <a:close/>
                    </a:path>
                  </a:pathLst>
                </a:custGeom>
                <a:grpFill/>
                <a:ln w="9525" cap="flat">
                  <a:noFill/>
                  <a:prstDash val="solid"/>
                  <a:miter/>
                </a:ln>
              </p:spPr>
              <p:txBody>
                <a:bodyPr rtlCol="0" anchor="ctr"/>
                <a:lstStyle/>
                <a:p>
                  <a:endParaRPr lang="zh-CN" altLang="en-US"/>
                </a:p>
              </p:txBody>
            </p:sp>
            <p:sp>
              <p:nvSpPr>
                <p:cNvPr id="448" name="任意多边形: 形状 447">
                  <a:extLst>
                    <a:ext uri="{FF2B5EF4-FFF2-40B4-BE49-F238E27FC236}">
                      <a16:creationId xmlns:a16="http://schemas.microsoft.com/office/drawing/2014/main" id="{A24D469F-7251-207E-34CE-A65563621A71}"/>
                    </a:ext>
                  </a:extLst>
                </p:cNvPr>
                <p:cNvSpPr/>
                <p:nvPr/>
              </p:nvSpPr>
              <p:spPr>
                <a:xfrm>
                  <a:off x="10032732" y="5135415"/>
                  <a:ext cx="1346" cy="1904"/>
                </a:xfrm>
                <a:custGeom>
                  <a:avLst/>
                  <a:gdLst>
                    <a:gd name="connsiteX0" fmla="*/ 0 w 1346"/>
                    <a:gd name="connsiteY0" fmla="*/ 0 h 1904"/>
                    <a:gd name="connsiteX1" fmla="*/ 0 w 1346"/>
                    <a:gd name="connsiteY1" fmla="*/ 1905 h 1904"/>
                    <a:gd name="connsiteX2" fmla="*/ 952 w 1346"/>
                    <a:gd name="connsiteY2" fmla="*/ 1905 h 1904"/>
                    <a:gd name="connsiteX3" fmla="*/ 0 w 1346"/>
                    <a:gd name="connsiteY3" fmla="*/ 0 h 1904"/>
                  </a:gdLst>
                  <a:ahLst/>
                  <a:cxnLst>
                    <a:cxn ang="0">
                      <a:pos x="connsiteX0" y="connsiteY0"/>
                    </a:cxn>
                    <a:cxn ang="0">
                      <a:pos x="connsiteX1" y="connsiteY1"/>
                    </a:cxn>
                    <a:cxn ang="0">
                      <a:pos x="connsiteX2" y="connsiteY2"/>
                    </a:cxn>
                    <a:cxn ang="0">
                      <a:pos x="connsiteX3" y="connsiteY3"/>
                    </a:cxn>
                  </a:cxnLst>
                  <a:rect l="l" t="t" r="r" b="b"/>
                  <a:pathLst>
                    <a:path w="1346" h="1904">
                      <a:moveTo>
                        <a:pt x="0" y="0"/>
                      </a:moveTo>
                      <a:cubicBezTo>
                        <a:pt x="0" y="952"/>
                        <a:pt x="0" y="952"/>
                        <a:pt x="0" y="1905"/>
                      </a:cubicBezTo>
                      <a:lnTo>
                        <a:pt x="952" y="1905"/>
                      </a:lnTo>
                      <a:cubicBezTo>
                        <a:pt x="1905" y="1905"/>
                        <a:pt x="952" y="952"/>
                        <a:pt x="0" y="0"/>
                      </a:cubicBezTo>
                      <a:close/>
                    </a:path>
                  </a:pathLst>
                </a:custGeom>
                <a:grpFill/>
                <a:ln w="9525" cap="flat">
                  <a:noFill/>
                  <a:prstDash val="solid"/>
                  <a:miter/>
                </a:ln>
              </p:spPr>
              <p:txBody>
                <a:bodyPr rtlCol="0" anchor="ctr"/>
                <a:lstStyle/>
                <a:p>
                  <a:endParaRPr lang="zh-CN" altLang="en-US"/>
                </a:p>
              </p:txBody>
            </p:sp>
            <p:sp>
              <p:nvSpPr>
                <p:cNvPr id="449" name="任意多边形: 形状 448">
                  <a:extLst>
                    <a:ext uri="{FF2B5EF4-FFF2-40B4-BE49-F238E27FC236}">
                      <a16:creationId xmlns:a16="http://schemas.microsoft.com/office/drawing/2014/main" id="{38F12DAA-162C-85CE-1DD6-CFB748EC717A}"/>
                    </a:ext>
                  </a:extLst>
                </p:cNvPr>
                <p:cNvSpPr/>
                <p:nvPr/>
              </p:nvSpPr>
              <p:spPr>
                <a:xfrm>
                  <a:off x="10038447" y="5131604"/>
                  <a:ext cx="952" cy="952"/>
                </a:xfrm>
                <a:custGeom>
                  <a:avLst/>
                  <a:gdLst>
                    <a:gd name="connsiteX0" fmla="*/ 0 w 952"/>
                    <a:gd name="connsiteY0" fmla="*/ 0 h 952"/>
                    <a:gd name="connsiteX1" fmla="*/ 953 w 952"/>
                    <a:gd name="connsiteY1" fmla="*/ 953 h 952"/>
                    <a:gd name="connsiteX2" fmla="*/ 0 w 952"/>
                    <a:gd name="connsiteY2" fmla="*/ 0 h 952"/>
                  </a:gdLst>
                  <a:ahLst/>
                  <a:cxnLst>
                    <a:cxn ang="0">
                      <a:pos x="connsiteX0" y="connsiteY0"/>
                    </a:cxn>
                    <a:cxn ang="0">
                      <a:pos x="connsiteX1" y="connsiteY1"/>
                    </a:cxn>
                    <a:cxn ang="0">
                      <a:pos x="connsiteX2" y="connsiteY2"/>
                    </a:cxn>
                  </a:cxnLst>
                  <a:rect l="l" t="t" r="r" b="b"/>
                  <a:pathLst>
                    <a:path w="952" h="952">
                      <a:moveTo>
                        <a:pt x="0" y="0"/>
                      </a:moveTo>
                      <a:lnTo>
                        <a:pt x="953" y="953"/>
                      </a:lnTo>
                      <a:cubicBezTo>
                        <a:pt x="953" y="953"/>
                        <a:pt x="0" y="953"/>
                        <a:pt x="0" y="0"/>
                      </a:cubicBezTo>
                      <a:close/>
                    </a:path>
                  </a:pathLst>
                </a:custGeom>
                <a:grpFill/>
                <a:ln w="9525" cap="flat">
                  <a:noFill/>
                  <a:prstDash val="solid"/>
                  <a:miter/>
                </a:ln>
              </p:spPr>
              <p:txBody>
                <a:bodyPr rtlCol="0" anchor="ctr"/>
                <a:lstStyle/>
                <a:p>
                  <a:endParaRPr lang="zh-CN" altLang="en-US"/>
                </a:p>
              </p:txBody>
            </p:sp>
            <p:sp>
              <p:nvSpPr>
                <p:cNvPr id="450" name="任意多边形: 形状 449">
                  <a:extLst>
                    <a:ext uri="{FF2B5EF4-FFF2-40B4-BE49-F238E27FC236}">
                      <a16:creationId xmlns:a16="http://schemas.microsoft.com/office/drawing/2014/main" id="{DCC83B35-83F3-E37C-7294-4494A4827A07}"/>
                    </a:ext>
                  </a:extLst>
                </p:cNvPr>
                <p:cNvSpPr/>
                <p:nvPr/>
              </p:nvSpPr>
              <p:spPr>
                <a:xfrm>
                  <a:off x="10101312" y="5169704"/>
                  <a:ext cx="4762" cy="9525"/>
                </a:xfrm>
                <a:custGeom>
                  <a:avLst/>
                  <a:gdLst>
                    <a:gd name="connsiteX0" fmla="*/ 0 w 4762"/>
                    <a:gd name="connsiteY0" fmla="*/ 0 h 9525"/>
                    <a:gd name="connsiteX1" fmla="*/ 4763 w 4762"/>
                    <a:gd name="connsiteY1" fmla="*/ 0 h 9525"/>
                    <a:gd name="connsiteX2" fmla="*/ 0 w 4762"/>
                    <a:gd name="connsiteY2" fmla="*/ 0 h 9525"/>
                  </a:gdLst>
                  <a:ahLst/>
                  <a:cxnLst>
                    <a:cxn ang="0">
                      <a:pos x="connsiteX0" y="connsiteY0"/>
                    </a:cxn>
                    <a:cxn ang="0">
                      <a:pos x="connsiteX1" y="connsiteY1"/>
                    </a:cxn>
                    <a:cxn ang="0">
                      <a:pos x="connsiteX2" y="connsiteY2"/>
                    </a:cxn>
                  </a:cxnLst>
                  <a:rect l="l" t="t" r="r" b="b"/>
                  <a:pathLst>
                    <a:path w="4762" h="9525">
                      <a:moveTo>
                        <a:pt x="0" y="0"/>
                      </a:moveTo>
                      <a:lnTo>
                        <a:pt x="4763" y="0"/>
                      </a:lnTo>
                      <a:cubicBezTo>
                        <a:pt x="2858" y="0"/>
                        <a:pt x="1905" y="0"/>
                        <a:pt x="0" y="0"/>
                      </a:cubicBezTo>
                      <a:close/>
                    </a:path>
                  </a:pathLst>
                </a:custGeom>
                <a:grpFill/>
                <a:ln w="9525" cap="flat">
                  <a:noFill/>
                  <a:prstDash val="solid"/>
                  <a:miter/>
                </a:ln>
              </p:spPr>
              <p:txBody>
                <a:bodyPr rtlCol="0" anchor="ctr"/>
                <a:lstStyle/>
                <a:p>
                  <a:endParaRPr lang="zh-CN" altLang="en-US"/>
                </a:p>
              </p:txBody>
            </p:sp>
            <p:sp>
              <p:nvSpPr>
                <p:cNvPr id="451" name="任意多边形: 形状 450">
                  <a:extLst>
                    <a:ext uri="{FF2B5EF4-FFF2-40B4-BE49-F238E27FC236}">
                      <a16:creationId xmlns:a16="http://schemas.microsoft.com/office/drawing/2014/main" id="{A209ECBB-FFED-5496-1D1F-274E4F45A523}"/>
                    </a:ext>
                  </a:extLst>
                </p:cNvPr>
                <p:cNvSpPr/>
                <p:nvPr/>
              </p:nvSpPr>
              <p:spPr>
                <a:xfrm>
                  <a:off x="10017492" y="5129276"/>
                  <a:ext cx="4762" cy="423"/>
                </a:xfrm>
                <a:custGeom>
                  <a:avLst/>
                  <a:gdLst>
                    <a:gd name="connsiteX0" fmla="*/ 0 w 4762"/>
                    <a:gd name="connsiteY0" fmla="*/ 423 h 423"/>
                    <a:gd name="connsiteX1" fmla="*/ 4763 w 4762"/>
                    <a:gd name="connsiteY1" fmla="*/ 423 h 423"/>
                    <a:gd name="connsiteX2" fmla="*/ 0 w 4762"/>
                    <a:gd name="connsiteY2" fmla="*/ 423 h 423"/>
                  </a:gdLst>
                  <a:ahLst/>
                  <a:cxnLst>
                    <a:cxn ang="0">
                      <a:pos x="connsiteX0" y="connsiteY0"/>
                    </a:cxn>
                    <a:cxn ang="0">
                      <a:pos x="connsiteX1" y="connsiteY1"/>
                    </a:cxn>
                    <a:cxn ang="0">
                      <a:pos x="connsiteX2" y="connsiteY2"/>
                    </a:cxn>
                  </a:cxnLst>
                  <a:rect l="l" t="t" r="r" b="b"/>
                  <a:pathLst>
                    <a:path w="4762" h="423">
                      <a:moveTo>
                        <a:pt x="0" y="423"/>
                      </a:moveTo>
                      <a:cubicBezTo>
                        <a:pt x="953" y="423"/>
                        <a:pt x="2858" y="423"/>
                        <a:pt x="4763" y="423"/>
                      </a:cubicBezTo>
                      <a:cubicBezTo>
                        <a:pt x="2858" y="423"/>
                        <a:pt x="1905" y="-529"/>
                        <a:pt x="0" y="423"/>
                      </a:cubicBezTo>
                      <a:close/>
                    </a:path>
                  </a:pathLst>
                </a:custGeom>
                <a:grpFill/>
                <a:ln w="9525" cap="flat">
                  <a:noFill/>
                  <a:prstDash val="solid"/>
                  <a:miter/>
                </a:ln>
              </p:spPr>
              <p:txBody>
                <a:bodyPr rtlCol="0" anchor="ctr"/>
                <a:lstStyle/>
                <a:p>
                  <a:endParaRPr lang="zh-CN" altLang="en-US"/>
                </a:p>
              </p:txBody>
            </p:sp>
            <p:sp>
              <p:nvSpPr>
                <p:cNvPr id="452" name="任意多边形: 形状 451">
                  <a:extLst>
                    <a:ext uri="{FF2B5EF4-FFF2-40B4-BE49-F238E27FC236}">
                      <a16:creationId xmlns:a16="http://schemas.microsoft.com/office/drawing/2014/main" id="{5A821911-BC63-C518-1DBF-AEE743211757}"/>
                    </a:ext>
                  </a:extLst>
                </p:cNvPr>
                <p:cNvSpPr/>
                <p:nvPr/>
              </p:nvSpPr>
              <p:spPr>
                <a:xfrm>
                  <a:off x="10016540" y="5037545"/>
                  <a:ext cx="1904" cy="714"/>
                </a:xfrm>
                <a:custGeom>
                  <a:avLst/>
                  <a:gdLst>
                    <a:gd name="connsiteX0" fmla="*/ 0 w 1904"/>
                    <a:gd name="connsiteY0" fmla="*/ 714 h 714"/>
                    <a:gd name="connsiteX1" fmla="*/ 1905 w 1904"/>
                    <a:gd name="connsiteY1" fmla="*/ 714 h 714"/>
                    <a:gd name="connsiteX2" fmla="*/ 0 w 1904"/>
                    <a:gd name="connsiteY2" fmla="*/ 714 h 714"/>
                  </a:gdLst>
                  <a:ahLst/>
                  <a:cxnLst>
                    <a:cxn ang="0">
                      <a:pos x="connsiteX0" y="connsiteY0"/>
                    </a:cxn>
                    <a:cxn ang="0">
                      <a:pos x="connsiteX1" y="connsiteY1"/>
                    </a:cxn>
                    <a:cxn ang="0">
                      <a:pos x="connsiteX2" y="connsiteY2"/>
                    </a:cxn>
                  </a:cxnLst>
                  <a:rect l="l" t="t" r="r" b="b"/>
                  <a:pathLst>
                    <a:path w="1904" h="714">
                      <a:moveTo>
                        <a:pt x="0" y="714"/>
                      </a:moveTo>
                      <a:cubicBezTo>
                        <a:pt x="952" y="714"/>
                        <a:pt x="1905" y="714"/>
                        <a:pt x="1905" y="714"/>
                      </a:cubicBezTo>
                      <a:cubicBezTo>
                        <a:pt x="1905" y="-238"/>
                        <a:pt x="952" y="-238"/>
                        <a:pt x="0" y="714"/>
                      </a:cubicBezTo>
                      <a:close/>
                    </a:path>
                  </a:pathLst>
                </a:custGeom>
                <a:grpFill/>
                <a:ln w="9525" cap="flat">
                  <a:noFill/>
                  <a:prstDash val="solid"/>
                  <a:miter/>
                </a:ln>
              </p:spPr>
              <p:txBody>
                <a:bodyPr rtlCol="0" anchor="ctr"/>
                <a:lstStyle/>
                <a:p>
                  <a:endParaRPr lang="zh-CN" altLang="en-US"/>
                </a:p>
              </p:txBody>
            </p:sp>
            <p:sp>
              <p:nvSpPr>
                <p:cNvPr id="453" name="任意多边形: 形状 452">
                  <a:extLst>
                    <a:ext uri="{FF2B5EF4-FFF2-40B4-BE49-F238E27FC236}">
                      <a16:creationId xmlns:a16="http://schemas.microsoft.com/office/drawing/2014/main" id="{19822471-7A58-D0DF-17BF-C6FB1ED04252}"/>
                    </a:ext>
                  </a:extLst>
                </p:cNvPr>
                <p:cNvSpPr/>
                <p:nvPr/>
              </p:nvSpPr>
              <p:spPr>
                <a:xfrm>
                  <a:off x="10052734" y="5046409"/>
                  <a:ext cx="9525" cy="423"/>
                </a:xfrm>
                <a:custGeom>
                  <a:avLst/>
                  <a:gdLst>
                    <a:gd name="connsiteX0" fmla="*/ 0 w 9525"/>
                    <a:gd name="connsiteY0" fmla="*/ 423 h 423"/>
                    <a:gd name="connsiteX1" fmla="*/ 0 w 9525"/>
                    <a:gd name="connsiteY1" fmla="*/ 423 h 423"/>
                    <a:gd name="connsiteX2" fmla="*/ 0 w 9525"/>
                    <a:gd name="connsiteY2" fmla="*/ 423 h 423"/>
                  </a:gdLst>
                  <a:ahLst/>
                  <a:cxnLst>
                    <a:cxn ang="0">
                      <a:pos x="connsiteX0" y="connsiteY0"/>
                    </a:cxn>
                    <a:cxn ang="0">
                      <a:pos x="connsiteX1" y="connsiteY1"/>
                    </a:cxn>
                    <a:cxn ang="0">
                      <a:pos x="connsiteX2" y="connsiteY2"/>
                    </a:cxn>
                  </a:cxnLst>
                  <a:rect l="l" t="t" r="r" b="b"/>
                  <a:pathLst>
                    <a:path w="9525" h="423">
                      <a:moveTo>
                        <a:pt x="0" y="423"/>
                      </a:moveTo>
                      <a:lnTo>
                        <a:pt x="0" y="423"/>
                      </a:lnTo>
                      <a:cubicBezTo>
                        <a:pt x="0" y="-529"/>
                        <a:pt x="0" y="423"/>
                        <a:pt x="0" y="423"/>
                      </a:cubicBezTo>
                      <a:close/>
                    </a:path>
                  </a:pathLst>
                </a:custGeom>
                <a:grpFill/>
                <a:ln w="9525" cap="flat">
                  <a:noFill/>
                  <a:prstDash val="solid"/>
                  <a:miter/>
                </a:ln>
              </p:spPr>
              <p:txBody>
                <a:bodyPr rtlCol="0" anchor="ctr"/>
                <a:lstStyle/>
                <a:p>
                  <a:endParaRPr lang="zh-CN" altLang="en-US"/>
                </a:p>
              </p:txBody>
            </p:sp>
            <p:sp>
              <p:nvSpPr>
                <p:cNvPr id="454" name="任意多边形: 形状 453">
                  <a:extLst>
                    <a:ext uri="{FF2B5EF4-FFF2-40B4-BE49-F238E27FC236}">
                      <a16:creationId xmlns:a16="http://schemas.microsoft.com/office/drawing/2014/main" id="{2AC2FCF9-428C-0742-80FE-E5DA8C77D794}"/>
                    </a:ext>
                  </a:extLst>
                </p:cNvPr>
                <p:cNvSpPr/>
                <p:nvPr/>
              </p:nvSpPr>
              <p:spPr>
                <a:xfrm>
                  <a:off x="9987012" y="4901100"/>
                  <a:ext cx="2857" cy="1904"/>
                </a:xfrm>
                <a:custGeom>
                  <a:avLst/>
                  <a:gdLst>
                    <a:gd name="connsiteX0" fmla="*/ 2858 w 2857"/>
                    <a:gd name="connsiteY0" fmla="*/ 1905 h 1904"/>
                    <a:gd name="connsiteX1" fmla="*/ 0 w 2857"/>
                    <a:gd name="connsiteY1" fmla="*/ 0 h 1904"/>
                    <a:gd name="connsiteX2" fmla="*/ 2858 w 2857"/>
                    <a:gd name="connsiteY2" fmla="*/ 1905 h 1904"/>
                  </a:gdLst>
                  <a:ahLst/>
                  <a:cxnLst>
                    <a:cxn ang="0">
                      <a:pos x="connsiteX0" y="connsiteY0"/>
                    </a:cxn>
                    <a:cxn ang="0">
                      <a:pos x="connsiteX1" y="connsiteY1"/>
                    </a:cxn>
                    <a:cxn ang="0">
                      <a:pos x="connsiteX2" y="connsiteY2"/>
                    </a:cxn>
                  </a:cxnLst>
                  <a:rect l="l" t="t" r="r" b="b"/>
                  <a:pathLst>
                    <a:path w="2857" h="1904">
                      <a:moveTo>
                        <a:pt x="2858" y="1905"/>
                      </a:moveTo>
                      <a:cubicBezTo>
                        <a:pt x="1905" y="953"/>
                        <a:pt x="953" y="0"/>
                        <a:pt x="0" y="0"/>
                      </a:cubicBezTo>
                      <a:cubicBezTo>
                        <a:pt x="0" y="1905"/>
                        <a:pt x="953" y="1905"/>
                        <a:pt x="2858" y="1905"/>
                      </a:cubicBezTo>
                      <a:close/>
                    </a:path>
                  </a:pathLst>
                </a:custGeom>
                <a:grpFill/>
                <a:ln w="9525" cap="flat">
                  <a:noFill/>
                  <a:prstDash val="solid"/>
                  <a:miter/>
                </a:ln>
              </p:spPr>
              <p:txBody>
                <a:bodyPr rtlCol="0" anchor="ctr"/>
                <a:lstStyle/>
                <a:p>
                  <a:endParaRPr lang="zh-CN" altLang="en-US"/>
                </a:p>
              </p:txBody>
            </p:sp>
            <p:sp>
              <p:nvSpPr>
                <p:cNvPr id="455" name="任意多边形: 形状 454">
                  <a:extLst>
                    <a:ext uri="{FF2B5EF4-FFF2-40B4-BE49-F238E27FC236}">
                      <a16:creationId xmlns:a16="http://schemas.microsoft.com/office/drawing/2014/main" id="{86E69827-1256-CBA7-3012-D6DCC483D808}"/>
                    </a:ext>
                  </a:extLst>
                </p:cNvPr>
                <p:cNvSpPr/>
                <p:nvPr/>
              </p:nvSpPr>
              <p:spPr>
                <a:xfrm>
                  <a:off x="9990822" y="4895384"/>
                  <a:ext cx="96951" cy="216111"/>
                </a:xfrm>
                <a:custGeom>
                  <a:avLst/>
                  <a:gdLst>
                    <a:gd name="connsiteX0" fmla="*/ 39053 w 96951"/>
                    <a:gd name="connsiteY0" fmla="*/ 207645 h 216111"/>
                    <a:gd name="connsiteX1" fmla="*/ 54293 w 96951"/>
                    <a:gd name="connsiteY1" fmla="*/ 208598 h 216111"/>
                    <a:gd name="connsiteX2" fmla="*/ 55245 w 96951"/>
                    <a:gd name="connsiteY2" fmla="*/ 203835 h 216111"/>
                    <a:gd name="connsiteX3" fmla="*/ 67628 w 96951"/>
                    <a:gd name="connsiteY3" fmla="*/ 206693 h 216111"/>
                    <a:gd name="connsiteX4" fmla="*/ 62865 w 96951"/>
                    <a:gd name="connsiteY4" fmla="*/ 204788 h 216111"/>
                    <a:gd name="connsiteX5" fmla="*/ 77153 w 96951"/>
                    <a:gd name="connsiteY5" fmla="*/ 200978 h 216111"/>
                    <a:gd name="connsiteX6" fmla="*/ 79058 w 96951"/>
                    <a:gd name="connsiteY6" fmla="*/ 189548 h 216111"/>
                    <a:gd name="connsiteX7" fmla="*/ 80963 w 96951"/>
                    <a:gd name="connsiteY7" fmla="*/ 190500 h 216111"/>
                    <a:gd name="connsiteX8" fmla="*/ 87630 w 96951"/>
                    <a:gd name="connsiteY8" fmla="*/ 184785 h 216111"/>
                    <a:gd name="connsiteX9" fmla="*/ 88583 w 96951"/>
                    <a:gd name="connsiteY9" fmla="*/ 184785 h 216111"/>
                    <a:gd name="connsiteX10" fmla="*/ 85725 w 96951"/>
                    <a:gd name="connsiteY10" fmla="*/ 184785 h 216111"/>
                    <a:gd name="connsiteX11" fmla="*/ 96203 w 96951"/>
                    <a:gd name="connsiteY11" fmla="*/ 174308 h 216111"/>
                    <a:gd name="connsiteX12" fmla="*/ 82868 w 96951"/>
                    <a:gd name="connsiteY12" fmla="*/ 163830 h 216111"/>
                    <a:gd name="connsiteX13" fmla="*/ 83820 w 96951"/>
                    <a:gd name="connsiteY13" fmla="*/ 168593 h 216111"/>
                    <a:gd name="connsiteX14" fmla="*/ 72390 w 96951"/>
                    <a:gd name="connsiteY14" fmla="*/ 170498 h 216111"/>
                    <a:gd name="connsiteX15" fmla="*/ 75248 w 96951"/>
                    <a:gd name="connsiteY15" fmla="*/ 166688 h 216111"/>
                    <a:gd name="connsiteX16" fmla="*/ 75248 w 96951"/>
                    <a:gd name="connsiteY16" fmla="*/ 173355 h 216111"/>
                    <a:gd name="connsiteX17" fmla="*/ 66675 w 96951"/>
                    <a:gd name="connsiteY17" fmla="*/ 171450 h 216111"/>
                    <a:gd name="connsiteX18" fmla="*/ 78105 w 96951"/>
                    <a:gd name="connsiteY18" fmla="*/ 181928 h 216111"/>
                    <a:gd name="connsiteX19" fmla="*/ 66675 w 96951"/>
                    <a:gd name="connsiteY19" fmla="*/ 183833 h 216111"/>
                    <a:gd name="connsiteX20" fmla="*/ 66675 w 96951"/>
                    <a:gd name="connsiteY20" fmla="*/ 189548 h 216111"/>
                    <a:gd name="connsiteX21" fmla="*/ 49530 w 96951"/>
                    <a:gd name="connsiteY21" fmla="*/ 182880 h 216111"/>
                    <a:gd name="connsiteX22" fmla="*/ 45720 w 96951"/>
                    <a:gd name="connsiteY22" fmla="*/ 169545 h 216111"/>
                    <a:gd name="connsiteX23" fmla="*/ 71438 w 96951"/>
                    <a:gd name="connsiteY23" fmla="*/ 165735 h 216111"/>
                    <a:gd name="connsiteX24" fmla="*/ 58103 w 96951"/>
                    <a:gd name="connsiteY24" fmla="*/ 160973 h 216111"/>
                    <a:gd name="connsiteX25" fmla="*/ 75248 w 96951"/>
                    <a:gd name="connsiteY25" fmla="*/ 151448 h 216111"/>
                    <a:gd name="connsiteX26" fmla="*/ 82868 w 96951"/>
                    <a:gd name="connsiteY26" fmla="*/ 153353 h 216111"/>
                    <a:gd name="connsiteX27" fmla="*/ 79058 w 96951"/>
                    <a:gd name="connsiteY27" fmla="*/ 148590 h 216111"/>
                    <a:gd name="connsiteX28" fmla="*/ 72390 w 96951"/>
                    <a:gd name="connsiteY28" fmla="*/ 153353 h 216111"/>
                    <a:gd name="connsiteX29" fmla="*/ 63818 w 96951"/>
                    <a:gd name="connsiteY29" fmla="*/ 152400 h 216111"/>
                    <a:gd name="connsiteX30" fmla="*/ 63818 w 96951"/>
                    <a:gd name="connsiteY30" fmla="*/ 153353 h 216111"/>
                    <a:gd name="connsiteX31" fmla="*/ 51435 w 96951"/>
                    <a:gd name="connsiteY31" fmla="*/ 150495 h 216111"/>
                    <a:gd name="connsiteX32" fmla="*/ 60960 w 96951"/>
                    <a:gd name="connsiteY32" fmla="*/ 144780 h 216111"/>
                    <a:gd name="connsiteX33" fmla="*/ 62865 w 96951"/>
                    <a:gd name="connsiteY33" fmla="*/ 144780 h 216111"/>
                    <a:gd name="connsiteX34" fmla="*/ 58103 w 96951"/>
                    <a:gd name="connsiteY34" fmla="*/ 139065 h 216111"/>
                    <a:gd name="connsiteX35" fmla="*/ 60008 w 96951"/>
                    <a:gd name="connsiteY35" fmla="*/ 139065 h 216111"/>
                    <a:gd name="connsiteX36" fmla="*/ 46673 w 96951"/>
                    <a:gd name="connsiteY36" fmla="*/ 136208 h 216111"/>
                    <a:gd name="connsiteX37" fmla="*/ 60960 w 96951"/>
                    <a:gd name="connsiteY37" fmla="*/ 133350 h 216111"/>
                    <a:gd name="connsiteX38" fmla="*/ 66675 w 96951"/>
                    <a:gd name="connsiteY38" fmla="*/ 138113 h 216111"/>
                    <a:gd name="connsiteX39" fmla="*/ 80010 w 96951"/>
                    <a:gd name="connsiteY39" fmla="*/ 134303 h 216111"/>
                    <a:gd name="connsiteX40" fmla="*/ 79058 w 96951"/>
                    <a:gd name="connsiteY40" fmla="*/ 129540 h 216111"/>
                    <a:gd name="connsiteX41" fmla="*/ 71438 w 96951"/>
                    <a:gd name="connsiteY41" fmla="*/ 131445 h 216111"/>
                    <a:gd name="connsiteX42" fmla="*/ 62865 w 96951"/>
                    <a:gd name="connsiteY42" fmla="*/ 126683 h 216111"/>
                    <a:gd name="connsiteX43" fmla="*/ 69533 w 96951"/>
                    <a:gd name="connsiteY43" fmla="*/ 128588 h 216111"/>
                    <a:gd name="connsiteX44" fmla="*/ 49530 w 96951"/>
                    <a:gd name="connsiteY44" fmla="*/ 130493 h 216111"/>
                    <a:gd name="connsiteX45" fmla="*/ 52388 w 96951"/>
                    <a:gd name="connsiteY45" fmla="*/ 120015 h 216111"/>
                    <a:gd name="connsiteX46" fmla="*/ 45720 w 96951"/>
                    <a:gd name="connsiteY46" fmla="*/ 122873 h 216111"/>
                    <a:gd name="connsiteX47" fmla="*/ 26670 w 96951"/>
                    <a:gd name="connsiteY47" fmla="*/ 108585 h 216111"/>
                    <a:gd name="connsiteX48" fmla="*/ 42863 w 96951"/>
                    <a:gd name="connsiteY48" fmla="*/ 111443 h 216111"/>
                    <a:gd name="connsiteX49" fmla="*/ 64770 w 96951"/>
                    <a:gd name="connsiteY49" fmla="*/ 102870 h 216111"/>
                    <a:gd name="connsiteX50" fmla="*/ 44768 w 96951"/>
                    <a:gd name="connsiteY50" fmla="*/ 103823 h 216111"/>
                    <a:gd name="connsiteX51" fmla="*/ 48578 w 96951"/>
                    <a:gd name="connsiteY51" fmla="*/ 106680 h 216111"/>
                    <a:gd name="connsiteX52" fmla="*/ 37148 w 96951"/>
                    <a:gd name="connsiteY52" fmla="*/ 89535 h 216111"/>
                    <a:gd name="connsiteX53" fmla="*/ 41910 w 96951"/>
                    <a:gd name="connsiteY53" fmla="*/ 90488 h 216111"/>
                    <a:gd name="connsiteX54" fmla="*/ 35243 w 96951"/>
                    <a:gd name="connsiteY54" fmla="*/ 87630 h 216111"/>
                    <a:gd name="connsiteX55" fmla="*/ 50483 w 96951"/>
                    <a:gd name="connsiteY55" fmla="*/ 78105 h 216111"/>
                    <a:gd name="connsiteX56" fmla="*/ 40005 w 96951"/>
                    <a:gd name="connsiteY56" fmla="*/ 79058 h 216111"/>
                    <a:gd name="connsiteX57" fmla="*/ 41910 w 96951"/>
                    <a:gd name="connsiteY57" fmla="*/ 78105 h 216111"/>
                    <a:gd name="connsiteX58" fmla="*/ 28575 w 96951"/>
                    <a:gd name="connsiteY58" fmla="*/ 78105 h 216111"/>
                    <a:gd name="connsiteX59" fmla="*/ 46673 w 96951"/>
                    <a:gd name="connsiteY59" fmla="*/ 64770 h 216111"/>
                    <a:gd name="connsiteX60" fmla="*/ 15240 w 96951"/>
                    <a:gd name="connsiteY60" fmla="*/ 65723 h 216111"/>
                    <a:gd name="connsiteX61" fmla="*/ 28575 w 96951"/>
                    <a:gd name="connsiteY61" fmla="*/ 62865 h 216111"/>
                    <a:gd name="connsiteX62" fmla="*/ 26670 w 96951"/>
                    <a:gd name="connsiteY62" fmla="*/ 59055 h 216111"/>
                    <a:gd name="connsiteX63" fmla="*/ 48578 w 96951"/>
                    <a:gd name="connsiteY63" fmla="*/ 58103 h 216111"/>
                    <a:gd name="connsiteX64" fmla="*/ 32385 w 96951"/>
                    <a:gd name="connsiteY64" fmla="*/ 52388 h 216111"/>
                    <a:gd name="connsiteX65" fmla="*/ 31433 w 96951"/>
                    <a:gd name="connsiteY65" fmla="*/ 53340 h 216111"/>
                    <a:gd name="connsiteX66" fmla="*/ 23813 w 96951"/>
                    <a:gd name="connsiteY66" fmla="*/ 44768 h 216111"/>
                    <a:gd name="connsiteX67" fmla="*/ 34290 w 96951"/>
                    <a:gd name="connsiteY67" fmla="*/ 48578 h 216111"/>
                    <a:gd name="connsiteX68" fmla="*/ 17145 w 96951"/>
                    <a:gd name="connsiteY68" fmla="*/ 39053 h 216111"/>
                    <a:gd name="connsiteX69" fmla="*/ 28575 w 96951"/>
                    <a:gd name="connsiteY69" fmla="*/ 32385 h 216111"/>
                    <a:gd name="connsiteX70" fmla="*/ 11430 w 96951"/>
                    <a:gd name="connsiteY70" fmla="*/ 28575 h 216111"/>
                    <a:gd name="connsiteX71" fmla="*/ 20955 w 96951"/>
                    <a:gd name="connsiteY71" fmla="*/ 25718 h 216111"/>
                    <a:gd name="connsiteX72" fmla="*/ 15240 w 96951"/>
                    <a:gd name="connsiteY72" fmla="*/ 8573 h 216111"/>
                    <a:gd name="connsiteX73" fmla="*/ 3810 w 96951"/>
                    <a:gd name="connsiteY73" fmla="*/ 12383 h 216111"/>
                    <a:gd name="connsiteX74" fmla="*/ 14288 w 96951"/>
                    <a:gd name="connsiteY74" fmla="*/ 3810 h 216111"/>
                    <a:gd name="connsiteX75" fmla="*/ 19050 w 96951"/>
                    <a:gd name="connsiteY75" fmla="*/ 4763 h 216111"/>
                    <a:gd name="connsiteX76" fmla="*/ 14288 w 96951"/>
                    <a:gd name="connsiteY76" fmla="*/ 0 h 216111"/>
                    <a:gd name="connsiteX77" fmla="*/ 0 w 96951"/>
                    <a:gd name="connsiteY77" fmla="*/ 8573 h 216111"/>
                    <a:gd name="connsiteX78" fmla="*/ 13335 w 96951"/>
                    <a:gd name="connsiteY78" fmla="*/ 42863 h 216111"/>
                    <a:gd name="connsiteX79" fmla="*/ 18098 w 96951"/>
                    <a:gd name="connsiteY79" fmla="*/ 40958 h 216111"/>
                    <a:gd name="connsiteX80" fmla="*/ 13335 w 96951"/>
                    <a:gd name="connsiteY80" fmla="*/ 46673 h 216111"/>
                    <a:gd name="connsiteX81" fmla="*/ 12383 w 96951"/>
                    <a:gd name="connsiteY81" fmla="*/ 46673 h 216111"/>
                    <a:gd name="connsiteX82" fmla="*/ 2858 w 96951"/>
                    <a:gd name="connsiteY82" fmla="*/ 58103 h 216111"/>
                    <a:gd name="connsiteX83" fmla="*/ 14288 w 96951"/>
                    <a:gd name="connsiteY83" fmla="*/ 60008 h 216111"/>
                    <a:gd name="connsiteX84" fmla="*/ 6668 w 96951"/>
                    <a:gd name="connsiteY84" fmla="*/ 64770 h 216111"/>
                    <a:gd name="connsiteX85" fmla="*/ 21908 w 96951"/>
                    <a:gd name="connsiteY85" fmla="*/ 61913 h 216111"/>
                    <a:gd name="connsiteX86" fmla="*/ 12383 w 96951"/>
                    <a:gd name="connsiteY86" fmla="*/ 65723 h 216111"/>
                    <a:gd name="connsiteX87" fmla="*/ 20003 w 96951"/>
                    <a:gd name="connsiteY87" fmla="*/ 92393 h 216111"/>
                    <a:gd name="connsiteX88" fmla="*/ 13335 w 96951"/>
                    <a:gd name="connsiteY88" fmla="*/ 91440 h 216111"/>
                    <a:gd name="connsiteX89" fmla="*/ 9525 w 96951"/>
                    <a:gd name="connsiteY89" fmla="*/ 98108 h 216111"/>
                    <a:gd name="connsiteX90" fmla="*/ 24765 w 96951"/>
                    <a:gd name="connsiteY90" fmla="*/ 106680 h 216111"/>
                    <a:gd name="connsiteX91" fmla="*/ 23813 w 96951"/>
                    <a:gd name="connsiteY91" fmla="*/ 123825 h 216111"/>
                    <a:gd name="connsiteX92" fmla="*/ 36195 w 96951"/>
                    <a:gd name="connsiteY92" fmla="*/ 127635 h 216111"/>
                    <a:gd name="connsiteX93" fmla="*/ 15240 w 96951"/>
                    <a:gd name="connsiteY93" fmla="*/ 126683 h 216111"/>
                    <a:gd name="connsiteX94" fmla="*/ 36195 w 96951"/>
                    <a:gd name="connsiteY94" fmla="*/ 142875 h 216111"/>
                    <a:gd name="connsiteX95" fmla="*/ 32385 w 96951"/>
                    <a:gd name="connsiteY95" fmla="*/ 143828 h 216111"/>
                    <a:gd name="connsiteX96" fmla="*/ 26670 w 96951"/>
                    <a:gd name="connsiteY96" fmla="*/ 149543 h 216111"/>
                    <a:gd name="connsiteX97" fmla="*/ 36195 w 96951"/>
                    <a:gd name="connsiteY97" fmla="*/ 148590 h 216111"/>
                    <a:gd name="connsiteX98" fmla="*/ 23813 w 96951"/>
                    <a:gd name="connsiteY98" fmla="*/ 153353 h 216111"/>
                    <a:gd name="connsiteX99" fmla="*/ 47625 w 96951"/>
                    <a:gd name="connsiteY99" fmla="*/ 160973 h 216111"/>
                    <a:gd name="connsiteX100" fmla="*/ 35243 w 96951"/>
                    <a:gd name="connsiteY100" fmla="*/ 164783 h 216111"/>
                    <a:gd name="connsiteX101" fmla="*/ 41910 w 96951"/>
                    <a:gd name="connsiteY101" fmla="*/ 177165 h 216111"/>
                    <a:gd name="connsiteX102" fmla="*/ 33338 w 96951"/>
                    <a:gd name="connsiteY102" fmla="*/ 174308 h 216111"/>
                    <a:gd name="connsiteX103" fmla="*/ 30480 w 96951"/>
                    <a:gd name="connsiteY103" fmla="*/ 191453 h 216111"/>
                    <a:gd name="connsiteX104" fmla="*/ 41910 w 96951"/>
                    <a:gd name="connsiteY104" fmla="*/ 191453 h 216111"/>
                    <a:gd name="connsiteX105" fmla="*/ 29528 w 96951"/>
                    <a:gd name="connsiteY105" fmla="*/ 195263 h 216111"/>
                    <a:gd name="connsiteX106" fmla="*/ 31433 w 96951"/>
                    <a:gd name="connsiteY106" fmla="*/ 208598 h 216111"/>
                    <a:gd name="connsiteX107" fmla="*/ 28575 w 96951"/>
                    <a:gd name="connsiteY107" fmla="*/ 208598 h 216111"/>
                    <a:gd name="connsiteX108" fmla="*/ 29528 w 96951"/>
                    <a:gd name="connsiteY108" fmla="*/ 215265 h 216111"/>
                    <a:gd name="connsiteX109" fmla="*/ 44768 w 96951"/>
                    <a:gd name="connsiteY109" fmla="*/ 215265 h 216111"/>
                    <a:gd name="connsiteX110" fmla="*/ 39053 w 96951"/>
                    <a:gd name="connsiteY110" fmla="*/ 207645 h 2161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Lst>
                  <a:rect l="l" t="t" r="r" b="b"/>
                  <a:pathLst>
                    <a:path w="96951" h="216111">
                      <a:moveTo>
                        <a:pt x="39053" y="207645"/>
                      </a:moveTo>
                      <a:cubicBezTo>
                        <a:pt x="53340" y="203835"/>
                        <a:pt x="40005" y="211455"/>
                        <a:pt x="54293" y="208598"/>
                      </a:cubicBezTo>
                      <a:cubicBezTo>
                        <a:pt x="50483" y="207645"/>
                        <a:pt x="48578" y="206693"/>
                        <a:pt x="55245" y="203835"/>
                      </a:cubicBezTo>
                      <a:cubicBezTo>
                        <a:pt x="63818" y="203835"/>
                        <a:pt x="55245" y="207645"/>
                        <a:pt x="67628" y="206693"/>
                      </a:cubicBezTo>
                      <a:lnTo>
                        <a:pt x="62865" y="204788"/>
                      </a:lnTo>
                      <a:cubicBezTo>
                        <a:pt x="68580" y="201930"/>
                        <a:pt x="78105" y="202883"/>
                        <a:pt x="77153" y="200978"/>
                      </a:cubicBezTo>
                      <a:cubicBezTo>
                        <a:pt x="60008" y="201930"/>
                        <a:pt x="81915" y="191453"/>
                        <a:pt x="79058" y="189548"/>
                      </a:cubicBezTo>
                      <a:lnTo>
                        <a:pt x="80963" y="190500"/>
                      </a:lnTo>
                      <a:lnTo>
                        <a:pt x="87630" y="184785"/>
                      </a:lnTo>
                      <a:cubicBezTo>
                        <a:pt x="87630" y="184785"/>
                        <a:pt x="88583" y="184785"/>
                        <a:pt x="88583" y="184785"/>
                      </a:cubicBezTo>
                      <a:cubicBezTo>
                        <a:pt x="87630" y="184785"/>
                        <a:pt x="86678" y="184785"/>
                        <a:pt x="85725" y="184785"/>
                      </a:cubicBezTo>
                      <a:cubicBezTo>
                        <a:pt x="93345" y="181928"/>
                        <a:pt x="99060" y="177165"/>
                        <a:pt x="96203" y="174308"/>
                      </a:cubicBezTo>
                      <a:cubicBezTo>
                        <a:pt x="86678" y="174308"/>
                        <a:pt x="91440" y="163830"/>
                        <a:pt x="82868" y="163830"/>
                      </a:cubicBezTo>
                      <a:cubicBezTo>
                        <a:pt x="85725" y="164783"/>
                        <a:pt x="85725" y="165735"/>
                        <a:pt x="83820" y="168593"/>
                      </a:cubicBezTo>
                      <a:lnTo>
                        <a:pt x="72390" y="170498"/>
                      </a:lnTo>
                      <a:cubicBezTo>
                        <a:pt x="72390" y="167640"/>
                        <a:pt x="82868" y="168593"/>
                        <a:pt x="75248" y="166688"/>
                      </a:cubicBezTo>
                      <a:cubicBezTo>
                        <a:pt x="60008" y="170498"/>
                        <a:pt x="76200" y="171450"/>
                        <a:pt x="75248" y="173355"/>
                      </a:cubicBezTo>
                      <a:cubicBezTo>
                        <a:pt x="71438" y="173355"/>
                        <a:pt x="68580" y="172403"/>
                        <a:pt x="66675" y="171450"/>
                      </a:cubicBezTo>
                      <a:cubicBezTo>
                        <a:pt x="66675" y="176213"/>
                        <a:pt x="62865" y="180975"/>
                        <a:pt x="78105" y="181928"/>
                      </a:cubicBezTo>
                      <a:cubicBezTo>
                        <a:pt x="75248" y="183833"/>
                        <a:pt x="68580" y="184785"/>
                        <a:pt x="66675" y="183833"/>
                      </a:cubicBezTo>
                      <a:cubicBezTo>
                        <a:pt x="76200" y="185738"/>
                        <a:pt x="58103" y="187643"/>
                        <a:pt x="66675" y="189548"/>
                      </a:cubicBezTo>
                      <a:cubicBezTo>
                        <a:pt x="52388" y="191453"/>
                        <a:pt x="58103" y="183833"/>
                        <a:pt x="49530" y="182880"/>
                      </a:cubicBezTo>
                      <a:cubicBezTo>
                        <a:pt x="60008" y="176213"/>
                        <a:pt x="48578" y="173355"/>
                        <a:pt x="45720" y="169545"/>
                      </a:cubicBezTo>
                      <a:cubicBezTo>
                        <a:pt x="56198" y="167640"/>
                        <a:pt x="65723" y="168593"/>
                        <a:pt x="71438" y="165735"/>
                      </a:cubicBezTo>
                      <a:cubicBezTo>
                        <a:pt x="77153" y="160020"/>
                        <a:pt x="64770" y="161925"/>
                        <a:pt x="58103" y="160973"/>
                      </a:cubicBezTo>
                      <a:cubicBezTo>
                        <a:pt x="60960" y="157163"/>
                        <a:pt x="75248" y="157163"/>
                        <a:pt x="75248" y="151448"/>
                      </a:cubicBezTo>
                      <a:lnTo>
                        <a:pt x="82868" y="153353"/>
                      </a:lnTo>
                      <a:cubicBezTo>
                        <a:pt x="97155" y="147638"/>
                        <a:pt x="76200" y="151448"/>
                        <a:pt x="79058" y="148590"/>
                      </a:cubicBezTo>
                      <a:cubicBezTo>
                        <a:pt x="75248" y="150495"/>
                        <a:pt x="71438" y="150495"/>
                        <a:pt x="72390" y="153353"/>
                      </a:cubicBezTo>
                      <a:cubicBezTo>
                        <a:pt x="66675" y="154305"/>
                        <a:pt x="64770" y="153353"/>
                        <a:pt x="63818" y="152400"/>
                      </a:cubicBezTo>
                      <a:lnTo>
                        <a:pt x="63818" y="153353"/>
                      </a:lnTo>
                      <a:cubicBezTo>
                        <a:pt x="56198" y="153353"/>
                        <a:pt x="48578" y="155258"/>
                        <a:pt x="51435" y="150495"/>
                      </a:cubicBezTo>
                      <a:cubicBezTo>
                        <a:pt x="60008" y="150495"/>
                        <a:pt x="57150" y="146685"/>
                        <a:pt x="60960" y="144780"/>
                      </a:cubicBezTo>
                      <a:lnTo>
                        <a:pt x="62865" y="144780"/>
                      </a:lnTo>
                      <a:cubicBezTo>
                        <a:pt x="59055" y="142875"/>
                        <a:pt x="60008" y="140018"/>
                        <a:pt x="58103" y="139065"/>
                      </a:cubicBezTo>
                      <a:lnTo>
                        <a:pt x="60008" y="139065"/>
                      </a:lnTo>
                      <a:cubicBezTo>
                        <a:pt x="56198" y="138113"/>
                        <a:pt x="45720" y="140018"/>
                        <a:pt x="46673" y="136208"/>
                      </a:cubicBezTo>
                      <a:cubicBezTo>
                        <a:pt x="51435" y="135255"/>
                        <a:pt x="63818" y="136208"/>
                        <a:pt x="60960" y="133350"/>
                      </a:cubicBezTo>
                      <a:cubicBezTo>
                        <a:pt x="67628" y="132398"/>
                        <a:pt x="68580" y="135255"/>
                        <a:pt x="66675" y="138113"/>
                      </a:cubicBezTo>
                      <a:cubicBezTo>
                        <a:pt x="68580" y="135255"/>
                        <a:pt x="79058" y="131445"/>
                        <a:pt x="80010" y="134303"/>
                      </a:cubicBezTo>
                      <a:cubicBezTo>
                        <a:pt x="87630" y="131445"/>
                        <a:pt x="76200" y="132398"/>
                        <a:pt x="79058" y="129540"/>
                      </a:cubicBezTo>
                      <a:cubicBezTo>
                        <a:pt x="76200" y="130493"/>
                        <a:pt x="73343" y="130493"/>
                        <a:pt x="71438" y="131445"/>
                      </a:cubicBezTo>
                      <a:cubicBezTo>
                        <a:pt x="82868" y="128588"/>
                        <a:pt x="71438" y="124778"/>
                        <a:pt x="62865" y="126683"/>
                      </a:cubicBezTo>
                      <a:lnTo>
                        <a:pt x="69533" y="128588"/>
                      </a:lnTo>
                      <a:cubicBezTo>
                        <a:pt x="60960" y="130493"/>
                        <a:pt x="54293" y="128588"/>
                        <a:pt x="49530" y="130493"/>
                      </a:cubicBezTo>
                      <a:cubicBezTo>
                        <a:pt x="62865" y="125730"/>
                        <a:pt x="40958" y="123825"/>
                        <a:pt x="52388" y="120015"/>
                      </a:cubicBezTo>
                      <a:lnTo>
                        <a:pt x="45720" y="122873"/>
                      </a:lnTo>
                      <a:cubicBezTo>
                        <a:pt x="48578" y="115253"/>
                        <a:pt x="31433" y="114300"/>
                        <a:pt x="26670" y="108585"/>
                      </a:cubicBezTo>
                      <a:cubicBezTo>
                        <a:pt x="31433" y="109538"/>
                        <a:pt x="46673" y="106680"/>
                        <a:pt x="42863" y="111443"/>
                      </a:cubicBezTo>
                      <a:cubicBezTo>
                        <a:pt x="44768" y="104775"/>
                        <a:pt x="58103" y="105728"/>
                        <a:pt x="64770" y="102870"/>
                      </a:cubicBezTo>
                      <a:cubicBezTo>
                        <a:pt x="69533" y="97155"/>
                        <a:pt x="49530" y="103823"/>
                        <a:pt x="44768" y="103823"/>
                      </a:cubicBezTo>
                      <a:lnTo>
                        <a:pt x="48578" y="106680"/>
                      </a:lnTo>
                      <a:cubicBezTo>
                        <a:pt x="29528" y="106680"/>
                        <a:pt x="49530" y="93345"/>
                        <a:pt x="37148" y="89535"/>
                      </a:cubicBezTo>
                      <a:cubicBezTo>
                        <a:pt x="41910" y="87630"/>
                        <a:pt x="40005" y="90488"/>
                        <a:pt x="41910" y="90488"/>
                      </a:cubicBezTo>
                      <a:cubicBezTo>
                        <a:pt x="50483" y="85725"/>
                        <a:pt x="39053" y="88583"/>
                        <a:pt x="35243" y="87630"/>
                      </a:cubicBezTo>
                      <a:cubicBezTo>
                        <a:pt x="36195" y="83820"/>
                        <a:pt x="39053" y="80010"/>
                        <a:pt x="50483" y="78105"/>
                      </a:cubicBezTo>
                      <a:cubicBezTo>
                        <a:pt x="52388" y="74295"/>
                        <a:pt x="43815" y="80010"/>
                        <a:pt x="40005" y="79058"/>
                      </a:cubicBezTo>
                      <a:lnTo>
                        <a:pt x="41910" y="78105"/>
                      </a:lnTo>
                      <a:lnTo>
                        <a:pt x="28575" y="78105"/>
                      </a:lnTo>
                      <a:cubicBezTo>
                        <a:pt x="31433" y="74295"/>
                        <a:pt x="36195" y="69533"/>
                        <a:pt x="46673" y="64770"/>
                      </a:cubicBezTo>
                      <a:cubicBezTo>
                        <a:pt x="42863" y="59055"/>
                        <a:pt x="20955" y="69533"/>
                        <a:pt x="15240" y="65723"/>
                      </a:cubicBezTo>
                      <a:cubicBezTo>
                        <a:pt x="20003" y="60960"/>
                        <a:pt x="23813" y="63818"/>
                        <a:pt x="28575" y="62865"/>
                      </a:cubicBezTo>
                      <a:lnTo>
                        <a:pt x="26670" y="59055"/>
                      </a:lnTo>
                      <a:cubicBezTo>
                        <a:pt x="39053" y="57150"/>
                        <a:pt x="34290" y="61913"/>
                        <a:pt x="48578" y="58103"/>
                      </a:cubicBezTo>
                      <a:cubicBezTo>
                        <a:pt x="33338" y="58103"/>
                        <a:pt x="42863" y="54293"/>
                        <a:pt x="32385" y="52388"/>
                      </a:cubicBezTo>
                      <a:lnTo>
                        <a:pt x="31433" y="53340"/>
                      </a:lnTo>
                      <a:cubicBezTo>
                        <a:pt x="20955" y="54293"/>
                        <a:pt x="26670" y="47625"/>
                        <a:pt x="23813" y="44768"/>
                      </a:cubicBezTo>
                      <a:cubicBezTo>
                        <a:pt x="30480" y="43815"/>
                        <a:pt x="31433" y="46673"/>
                        <a:pt x="34290" y="48578"/>
                      </a:cubicBezTo>
                      <a:cubicBezTo>
                        <a:pt x="38100" y="43815"/>
                        <a:pt x="31433" y="37148"/>
                        <a:pt x="17145" y="39053"/>
                      </a:cubicBezTo>
                      <a:cubicBezTo>
                        <a:pt x="18098" y="37148"/>
                        <a:pt x="22860" y="31433"/>
                        <a:pt x="28575" y="32385"/>
                      </a:cubicBezTo>
                      <a:cubicBezTo>
                        <a:pt x="28575" y="25718"/>
                        <a:pt x="9525" y="35243"/>
                        <a:pt x="11430" y="28575"/>
                      </a:cubicBezTo>
                      <a:lnTo>
                        <a:pt x="20955" y="25718"/>
                      </a:lnTo>
                      <a:cubicBezTo>
                        <a:pt x="32385" y="15240"/>
                        <a:pt x="4763" y="18098"/>
                        <a:pt x="15240" y="8573"/>
                      </a:cubicBezTo>
                      <a:lnTo>
                        <a:pt x="3810" y="12383"/>
                      </a:lnTo>
                      <a:cubicBezTo>
                        <a:pt x="8573" y="9525"/>
                        <a:pt x="9525" y="5715"/>
                        <a:pt x="14288" y="3810"/>
                      </a:cubicBezTo>
                      <a:lnTo>
                        <a:pt x="19050" y="4763"/>
                      </a:lnTo>
                      <a:cubicBezTo>
                        <a:pt x="27623" y="-952"/>
                        <a:pt x="8573" y="5715"/>
                        <a:pt x="14288" y="0"/>
                      </a:cubicBezTo>
                      <a:cubicBezTo>
                        <a:pt x="10478" y="953"/>
                        <a:pt x="3810" y="6668"/>
                        <a:pt x="0" y="8573"/>
                      </a:cubicBezTo>
                      <a:cubicBezTo>
                        <a:pt x="11430" y="18098"/>
                        <a:pt x="-1905" y="35243"/>
                        <a:pt x="13335" y="42863"/>
                      </a:cubicBezTo>
                      <a:cubicBezTo>
                        <a:pt x="14288" y="41910"/>
                        <a:pt x="16193" y="40958"/>
                        <a:pt x="18098" y="40958"/>
                      </a:cubicBezTo>
                      <a:cubicBezTo>
                        <a:pt x="15240" y="42863"/>
                        <a:pt x="19050" y="44768"/>
                        <a:pt x="13335" y="46673"/>
                      </a:cubicBezTo>
                      <a:lnTo>
                        <a:pt x="12383" y="46673"/>
                      </a:lnTo>
                      <a:cubicBezTo>
                        <a:pt x="16193" y="48578"/>
                        <a:pt x="2858" y="56198"/>
                        <a:pt x="2858" y="58103"/>
                      </a:cubicBezTo>
                      <a:cubicBezTo>
                        <a:pt x="11430" y="57150"/>
                        <a:pt x="953" y="65723"/>
                        <a:pt x="14288" y="60008"/>
                      </a:cubicBezTo>
                      <a:lnTo>
                        <a:pt x="6668" y="64770"/>
                      </a:lnTo>
                      <a:cubicBezTo>
                        <a:pt x="12383" y="63818"/>
                        <a:pt x="18098" y="61913"/>
                        <a:pt x="21908" y="61913"/>
                      </a:cubicBezTo>
                      <a:cubicBezTo>
                        <a:pt x="20955" y="64770"/>
                        <a:pt x="16193" y="65723"/>
                        <a:pt x="12383" y="65723"/>
                      </a:cubicBezTo>
                      <a:cubicBezTo>
                        <a:pt x="9525" y="75248"/>
                        <a:pt x="13335" y="84773"/>
                        <a:pt x="20003" y="92393"/>
                      </a:cubicBezTo>
                      <a:lnTo>
                        <a:pt x="13335" y="91440"/>
                      </a:lnTo>
                      <a:cubicBezTo>
                        <a:pt x="10478" y="94298"/>
                        <a:pt x="26670" y="96203"/>
                        <a:pt x="9525" y="98108"/>
                      </a:cubicBezTo>
                      <a:cubicBezTo>
                        <a:pt x="17145" y="100965"/>
                        <a:pt x="7620" y="110490"/>
                        <a:pt x="24765" y="106680"/>
                      </a:cubicBezTo>
                      <a:cubicBezTo>
                        <a:pt x="8573" y="113348"/>
                        <a:pt x="20003" y="119063"/>
                        <a:pt x="23813" y="123825"/>
                      </a:cubicBezTo>
                      <a:cubicBezTo>
                        <a:pt x="38100" y="119063"/>
                        <a:pt x="29528" y="127635"/>
                        <a:pt x="36195" y="127635"/>
                      </a:cubicBezTo>
                      <a:cubicBezTo>
                        <a:pt x="24765" y="131445"/>
                        <a:pt x="22860" y="125730"/>
                        <a:pt x="15240" y="126683"/>
                      </a:cubicBezTo>
                      <a:cubicBezTo>
                        <a:pt x="34290" y="128588"/>
                        <a:pt x="5715" y="146685"/>
                        <a:pt x="36195" y="142875"/>
                      </a:cubicBezTo>
                      <a:cubicBezTo>
                        <a:pt x="35243" y="143828"/>
                        <a:pt x="34290" y="143828"/>
                        <a:pt x="32385" y="143828"/>
                      </a:cubicBezTo>
                      <a:cubicBezTo>
                        <a:pt x="32385" y="144780"/>
                        <a:pt x="27623" y="147638"/>
                        <a:pt x="26670" y="149543"/>
                      </a:cubicBezTo>
                      <a:cubicBezTo>
                        <a:pt x="32385" y="149543"/>
                        <a:pt x="34290" y="145733"/>
                        <a:pt x="36195" y="148590"/>
                      </a:cubicBezTo>
                      <a:cubicBezTo>
                        <a:pt x="35243" y="151448"/>
                        <a:pt x="26670" y="151448"/>
                        <a:pt x="23813" y="153353"/>
                      </a:cubicBezTo>
                      <a:cubicBezTo>
                        <a:pt x="31433" y="156210"/>
                        <a:pt x="35243" y="162878"/>
                        <a:pt x="47625" y="160973"/>
                      </a:cubicBezTo>
                      <a:cubicBezTo>
                        <a:pt x="44768" y="162878"/>
                        <a:pt x="38100" y="165735"/>
                        <a:pt x="35243" y="164783"/>
                      </a:cubicBezTo>
                      <a:cubicBezTo>
                        <a:pt x="45720" y="169545"/>
                        <a:pt x="35243" y="171450"/>
                        <a:pt x="41910" y="177165"/>
                      </a:cubicBezTo>
                      <a:cubicBezTo>
                        <a:pt x="40958" y="175260"/>
                        <a:pt x="28575" y="178118"/>
                        <a:pt x="33338" y="174308"/>
                      </a:cubicBezTo>
                      <a:cubicBezTo>
                        <a:pt x="17145" y="180023"/>
                        <a:pt x="38100" y="183833"/>
                        <a:pt x="30480" y="191453"/>
                      </a:cubicBezTo>
                      <a:lnTo>
                        <a:pt x="41910" y="191453"/>
                      </a:lnTo>
                      <a:cubicBezTo>
                        <a:pt x="44768" y="194310"/>
                        <a:pt x="34290" y="196215"/>
                        <a:pt x="29528" y="195263"/>
                      </a:cubicBezTo>
                      <a:cubicBezTo>
                        <a:pt x="23813" y="201930"/>
                        <a:pt x="31433" y="203835"/>
                        <a:pt x="31433" y="208598"/>
                      </a:cubicBezTo>
                      <a:cubicBezTo>
                        <a:pt x="30480" y="209550"/>
                        <a:pt x="27623" y="209550"/>
                        <a:pt x="28575" y="208598"/>
                      </a:cubicBezTo>
                      <a:lnTo>
                        <a:pt x="29528" y="215265"/>
                      </a:lnTo>
                      <a:cubicBezTo>
                        <a:pt x="32385" y="215265"/>
                        <a:pt x="38100" y="217170"/>
                        <a:pt x="44768" y="215265"/>
                      </a:cubicBezTo>
                      <a:cubicBezTo>
                        <a:pt x="39053" y="212408"/>
                        <a:pt x="35243" y="211455"/>
                        <a:pt x="39053" y="207645"/>
                      </a:cubicBezTo>
                      <a:close/>
                    </a:path>
                  </a:pathLst>
                </a:custGeom>
                <a:grpFill/>
                <a:ln w="9525" cap="flat">
                  <a:noFill/>
                  <a:prstDash val="solid"/>
                  <a:miter/>
                </a:ln>
              </p:spPr>
              <p:txBody>
                <a:bodyPr rtlCol="0" anchor="ctr"/>
                <a:lstStyle/>
                <a:p>
                  <a:endParaRPr lang="zh-CN" altLang="en-US"/>
                </a:p>
              </p:txBody>
            </p:sp>
            <p:sp>
              <p:nvSpPr>
                <p:cNvPr id="456" name="任意多边形: 形状 455">
                  <a:extLst>
                    <a:ext uri="{FF2B5EF4-FFF2-40B4-BE49-F238E27FC236}">
                      <a16:creationId xmlns:a16="http://schemas.microsoft.com/office/drawing/2014/main" id="{890AB760-B5E5-E4E0-EC3B-C60D3CF88643}"/>
                    </a:ext>
                  </a:extLst>
                </p:cNvPr>
                <p:cNvSpPr/>
                <p:nvPr/>
              </p:nvSpPr>
              <p:spPr>
                <a:xfrm>
                  <a:off x="10036542" y="5107792"/>
                  <a:ext cx="952" cy="9525"/>
                </a:xfrm>
                <a:custGeom>
                  <a:avLst/>
                  <a:gdLst>
                    <a:gd name="connsiteX0" fmla="*/ 0 w 952"/>
                    <a:gd name="connsiteY0" fmla="*/ 0 h 9525"/>
                    <a:gd name="connsiteX1" fmla="*/ 953 w 952"/>
                    <a:gd name="connsiteY1" fmla="*/ 0 h 9525"/>
                    <a:gd name="connsiteX2" fmla="*/ 953 w 952"/>
                    <a:gd name="connsiteY2" fmla="*/ 0 h 9525"/>
                    <a:gd name="connsiteX3" fmla="*/ 0 w 952"/>
                    <a:gd name="connsiteY3" fmla="*/ 0 h 9525"/>
                  </a:gdLst>
                  <a:ahLst/>
                  <a:cxnLst>
                    <a:cxn ang="0">
                      <a:pos x="connsiteX0" y="connsiteY0"/>
                    </a:cxn>
                    <a:cxn ang="0">
                      <a:pos x="connsiteX1" y="connsiteY1"/>
                    </a:cxn>
                    <a:cxn ang="0">
                      <a:pos x="connsiteX2" y="connsiteY2"/>
                    </a:cxn>
                    <a:cxn ang="0">
                      <a:pos x="connsiteX3" y="connsiteY3"/>
                    </a:cxn>
                  </a:cxnLst>
                  <a:rect l="l" t="t" r="r" b="b"/>
                  <a:pathLst>
                    <a:path w="952" h="9525">
                      <a:moveTo>
                        <a:pt x="0" y="0"/>
                      </a:moveTo>
                      <a:lnTo>
                        <a:pt x="953" y="0"/>
                      </a:lnTo>
                      <a:lnTo>
                        <a:pt x="953" y="0"/>
                      </a:lnTo>
                      <a:cubicBezTo>
                        <a:pt x="953" y="0"/>
                        <a:pt x="0" y="0"/>
                        <a:pt x="0" y="0"/>
                      </a:cubicBezTo>
                      <a:close/>
                    </a:path>
                  </a:pathLst>
                </a:custGeom>
                <a:grpFill/>
                <a:ln w="9525" cap="flat">
                  <a:noFill/>
                  <a:prstDash val="solid"/>
                  <a:miter/>
                </a:ln>
              </p:spPr>
              <p:txBody>
                <a:bodyPr rtlCol="0" anchor="ctr"/>
                <a:lstStyle/>
                <a:p>
                  <a:endParaRPr lang="zh-CN" altLang="en-US"/>
                </a:p>
              </p:txBody>
            </p:sp>
            <p:sp>
              <p:nvSpPr>
                <p:cNvPr id="457" name="任意多边形: 形状 456">
                  <a:extLst>
                    <a:ext uri="{FF2B5EF4-FFF2-40B4-BE49-F238E27FC236}">
                      <a16:creationId xmlns:a16="http://schemas.microsoft.com/office/drawing/2014/main" id="{FD8E22F8-A5E5-FC11-CFFB-69E86625013F}"/>
                    </a:ext>
                  </a:extLst>
                </p:cNvPr>
                <p:cNvSpPr/>
                <p:nvPr/>
              </p:nvSpPr>
              <p:spPr>
                <a:xfrm>
                  <a:off x="10068927" y="5041117"/>
                  <a:ext cx="3809" cy="2857"/>
                </a:xfrm>
                <a:custGeom>
                  <a:avLst/>
                  <a:gdLst>
                    <a:gd name="connsiteX0" fmla="*/ 3810 w 3809"/>
                    <a:gd name="connsiteY0" fmla="*/ 0 h 2857"/>
                    <a:gd name="connsiteX1" fmla="*/ 0 w 3809"/>
                    <a:gd name="connsiteY1" fmla="*/ 2858 h 2857"/>
                    <a:gd name="connsiteX2" fmla="*/ 3810 w 3809"/>
                    <a:gd name="connsiteY2" fmla="*/ 0 h 2857"/>
                  </a:gdLst>
                  <a:ahLst/>
                  <a:cxnLst>
                    <a:cxn ang="0">
                      <a:pos x="connsiteX0" y="connsiteY0"/>
                    </a:cxn>
                    <a:cxn ang="0">
                      <a:pos x="connsiteX1" y="connsiteY1"/>
                    </a:cxn>
                    <a:cxn ang="0">
                      <a:pos x="connsiteX2" y="connsiteY2"/>
                    </a:cxn>
                  </a:cxnLst>
                  <a:rect l="l" t="t" r="r" b="b"/>
                  <a:pathLst>
                    <a:path w="3809" h="2857">
                      <a:moveTo>
                        <a:pt x="3810" y="0"/>
                      </a:moveTo>
                      <a:cubicBezTo>
                        <a:pt x="952" y="953"/>
                        <a:pt x="0" y="1905"/>
                        <a:pt x="0" y="2858"/>
                      </a:cubicBezTo>
                      <a:cubicBezTo>
                        <a:pt x="952" y="953"/>
                        <a:pt x="2857" y="953"/>
                        <a:pt x="3810" y="0"/>
                      </a:cubicBezTo>
                      <a:close/>
                    </a:path>
                  </a:pathLst>
                </a:custGeom>
                <a:grpFill/>
                <a:ln w="9525" cap="flat">
                  <a:noFill/>
                  <a:prstDash val="solid"/>
                  <a:miter/>
                </a:ln>
              </p:spPr>
              <p:txBody>
                <a:bodyPr rtlCol="0" anchor="ctr"/>
                <a:lstStyle/>
                <a:p>
                  <a:endParaRPr lang="zh-CN" altLang="en-US"/>
                </a:p>
              </p:txBody>
            </p:sp>
            <p:sp>
              <p:nvSpPr>
                <p:cNvPr id="458" name="任意多边形: 形状 457">
                  <a:extLst>
                    <a:ext uri="{FF2B5EF4-FFF2-40B4-BE49-F238E27FC236}">
                      <a16:creationId xmlns:a16="http://schemas.microsoft.com/office/drawing/2014/main" id="{819DEC91-B0CE-06A6-060C-4C800C7284AE}"/>
                    </a:ext>
                  </a:extLst>
                </p:cNvPr>
                <p:cNvSpPr/>
                <p:nvPr/>
              </p:nvSpPr>
              <p:spPr>
                <a:xfrm>
                  <a:off x="10013682" y="5104934"/>
                  <a:ext cx="95250" cy="158115"/>
                </a:xfrm>
                <a:custGeom>
                  <a:avLst/>
                  <a:gdLst>
                    <a:gd name="connsiteX0" fmla="*/ 51435 w 95250"/>
                    <a:gd name="connsiteY0" fmla="*/ 59055 h 158115"/>
                    <a:gd name="connsiteX1" fmla="*/ 52388 w 95250"/>
                    <a:gd name="connsiteY1" fmla="*/ 52388 h 158115"/>
                    <a:gd name="connsiteX2" fmla="*/ 69533 w 95250"/>
                    <a:gd name="connsiteY2" fmla="*/ 51435 h 158115"/>
                    <a:gd name="connsiteX3" fmla="*/ 67627 w 95250"/>
                    <a:gd name="connsiteY3" fmla="*/ 40958 h 158115"/>
                    <a:gd name="connsiteX4" fmla="*/ 83820 w 95250"/>
                    <a:gd name="connsiteY4" fmla="*/ 41910 h 158115"/>
                    <a:gd name="connsiteX5" fmla="*/ 61913 w 95250"/>
                    <a:gd name="connsiteY5" fmla="*/ 36195 h 158115"/>
                    <a:gd name="connsiteX6" fmla="*/ 61913 w 95250"/>
                    <a:gd name="connsiteY6" fmla="*/ 22860 h 158115"/>
                    <a:gd name="connsiteX7" fmla="*/ 84772 w 95250"/>
                    <a:gd name="connsiteY7" fmla="*/ 22860 h 158115"/>
                    <a:gd name="connsiteX8" fmla="*/ 34290 w 95250"/>
                    <a:gd name="connsiteY8" fmla="*/ 11430 h 158115"/>
                    <a:gd name="connsiteX9" fmla="*/ 60960 w 95250"/>
                    <a:gd name="connsiteY9" fmla="*/ 6668 h 158115"/>
                    <a:gd name="connsiteX10" fmla="*/ 51435 w 95250"/>
                    <a:gd name="connsiteY10" fmla="*/ 0 h 158115"/>
                    <a:gd name="connsiteX11" fmla="*/ 49530 w 95250"/>
                    <a:gd name="connsiteY11" fmla="*/ 3810 h 158115"/>
                    <a:gd name="connsiteX12" fmla="*/ 23813 w 95250"/>
                    <a:gd name="connsiteY12" fmla="*/ 3810 h 158115"/>
                    <a:gd name="connsiteX13" fmla="*/ 26670 w 95250"/>
                    <a:gd name="connsiteY13" fmla="*/ 11430 h 158115"/>
                    <a:gd name="connsiteX14" fmla="*/ 15240 w 95250"/>
                    <a:gd name="connsiteY14" fmla="*/ 6668 h 158115"/>
                    <a:gd name="connsiteX15" fmla="*/ 0 w 95250"/>
                    <a:gd name="connsiteY15" fmla="*/ 12383 h 158115"/>
                    <a:gd name="connsiteX16" fmla="*/ 8572 w 95250"/>
                    <a:gd name="connsiteY16" fmla="*/ 17145 h 158115"/>
                    <a:gd name="connsiteX17" fmla="*/ 3810 w 95250"/>
                    <a:gd name="connsiteY17" fmla="*/ 18098 h 158115"/>
                    <a:gd name="connsiteX18" fmla="*/ 12383 w 95250"/>
                    <a:gd name="connsiteY18" fmla="*/ 25718 h 158115"/>
                    <a:gd name="connsiteX19" fmla="*/ 9525 w 95250"/>
                    <a:gd name="connsiteY19" fmla="*/ 26670 h 158115"/>
                    <a:gd name="connsiteX20" fmla="*/ 23813 w 95250"/>
                    <a:gd name="connsiteY20" fmla="*/ 28575 h 158115"/>
                    <a:gd name="connsiteX21" fmla="*/ 22860 w 95250"/>
                    <a:gd name="connsiteY21" fmla="*/ 27623 h 158115"/>
                    <a:gd name="connsiteX22" fmla="*/ 55245 w 95250"/>
                    <a:gd name="connsiteY22" fmla="*/ 27623 h 158115"/>
                    <a:gd name="connsiteX23" fmla="*/ 52388 w 95250"/>
                    <a:gd name="connsiteY23" fmla="*/ 36195 h 158115"/>
                    <a:gd name="connsiteX24" fmla="*/ 18097 w 95250"/>
                    <a:gd name="connsiteY24" fmla="*/ 34290 h 158115"/>
                    <a:gd name="connsiteX25" fmla="*/ 12383 w 95250"/>
                    <a:gd name="connsiteY25" fmla="*/ 34290 h 158115"/>
                    <a:gd name="connsiteX26" fmla="*/ 34290 w 95250"/>
                    <a:gd name="connsiteY26" fmla="*/ 38100 h 158115"/>
                    <a:gd name="connsiteX27" fmla="*/ 50483 w 95250"/>
                    <a:gd name="connsiteY27" fmla="*/ 53340 h 158115"/>
                    <a:gd name="connsiteX28" fmla="*/ 32385 w 95250"/>
                    <a:gd name="connsiteY28" fmla="*/ 51435 h 158115"/>
                    <a:gd name="connsiteX29" fmla="*/ 38100 w 95250"/>
                    <a:gd name="connsiteY29" fmla="*/ 47625 h 158115"/>
                    <a:gd name="connsiteX30" fmla="*/ 13335 w 95250"/>
                    <a:gd name="connsiteY30" fmla="*/ 44768 h 158115"/>
                    <a:gd name="connsiteX31" fmla="*/ 27622 w 95250"/>
                    <a:gd name="connsiteY31" fmla="*/ 41910 h 158115"/>
                    <a:gd name="connsiteX32" fmla="*/ 3810 w 95250"/>
                    <a:gd name="connsiteY32" fmla="*/ 40958 h 158115"/>
                    <a:gd name="connsiteX33" fmla="*/ 12383 w 95250"/>
                    <a:gd name="connsiteY33" fmla="*/ 49530 h 158115"/>
                    <a:gd name="connsiteX34" fmla="*/ 19050 w 95250"/>
                    <a:gd name="connsiteY34" fmla="*/ 77153 h 158115"/>
                    <a:gd name="connsiteX35" fmla="*/ 36195 w 95250"/>
                    <a:gd name="connsiteY35" fmla="*/ 147638 h 158115"/>
                    <a:gd name="connsiteX36" fmla="*/ 62865 w 95250"/>
                    <a:gd name="connsiteY36" fmla="*/ 158115 h 158115"/>
                    <a:gd name="connsiteX37" fmla="*/ 73342 w 95250"/>
                    <a:gd name="connsiteY37" fmla="*/ 152400 h 158115"/>
                    <a:gd name="connsiteX38" fmla="*/ 60008 w 95250"/>
                    <a:gd name="connsiteY38" fmla="*/ 145733 h 158115"/>
                    <a:gd name="connsiteX39" fmla="*/ 66675 w 95250"/>
                    <a:gd name="connsiteY39" fmla="*/ 147638 h 158115"/>
                    <a:gd name="connsiteX40" fmla="*/ 67627 w 95250"/>
                    <a:gd name="connsiteY40" fmla="*/ 146685 h 158115"/>
                    <a:gd name="connsiteX41" fmla="*/ 75247 w 95250"/>
                    <a:gd name="connsiteY41" fmla="*/ 148590 h 158115"/>
                    <a:gd name="connsiteX42" fmla="*/ 67627 w 95250"/>
                    <a:gd name="connsiteY42" fmla="*/ 133350 h 158115"/>
                    <a:gd name="connsiteX43" fmla="*/ 87630 w 95250"/>
                    <a:gd name="connsiteY43" fmla="*/ 135255 h 158115"/>
                    <a:gd name="connsiteX44" fmla="*/ 89535 w 95250"/>
                    <a:gd name="connsiteY44" fmla="*/ 100013 h 158115"/>
                    <a:gd name="connsiteX45" fmla="*/ 69533 w 95250"/>
                    <a:gd name="connsiteY45" fmla="*/ 99060 h 158115"/>
                    <a:gd name="connsiteX46" fmla="*/ 75247 w 95250"/>
                    <a:gd name="connsiteY46" fmla="*/ 97155 h 158115"/>
                    <a:gd name="connsiteX47" fmla="*/ 60008 w 95250"/>
                    <a:gd name="connsiteY47" fmla="*/ 100965 h 158115"/>
                    <a:gd name="connsiteX48" fmla="*/ 32385 w 95250"/>
                    <a:gd name="connsiteY48" fmla="*/ 90488 h 158115"/>
                    <a:gd name="connsiteX49" fmla="*/ 40005 w 95250"/>
                    <a:gd name="connsiteY49" fmla="*/ 89535 h 158115"/>
                    <a:gd name="connsiteX50" fmla="*/ 33338 w 95250"/>
                    <a:gd name="connsiteY50" fmla="*/ 80963 h 158115"/>
                    <a:gd name="connsiteX51" fmla="*/ 55245 w 95250"/>
                    <a:gd name="connsiteY51" fmla="*/ 81915 h 158115"/>
                    <a:gd name="connsiteX52" fmla="*/ 51435 w 95250"/>
                    <a:gd name="connsiteY52" fmla="*/ 80010 h 158115"/>
                    <a:gd name="connsiteX53" fmla="*/ 77152 w 95250"/>
                    <a:gd name="connsiteY53" fmla="*/ 80963 h 158115"/>
                    <a:gd name="connsiteX54" fmla="*/ 70485 w 95250"/>
                    <a:gd name="connsiteY54" fmla="*/ 65723 h 158115"/>
                    <a:gd name="connsiteX55" fmla="*/ 87630 w 95250"/>
                    <a:gd name="connsiteY55" fmla="*/ 72390 h 158115"/>
                    <a:gd name="connsiteX56" fmla="*/ 89535 w 95250"/>
                    <a:gd name="connsiteY56" fmla="*/ 64770 h 158115"/>
                    <a:gd name="connsiteX57" fmla="*/ 79058 w 95250"/>
                    <a:gd name="connsiteY57" fmla="*/ 65723 h 158115"/>
                    <a:gd name="connsiteX58" fmla="*/ 95250 w 95250"/>
                    <a:gd name="connsiteY58" fmla="*/ 62865 h 158115"/>
                    <a:gd name="connsiteX59" fmla="*/ 51435 w 95250"/>
                    <a:gd name="connsiteY59" fmla="*/ 59055 h 1581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95250" h="158115">
                      <a:moveTo>
                        <a:pt x="51435" y="59055"/>
                      </a:moveTo>
                      <a:cubicBezTo>
                        <a:pt x="67627" y="56198"/>
                        <a:pt x="48577" y="55245"/>
                        <a:pt x="52388" y="52388"/>
                      </a:cubicBezTo>
                      <a:cubicBezTo>
                        <a:pt x="55245" y="54293"/>
                        <a:pt x="64770" y="52388"/>
                        <a:pt x="69533" y="51435"/>
                      </a:cubicBezTo>
                      <a:cubicBezTo>
                        <a:pt x="47625" y="51435"/>
                        <a:pt x="73342" y="46673"/>
                        <a:pt x="67627" y="40958"/>
                      </a:cubicBezTo>
                      <a:cubicBezTo>
                        <a:pt x="74295" y="40005"/>
                        <a:pt x="76200" y="42863"/>
                        <a:pt x="83820" y="41910"/>
                      </a:cubicBezTo>
                      <a:cubicBezTo>
                        <a:pt x="78105" y="39053"/>
                        <a:pt x="74295" y="34290"/>
                        <a:pt x="61913" y="36195"/>
                      </a:cubicBezTo>
                      <a:cubicBezTo>
                        <a:pt x="60960" y="30480"/>
                        <a:pt x="64770" y="25718"/>
                        <a:pt x="61913" y="22860"/>
                      </a:cubicBezTo>
                      <a:cubicBezTo>
                        <a:pt x="67627" y="26670"/>
                        <a:pt x="74295" y="21908"/>
                        <a:pt x="84772" y="22860"/>
                      </a:cubicBezTo>
                      <a:cubicBezTo>
                        <a:pt x="70485" y="20955"/>
                        <a:pt x="52388" y="14288"/>
                        <a:pt x="34290" y="11430"/>
                      </a:cubicBezTo>
                      <a:cubicBezTo>
                        <a:pt x="47625" y="8573"/>
                        <a:pt x="48577" y="7620"/>
                        <a:pt x="60960" y="6668"/>
                      </a:cubicBezTo>
                      <a:cubicBezTo>
                        <a:pt x="68580" y="-1905"/>
                        <a:pt x="48577" y="6668"/>
                        <a:pt x="51435" y="0"/>
                      </a:cubicBezTo>
                      <a:lnTo>
                        <a:pt x="49530" y="3810"/>
                      </a:lnTo>
                      <a:cubicBezTo>
                        <a:pt x="44767" y="1905"/>
                        <a:pt x="32385" y="3810"/>
                        <a:pt x="23813" y="3810"/>
                      </a:cubicBezTo>
                      <a:lnTo>
                        <a:pt x="26670" y="11430"/>
                      </a:lnTo>
                      <a:cubicBezTo>
                        <a:pt x="18097" y="13335"/>
                        <a:pt x="18097" y="7620"/>
                        <a:pt x="15240" y="6668"/>
                      </a:cubicBezTo>
                      <a:cubicBezTo>
                        <a:pt x="3810" y="6668"/>
                        <a:pt x="8572" y="12383"/>
                        <a:pt x="0" y="12383"/>
                      </a:cubicBezTo>
                      <a:cubicBezTo>
                        <a:pt x="7620" y="12383"/>
                        <a:pt x="5715" y="15240"/>
                        <a:pt x="8572" y="17145"/>
                      </a:cubicBezTo>
                      <a:lnTo>
                        <a:pt x="3810" y="18098"/>
                      </a:lnTo>
                      <a:cubicBezTo>
                        <a:pt x="-953" y="22860"/>
                        <a:pt x="11430" y="21908"/>
                        <a:pt x="12383" y="25718"/>
                      </a:cubicBezTo>
                      <a:cubicBezTo>
                        <a:pt x="11430" y="26670"/>
                        <a:pt x="10477" y="26670"/>
                        <a:pt x="9525" y="26670"/>
                      </a:cubicBezTo>
                      <a:cubicBezTo>
                        <a:pt x="15240" y="26670"/>
                        <a:pt x="21908" y="26670"/>
                        <a:pt x="23813" y="28575"/>
                      </a:cubicBezTo>
                      <a:lnTo>
                        <a:pt x="22860" y="27623"/>
                      </a:lnTo>
                      <a:cubicBezTo>
                        <a:pt x="35242" y="28575"/>
                        <a:pt x="42863" y="34290"/>
                        <a:pt x="55245" y="27623"/>
                      </a:cubicBezTo>
                      <a:lnTo>
                        <a:pt x="52388" y="36195"/>
                      </a:lnTo>
                      <a:cubicBezTo>
                        <a:pt x="40005" y="37148"/>
                        <a:pt x="20002" y="39053"/>
                        <a:pt x="18097" y="34290"/>
                      </a:cubicBezTo>
                      <a:lnTo>
                        <a:pt x="12383" y="34290"/>
                      </a:lnTo>
                      <a:cubicBezTo>
                        <a:pt x="5715" y="39053"/>
                        <a:pt x="23813" y="41910"/>
                        <a:pt x="34290" y="38100"/>
                      </a:cubicBezTo>
                      <a:cubicBezTo>
                        <a:pt x="65722" y="36195"/>
                        <a:pt x="37147" y="49530"/>
                        <a:pt x="50483" y="53340"/>
                      </a:cubicBezTo>
                      <a:cubicBezTo>
                        <a:pt x="41910" y="55245"/>
                        <a:pt x="38100" y="52388"/>
                        <a:pt x="32385" y="51435"/>
                      </a:cubicBezTo>
                      <a:cubicBezTo>
                        <a:pt x="31433" y="49530"/>
                        <a:pt x="30480" y="48578"/>
                        <a:pt x="38100" y="47625"/>
                      </a:cubicBezTo>
                      <a:cubicBezTo>
                        <a:pt x="32385" y="40958"/>
                        <a:pt x="12383" y="53340"/>
                        <a:pt x="13335" y="44768"/>
                      </a:cubicBezTo>
                      <a:cubicBezTo>
                        <a:pt x="17145" y="40005"/>
                        <a:pt x="27622" y="47625"/>
                        <a:pt x="27622" y="41910"/>
                      </a:cubicBezTo>
                      <a:lnTo>
                        <a:pt x="3810" y="40958"/>
                      </a:lnTo>
                      <a:cubicBezTo>
                        <a:pt x="4763" y="44768"/>
                        <a:pt x="9525" y="47625"/>
                        <a:pt x="12383" y="49530"/>
                      </a:cubicBezTo>
                      <a:cubicBezTo>
                        <a:pt x="30480" y="63818"/>
                        <a:pt x="19050" y="77153"/>
                        <a:pt x="19050" y="77153"/>
                      </a:cubicBezTo>
                      <a:cubicBezTo>
                        <a:pt x="24765" y="100965"/>
                        <a:pt x="30480" y="124778"/>
                        <a:pt x="36195" y="147638"/>
                      </a:cubicBezTo>
                      <a:cubicBezTo>
                        <a:pt x="40005" y="155258"/>
                        <a:pt x="40005" y="157163"/>
                        <a:pt x="62865" y="158115"/>
                      </a:cubicBezTo>
                      <a:cubicBezTo>
                        <a:pt x="67627" y="156210"/>
                        <a:pt x="64770" y="151447"/>
                        <a:pt x="73342" y="152400"/>
                      </a:cubicBezTo>
                      <a:cubicBezTo>
                        <a:pt x="64770" y="152400"/>
                        <a:pt x="60008" y="150495"/>
                        <a:pt x="60008" y="145733"/>
                      </a:cubicBezTo>
                      <a:cubicBezTo>
                        <a:pt x="68580" y="144780"/>
                        <a:pt x="64770" y="148590"/>
                        <a:pt x="66675" y="147638"/>
                      </a:cubicBezTo>
                      <a:lnTo>
                        <a:pt x="67627" y="146685"/>
                      </a:lnTo>
                      <a:cubicBezTo>
                        <a:pt x="72390" y="146685"/>
                        <a:pt x="75247" y="146685"/>
                        <a:pt x="75247" y="148590"/>
                      </a:cubicBezTo>
                      <a:cubicBezTo>
                        <a:pt x="87630" y="142875"/>
                        <a:pt x="83820" y="134303"/>
                        <a:pt x="67627" y="133350"/>
                      </a:cubicBezTo>
                      <a:cubicBezTo>
                        <a:pt x="76200" y="128588"/>
                        <a:pt x="80963" y="134303"/>
                        <a:pt x="87630" y="135255"/>
                      </a:cubicBezTo>
                      <a:cubicBezTo>
                        <a:pt x="92392" y="121920"/>
                        <a:pt x="90488" y="113347"/>
                        <a:pt x="89535" y="100013"/>
                      </a:cubicBezTo>
                      <a:cubicBezTo>
                        <a:pt x="75247" y="101918"/>
                        <a:pt x="80010" y="100013"/>
                        <a:pt x="69533" y="99060"/>
                      </a:cubicBezTo>
                      <a:lnTo>
                        <a:pt x="75247" y="97155"/>
                      </a:lnTo>
                      <a:cubicBezTo>
                        <a:pt x="72390" y="98108"/>
                        <a:pt x="61913" y="97155"/>
                        <a:pt x="60008" y="100965"/>
                      </a:cubicBezTo>
                      <a:cubicBezTo>
                        <a:pt x="70485" y="92393"/>
                        <a:pt x="39052" y="95250"/>
                        <a:pt x="32385" y="90488"/>
                      </a:cubicBezTo>
                      <a:lnTo>
                        <a:pt x="40005" y="89535"/>
                      </a:lnTo>
                      <a:cubicBezTo>
                        <a:pt x="38100" y="85725"/>
                        <a:pt x="38100" y="84773"/>
                        <a:pt x="33338" y="80963"/>
                      </a:cubicBezTo>
                      <a:cubicBezTo>
                        <a:pt x="46672" y="72390"/>
                        <a:pt x="36195" y="86678"/>
                        <a:pt x="55245" y="81915"/>
                      </a:cubicBezTo>
                      <a:lnTo>
                        <a:pt x="51435" y="80010"/>
                      </a:lnTo>
                      <a:cubicBezTo>
                        <a:pt x="59055" y="80010"/>
                        <a:pt x="71438" y="80010"/>
                        <a:pt x="77152" y="80963"/>
                      </a:cubicBezTo>
                      <a:cubicBezTo>
                        <a:pt x="63817" y="76200"/>
                        <a:pt x="80963" y="71438"/>
                        <a:pt x="70485" y="65723"/>
                      </a:cubicBezTo>
                      <a:cubicBezTo>
                        <a:pt x="79058" y="65723"/>
                        <a:pt x="86677" y="70485"/>
                        <a:pt x="87630" y="72390"/>
                      </a:cubicBezTo>
                      <a:cubicBezTo>
                        <a:pt x="88583" y="69533"/>
                        <a:pt x="80963" y="66675"/>
                        <a:pt x="89535" y="64770"/>
                      </a:cubicBezTo>
                      <a:lnTo>
                        <a:pt x="79058" y="65723"/>
                      </a:lnTo>
                      <a:cubicBezTo>
                        <a:pt x="77152" y="61913"/>
                        <a:pt x="88583" y="64770"/>
                        <a:pt x="95250" y="62865"/>
                      </a:cubicBezTo>
                      <a:cubicBezTo>
                        <a:pt x="90488" y="53340"/>
                        <a:pt x="59055" y="66675"/>
                        <a:pt x="51435" y="59055"/>
                      </a:cubicBezTo>
                      <a:close/>
                    </a:path>
                  </a:pathLst>
                </a:custGeom>
                <a:grpFill/>
                <a:ln w="9525" cap="flat">
                  <a:noFill/>
                  <a:prstDash val="solid"/>
                  <a:miter/>
                </a:ln>
              </p:spPr>
              <p:txBody>
                <a:bodyPr rtlCol="0" anchor="ctr"/>
                <a:lstStyle/>
                <a:p>
                  <a:endParaRPr lang="zh-CN" altLang="en-US"/>
                </a:p>
              </p:txBody>
            </p:sp>
            <p:sp>
              <p:nvSpPr>
                <p:cNvPr id="459" name="任意多边形: 形状 458">
                  <a:extLst>
                    <a:ext uri="{FF2B5EF4-FFF2-40B4-BE49-F238E27FC236}">
                      <a16:creationId xmlns:a16="http://schemas.microsoft.com/office/drawing/2014/main" id="{1C3A230D-1FE0-6FE5-D0A8-9D8A27D928B4}"/>
                    </a:ext>
                  </a:extLst>
                </p:cNvPr>
                <p:cNvSpPr/>
                <p:nvPr/>
              </p:nvSpPr>
              <p:spPr>
                <a:xfrm>
                  <a:off x="10054245" y="5063977"/>
                  <a:ext cx="1741" cy="2857"/>
                </a:xfrm>
                <a:custGeom>
                  <a:avLst/>
                  <a:gdLst>
                    <a:gd name="connsiteX0" fmla="*/ 395 w 1741"/>
                    <a:gd name="connsiteY0" fmla="*/ 0 h 2857"/>
                    <a:gd name="connsiteX1" fmla="*/ 1347 w 1741"/>
                    <a:gd name="connsiteY1" fmla="*/ 2857 h 2857"/>
                    <a:gd name="connsiteX2" fmla="*/ 395 w 1741"/>
                    <a:gd name="connsiteY2" fmla="*/ 0 h 2857"/>
                  </a:gdLst>
                  <a:ahLst/>
                  <a:cxnLst>
                    <a:cxn ang="0">
                      <a:pos x="connsiteX0" y="connsiteY0"/>
                    </a:cxn>
                    <a:cxn ang="0">
                      <a:pos x="connsiteX1" y="connsiteY1"/>
                    </a:cxn>
                    <a:cxn ang="0">
                      <a:pos x="connsiteX2" y="connsiteY2"/>
                    </a:cxn>
                  </a:cxnLst>
                  <a:rect l="l" t="t" r="r" b="b"/>
                  <a:pathLst>
                    <a:path w="1741" h="2857">
                      <a:moveTo>
                        <a:pt x="395" y="0"/>
                      </a:moveTo>
                      <a:cubicBezTo>
                        <a:pt x="-558" y="952"/>
                        <a:pt x="395" y="1905"/>
                        <a:pt x="1347" y="2857"/>
                      </a:cubicBezTo>
                      <a:cubicBezTo>
                        <a:pt x="2300" y="1905"/>
                        <a:pt x="1347" y="952"/>
                        <a:pt x="395" y="0"/>
                      </a:cubicBezTo>
                      <a:close/>
                    </a:path>
                  </a:pathLst>
                </a:custGeom>
                <a:grpFill/>
                <a:ln w="9525" cap="flat">
                  <a:noFill/>
                  <a:prstDash val="solid"/>
                  <a:miter/>
                </a:ln>
              </p:spPr>
              <p:txBody>
                <a:bodyPr rtlCol="0" anchor="ctr"/>
                <a:lstStyle/>
                <a:p>
                  <a:endParaRPr lang="zh-CN" altLang="en-US"/>
                </a:p>
              </p:txBody>
            </p:sp>
            <p:sp>
              <p:nvSpPr>
                <p:cNvPr id="460" name="任意多边形: 形状 459">
                  <a:extLst>
                    <a:ext uri="{FF2B5EF4-FFF2-40B4-BE49-F238E27FC236}">
                      <a16:creationId xmlns:a16="http://schemas.microsoft.com/office/drawing/2014/main" id="{0B58863E-469F-A4D2-6F6C-BA160869D827}"/>
                    </a:ext>
                  </a:extLst>
                </p:cNvPr>
                <p:cNvSpPr/>
                <p:nvPr/>
              </p:nvSpPr>
              <p:spPr>
                <a:xfrm>
                  <a:off x="10078452" y="5079455"/>
                  <a:ext cx="3809" cy="714"/>
                </a:xfrm>
                <a:custGeom>
                  <a:avLst/>
                  <a:gdLst>
                    <a:gd name="connsiteX0" fmla="*/ 0 w 3809"/>
                    <a:gd name="connsiteY0" fmla="*/ 714 h 714"/>
                    <a:gd name="connsiteX1" fmla="*/ 3810 w 3809"/>
                    <a:gd name="connsiteY1" fmla="*/ 714 h 714"/>
                    <a:gd name="connsiteX2" fmla="*/ 0 w 3809"/>
                    <a:gd name="connsiteY2" fmla="*/ 714 h 714"/>
                  </a:gdLst>
                  <a:ahLst/>
                  <a:cxnLst>
                    <a:cxn ang="0">
                      <a:pos x="connsiteX0" y="connsiteY0"/>
                    </a:cxn>
                    <a:cxn ang="0">
                      <a:pos x="connsiteX1" y="connsiteY1"/>
                    </a:cxn>
                    <a:cxn ang="0">
                      <a:pos x="connsiteX2" y="connsiteY2"/>
                    </a:cxn>
                  </a:cxnLst>
                  <a:rect l="l" t="t" r="r" b="b"/>
                  <a:pathLst>
                    <a:path w="3809" h="714">
                      <a:moveTo>
                        <a:pt x="0" y="714"/>
                      </a:moveTo>
                      <a:cubicBezTo>
                        <a:pt x="1905" y="714"/>
                        <a:pt x="2857" y="714"/>
                        <a:pt x="3810" y="714"/>
                      </a:cubicBezTo>
                      <a:cubicBezTo>
                        <a:pt x="2857" y="-238"/>
                        <a:pt x="1905" y="-238"/>
                        <a:pt x="0" y="714"/>
                      </a:cubicBezTo>
                      <a:close/>
                    </a:path>
                  </a:pathLst>
                </a:custGeom>
                <a:grpFill/>
                <a:ln w="9525" cap="flat">
                  <a:noFill/>
                  <a:prstDash val="solid"/>
                  <a:miter/>
                </a:ln>
              </p:spPr>
              <p:txBody>
                <a:bodyPr rtlCol="0" anchor="ctr"/>
                <a:lstStyle/>
                <a:p>
                  <a:endParaRPr lang="zh-CN" altLang="en-US"/>
                </a:p>
              </p:txBody>
            </p:sp>
            <p:sp>
              <p:nvSpPr>
                <p:cNvPr id="461" name="任意多边形: 形状 460">
                  <a:extLst>
                    <a:ext uri="{FF2B5EF4-FFF2-40B4-BE49-F238E27FC236}">
                      <a16:creationId xmlns:a16="http://schemas.microsoft.com/office/drawing/2014/main" id="{353D432F-4771-DF5E-A55D-CD9A510838C2}"/>
                    </a:ext>
                  </a:extLst>
                </p:cNvPr>
                <p:cNvSpPr/>
                <p:nvPr/>
              </p:nvSpPr>
              <p:spPr>
                <a:xfrm>
                  <a:off x="10082262" y="5079217"/>
                  <a:ext cx="11429" cy="1925"/>
                </a:xfrm>
                <a:custGeom>
                  <a:avLst/>
                  <a:gdLst>
                    <a:gd name="connsiteX0" fmla="*/ 11430 w 11429"/>
                    <a:gd name="connsiteY0" fmla="*/ 0 h 1925"/>
                    <a:gd name="connsiteX1" fmla="*/ 0 w 11429"/>
                    <a:gd name="connsiteY1" fmla="*/ 0 h 1925"/>
                    <a:gd name="connsiteX2" fmla="*/ 11430 w 11429"/>
                    <a:gd name="connsiteY2" fmla="*/ 0 h 1925"/>
                  </a:gdLst>
                  <a:ahLst/>
                  <a:cxnLst>
                    <a:cxn ang="0">
                      <a:pos x="connsiteX0" y="connsiteY0"/>
                    </a:cxn>
                    <a:cxn ang="0">
                      <a:pos x="connsiteX1" y="connsiteY1"/>
                    </a:cxn>
                    <a:cxn ang="0">
                      <a:pos x="connsiteX2" y="connsiteY2"/>
                    </a:cxn>
                  </a:cxnLst>
                  <a:rect l="l" t="t" r="r" b="b"/>
                  <a:pathLst>
                    <a:path w="11429" h="1925">
                      <a:moveTo>
                        <a:pt x="11430" y="0"/>
                      </a:moveTo>
                      <a:cubicBezTo>
                        <a:pt x="6667" y="953"/>
                        <a:pt x="6667" y="0"/>
                        <a:pt x="0" y="0"/>
                      </a:cubicBezTo>
                      <a:cubicBezTo>
                        <a:pt x="3810" y="953"/>
                        <a:pt x="4763" y="3810"/>
                        <a:pt x="11430" y="0"/>
                      </a:cubicBezTo>
                      <a:close/>
                    </a:path>
                  </a:pathLst>
                </a:custGeom>
                <a:grpFill/>
                <a:ln w="9525" cap="flat">
                  <a:noFill/>
                  <a:prstDash val="solid"/>
                  <a:miter/>
                </a:ln>
              </p:spPr>
              <p:txBody>
                <a:bodyPr rtlCol="0" anchor="ctr"/>
                <a:lstStyle/>
                <a:p>
                  <a:endParaRPr lang="zh-CN" altLang="en-US"/>
                </a:p>
              </p:txBody>
            </p:sp>
            <p:sp>
              <p:nvSpPr>
                <p:cNvPr id="462" name="任意多边形: 形状 461">
                  <a:extLst>
                    <a:ext uri="{FF2B5EF4-FFF2-40B4-BE49-F238E27FC236}">
                      <a16:creationId xmlns:a16="http://schemas.microsoft.com/office/drawing/2014/main" id="{468ABB01-E611-2751-02D2-E8C930C70B4F}"/>
                    </a:ext>
                  </a:extLst>
                </p:cNvPr>
                <p:cNvSpPr/>
                <p:nvPr/>
              </p:nvSpPr>
              <p:spPr>
                <a:xfrm>
                  <a:off x="9940215" y="4767750"/>
                  <a:ext cx="6792" cy="7620"/>
                </a:xfrm>
                <a:custGeom>
                  <a:avLst/>
                  <a:gdLst>
                    <a:gd name="connsiteX0" fmla="*/ 5839 w 6792"/>
                    <a:gd name="connsiteY0" fmla="*/ 0 h 7620"/>
                    <a:gd name="connsiteX1" fmla="*/ 125 w 6792"/>
                    <a:gd name="connsiteY1" fmla="*/ 7620 h 7620"/>
                    <a:gd name="connsiteX2" fmla="*/ 6792 w 6792"/>
                    <a:gd name="connsiteY2" fmla="*/ 5715 h 7620"/>
                    <a:gd name="connsiteX3" fmla="*/ 5839 w 6792"/>
                    <a:gd name="connsiteY3" fmla="*/ 0 h 7620"/>
                  </a:gdLst>
                  <a:ahLst/>
                  <a:cxnLst>
                    <a:cxn ang="0">
                      <a:pos x="connsiteX0" y="connsiteY0"/>
                    </a:cxn>
                    <a:cxn ang="0">
                      <a:pos x="connsiteX1" y="connsiteY1"/>
                    </a:cxn>
                    <a:cxn ang="0">
                      <a:pos x="connsiteX2" y="connsiteY2"/>
                    </a:cxn>
                    <a:cxn ang="0">
                      <a:pos x="connsiteX3" y="connsiteY3"/>
                    </a:cxn>
                  </a:cxnLst>
                  <a:rect l="l" t="t" r="r" b="b"/>
                  <a:pathLst>
                    <a:path w="6792" h="7620">
                      <a:moveTo>
                        <a:pt x="5839" y="0"/>
                      </a:moveTo>
                      <a:cubicBezTo>
                        <a:pt x="3935" y="2858"/>
                        <a:pt x="-828" y="4763"/>
                        <a:pt x="125" y="7620"/>
                      </a:cubicBezTo>
                      <a:cubicBezTo>
                        <a:pt x="2030" y="6667"/>
                        <a:pt x="4887" y="5715"/>
                        <a:pt x="6792" y="5715"/>
                      </a:cubicBezTo>
                      <a:cubicBezTo>
                        <a:pt x="6792" y="3810"/>
                        <a:pt x="5839" y="1905"/>
                        <a:pt x="5839" y="0"/>
                      </a:cubicBezTo>
                      <a:close/>
                    </a:path>
                  </a:pathLst>
                </a:custGeom>
                <a:grpFill/>
                <a:ln w="9525" cap="flat">
                  <a:noFill/>
                  <a:prstDash val="solid"/>
                  <a:miter/>
                </a:ln>
              </p:spPr>
              <p:txBody>
                <a:bodyPr rtlCol="0" anchor="ctr"/>
                <a:lstStyle/>
                <a:p>
                  <a:endParaRPr lang="zh-CN" altLang="en-US"/>
                </a:p>
              </p:txBody>
            </p:sp>
            <p:sp>
              <p:nvSpPr>
                <p:cNvPr id="463" name="任意多边形: 形状 462">
                  <a:extLst>
                    <a:ext uri="{FF2B5EF4-FFF2-40B4-BE49-F238E27FC236}">
                      <a16:creationId xmlns:a16="http://schemas.microsoft.com/office/drawing/2014/main" id="{E7E0D072-332D-38D1-15CC-3B536E4BA2DF}"/>
                    </a:ext>
                  </a:extLst>
                </p:cNvPr>
                <p:cNvSpPr/>
                <p:nvPr/>
              </p:nvSpPr>
              <p:spPr>
                <a:xfrm>
                  <a:off x="9954627" y="4776776"/>
                  <a:ext cx="13334" cy="10976"/>
                </a:xfrm>
                <a:custGeom>
                  <a:avLst/>
                  <a:gdLst>
                    <a:gd name="connsiteX0" fmla="*/ 0 w 13334"/>
                    <a:gd name="connsiteY0" fmla="*/ 5261 h 10976"/>
                    <a:gd name="connsiteX1" fmla="*/ 2857 w 13334"/>
                    <a:gd name="connsiteY1" fmla="*/ 10976 h 10976"/>
                    <a:gd name="connsiteX2" fmla="*/ 13335 w 13334"/>
                    <a:gd name="connsiteY2" fmla="*/ 499 h 10976"/>
                    <a:gd name="connsiteX3" fmla="*/ 0 w 13334"/>
                    <a:gd name="connsiteY3" fmla="*/ 5261 h 10976"/>
                  </a:gdLst>
                  <a:ahLst/>
                  <a:cxnLst>
                    <a:cxn ang="0">
                      <a:pos x="connsiteX0" y="connsiteY0"/>
                    </a:cxn>
                    <a:cxn ang="0">
                      <a:pos x="connsiteX1" y="connsiteY1"/>
                    </a:cxn>
                    <a:cxn ang="0">
                      <a:pos x="connsiteX2" y="connsiteY2"/>
                    </a:cxn>
                    <a:cxn ang="0">
                      <a:pos x="connsiteX3" y="connsiteY3"/>
                    </a:cxn>
                  </a:cxnLst>
                  <a:rect l="l" t="t" r="r" b="b"/>
                  <a:pathLst>
                    <a:path w="13334" h="10976">
                      <a:moveTo>
                        <a:pt x="0" y="5261"/>
                      </a:moveTo>
                      <a:cubicBezTo>
                        <a:pt x="952" y="7166"/>
                        <a:pt x="1905" y="9071"/>
                        <a:pt x="2857" y="10976"/>
                      </a:cubicBezTo>
                      <a:cubicBezTo>
                        <a:pt x="5715" y="7166"/>
                        <a:pt x="9525" y="3356"/>
                        <a:pt x="13335" y="499"/>
                      </a:cubicBezTo>
                      <a:cubicBezTo>
                        <a:pt x="7620" y="-2359"/>
                        <a:pt x="4763" y="8119"/>
                        <a:pt x="0" y="5261"/>
                      </a:cubicBezTo>
                      <a:close/>
                    </a:path>
                  </a:pathLst>
                </a:custGeom>
                <a:grpFill/>
                <a:ln w="9525" cap="flat">
                  <a:noFill/>
                  <a:prstDash val="solid"/>
                  <a:miter/>
                </a:ln>
              </p:spPr>
              <p:txBody>
                <a:bodyPr rtlCol="0" anchor="ctr"/>
                <a:lstStyle/>
                <a:p>
                  <a:endParaRPr lang="zh-CN" altLang="en-US"/>
                </a:p>
              </p:txBody>
            </p:sp>
            <p:sp>
              <p:nvSpPr>
                <p:cNvPr id="464" name="任意多边形: 形状 463">
                  <a:extLst>
                    <a:ext uri="{FF2B5EF4-FFF2-40B4-BE49-F238E27FC236}">
                      <a16:creationId xmlns:a16="http://schemas.microsoft.com/office/drawing/2014/main" id="{C52ECA77-4095-43C8-5DE3-110D6A7F5F4F}"/>
                    </a:ext>
                  </a:extLst>
                </p:cNvPr>
                <p:cNvSpPr/>
                <p:nvPr/>
              </p:nvSpPr>
              <p:spPr>
                <a:xfrm>
                  <a:off x="9959390" y="4796325"/>
                  <a:ext cx="2857" cy="1904"/>
                </a:xfrm>
                <a:custGeom>
                  <a:avLst/>
                  <a:gdLst>
                    <a:gd name="connsiteX0" fmla="*/ 2857 w 2857"/>
                    <a:gd name="connsiteY0" fmla="*/ 0 h 1904"/>
                    <a:gd name="connsiteX1" fmla="*/ 0 w 2857"/>
                    <a:gd name="connsiteY1" fmla="*/ 1905 h 1904"/>
                    <a:gd name="connsiteX2" fmla="*/ 2857 w 2857"/>
                    <a:gd name="connsiteY2" fmla="*/ 0 h 1904"/>
                  </a:gdLst>
                  <a:ahLst/>
                  <a:cxnLst>
                    <a:cxn ang="0">
                      <a:pos x="connsiteX0" y="connsiteY0"/>
                    </a:cxn>
                    <a:cxn ang="0">
                      <a:pos x="connsiteX1" y="connsiteY1"/>
                    </a:cxn>
                    <a:cxn ang="0">
                      <a:pos x="connsiteX2" y="connsiteY2"/>
                    </a:cxn>
                  </a:cxnLst>
                  <a:rect l="l" t="t" r="r" b="b"/>
                  <a:pathLst>
                    <a:path w="2857" h="1904">
                      <a:moveTo>
                        <a:pt x="2857" y="0"/>
                      </a:moveTo>
                      <a:lnTo>
                        <a:pt x="0" y="1905"/>
                      </a:lnTo>
                      <a:cubicBezTo>
                        <a:pt x="1905" y="1905"/>
                        <a:pt x="2857" y="953"/>
                        <a:pt x="2857" y="0"/>
                      </a:cubicBezTo>
                      <a:close/>
                    </a:path>
                  </a:pathLst>
                </a:custGeom>
                <a:grpFill/>
                <a:ln w="9525" cap="flat">
                  <a:noFill/>
                  <a:prstDash val="solid"/>
                  <a:miter/>
                </a:ln>
              </p:spPr>
              <p:txBody>
                <a:bodyPr rtlCol="0" anchor="ctr"/>
                <a:lstStyle/>
                <a:p>
                  <a:endParaRPr lang="zh-CN" altLang="en-US"/>
                </a:p>
              </p:txBody>
            </p:sp>
            <p:sp>
              <p:nvSpPr>
                <p:cNvPr id="465" name="任意多边形: 形状 464">
                  <a:extLst>
                    <a:ext uri="{FF2B5EF4-FFF2-40B4-BE49-F238E27FC236}">
                      <a16:creationId xmlns:a16="http://schemas.microsoft.com/office/drawing/2014/main" id="{DC8D3F66-7FEA-F821-FBD9-052E1267426B}"/>
                    </a:ext>
                  </a:extLst>
                </p:cNvPr>
                <p:cNvSpPr/>
                <p:nvPr/>
              </p:nvSpPr>
              <p:spPr>
                <a:xfrm>
                  <a:off x="9961295" y="4783942"/>
                  <a:ext cx="12382" cy="12382"/>
                </a:xfrm>
                <a:custGeom>
                  <a:avLst/>
                  <a:gdLst>
                    <a:gd name="connsiteX0" fmla="*/ 4763 w 12382"/>
                    <a:gd name="connsiteY0" fmla="*/ 7620 h 12382"/>
                    <a:gd name="connsiteX1" fmla="*/ 12383 w 12382"/>
                    <a:gd name="connsiteY1" fmla="*/ 0 h 12382"/>
                    <a:gd name="connsiteX2" fmla="*/ 1905 w 12382"/>
                    <a:gd name="connsiteY2" fmla="*/ 2858 h 12382"/>
                    <a:gd name="connsiteX3" fmla="*/ 2858 w 12382"/>
                    <a:gd name="connsiteY3" fmla="*/ 5715 h 12382"/>
                    <a:gd name="connsiteX4" fmla="*/ 0 w 12382"/>
                    <a:gd name="connsiteY4" fmla="*/ 12383 h 12382"/>
                    <a:gd name="connsiteX5" fmla="*/ 6667 w 12382"/>
                    <a:gd name="connsiteY5" fmla="*/ 7620 h 12382"/>
                    <a:gd name="connsiteX6" fmla="*/ 4763 w 12382"/>
                    <a:gd name="connsiteY6" fmla="*/ 7620 h 123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382" h="12382">
                      <a:moveTo>
                        <a:pt x="4763" y="7620"/>
                      </a:moveTo>
                      <a:cubicBezTo>
                        <a:pt x="7620" y="4763"/>
                        <a:pt x="9525" y="2858"/>
                        <a:pt x="12383" y="0"/>
                      </a:cubicBezTo>
                      <a:cubicBezTo>
                        <a:pt x="8572" y="953"/>
                        <a:pt x="5715" y="1905"/>
                        <a:pt x="1905" y="2858"/>
                      </a:cubicBezTo>
                      <a:lnTo>
                        <a:pt x="2858" y="5715"/>
                      </a:lnTo>
                      <a:cubicBezTo>
                        <a:pt x="952" y="8573"/>
                        <a:pt x="952" y="10478"/>
                        <a:pt x="0" y="12383"/>
                      </a:cubicBezTo>
                      <a:cubicBezTo>
                        <a:pt x="1905" y="10478"/>
                        <a:pt x="3810" y="9525"/>
                        <a:pt x="6667" y="7620"/>
                      </a:cubicBezTo>
                      <a:cubicBezTo>
                        <a:pt x="6667" y="7620"/>
                        <a:pt x="4763" y="8573"/>
                        <a:pt x="4763" y="7620"/>
                      </a:cubicBezTo>
                      <a:close/>
                    </a:path>
                  </a:pathLst>
                </a:custGeom>
                <a:grpFill/>
                <a:ln w="9525" cap="flat">
                  <a:noFill/>
                  <a:prstDash val="solid"/>
                  <a:miter/>
                </a:ln>
              </p:spPr>
              <p:txBody>
                <a:bodyPr rtlCol="0" anchor="ctr"/>
                <a:lstStyle/>
                <a:p>
                  <a:endParaRPr lang="zh-CN" altLang="en-US"/>
                </a:p>
              </p:txBody>
            </p:sp>
            <p:sp>
              <p:nvSpPr>
                <p:cNvPr id="466" name="任意多边形: 形状 465">
                  <a:extLst>
                    <a:ext uri="{FF2B5EF4-FFF2-40B4-BE49-F238E27FC236}">
                      <a16:creationId xmlns:a16="http://schemas.microsoft.com/office/drawing/2014/main" id="{2C02CB5F-F468-10B6-F698-F72531A7249F}"/>
                    </a:ext>
                  </a:extLst>
                </p:cNvPr>
                <p:cNvSpPr/>
                <p:nvPr/>
              </p:nvSpPr>
              <p:spPr>
                <a:xfrm>
                  <a:off x="9970820" y="4791562"/>
                  <a:ext cx="1904" cy="2857"/>
                </a:xfrm>
                <a:custGeom>
                  <a:avLst/>
                  <a:gdLst>
                    <a:gd name="connsiteX0" fmla="*/ 0 w 1904"/>
                    <a:gd name="connsiteY0" fmla="*/ 2858 h 2857"/>
                    <a:gd name="connsiteX1" fmla="*/ 1905 w 1904"/>
                    <a:gd name="connsiteY1" fmla="*/ 0 h 2857"/>
                    <a:gd name="connsiteX2" fmla="*/ 0 w 1904"/>
                    <a:gd name="connsiteY2" fmla="*/ 2858 h 2857"/>
                  </a:gdLst>
                  <a:ahLst/>
                  <a:cxnLst>
                    <a:cxn ang="0">
                      <a:pos x="connsiteX0" y="connsiteY0"/>
                    </a:cxn>
                    <a:cxn ang="0">
                      <a:pos x="connsiteX1" y="connsiteY1"/>
                    </a:cxn>
                    <a:cxn ang="0">
                      <a:pos x="connsiteX2" y="connsiteY2"/>
                    </a:cxn>
                  </a:cxnLst>
                  <a:rect l="l" t="t" r="r" b="b"/>
                  <a:pathLst>
                    <a:path w="1904" h="2857">
                      <a:moveTo>
                        <a:pt x="0" y="2858"/>
                      </a:moveTo>
                      <a:cubicBezTo>
                        <a:pt x="952" y="1905"/>
                        <a:pt x="952" y="953"/>
                        <a:pt x="1905" y="0"/>
                      </a:cubicBezTo>
                      <a:cubicBezTo>
                        <a:pt x="952" y="953"/>
                        <a:pt x="0" y="1905"/>
                        <a:pt x="0" y="2858"/>
                      </a:cubicBezTo>
                      <a:close/>
                    </a:path>
                  </a:pathLst>
                </a:custGeom>
                <a:grpFill/>
                <a:ln w="9525" cap="flat">
                  <a:noFill/>
                  <a:prstDash val="solid"/>
                  <a:miter/>
                </a:ln>
              </p:spPr>
              <p:txBody>
                <a:bodyPr rtlCol="0" anchor="ctr"/>
                <a:lstStyle/>
                <a:p>
                  <a:endParaRPr lang="zh-CN" altLang="en-US"/>
                </a:p>
              </p:txBody>
            </p:sp>
            <p:sp>
              <p:nvSpPr>
                <p:cNvPr id="467" name="任意多边形: 形状 466">
                  <a:extLst>
                    <a:ext uri="{FF2B5EF4-FFF2-40B4-BE49-F238E27FC236}">
                      <a16:creationId xmlns:a16="http://schemas.microsoft.com/office/drawing/2014/main" id="{F70A679A-19CE-A6E7-04D9-BB4058F5A730}"/>
                    </a:ext>
                  </a:extLst>
                </p:cNvPr>
                <p:cNvSpPr/>
                <p:nvPr/>
              </p:nvSpPr>
              <p:spPr>
                <a:xfrm>
                  <a:off x="9963200" y="4794420"/>
                  <a:ext cx="13334" cy="21907"/>
                </a:xfrm>
                <a:custGeom>
                  <a:avLst/>
                  <a:gdLst>
                    <a:gd name="connsiteX0" fmla="*/ 1905 w 13334"/>
                    <a:gd name="connsiteY0" fmla="*/ 21908 h 21907"/>
                    <a:gd name="connsiteX1" fmla="*/ 13335 w 13334"/>
                    <a:gd name="connsiteY1" fmla="*/ 13335 h 21907"/>
                    <a:gd name="connsiteX2" fmla="*/ 2858 w 13334"/>
                    <a:gd name="connsiteY2" fmla="*/ 12383 h 21907"/>
                    <a:gd name="connsiteX3" fmla="*/ 7620 w 13334"/>
                    <a:gd name="connsiteY3" fmla="*/ 0 h 21907"/>
                    <a:gd name="connsiteX4" fmla="*/ 0 w 13334"/>
                    <a:gd name="connsiteY4" fmla="*/ 20002 h 21907"/>
                    <a:gd name="connsiteX5" fmla="*/ 4763 w 13334"/>
                    <a:gd name="connsiteY5" fmla="*/ 15240 h 21907"/>
                    <a:gd name="connsiteX6" fmla="*/ 1905 w 13334"/>
                    <a:gd name="connsiteY6" fmla="*/ 21908 h 21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334" h="21907">
                      <a:moveTo>
                        <a:pt x="1905" y="21908"/>
                      </a:moveTo>
                      <a:cubicBezTo>
                        <a:pt x="3810" y="18097"/>
                        <a:pt x="9525" y="16192"/>
                        <a:pt x="13335" y="13335"/>
                      </a:cubicBezTo>
                      <a:cubicBezTo>
                        <a:pt x="13335" y="7620"/>
                        <a:pt x="1905" y="18097"/>
                        <a:pt x="2858" y="12383"/>
                      </a:cubicBezTo>
                      <a:cubicBezTo>
                        <a:pt x="12383" y="10477"/>
                        <a:pt x="5715" y="6667"/>
                        <a:pt x="7620" y="0"/>
                      </a:cubicBezTo>
                      <a:cubicBezTo>
                        <a:pt x="2858" y="8572"/>
                        <a:pt x="0" y="15240"/>
                        <a:pt x="0" y="20002"/>
                      </a:cubicBezTo>
                      <a:lnTo>
                        <a:pt x="4763" y="15240"/>
                      </a:lnTo>
                      <a:cubicBezTo>
                        <a:pt x="6667" y="16192"/>
                        <a:pt x="2858" y="18097"/>
                        <a:pt x="1905" y="21908"/>
                      </a:cubicBezTo>
                      <a:close/>
                    </a:path>
                  </a:pathLst>
                </a:custGeom>
                <a:grpFill/>
                <a:ln w="9525" cap="flat">
                  <a:noFill/>
                  <a:prstDash val="solid"/>
                  <a:miter/>
                </a:ln>
              </p:spPr>
              <p:txBody>
                <a:bodyPr rtlCol="0" anchor="ctr"/>
                <a:lstStyle/>
                <a:p>
                  <a:endParaRPr lang="zh-CN" altLang="en-US"/>
                </a:p>
              </p:txBody>
            </p:sp>
            <p:sp>
              <p:nvSpPr>
                <p:cNvPr id="468" name="任意多边形: 形状 467">
                  <a:extLst>
                    <a:ext uri="{FF2B5EF4-FFF2-40B4-BE49-F238E27FC236}">
                      <a16:creationId xmlns:a16="http://schemas.microsoft.com/office/drawing/2014/main" id="{A15BF13D-7FDC-4206-3496-2F2D0E687711}"/>
                    </a:ext>
                  </a:extLst>
                </p:cNvPr>
                <p:cNvSpPr/>
                <p:nvPr/>
              </p:nvSpPr>
              <p:spPr>
                <a:xfrm>
                  <a:off x="9974629" y="4808519"/>
                  <a:ext cx="16192" cy="24000"/>
                </a:xfrm>
                <a:custGeom>
                  <a:avLst/>
                  <a:gdLst>
                    <a:gd name="connsiteX0" fmla="*/ 16192 w 16192"/>
                    <a:gd name="connsiteY0" fmla="*/ 13523 h 24000"/>
                    <a:gd name="connsiteX1" fmla="*/ 6667 w 16192"/>
                    <a:gd name="connsiteY1" fmla="*/ 16380 h 24000"/>
                    <a:gd name="connsiteX2" fmla="*/ 15240 w 16192"/>
                    <a:gd name="connsiteY2" fmla="*/ 3045 h 24000"/>
                    <a:gd name="connsiteX3" fmla="*/ 6667 w 16192"/>
                    <a:gd name="connsiteY3" fmla="*/ 5903 h 24000"/>
                    <a:gd name="connsiteX4" fmla="*/ 5715 w 16192"/>
                    <a:gd name="connsiteY4" fmla="*/ 1140 h 24000"/>
                    <a:gd name="connsiteX5" fmla="*/ 3810 w 16192"/>
                    <a:gd name="connsiteY5" fmla="*/ 18285 h 24000"/>
                    <a:gd name="connsiteX6" fmla="*/ 1905 w 16192"/>
                    <a:gd name="connsiteY6" fmla="*/ 17333 h 24000"/>
                    <a:gd name="connsiteX7" fmla="*/ 0 w 16192"/>
                    <a:gd name="connsiteY7" fmla="*/ 24000 h 24000"/>
                    <a:gd name="connsiteX8" fmla="*/ 16192 w 16192"/>
                    <a:gd name="connsiteY8" fmla="*/ 13523 h 24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192" h="24000">
                      <a:moveTo>
                        <a:pt x="16192" y="13523"/>
                      </a:moveTo>
                      <a:lnTo>
                        <a:pt x="6667" y="16380"/>
                      </a:lnTo>
                      <a:cubicBezTo>
                        <a:pt x="10478" y="13523"/>
                        <a:pt x="7620" y="8760"/>
                        <a:pt x="15240" y="3045"/>
                      </a:cubicBezTo>
                      <a:cubicBezTo>
                        <a:pt x="13335" y="2093"/>
                        <a:pt x="9525" y="4950"/>
                        <a:pt x="6667" y="5903"/>
                      </a:cubicBezTo>
                      <a:cubicBezTo>
                        <a:pt x="9525" y="1140"/>
                        <a:pt x="11430" y="-1717"/>
                        <a:pt x="5715" y="1140"/>
                      </a:cubicBezTo>
                      <a:cubicBezTo>
                        <a:pt x="5715" y="11618"/>
                        <a:pt x="1905" y="11618"/>
                        <a:pt x="3810" y="18285"/>
                      </a:cubicBezTo>
                      <a:cubicBezTo>
                        <a:pt x="1905" y="19238"/>
                        <a:pt x="1905" y="18285"/>
                        <a:pt x="1905" y="17333"/>
                      </a:cubicBezTo>
                      <a:cubicBezTo>
                        <a:pt x="953" y="19238"/>
                        <a:pt x="953" y="21143"/>
                        <a:pt x="0" y="24000"/>
                      </a:cubicBezTo>
                      <a:cubicBezTo>
                        <a:pt x="8573" y="17333"/>
                        <a:pt x="12383" y="21143"/>
                        <a:pt x="16192" y="13523"/>
                      </a:cubicBezTo>
                      <a:close/>
                    </a:path>
                  </a:pathLst>
                </a:custGeom>
                <a:grpFill/>
                <a:ln w="9525" cap="flat">
                  <a:noFill/>
                  <a:prstDash val="solid"/>
                  <a:miter/>
                </a:ln>
              </p:spPr>
              <p:txBody>
                <a:bodyPr rtlCol="0" anchor="ctr"/>
                <a:lstStyle/>
                <a:p>
                  <a:endParaRPr lang="zh-CN" altLang="en-US"/>
                </a:p>
              </p:txBody>
            </p:sp>
            <p:sp>
              <p:nvSpPr>
                <p:cNvPr id="469" name="任意多边形: 形状 468">
                  <a:extLst>
                    <a:ext uri="{FF2B5EF4-FFF2-40B4-BE49-F238E27FC236}">
                      <a16:creationId xmlns:a16="http://schemas.microsoft.com/office/drawing/2014/main" id="{2FB49906-5618-31BE-38C7-70D41C9856CC}"/>
                    </a:ext>
                  </a:extLst>
                </p:cNvPr>
                <p:cNvSpPr/>
                <p:nvPr/>
              </p:nvSpPr>
              <p:spPr>
                <a:xfrm>
                  <a:off x="9972725" y="4830583"/>
                  <a:ext cx="15240" cy="7651"/>
                </a:xfrm>
                <a:custGeom>
                  <a:avLst/>
                  <a:gdLst>
                    <a:gd name="connsiteX0" fmla="*/ 15240 w 15240"/>
                    <a:gd name="connsiteY0" fmla="*/ 984 h 7651"/>
                    <a:gd name="connsiteX1" fmla="*/ 0 w 15240"/>
                    <a:gd name="connsiteY1" fmla="*/ 6699 h 7651"/>
                    <a:gd name="connsiteX2" fmla="*/ 10478 w 15240"/>
                    <a:gd name="connsiteY2" fmla="*/ 7652 h 7651"/>
                    <a:gd name="connsiteX3" fmla="*/ 15240 w 15240"/>
                    <a:gd name="connsiteY3" fmla="*/ 984 h 7651"/>
                  </a:gdLst>
                  <a:ahLst/>
                  <a:cxnLst>
                    <a:cxn ang="0">
                      <a:pos x="connsiteX0" y="connsiteY0"/>
                    </a:cxn>
                    <a:cxn ang="0">
                      <a:pos x="connsiteX1" y="connsiteY1"/>
                    </a:cxn>
                    <a:cxn ang="0">
                      <a:pos x="connsiteX2" y="connsiteY2"/>
                    </a:cxn>
                    <a:cxn ang="0">
                      <a:pos x="connsiteX3" y="connsiteY3"/>
                    </a:cxn>
                  </a:cxnLst>
                  <a:rect l="l" t="t" r="r" b="b"/>
                  <a:pathLst>
                    <a:path w="15240" h="7651">
                      <a:moveTo>
                        <a:pt x="15240" y="984"/>
                      </a:moveTo>
                      <a:cubicBezTo>
                        <a:pt x="13335" y="-1873"/>
                        <a:pt x="3810" y="1937"/>
                        <a:pt x="0" y="6699"/>
                      </a:cubicBezTo>
                      <a:cubicBezTo>
                        <a:pt x="3810" y="6699"/>
                        <a:pt x="6667" y="7652"/>
                        <a:pt x="10478" y="7652"/>
                      </a:cubicBezTo>
                      <a:cubicBezTo>
                        <a:pt x="9525" y="6699"/>
                        <a:pt x="6667" y="4794"/>
                        <a:pt x="15240" y="984"/>
                      </a:cubicBezTo>
                      <a:close/>
                    </a:path>
                  </a:pathLst>
                </a:custGeom>
                <a:grpFill/>
                <a:ln w="9525" cap="flat">
                  <a:noFill/>
                  <a:prstDash val="solid"/>
                  <a:miter/>
                </a:ln>
              </p:spPr>
              <p:txBody>
                <a:bodyPr rtlCol="0" anchor="ctr"/>
                <a:lstStyle/>
                <a:p>
                  <a:endParaRPr lang="zh-CN" altLang="en-US"/>
                </a:p>
              </p:txBody>
            </p:sp>
            <p:sp>
              <p:nvSpPr>
                <p:cNvPr id="470" name="任意多边形: 形状 469">
                  <a:extLst>
                    <a:ext uri="{FF2B5EF4-FFF2-40B4-BE49-F238E27FC236}">
                      <a16:creationId xmlns:a16="http://schemas.microsoft.com/office/drawing/2014/main" id="{68028489-B610-F17B-010B-E516705A4CAF}"/>
                    </a:ext>
                  </a:extLst>
                </p:cNvPr>
                <p:cNvSpPr/>
                <p:nvPr/>
              </p:nvSpPr>
              <p:spPr>
                <a:xfrm>
                  <a:off x="9983625" y="4835377"/>
                  <a:ext cx="9972" cy="9199"/>
                </a:xfrm>
                <a:custGeom>
                  <a:avLst/>
                  <a:gdLst>
                    <a:gd name="connsiteX0" fmla="*/ 7197 w 9972"/>
                    <a:gd name="connsiteY0" fmla="*/ 0 h 9199"/>
                    <a:gd name="connsiteX1" fmla="*/ 4339 w 9972"/>
                    <a:gd name="connsiteY1" fmla="*/ 8572 h 9199"/>
                    <a:gd name="connsiteX2" fmla="*/ 7197 w 9972"/>
                    <a:gd name="connsiteY2" fmla="*/ 0 h 9199"/>
                  </a:gdLst>
                  <a:ahLst/>
                  <a:cxnLst>
                    <a:cxn ang="0">
                      <a:pos x="connsiteX0" y="connsiteY0"/>
                    </a:cxn>
                    <a:cxn ang="0">
                      <a:pos x="connsiteX1" y="connsiteY1"/>
                    </a:cxn>
                    <a:cxn ang="0">
                      <a:pos x="connsiteX2" y="connsiteY2"/>
                    </a:cxn>
                  </a:cxnLst>
                  <a:rect l="l" t="t" r="r" b="b"/>
                  <a:pathLst>
                    <a:path w="9972" h="9199">
                      <a:moveTo>
                        <a:pt x="7197" y="0"/>
                      </a:moveTo>
                      <a:cubicBezTo>
                        <a:pt x="3387" y="3810"/>
                        <a:pt x="-5186" y="11430"/>
                        <a:pt x="4339" y="8572"/>
                      </a:cubicBezTo>
                      <a:cubicBezTo>
                        <a:pt x="1482" y="5715"/>
                        <a:pt x="15769" y="0"/>
                        <a:pt x="7197" y="0"/>
                      </a:cubicBezTo>
                      <a:close/>
                    </a:path>
                  </a:pathLst>
                </a:custGeom>
                <a:grpFill/>
                <a:ln w="9525" cap="flat">
                  <a:noFill/>
                  <a:prstDash val="solid"/>
                  <a:miter/>
                </a:ln>
              </p:spPr>
              <p:txBody>
                <a:bodyPr rtlCol="0" anchor="ctr"/>
                <a:lstStyle/>
                <a:p>
                  <a:endParaRPr lang="zh-CN" altLang="en-US"/>
                </a:p>
              </p:txBody>
            </p:sp>
            <p:sp>
              <p:nvSpPr>
                <p:cNvPr id="471" name="任意多边形: 形状 470">
                  <a:extLst>
                    <a:ext uri="{FF2B5EF4-FFF2-40B4-BE49-F238E27FC236}">
                      <a16:creationId xmlns:a16="http://schemas.microsoft.com/office/drawing/2014/main" id="{5CC0CDC5-13A6-FD03-3EFA-E7532D62B986}"/>
                    </a:ext>
                  </a:extLst>
                </p:cNvPr>
                <p:cNvSpPr/>
                <p:nvPr/>
              </p:nvSpPr>
              <p:spPr>
                <a:xfrm>
                  <a:off x="9983792" y="4848474"/>
                  <a:ext cx="24175" cy="13584"/>
                </a:xfrm>
                <a:custGeom>
                  <a:avLst/>
                  <a:gdLst>
                    <a:gd name="connsiteX0" fmla="*/ 9888 w 24175"/>
                    <a:gd name="connsiteY0" fmla="*/ 12621 h 13584"/>
                    <a:gd name="connsiteX1" fmla="*/ 12745 w 24175"/>
                    <a:gd name="connsiteY1" fmla="*/ 4048 h 13584"/>
                    <a:gd name="connsiteX2" fmla="*/ 24175 w 24175"/>
                    <a:gd name="connsiteY2" fmla="*/ 4048 h 13584"/>
                    <a:gd name="connsiteX3" fmla="*/ 11793 w 24175"/>
                    <a:gd name="connsiteY3" fmla="*/ 1191 h 13584"/>
                    <a:gd name="connsiteX4" fmla="*/ 363 w 24175"/>
                    <a:gd name="connsiteY4" fmla="*/ 238 h 13584"/>
                    <a:gd name="connsiteX5" fmla="*/ 9888 w 24175"/>
                    <a:gd name="connsiteY5" fmla="*/ 12621 h 135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4175" h="13584">
                      <a:moveTo>
                        <a:pt x="9888" y="12621"/>
                      </a:moveTo>
                      <a:lnTo>
                        <a:pt x="12745" y="4048"/>
                      </a:lnTo>
                      <a:cubicBezTo>
                        <a:pt x="24175" y="-2619"/>
                        <a:pt x="17508" y="5001"/>
                        <a:pt x="24175" y="4048"/>
                      </a:cubicBezTo>
                      <a:cubicBezTo>
                        <a:pt x="24175" y="-2619"/>
                        <a:pt x="21318" y="1191"/>
                        <a:pt x="11793" y="1191"/>
                      </a:cubicBezTo>
                      <a:cubicBezTo>
                        <a:pt x="11793" y="-714"/>
                        <a:pt x="5125" y="238"/>
                        <a:pt x="363" y="238"/>
                      </a:cubicBezTo>
                      <a:cubicBezTo>
                        <a:pt x="14650" y="3096"/>
                        <a:pt x="-13925" y="17383"/>
                        <a:pt x="9888" y="12621"/>
                      </a:cubicBezTo>
                      <a:close/>
                    </a:path>
                  </a:pathLst>
                </a:custGeom>
                <a:grpFill/>
                <a:ln w="9525" cap="flat">
                  <a:noFill/>
                  <a:prstDash val="solid"/>
                  <a:miter/>
                </a:ln>
              </p:spPr>
              <p:txBody>
                <a:bodyPr rtlCol="0" anchor="ctr"/>
                <a:lstStyle/>
                <a:p>
                  <a:endParaRPr lang="zh-CN" altLang="en-US"/>
                </a:p>
              </p:txBody>
            </p:sp>
            <p:sp>
              <p:nvSpPr>
                <p:cNvPr id="472" name="任意多边形: 形状 471">
                  <a:extLst>
                    <a:ext uri="{FF2B5EF4-FFF2-40B4-BE49-F238E27FC236}">
                      <a16:creationId xmlns:a16="http://schemas.microsoft.com/office/drawing/2014/main" id="{D9A685FF-F61A-2037-74F5-08D8DBBC4255}"/>
                    </a:ext>
                  </a:extLst>
                </p:cNvPr>
                <p:cNvSpPr/>
                <p:nvPr/>
              </p:nvSpPr>
              <p:spPr>
                <a:xfrm>
                  <a:off x="9994632" y="4842997"/>
                  <a:ext cx="4762" cy="2857"/>
                </a:xfrm>
                <a:custGeom>
                  <a:avLst/>
                  <a:gdLst>
                    <a:gd name="connsiteX0" fmla="*/ 4763 w 4762"/>
                    <a:gd name="connsiteY0" fmla="*/ 0 h 2857"/>
                    <a:gd name="connsiteX1" fmla="*/ 0 w 4762"/>
                    <a:gd name="connsiteY1" fmla="*/ 1905 h 2857"/>
                    <a:gd name="connsiteX2" fmla="*/ 4763 w 4762"/>
                    <a:gd name="connsiteY2" fmla="*/ 2858 h 2857"/>
                  </a:gdLst>
                  <a:ahLst/>
                  <a:cxnLst>
                    <a:cxn ang="0">
                      <a:pos x="connsiteX0" y="connsiteY0"/>
                    </a:cxn>
                    <a:cxn ang="0">
                      <a:pos x="connsiteX1" y="connsiteY1"/>
                    </a:cxn>
                    <a:cxn ang="0">
                      <a:pos x="connsiteX2" y="connsiteY2"/>
                    </a:cxn>
                  </a:cxnLst>
                  <a:rect l="l" t="t" r="r" b="b"/>
                  <a:pathLst>
                    <a:path w="4762" h="2857">
                      <a:moveTo>
                        <a:pt x="4763" y="0"/>
                      </a:moveTo>
                      <a:lnTo>
                        <a:pt x="0" y="1905"/>
                      </a:lnTo>
                      <a:lnTo>
                        <a:pt x="4763" y="2858"/>
                      </a:lnTo>
                      <a:close/>
                    </a:path>
                  </a:pathLst>
                </a:custGeom>
                <a:grpFill/>
                <a:ln w="9525" cap="flat">
                  <a:noFill/>
                  <a:prstDash val="solid"/>
                  <a:miter/>
                </a:ln>
              </p:spPr>
              <p:txBody>
                <a:bodyPr rtlCol="0" anchor="ctr"/>
                <a:lstStyle/>
                <a:p>
                  <a:endParaRPr lang="zh-CN" altLang="en-US"/>
                </a:p>
              </p:txBody>
            </p:sp>
            <p:sp>
              <p:nvSpPr>
                <p:cNvPr id="473" name="任意多边形: 形状 472">
                  <a:extLst>
                    <a:ext uri="{FF2B5EF4-FFF2-40B4-BE49-F238E27FC236}">
                      <a16:creationId xmlns:a16="http://schemas.microsoft.com/office/drawing/2014/main" id="{3AE403A2-F964-13AB-5EBE-2D4578F8324D}"/>
                    </a:ext>
                  </a:extLst>
                </p:cNvPr>
                <p:cNvSpPr/>
                <p:nvPr/>
              </p:nvSpPr>
              <p:spPr>
                <a:xfrm>
                  <a:off x="9983202" y="4861095"/>
                  <a:ext cx="38100" cy="34289"/>
                </a:xfrm>
                <a:custGeom>
                  <a:avLst/>
                  <a:gdLst>
                    <a:gd name="connsiteX0" fmla="*/ 3810 w 38100"/>
                    <a:gd name="connsiteY0" fmla="*/ 19050 h 34289"/>
                    <a:gd name="connsiteX1" fmla="*/ 10477 w 38100"/>
                    <a:gd name="connsiteY1" fmla="*/ 28575 h 34289"/>
                    <a:gd name="connsiteX2" fmla="*/ 6667 w 38100"/>
                    <a:gd name="connsiteY2" fmla="*/ 29527 h 34289"/>
                    <a:gd name="connsiteX3" fmla="*/ 9525 w 38100"/>
                    <a:gd name="connsiteY3" fmla="*/ 32385 h 34289"/>
                    <a:gd name="connsiteX4" fmla="*/ 6667 w 38100"/>
                    <a:gd name="connsiteY4" fmla="*/ 34290 h 34289"/>
                    <a:gd name="connsiteX5" fmla="*/ 27622 w 38100"/>
                    <a:gd name="connsiteY5" fmla="*/ 31433 h 34289"/>
                    <a:gd name="connsiteX6" fmla="*/ 24765 w 38100"/>
                    <a:gd name="connsiteY6" fmla="*/ 26670 h 34289"/>
                    <a:gd name="connsiteX7" fmla="*/ 38100 w 38100"/>
                    <a:gd name="connsiteY7" fmla="*/ 23813 h 34289"/>
                    <a:gd name="connsiteX8" fmla="*/ 22860 w 38100"/>
                    <a:gd name="connsiteY8" fmla="*/ 25717 h 34289"/>
                    <a:gd name="connsiteX9" fmla="*/ 29527 w 38100"/>
                    <a:gd name="connsiteY9" fmla="*/ 20955 h 34289"/>
                    <a:gd name="connsiteX10" fmla="*/ 12382 w 38100"/>
                    <a:gd name="connsiteY10" fmla="*/ 20955 h 34289"/>
                    <a:gd name="connsiteX11" fmla="*/ 20002 w 38100"/>
                    <a:gd name="connsiteY11" fmla="*/ 14288 h 34289"/>
                    <a:gd name="connsiteX12" fmla="*/ 11430 w 38100"/>
                    <a:gd name="connsiteY12" fmla="*/ 11430 h 34289"/>
                    <a:gd name="connsiteX13" fmla="*/ 24765 w 38100"/>
                    <a:gd name="connsiteY13" fmla="*/ 0 h 34289"/>
                    <a:gd name="connsiteX14" fmla="*/ 0 w 38100"/>
                    <a:gd name="connsiteY14" fmla="*/ 5715 h 34289"/>
                    <a:gd name="connsiteX15" fmla="*/ 11430 w 38100"/>
                    <a:gd name="connsiteY15" fmla="*/ 6667 h 34289"/>
                    <a:gd name="connsiteX16" fmla="*/ 0 w 38100"/>
                    <a:gd name="connsiteY16" fmla="*/ 14288 h 34289"/>
                    <a:gd name="connsiteX17" fmla="*/ 6667 w 38100"/>
                    <a:gd name="connsiteY17" fmla="*/ 20002 h 34289"/>
                    <a:gd name="connsiteX18" fmla="*/ 3810 w 38100"/>
                    <a:gd name="connsiteY18" fmla="*/ 19050 h 34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8100" h="34289">
                      <a:moveTo>
                        <a:pt x="3810" y="19050"/>
                      </a:moveTo>
                      <a:cubicBezTo>
                        <a:pt x="-8573" y="28575"/>
                        <a:pt x="14288" y="21908"/>
                        <a:pt x="10477" y="28575"/>
                      </a:cubicBezTo>
                      <a:cubicBezTo>
                        <a:pt x="9525" y="28575"/>
                        <a:pt x="8572" y="29527"/>
                        <a:pt x="6667" y="29527"/>
                      </a:cubicBezTo>
                      <a:lnTo>
                        <a:pt x="9525" y="32385"/>
                      </a:lnTo>
                      <a:lnTo>
                        <a:pt x="6667" y="34290"/>
                      </a:lnTo>
                      <a:cubicBezTo>
                        <a:pt x="15240" y="30480"/>
                        <a:pt x="20002" y="32385"/>
                        <a:pt x="27622" y="31433"/>
                      </a:cubicBezTo>
                      <a:cubicBezTo>
                        <a:pt x="35242" y="24765"/>
                        <a:pt x="16192" y="33338"/>
                        <a:pt x="24765" y="26670"/>
                      </a:cubicBezTo>
                      <a:cubicBezTo>
                        <a:pt x="28575" y="25717"/>
                        <a:pt x="35242" y="23813"/>
                        <a:pt x="38100" y="23813"/>
                      </a:cubicBezTo>
                      <a:cubicBezTo>
                        <a:pt x="33338" y="22860"/>
                        <a:pt x="27622" y="24765"/>
                        <a:pt x="22860" y="25717"/>
                      </a:cubicBezTo>
                      <a:cubicBezTo>
                        <a:pt x="20955" y="23813"/>
                        <a:pt x="25717" y="22860"/>
                        <a:pt x="29527" y="20955"/>
                      </a:cubicBezTo>
                      <a:cubicBezTo>
                        <a:pt x="23813" y="20002"/>
                        <a:pt x="10477" y="25717"/>
                        <a:pt x="12382" y="20955"/>
                      </a:cubicBezTo>
                      <a:cubicBezTo>
                        <a:pt x="19050" y="15240"/>
                        <a:pt x="24765" y="17145"/>
                        <a:pt x="20002" y="14288"/>
                      </a:cubicBezTo>
                      <a:cubicBezTo>
                        <a:pt x="7620" y="21908"/>
                        <a:pt x="20002" y="9525"/>
                        <a:pt x="11430" y="11430"/>
                      </a:cubicBezTo>
                      <a:cubicBezTo>
                        <a:pt x="12382" y="7620"/>
                        <a:pt x="20002" y="952"/>
                        <a:pt x="24765" y="0"/>
                      </a:cubicBezTo>
                      <a:cubicBezTo>
                        <a:pt x="14288" y="4763"/>
                        <a:pt x="4763" y="6667"/>
                        <a:pt x="0" y="5715"/>
                      </a:cubicBezTo>
                      <a:cubicBezTo>
                        <a:pt x="3810" y="5715"/>
                        <a:pt x="7620" y="6667"/>
                        <a:pt x="11430" y="6667"/>
                      </a:cubicBezTo>
                      <a:lnTo>
                        <a:pt x="0" y="14288"/>
                      </a:lnTo>
                      <a:cubicBezTo>
                        <a:pt x="6667" y="14288"/>
                        <a:pt x="6667" y="17145"/>
                        <a:pt x="6667" y="20002"/>
                      </a:cubicBezTo>
                      <a:lnTo>
                        <a:pt x="3810" y="19050"/>
                      </a:lnTo>
                      <a:close/>
                    </a:path>
                  </a:pathLst>
                </a:custGeom>
                <a:grpFill/>
                <a:ln w="9525" cap="flat">
                  <a:noFill/>
                  <a:prstDash val="solid"/>
                  <a:miter/>
                </a:ln>
              </p:spPr>
              <p:txBody>
                <a:bodyPr rtlCol="0" anchor="ctr"/>
                <a:lstStyle/>
                <a:p>
                  <a:endParaRPr lang="zh-CN" altLang="en-US"/>
                </a:p>
              </p:txBody>
            </p:sp>
            <p:sp>
              <p:nvSpPr>
                <p:cNvPr id="474" name="任意多边形: 形状 473">
                  <a:extLst>
                    <a:ext uri="{FF2B5EF4-FFF2-40B4-BE49-F238E27FC236}">
                      <a16:creationId xmlns:a16="http://schemas.microsoft.com/office/drawing/2014/main" id="{8AE11957-7677-1E7E-923B-C67B85E79C9C}"/>
                    </a:ext>
                  </a:extLst>
                </p:cNvPr>
                <p:cNvSpPr/>
                <p:nvPr/>
              </p:nvSpPr>
              <p:spPr>
                <a:xfrm>
                  <a:off x="10020350" y="4884907"/>
                  <a:ext cx="2857" cy="9525"/>
                </a:xfrm>
                <a:custGeom>
                  <a:avLst/>
                  <a:gdLst>
                    <a:gd name="connsiteX0" fmla="*/ 0 w 2857"/>
                    <a:gd name="connsiteY0" fmla="*/ 0 h 9525"/>
                    <a:gd name="connsiteX1" fmla="*/ 2858 w 2857"/>
                    <a:gd name="connsiteY1" fmla="*/ 0 h 9525"/>
                    <a:gd name="connsiteX2" fmla="*/ 0 w 2857"/>
                    <a:gd name="connsiteY2" fmla="*/ 0 h 9525"/>
                  </a:gdLst>
                  <a:ahLst/>
                  <a:cxnLst>
                    <a:cxn ang="0">
                      <a:pos x="connsiteX0" y="connsiteY0"/>
                    </a:cxn>
                    <a:cxn ang="0">
                      <a:pos x="connsiteX1" y="connsiteY1"/>
                    </a:cxn>
                    <a:cxn ang="0">
                      <a:pos x="connsiteX2" y="connsiteY2"/>
                    </a:cxn>
                  </a:cxnLst>
                  <a:rect l="l" t="t" r="r" b="b"/>
                  <a:pathLst>
                    <a:path w="2857" h="9525">
                      <a:moveTo>
                        <a:pt x="0" y="0"/>
                      </a:moveTo>
                      <a:cubicBezTo>
                        <a:pt x="953" y="0"/>
                        <a:pt x="1905" y="0"/>
                        <a:pt x="2858" y="0"/>
                      </a:cubicBezTo>
                      <a:cubicBezTo>
                        <a:pt x="2858" y="0"/>
                        <a:pt x="1905" y="0"/>
                        <a:pt x="0" y="0"/>
                      </a:cubicBezTo>
                      <a:close/>
                    </a:path>
                  </a:pathLst>
                </a:custGeom>
                <a:grpFill/>
                <a:ln w="9525" cap="flat">
                  <a:noFill/>
                  <a:prstDash val="solid"/>
                  <a:miter/>
                </a:ln>
              </p:spPr>
              <p:txBody>
                <a:bodyPr rtlCol="0" anchor="ctr"/>
                <a:lstStyle/>
                <a:p>
                  <a:endParaRPr lang="zh-CN" altLang="en-US"/>
                </a:p>
              </p:txBody>
            </p:sp>
            <p:sp>
              <p:nvSpPr>
                <p:cNvPr id="475" name="任意多边形: 形状 474">
                  <a:extLst>
                    <a:ext uri="{FF2B5EF4-FFF2-40B4-BE49-F238E27FC236}">
                      <a16:creationId xmlns:a16="http://schemas.microsoft.com/office/drawing/2014/main" id="{37AB69DA-3F1E-E629-5863-3CA6329D50BC}"/>
                    </a:ext>
                  </a:extLst>
                </p:cNvPr>
                <p:cNvSpPr/>
                <p:nvPr/>
              </p:nvSpPr>
              <p:spPr>
                <a:xfrm>
                  <a:off x="10008920" y="4855379"/>
                  <a:ext cx="6667" cy="2857"/>
                </a:xfrm>
                <a:custGeom>
                  <a:avLst/>
                  <a:gdLst>
                    <a:gd name="connsiteX0" fmla="*/ 0 w 6667"/>
                    <a:gd name="connsiteY0" fmla="*/ 2858 h 2857"/>
                    <a:gd name="connsiteX1" fmla="*/ 3810 w 6667"/>
                    <a:gd name="connsiteY1" fmla="*/ 2858 h 2857"/>
                    <a:gd name="connsiteX2" fmla="*/ 6667 w 6667"/>
                    <a:gd name="connsiteY2" fmla="*/ 0 h 2857"/>
                  </a:gdLst>
                  <a:ahLst/>
                  <a:cxnLst>
                    <a:cxn ang="0">
                      <a:pos x="connsiteX0" y="connsiteY0"/>
                    </a:cxn>
                    <a:cxn ang="0">
                      <a:pos x="connsiteX1" y="connsiteY1"/>
                    </a:cxn>
                    <a:cxn ang="0">
                      <a:pos x="connsiteX2" y="connsiteY2"/>
                    </a:cxn>
                  </a:cxnLst>
                  <a:rect l="l" t="t" r="r" b="b"/>
                  <a:pathLst>
                    <a:path w="6667" h="2857">
                      <a:moveTo>
                        <a:pt x="0" y="2858"/>
                      </a:moveTo>
                      <a:lnTo>
                        <a:pt x="3810" y="2858"/>
                      </a:lnTo>
                      <a:lnTo>
                        <a:pt x="6667" y="0"/>
                      </a:lnTo>
                      <a:close/>
                    </a:path>
                  </a:pathLst>
                </a:custGeom>
                <a:grpFill/>
                <a:ln w="9525" cap="flat">
                  <a:noFill/>
                  <a:prstDash val="solid"/>
                  <a:miter/>
                </a:ln>
              </p:spPr>
              <p:txBody>
                <a:bodyPr rtlCol="0" anchor="ctr"/>
                <a:lstStyle/>
                <a:p>
                  <a:endParaRPr lang="zh-CN" altLang="en-US"/>
                </a:p>
              </p:txBody>
            </p:sp>
            <p:sp>
              <p:nvSpPr>
                <p:cNvPr id="476" name="任意多边形: 形状 475">
                  <a:extLst>
                    <a:ext uri="{FF2B5EF4-FFF2-40B4-BE49-F238E27FC236}">
                      <a16:creationId xmlns:a16="http://schemas.microsoft.com/office/drawing/2014/main" id="{F5B08E5D-A07A-DC6A-4BF9-3C162E8257B7}"/>
                    </a:ext>
                  </a:extLst>
                </p:cNvPr>
                <p:cNvSpPr/>
                <p:nvPr/>
              </p:nvSpPr>
              <p:spPr>
                <a:xfrm>
                  <a:off x="10027017" y="4883560"/>
                  <a:ext cx="6667" cy="1347"/>
                </a:xfrm>
                <a:custGeom>
                  <a:avLst/>
                  <a:gdLst>
                    <a:gd name="connsiteX0" fmla="*/ 3810 w 6667"/>
                    <a:gd name="connsiteY0" fmla="*/ 394 h 1347"/>
                    <a:gd name="connsiteX1" fmla="*/ 0 w 6667"/>
                    <a:gd name="connsiteY1" fmla="*/ 1347 h 1347"/>
                    <a:gd name="connsiteX2" fmla="*/ 6667 w 6667"/>
                    <a:gd name="connsiteY2" fmla="*/ 394 h 1347"/>
                    <a:gd name="connsiteX3" fmla="*/ 3810 w 6667"/>
                    <a:gd name="connsiteY3" fmla="*/ 394 h 1347"/>
                  </a:gdLst>
                  <a:ahLst/>
                  <a:cxnLst>
                    <a:cxn ang="0">
                      <a:pos x="connsiteX0" y="connsiteY0"/>
                    </a:cxn>
                    <a:cxn ang="0">
                      <a:pos x="connsiteX1" y="connsiteY1"/>
                    </a:cxn>
                    <a:cxn ang="0">
                      <a:pos x="connsiteX2" y="connsiteY2"/>
                    </a:cxn>
                    <a:cxn ang="0">
                      <a:pos x="connsiteX3" y="connsiteY3"/>
                    </a:cxn>
                  </a:cxnLst>
                  <a:rect l="l" t="t" r="r" b="b"/>
                  <a:pathLst>
                    <a:path w="6667" h="1347">
                      <a:moveTo>
                        <a:pt x="3810" y="394"/>
                      </a:moveTo>
                      <a:cubicBezTo>
                        <a:pt x="3810" y="-558"/>
                        <a:pt x="0" y="394"/>
                        <a:pt x="0" y="1347"/>
                      </a:cubicBezTo>
                      <a:lnTo>
                        <a:pt x="6667" y="394"/>
                      </a:lnTo>
                      <a:lnTo>
                        <a:pt x="3810" y="394"/>
                      </a:lnTo>
                      <a:close/>
                    </a:path>
                  </a:pathLst>
                </a:custGeom>
                <a:grpFill/>
                <a:ln w="9525" cap="flat">
                  <a:noFill/>
                  <a:prstDash val="solid"/>
                  <a:miter/>
                </a:ln>
              </p:spPr>
              <p:txBody>
                <a:bodyPr rtlCol="0" anchor="ctr"/>
                <a:lstStyle/>
                <a:p>
                  <a:endParaRPr lang="zh-CN" altLang="en-US"/>
                </a:p>
              </p:txBody>
            </p:sp>
            <p:sp>
              <p:nvSpPr>
                <p:cNvPr id="477" name="任意多边形: 形状 476">
                  <a:extLst>
                    <a:ext uri="{FF2B5EF4-FFF2-40B4-BE49-F238E27FC236}">
                      <a16:creationId xmlns:a16="http://schemas.microsoft.com/office/drawing/2014/main" id="{F13EB054-4351-9F3A-CBDC-F0BBA3F9500D}"/>
                    </a:ext>
                  </a:extLst>
                </p:cNvPr>
                <p:cNvSpPr/>
                <p:nvPr/>
              </p:nvSpPr>
              <p:spPr>
                <a:xfrm>
                  <a:off x="10017492" y="4890622"/>
                  <a:ext cx="6667" cy="4762"/>
                </a:xfrm>
                <a:custGeom>
                  <a:avLst/>
                  <a:gdLst>
                    <a:gd name="connsiteX0" fmla="*/ 6667 w 6667"/>
                    <a:gd name="connsiteY0" fmla="*/ 0 h 4762"/>
                    <a:gd name="connsiteX1" fmla="*/ 0 w 6667"/>
                    <a:gd name="connsiteY1" fmla="*/ 4763 h 4762"/>
                    <a:gd name="connsiteX2" fmla="*/ 5715 w 6667"/>
                    <a:gd name="connsiteY2" fmla="*/ 3810 h 4762"/>
                  </a:gdLst>
                  <a:ahLst/>
                  <a:cxnLst>
                    <a:cxn ang="0">
                      <a:pos x="connsiteX0" y="connsiteY0"/>
                    </a:cxn>
                    <a:cxn ang="0">
                      <a:pos x="connsiteX1" y="connsiteY1"/>
                    </a:cxn>
                    <a:cxn ang="0">
                      <a:pos x="connsiteX2" y="connsiteY2"/>
                    </a:cxn>
                  </a:cxnLst>
                  <a:rect l="l" t="t" r="r" b="b"/>
                  <a:pathLst>
                    <a:path w="6667" h="4762">
                      <a:moveTo>
                        <a:pt x="6667" y="0"/>
                      </a:moveTo>
                      <a:lnTo>
                        <a:pt x="0" y="4763"/>
                      </a:lnTo>
                      <a:lnTo>
                        <a:pt x="5715" y="3810"/>
                      </a:lnTo>
                      <a:close/>
                    </a:path>
                  </a:pathLst>
                </a:custGeom>
                <a:grpFill/>
                <a:ln w="9525" cap="flat">
                  <a:noFill/>
                  <a:prstDash val="solid"/>
                  <a:miter/>
                </a:ln>
              </p:spPr>
              <p:txBody>
                <a:bodyPr rtlCol="0" anchor="ctr"/>
                <a:lstStyle/>
                <a:p>
                  <a:endParaRPr lang="zh-CN" altLang="en-US"/>
                </a:p>
              </p:txBody>
            </p:sp>
            <p:sp>
              <p:nvSpPr>
                <p:cNvPr id="478" name="任意多边形: 形状 477">
                  <a:extLst>
                    <a:ext uri="{FF2B5EF4-FFF2-40B4-BE49-F238E27FC236}">
                      <a16:creationId xmlns:a16="http://schemas.microsoft.com/office/drawing/2014/main" id="{A71BB40E-45CD-5A75-3724-3AF77C3744B8}"/>
                    </a:ext>
                  </a:extLst>
                </p:cNvPr>
                <p:cNvSpPr/>
                <p:nvPr/>
              </p:nvSpPr>
              <p:spPr>
                <a:xfrm>
                  <a:off x="10028849" y="4966801"/>
                  <a:ext cx="12443" cy="3845"/>
                </a:xfrm>
                <a:custGeom>
                  <a:avLst/>
                  <a:gdLst>
                    <a:gd name="connsiteX0" fmla="*/ 11503 w 12443"/>
                    <a:gd name="connsiteY0" fmla="*/ 1926 h 3845"/>
                    <a:gd name="connsiteX1" fmla="*/ 73 w 12443"/>
                    <a:gd name="connsiteY1" fmla="*/ 1926 h 3845"/>
                    <a:gd name="connsiteX2" fmla="*/ 11503 w 12443"/>
                    <a:gd name="connsiteY2" fmla="*/ 1926 h 3845"/>
                  </a:gdLst>
                  <a:ahLst/>
                  <a:cxnLst>
                    <a:cxn ang="0">
                      <a:pos x="connsiteX0" y="connsiteY0"/>
                    </a:cxn>
                    <a:cxn ang="0">
                      <a:pos x="connsiteX1" y="connsiteY1"/>
                    </a:cxn>
                    <a:cxn ang="0">
                      <a:pos x="connsiteX2" y="connsiteY2"/>
                    </a:cxn>
                  </a:cxnLst>
                  <a:rect l="l" t="t" r="r" b="b"/>
                  <a:pathLst>
                    <a:path w="12443" h="3845">
                      <a:moveTo>
                        <a:pt x="11503" y="1926"/>
                      </a:moveTo>
                      <a:cubicBezTo>
                        <a:pt x="15313" y="-1885"/>
                        <a:pt x="6741" y="973"/>
                        <a:pt x="73" y="1926"/>
                      </a:cubicBezTo>
                      <a:cubicBezTo>
                        <a:pt x="-879" y="6688"/>
                        <a:pt x="7693" y="973"/>
                        <a:pt x="11503" y="1926"/>
                      </a:cubicBezTo>
                      <a:close/>
                    </a:path>
                  </a:pathLst>
                </a:custGeom>
                <a:grpFill/>
                <a:ln w="9525" cap="flat">
                  <a:noFill/>
                  <a:prstDash val="solid"/>
                  <a:miter/>
                </a:ln>
              </p:spPr>
              <p:txBody>
                <a:bodyPr rtlCol="0" anchor="ctr"/>
                <a:lstStyle/>
                <a:p>
                  <a:endParaRPr lang="zh-CN" altLang="en-US"/>
                </a:p>
              </p:txBody>
            </p:sp>
            <p:sp>
              <p:nvSpPr>
                <p:cNvPr id="479" name="任意多边形: 形状 478">
                  <a:extLst>
                    <a:ext uri="{FF2B5EF4-FFF2-40B4-BE49-F238E27FC236}">
                      <a16:creationId xmlns:a16="http://schemas.microsoft.com/office/drawing/2014/main" id="{3C851BF7-A3BA-7795-881A-ADEC8D6160FC}"/>
                    </a:ext>
                  </a:extLst>
                </p:cNvPr>
                <p:cNvSpPr/>
                <p:nvPr/>
              </p:nvSpPr>
              <p:spPr>
                <a:xfrm>
                  <a:off x="10056894" y="5007779"/>
                  <a:ext cx="7748" cy="7620"/>
                </a:xfrm>
                <a:custGeom>
                  <a:avLst/>
                  <a:gdLst>
                    <a:gd name="connsiteX0" fmla="*/ 6318 w 7748"/>
                    <a:gd name="connsiteY0" fmla="*/ 7620 h 7620"/>
                    <a:gd name="connsiteX1" fmla="*/ 1555 w 7748"/>
                    <a:gd name="connsiteY1" fmla="*/ 0 h 7620"/>
                    <a:gd name="connsiteX2" fmla="*/ 6318 w 7748"/>
                    <a:gd name="connsiteY2" fmla="*/ 7620 h 7620"/>
                  </a:gdLst>
                  <a:ahLst/>
                  <a:cxnLst>
                    <a:cxn ang="0">
                      <a:pos x="connsiteX0" y="connsiteY0"/>
                    </a:cxn>
                    <a:cxn ang="0">
                      <a:pos x="connsiteX1" y="connsiteY1"/>
                    </a:cxn>
                    <a:cxn ang="0">
                      <a:pos x="connsiteX2" y="connsiteY2"/>
                    </a:cxn>
                  </a:cxnLst>
                  <a:rect l="l" t="t" r="r" b="b"/>
                  <a:pathLst>
                    <a:path w="7748" h="7620">
                      <a:moveTo>
                        <a:pt x="6318" y="7620"/>
                      </a:moveTo>
                      <a:cubicBezTo>
                        <a:pt x="11080" y="3810"/>
                        <a:pt x="2508" y="2858"/>
                        <a:pt x="1555" y="0"/>
                      </a:cubicBezTo>
                      <a:cubicBezTo>
                        <a:pt x="-2255" y="3810"/>
                        <a:pt x="1555" y="5715"/>
                        <a:pt x="6318" y="7620"/>
                      </a:cubicBezTo>
                      <a:close/>
                    </a:path>
                  </a:pathLst>
                </a:custGeom>
                <a:grpFill/>
                <a:ln w="9525" cap="flat">
                  <a:noFill/>
                  <a:prstDash val="solid"/>
                  <a:miter/>
                </a:ln>
              </p:spPr>
              <p:txBody>
                <a:bodyPr rtlCol="0" anchor="ctr"/>
                <a:lstStyle/>
                <a:p>
                  <a:endParaRPr lang="zh-CN" altLang="en-US"/>
                </a:p>
              </p:txBody>
            </p:sp>
            <p:sp>
              <p:nvSpPr>
                <p:cNvPr id="480" name="任意多边形: 形状 479">
                  <a:extLst>
                    <a:ext uri="{FF2B5EF4-FFF2-40B4-BE49-F238E27FC236}">
                      <a16:creationId xmlns:a16="http://schemas.microsoft.com/office/drawing/2014/main" id="{753567E5-C087-9B80-BABC-410DF2ED4F46}"/>
                    </a:ext>
                  </a:extLst>
                </p:cNvPr>
                <p:cNvSpPr/>
                <p:nvPr/>
              </p:nvSpPr>
              <p:spPr>
                <a:xfrm>
                  <a:off x="10075793" y="5029449"/>
                  <a:ext cx="22661" cy="4195"/>
                </a:xfrm>
                <a:custGeom>
                  <a:avLst/>
                  <a:gdLst>
                    <a:gd name="connsiteX0" fmla="*/ 22662 w 22661"/>
                    <a:gd name="connsiteY0" fmla="*/ 238 h 4195"/>
                    <a:gd name="connsiteX1" fmla="*/ 16947 w 22661"/>
                    <a:gd name="connsiteY1" fmla="*/ 1191 h 4195"/>
                    <a:gd name="connsiteX2" fmla="*/ 754 w 22661"/>
                    <a:gd name="connsiteY2" fmla="*/ 2143 h 4195"/>
                    <a:gd name="connsiteX3" fmla="*/ 22662 w 22661"/>
                    <a:gd name="connsiteY3" fmla="*/ 238 h 4195"/>
                  </a:gdLst>
                  <a:ahLst/>
                  <a:cxnLst>
                    <a:cxn ang="0">
                      <a:pos x="connsiteX0" y="connsiteY0"/>
                    </a:cxn>
                    <a:cxn ang="0">
                      <a:pos x="connsiteX1" y="connsiteY1"/>
                    </a:cxn>
                    <a:cxn ang="0">
                      <a:pos x="connsiteX2" y="connsiteY2"/>
                    </a:cxn>
                    <a:cxn ang="0">
                      <a:pos x="connsiteX3" y="connsiteY3"/>
                    </a:cxn>
                  </a:cxnLst>
                  <a:rect l="l" t="t" r="r" b="b"/>
                  <a:pathLst>
                    <a:path w="22661" h="4195">
                      <a:moveTo>
                        <a:pt x="22662" y="238"/>
                      </a:moveTo>
                      <a:cubicBezTo>
                        <a:pt x="19804" y="238"/>
                        <a:pt x="17899" y="-714"/>
                        <a:pt x="16947" y="1191"/>
                      </a:cubicBezTo>
                      <a:lnTo>
                        <a:pt x="754" y="2143"/>
                      </a:lnTo>
                      <a:cubicBezTo>
                        <a:pt x="-4008" y="6906"/>
                        <a:pt x="15042" y="2143"/>
                        <a:pt x="22662" y="238"/>
                      </a:cubicBezTo>
                      <a:close/>
                    </a:path>
                  </a:pathLst>
                </a:custGeom>
                <a:grpFill/>
                <a:ln w="9525" cap="flat">
                  <a:noFill/>
                  <a:prstDash val="solid"/>
                  <a:miter/>
                </a:ln>
              </p:spPr>
              <p:txBody>
                <a:bodyPr rtlCol="0" anchor="ctr"/>
                <a:lstStyle/>
                <a:p>
                  <a:endParaRPr lang="zh-CN" altLang="en-US"/>
                </a:p>
              </p:txBody>
            </p:sp>
            <p:sp>
              <p:nvSpPr>
                <p:cNvPr id="481" name="任意多边形: 形状 480">
                  <a:extLst>
                    <a:ext uri="{FF2B5EF4-FFF2-40B4-BE49-F238E27FC236}">
                      <a16:creationId xmlns:a16="http://schemas.microsoft.com/office/drawing/2014/main" id="{CA8F587E-0395-3318-823F-20B7142F28D8}"/>
                    </a:ext>
                  </a:extLst>
                </p:cNvPr>
                <p:cNvSpPr/>
                <p:nvPr/>
              </p:nvSpPr>
              <p:spPr>
                <a:xfrm>
                  <a:off x="10083215" y="5050642"/>
                  <a:ext cx="21907" cy="4314"/>
                </a:xfrm>
                <a:custGeom>
                  <a:avLst/>
                  <a:gdLst>
                    <a:gd name="connsiteX0" fmla="*/ 21907 w 21907"/>
                    <a:gd name="connsiteY0" fmla="*/ 2858 h 4314"/>
                    <a:gd name="connsiteX1" fmla="*/ 15240 w 21907"/>
                    <a:gd name="connsiteY1" fmla="*/ 0 h 4314"/>
                    <a:gd name="connsiteX2" fmla="*/ 15240 w 21907"/>
                    <a:gd name="connsiteY2" fmla="*/ 1905 h 4314"/>
                    <a:gd name="connsiteX3" fmla="*/ 0 w 21907"/>
                    <a:gd name="connsiteY3" fmla="*/ 1905 h 4314"/>
                    <a:gd name="connsiteX4" fmla="*/ 21907 w 21907"/>
                    <a:gd name="connsiteY4" fmla="*/ 2858 h 43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907" h="4314">
                      <a:moveTo>
                        <a:pt x="21907" y="2858"/>
                      </a:moveTo>
                      <a:lnTo>
                        <a:pt x="15240" y="0"/>
                      </a:lnTo>
                      <a:lnTo>
                        <a:pt x="15240" y="1905"/>
                      </a:lnTo>
                      <a:cubicBezTo>
                        <a:pt x="8572" y="1905"/>
                        <a:pt x="5715" y="1905"/>
                        <a:pt x="0" y="1905"/>
                      </a:cubicBezTo>
                      <a:cubicBezTo>
                        <a:pt x="3810" y="3810"/>
                        <a:pt x="10477" y="5715"/>
                        <a:pt x="21907" y="2858"/>
                      </a:cubicBezTo>
                      <a:close/>
                    </a:path>
                  </a:pathLst>
                </a:custGeom>
                <a:grpFill/>
                <a:ln w="9525" cap="flat">
                  <a:noFill/>
                  <a:prstDash val="solid"/>
                  <a:miter/>
                </a:ln>
              </p:spPr>
              <p:txBody>
                <a:bodyPr rtlCol="0" anchor="ctr"/>
                <a:lstStyle/>
                <a:p>
                  <a:endParaRPr lang="zh-CN" altLang="en-US"/>
                </a:p>
              </p:txBody>
            </p:sp>
            <p:sp>
              <p:nvSpPr>
                <p:cNvPr id="482" name="任意多边形: 形状 481">
                  <a:extLst>
                    <a:ext uri="{FF2B5EF4-FFF2-40B4-BE49-F238E27FC236}">
                      <a16:creationId xmlns:a16="http://schemas.microsoft.com/office/drawing/2014/main" id="{0C694C4F-8E7A-8209-29C7-17CBF3F0C9C8}"/>
                    </a:ext>
                  </a:extLst>
                </p:cNvPr>
                <p:cNvSpPr/>
                <p:nvPr/>
              </p:nvSpPr>
              <p:spPr>
                <a:xfrm>
                  <a:off x="10079404" y="5049690"/>
                  <a:ext cx="3376" cy="952"/>
                </a:xfrm>
                <a:custGeom>
                  <a:avLst/>
                  <a:gdLst>
                    <a:gd name="connsiteX0" fmla="*/ 0 w 3376"/>
                    <a:gd name="connsiteY0" fmla="*/ 0 h 952"/>
                    <a:gd name="connsiteX1" fmla="*/ 953 w 3376"/>
                    <a:gd name="connsiteY1" fmla="*/ 952 h 952"/>
                    <a:gd name="connsiteX2" fmla="*/ 0 w 3376"/>
                    <a:gd name="connsiteY2" fmla="*/ 0 h 952"/>
                  </a:gdLst>
                  <a:ahLst/>
                  <a:cxnLst>
                    <a:cxn ang="0">
                      <a:pos x="connsiteX0" y="connsiteY0"/>
                    </a:cxn>
                    <a:cxn ang="0">
                      <a:pos x="connsiteX1" y="connsiteY1"/>
                    </a:cxn>
                    <a:cxn ang="0">
                      <a:pos x="connsiteX2" y="connsiteY2"/>
                    </a:cxn>
                  </a:cxnLst>
                  <a:rect l="l" t="t" r="r" b="b"/>
                  <a:pathLst>
                    <a:path w="3376" h="952">
                      <a:moveTo>
                        <a:pt x="0" y="0"/>
                      </a:moveTo>
                      <a:cubicBezTo>
                        <a:pt x="0" y="0"/>
                        <a:pt x="953" y="952"/>
                        <a:pt x="953" y="952"/>
                      </a:cubicBezTo>
                      <a:cubicBezTo>
                        <a:pt x="2858" y="0"/>
                        <a:pt x="5715" y="0"/>
                        <a:pt x="0" y="0"/>
                      </a:cubicBezTo>
                      <a:close/>
                    </a:path>
                  </a:pathLst>
                </a:custGeom>
                <a:grpFill/>
                <a:ln w="9525" cap="flat">
                  <a:noFill/>
                  <a:prstDash val="solid"/>
                  <a:miter/>
                </a:ln>
              </p:spPr>
              <p:txBody>
                <a:bodyPr rtlCol="0" anchor="ctr"/>
                <a:lstStyle/>
                <a:p>
                  <a:endParaRPr lang="zh-CN" altLang="en-US"/>
                </a:p>
              </p:txBody>
            </p:sp>
            <p:sp>
              <p:nvSpPr>
                <p:cNvPr id="483" name="任意多边形: 形状 482">
                  <a:extLst>
                    <a:ext uri="{FF2B5EF4-FFF2-40B4-BE49-F238E27FC236}">
                      <a16:creationId xmlns:a16="http://schemas.microsoft.com/office/drawing/2014/main" id="{4823199F-EF73-2680-FBD4-F28FAC40136F}"/>
                    </a:ext>
                  </a:extLst>
                </p:cNvPr>
                <p:cNvSpPr/>
                <p:nvPr/>
              </p:nvSpPr>
              <p:spPr>
                <a:xfrm>
                  <a:off x="10079405" y="5050642"/>
                  <a:ext cx="3810" cy="1904"/>
                </a:xfrm>
                <a:custGeom>
                  <a:avLst/>
                  <a:gdLst>
                    <a:gd name="connsiteX0" fmla="*/ 1905 w 3810"/>
                    <a:gd name="connsiteY0" fmla="*/ 1905 h 1904"/>
                    <a:gd name="connsiteX1" fmla="*/ 3810 w 3810"/>
                    <a:gd name="connsiteY1" fmla="*/ 1905 h 1904"/>
                    <a:gd name="connsiteX2" fmla="*/ 953 w 3810"/>
                    <a:gd name="connsiteY2" fmla="*/ 0 h 1904"/>
                    <a:gd name="connsiteX3" fmla="*/ 1905 w 3810"/>
                    <a:gd name="connsiteY3" fmla="*/ 1905 h 1904"/>
                  </a:gdLst>
                  <a:ahLst/>
                  <a:cxnLst>
                    <a:cxn ang="0">
                      <a:pos x="connsiteX0" y="connsiteY0"/>
                    </a:cxn>
                    <a:cxn ang="0">
                      <a:pos x="connsiteX1" y="connsiteY1"/>
                    </a:cxn>
                    <a:cxn ang="0">
                      <a:pos x="connsiteX2" y="connsiteY2"/>
                    </a:cxn>
                    <a:cxn ang="0">
                      <a:pos x="connsiteX3" y="connsiteY3"/>
                    </a:cxn>
                  </a:cxnLst>
                  <a:rect l="l" t="t" r="r" b="b"/>
                  <a:pathLst>
                    <a:path w="3810" h="1904">
                      <a:moveTo>
                        <a:pt x="1905" y="1905"/>
                      </a:moveTo>
                      <a:cubicBezTo>
                        <a:pt x="2857" y="1905"/>
                        <a:pt x="2857" y="1905"/>
                        <a:pt x="3810" y="1905"/>
                      </a:cubicBezTo>
                      <a:cubicBezTo>
                        <a:pt x="2857" y="953"/>
                        <a:pt x="1905" y="953"/>
                        <a:pt x="953" y="0"/>
                      </a:cubicBezTo>
                      <a:cubicBezTo>
                        <a:pt x="0" y="953"/>
                        <a:pt x="-952" y="953"/>
                        <a:pt x="1905" y="1905"/>
                      </a:cubicBezTo>
                      <a:close/>
                    </a:path>
                  </a:pathLst>
                </a:custGeom>
                <a:grpFill/>
                <a:ln w="9525" cap="flat">
                  <a:noFill/>
                  <a:prstDash val="solid"/>
                  <a:miter/>
                </a:ln>
              </p:spPr>
              <p:txBody>
                <a:bodyPr rtlCol="0" anchor="ctr"/>
                <a:lstStyle/>
                <a:p>
                  <a:endParaRPr lang="zh-CN" altLang="en-US"/>
                </a:p>
              </p:txBody>
            </p:sp>
            <p:sp>
              <p:nvSpPr>
                <p:cNvPr id="484" name="任意多边形: 形状 483">
                  <a:extLst>
                    <a:ext uri="{FF2B5EF4-FFF2-40B4-BE49-F238E27FC236}">
                      <a16:creationId xmlns:a16="http://schemas.microsoft.com/office/drawing/2014/main" id="{11DA2EB9-BE18-F0BD-FBEC-DBC296BFC0B2}"/>
                    </a:ext>
                  </a:extLst>
                </p:cNvPr>
                <p:cNvSpPr/>
                <p:nvPr/>
              </p:nvSpPr>
              <p:spPr>
                <a:xfrm>
                  <a:off x="10097502" y="5057202"/>
                  <a:ext cx="5714" cy="6775"/>
                </a:xfrm>
                <a:custGeom>
                  <a:avLst/>
                  <a:gdLst>
                    <a:gd name="connsiteX0" fmla="*/ 0 w 5714"/>
                    <a:gd name="connsiteY0" fmla="*/ 108 h 6775"/>
                    <a:gd name="connsiteX1" fmla="*/ 2857 w 5714"/>
                    <a:gd name="connsiteY1" fmla="*/ 6775 h 6775"/>
                    <a:gd name="connsiteX2" fmla="*/ 5715 w 5714"/>
                    <a:gd name="connsiteY2" fmla="*/ 3918 h 6775"/>
                    <a:gd name="connsiteX3" fmla="*/ 0 w 5714"/>
                    <a:gd name="connsiteY3" fmla="*/ 108 h 6775"/>
                  </a:gdLst>
                  <a:ahLst/>
                  <a:cxnLst>
                    <a:cxn ang="0">
                      <a:pos x="connsiteX0" y="connsiteY0"/>
                    </a:cxn>
                    <a:cxn ang="0">
                      <a:pos x="connsiteX1" y="connsiteY1"/>
                    </a:cxn>
                    <a:cxn ang="0">
                      <a:pos x="connsiteX2" y="connsiteY2"/>
                    </a:cxn>
                    <a:cxn ang="0">
                      <a:pos x="connsiteX3" y="connsiteY3"/>
                    </a:cxn>
                  </a:cxnLst>
                  <a:rect l="l" t="t" r="r" b="b"/>
                  <a:pathLst>
                    <a:path w="5714" h="6775">
                      <a:moveTo>
                        <a:pt x="0" y="108"/>
                      </a:moveTo>
                      <a:lnTo>
                        <a:pt x="2857" y="6775"/>
                      </a:lnTo>
                      <a:lnTo>
                        <a:pt x="5715" y="3918"/>
                      </a:lnTo>
                      <a:cubicBezTo>
                        <a:pt x="-3810" y="4870"/>
                        <a:pt x="11430" y="-845"/>
                        <a:pt x="0" y="108"/>
                      </a:cubicBezTo>
                      <a:close/>
                    </a:path>
                  </a:pathLst>
                </a:custGeom>
                <a:grpFill/>
                <a:ln w="9525" cap="flat">
                  <a:noFill/>
                  <a:prstDash val="solid"/>
                  <a:miter/>
                </a:ln>
              </p:spPr>
              <p:txBody>
                <a:bodyPr rtlCol="0" anchor="ctr"/>
                <a:lstStyle/>
                <a:p>
                  <a:endParaRPr lang="zh-CN" altLang="en-US"/>
                </a:p>
              </p:txBody>
            </p:sp>
            <p:sp>
              <p:nvSpPr>
                <p:cNvPr id="485" name="任意多边形: 形状 484">
                  <a:extLst>
                    <a:ext uri="{FF2B5EF4-FFF2-40B4-BE49-F238E27FC236}">
                      <a16:creationId xmlns:a16="http://schemas.microsoft.com/office/drawing/2014/main" id="{A753274D-AEB9-83B4-66E2-DCD52ACA1569}"/>
                    </a:ext>
                  </a:extLst>
                </p:cNvPr>
                <p:cNvSpPr/>
                <p:nvPr/>
              </p:nvSpPr>
              <p:spPr>
                <a:xfrm>
                  <a:off x="10086040" y="5094457"/>
                  <a:ext cx="19081" cy="13334"/>
                </a:xfrm>
                <a:custGeom>
                  <a:avLst/>
                  <a:gdLst>
                    <a:gd name="connsiteX0" fmla="*/ 9557 w 19081"/>
                    <a:gd name="connsiteY0" fmla="*/ 0 h 13334"/>
                    <a:gd name="connsiteX1" fmla="*/ 32 w 19081"/>
                    <a:gd name="connsiteY1" fmla="*/ 1905 h 13334"/>
                    <a:gd name="connsiteX2" fmla="*/ 5747 w 19081"/>
                    <a:gd name="connsiteY2" fmla="*/ 13335 h 13334"/>
                    <a:gd name="connsiteX3" fmla="*/ 19082 w 19081"/>
                    <a:gd name="connsiteY3" fmla="*/ 9525 h 13334"/>
                    <a:gd name="connsiteX4" fmla="*/ 9557 w 19081"/>
                    <a:gd name="connsiteY4" fmla="*/ 0 h 133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081" h="13334">
                      <a:moveTo>
                        <a:pt x="9557" y="0"/>
                      </a:moveTo>
                      <a:lnTo>
                        <a:pt x="32" y="1905"/>
                      </a:lnTo>
                      <a:cubicBezTo>
                        <a:pt x="-921" y="6667"/>
                        <a:pt x="20034" y="8572"/>
                        <a:pt x="5747" y="13335"/>
                      </a:cubicBezTo>
                      <a:cubicBezTo>
                        <a:pt x="11462" y="10477"/>
                        <a:pt x="17177" y="15240"/>
                        <a:pt x="19082" y="9525"/>
                      </a:cubicBezTo>
                      <a:cubicBezTo>
                        <a:pt x="10509" y="9525"/>
                        <a:pt x="7652" y="3810"/>
                        <a:pt x="9557" y="0"/>
                      </a:cubicBezTo>
                      <a:close/>
                    </a:path>
                  </a:pathLst>
                </a:custGeom>
                <a:grpFill/>
                <a:ln w="9525" cap="flat">
                  <a:noFill/>
                  <a:prstDash val="solid"/>
                  <a:miter/>
                </a:ln>
              </p:spPr>
              <p:txBody>
                <a:bodyPr rtlCol="0" anchor="ctr"/>
                <a:lstStyle/>
                <a:p>
                  <a:endParaRPr lang="zh-CN" altLang="en-US"/>
                </a:p>
              </p:txBody>
            </p:sp>
            <p:sp>
              <p:nvSpPr>
                <p:cNvPr id="486" name="任意多边形: 形状 485">
                  <a:extLst>
                    <a:ext uri="{FF2B5EF4-FFF2-40B4-BE49-F238E27FC236}">
                      <a16:creationId xmlns:a16="http://schemas.microsoft.com/office/drawing/2014/main" id="{D7C6964F-61C8-CCB0-2D2A-6E26EA0D5192}"/>
                    </a:ext>
                  </a:extLst>
                </p:cNvPr>
                <p:cNvSpPr/>
                <p:nvPr/>
              </p:nvSpPr>
              <p:spPr>
                <a:xfrm>
                  <a:off x="10076424" y="5112554"/>
                  <a:ext cx="9868" cy="3895"/>
                </a:xfrm>
                <a:custGeom>
                  <a:avLst/>
                  <a:gdLst>
                    <a:gd name="connsiteX0" fmla="*/ 7743 w 9868"/>
                    <a:gd name="connsiteY0" fmla="*/ 0 h 3895"/>
                    <a:gd name="connsiteX1" fmla="*/ 123 w 9868"/>
                    <a:gd name="connsiteY1" fmla="*/ 1905 h 3895"/>
                    <a:gd name="connsiteX2" fmla="*/ 7743 w 9868"/>
                    <a:gd name="connsiteY2" fmla="*/ 2858 h 3895"/>
                    <a:gd name="connsiteX3" fmla="*/ 7743 w 9868"/>
                    <a:gd name="connsiteY3" fmla="*/ 0 h 3895"/>
                  </a:gdLst>
                  <a:ahLst/>
                  <a:cxnLst>
                    <a:cxn ang="0">
                      <a:pos x="connsiteX0" y="connsiteY0"/>
                    </a:cxn>
                    <a:cxn ang="0">
                      <a:pos x="connsiteX1" y="connsiteY1"/>
                    </a:cxn>
                    <a:cxn ang="0">
                      <a:pos x="connsiteX2" y="connsiteY2"/>
                    </a:cxn>
                    <a:cxn ang="0">
                      <a:pos x="connsiteX3" y="connsiteY3"/>
                    </a:cxn>
                  </a:cxnLst>
                  <a:rect l="l" t="t" r="r" b="b"/>
                  <a:pathLst>
                    <a:path w="9868" h="3895">
                      <a:moveTo>
                        <a:pt x="7743" y="0"/>
                      </a:moveTo>
                      <a:cubicBezTo>
                        <a:pt x="4886" y="0"/>
                        <a:pt x="2981" y="953"/>
                        <a:pt x="123" y="1905"/>
                      </a:cubicBezTo>
                      <a:cubicBezTo>
                        <a:pt x="-829" y="3810"/>
                        <a:pt x="3933" y="4763"/>
                        <a:pt x="7743" y="2858"/>
                      </a:cubicBezTo>
                      <a:cubicBezTo>
                        <a:pt x="-4639" y="4763"/>
                        <a:pt x="16316" y="953"/>
                        <a:pt x="7743" y="0"/>
                      </a:cubicBezTo>
                      <a:close/>
                    </a:path>
                  </a:pathLst>
                </a:custGeom>
                <a:grpFill/>
                <a:ln w="9525" cap="flat">
                  <a:noFill/>
                  <a:prstDash val="solid"/>
                  <a:miter/>
                </a:ln>
              </p:spPr>
              <p:txBody>
                <a:bodyPr rtlCol="0" anchor="ctr"/>
                <a:lstStyle/>
                <a:p>
                  <a:endParaRPr lang="zh-CN" altLang="en-US"/>
                </a:p>
              </p:txBody>
            </p:sp>
            <p:sp>
              <p:nvSpPr>
                <p:cNvPr id="487" name="任意多边形: 形状 486">
                  <a:extLst>
                    <a:ext uri="{FF2B5EF4-FFF2-40B4-BE49-F238E27FC236}">
                      <a16:creationId xmlns:a16="http://schemas.microsoft.com/office/drawing/2014/main" id="{860484AB-8698-B522-D4D3-1A9336CE45AD}"/>
                    </a:ext>
                  </a:extLst>
                </p:cNvPr>
                <p:cNvSpPr/>
                <p:nvPr/>
              </p:nvSpPr>
              <p:spPr>
                <a:xfrm>
                  <a:off x="10084167" y="5130132"/>
                  <a:ext cx="20256" cy="3522"/>
                </a:xfrm>
                <a:custGeom>
                  <a:avLst/>
                  <a:gdLst>
                    <a:gd name="connsiteX0" fmla="*/ 3810 w 20256"/>
                    <a:gd name="connsiteY0" fmla="*/ 2425 h 3522"/>
                    <a:gd name="connsiteX1" fmla="*/ 0 w 20256"/>
                    <a:gd name="connsiteY1" fmla="*/ 1473 h 3522"/>
                    <a:gd name="connsiteX2" fmla="*/ 19050 w 20256"/>
                    <a:gd name="connsiteY2" fmla="*/ 3378 h 3522"/>
                    <a:gd name="connsiteX3" fmla="*/ 3810 w 20256"/>
                    <a:gd name="connsiteY3" fmla="*/ 2425 h 3522"/>
                  </a:gdLst>
                  <a:ahLst/>
                  <a:cxnLst>
                    <a:cxn ang="0">
                      <a:pos x="connsiteX0" y="connsiteY0"/>
                    </a:cxn>
                    <a:cxn ang="0">
                      <a:pos x="connsiteX1" y="connsiteY1"/>
                    </a:cxn>
                    <a:cxn ang="0">
                      <a:pos x="connsiteX2" y="connsiteY2"/>
                    </a:cxn>
                    <a:cxn ang="0">
                      <a:pos x="connsiteX3" y="connsiteY3"/>
                    </a:cxn>
                  </a:cxnLst>
                  <a:rect l="l" t="t" r="r" b="b"/>
                  <a:pathLst>
                    <a:path w="20256" h="3522">
                      <a:moveTo>
                        <a:pt x="3810" y="2425"/>
                      </a:moveTo>
                      <a:cubicBezTo>
                        <a:pt x="3810" y="1473"/>
                        <a:pt x="1905" y="-432"/>
                        <a:pt x="0" y="1473"/>
                      </a:cubicBezTo>
                      <a:cubicBezTo>
                        <a:pt x="953" y="5283"/>
                        <a:pt x="12383" y="2425"/>
                        <a:pt x="19050" y="3378"/>
                      </a:cubicBezTo>
                      <a:cubicBezTo>
                        <a:pt x="24765" y="-432"/>
                        <a:pt x="8573" y="-1385"/>
                        <a:pt x="3810" y="2425"/>
                      </a:cubicBezTo>
                      <a:close/>
                    </a:path>
                  </a:pathLst>
                </a:custGeom>
                <a:grpFill/>
                <a:ln w="9525" cap="flat">
                  <a:noFill/>
                  <a:prstDash val="solid"/>
                  <a:miter/>
                </a:ln>
              </p:spPr>
              <p:txBody>
                <a:bodyPr rtlCol="0" anchor="ctr"/>
                <a:lstStyle/>
                <a:p>
                  <a:endParaRPr lang="zh-CN" altLang="en-US"/>
                </a:p>
              </p:txBody>
            </p:sp>
            <p:sp>
              <p:nvSpPr>
                <p:cNvPr id="488" name="任意多边形: 形状 487">
                  <a:extLst>
                    <a:ext uri="{FF2B5EF4-FFF2-40B4-BE49-F238E27FC236}">
                      <a16:creationId xmlns:a16="http://schemas.microsoft.com/office/drawing/2014/main" id="{CCE90B1B-E53D-076C-20CE-5AAD19986903}"/>
                    </a:ext>
                  </a:extLst>
                </p:cNvPr>
                <p:cNvSpPr/>
                <p:nvPr/>
              </p:nvSpPr>
              <p:spPr>
                <a:xfrm>
                  <a:off x="10021302" y="5167800"/>
                  <a:ext cx="6221" cy="4762"/>
                </a:xfrm>
                <a:custGeom>
                  <a:avLst/>
                  <a:gdLst>
                    <a:gd name="connsiteX0" fmla="*/ 0 w 6221"/>
                    <a:gd name="connsiteY0" fmla="*/ 4763 h 4762"/>
                    <a:gd name="connsiteX1" fmla="*/ 3810 w 6221"/>
                    <a:gd name="connsiteY1" fmla="*/ 0 h 4762"/>
                    <a:gd name="connsiteX2" fmla="*/ 0 w 6221"/>
                    <a:gd name="connsiteY2" fmla="*/ 4763 h 4762"/>
                  </a:gdLst>
                  <a:ahLst/>
                  <a:cxnLst>
                    <a:cxn ang="0">
                      <a:pos x="connsiteX0" y="connsiteY0"/>
                    </a:cxn>
                    <a:cxn ang="0">
                      <a:pos x="connsiteX1" y="connsiteY1"/>
                    </a:cxn>
                    <a:cxn ang="0">
                      <a:pos x="connsiteX2" y="connsiteY2"/>
                    </a:cxn>
                  </a:cxnLst>
                  <a:rect l="l" t="t" r="r" b="b"/>
                  <a:pathLst>
                    <a:path w="6221" h="4762">
                      <a:moveTo>
                        <a:pt x="0" y="4763"/>
                      </a:moveTo>
                      <a:cubicBezTo>
                        <a:pt x="8572" y="2858"/>
                        <a:pt x="6667" y="0"/>
                        <a:pt x="3810" y="0"/>
                      </a:cubicBezTo>
                      <a:cubicBezTo>
                        <a:pt x="5715" y="953"/>
                        <a:pt x="2857" y="2858"/>
                        <a:pt x="0" y="4763"/>
                      </a:cubicBezTo>
                      <a:close/>
                    </a:path>
                  </a:pathLst>
                </a:custGeom>
                <a:grpFill/>
                <a:ln w="9525" cap="flat">
                  <a:noFill/>
                  <a:prstDash val="solid"/>
                  <a:miter/>
                </a:ln>
              </p:spPr>
              <p:txBody>
                <a:bodyPr rtlCol="0" anchor="ctr"/>
                <a:lstStyle/>
                <a:p>
                  <a:endParaRPr lang="zh-CN" altLang="en-US"/>
                </a:p>
              </p:txBody>
            </p:sp>
            <p:sp>
              <p:nvSpPr>
                <p:cNvPr id="489" name="任意多边形: 形状 488">
                  <a:extLst>
                    <a:ext uri="{FF2B5EF4-FFF2-40B4-BE49-F238E27FC236}">
                      <a16:creationId xmlns:a16="http://schemas.microsoft.com/office/drawing/2014/main" id="{10C4B6B3-6FB0-67B9-8313-9ECA6471B3A0}"/>
                    </a:ext>
                  </a:extLst>
                </p:cNvPr>
                <p:cNvSpPr/>
                <p:nvPr/>
              </p:nvSpPr>
              <p:spPr>
                <a:xfrm>
                  <a:off x="10079404" y="5161132"/>
                  <a:ext cx="13335" cy="1904"/>
                </a:xfrm>
                <a:custGeom>
                  <a:avLst/>
                  <a:gdLst>
                    <a:gd name="connsiteX0" fmla="*/ 11430 w 13335"/>
                    <a:gd name="connsiteY0" fmla="*/ 1905 h 1904"/>
                    <a:gd name="connsiteX1" fmla="*/ 13335 w 13335"/>
                    <a:gd name="connsiteY1" fmla="*/ 0 h 1904"/>
                    <a:gd name="connsiteX2" fmla="*/ 0 w 13335"/>
                    <a:gd name="connsiteY2" fmla="*/ 952 h 1904"/>
                  </a:gdLst>
                  <a:ahLst/>
                  <a:cxnLst>
                    <a:cxn ang="0">
                      <a:pos x="connsiteX0" y="connsiteY0"/>
                    </a:cxn>
                    <a:cxn ang="0">
                      <a:pos x="connsiteX1" y="connsiteY1"/>
                    </a:cxn>
                    <a:cxn ang="0">
                      <a:pos x="connsiteX2" y="connsiteY2"/>
                    </a:cxn>
                  </a:cxnLst>
                  <a:rect l="l" t="t" r="r" b="b"/>
                  <a:pathLst>
                    <a:path w="13335" h="1904">
                      <a:moveTo>
                        <a:pt x="11430" y="1905"/>
                      </a:moveTo>
                      <a:lnTo>
                        <a:pt x="13335" y="0"/>
                      </a:lnTo>
                      <a:lnTo>
                        <a:pt x="0" y="952"/>
                      </a:lnTo>
                      <a:close/>
                    </a:path>
                  </a:pathLst>
                </a:custGeom>
                <a:grpFill/>
                <a:ln w="9525" cap="flat">
                  <a:noFill/>
                  <a:prstDash val="solid"/>
                  <a:miter/>
                </a:ln>
              </p:spPr>
              <p:txBody>
                <a:bodyPr rtlCol="0" anchor="ctr"/>
                <a:lstStyle/>
                <a:p>
                  <a:endParaRPr lang="zh-CN" altLang="en-US"/>
                </a:p>
              </p:txBody>
            </p:sp>
            <p:sp>
              <p:nvSpPr>
                <p:cNvPr id="490" name="任意多边形: 形状 489">
                  <a:extLst>
                    <a:ext uri="{FF2B5EF4-FFF2-40B4-BE49-F238E27FC236}">
                      <a16:creationId xmlns:a16="http://schemas.microsoft.com/office/drawing/2014/main" id="{A30E5968-46E4-5EFF-92D6-2E0969A77257}"/>
                    </a:ext>
                  </a:extLst>
                </p:cNvPr>
                <p:cNvSpPr/>
                <p:nvPr/>
              </p:nvSpPr>
              <p:spPr>
                <a:xfrm>
                  <a:off x="10100359" y="5182087"/>
                  <a:ext cx="8572" cy="3809"/>
                </a:xfrm>
                <a:custGeom>
                  <a:avLst/>
                  <a:gdLst>
                    <a:gd name="connsiteX0" fmla="*/ 0 w 8572"/>
                    <a:gd name="connsiteY0" fmla="*/ 1905 h 3809"/>
                    <a:gd name="connsiteX1" fmla="*/ 8573 w 8572"/>
                    <a:gd name="connsiteY1" fmla="*/ 3810 h 3809"/>
                    <a:gd name="connsiteX2" fmla="*/ 6668 w 8572"/>
                    <a:gd name="connsiteY2" fmla="*/ 0 h 3809"/>
                  </a:gdLst>
                  <a:ahLst/>
                  <a:cxnLst>
                    <a:cxn ang="0">
                      <a:pos x="connsiteX0" y="connsiteY0"/>
                    </a:cxn>
                    <a:cxn ang="0">
                      <a:pos x="connsiteX1" y="connsiteY1"/>
                    </a:cxn>
                    <a:cxn ang="0">
                      <a:pos x="connsiteX2" y="connsiteY2"/>
                    </a:cxn>
                  </a:cxnLst>
                  <a:rect l="l" t="t" r="r" b="b"/>
                  <a:pathLst>
                    <a:path w="8572" h="3809">
                      <a:moveTo>
                        <a:pt x="0" y="1905"/>
                      </a:moveTo>
                      <a:lnTo>
                        <a:pt x="8573" y="3810"/>
                      </a:lnTo>
                      <a:lnTo>
                        <a:pt x="6668" y="0"/>
                      </a:lnTo>
                      <a:close/>
                    </a:path>
                  </a:pathLst>
                </a:custGeom>
                <a:grpFill/>
                <a:ln w="9525" cap="flat">
                  <a:noFill/>
                  <a:prstDash val="solid"/>
                  <a:miter/>
                </a:ln>
              </p:spPr>
              <p:txBody>
                <a:bodyPr rtlCol="0" anchor="ctr"/>
                <a:lstStyle/>
                <a:p>
                  <a:endParaRPr lang="zh-CN" altLang="en-US"/>
                </a:p>
              </p:txBody>
            </p:sp>
            <p:sp>
              <p:nvSpPr>
                <p:cNvPr id="491" name="任意多边形: 形状 490">
                  <a:extLst>
                    <a:ext uri="{FF2B5EF4-FFF2-40B4-BE49-F238E27FC236}">
                      <a16:creationId xmlns:a16="http://schemas.microsoft.com/office/drawing/2014/main" id="{A2B1D09B-6D6C-6DD1-B5D2-2B48C635E9E6}"/>
                    </a:ext>
                  </a:extLst>
                </p:cNvPr>
                <p:cNvSpPr/>
                <p:nvPr/>
              </p:nvSpPr>
              <p:spPr>
                <a:xfrm>
                  <a:off x="10099407" y="5188754"/>
                  <a:ext cx="4198" cy="3810"/>
                </a:xfrm>
                <a:custGeom>
                  <a:avLst/>
                  <a:gdLst>
                    <a:gd name="connsiteX0" fmla="*/ 0 w 4198"/>
                    <a:gd name="connsiteY0" fmla="*/ 0 h 3810"/>
                    <a:gd name="connsiteX1" fmla="*/ 952 w 4198"/>
                    <a:gd name="connsiteY1" fmla="*/ 3810 h 3810"/>
                    <a:gd name="connsiteX2" fmla="*/ 3810 w 4198"/>
                    <a:gd name="connsiteY2" fmla="*/ 1905 h 3810"/>
                    <a:gd name="connsiteX3" fmla="*/ 0 w 4198"/>
                    <a:gd name="connsiteY3" fmla="*/ 0 h 3810"/>
                  </a:gdLst>
                  <a:ahLst/>
                  <a:cxnLst>
                    <a:cxn ang="0">
                      <a:pos x="connsiteX0" y="connsiteY0"/>
                    </a:cxn>
                    <a:cxn ang="0">
                      <a:pos x="connsiteX1" y="connsiteY1"/>
                    </a:cxn>
                    <a:cxn ang="0">
                      <a:pos x="connsiteX2" y="connsiteY2"/>
                    </a:cxn>
                    <a:cxn ang="0">
                      <a:pos x="connsiteX3" y="connsiteY3"/>
                    </a:cxn>
                  </a:cxnLst>
                  <a:rect l="l" t="t" r="r" b="b"/>
                  <a:pathLst>
                    <a:path w="4198" h="3810">
                      <a:moveTo>
                        <a:pt x="0" y="0"/>
                      </a:moveTo>
                      <a:lnTo>
                        <a:pt x="952" y="3810"/>
                      </a:lnTo>
                      <a:lnTo>
                        <a:pt x="3810" y="1905"/>
                      </a:lnTo>
                      <a:cubicBezTo>
                        <a:pt x="5715" y="0"/>
                        <a:pt x="0" y="953"/>
                        <a:pt x="0" y="0"/>
                      </a:cubicBezTo>
                      <a:close/>
                    </a:path>
                  </a:pathLst>
                </a:custGeom>
                <a:grpFill/>
                <a:ln w="9525" cap="flat">
                  <a:noFill/>
                  <a:prstDash val="solid"/>
                  <a:miter/>
                </a:ln>
              </p:spPr>
              <p:txBody>
                <a:bodyPr rtlCol="0" anchor="ctr"/>
                <a:lstStyle/>
                <a:p>
                  <a:endParaRPr lang="zh-CN" altLang="en-US"/>
                </a:p>
              </p:txBody>
            </p:sp>
            <p:sp>
              <p:nvSpPr>
                <p:cNvPr id="492" name="任意多边形: 形状 491">
                  <a:extLst>
                    <a:ext uri="{FF2B5EF4-FFF2-40B4-BE49-F238E27FC236}">
                      <a16:creationId xmlns:a16="http://schemas.microsoft.com/office/drawing/2014/main" id="{2D5B2B35-00A2-AC1E-4CD9-120E1E35E3BF}"/>
                    </a:ext>
                  </a:extLst>
                </p:cNvPr>
                <p:cNvSpPr/>
                <p:nvPr/>
              </p:nvSpPr>
              <p:spPr>
                <a:xfrm>
                  <a:off x="10098454" y="5195422"/>
                  <a:ext cx="5715" cy="3809"/>
                </a:xfrm>
                <a:custGeom>
                  <a:avLst/>
                  <a:gdLst>
                    <a:gd name="connsiteX0" fmla="*/ 3810 w 5715"/>
                    <a:gd name="connsiteY0" fmla="*/ 3810 h 3809"/>
                    <a:gd name="connsiteX1" fmla="*/ 5715 w 5715"/>
                    <a:gd name="connsiteY1" fmla="*/ 2858 h 3809"/>
                    <a:gd name="connsiteX2" fmla="*/ 0 w 5715"/>
                    <a:gd name="connsiteY2" fmla="*/ 0 h 3809"/>
                    <a:gd name="connsiteX3" fmla="*/ 3810 w 5715"/>
                    <a:gd name="connsiteY3" fmla="*/ 3810 h 3809"/>
                  </a:gdLst>
                  <a:ahLst/>
                  <a:cxnLst>
                    <a:cxn ang="0">
                      <a:pos x="connsiteX0" y="connsiteY0"/>
                    </a:cxn>
                    <a:cxn ang="0">
                      <a:pos x="connsiteX1" y="connsiteY1"/>
                    </a:cxn>
                    <a:cxn ang="0">
                      <a:pos x="connsiteX2" y="connsiteY2"/>
                    </a:cxn>
                    <a:cxn ang="0">
                      <a:pos x="connsiteX3" y="connsiteY3"/>
                    </a:cxn>
                  </a:cxnLst>
                  <a:rect l="l" t="t" r="r" b="b"/>
                  <a:pathLst>
                    <a:path w="5715" h="3809">
                      <a:moveTo>
                        <a:pt x="3810" y="3810"/>
                      </a:moveTo>
                      <a:cubicBezTo>
                        <a:pt x="2858" y="3810"/>
                        <a:pt x="3810" y="2858"/>
                        <a:pt x="5715" y="2858"/>
                      </a:cubicBezTo>
                      <a:lnTo>
                        <a:pt x="0" y="0"/>
                      </a:lnTo>
                      <a:lnTo>
                        <a:pt x="3810" y="3810"/>
                      </a:lnTo>
                      <a:close/>
                    </a:path>
                  </a:pathLst>
                </a:custGeom>
                <a:grpFill/>
                <a:ln w="9525" cap="flat">
                  <a:noFill/>
                  <a:prstDash val="solid"/>
                  <a:miter/>
                </a:ln>
              </p:spPr>
              <p:txBody>
                <a:bodyPr rtlCol="0" anchor="ctr"/>
                <a:lstStyle/>
                <a:p>
                  <a:endParaRPr lang="zh-CN" altLang="en-US"/>
                </a:p>
              </p:txBody>
            </p:sp>
            <p:sp>
              <p:nvSpPr>
                <p:cNvPr id="493" name="任意多边形: 形状 492">
                  <a:extLst>
                    <a:ext uri="{FF2B5EF4-FFF2-40B4-BE49-F238E27FC236}">
                      <a16:creationId xmlns:a16="http://schemas.microsoft.com/office/drawing/2014/main" id="{21AFC406-7EDD-57BB-F905-F93E89275D7B}"/>
                    </a:ext>
                  </a:extLst>
                </p:cNvPr>
                <p:cNvSpPr/>
                <p:nvPr/>
              </p:nvSpPr>
              <p:spPr>
                <a:xfrm>
                  <a:off x="10051651" y="5264955"/>
                  <a:ext cx="8199" cy="3809"/>
                </a:xfrm>
                <a:custGeom>
                  <a:avLst/>
                  <a:gdLst>
                    <a:gd name="connsiteX0" fmla="*/ 4894 w 8199"/>
                    <a:gd name="connsiteY0" fmla="*/ 0 h 3809"/>
                    <a:gd name="connsiteX1" fmla="*/ 131 w 8199"/>
                    <a:gd name="connsiteY1" fmla="*/ 3810 h 3809"/>
                    <a:gd name="connsiteX2" fmla="*/ 4894 w 8199"/>
                    <a:gd name="connsiteY2" fmla="*/ 0 h 3809"/>
                  </a:gdLst>
                  <a:ahLst/>
                  <a:cxnLst>
                    <a:cxn ang="0">
                      <a:pos x="connsiteX0" y="connsiteY0"/>
                    </a:cxn>
                    <a:cxn ang="0">
                      <a:pos x="connsiteX1" y="connsiteY1"/>
                    </a:cxn>
                    <a:cxn ang="0">
                      <a:pos x="connsiteX2" y="connsiteY2"/>
                    </a:cxn>
                  </a:cxnLst>
                  <a:rect l="l" t="t" r="r" b="b"/>
                  <a:pathLst>
                    <a:path w="8199" h="3809">
                      <a:moveTo>
                        <a:pt x="4894" y="0"/>
                      </a:moveTo>
                      <a:cubicBezTo>
                        <a:pt x="-3679" y="0"/>
                        <a:pt x="2036" y="2857"/>
                        <a:pt x="131" y="3810"/>
                      </a:cubicBezTo>
                      <a:cubicBezTo>
                        <a:pt x="2989" y="3810"/>
                        <a:pt x="13466" y="952"/>
                        <a:pt x="4894" y="0"/>
                      </a:cubicBezTo>
                      <a:close/>
                    </a:path>
                  </a:pathLst>
                </a:custGeom>
                <a:grpFill/>
                <a:ln w="9525" cap="flat">
                  <a:noFill/>
                  <a:prstDash val="solid"/>
                  <a:miter/>
                </a:ln>
              </p:spPr>
              <p:txBody>
                <a:bodyPr rtlCol="0" anchor="ctr"/>
                <a:lstStyle/>
                <a:p>
                  <a:endParaRPr lang="zh-CN" altLang="en-US"/>
                </a:p>
              </p:txBody>
            </p:sp>
          </p:grpSp>
          <p:sp>
            <p:nvSpPr>
              <p:cNvPr id="420" name="任意多边形: 形状 419">
                <a:extLst>
                  <a:ext uri="{FF2B5EF4-FFF2-40B4-BE49-F238E27FC236}">
                    <a16:creationId xmlns:a16="http://schemas.microsoft.com/office/drawing/2014/main" id="{70D361EB-C828-7EAD-5994-F3034261B84A}"/>
                  </a:ext>
                </a:extLst>
              </p:cNvPr>
              <p:cNvSpPr/>
              <p:nvPr/>
            </p:nvSpPr>
            <p:spPr>
              <a:xfrm>
                <a:off x="9460959" y="4654078"/>
                <a:ext cx="392429" cy="568642"/>
              </a:xfrm>
              <a:custGeom>
                <a:avLst/>
                <a:gdLst>
                  <a:gd name="connsiteX0" fmla="*/ 392430 w 392429"/>
                  <a:gd name="connsiteY0" fmla="*/ 568642 h 568642"/>
                  <a:gd name="connsiteX1" fmla="*/ 98108 w 392429"/>
                  <a:gd name="connsiteY1" fmla="*/ 568642 h 568642"/>
                  <a:gd name="connsiteX2" fmla="*/ 29527 w 392429"/>
                  <a:gd name="connsiteY2" fmla="*/ 211455 h 568642"/>
                  <a:gd name="connsiteX3" fmla="*/ 0 w 392429"/>
                  <a:gd name="connsiteY3" fmla="*/ 0 h 568642"/>
                  <a:gd name="connsiteX4" fmla="*/ 169545 w 392429"/>
                  <a:gd name="connsiteY4" fmla="*/ 67627 h 568642"/>
                  <a:gd name="connsiteX5" fmla="*/ 359092 w 392429"/>
                  <a:gd name="connsiteY5" fmla="*/ 170497 h 568642"/>
                  <a:gd name="connsiteX6" fmla="*/ 392430 w 392429"/>
                  <a:gd name="connsiteY6" fmla="*/ 568642 h 5686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92429" h="568642">
                    <a:moveTo>
                      <a:pt x="392430" y="568642"/>
                    </a:moveTo>
                    <a:cubicBezTo>
                      <a:pt x="392430" y="568642"/>
                      <a:pt x="120967" y="568642"/>
                      <a:pt x="98108" y="568642"/>
                    </a:cubicBezTo>
                    <a:cubicBezTo>
                      <a:pt x="84772" y="568642"/>
                      <a:pt x="53340" y="373380"/>
                      <a:pt x="29527" y="211455"/>
                    </a:cubicBezTo>
                    <a:cubicBezTo>
                      <a:pt x="12383" y="97155"/>
                      <a:pt x="0" y="0"/>
                      <a:pt x="0" y="0"/>
                    </a:cubicBezTo>
                    <a:cubicBezTo>
                      <a:pt x="0" y="0"/>
                      <a:pt x="87630" y="28575"/>
                      <a:pt x="169545" y="67627"/>
                    </a:cubicBezTo>
                    <a:cubicBezTo>
                      <a:pt x="237172" y="100013"/>
                      <a:pt x="359092" y="170497"/>
                      <a:pt x="359092" y="170497"/>
                    </a:cubicBezTo>
                    <a:lnTo>
                      <a:pt x="392430" y="568642"/>
                    </a:lnTo>
                    <a:close/>
                  </a:path>
                </a:pathLst>
              </a:custGeom>
              <a:solidFill>
                <a:srgbClr val="C4D19C"/>
              </a:solidFill>
              <a:ln w="9525" cap="flat">
                <a:noFill/>
                <a:prstDash val="solid"/>
                <a:miter/>
              </a:ln>
            </p:spPr>
            <p:txBody>
              <a:bodyPr rtlCol="0" anchor="ctr"/>
              <a:lstStyle/>
              <a:p>
                <a:endParaRPr lang="zh-CN" altLang="en-US"/>
              </a:p>
            </p:txBody>
          </p:sp>
          <p:sp>
            <p:nvSpPr>
              <p:cNvPr id="421" name="任意多边形: 形状 420">
                <a:extLst>
                  <a:ext uri="{FF2B5EF4-FFF2-40B4-BE49-F238E27FC236}">
                    <a16:creationId xmlns:a16="http://schemas.microsoft.com/office/drawing/2014/main" id="{4BB40008-1C18-2241-12A9-B3E383D6892B}"/>
                  </a:ext>
                </a:extLst>
              </p:cNvPr>
              <p:cNvSpPr/>
              <p:nvPr/>
            </p:nvSpPr>
            <p:spPr>
              <a:xfrm>
                <a:off x="9460959" y="4654078"/>
                <a:ext cx="98107" cy="568642"/>
              </a:xfrm>
              <a:custGeom>
                <a:avLst/>
                <a:gdLst>
                  <a:gd name="connsiteX0" fmla="*/ 98108 w 98107"/>
                  <a:gd name="connsiteY0" fmla="*/ 568642 h 568642"/>
                  <a:gd name="connsiteX1" fmla="*/ 29527 w 98107"/>
                  <a:gd name="connsiteY1" fmla="*/ 211455 h 568642"/>
                  <a:gd name="connsiteX2" fmla="*/ 0 w 98107"/>
                  <a:gd name="connsiteY2" fmla="*/ 0 h 568642"/>
                </a:gdLst>
                <a:ahLst/>
                <a:cxnLst>
                  <a:cxn ang="0">
                    <a:pos x="connsiteX0" y="connsiteY0"/>
                  </a:cxn>
                  <a:cxn ang="0">
                    <a:pos x="connsiteX1" y="connsiteY1"/>
                  </a:cxn>
                  <a:cxn ang="0">
                    <a:pos x="connsiteX2" y="connsiteY2"/>
                  </a:cxn>
                </a:cxnLst>
                <a:rect l="l" t="t" r="r" b="b"/>
                <a:pathLst>
                  <a:path w="98107" h="568642">
                    <a:moveTo>
                      <a:pt x="98108" y="568642"/>
                    </a:moveTo>
                    <a:cubicBezTo>
                      <a:pt x="84772" y="568642"/>
                      <a:pt x="53340" y="373380"/>
                      <a:pt x="29527" y="211455"/>
                    </a:cubicBezTo>
                    <a:cubicBezTo>
                      <a:pt x="12383" y="97155"/>
                      <a:pt x="0" y="0"/>
                      <a:pt x="0" y="0"/>
                    </a:cubicBezTo>
                  </a:path>
                </a:pathLst>
              </a:custGeom>
              <a:noFill/>
              <a:ln w="9525" cap="flat">
                <a:solidFill>
                  <a:srgbClr val="646360"/>
                </a:solidFill>
                <a:prstDash val="solid"/>
                <a:miter/>
              </a:ln>
            </p:spPr>
            <p:txBody>
              <a:bodyPr rtlCol="0" anchor="ctr"/>
              <a:lstStyle/>
              <a:p>
                <a:endParaRPr lang="zh-CN" altLang="en-US"/>
              </a:p>
            </p:txBody>
          </p:sp>
          <p:sp>
            <p:nvSpPr>
              <p:cNvPr id="422" name="任意多边形: 形状 421">
                <a:extLst>
                  <a:ext uri="{FF2B5EF4-FFF2-40B4-BE49-F238E27FC236}">
                    <a16:creationId xmlns:a16="http://schemas.microsoft.com/office/drawing/2014/main" id="{65CF140D-37DA-F2EB-79D8-82AD484107BB}"/>
                  </a:ext>
                </a:extLst>
              </p:cNvPr>
              <p:cNvSpPr/>
              <p:nvPr/>
            </p:nvSpPr>
            <p:spPr>
              <a:xfrm>
                <a:off x="9534302" y="5131033"/>
                <a:ext cx="210502" cy="91687"/>
              </a:xfrm>
              <a:custGeom>
                <a:avLst/>
                <a:gdLst>
                  <a:gd name="connsiteX0" fmla="*/ 0 w 210502"/>
                  <a:gd name="connsiteY0" fmla="*/ 19297 h 91687"/>
                  <a:gd name="connsiteX1" fmla="*/ 100013 w 210502"/>
                  <a:gd name="connsiteY1" fmla="*/ 90735 h 91687"/>
                  <a:gd name="connsiteX2" fmla="*/ 132397 w 210502"/>
                  <a:gd name="connsiteY2" fmla="*/ 247 h 91687"/>
                  <a:gd name="connsiteX3" fmla="*/ 210503 w 210502"/>
                  <a:gd name="connsiteY3" fmla="*/ 91687 h 91687"/>
                </a:gdLst>
                <a:ahLst/>
                <a:cxnLst>
                  <a:cxn ang="0">
                    <a:pos x="connsiteX0" y="connsiteY0"/>
                  </a:cxn>
                  <a:cxn ang="0">
                    <a:pos x="connsiteX1" y="connsiteY1"/>
                  </a:cxn>
                  <a:cxn ang="0">
                    <a:pos x="connsiteX2" y="connsiteY2"/>
                  </a:cxn>
                  <a:cxn ang="0">
                    <a:pos x="connsiteX3" y="connsiteY3"/>
                  </a:cxn>
                </a:cxnLst>
                <a:rect l="l" t="t" r="r" b="b"/>
                <a:pathLst>
                  <a:path w="210502" h="91687">
                    <a:moveTo>
                      <a:pt x="0" y="19297"/>
                    </a:moveTo>
                    <a:cubicBezTo>
                      <a:pt x="0" y="19297"/>
                      <a:pt x="49530" y="-55950"/>
                      <a:pt x="100013" y="90735"/>
                    </a:cubicBezTo>
                    <a:cubicBezTo>
                      <a:pt x="100013" y="90735"/>
                      <a:pt x="68580" y="1200"/>
                      <a:pt x="132397" y="247"/>
                    </a:cubicBezTo>
                    <a:cubicBezTo>
                      <a:pt x="178117" y="-705"/>
                      <a:pt x="210503" y="91687"/>
                      <a:pt x="210503" y="91687"/>
                    </a:cubicBezTo>
                  </a:path>
                </a:pathLst>
              </a:custGeom>
              <a:noFill/>
              <a:ln w="9525" cap="flat">
                <a:solidFill>
                  <a:srgbClr val="646360"/>
                </a:solidFill>
                <a:prstDash val="solid"/>
                <a:miter/>
              </a:ln>
            </p:spPr>
            <p:txBody>
              <a:bodyPr rtlCol="0" anchor="ctr"/>
              <a:lstStyle/>
              <a:p>
                <a:endParaRPr lang="zh-CN" altLang="en-US"/>
              </a:p>
            </p:txBody>
          </p:sp>
          <p:sp>
            <p:nvSpPr>
              <p:cNvPr id="423" name="任意多边形: 形状 422">
                <a:extLst>
                  <a:ext uri="{FF2B5EF4-FFF2-40B4-BE49-F238E27FC236}">
                    <a16:creationId xmlns:a16="http://schemas.microsoft.com/office/drawing/2014/main" id="{88A1B677-168E-6DB5-84B2-CCBA1CA7E6EB}"/>
                  </a:ext>
                </a:extLst>
              </p:cNvPr>
              <p:cNvSpPr/>
              <p:nvPr/>
            </p:nvSpPr>
            <p:spPr>
              <a:xfrm>
                <a:off x="10734452" y="4875047"/>
                <a:ext cx="438238" cy="346720"/>
              </a:xfrm>
              <a:custGeom>
                <a:avLst/>
                <a:gdLst>
                  <a:gd name="connsiteX0" fmla="*/ 373380 w 438238"/>
                  <a:gd name="connsiteY0" fmla="*/ 11 h 346720"/>
                  <a:gd name="connsiteX1" fmla="*/ 438150 w 438238"/>
                  <a:gd name="connsiteY1" fmla="*/ 346721 h 346720"/>
                  <a:gd name="connsiteX2" fmla="*/ 165735 w 438238"/>
                  <a:gd name="connsiteY2" fmla="*/ 346721 h 346720"/>
                  <a:gd name="connsiteX3" fmla="*/ 98107 w 438238"/>
                  <a:gd name="connsiteY3" fmla="*/ 205751 h 346720"/>
                  <a:gd name="connsiteX4" fmla="*/ 0 w 438238"/>
                  <a:gd name="connsiteY4" fmla="*/ 60971 h 346720"/>
                  <a:gd name="connsiteX5" fmla="*/ 373380 w 438238"/>
                  <a:gd name="connsiteY5" fmla="*/ 11 h 3467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8238" h="346720">
                    <a:moveTo>
                      <a:pt x="373380" y="11"/>
                    </a:moveTo>
                    <a:cubicBezTo>
                      <a:pt x="373380" y="11"/>
                      <a:pt x="441007" y="295286"/>
                      <a:pt x="438150" y="346721"/>
                    </a:cubicBezTo>
                    <a:lnTo>
                      <a:pt x="165735" y="346721"/>
                    </a:lnTo>
                    <a:cubicBezTo>
                      <a:pt x="165735" y="346721"/>
                      <a:pt x="139065" y="280046"/>
                      <a:pt x="98107" y="205751"/>
                    </a:cubicBezTo>
                    <a:cubicBezTo>
                      <a:pt x="70485" y="155268"/>
                      <a:pt x="36195" y="100976"/>
                      <a:pt x="0" y="60971"/>
                    </a:cubicBezTo>
                    <a:cubicBezTo>
                      <a:pt x="953" y="60971"/>
                      <a:pt x="238125" y="-942"/>
                      <a:pt x="373380" y="11"/>
                    </a:cubicBezTo>
                    <a:close/>
                  </a:path>
                </a:pathLst>
              </a:custGeom>
              <a:solidFill>
                <a:srgbClr val="C4D19C"/>
              </a:solidFill>
              <a:ln w="9525" cap="flat">
                <a:noFill/>
                <a:prstDash val="solid"/>
                <a:miter/>
              </a:ln>
            </p:spPr>
            <p:txBody>
              <a:bodyPr rtlCol="0" anchor="ctr"/>
              <a:lstStyle/>
              <a:p>
                <a:endParaRPr lang="zh-CN" altLang="en-US"/>
              </a:p>
            </p:txBody>
          </p:sp>
          <p:sp>
            <p:nvSpPr>
              <p:cNvPr id="424" name="任意多边形: 形状 423">
                <a:extLst>
                  <a:ext uri="{FF2B5EF4-FFF2-40B4-BE49-F238E27FC236}">
                    <a16:creationId xmlns:a16="http://schemas.microsoft.com/office/drawing/2014/main" id="{241859D7-4E66-A5A5-CEBC-D6B93FC5F986}"/>
                  </a:ext>
                </a:extLst>
              </p:cNvPr>
              <p:cNvSpPr/>
              <p:nvPr/>
            </p:nvSpPr>
            <p:spPr>
              <a:xfrm>
                <a:off x="10735404" y="4936018"/>
                <a:ext cx="165734" cy="285750"/>
              </a:xfrm>
              <a:custGeom>
                <a:avLst/>
                <a:gdLst>
                  <a:gd name="connsiteX0" fmla="*/ 165735 w 165734"/>
                  <a:gd name="connsiteY0" fmla="*/ 285750 h 285750"/>
                  <a:gd name="connsiteX1" fmla="*/ 98107 w 165734"/>
                  <a:gd name="connsiteY1" fmla="*/ 144780 h 285750"/>
                  <a:gd name="connsiteX2" fmla="*/ 0 w 165734"/>
                  <a:gd name="connsiteY2" fmla="*/ 0 h 285750"/>
                </a:gdLst>
                <a:ahLst/>
                <a:cxnLst>
                  <a:cxn ang="0">
                    <a:pos x="connsiteX0" y="connsiteY0"/>
                  </a:cxn>
                  <a:cxn ang="0">
                    <a:pos x="connsiteX1" y="connsiteY1"/>
                  </a:cxn>
                  <a:cxn ang="0">
                    <a:pos x="connsiteX2" y="connsiteY2"/>
                  </a:cxn>
                </a:cxnLst>
                <a:rect l="l" t="t" r="r" b="b"/>
                <a:pathLst>
                  <a:path w="165734" h="285750">
                    <a:moveTo>
                      <a:pt x="165735" y="285750"/>
                    </a:moveTo>
                    <a:cubicBezTo>
                      <a:pt x="165735" y="285750"/>
                      <a:pt x="139065" y="219075"/>
                      <a:pt x="98107" y="144780"/>
                    </a:cubicBezTo>
                    <a:cubicBezTo>
                      <a:pt x="70485" y="94298"/>
                      <a:pt x="36195" y="40005"/>
                      <a:pt x="0" y="0"/>
                    </a:cubicBezTo>
                  </a:path>
                </a:pathLst>
              </a:custGeom>
              <a:noFill/>
              <a:ln w="9525" cap="flat">
                <a:solidFill>
                  <a:srgbClr val="646360"/>
                </a:solidFill>
                <a:prstDash val="solid"/>
                <a:miter/>
              </a:ln>
            </p:spPr>
            <p:txBody>
              <a:bodyPr rtlCol="0" anchor="ctr"/>
              <a:lstStyle/>
              <a:p>
                <a:endParaRPr lang="zh-CN" altLang="en-US"/>
              </a:p>
            </p:txBody>
          </p:sp>
          <p:sp>
            <p:nvSpPr>
              <p:cNvPr id="425" name="任意多边形: 形状 424">
                <a:extLst>
                  <a:ext uri="{FF2B5EF4-FFF2-40B4-BE49-F238E27FC236}">
                    <a16:creationId xmlns:a16="http://schemas.microsoft.com/office/drawing/2014/main" id="{CF29DEF2-1F97-F6D9-90E8-D3266FC9A7BA}"/>
                  </a:ext>
                </a:extLst>
              </p:cNvPr>
              <p:cNvSpPr/>
              <p:nvPr/>
            </p:nvSpPr>
            <p:spPr>
              <a:xfrm>
                <a:off x="10996389" y="4901728"/>
                <a:ext cx="160019" cy="202882"/>
              </a:xfrm>
              <a:custGeom>
                <a:avLst/>
                <a:gdLst>
                  <a:gd name="connsiteX0" fmla="*/ 0 w 160019"/>
                  <a:gd name="connsiteY0" fmla="*/ 0 h 202882"/>
                  <a:gd name="connsiteX1" fmla="*/ 160020 w 160019"/>
                  <a:gd name="connsiteY1" fmla="*/ 202882 h 202882"/>
                </a:gdLst>
                <a:ahLst/>
                <a:cxnLst>
                  <a:cxn ang="0">
                    <a:pos x="connsiteX0" y="connsiteY0"/>
                  </a:cxn>
                  <a:cxn ang="0">
                    <a:pos x="connsiteX1" y="connsiteY1"/>
                  </a:cxn>
                </a:cxnLst>
                <a:rect l="l" t="t" r="r" b="b"/>
                <a:pathLst>
                  <a:path w="160019" h="202882">
                    <a:moveTo>
                      <a:pt x="0" y="0"/>
                    </a:moveTo>
                    <a:cubicBezTo>
                      <a:pt x="0" y="0"/>
                      <a:pt x="76200" y="100965"/>
                      <a:pt x="160020" y="202882"/>
                    </a:cubicBezTo>
                  </a:path>
                </a:pathLst>
              </a:custGeom>
              <a:noFill/>
              <a:ln w="9525" cap="flat">
                <a:solidFill>
                  <a:srgbClr val="646360"/>
                </a:solidFill>
                <a:prstDash val="solid"/>
                <a:miter/>
              </a:ln>
            </p:spPr>
            <p:txBody>
              <a:bodyPr rtlCol="0" anchor="ctr"/>
              <a:lstStyle/>
              <a:p>
                <a:endParaRPr lang="zh-CN" altLang="en-US"/>
              </a:p>
            </p:txBody>
          </p:sp>
          <p:sp>
            <p:nvSpPr>
              <p:cNvPr id="426" name="任意多边形: 形状 425">
                <a:extLst>
                  <a:ext uri="{FF2B5EF4-FFF2-40B4-BE49-F238E27FC236}">
                    <a16:creationId xmlns:a16="http://schemas.microsoft.com/office/drawing/2014/main" id="{929ED207-2C47-17A6-DBA6-FBBD4578FC15}"/>
                  </a:ext>
                </a:extLst>
              </p:cNvPr>
              <p:cNvSpPr/>
              <p:nvPr/>
            </p:nvSpPr>
            <p:spPr>
              <a:xfrm>
                <a:off x="10881657" y="5130956"/>
                <a:ext cx="178549" cy="91764"/>
              </a:xfrm>
              <a:custGeom>
                <a:avLst/>
                <a:gdLst>
                  <a:gd name="connsiteX0" fmla="*/ 432 w 178549"/>
                  <a:gd name="connsiteY0" fmla="*/ 47950 h 91764"/>
                  <a:gd name="connsiteX1" fmla="*/ 32817 w 178549"/>
                  <a:gd name="connsiteY1" fmla="*/ 7945 h 91764"/>
                  <a:gd name="connsiteX2" fmla="*/ 92825 w 178549"/>
                  <a:gd name="connsiteY2" fmla="*/ 91765 h 91764"/>
                  <a:gd name="connsiteX3" fmla="*/ 115685 w 178549"/>
                  <a:gd name="connsiteY3" fmla="*/ 325 h 91764"/>
                  <a:gd name="connsiteX4" fmla="*/ 178550 w 178549"/>
                  <a:gd name="connsiteY4" fmla="*/ 91765 h 917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8549" h="91764">
                    <a:moveTo>
                      <a:pt x="432" y="47950"/>
                    </a:moveTo>
                    <a:cubicBezTo>
                      <a:pt x="432" y="47950"/>
                      <a:pt x="-6236" y="-627"/>
                      <a:pt x="32817" y="7945"/>
                    </a:cubicBezTo>
                    <a:cubicBezTo>
                      <a:pt x="68060" y="15565"/>
                      <a:pt x="92825" y="91765"/>
                      <a:pt x="92825" y="91765"/>
                    </a:cubicBezTo>
                    <a:cubicBezTo>
                      <a:pt x="92825" y="91765"/>
                      <a:pt x="49962" y="-6343"/>
                      <a:pt x="115685" y="325"/>
                    </a:cubicBezTo>
                    <a:cubicBezTo>
                      <a:pt x="155689" y="5088"/>
                      <a:pt x="178550" y="91765"/>
                      <a:pt x="178550" y="91765"/>
                    </a:cubicBezTo>
                  </a:path>
                </a:pathLst>
              </a:custGeom>
              <a:noFill/>
              <a:ln w="9525" cap="flat">
                <a:solidFill>
                  <a:srgbClr val="646360"/>
                </a:solidFill>
                <a:prstDash val="solid"/>
                <a:miter/>
              </a:ln>
            </p:spPr>
            <p:txBody>
              <a:bodyPr rtlCol="0" anchor="ctr"/>
              <a:lstStyle/>
              <a:p>
                <a:endParaRPr lang="zh-CN" altLang="en-US"/>
              </a:p>
            </p:txBody>
          </p:sp>
          <p:sp>
            <p:nvSpPr>
              <p:cNvPr id="427" name="任意多边形: 形状 426">
                <a:extLst>
                  <a:ext uri="{FF2B5EF4-FFF2-40B4-BE49-F238E27FC236}">
                    <a16:creationId xmlns:a16="http://schemas.microsoft.com/office/drawing/2014/main" id="{F968B6C5-89E1-3ABB-8DD9-29C9363C7082}"/>
                  </a:ext>
                </a:extLst>
              </p:cNvPr>
              <p:cNvSpPr/>
              <p:nvPr/>
            </p:nvSpPr>
            <p:spPr>
              <a:xfrm>
                <a:off x="9148539" y="4449291"/>
                <a:ext cx="1959292" cy="495799"/>
              </a:xfrm>
              <a:custGeom>
                <a:avLst/>
                <a:gdLst>
                  <a:gd name="connsiteX0" fmla="*/ 1959293 w 1959292"/>
                  <a:gd name="connsiteY0" fmla="*/ 425767 h 495799"/>
                  <a:gd name="connsiteX1" fmla="*/ 0 w 1959292"/>
                  <a:gd name="connsiteY1" fmla="*/ 59055 h 495799"/>
                  <a:gd name="connsiteX2" fmla="*/ 15240 w 1959292"/>
                  <a:gd name="connsiteY2" fmla="*/ 0 h 495799"/>
                  <a:gd name="connsiteX3" fmla="*/ 1127760 w 1959292"/>
                  <a:gd name="connsiteY3" fmla="*/ 409575 h 495799"/>
                  <a:gd name="connsiteX4" fmla="*/ 1941195 w 1959292"/>
                  <a:gd name="connsiteY4" fmla="*/ 362902 h 495799"/>
                  <a:gd name="connsiteX5" fmla="*/ 1959293 w 1959292"/>
                  <a:gd name="connsiteY5" fmla="*/ 425767 h 495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959292" h="495799">
                    <a:moveTo>
                      <a:pt x="1959293" y="425767"/>
                    </a:moveTo>
                    <a:cubicBezTo>
                      <a:pt x="1959293" y="425767"/>
                      <a:pt x="935355" y="733425"/>
                      <a:pt x="0" y="59055"/>
                    </a:cubicBezTo>
                    <a:cubicBezTo>
                      <a:pt x="0" y="59055"/>
                      <a:pt x="3810" y="36195"/>
                      <a:pt x="15240" y="0"/>
                    </a:cubicBezTo>
                    <a:cubicBezTo>
                      <a:pt x="23813" y="5715"/>
                      <a:pt x="547688" y="352425"/>
                      <a:pt x="1127760" y="409575"/>
                    </a:cubicBezTo>
                    <a:cubicBezTo>
                      <a:pt x="1699260" y="465772"/>
                      <a:pt x="1935480" y="364807"/>
                      <a:pt x="1941195" y="362902"/>
                    </a:cubicBezTo>
                    <a:cubicBezTo>
                      <a:pt x="1947863" y="383857"/>
                      <a:pt x="1954530" y="404813"/>
                      <a:pt x="1959293" y="425767"/>
                    </a:cubicBezTo>
                    <a:close/>
                  </a:path>
                </a:pathLst>
              </a:custGeom>
              <a:solidFill>
                <a:srgbClr val="FFC176"/>
              </a:solidFill>
              <a:ln w="9525" cap="flat">
                <a:noFill/>
                <a:prstDash val="solid"/>
                <a:miter/>
              </a:ln>
            </p:spPr>
            <p:txBody>
              <a:bodyPr rtlCol="0" anchor="ctr"/>
              <a:lstStyle/>
              <a:p>
                <a:endParaRPr lang="zh-CN" altLang="en-US"/>
              </a:p>
            </p:txBody>
          </p:sp>
          <p:sp>
            <p:nvSpPr>
              <p:cNvPr id="428" name="任意多边形: 形状 427">
                <a:extLst>
                  <a:ext uri="{FF2B5EF4-FFF2-40B4-BE49-F238E27FC236}">
                    <a16:creationId xmlns:a16="http://schemas.microsoft.com/office/drawing/2014/main" id="{2464E9C0-C701-C317-FBFF-F2D1C633402C}"/>
                  </a:ext>
                </a:extLst>
              </p:cNvPr>
              <p:cNvSpPr/>
              <p:nvPr/>
            </p:nvSpPr>
            <p:spPr>
              <a:xfrm>
                <a:off x="9163779" y="3905370"/>
                <a:ext cx="1925954" cy="969650"/>
              </a:xfrm>
              <a:custGeom>
                <a:avLst/>
                <a:gdLst>
                  <a:gd name="connsiteX0" fmla="*/ 1925955 w 1925954"/>
                  <a:gd name="connsiteY0" fmla="*/ 905871 h 969650"/>
                  <a:gd name="connsiteX1" fmla="*/ 1112520 w 1925954"/>
                  <a:gd name="connsiteY1" fmla="*/ 952543 h 969650"/>
                  <a:gd name="connsiteX2" fmla="*/ 0 w 1925954"/>
                  <a:gd name="connsiteY2" fmla="*/ 542968 h 969650"/>
                  <a:gd name="connsiteX3" fmla="*/ 813435 w 1925954"/>
                  <a:gd name="connsiteY3" fmla="*/ 996 h 969650"/>
                  <a:gd name="connsiteX4" fmla="*/ 1925955 w 1925954"/>
                  <a:gd name="connsiteY4" fmla="*/ 905871 h 969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5954" h="969650">
                    <a:moveTo>
                      <a:pt x="1925955" y="905871"/>
                    </a:moveTo>
                    <a:cubicBezTo>
                      <a:pt x="1920240" y="908728"/>
                      <a:pt x="1684020" y="1008741"/>
                      <a:pt x="1112520" y="952543"/>
                    </a:cubicBezTo>
                    <a:cubicBezTo>
                      <a:pt x="532447" y="895393"/>
                      <a:pt x="8572" y="548684"/>
                      <a:pt x="0" y="542968"/>
                    </a:cubicBezTo>
                    <a:cubicBezTo>
                      <a:pt x="48577" y="386759"/>
                      <a:pt x="230505" y="-22816"/>
                      <a:pt x="813435" y="996"/>
                    </a:cubicBezTo>
                    <a:cubicBezTo>
                      <a:pt x="1431607" y="27666"/>
                      <a:pt x="1799273" y="503916"/>
                      <a:pt x="1925955" y="905871"/>
                    </a:cubicBezTo>
                    <a:close/>
                  </a:path>
                </a:pathLst>
              </a:custGeom>
              <a:solidFill>
                <a:srgbClr val="FFC176"/>
              </a:solidFill>
              <a:ln w="9525" cap="flat">
                <a:noFill/>
                <a:prstDash val="solid"/>
                <a:miter/>
              </a:ln>
            </p:spPr>
            <p:txBody>
              <a:bodyPr rtlCol="0" anchor="ctr"/>
              <a:lstStyle/>
              <a:p>
                <a:endParaRPr lang="zh-CN" altLang="en-US"/>
              </a:p>
            </p:txBody>
          </p:sp>
          <p:sp>
            <p:nvSpPr>
              <p:cNvPr id="429" name="任意多边形: 形状 428">
                <a:extLst>
                  <a:ext uri="{FF2B5EF4-FFF2-40B4-BE49-F238E27FC236}">
                    <a16:creationId xmlns:a16="http://schemas.microsoft.com/office/drawing/2014/main" id="{BA85E16A-9E6F-5C4B-7CD2-5431419402A6}"/>
                  </a:ext>
                </a:extLst>
              </p:cNvPr>
              <p:cNvSpPr/>
              <p:nvPr/>
            </p:nvSpPr>
            <p:spPr>
              <a:xfrm>
                <a:off x="9853389" y="3909223"/>
                <a:ext cx="846772" cy="384102"/>
              </a:xfrm>
              <a:custGeom>
                <a:avLst/>
                <a:gdLst>
                  <a:gd name="connsiteX0" fmla="*/ 0 w 846772"/>
                  <a:gd name="connsiteY0" fmla="*/ 0 h 384102"/>
                  <a:gd name="connsiteX1" fmla="*/ 63817 w 846772"/>
                  <a:gd name="connsiteY1" fmla="*/ 172403 h 384102"/>
                  <a:gd name="connsiteX2" fmla="*/ 318135 w 846772"/>
                  <a:gd name="connsiteY2" fmla="*/ 354330 h 384102"/>
                  <a:gd name="connsiteX3" fmla="*/ 661988 w 846772"/>
                  <a:gd name="connsiteY3" fmla="*/ 383858 h 384102"/>
                  <a:gd name="connsiteX4" fmla="*/ 846772 w 846772"/>
                  <a:gd name="connsiteY4" fmla="*/ 293370 h 3841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46772" h="384102">
                    <a:moveTo>
                      <a:pt x="0" y="0"/>
                    </a:moveTo>
                    <a:cubicBezTo>
                      <a:pt x="0" y="0"/>
                      <a:pt x="46672" y="150495"/>
                      <a:pt x="63817" y="172403"/>
                    </a:cubicBezTo>
                    <a:cubicBezTo>
                      <a:pt x="72390" y="182880"/>
                      <a:pt x="318135" y="354330"/>
                      <a:pt x="318135" y="354330"/>
                    </a:cubicBezTo>
                    <a:cubicBezTo>
                      <a:pt x="318135" y="354330"/>
                      <a:pt x="649605" y="381000"/>
                      <a:pt x="661988" y="383858"/>
                    </a:cubicBezTo>
                    <a:cubicBezTo>
                      <a:pt x="685800" y="389573"/>
                      <a:pt x="846772" y="293370"/>
                      <a:pt x="846772" y="293370"/>
                    </a:cubicBezTo>
                  </a:path>
                </a:pathLst>
              </a:custGeom>
              <a:noFill/>
              <a:ln w="9525" cap="flat">
                <a:solidFill>
                  <a:srgbClr val="646360"/>
                </a:solidFill>
                <a:prstDash val="solid"/>
                <a:miter/>
              </a:ln>
            </p:spPr>
            <p:txBody>
              <a:bodyPr rtlCol="0" anchor="ctr"/>
              <a:lstStyle/>
              <a:p>
                <a:endParaRPr lang="zh-CN" altLang="en-US"/>
              </a:p>
            </p:txBody>
          </p:sp>
          <p:sp>
            <p:nvSpPr>
              <p:cNvPr id="430" name="任意多边形: 形状 429">
                <a:extLst>
                  <a:ext uri="{FF2B5EF4-FFF2-40B4-BE49-F238E27FC236}">
                    <a16:creationId xmlns:a16="http://schemas.microsoft.com/office/drawing/2014/main" id="{5912818F-57FD-9A37-0B5B-ECFBC0738585}"/>
                  </a:ext>
                </a:extLst>
              </p:cNvPr>
              <p:cNvSpPr/>
              <p:nvPr/>
            </p:nvSpPr>
            <p:spPr>
              <a:xfrm>
                <a:off x="11089734" y="4811241"/>
                <a:ext cx="9525" cy="9525"/>
              </a:xfrm>
              <a:custGeom>
                <a:avLst/>
                <a:gdLst>
                  <a:gd name="connsiteX0" fmla="*/ 0 w 9525"/>
                  <a:gd name="connsiteY0" fmla="*/ 0 h 9525"/>
                  <a:gd name="connsiteX1" fmla="*/ 0 w 9525"/>
                  <a:gd name="connsiteY1" fmla="*/ 0 h 9525"/>
                </a:gdLst>
                <a:ahLst/>
                <a:cxnLst>
                  <a:cxn ang="0">
                    <a:pos x="connsiteX0" y="connsiteY0"/>
                  </a:cxn>
                  <a:cxn ang="0">
                    <a:pos x="connsiteX1" y="connsiteY1"/>
                  </a:cxn>
                </a:cxnLst>
                <a:rect l="l" t="t" r="r" b="b"/>
                <a:pathLst>
                  <a:path w="9525" h="9525">
                    <a:moveTo>
                      <a:pt x="0" y="0"/>
                    </a:moveTo>
                    <a:cubicBezTo>
                      <a:pt x="0" y="0"/>
                      <a:pt x="0" y="0"/>
                      <a:pt x="0" y="0"/>
                    </a:cubicBezTo>
                  </a:path>
                </a:pathLst>
              </a:custGeom>
              <a:noFill/>
              <a:ln w="9525" cap="flat">
                <a:solidFill>
                  <a:srgbClr val="1B1C1E"/>
                </a:solidFill>
                <a:prstDash val="solid"/>
                <a:miter/>
              </a:ln>
            </p:spPr>
            <p:txBody>
              <a:bodyPr rtlCol="0" anchor="ctr"/>
              <a:lstStyle/>
              <a:p>
                <a:endParaRPr lang="zh-CN" altLang="en-US"/>
              </a:p>
            </p:txBody>
          </p:sp>
          <p:sp>
            <p:nvSpPr>
              <p:cNvPr id="431" name="任意多边形: 形状 430">
                <a:extLst>
                  <a:ext uri="{FF2B5EF4-FFF2-40B4-BE49-F238E27FC236}">
                    <a16:creationId xmlns:a16="http://schemas.microsoft.com/office/drawing/2014/main" id="{78FF9311-0DCF-548B-FFE5-A90C1B87547F}"/>
                  </a:ext>
                </a:extLst>
              </p:cNvPr>
              <p:cNvSpPr/>
              <p:nvPr/>
            </p:nvSpPr>
            <p:spPr>
              <a:xfrm>
                <a:off x="9163779" y="4448338"/>
                <a:ext cx="9525" cy="9525"/>
              </a:xfrm>
              <a:custGeom>
                <a:avLst/>
                <a:gdLst>
                  <a:gd name="connsiteX0" fmla="*/ 0 w 9525"/>
                  <a:gd name="connsiteY0" fmla="*/ 0 h 9525"/>
                  <a:gd name="connsiteX1" fmla="*/ 0 w 9525"/>
                  <a:gd name="connsiteY1" fmla="*/ 0 h 9525"/>
                </a:gdLst>
                <a:ahLst/>
                <a:cxnLst>
                  <a:cxn ang="0">
                    <a:pos x="connsiteX0" y="connsiteY0"/>
                  </a:cxn>
                  <a:cxn ang="0">
                    <a:pos x="connsiteX1" y="connsiteY1"/>
                  </a:cxn>
                </a:cxnLst>
                <a:rect l="l" t="t" r="r" b="b"/>
                <a:pathLst>
                  <a:path w="9525" h="9525">
                    <a:moveTo>
                      <a:pt x="0" y="0"/>
                    </a:moveTo>
                    <a:cubicBezTo>
                      <a:pt x="0" y="0"/>
                      <a:pt x="0" y="0"/>
                      <a:pt x="0" y="0"/>
                    </a:cubicBezTo>
                  </a:path>
                </a:pathLst>
              </a:custGeom>
              <a:noFill/>
              <a:ln w="9525" cap="flat">
                <a:solidFill>
                  <a:srgbClr val="1B1C1E"/>
                </a:solidFill>
                <a:prstDash val="solid"/>
                <a:miter/>
              </a:ln>
            </p:spPr>
            <p:txBody>
              <a:bodyPr rtlCol="0" anchor="ctr"/>
              <a:lstStyle/>
              <a:p>
                <a:endParaRPr lang="zh-CN" altLang="en-US"/>
              </a:p>
            </p:txBody>
          </p:sp>
          <p:sp>
            <p:nvSpPr>
              <p:cNvPr id="432" name="任意多边形: 形状 431">
                <a:extLst>
                  <a:ext uri="{FF2B5EF4-FFF2-40B4-BE49-F238E27FC236}">
                    <a16:creationId xmlns:a16="http://schemas.microsoft.com/office/drawing/2014/main" id="{B77E06AF-71BD-3A6C-BAA5-9EBB2B8FB907}"/>
                  </a:ext>
                </a:extLst>
              </p:cNvPr>
              <p:cNvSpPr/>
              <p:nvPr/>
            </p:nvSpPr>
            <p:spPr>
              <a:xfrm>
                <a:off x="9338086" y="4080673"/>
                <a:ext cx="579120" cy="211455"/>
              </a:xfrm>
              <a:custGeom>
                <a:avLst/>
                <a:gdLst>
                  <a:gd name="connsiteX0" fmla="*/ 579120 w 579120"/>
                  <a:gd name="connsiteY0" fmla="*/ 0 h 211455"/>
                  <a:gd name="connsiteX1" fmla="*/ 297180 w 579120"/>
                  <a:gd name="connsiteY1" fmla="*/ 211455 h 211455"/>
                  <a:gd name="connsiteX2" fmla="*/ 46673 w 579120"/>
                  <a:gd name="connsiteY2" fmla="*/ 158115 h 211455"/>
                  <a:gd name="connsiteX3" fmla="*/ 0 w 579120"/>
                  <a:gd name="connsiteY3" fmla="*/ 62865 h 211455"/>
                </a:gdLst>
                <a:ahLst/>
                <a:cxnLst>
                  <a:cxn ang="0">
                    <a:pos x="connsiteX0" y="connsiteY0"/>
                  </a:cxn>
                  <a:cxn ang="0">
                    <a:pos x="connsiteX1" y="connsiteY1"/>
                  </a:cxn>
                  <a:cxn ang="0">
                    <a:pos x="connsiteX2" y="connsiteY2"/>
                  </a:cxn>
                  <a:cxn ang="0">
                    <a:pos x="connsiteX3" y="connsiteY3"/>
                  </a:cxn>
                </a:cxnLst>
                <a:rect l="l" t="t" r="r" b="b"/>
                <a:pathLst>
                  <a:path w="579120" h="211455">
                    <a:moveTo>
                      <a:pt x="579120" y="0"/>
                    </a:moveTo>
                    <a:cubicBezTo>
                      <a:pt x="579120" y="0"/>
                      <a:pt x="435293" y="60008"/>
                      <a:pt x="297180" y="211455"/>
                    </a:cubicBezTo>
                    <a:lnTo>
                      <a:pt x="46673" y="158115"/>
                    </a:lnTo>
                    <a:lnTo>
                      <a:pt x="0" y="62865"/>
                    </a:lnTo>
                  </a:path>
                </a:pathLst>
              </a:custGeom>
              <a:noFill/>
              <a:ln w="9525" cap="flat">
                <a:solidFill>
                  <a:srgbClr val="646360"/>
                </a:solidFill>
                <a:prstDash val="solid"/>
                <a:miter/>
              </a:ln>
            </p:spPr>
            <p:txBody>
              <a:bodyPr rtlCol="0" anchor="ctr"/>
              <a:lstStyle/>
              <a:p>
                <a:endParaRPr lang="zh-CN" altLang="en-US"/>
              </a:p>
            </p:txBody>
          </p:sp>
          <p:sp>
            <p:nvSpPr>
              <p:cNvPr id="433" name="任意多边形: 形状 432">
                <a:extLst>
                  <a:ext uri="{FF2B5EF4-FFF2-40B4-BE49-F238E27FC236}">
                    <a16:creationId xmlns:a16="http://schemas.microsoft.com/office/drawing/2014/main" id="{086E1F45-1FFD-B9B9-5156-962E1E3141FA}"/>
                  </a:ext>
                </a:extLst>
              </p:cNvPr>
              <p:cNvSpPr/>
              <p:nvPr/>
            </p:nvSpPr>
            <p:spPr>
              <a:xfrm>
                <a:off x="10081036" y="4262601"/>
                <a:ext cx="90487" cy="268604"/>
              </a:xfrm>
              <a:custGeom>
                <a:avLst/>
                <a:gdLst>
                  <a:gd name="connsiteX0" fmla="*/ 90488 w 90487"/>
                  <a:gd name="connsiteY0" fmla="*/ 0 h 268604"/>
                  <a:gd name="connsiteX1" fmla="*/ 0 w 90487"/>
                  <a:gd name="connsiteY1" fmla="*/ 268605 h 268604"/>
                </a:gdLst>
                <a:ahLst/>
                <a:cxnLst>
                  <a:cxn ang="0">
                    <a:pos x="connsiteX0" y="connsiteY0"/>
                  </a:cxn>
                  <a:cxn ang="0">
                    <a:pos x="connsiteX1" y="connsiteY1"/>
                  </a:cxn>
                </a:cxnLst>
                <a:rect l="l" t="t" r="r" b="b"/>
                <a:pathLst>
                  <a:path w="90487" h="268604">
                    <a:moveTo>
                      <a:pt x="90488" y="0"/>
                    </a:moveTo>
                    <a:cubicBezTo>
                      <a:pt x="90488" y="0"/>
                      <a:pt x="31433" y="154305"/>
                      <a:pt x="0" y="268605"/>
                    </a:cubicBezTo>
                  </a:path>
                </a:pathLst>
              </a:custGeom>
              <a:noFill/>
              <a:ln w="9525" cap="flat">
                <a:solidFill>
                  <a:srgbClr val="646360"/>
                </a:solidFill>
                <a:prstDash val="solid"/>
                <a:miter/>
              </a:ln>
            </p:spPr>
            <p:txBody>
              <a:bodyPr rtlCol="0" anchor="ctr"/>
              <a:lstStyle/>
              <a:p>
                <a:endParaRPr lang="zh-CN" altLang="en-US"/>
              </a:p>
            </p:txBody>
          </p:sp>
          <p:sp>
            <p:nvSpPr>
              <p:cNvPr id="434" name="任意多边形: 形状 433">
                <a:extLst>
                  <a:ext uri="{FF2B5EF4-FFF2-40B4-BE49-F238E27FC236}">
                    <a16:creationId xmlns:a16="http://schemas.microsoft.com/office/drawing/2014/main" id="{FDC52B5E-0545-7567-0213-5189F7EA770B}"/>
                  </a:ext>
                </a:extLst>
              </p:cNvPr>
              <p:cNvSpPr/>
              <p:nvPr/>
            </p:nvSpPr>
            <p:spPr>
              <a:xfrm>
                <a:off x="9635267" y="4292128"/>
                <a:ext cx="980122" cy="402907"/>
              </a:xfrm>
              <a:custGeom>
                <a:avLst/>
                <a:gdLst>
                  <a:gd name="connsiteX0" fmla="*/ 0 w 980122"/>
                  <a:gd name="connsiteY0" fmla="*/ 0 h 402907"/>
                  <a:gd name="connsiteX1" fmla="*/ 160972 w 980122"/>
                  <a:gd name="connsiteY1" fmla="*/ 216217 h 402907"/>
                  <a:gd name="connsiteX2" fmla="*/ 445770 w 980122"/>
                  <a:gd name="connsiteY2" fmla="*/ 239077 h 402907"/>
                  <a:gd name="connsiteX3" fmla="*/ 725805 w 980122"/>
                  <a:gd name="connsiteY3" fmla="*/ 402907 h 402907"/>
                  <a:gd name="connsiteX4" fmla="*/ 980122 w 980122"/>
                  <a:gd name="connsiteY4" fmla="*/ 292417 h 402907"/>
                  <a:gd name="connsiteX5" fmla="*/ 879157 w 980122"/>
                  <a:gd name="connsiteY5" fmla="*/ 0 h 402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80122" h="402907">
                    <a:moveTo>
                      <a:pt x="0" y="0"/>
                    </a:moveTo>
                    <a:lnTo>
                      <a:pt x="160972" y="216217"/>
                    </a:lnTo>
                    <a:lnTo>
                      <a:pt x="445770" y="239077"/>
                    </a:lnTo>
                    <a:lnTo>
                      <a:pt x="725805" y="402907"/>
                    </a:lnTo>
                    <a:lnTo>
                      <a:pt x="980122" y="292417"/>
                    </a:lnTo>
                    <a:cubicBezTo>
                      <a:pt x="960120" y="167640"/>
                      <a:pt x="879157" y="0"/>
                      <a:pt x="879157" y="0"/>
                    </a:cubicBezTo>
                  </a:path>
                </a:pathLst>
              </a:custGeom>
              <a:noFill/>
              <a:ln w="9525" cap="flat">
                <a:solidFill>
                  <a:srgbClr val="646360"/>
                </a:solidFill>
                <a:prstDash val="solid"/>
                <a:miter/>
              </a:ln>
            </p:spPr>
            <p:txBody>
              <a:bodyPr rtlCol="0" anchor="ctr"/>
              <a:lstStyle/>
              <a:p>
                <a:endParaRPr lang="zh-CN" altLang="en-US"/>
              </a:p>
            </p:txBody>
          </p:sp>
          <p:sp>
            <p:nvSpPr>
              <p:cNvPr id="435" name="任意多边形: 形状 434">
                <a:extLst>
                  <a:ext uri="{FF2B5EF4-FFF2-40B4-BE49-F238E27FC236}">
                    <a16:creationId xmlns:a16="http://schemas.microsoft.com/office/drawing/2014/main" id="{DB63DCC5-ECC1-3D44-D9D4-F2C385783FA8}"/>
                  </a:ext>
                </a:extLst>
              </p:cNvPr>
              <p:cNvSpPr/>
              <p:nvPr/>
            </p:nvSpPr>
            <p:spPr>
              <a:xfrm>
                <a:off x="10615389" y="4545493"/>
                <a:ext cx="358140" cy="78104"/>
              </a:xfrm>
              <a:custGeom>
                <a:avLst/>
                <a:gdLst>
                  <a:gd name="connsiteX0" fmla="*/ 0 w 358140"/>
                  <a:gd name="connsiteY0" fmla="*/ 39053 h 78104"/>
                  <a:gd name="connsiteX1" fmla="*/ 311468 w 358140"/>
                  <a:gd name="connsiteY1" fmla="*/ 78105 h 78104"/>
                  <a:gd name="connsiteX2" fmla="*/ 358140 w 358140"/>
                  <a:gd name="connsiteY2" fmla="*/ 0 h 78104"/>
                </a:gdLst>
                <a:ahLst/>
                <a:cxnLst>
                  <a:cxn ang="0">
                    <a:pos x="connsiteX0" y="connsiteY0"/>
                  </a:cxn>
                  <a:cxn ang="0">
                    <a:pos x="connsiteX1" y="connsiteY1"/>
                  </a:cxn>
                  <a:cxn ang="0">
                    <a:pos x="connsiteX2" y="connsiteY2"/>
                  </a:cxn>
                </a:cxnLst>
                <a:rect l="l" t="t" r="r" b="b"/>
                <a:pathLst>
                  <a:path w="358140" h="78104">
                    <a:moveTo>
                      <a:pt x="0" y="39053"/>
                    </a:moveTo>
                    <a:lnTo>
                      <a:pt x="311468" y="78105"/>
                    </a:lnTo>
                    <a:lnTo>
                      <a:pt x="358140" y="0"/>
                    </a:lnTo>
                  </a:path>
                </a:pathLst>
              </a:custGeom>
              <a:noFill/>
              <a:ln w="9525" cap="flat">
                <a:solidFill>
                  <a:srgbClr val="646360"/>
                </a:solidFill>
                <a:prstDash val="solid"/>
                <a:miter/>
              </a:ln>
            </p:spPr>
            <p:txBody>
              <a:bodyPr rtlCol="0" anchor="ctr"/>
              <a:lstStyle/>
              <a:p>
                <a:endParaRPr lang="zh-CN" altLang="en-US"/>
              </a:p>
            </p:txBody>
          </p:sp>
          <p:sp>
            <p:nvSpPr>
              <p:cNvPr id="436" name="任意多边形: 形状 435">
                <a:extLst>
                  <a:ext uri="{FF2B5EF4-FFF2-40B4-BE49-F238E27FC236}">
                    <a16:creationId xmlns:a16="http://schemas.microsoft.com/office/drawing/2014/main" id="{FC828C46-74AD-8A56-BB52-745384AECBFF}"/>
                  </a:ext>
                </a:extLst>
              </p:cNvPr>
              <p:cNvSpPr/>
              <p:nvPr/>
            </p:nvSpPr>
            <p:spPr>
              <a:xfrm>
                <a:off x="9695274" y="4508346"/>
                <a:ext cx="100012" cy="206692"/>
              </a:xfrm>
              <a:custGeom>
                <a:avLst/>
                <a:gdLst>
                  <a:gd name="connsiteX0" fmla="*/ 100013 w 100012"/>
                  <a:gd name="connsiteY0" fmla="*/ 0 h 206692"/>
                  <a:gd name="connsiteX1" fmla="*/ 0 w 100012"/>
                  <a:gd name="connsiteY1" fmla="*/ 206692 h 206692"/>
                </a:gdLst>
                <a:ahLst/>
                <a:cxnLst>
                  <a:cxn ang="0">
                    <a:pos x="connsiteX0" y="connsiteY0"/>
                  </a:cxn>
                  <a:cxn ang="0">
                    <a:pos x="connsiteX1" y="connsiteY1"/>
                  </a:cxn>
                </a:cxnLst>
                <a:rect l="l" t="t" r="r" b="b"/>
                <a:pathLst>
                  <a:path w="100012" h="206692">
                    <a:moveTo>
                      <a:pt x="100013" y="0"/>
                    </a:moveTo>
                    <a:cubicBezTo>
                      <a:pt x="100013" y="0"/>
                      <a:pt x="21908" y="128588"/>
                      <a:pt x="0" y="206692"/>
                    </a:cubicBezTo>
                  </a:path>
                </a:pathLst>
              </a:custGeom>
              <a:noFill/>
              <a:ln w="9525" cap="flat">
                <a:solidFill>
                  <a:srgbClr val="646360"/>
                </a:solidFill>
                <a:prstDash val="solid"/>
                <a:miter/>
              </a:ln>
            </p:spPr>
            <p:txBody>
              <a:bodyPr rtlCol="0" anchor="ctr"/>
              <a:lstStyle/>
              <a:p>
                <a:endParaRPr lang="zh-CN" altLang="en-US"/>
              </a:p>
            </p:txBody>
          </p:sp>
          <p:sp>
            <p:nvSpPr>
              <p:cNvPr id="437" name="任意多边形: 形状 436">
                <a:extLst>
                  <a:ext uri="{FF2B5EF4-FFF2-40B4-BE49-F238E27FC236}">
                    <a16:creationId xmlns:a16="http://schemas.microsoft.com/office/drawing/2014/main" id="{95709211-5F40-7360-F3F3-4853214ECE18}"/>
                  </a:ext>
                </a:extLst>
              </p:cNvPr>
              <p:cNvSpPr/>
              <p:nvPr/>
            </p:nvSpPr>
            <p:spPr>
              <a:xfrm>
                <a:off x="10361071" y="4694083"/>
                <a:ext cx="9525" cy="171450"/>
              </a:xfrm>
              <a:custGeom>
                <a:avLst/>
                <a:gdLst>
                  <a:gd name="connsiteX0" fmla="*/ 0 w 9525"/>
                  <a:gd name="connsiteY0" fmla="*/ 0 h 171450"/>
                  <a:gd name="connsiteX1" fmla="*/ 0 w 9525"/>
                  <a:gd name="connsiteY1" fmla="*/ 171450 h 171450"/>
                </a:gdLst>
                <a:ahLst/>
                <a:cxnLst>
                  <a:cxn ang="0">
                    <a:pos x="connsiteX0" y="connsiteY0"/>
                  </a:cxn>
                  <a:cxn ang="0">
                    <a:pos x="connsiteX1" y="connsiteY1"/>
                  </a:cxn>
                </a:cxnLst>
                <a:rect l="l" t="t" r="r" b="b"/>
                <a:pathLst>
                  <a:path w="9525" h="171450">
                    <a:moveTo>
                      <a:pt x="0" y="0"/>
                    </a:moveTo>
                    <a:cubicBezTo>
                      <a:pt x="0" y="0"/>
                      <a:pt x="0" y="97155"/>
                      <a:pt x="0" y="171450"/>
                    </a:cubicBezTo>
                  </a:path>
                </a:pathLst>
              </a:custGeom>
              <a:noFill/>
              <a:ln w="9525" cap="flat">
                <a:solidFill>
                  <a:srgbClr val="646360"/>
                </a:solidFill>
                <a:prstDash val="solid"/>
                <a:miter/>
              </a:ln>
            </p:spPr>
            <p:txBody>
              <a:bodyPr rtlCol="0" anchor="ctr"/>
              <a:lstStyle/>
              <a:p>
                <a:endParaRPr lang="zh-CN" altLang="en-US"/>
              </a:p>
            </p:txBody>
          </p:sp>
          <p:sp>
            <p:nvSpPr>
              <p:cNvPr id="438" name="任意多边形: 形状 437">
                <a:extLst>
                  <a:ext uri="{FF2B5EF4-FFF2-40B4-BE49-F238E27FC236}">
                    <a16:creationId xmlns:a16="http://schemas.microsoft.com/office/drawing/2014/main" id="{4E86E87C-0AC9-47BD-DD2D-F9D6633718AA}"/>
                  </a:ext>
                </a:extLst>
              </p:cNvPr>
              <p:cNvSpPr/>
              <p:nvPr/>
            </p:nvSpPr>
            <p:spPr>
              <a:xfrm>
                <a:off x="10926857" y="4623598"/>
                <a:ext cx="80962" cy="212407"/>
              </a:xfrm>
              <a:custGeom>
                <a:avLst/>
                <a:gdLst>
                  <a:gd name="connsiteX0" fmla="*/ 0 w 80962"/>
                  <a:gd name="connsiteY0" fmla="*/ 0 h 212407"/>
                  <a:gd name="connsiteX1" fmla="*/ 80963 w 80962"/>
                  <a:gd name="connsiteY1" fmla="*/ 212408 h 212407"/>
                </a:gdLst>
                <a:ahLst/>
                <a:cxnLst>
                  <a:cxn ang="0">
                    <a:pos x="connsiteX0" y="connsiteY0"/>
                  </a:cxn>
                  <a:cxn ang="0">
                    <a:pos x="connsiteX1" y="connsiteY1"/>
                  </a:cxn>
                </a:cxnLst>
                <a:rect l="l" t="t" r="r" b="b"/>
                <a:pathLst>
                  <a:path w="80962" h="212407">
                    <a:moveTo>
                      <a:pt x="0" y="0"/>
                    </a:moveTo>
                    <a:cubicBezTo>
                      <a:pt x="0" y="0"/>
                      <a:pt x="63817" y="153353"/>
                      <a:pt x="80963" y="212408"/>
                    </a:cubicBezTo>
                  </a:path>
                </a:pathLst>
              </a:custGeom>
              <a:noFill/>
              <a:ln w="9525" cap="flat">
                <a:solidFill>
                  <a:srgbClr val="646360"/>
                </a:solidFill>
                <a:prstDash val="solid"/>
                <a:miter/>
              </a:ln>
            </p:spPr>
            <p:txBody>
              <a:bodyPr rtlCol="0" anchor="ctr"/>
              <a:lstStyle/>
              <a:p>
                <a:endParaRPr lang="zh-CN" altLang="en-US"/>
              </a:p>
            </p:txBody>
          </p:sp>
          <p:sp>
            <p:nvSpPr>
              <p:cNvPr id="439" name="任意多边形: 形状 438">
                <a:extLst>
                  <a:ext uri="{FF2B5EF4-FFF2-40B4-BE49-F238E27FC236}">
                    <a16:creationId xmlns:a16="http://schemas.microsoft.com/office/drawing/2014/main" id="{31376A0F-224F-7757-90AF-2A6F6B7CC00A}"/>
                  </a:ext>
                </a:extLst>
              </p:cNvPr>
              <p:cNvSpPr/>
              <p:nvPr/>
            </p:nvSpPr>
            <p:spPr>
              <a:xfrm>
                <a:off x="9249504" y="4238788"/>
                <a:ext cx="134302" cy="261937"/>
              </a:xfrm>
              <a:custGeom>
                <a:avLst/>
                <a:gdLst>
                  <a:gd name="connsiteX0" fmla="*/ 134302 w 134302"/>
                  <a:gd name="connsiteY0" fmla="*/ 0 h 261937"/>
                  <a:gd name="connsiteX1" fmla="*/ 0 w 134302"/>
                  <a:gd name="connsiteY1" fmla="*/ 261938 h 261937"/>
                </a:gdLst>
                <a:ahLst/>
                <a:cxnLst>
                  <a:cxn ang="0">
                    <a:pos x="connsiteX0" y="connsiteY0"/>
                  </a:cxn>
                  <a:cxn ang="0">
                    <a:pos x="connsiteX1" y="connsiteY1"/>
                  </a:cxn>
                </a:cxnLst>
                <a:rect l="l" t="t" r="r" b="b"/>
                <a:pathLst>
                  <a:path w="134302" h="261937">
                    <a:moveTo>
                      <a:pt x="134302" y="0"/>
                    </a:moveTo>
                    <a:cubicBezTo>
                      <a:pt x="134302" y="0"/>
                      <a:pt x="52388" y="119063"/>
                      <a:pt x="0" y="261938"/>
                    </a:cubicBezTo>
                  </a:path>
                </a:pathLst>
              </a:custGeom>
              <a:noFill/>
              <a:ln w="9525" cap="flat">
                <a:solidFill>
                  <a:srgbClr val="646360"/>
                </a:solidFill>
                <a:prstDash val="solid"/>
                <a:miter/>
              </a:ln>
            </p:spPr>
            <p:txBody>
              <a:bodyPr rtlCol="0" anchor="ctr"/>
              <a:lstStyle/>
              <a:p>
                <a:endParaRPr lang="zh-CN" altLang="en-US"/>
              </a:p>
            </p:txBody>
          </p:sp>
          <p:sp>
            <p:nvSpPr>
              <p:cNvPr id="440" name="任意多边形: 形状 439">
                <a:extLst>
                  <a:ext uri="{FF2B5EF4-FFF2-40B4-BE49-F238E27FC236}">
                    <a16:creationId xmlns:a16="http://schemas.microsoft.com/office/drawing/2014/main" id="{85258BAF-E48B-CD10-C749-21635561877C}"/>
                  </a:ext>
                </a:extLst>
              </p:cNvPr>
              <p:cNvSpPr/>
              <p:nvPr/>
            </p:nvSpPr>
            <p:spPr>
              <a:xfrm>
                <a:off x="9163779" y="4448338"/>
                <a:ext cx="1925954" cy="426575"/>
              </a:xfrm>
              <a:custGeom>
                <a:avLst/>
                <a:gdLst>
                  <a:gd name="connsiteX0" fmla="*/ 0 w 1925954"/>
                  <a:gd name="connsiteY0" fmla="*/ 0 h 426575"/>
                  <a:gd name="connsiteX1" fmla="*/ 1112520 w 1925954"/>
                  <a:gd name="connsiteY1" fmla="*/ 409575 h 426575"/>
                  <a:gd name="connsiteX2" fmla="*/ 1925955 w 1925954"/>
                  <a:gd name="connsiteY2" fmla="*/ 362903 h 426575"/>
                </a:gdLst>
                <a:ahLst/>
                <a:cxnLst>
                  <a:cxn ang="0">
                    <a:pos x="connsiteX0" y="connsiteY0"/>
                  </a:cxn>
                  <a:cxn ang="0">
                    <a:pos x="connsiteX1" y="connsiteY1"/>
                  </a:cxn>
                  <a:cxn ang="0">
                    <a:pos x="connsiteX2" y="connsiteY2"/>
                  </a:cxn>
                </a:cxnLst>
                <a:rect l="l" t="t" r="r" b="b"/>
                <a:pathLst>
                  <a:path w="1925954" h="426575">
                    <a:moveTo>
                      <a:pt x="0" y="0"/>
                    </a:moveTo>
                    <a:cubicBezTo>
                      <a:pt x="8572" y="5715"/>
                      <a:pt x="532447" y="352425"/>
                      <a:pt x="1112520" y="409575"/>
                    </a:cubicBezTo>
                    <a:cubicBezTo>
                      <a:pt x="1684020" y="465772"/>
                      <a:pt x="1920240" y="364808"/>
                      <a:pt x="1925955" y="362903"/>
                    </a:cubicBezTo>
                  </a:path>
                </a:pathLst>
              </a:custGeom>
              <a:noFill/>
              <a:ln w="9525" cap="flat">
                <a:solidFill>
                  <a:srgbClr val="646360"/>
                </a:solidFill>
                <a:prstDash val="solid"/>
                <a:miter/>
              </a:ln>
            </p:spPr>
            <p:txBody>
              <a:bodyPr rtlCol="0" anchor="ctr"/>
              <a:lstStyle/>
              <a:p>
                <a:endParaRPr lang="zh-CN" altLang="en-US"/>
              </a:p>
            </p:txBody>
          </p:sp>
          <p:sp>
            <p:nvSpPr>
              <p:cNvPr id="441" name="任意多边形: 形状 440">
                <a:extLst>
                  <a:ext uri="{FF2B5EF4-FFF2-40B4-BE49-F238E27FC236}">
                    <a16:creationId xmlns:a16="http://schemas.microsoft.com/office/drawing/2014/main" id="{8A383BFA-26F8-4A78-9DE3-81A880867DB8}"/>
                  </a:ext>
                </a:extLst>
              </p:cNvPr>
              <p:cNvSpPr/>
              <p:nvPr/>
            </p:nvSpPr>
            <p:spPr>
              <a:xfrm>
                <a:off x="9022809" y="4155921"/>
                <a:ext cx="39052" cy="43814"/>
              </a:xfrm>
              <a:custGeom>
                <a:avLst/>
                <a:gdLst>
                  <a:gd name="connsiteX0" fmla="*/ 0 w 39052"/>
                  <a:gd name="connsiteY0" fmla="*/ 0 h 43814"/>
                  <a:gd name="connsiteX1" fmla="*/ 39052 w 39052"/>
                  <a:gd name="connsiteY1" fmla="*/ 43815 h 43814"/>
                </a:gdLst>
                <a:ahLst/>
                <a:cxnLst>
                  <a:cxn ang="0">
                    <a:pos x="connsiteX0" y="connsiteY0"/>
                  </a:cxn>
                  <a:cxn ang="0">
                    <a:pos x="connsiteX1" y="connsiteY1"/>
                  </a:cxn>
                </a:cxnLst>
                <a:rect l="l" t="t" r="r" b="b"/>
                <a:pathLst>
                  <a:path w="39052" h="43814">
                    <a:moveTo>
                      <a:pt x="0" y="0"/>
                    </a:moveTo>
                    <a:cubicBezTo>
                      <a:pt x="0" y="0"/>
                      <a:pt x="0" y="39052"/>
                      <a:pt x="39052" y="43815"/>
                    </a:cubicBezTo>
                  </a:path>
                </a:pathLst>
              </a:custGeom>
              <a:noFill/>
              <a:ln w="9525" cap="flat">
                <a:solidFill>
                  <a:srgbClr val="646360"/>
                </a:solidFill>
                <a:prstDash val="solid"/>
                <a:miter/>
              </a:ln>
            </p:spPr>
            <p:txBody>
              <a:bodyPr rtlCol="0" anchor="ctr"/>
              <a:lstStyle/>
              <a:p>
                <a:endParaRPr lang="zh-CN" altLang="en-US"/>
              </a:p>
            </p:txBody>
          </p:sp>
        </p:grpSp>
      </p:grpSp>
    </p:spTree>
    <p:extLst>
      <p:ext uri="{BB962C8B-B14F-4D97-AF65-F5344CB8AC3E}">
        <p14:creationId xmlns:p14="http://schemas.microsoft.com/office/powerpoint/2010/main" val="239590989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invX="1"/>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C4D19C"/>
        </a:solidFill>
        <a:effectLst/>
      </p:bgPr>
    </p:bg>
    <p:spTree>
      <p:nvGrpSpPr>
        <p:cNvPr id="1" name=""/>
        <p:cNvGrpSpPr/>
        <p:nvPr/>
      </p:nvGrpSpPr>
      <p:grpSpPr>
        <a:xfrm>
          <a:off x="0" y="0"/>
          <a:ext cx="0" cy="0"/>
          <a:chOff x="0" y="0"/>
          <a:chExt cx="0" cy="0"/>
        </a:xfrm>
      </p:grpSpPr>
      <p:sp>
        <p:nvSpPr>
          <p:cNvPr id="170" name="矩形 169">
            <a:extLst>
              <a:ext uri="{FF2B5EF4-FFF2-40B4-BE49-F238E27FC236}">
                <a16:creationId xmlns:a16="http://schemas.microsoft.com/office/drawing/2014/main" id="{58AA335D-55F7-DCC8-B839-360A054DDFBB}"/>
              </a:ext>
            </a:extLst>
          </p:cNvPr>
          <p:cNvSpPr/>
          <p:nvPr/>
        </p:nvSpPr>
        <p:spPr>
          <a:xfrm>
            <a:off x="0" y="0"/>
            <a:ext cx="12192000" cy="6858000"/>
          </a:xfrm>
          <a:prstGeom prst="rect">
            <a:avLst/>
          </a:prstGeom>
          <a:solidFill>
            <a:srgbClr val="C4D19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组合 3">
            <a:extLst>
              <a:ext uri="{FF2B5EF4-FFF2-40B4-BE49-F238E27FC236}">
                <a16:creationId xmlns:a16="http://schemas.microsoft.com/office/drawing/2014/main" id="{2C3836C0-D6F2-69A3-7D14-B984A303A31E}"/>
              </a:ext>
            </a:extLst>
          </p:cNvPr>
          <p:cNvGrpSpPr/>
          <p:nvPr/>
        </p:nvGrpSpPr>
        <p:grpSpPr>
          <a:xfrm>
            <a:off x="5180410" y="2247814"/>
            <a:ext cx="1552906" cy="1642312"/>
            <a:chOff x="4168306" y="1669918"/>
            <a:chExt cx="720964" cy="762473"/>
          </a:xfrm>
          <a:solidFill>
            <a:srgbClr val="FFE9B3"/>
          </a:solidFill>
        </p:grpSpPr>
        <p:sp>
          <p:nvSpPr>
            <p:cNvPr id="5" name="任意多边形: 形状 4">
              <a:extLst>
                <a:ext uri="{FF2B5EF4-FFF2-40B4-BE49-F238E27FC236}">
                  <a16:creationId xmlns:a16="http://schemas.microsoft.com/office/drawing/2014/main" id="{BF52F13B-26A8-BB4A-6292-238DF5207E41}"/>
                </a:ext>
              </a:extLst>
            </p:cNvPr>
            <p:cNvSpPr/>
            <p:nvPr/>
          </p:nvSpPr>
          <p:spPr>
            <a:xfrm>
              <a:off x="4711940" y="1905730"/>
              <a:ext cx="177330" cy="232098"/>
            </a:xfrm>
            <a:custGeom>
              <a:avLst/>
              <a:gdLst>
                <a:gd name="connsiteX0" fmla="*/ 136557 w 177330"/>
                <a:gd name="connsiteY0" fmla="*/ 4451 h 232098"/>
                <a:gd name="connsiteX1" fmla="*/ 67024 w 177330"/>
                <a:gd name="connsiteY1" fmla="*/ 15881 h 232098"/>
                <a:gd name="connsiteX2" fmla="*/ 14637 w 177330"/>
                <a:gd name="connsiteY2" fmla="*/ 83509 h 232098"/>
                <a:gd name="connsiteX3" fmla="*/ 40354 w 177330"/>
                <a:gd name="connsiteY3" fmla="*/ 227336 h 232098"/>
                <a:gd name="connsiteX4" fmla="*/ 63214 w 177330"/>
                <a:gd name="connsiteY4" fmla="*/ 232099 h 232098"/>
                <a:gd name="connsiteX5" fmla="*/ 162274 w 177330"/>
                <a:gd name="connsiteY5" fmla="*/ 147326 h 232098"/>
                <a:gd name="connsiteX6" fmla="*/ 136557 w 177330"/>
                <a:gd name="connsiteY6" fmla="*/ 4451 h 232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7330" h="232098">
                  <a:moveTo>
                    <a:pt x="136557" y="4451"/>
                  </a:moveTo>
                  <a:cubicBezTo>
                    <a:pt x="115602" y="-4121"/>
                    <a:pt x="90837" y="-311"/>
                    <a:pt x="67024" y="15881"/>
                  </a:cubicBezTo>
                  <a:cubicBezTo>
                    <a:pt x="45117" y="31121"/>
                    <a:pt x="27019" y="54934"/>
                    <a:pt x="14637" y="83509"/>
                  </a:cubicBezTo>
                  <a:cubicBezTo>
                    <a:pt x="-12033" y="146374"/>
                    <a:pt x="-1556" y="209239"/>
                    <a:pt x="40354" y="227336"/>
                  </a:cubicBezTo>
                  <a:cubicBezTo>
                    <a:pt x="47974" y="230194"/>
                    <a:pt x="55594" y="232099"/>
                    <a:pt x="63214" y="232099"/>
                  </a:cubicBezTo>
                  <a:cubicBezTo>
                    <a:pt x="99409" y="232099"/>
                    <a:pt x="140367" y="199714"/>
                    <a:pt x="162274" y="147326"/>
                  </a:cubicBezTo>
                  <a:cubicBezTo>
                    <a:pt x="189897" y="85414"/>
                    <a:pt x="178467" y="22549"/>
                    <a:pt x="136557" y="4451"/>
                  </a:cubicBezTo>
                  <a:close/>
                </a:path>
              </a:pathLst>
            </a:custGeom>
            <a:grpFill/>
            <a:ln w="12700" cap="flat">
              <a:noFill/>
              <a:prstDash val="solid"/>
              <a:miter/>
            </a:ln>
          </p:spPr>
          <p:txBody>
            <a:bodyPr rtlCol="0" anchor="ctr"/>
            <a:lstStyle/>
            <a:p>
              <a:endParaRPr lang="zh-CN" altLang="en-US"/>
            </a:p>
          </p:txBody>
        </p:sp>
        <p:sp>
          <p:nvSpPr>
            <p:cNvPr id="6" name="任意多边形: 形状 5">
              <a:extLst>
                <a:ext uri="{FF2B5EF4-FFF2-40B4-BE49-F238E27FC236}">
                  <a16:creationId xmlns:a16="http://schemas.microsoft.com/office/drawing/2014/main" id="{5B4D88BF-F207-3713-6113-021422F6EA79}"/>
                </a:ext>
              </a:extLst>
            </p:cNvPr>
            <p:cNvSpPr/>
            <p:nvPr/>
          </p:nvSpPr>
          <p:spPr>
            <a:xfrm>
              <a:off x="4168306" y="1905307"/>
              <a:ext cx="176423" cy="233474"/>
            </a:xfrm>
            <a:custGeom>
              <a:avLst/>
              <a:gdLst>
                <a:gd name="connsiteX0" fmla="*/ 136313 w 176423"/>
                <a:gd name="connsiteY0" fmla="*/ 227759 h 233474"/>
                <a:gd name="connsiteX1" fmla="*/ 162030 w 176423"/>
                <a:gd name="connsiteY1" fmla="*/ 83932 h 233474"/>
                <a:gd name="connsiteX2" fmla="*/ 109643 w 176423"/>
                <a:gd name="connsiteY2" fmla="*/ 16304 h 233474"/>
                <a:gd name="connsiteX3" fmla="*/ 40110 w 176423"/>
                <a:gd name="connsiteY3" fmla="*/ 4874 h 233474"/>
                <a:gd name="connsiteX4" fmla="*/ 14393 w 176423"/>
                <a:gd name="connsiteY4" fmla="*/ 148702 h 233474"/>
                <a:gd name="connsiteX5" fmla="*/ 113453 w 176423"/>
                <a:gd name="connsiteY5" fmla="*/ 233474 h 233474"/>
                <a:gd name="connsiteX6" fmla="*/ 136313 w 176423"/>
                <a:gd name="connsiteY6" fmla="*/ 227759 h 2334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6423" h="233474">
                  <a:moveTo>
                    <a:pt x="136313" y="227759"/>
                  </a:moveTo>
                  <a:cubicBezTo>
                    <a:pt x="177270" y="209662"/>
                    <a:pt x="188700" y="146796"/>
                    <a:pt x="162030" y="83932"/>
                  </a:cubicBezTo>
                  <a:cubicBezTo>
                    <a:pt x="149648" y="55357"/>
                    <a:pt x="130598" y="31544"/>
                    <a:pt x="109643" y="16304"/>
                  </a:cubicBezTo>
                  <a:cubicBezTo>
                    <a:pt x="85830" y="112"/>
                    <a:pt x="61065" y="-4651"/>
                    <a:pt x="40110" y="4874"/>
                  </a:cubicBezTo>
                  <a:cubicBezTo>
                    <a:pt x="-847" y="22971"/>
                    <a:pt x="-12277" y="85837"/>
                    <a:pt x="14393" y="148702"/>
                  </a:cubicBezTo>
                  <a:cubicBezTo>
                    <a:pt x="36300" y="200137"/>
                    <a:pt x="77258" y="233474"/>
                    <a:pt x="113453" y="233474"/>
                  </a:cubicBezTo>
                  <a:cubicBezTo>
                    <a:pt x="121073" y="232521"/>
                    <a:pt x="128693" y="231569"/>
                    <a:pt x="136313" y="227759"/>
                  </a:cubicBezTo>
                  <a:close/>
                </a:path>
              </a:pathLst>
            </a:custGeom>
            <a:grpFill/>
            <a:ln w="12700" cap="flat">
              <a:noFill/>
              <a:prstDash val="solid"/>
              <a:miter/>
            </a:ln>
          </p:spPr>
          <p:txBody>
            <a:bodyPr rtlCol="0" anchor="ctr"/>
            <a:lstStyle/>
            <a:p>
              <a:endParaRPr lang="zh-CN" altLang="en-US"/>
            </a:p>
          </p:txBody>
        </p:sp>
        <p:sp>
          <p:nvSpPr>
            <p:cNvPr id="7" name="任意多边形: 形状 6">
              <a:extLst>
                <a:ext uri="{FF2B5EF4-FFF2-40B4-BE49-F238E27FC236}">
                  <a16:creationId xmlns:a16="http://schemas.microsoft.com/office/drawing/2014/main" id="{F6C0FEE9-1139-D894-561E-E78942A7EFD9}"/>
                </a:ext>
              </a:extLst>
            </p:cNvPr>
            <p:cNvSpPr/>
            <p:nvPr/>
          </p:nvSpPr>
          <p:spPr>
            <a:xfrm>
              <a:off x="4554365" y="1669918"/>
              <a:ext cx="202798" cy="312653"/>
            </a:xfrm>
            <a:custGeom>
              <a:avLst/>
              <a:gdLst>
                <a:gd name="connsiteX0" fmla="*/ 71247 w 202798"/>
                <a:gd name="connsiteY0" fmla="*/ 311701 h 312653"/>
                <a:gd name="connsiteX1" fmla="*/ 83630 w 202798"/>
                <a:gd name="connsiteY1" fmla="*/ 312654 h 312653"/>
                <a:gd name="connsiteX2" fmla="*/ 151257 w 202798"/>
                <a:gd name="connsiteY2" fmla="*/ 276459 h 312653"/>
                <a:gd name="connsiteX3" fmla="*/ 197930 w 202798"/>
                <a:gd name="connsiteY3" fmla="*/ 174541 h 312653"/>
                <a:gd name="connsiteX4" fmla="*/ 131255 w 202798"/>
                <a:gd name="connsiteY4" fmla="*/ 1186 h 312653"/>
                <a:gd name="connsiteX5" fmla="*/ 4572 w 202798"/>
                <a:gd name="connsiteY5" fmla="*/ 138346 h 312653"/>
                <a:gd name="connsiteX6" fmla="*/ 10287 w 202798"/>
                <a:gd name="connsiteY6" fmla="*/ 250741 h 312653"/>
                <a:gd name="connsiteX7" fmla="*/ 71247 w 202798"/>
                <a:gd name="connsiteY7" fmla="*/ 311701 h 3126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2798" h="312653">
                  <a:moveTo>
                    <a:pt x="71247" y="311701"/>
                  </a:moveTo>
                  <a:cubicBezTo>
                    <a:pt x="75057" y="312654"/>
                    <a:pt x="79819" y="312654"/>
                    <a:pt x="83630" y="312654"/>
                  </a:cubicBezTo>
                  <a:cubicBezTo>
                    <a:pt x="106490" y="312654"/>
                    <a:pt x="130302" y="300271"/>
                    <a:pt x="151257" y="276459"/>
                  </a:cubicBezTo>
                  <a:cubicBezTo>
                    <a:pt x="173165" y="250741"/>
                    <a:pt x="190309" y="214546"/>
                    <a:pt x="197930" y="174541"/>
                  </a:cubicBezTo>
                  <a:cubicBezTo>
                    <a:pt x="215075" y="87864"/>
                    <a:pt x="185547" y="11664"/>
                    <a:pt x="131255" y="1186"/>
                  </a:cubicBezTo>
                  <a:cubicBezTo>
                    <a:pt x="76962" y="-9291"/>
                    <a:pt x="21717" y="50716"/>
                    <a:pt x="4572" y="138346"/>
                  </a:cubicBezTo>
                  <a:cubicBezTo>
                    <a:pt x="-3048" y="178351"/>
                    <a:pt x="-1143" y="218356"/>
                    <a:pt x="10287" y="250741"/>
                  </a:cubicBezTo>
                  <a:cubicBezTo>
                    <a:pt x="22669" y="285031"/>
                    <a:pt x="44577" y="306939"/>
                    <a:pt x="71247" y="311701"/>
                  </a:cubicBezTo>
                  <a:close/>
                </a:path>
              </a:pathLst>
            </a:custGeom>
            <a:grpFill/>
            <a:ln w="12700" cap="flat">
              <a:noFill/>
              <a:prstDash val="solid"/>
              <a:miter/>
            </a:ln>
          </p:spPr>
          <p:txBody>
            <a:bodyPr rtlCol="0" anchor="ctr"/>
            <a:lstStyle/>
            <a:p>
              <a:endParaRPr lang="zh-CN" altLang="en-US"/>
            </a:p>
          </p:txBody>
        </p:sp>
        <p:sp>
          <p:nvSpPr>
            <p:cNvPr id="8" name="任意多边形: 形状 7">
              <a:extLst>
                <a:ext uri="{FF2B5EF4-FFF2-40B4-BE49-F238E27FC236}">
                  <a16:creationId xmlns:a16="http://schemas.microsoft.com/office/drawing/2014/main" id="{653826DA-B7D4-885E-DE51-C132B1FE7F18}"/>
                </a:ext>
              </a:extLst>
            </p:cNvPr>
            <p:cNvSpPr/>
            <p:nvPr/>
          </p:nvSpPr>
          <p:spPr>
            <a:xfrm>
              <a:off x="4300107" y="1669918"/>
              <a:ext cx="202441" cy="313606"/>
            </a:xfrm>
            <a:custGeom>
              <a:avLst/>
              <a:gdLst>
                <a:gd name="connsiteX0" fmla="*/ 51185 w 202441"/>
                <a:gd name="connsiteY0" fmla="*/ 277411 h 313606"/>
                <a:gd name="connsiteX1" fmla="*/ 118812 w 202441"/>
                <a:gd name="connsiteY1" fmla="*/ 313606 h 313606"/>
                <a:gd name="connsiteX2" fmla="*/ 131195 w 202441"/>
                <a:gd name="connsiteY2" fmla="*/ 312654 h 313606"/>
                <a:gd name="connsiteX3" fmla="*/ 192155 w 202441"/>
                <a:gd name="connsiteY3" fmla="*/ 250741 h 313606"/>
                <a:gd name="connsiteX4" fmla="*/ 197870 w 202441"/>
                <a:gd name="connsiteY4" fmla="*/ 138346 h 313606"/>
                <a:gd name="connsiteX5" fmla="*/ 71187 w 202441"/>
                <a:gd name="connsiteY5" fmla="*/ 1186 h 313606"/>
                <a:gd name="connsiteX6" fmla="*/ 4512 w 202441"/>
                <a:gd name="connsiteY6" fmla="*/ 174541 h 313606"/>
                <a:gd name="connsiteX7" fmla="*/ 51185 w 202441"/>
                <a:gd name="connsiteY7" fmla="*/ 277411 h 3136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2441" h="313606">
                  <a:moveTo>
                    <a:pt x="51185" y="277411"/>
                  </a:moveTo>
                  <a:cubicBezTo>
                    <a:pt x="72140" y="301224"/>
                    <a:pt x="95000" y="313606"/>
                    <a:pt x="118812" y="313606"/>
                  </a:cubicBezTo>
                  <a:cubicBezTo>
                    <a:pt x="122622" y="313606"/>
                    <a:pt x="127385" y="313606"/>
                    <a:pt x="131195" y="312654"/>
                  </a:cubicBezTo>
                  <a:cubicBezTo>
                    <a:pt x="158817" y="307891"/>
                    <a:pt x="179772" y="285031"/>
                    <a:pt x="192155" y="250741"/>
                  </a:cubicBezTo>
                  <a:cubicBezTo>
                    <a:pt x="203585" y="218356"/>
                    <a:pt x="205490" y="179304"/>
                    <a:pt x="197870" y="138346"/>
                  </a:cubicBezTo>
                  <a:cubicBezTo>
                    <a:pt x="180725" y="50716"/>
                    <a:pt x="125480" y="-9291"/>
                    <a:pt x="71187" y="1186"/>
                  </a:cubicBezTo>
                  <a:cubicBezTo>
                    <a:pt x="16895" y="11664"/>
                    <a:pt x="-11680" y="87864"/>
                    <a:pt x="4512" y="174541"/>
                  </a:cubicBezTo>
                  <a:cubicBezTo>
                    <a:pt x="13085" y="215499"/>
                    <a:pt x="29277" y="251694"/>
                    <a:pt x="51185" y="277411"/>
                  </a:cubicBezTo>
                  <a:close/>
                </a:path>
              </a:pathLst>
            </a:custGeom>
            <a:grpFill/>
            <a:ln w="12700" cap="flat">
              <a:noFill/>
              <a:prstDash val="solid"/>
              <a:miter/>
            </a:ln>
          </p:spPr>
          <p:txBody>
            <a:bodyPr rtlCol="0" anchor="ctr"/>
            <a:lstStyle/>
            <a:p>
              <a:endParaRPr lang="zh-CN" altLang="en-US"/>
            </a:p>
          </p:txBody>
        </p:sp>
        <p:sp>
          <p:nvSpPr>
            <p:cNvPr id="9" name="任意多边形: 形状 8">
              <a:extLst>
                <a:ext uri="{FF2B5EF4-FFF2-40B4-BE49-F238E27FC236}">
                  <a16:creationId xmlns:a16="http://schemas.microsoft.com/office/drawing/2014/main" id="{D4DA5F85-001A-AA30-5777-DC3C230A62BF}"/>
                </a:ext>
              </a:extLst>
            </p:cNvPr>
            <p:cNvSpPr/>
            <p:nvPr/>
          </p:nvSpPr>
          <p:spPr>
            <a:xfrm>
              <a:off x="4277873" y="1993049"/>
              <a:ext cx="503037" cy="439342"/>
            </a:xfrm>
            <a:custGeom>
              <a:avLst/>
              <a:gdLst>
                <a:gd name="connsiteX0" fmla="*/ 362979 w 503037"/>
                <a:gd name="connsiteY0" fmla="*/ 51435 h 439342"/>
                <a:gd name="connsiteX1" fmla="*/ 282969 w 503037"/>
                <a:gd name="connsiteY1" fmla="*/ 3810 h 439342"/>
                <a:gd name="connsiteX2" fmla="*/ 254394 w 503037"/>
                <a:gd name="connsiteY2" fmla="*/ 0 h 439342"/>
                <a:gd name="connsiteX3" fmla="*/ 248679 w 503037"/>
                <a:gd name="connsiteY3" fmla="*/ 0 h 439342"/>
                <a:gd name="connsiteX4" fmla="*/ 220104 w 503037"/>
                <a:gd name="connsiteY4" fmla="*/ 3810 h 439342"/>
                <a:gd name="connsiteX5" fmla="*/ 138189 w 503037"/>
                <a:gd name="connsiteY5" fmla="*/ 53340 h 439342"/>
                <a:gd name="connsiteX6" fmla="*/ 55321 w 503037"/>
                <a:gd name="connsiteY6" fmla="*/ 152400 h 439342"/>
                <a:gd name="connsiteX7" fmla="*/ 1029 w 503037"/>
                <a:gd name="connsiteY7" fmla="*/ 288607 h 439342"/>
                <a:gd name="connsiteX8" fmla="*/ 88659 w 503037"/>
                <a:gd name="connsiteY8" fmla="*/ 414338 h 439342"/>
                <a:gd name="connsiteX9" fmla="*/ 174384 w 503037"/>
                <a:gd name="connsiteY9" fmla="*/ 439103 h 439342"/>
                <a:gd name="connsiteX10" fmla="*/ 251536 w 503037"/>
                <a:gd name="connsiteY10" fmla="*/ 419100 h 439342"/>
                <a:gd name="connsiteX11" fmla="*/ 414414 w 503037"/>
                <a:gd name="connsiteY11" fmla="*/ 414338 h 439342"/>
                <a:gd name="connsiteX12" fmla="*/ 502044 w 503037"/>
                <a:gd name="connsiteY12" fmla="*/ 288607 h 439342"/>
                <a:gd name="connsiteX13" fmla="*/ 447751 w 503037"/>
                <a:gd name="connsiteY13" fmla="*/ 153352 h 439342"/>
                <a:gd name="connsiteX14" fmla="*/ 362979 w 503037"/>
                <a:gd name="connsiteY14" fmla="*/ 51435 h 4393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03037" h="439342">
                  <a:moveTo>
                    <a:pt x="362979" y="51435"/>
                  </a:moveTo>
                  <a:cubicBezTo>
                    <a:pt x="358216" y="47625"/>
                    <a:pt x="317259" y="10477"/>
                    <a:pt x="282969" y="3810"/>
                  </a:cubicBezTo>
                  <a:cubicBezTo>
                    <a:pt x="270586" y="952"/>
                    <a:pt x="261061" y="0"/>
                    <a:pt x="254394" y="0"/>
                  </a:cubicBezTo>
                  <a:cubicBezTo>
                    <a:pt x="252489" y="0"/>
                    <a:pt x="250584" y="0"/>
                    <a:pt x="248679" y="0"/>
                  </a:cubicBezTo>
                  <a:cubicBezTo>
                    <a:pt x="241059" y="0"/>
                    <a:pt x="232486" y="1905"/>
                    <a:pt x="220104" y="3810"/>
                  </a:cubicBezTo>
                  <a:cubicBezTo>
                    <a:pt x="184861" y="10477"/>
                    <a:pt x="143904" y="47625"/>
                    <a:pt x="138189" y="53340"/>
                  </a:cubicBezTo>
                  <a:lnTo>
                    <a:pt x="55321" y="152400"/>
                  </a:lnTo>
                  <a:cubicBezTo>
                    <a:pt x="13411" y="197167"/>
                    <a:pt x="-4686" y="242888"/>
                    <a:pt x="1029" y="288607"/>
                  </a:cubicBezTo>
                  <a:cubicBezTo>
                    <a:pt x="11506" y="365760"/>
                    <a:pt x="85801" y="412432"/>
                    <a:pt x="88659" y="414338"/>
                  </a:cubicBezTo>
                  <a:cubicBezTo>
                    <a:pt x="120091" y="432435"/>
                    <a:pt x="149619" y="439103"/>
                    <a:pt x="174384" y="439103"/>
                  </a:cubicBezTo>
                  <a:cubicBezTo>
                    <a:pt x="210579" y="439103"/>
                    <a:pt x="238201" y="426720"/>
                    <a:pt x="251536" y="419100"/>
                  </a:cubicBezTo>
                  <a:cubicBezTo>
                    <a:pt x="274396" y="431482"/>
                    <a:pt x="338214" y="460057"/>
                    <a:pt x="414414" y="414338"/>
                  </a:cubicBezTo>
                  <a:cubicBezTo>
                    <a:pt x="417271" y="412432"/>
                    <a:pt x="491566" y="365760"/>
                    <a:pt x="502044" y="288607"/>
                  </a:cubicBezTo>
                  <a:cubicBezTo>
                    <a:pt x="507759" y="242888"/>
                    <a:pt x="488709" y="197167"/>
                    <a:pt x="447751" y="153352"/>
                  </a:cubicBezTo>
                  <a:lnTo>
                    <a:pt x="362979" y="51435"/>
                  </a:lnTo>
                  <a:close/>
                </a:path>
              </a:pathLst>
            </a:custGeom>
            <a:grpFill/>
            <a:ln w="12700" cap="flat">
              <a:noFill/>
              <a:prstDash val="solid"/>
              <a:miter/>
            </a:ln>
          </p:spPr>
          <p:txBody>
            <a:bodyPr rtlCol="0" anchor="ctr"/>
            <a:lstStyle/>
            <a:p>
              <a:endParaRPr lang="zh-CN" altLang="en-US"/>
            </a:p>
          </p:txBody>
        </p:sp>
      </p:grpSp>
      <p:grpSp>
        <p:nvGrpSpPr>
          <p:cNvPr id="10" name="组合 9">
            <a:extLst>
              <a:ext uri="{FF2B5EF4-FFF2-40B4-BE49-F238E27FC236}">
                <a16:creationId xmlns:a16="http://schemas.microsoft.com/office/drawing/2014/main" id="{443ED542-3A54-3996-486E-E2224311E3CE}"/>
              </a:ext>
            </a:extLst>
          </p:cNvPr>
          <p:cNvGrpSpPr/>
          <p:nvPr/>
        </p:nvGrpSpPr>
        <p:grpSpPr>
          <a:xfrm rot="19943567">
            <a:off x="3852036" y="435492"/>
            <a:ext cx="1088121" cy="1150768"/>
            <a:chOff x="4168306" y="1669918"/>
            <a:chExt cx="720964" cy="762473"/>
          </a:xfrm>
          <a:solidFill>
            <a:srgbClr val="FBF6EF"/>
          </a:solidFill>
        </p:grpSpPr>
        <p:sp>
          <p:nvSpPr>
            <p:cNvPr id="11" name="任意多边形: 形状 10">
              <a:extLst>
                <a:ext uri="{FF2B5EF4-FFF2-40B4-BE49-F238E27FC236}">
                  <a16:creationId xmlns:a16="http://schemas.microsoft.com/office/drawing/2014/main" id="{AB5FCCF8-73F2-084D-4924-966DACB10A88}"/>
                </a:ext>
              </a:extLst>
            </p:cNvPr>
            <p:cNvSpPr/>
            <p:nvPr/>
          </p:nvSpPr>
          <p:spPr>
            <a:xfrm>
              <a:off x="4711940" y="1905730"/>
              <a:ext cx="177330" cy="232098"/>
            </a:xfrm>
            <a:custGeom>
              <a:avLst/>
              <a:gdLst>
                <a:gd name="connsiteX0" fmla="*/ 136557 w 177330"/>
                <a:gd name="connsiteY0" fmla="*/ 4451 h 232098"/>
                <a:gd name="connsiteX1" fmla="*/ 67024 w 177330"/>
                <a:gd name="connsiteY1" fmla="*/ 15881 h 232098"/>
                <a:gd name="connsiteX2" fmla="*/ 14637 w 177330"/>
                <a:gd name="connsiteY2" fmla="*/ 83509 h 232098"/>
                <a:gd name="connsiteX3" fmla="*/ 40354 w 177330"/>
                <a:gd name="connsiteY3" fmla="*/ 227336 h 232098"/>
                <a:gd name="connsiteX4" fmla="*/ 63214 w 177330"/>
                <a:gd name="connsiteY4" fmla="*/ 232099 h 232098"/>
                <a:gd name="connsiteX5" fmla="*/ 162274 w 177330"/>
                <a:gd name="connsiteY5" fmla="*/ 147326 h 232098"/>
                <a:gd name="connsiteX6" fmla="*/ 136557 w 177330"/>
                <a:gd name="connsiteY6" fmla="*/ 4451 h 232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7330" h="232098">
                  <a:moveTo>
                    <a:pt x="136557" y="4451"/>
                  </a:moveTo>
                  <a:cubicBezTo>
                    <a:pt x="115602" y="-4121"/>
                    <a:pt x="90837" y="-311"/>
                    <a:pt x="67024" y="15881"/>
                  </a:cubicBezTo>
                  <a:cubicBezTo>
                    <a:pt x="45117" y="31121"/>
                    <a:pt x="27019" y="54934"/>
                    <a:pt x="14637" y="83509"/>
                  </a:cubicBezTo>
                  <a:cubicBezTo>
                    <a:pt x="-12033" y="146374"/>
                    <a:pt x="-1556" y="209239"/>
                    <a:pt x="40354" y="227336"/>
                  </a:cubicBezTo>
                  <a:cubicBezTo>
                    <a:pt x="47974" y="230194"/>
                    <a:pt x="55594" y="232099"/>
                    <a:pt x="63214" y="232099"/>
                  </a:cubicBezTo>
                  <a:cubicBezTo>
                    <a:pt x="99409" y="232099"/>
                    <a:pt x="140367" y="199714"/>
                    <a:pt x="162274" y="147326"/>
                  </a:cubicBezTo>
                  <a:cubicBezTo>
                    <a:pt x="189897" y="85414"/>
                    <a:pt x="178467" y="22549"/>
                    <a:pt x="136557" y="4451"/>
                  </a:cubicBezTo>
                  <a:close/>
                </a:path>
              </a:pathLst>
            </a:custGeom>
            <a:grpFill/>
            <a:ln w="12700" cap="flat">
              <a:noFill/>
              <a:prstDash val="solid"/>
              <a:miter/>
            </a:ln>
          </p:spPr>
          <p:txBody>
            <a:bodyPr rtlCol="0" anchor="ctr"/>
            <a:lstStyle/>
            <a:p>
              <a:endParaRPr lang="zh-CN" altLang="en-US"/>
            </a:p>
          </p:txBody>
        </p:sp>
        <p:sp>
          <p:nvSpPr>
            <p:cNvPr id="12" name="任意多边形: 形状 11">
              <a:extLst>
                <a:ext uri="{FF2B5EF4-FFF2-40B4-BE49-F238E27FC236}">
                  <a16:creationId xmlns:a16="http://schemas.microsoft.com/office/drawing/2014/main" id="{800D46BE-9F74-89F1-AF81-792F3BBE2F97}"/>
                </a:ext>
              </a:extLst>
            </p:cNvPr>
            <p:cNvSpPr/>
            <p:nvPr/>
          </p:nvSpPr>
          <p:spPr>
            <a:xfrm>
              <a:off x="4168306" y="1905307"/>
              <a:ext cx="176423" cy="233474"/>
            </a:xfrm>
            <a:custGeom>
              <a:avLst/>
              <a:gdLst>
                <a:gd name="connsiteX0" fmla="*/ 136313 w 176423"/>
                <a:gd name="connsiteY0" fmla="*/ 227759 h 233474"/>
                <a:gd name="connsiteX1" fmla="*/ 162030 w 176423"/>
                <a:gd name="connsiteY1" fmla="*/ 83932 h 233474"/>
                <a:gd name="connsiteX2" fmla="*/ 109643 w 176423"/>
                <a:gd name="connsiteY2" fmla="*/ 16304 h 233474"/>
                <a:gd name="connsiteX3" fmla="*/ 40110 w 176423"/>
                <a:gd name="connsiteY3" fmla="*/ 4874 h 233474"/>
                <a:gd name="connsiteX4" fmla="*/ 14393 w 176423"/>
                <a:gd name="connsiteY4" fmla="*/ 148702 h 233474"/>
                <a:gd name="connsiteX5" fmla="*/ 113453 w 176423"/>
                <a:gd name="connsiteY5" fmla="*/ 233474 h 233474"/>
                <a:gd name="connsiteX6" fmla="*/ 136313 w 176423"/>
                <a:gd name="connsiteY6" fmla="*/ 227759 h 2334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6423" h="233474">
                  <a:moveTo>
                    <a:pt x="136313" y="227759"/>
                  </a:moveTo>
                  <a:cubicBezTo>
                    <a:pt x="177270" y="209662"/>
                    <a:pt x="188700" y="146796"/>
                    <a:pt x="162030" y="83932"/>
                  </a:cubicBezTo>
                  <a:cubicBezTo>
                    <a:pt x="149648" y="55357"/>
                    <a:pt x="130598" y="31544"/>
                    <a:pt x="109643" y="16304"/>
                  </a:cubicBezTo>
                  <a:cubicBezTo>
                    <a:pt x="85830" y="112"/>
                    <a:pt x="61065" y="-4651"/>
                    <a:pt x="40110" y="4874"/>
                  </a:cubicBezTo>
                  <a:cubicBezTo>
                    <a:pt x="-847" y="22971"/>
                    <a:pt x="-12277" y="85837"/>
                    <a:pt x="14393" y="148702"/>
                  </a:cubicBezTo>
                  <a:cubicBezTo>
                    <a:pt x="36300" y="200137"/>
                    <a:pt x="77258" y="233474"/>
                    <a:pt x="113453" y="233474"/>
                  </a:cubicBezTo>
                  <a:cubicBezTo>
                    <a:pt x="121073" y="232521"/>
                    <a:pt x="128693" y="231569"/>
                    <a:pt x="136313" y="227759"/>
                  </a:cubicBezTo>
                  <a:close/>
                </a:path>
              </a:pathLst>
            </a:custGeom>
            <a:grpFill/>
            <a:ln w="12700" cap="flat">
              <a:noFill/>
              <a:prstDash val="solid"/>
              <a:miter/>
            </a:ln>
          </p:spPr>
          <p:txBody>
            <a:bodyPr rtlCol="0" anchor="ctr"/>
            <a:lstStyle/>
            <a:p>
              <a:endParaRPr lang="zh-CN" altLang="en-US"/>
            </a:p>
          </p:txBody>
        </p:sp>
        <p:sp>
          <p:nvSpPr>
            <p:cNvPr id="13" name="任意多边形: 形状 12">
              <a:extLst>
                <a:ext uri="{FF2B5EF4-FFF2-40B4-BE49-F238E27FC236}">
                  <a16:creationId xmlns:a16="http://schemas.microsoft.com/office/drawing/2014/main" id="{6D7A1872-41E5-76D7-289C-FAC7B0B67BB2}"/>
                </a:ext>
              </a:extLst>
            </p:cNvPr>
            <p:cNvSpPr/>
            <p:nvPr/>
          </p:nvSpPr>
          <p:spPr>
            <a:xfrm>
              <a:off x="4554365" y="1669918"/>
              <a:ext cx="202798" cy="312653"/>
            </a:xfrm>
            <a:custGeom>
              <a:avLst/>
              <a:gdLst>
                <a:gd name="connsiteX0" fmla="*/ 71247 w 202798"/>
                <a:gd name="connsiteY0" fmla="*/ 311701 h 312653"/>
                <a:gd name="connsiteX1" fmla="*/ 83630 w 202798"/>
                <a:gd name="connsiteY1" fmla="*/ 312654 h 312653"/>
                <a:gd name="connsiteX2" fmla="*/ 151257 w 202798"/>
                <a:gd name="connsiteY2" fmla="*/ 276459 h 312653"/>
                <a:gd name="connsiteX3" fmla="*/ 197930 w 202798"/>
                <a:gd name="connsiteY3" fmla="*/ 174541 h 312653"/>
                <a:gd name="connsiteX4" fmla="*/ 131255 w 202798"/>
                <a:gd name="connsiteY4" fmla="*/ 1186 h 312653"/>
                <a:gd name="connsiteX5" fmla="*/ 4572 w 202798"/>
                <a:gd name="connsiteY5" fmla="*/ 138346 h 312653"/>
                <a:gd name="connsiteX6" fmla="*/ 10287 w 202798"/>
                <a:gd name="connsiteY6" fmla="*/ 250741 h 312653"/>
                <a:gd name="connsiteX7" fmla="*/ 71247 w 202798"/>
                <a:gd name="connsiteY7" fmla="*/ 311701 h 3126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2798" h="312653">
                  <a:moveTo>
                    <a:pt x="71247" y="311701"/>
                  </a:moveTo>
                  <a:cubicBezTo>
                    <a:pt x="75057" y="312654"/>
                    <a:pt x="79819" y="312654"/>
                    <a:pt x="83630" y="312654"/>
                  </a:cubicBezTo>
                  <a:cubicBezTo>
                    <a:pt x="106490" y="312654"/>
                    <a:pt x="130302" y="300271"/>
                    <a:pt x="151257" y="276459"/>
                  </a:cubicBezTo>
                  <a:cubicBezTo>
                    <a:pt x="173165" y="250741"/>
                    <a:pt x="190309" y="214546"/>
                    <a:pt x="197930" y="174541"/>
                  </a:cubicBezTo>
                  <a:cubicBezTo>
                    <a:pt x="215075" y="87864"/>
                    <a:pt x="185547" y="11664"/>
                    <a:pt x="131255" y="1186"/>
                  </a:cubicBezTo>
                  <a:cubicBezTo>
                    <a:pt x="76962" y="-9291"/>
                    <a:pt x="21717" y="50716"/>
                    <a:pt x="4572" y="138346"/>
                  </a:cubicBezTo>
                  <a:cubicBezTo>
                    <a:pt x="-3048" y="178351"/>
                    <a:pt x="-1143" y="218356"/>
                    <a:pt x="10287" y="250741"/>
                  </a:cubicBezTo>
                  <a:cubicBezTo>
                    <a:pt x="22669" y="285031"/>
                    <a:pt x="44577" y="306939"/>
                    <a:pt x="71247" y="311701"/>
                  </a:cubicBezTo>
                  <a:close/>
                </a:path>
              </a:pathLst>
            </a:custGeom>
            <a:grpFill/>
            <a:ln w="12700" cap="flat">
              <a:noFill/>
              <a:prstDash val="solid"/>
              <a:miter/>
            </a:ln>
          </p:spPr>
          <p:txBody>
            <a:bodyPr rtlCol="0" anchor="ctr"/>
            <a:lstStyle/>
            <a:p>
              <a:endParaRPr lang="zh-CN" altLang="en-US"/>
            </a:p>
          </p:txBody>
        </p:sp>
        <p:sp>
          <p:nvSpPr>
            <p:cNvPr id="14" name="任意多边形: 形状 13">
              <a:extLst>
                <a:ext uri="{FF2B5EF4-FFF2-40B4-BE49-F238E27FC236}">
                  <a16:creationId xmlns:a16="http://schemas.microsoft.com/office/drawing/2014/main" id="{70831B6E-E695-0225-AC23-72F115BA23E2}"/>
                </a:ext>
              </a:extLst>
            </p:cNvPr>
            <p:cNvSpPr/>
            <p:nvPr/>
          </p:nvSpPr>
          <p:spPr>
            <a:xfrm>
              <a:off x="4300107" y="1669918"/>
              <a:ext cx="202441" cy="313606"/>
            </a:xfrm>
            <a:custGeom>
              <a:avLst/>
              <a:gdLst>
                <a:gd name="connsiteX0" fmla="*/ 51185 w 202441"/>
                <a:gd name="connsiteY0" fmla="*/ 277411 h 313606"/>
                <a:gd name="connsiteX1" fmla="*/ 118812 w 202441"/>
                <a:gd name="connsiteY1" fmla="*/ 313606 h 313606"/>
                <a:gd name="connsiteX2" fmla="*/ 131195 w 202441"/>
                <a:gd name="connsiteY2" fmla="*/ 312654 h 313606"/>
                <a:gd name="connsiteX3" fmla="*/ 192155 w 202441"/>
                <a:gd name="connsiteY3" fmla="*/ 250741 h 313606"/>
                <a:gd name="connsiteX4" fmla="*/ 197870 w 202441"/>
                <a:gd name="connsiteY4" fmla="*/ 138346 h 313606"/>
                <a:gd name="connsiteX5" fmla="*/ 71187 w 202441"/>
                <a:gd name="connsiteY5" fmla="*/ 1186 h 313606"/>
                <a:gd name="connsiteX6" fmla="*/ 4512 w 202441"/>
                <a:gd name="connsiteY6" fmla="*/ 174541 h 313606"/>
                <a:gd name="connsiteX7" fmla="*/ 51185 w 202441"/>
                <a:gd name="connsiteY7" fmla="*/ 277411 h 3136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2441" h="313606">
                  <a:moveTo>
                    <a:pt x="51185" y="277411"/>
                  </a:moveTo>
                  <a:cubicBezTo>
                    <a:pt x="72140" y="301224"/>
                    <a:pt x="95000" y="313606"/>
                    <a:pt x="118812" y="313606"/>
                  </a:cubicBezTo>
                  <a:cubicBezTo>
                    <a:pt x="122622" y="313606"/>
                    <a:pt x="127385" y="313606"/>
                    <a:pt x="131195" y="312654"/>
                  </a:cubicBezTo>
                  <a:cubicBezTo>
                    <a:pt x="158817" y="307891"/>
                    <a:pt x="179772" y="285031"/>
                    <a:pt x="192155" y="250741"/>
                  </a:cubicBezTo>
                  <a:cubicBezTo>
                    <a:pt x="203585" y="218356"/>
                    <a:pt x="205490" y="179304"/>
                    <a:pt x="197870" y="138346"/>
                  </a:cubicBezTo>
                  <a:cubicBezTo>
                    <a:pt x="180725" y="50716"/>
                    <a:pt x="125480" y="-9291"/>
                    <a:pt x="71187" y="1186"/>
                  </a:cubicBezTo>
                  <a:cubicBezTo>
                    <a:pt x="16895" y="11664"/>
                    <a:pt x="-11680" y="87864"/>
                    <a:pt x="4512" y="174541"/>
                  </a:cubicBezTo>
                  <a:cubicBezTo>
                    <a:pt x="13085" y="215499"/>
                    <a:pt x="29277" y="251694"/>
                    <a:pt x="51185" y="277411"/>
                  </a:cubicBezTo>
                  <a:close/>
                </a:path>
              </a:pathLst>
            </a:custGeom>
            <a:grpFill/>
            <a:ln w="12700" cap="flat">
              <a:noFill/>
              <a:prstDash val="solid"/>
              <a:miter/>
            </a:ln>
          </p:spPr>
          <p:txBody>
            <a:bodyPr rtlCol="0" anchor="ctr"/>
            <a:lstStyle/>
            <a:p>
              <a:endParaRPr lang="zh-CN" altLang="en-US"/>
            </a:p>
          </p:txBody>
        </p:sp>
        <p:sp>
          <p:nvSpPr>
            <p:cNvPr id="15" name="任意多边形: 形状 14">
              <a:extLst>
                <a:ext uri="{FF2B5EF4-FFF2-40B4-BE49-F238E27FC236}">
                  <a16:creationId xmlns:a16="http://schemas.microsoft.com/office/drawing/2014/main" id="{FA19D27D-F5E6-435F-1D58-FA5F20F5C6A8}"/>
                </a:ext>
              </a:extLst>
            </p:cNvPr>
            <p:cNvSpPr/>
            <p:nvPr/>
          </p:nvSpPr>
          <p:spPr>
            <a:xfrm>
              <a:off x="4277873" y="1993049"/>
              <a:ext cx="503037" cy="439342"/>
            </a:xfrm>
            <a:custGeom>
              <a:avLst/>
              <a:gdLst>
                <a:gd name="connsiteX0" fmla="*/ 362979 w 503037"/>
                <a:gd name="connsiteY0" fmla="*/ 51435 h 439342"/>
                <a:gd name="connsiteX1" fmla="*/ 282969 w 503037"/>
                <a:gd name="connsiteY1" fmla="*/ 3810 h 439342"/>
                <a:gd name="connsiteX2" fmla="*/ 254394 w 503037"/>
                <a:gd name="connsiteY2" fmla="*/ 0 h 439342"/>
                <a:gd name="connsiteX3" fmla="*/ 248679 w 503037"/>
                <a:gd name="connsiteY3" fmla="*/ 0 h 439342"/>
                <a:gd name="connsiteX4" fmla="*/ 220104 w 503037"/>
                <a:gd name="connsiteY4" fmla="*/ 3810 h 439342"/>
                <a:gd name="connsiteX5" fmla="*/ 138189 w 503037"/>
                <a:gd name="connsiteY5" fmla="*/ 53340 h 439342"/>
                <a:gd name="connsiteX6" fmla="*/ 55321 w 503037"/>
                <a:gd name="connsiteY6" fmla="*/ 152400 h 439342"/>
                <a:gd name="connsiteX7" fmla="*/ 1029 w 503037"/>
                <a:gd name="connsiteY7" fmla="*/ 288607 h 439342"/>
                <a:gd name="connsiteX8" fmla="*/ 88659 w 503037"/>
                <a:gd name="connsiteY8" fmla="*/ 414338 h 439342"/>
                <a:gd name="connsiteX9" fmla="*/ 174384 w 503037"/>
                <a:gd name="connsiteY9" fmla="*/ 439103 h 439342"/>
                <a:gd name="connsiteX10" fmla="*/ 251536 w 503037"/>
                <a:gd name="connsiteY10" fmla="*/ 419100 h 439342"/>
                <a:gd name="connsiteX11" fmla="*/ 414414 w 503037"/>
                <a:gd name="connsiteY11" fmla="*/ 414338 h 439342"/>
                <a:gd name="connsiteX12" fmla="*/ 502044 w 503037"/>
                <a:gd name="connsiteY12" fmla="*/ 288607 h 439342"/>
                <a:gd name="connsiteX13" fmla="*/ 447751 w 503037"/>
                <a:gd name="connsiteY13" fmla="*/ 153352 h 439342"/>
                <a:gd name="connsiteX14" fmla="*/ 362979 w 503037"/>
                <a:gd name="connsiteY14" fmla="*/ 51435 h 4393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03037" h="439342">
                  <a:moveTo>
                    <a:pt x="362979" y="51435"/>
                  </a:moveTo>
                  <a:cubicBezTo>
                    <a:pt x="358216" y="47625"/>
                    <a:pt x="317259" y="10477"/>
                    <a:pt x="282969" y="3810"/>
                  </a:cubicBezTo>
                  <a:cubicBezTo>
                    <a:pt x="270586" y="952"/>
                    <a:pt x="261061" y="0"/>
                    <a:pt x="254394" y="0"/>
                  </a:cubicBezTo>
                  <a:cubicBezTo>
                    <a:pt x="252489" y="0"/>
                    <a:pt x="250584" y="0"/>
                    <a:pt x="248679" y="0"/>
                  </a:cubicBezTo>
                  <a:cubicBezTo>
                    <a:pt x="241059" y="0"/>
                    <a:pt x="232486" y="1905"/>
                    <a:pt x="220104" y="3810"/>
                  </a:cubicBezTo>
                  <a:cubicBezTo>
                    <a:pt x="184861" y="10477"/>
                    <a:pt x="143904" y="47625"/>
                    <a:pt x="138189" y="53340"/>
                  </a:cubicBezTo>
                  <a:lnTo>
                    <a:pt x="55321" y="152400"/>
                  </a:lnTo>
                  <a:cubicBezTo>
                    <a:pt x="13411" y="197167"/>
                    <a:pt x="-4686" y="242888"/>
                    <a:pt x="1029" y="288607"/>
                  </a:cubicBezTo>
                  <a:cubicBezTo>
                    <a:pt x="11506" y="365760"/>
                    <a:pt x="85801" y="412432"/>
                    <a:pt x="88659" y="414338"/>
                  </a:cubicBezTo>
                  <a:cubicBezTo>
                    <a:pt x="120091" y="432435"/>
                    <a:pt x="149619" y="439103"/>
                    <a:pt x="174384" y="439103"/>
                  </a:cubicBezTo>
                  <a:cubicBezTo>
                    <a:pt x="210579" y="439103"/>
                    <a:pt x="238201" y="426720"/>
                    <a:pt x="251536" y="419100"/>
                  </a:cubicBezTo>
                  <a:cubicBezTo>
                    <a:pt x="274396" y="431482"/>
                    <a:pt x="338214" y="460057"/>
                    <a:pt x="414414" y="414338"/>
                  </a:cubicBezTo>
                  <a:cubicBezTo>
                    <a:pt x="417271" y="412432"/>
                    <a:pt x="491566" y="365760"/>
                    <a:pt x="502044" y="288607"/>
                  </a:cubicBezTo>
                  <a:cubicBezTo>
                    <a:pt x="507759" y="242888"/>
                    <a:pt x="488709" y="197167"/>
                    <a:pt x="447751" y="153352"/>
                  </a:cubicBezTo>
                  <a:lnTo>
                    <a:pt x="362979" y="51435"/>
                  </a:lnTo>
                  <a:close/>
                </a:path>
              </a:pathLst>
            </a:custGeom>
            <a:grpFill/>
            <a:ln w="12700" cap="flat">
              <a:noFill/>
              <a:prstDash val="solid"/>
              <a:miter/>
            </a:ln>
          </p:spPr>
          <p:txBody>
            <a:bodyPr rtlCol="0" anchor="ctr"/>
            <a:lstStyle/>
            <a:p>
              <a:endParaRPr lang="zh-CN" altLang="en-US"/>
            </a:p>
          </p:txBody>
        </p:sp>
      </p:grpSp>
      <p:grpSp>
        <p:nvGrpSpPr>
          <p:cNvPr id="16" name="组合 15">
            <a:extLst>
              <a:ext uri="{FF2B5EF4-FFF2-40B4-BE49-F238E27FC236}">
                <a16:creationId xmlns:a16="http://schemas.microsoft.com/office/drawing/2014/main" id="{412A2693-DD24-47F1-F0C6-A915A5F27ACF}"/>
              </a:ext>
            </a:extLst>
          </p:cNvPr>
          <p:cNvGrpSpPr/>
          <p:nvPr/>
        </p:nvGrpSpPr>
        <p:grpSpPr>
          <a:xfrm rot="3614311">
            <a:off x="7543970" y="1714854"/>
            <a:ext cx="1058122" cy="1119042"/>
            <a:chOff x="4168306" y="1669918"/>
            <a:chExt cx="720964" cy="762473"/>
          </a:xfrm>
          <a:solidFill>
            <a:srgbClr val="FBF6EF"/>
          </a:solidFill>
        </p:grpSpPr>
        <p:sp>
          <p:nvSpPr>
            <p:cNvPr id="17" name="任意多边形: 形状 16">
              <a:extLst>
                <a:ext uri="{FF2B5EF4-FFF2-40B4-BE49-F238E27FC236}">
                  <a16:creationId xmlns:a16="http://schemas.microsoft.com/office/drawing/2014/main" id="{624B022A-603A-C8DA-2BAF-130A19DE3FC8}"/>
                </a:ext>
              </a:extLst>
            </p:cNvPr>
            <p:cNvSpPr/>
            <p:nvPr/>
          </p:nvSpPr>
          <p:spPr>
            <a:xfrm>
              <a:off x="4711940" y="1905730"/>
              <a:ext cx="177330" cy="232098"/>
            </a:xfrm>
            <a:custGeom>
              <a:avLst/>
              <a:gdLst>
                <a:gd name="connsiteX0" fmla="*/ 136557 w 177330"/>
                <a:gd name="connsiteY0" fmla="*/ 4451 h 232098"/>
                <a:gd name="connsiteX1" fmla="*/ 67024 w 177330"/>
                <a:gd name="connsiteY1" fmla="*/ 15881 h 232098"/>
                <a:gd name="connsiteX2" fmla="*/ 14637 w 177330"/>
                <a:gd name="connsiteY2" fmla="*/ 83509 h 232098"/>
                <a:gd name="connsiteX3" fmla="*/ 40354 w 177330"/>
                <a:gd name="connsiteY3" fmla="*/ 227336 h 232098"/>
                <a:gd name="connsiteX4" fmla="*/ 63214 w 177330"/>
                <a:gd name="connsiteY4" fmla="*/ 232099 h 232098"/>
                <a:gd name="connsiteX5" fmla="*/ 162274 w 177330"/>
                <a:gd name="connsiteY5" fmla="*/ 147326 h 232098"/>
                <a:gd name="connsiteX6" fmla="*/ 136557 w 177330"/>
                <a:gd name="connsiteY6" fmla="*/ 4451 h 232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7330" h="232098">
                  <a:moveTo>
                    <a:pt x="136557" y="4451"/>
                  </a:moveTo>
                  <a:cubicBezTo>
                    <a:pt x="115602" y="-4121"/>
                    <a:pt x="90837" y="-311"/>
                    <a:pt x="67024" y="15881"/>
                  </a:cubicBezTo>
                  <a:cubicBezTo>
                    <a:pt x="45117" y="31121"/>
                    <a:pt x="27019" y="54934"/>
                    <a:pt x="14637" y="83509"/>
                  </a:cubicBezTo>
                  <a:cubicBezTo>
                    <a:pt x="-12033" y="146374"/>
                    <a:pt x="-1556" y="209239"/>
                    <a:pt x="40354" y="227336"/>
                  </a:cubicBezTo>
                  <a:cubicBezTo>
                    <a:pt x="47974" y="230194"/>
                    <a:pt x="55594" y="232099"/>
                    <a:pt x="63214" y="232099"/>
                  </a:cubicBezTo>
                  <a:cubicBezTo>
                    <a:pt x="99409" y="232099"/>
                    <a:pt x="140367" y="199714"/>
                    <a:pt x="162274" y="147326"/>
                  </a:cubicBezTo>
                  <a:cubicBezTo>
                    <a:pt x="189897" y="85414"/>
                    <a:pt x="178467" y="22549"/>
                    <a:pt x="136557" y="4451"/>
                  </a:cubicBezTo>
                  <a:close/>
                </a:path>
              </a:pathLst>
            </a:custGeom>
            <a:grpFill/>
            <a:ln w="12700" cap="flat">
              <a:noFill/>
              <a:prstDash val="solid"/>
              <a:miter/>
            </a:ln>
          </p:spPr>
          <p:txBody>
            <a:bodyPr rtlCol="0" anchor="ctr"/>
            <a:lstStyle/>
            <a:p>
              <a:endParaRPr lang="zh-CN" altLang="en-US"/>
            </a:p>
          </p:txBody>
        </p:sp>
        <p:sp>
          <p:nvSpPr>
            <p:cNvPr id="18" name="任意多边形: 形状 17">
              <a:extLst>
                <a:ext uri="{FF2B5EF4-FFF2-40B4-BE49-F238E27FC236}">
                  <a16:creationId xmlns:a16="http://schemas.microsoft.com/office/drawing/2014/main" id="{BC06020D-F646-B38F-E40E-AB0F5F578B19}"/>
                </a:ext>
              </a:extLst>
            </p:cNvPr>
            <p:cNvSpPr/>
            <p:nvPr/>
          </p:nvSpPr>
          <p:spPr>
            <a:xfrm>
              <a:off x="4168306" y="1905307"/>
              <a:ext cx="176423" cy="233474"/>
            </a:xfrm>
            <a:custGeom>
              <a:avLst/>
              <a:gdLst>
                <a:gd name="connsiteX0" fmla="*/ 136313 w 176423"/>
                <a:gd name="connsiteY0" fmla="*/ 227759 h 233474"/>
                <a:gd name="connsiteX1" fmla="*/ 162030 w 176423"/>
                <a:gd name="connsiteY1" fmla="*/ 83932 h 233474"/>
                <a:gd name="connsiteX2" fmla="*/ 109643 w 176423"/>
                <a:gd name="connsiteY2" fmla="*/ 16304 h 233474"/>
                <a:gd name="connsiteX3" fmla="*/ 40110 w 176423"/>
                <a:gd name="connsiteY3" fmla="*/ 4874 h 233474"/>
                <a:gd name="connsiteX4" fmla="*/ 14393 w 176423"/>
                <a:gd name="connsiteY4" fmla="*/ 148702 h 233474"/>
                <a:gd name="connsiteX5" fmla="*/ 113453 w 176423"/>
                <a:gd name="connsiteY5" fmla="*/ 233474 h 233474"/>
                <a:gd name="connsiteX6" fmla="*/ 136313 w 176423"/>
                <a:gd name="connsiteY6" fmla="*/ 227759 h 2334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6423" h="233474">
                  <a:moveTo>
                    <a:pt x="136313" y="227759"/>
                  </a:moveTo>
                  <a:cubicBezTo>
                    <a:pt x="177270" y="209662"/>
                    <a:pt x="188700" y="146796"/>
                    <a:pt x="162030" y="83932"/>
                  </a:cubicBezTo>
                  <a:cubicBezTo>
                    <a:pt x="149648" y="55357"/>
                    <a:pt x="130598" y="31544"/>
                    <a:pt x="109643" y="16304"/>
                  </a:cubicBezTo>
                  <a:cubicBezTo>
                    <a:pt x="85830" y="112"/>
                    <a:pt x="61065" y="-4651"/>
                    <a:pt x="40110" y="4874"/>
                  </a:cubicBezTo>
                  <a:cubicBezTo>
                    <a:pt x="-847" y="22971"/>
                    <a:pt x="-12277" y="85837"/>
                    <a:pt x="14393" y="148702"/>
                  </a:cubicBezTo>
                  <a:cubicBezTo>
                    <a:pt x="36300" y="200137"/>
                    <a:pt x="77258" y="233474"/>
                    <a:pt x="113453" y="233474"/>
                  </a:cubicBezTo>
                  <a:cubicBezTo>
                    <a:pt x="121073" y="232521"/>
                    <a:pt x="128693" y="231569"/>
                    <a:pt x="136313" y="227759"/>
                  </a:cubicBezTo>
                  <a:close/>
                </a:path>
              </a:pathLst>
            </a:custGeom>
            <a:grpFill/>
            <a:ln w="12700" cap="flat">
              <a:noFill/>
              <a:prstDash val="solid"/>
              <a:miter/>
            </a:ln>
          </p:spPr>
          <p:txBody>
            <a:bodyPr rtlCol="0" anchor="ctr"/>
            <a:lstStyle/>
            <a:p>
              <a:endParaRPr lang="zh-CN" altLang="en-US"/>
            </a:p>
          </p:txBody>
        </p:sp>
        <p:sp>
          <p:nvSpPr>
            <p:cNvPr id="19" name="任意多边形: 形状 18">
              <a:extLst>
                <a:ext uri="{FF2B5EF4-FFF2-40B4-BE49-F238E27FC236}">
                  <a16:creationId xmlns:a16="http://schemas.microsoft.com/office/drawing/2014/main" id="{A66C0D01-DADB-18BE-7B08-3357ECEDA22A}"/>
                </a:ext>
              </a:extLst>
            </p:cNvPr>
            <p:cNvSpPr/>
            <p:nvPr/>
          </p:nvSpPr>
          <p:spPr>
            <a:xfrm>
              <a:off x="4554365" y="1669918"/>
              <a:ext cx="202798" cy="312653"/>
            </a:xfrm>
            <a:custGeom>
              <a:avLst/>
              <a:gdLst>
                <a:gd name="connsiteX0" fmla="*/ 71247 w 202798"/>
                <a:gd name="connsiteY0" fmla="*/ 311701 h 312653"/>
                <a:gd name="connsiteX1" fmla="*/ 83630 w 202798"/>
                <a:gd name="connsiteY1" fmla="*/ 312654 h 312653"/>
                <a:gd name="connsiteX2" fmla="*/ 151257 w 202798"/>
                <a:gd name="connsiteY2" fmla="*/ 276459 h 312653"/>
                <a:gd name="connsiteX3" fmla="*/ 197930 w 202798"/>
                <a:gd name="connsiteY3" fmla="*/ 174541 h 312653"/>
                <a:gd name="connsiteX4" fmla="*/ 131255 w 202798"/>
                <a:gd name="connsiteY4" fmla="*/ 1186 h 312653"/>
                <a:gd name="connsiteX5" fmla="*/ 4572 w 202798"/>
                <a:gd name="connsiteY5" fmla="*/ 138346 h 312653"/>
                <a:gd name="connsiteX6" fmla="*/ 10287 w 202798"/>
                <a:gd name="connsiteY6" fmla="*/ 250741 h 312653"/>
                <a:gd name="connsiteX7" fmla="*/ 71247 w 202798"/>
                <a:gd name="connsiteY7" fmla="*/ 311701 h 3126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2798" h="312653">
                  <a:moveTo>
                    <a:pt x="71247" y="311701"/>
                  </a:moveTo>
                  <a:cubicBezTo>
                    <a:pt x="75057" y="312654"/>
                    <a:pt x="79819" y="312654"/>
                    <a:pt x="83630" y="312654"/>
                  </a:cubicBezTo>
                  <a:cubicBezTo>
                    <a:pt x="106490" y="312654"/>
                    <a:pt x="130302" y="300271"/>
                    <a:pt x="151257" y="276459"/>
                  </a:cubicBezTo>
                  <a:cubicBezTo>
                    <a:pt x="173165" y="250741"/>
                    <a:pt x="190309" y="214546"/>
                    <a:pt x="197930" y="174541"/>
                  </a:cubicBezTo>
                  <a:cubicBezTo>
                    <a:pt x="215075" y="87864"/>
                    <a:pt x="185547" y="11664"/>
                    <a:pt x="131255" y="1186"/>
                  </a:cubicBezTo>
                  <a:cubicBezTo>
                    <a:pt x="76962" y="-9291"/>
                    <a:pt x="21717" y="50716"/>
                    <a:pt x="4572" y="138346"/>
                  </a:cubicBezTo>
                  <a:cubicBezTo>
                    <a:pt x="-3048" y="178351"/>
                    <a:pt x="-1143" y="218356"/>
                    <a:pt x="10287" y="250741"/>
                  </a:cubicBezTo>
                  <a:cubicBezTo>
                    <a:pt x="22669" y="285031"/>
                    <a:pt x="44577" y="306939"/>
                    <a:pt x="71247" y="311701"/>
                  </a:cubicBezTo>
                  <a:close/>
                </a:path>
              </a:pathLst>
            </a:custGeom>
            <a:grpFill/>
            <a:ln w="12700" cap="flat">
              <a:noFill/>
              <a:prstDash val="solid"/>
              <a:miter/>
            </a:ln>
          </p:spPr>
          <p:txBody>
            <a:bodyPr rtlCol="0" anchor="ctr"/>
            <a:lstStyle/>
            <a:p>
              <a:endParaRPr lang="zh-CN" altLang="en-US"/>
            </a:p>
          </p:txBody>
        </p:sp>
        <p:sp>
          <p:nvSpPr>
            <p:cNvPr id="20" name="任意多边形: 形状 19">
              <a:extLst>
                <a:ext uri="{FF2B5EF4-FFF2-40B4-BE49-F238E27FC236}">
                  <a16:creationId xmlns:a16="http://schemas.microsoft.com/office/drawing/2014/main" id="{A641532B-6B23-C92F-7C23-268B286118C0}"/>
                </a:ext>
              </a:extLst>
            </p:cNvPr>
            <p:cNvSpPr/>
            <p:nvPr/>
          </p:nvSpPr>
          <p:spPr>
            <a:xfrm>
              <a:off x="4300107" y="1669918"/>
              <a:ext cx="202441" cy="313606"/>
            </a:xfrm>
            <a:custGeom>
              <a:avLst/>
              <a:gdLst>
                <a:gd name="connsiteX0" fmla="*/ 51185 w 202441"/>
                <a:gd name="connsiteY0" fmla="*/ 277411 h 313606"/>
                <a:gd name="connsiteX1" fmla="*/ 118812 w 202441"/>
                <a:gd name="connsiteY1" fmla="*/ 313606 h 313606"/>
                <a:gd name="connsiteX2" fmla="*/ 131195 w 202441"/>
                <a:gd name="connsiteY2" fmla="*/ 312654 h 313606"/>
                <a:gd name="connsiteX3" fmla="*/ 192155 w 202441"/>
                <a:gd name="connsiteY3" fmla="*/ 250741 h 313606"/>
                <a:gd name="connsiteX4" fmla="*/ 197870 w 202441"/>
                <a:gd name="connsiteY4" fmla="*/ 138346 h 313606"/>
                <a:gd name="connsiteX5" fmla="*/ 71187 w 202441"/>
                <a:gd name="connsiteY5" fmla="*/ 1186 h 313606"/>
                <a:gd name="connsiteX6" fmla="*/ 4512 w 202441"/>
                <a:gd name="connsiteY6" fmla="*/ 174541 h 313606"/>
                <a:gd name="connsiteX7" fmla="*/ 51185 w 202441"/>
                <a:gd name="connsiteY7" fmla="*/ 277411 h 3136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2441" h="313606">
                  <a:moveTo>
                    <a:pt x="51185" y="277411"/>
                  </a:moveTo>
                  <a:cubicBezTo>
                    <a:pt x="72140" y="301224"/>
                    <a:pt x="95000" y="313606"/>
                    <a:pt x="118812" y="313606"/>
                  </a:cubicBezTo>
                  <a:cubicBezTo>
                    <a:pt x="122622" y="313606"/>
                    <a:pt x="127385" y="313606"/>
                    <a:pt x="131195" y="312654"/>
                  </a:cubicBezTo>
                  <a:cubicBezTo>
                    <a:pt x="158817" y="307891"/>
                    <a:pt x="179772" y="285031"/>
                    <a:pt x="192155" y="250741"/>
                  </a:cubicBezTo>
                  <a:cubicBezTo>
                    <a:pt x="203585" y="218356"/>
                    <a:pt x="205490" y="179304"/>
                    <a:pt x="197870" y="138346"/>
                  </a:cubicBezTo>
                  <a:cubicBezTo>
                    <a:pt x="180725" y="50716"/>
                    <a:pt x="125480" y="-9291"/>
                    <a:pt x="71187" y="1186"/>
                  </a:cubicBezTo>
                  <a:cubicBezTo>
                    <a:pt x="16895" y="11664"/>
                    <a:pt x="-11680" y="87864"/>
                    <a:pt x="4512" y="174541"/>
                  </a:cubicBezTo>
                  <a:cubicBezTo>
                    <a:pt x="13085" y="215499"/>
                    <a:pt x="29277" y="251694"/>
                    <a:pt x="51185" y="277411"/>
                  </a:cubicBezTo>
                  <a:close/>
                </a:path>
              </a:pathLst>
            </a:custGeom>
            <a:grpFill/>
            <a:ln w="12700" cap="flat">
              <a:noFill/>
              <a:prstDash val="solid"/>
              <a:miter/>
            </a:ln>
          </p:spPr>
          <p:txBody>
            <a:bodyPr rtlCol="0" anchor="ctr"/>
            <a:lstStyle/>
            <a:p>
              <a:endParaRPr lang="zh-CN" altLang="en-US"/>
            </a:p>
          </p:txBody>
        </p:sp>
        <p:sp>
          <p:nvSpPr>
            <p:cNvPr id="21" name="任意多边形: 形状 20">
              <a:extLst>
                <a:ext uri="{FF2B5EF4-FFF2-40B4-BE49-F238E27FC236}">
                  <a16:creationId xmlns:a16="http://schemas.microsoft.com/office/drawing/2014/main" id="{068F2BB7-A310-EE95-513E-266A004FA7EF}"/>
                </a:ext>
              </a:extLst>
            </p:cNvPr>
            <p:cNvSpPr/>
            <p:nvPr/>
          </p:nvSpPr>
          <p:spPr>
            <a:xfrm>
              <a:off x="4277873" y="1993049"/>
              <a:ext cx="503037" cy="439342"/>
            </a:xfrm>
            <a:custGeom>
              <a:avLst/>
              <a:gdLst>
                <a:gd name="connsiteX0" fmla="*/ 362979 w 503037"/>
                <a:gd name="connsiteY0" fmla="*/ 51435 h 439342"/>
                <a:gd name="connsiteX1" fmla="*/ 282969 w 503037"/>
                <a:gd name="connsiteY1" fmla="*/ 3810 h 439342"/>
                <a:gd name="connsiteX2" fmla="*/ 254394 w 503037"/>
                <a:gd name="connsiteY2" fmla="*/ 0 h 439342"/>
                <a:gd name="connsiteX3" fmla="*/ 248679 w 503037"/>
                <a:gd name="connsiteY3" fmla="*/ 0 h 439342"/>
                <a:gd name="connsiteX4" fmla="*/ 220104 w 503037"/>
                <a:gd name="connsiteY4" fmla="*/ 3810 h 439342"/>
                <a:gd name="connsiteX5" fmla="*/ 138189 w 503037"/>
                <a:gd name="connsiteY5" fmla="*/ 53340 h 439342"/>
                <a:gd name="connsiteX6" fmla="*/ 55321 w 503037"/>
                <a:gd name="connsiteY6" fmla="*/ 152400 h 439342"/>
                <a:gd name="connsiteX7" fmla="*/ 1029 w 503037"/>
                <a:gd name="connsiteY7" fmla="*/ 288607 h 439342"/>
                <a:gd name="connsiteX8" fmla="*/ 88659 w 503037"/>
                <a:gd name="connsiteY8" fmla="*/ 414338 h 439342"/>
                <a:gd name="connsiteX9" fmla="*/ 174384 w 503037"/>
                <a:gd name="connsiteY9" fmla="*/ 439103 h 439342"/>
                <a:gd name="connsiteX10" fmla="*/ 251536 w 503037"/>
                <a:gd name="connsiteY10" fmla="*/ 419100 h 439342"/>
                <a:gd name="connsiteX11" fmla="*/ 414414 w 503037"/>
                <a:gd name="connsiteY11" fmla="*/ 414338 h 439342"/>
                <a:gd name="connsiteX12" fmla="*/ 502044 w 503037"/>
                <a:gd name="connsiteY12" fmla="*/ 288607 h 439342"/>
                <a:gd name="connsiteX13" fmla="*/ 447751 w 503037"/>
                <a:gd name="connsiteY13" fmla="*/ 153352 h 439342"/>
                <a:gd name="connsiteX14" fmla="*/ 362979 w 503037"/>
                <a:gd name="connsiteY14" fmla="*/ 51435 h 4393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03037" h="439342">
                  <a:moveTo>
                    <a:pt x="362979" y="51435"/>
                  </a:moveTo>
                  <a:cubicBezTo>
                    <a:pt x="358216" y="47625"/>
                    <a:pt x="317259" y="10477"/>
                    <a:pt x="282969" y="3810"/>
                  </a:cubicBezTo>
                  <a:cubicBezTo>
                    <a:pt x="270586" y="952"/>
                    <a:pt x="261061" y="0"/>
                    <a:pt x="254394" y="0"/>
                  </a:cubicBezTo>
                  <a:cubicBezTo>
                    <a:pt x="252489" y="0"/>
                    <a:pt x="250584" y="0"/>
                    <a:pt x="248679" y="0"/>
                  </a:cubicBezTo>
                  <a:cubicBezTo>
                    <a:pt x="241059" y="0"/>
                    <a:pt x="232486" y="1905"/>
                    <a:pt x="220104" y="3810"/>
                  </a:cubicBezTo>
                  <a:cubicBezTo>
                    <a:pt x="184861" y="10477"/>
                    <a:pt x="143904" y="47625"/>
                    <a:pt x="138189" y="53340"/>
                  </a:cubicBezTo>
                  <a:lnTo>
                    <a:pt x="55321" y="152400"/>
                  </a:lnTo>
                  <a:cubicBezTo>
                    <a:pt x="13411" y="197167"/>
                    <a:pt x="-4686" y="242888"/>
                    <a:pt x="1029" y="288607"/>
                  </a:cubicBezTo>
                  <a:cubicBezTo>
                    <a:pt x="11506" y="365760"/>
                    <a:pt x="85801" y="412432"/>
                    <a:pt x="88659" y="414338"/>
                  </a:cubicBezTo>
                  <a:cubicBezTo>
                    <a:pt x="120091" y="432435"/>
                    <a:pt x="149619" y="439103"/>
                    <a:pt x="174384" y="439103"/>
                  </a:cubicBezTo>
                  <a:cubicBezTo>
                    <a:pt x="210579" y="439103"/>
                    <a:pt x="238201" y="426720"/>
                    <a:pt x="251536" y="419100"/>
                  </a:cubicBezTo>
                  <a:cubicBezTo>
                    <a:pt x="274396" y="431482"/>
                    <a:pt x="338214" y="460057"/>
                    <a:pt x="414414" y="414338"/>
                  </a:cubicBezTo>
                  <a:cubicBezTo>
                    <a:pt x="417271" y="412432"/>
                    <a:pt x="491566" y="365760"/>
                    <a:pt x="502044" y="288607"/>
                  </a:cubicBezTo>
                  <a:cubicBezTo>
                    <a:pt x="507759" y="242888"/>
                    <a:pt x="488709" y="197167"/>
                    <a:pt x="447751" y="153352"/>
                  </a:cubicBezTo>
                  <a:lnTo>
                    <a:pt x="362979" y="51435"/>
                  </a:lnTo>
                  <a:close/>
                </a:path>
              </a:pathLst>
            </a:custGeom>
            <a:grpFill/>
            <a:ln w="12700" cap="flat">
              <a:noFill/>
              <a:prstDash val="solid"/>
              <a:miter/>
            </a:ln>
          </p:spPr>
          <p:txBody>
            <a:bodyPr rtlCol="0" anchor="ctr"/>
            <a:lstStyle/>
            <a:p>
              <a:endParaRPr lang="zh-CN" altLang="en-US"/>
            </a:p>
          </p:txBody>
        </p:sp>
      </p:grpSp>
      <p:grpSp>
        <p:nvGrpSpPr>
          <p:cNvPr id="22" name="组合 21">
            <a:extLst>
              <a:ext uri="{FF2B5EF4-FFF2-40B4-BE49-F238E27FC236}">
                <a16:creationId xmlns:a16="http://schemas.microsoft.com/office/drawing/2014/main" id="{337E17B0-2054-478A-3361-D98A3C1AD1AF}"/>
              </a:ext>
            </a:extLst>
          </p:cNvPr>
          <p:cNvGrpSpPr/>
          <p:nvPr/>
        </p:nvGrpSpPr>
        <p:grpSpPr>
          <a:xfrm rot="1729959">
            <a:off x="3699263" y="4362613"/>
            <a:ext cx="1039016" cy="1098836"/>
            <a:chOff x="4168306" y="1669918"/>
            <a:chExt cx="720964" cy="762473"/>
          </a:xfrm>
          <a:solidFill>
            <a:srgbClr val="FBF6EF"/>
          </a:solidFill>
        </p:grpSpPr>
        <p:sp>
          <p:nvSpPr>
            <p:cNvPr id="23" name="任意多边形: 形状 22">
              <a:extLst>
                <a:ext uri="{FF2B5EF4-FFF2-40B4-BE49-F238E27FC236}">
                  <a16:creationId xmlns:a16="http://schemas.microsoft.com/office/drawing/2014/main" id="{8F39CFF9-BB6E-D9B2-DBA8-CE94ADB412A4}"/>
                </a:ext>
              </a:extLst>
            </p:cNvPr>
            <p:cNvSpPr/>
            <p:nvPr/>
          </p:nvSpPr>
          <p:spPr>
            <a:xfrm>
              <a:off x="4711940" y="1905730"/>
              <a:ext cx="177330" cy="232098"/>
            </a:xfrm>
            <a:custGeom>
              <a:avLst/>
              <a:gdLst>
                <a:gd name="connsiteX0" fmla="*/ 136557 w 177330"/>
                <a:gd name="connsiteY0" fmla="*/ 4451 h 232098"/>
                <a:gd name="connsiteX1" fmla="*/ 67024 w 177330"/>
                <a:gd name="connsiteY1" fmla="*/ 15881 h 232098"/>
                <a:gd name="connsiteX2" fmla="*/ 14637 w 177330"/>
                <a:gd name="connsiteY2" fmla="*/ 83509 h 232098"/>
                <a:gd name="connsiteX3" fmla="*/ 40354 w 177330"/>
                <a:gd name="connsiteY3" fmla="*/ 227336 h 232098"/>
                <a:gd name="connsiteX4" fmla="*/ 63214 w 177330"/>
                <a:gd name="connsiteY4" fmla="*/ 232099 h 232098"/>
                <a:gd name="connsiteX5" fmla="*/ 162274 w 177330"/>
                <a:gd name="connsiteY5" fmla="*/ 147326 h 232098"/>
                <a:gd name="connsiteX6" fmla="*/ 136557 w 177330"/>
                <a:gd name="connsiteY6" fmla="*/ 4451 h 232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7330" h="232098">
                  <a:moveTo>
                    <a:pt x="136557" y="4451"/>
                  </a:moveTo>
                  <a:cubicBezTo>
                    <a:pt x="115602" y="-4121"/>
                    <a:pt x="90837" y="-311"/>
                    <a:pt x="67024" y="15881"/>
                  </a:cubicBezTo>
                  <a:cubicBezTo>
                    <a:pt x="45117" y="31121"/>
                    <a:pt x="27019" y="54934"/>
                    <a:pt x="14637" y="83509"/>
                  </a:cubicBezTo>
                  <a:cubicBezTo>
                    <a:pt x="-12033" y="146374"/>
                    <a:pt x="-1556" y="209239"/>
                    <a:pt x="40354" y="227336"/>
                  </a:cubicBezTo>
                  <a:cubicBezTo>
                    <a:pt x="47974" y="230194"/>
                    <a:pt x="55594" y="232099"/>
                    <a:pt x="63214" y="232099"/>
                  </a:cubicBezTo>
                  <a:cubicBezTo>
                    <a:pt x="99409" y="232099"/>
                    <a:pt x="140367" y="199714"/>
                    <a:pt x="162274" y="147326"/>
                  </a:cubicBezTo>
                  <a:cubicBezTo>
                    <a:pt x="189897" y="85414"/>
                    <a:pt x="178467" y="22549"/>
                    <a:pt x="136557" y="4451"/>
                  </a:cubicBezTo>
                  <a:close/>
                </a:path>
              </a:pathLst>
            </a:custGeom>
            <a:grpFill/>
            <a:ln w="12700" cap="flat">
              <a:noFill/>
              <a:prstDash val="solid"/>
              <a:miter/>
            </a:ln>
          </p:spPr>
          <p:txBody>
            <a:bodyPr rtlCol="0" anchor="ctr"/>
            <a:lstStyle/>
            <a:p>
              <a:endParaRPr lang="zh-CN" altLang="en-US"/>
            </a:p>
          </p:txBody>
        </p:sp>
        <p:sp>
          <p:nvSpPr>
            <p:cNvPr id="24" name="任意多边形: 形状 23">
              <a:extLst>
                <a:ext uri="{FF2B5EF4-FFF2-40B4-BE49-F238E27FC236}">
                  <a16:creationId xmlns:a16="http://schemas.microsoft.com/office/drawing/2014/main" id="{625B3197-F3BA-6911-487E-4BA1BF541195}"/>
                </a:ext>
              </a:extLst>
            </p:cNvPr>
            <p:cNvSpPr/>
            <p:nvPr/>
          </p:nvSpPr>
          <p:spPr>
            <a:xfrm>
              <a:off x="4168306" y="1905307"/>
              <a:ext cx="176423" cy="233474"/>
            </a:xfrm>
            <a:custGeom>
              <a:avLst/>
              <a:gdLst>
                <a:gd name="connsiteX0" fmla="*/ 136313 w 176423"/>
                <a:gd name="connsiteY0" fmla="*/ 227759 h 233474"/>
                <a:gd name="connsiteX1" fmla="*/ 162030 w 176423"/>
                <a:gd name="connsiteY1" fmla="*/ 83932 h 233474"/>
                <a:gd name="connsiteX2" fmla="*/ 109643 w 176423"/>
                <a:gd name="connsiteY2" fmla="*/ 16304 h 233474"/>
                <a:gd name="connsiteX3" fmla="*/ 40110 w 176423"/>
                <a:gd name="connsiteY3" fmla="*/ 4874 h 233474"/>
                <a:gd name="connsiteX4" fmla="*/ 14393 w 176423"/>
                <a:gd name="connsiteY4" fmla="*/ 148702 h 233474"/>
                <a:gd name="connsiteX5" fmla="*/ 113453 w 176423"/>
                <a:gd name="connsiteY5" fmla="*/ 233474 h 233474"/>
                <a:gd name="connsiteX6" fmla="*/ 136313 w 176423"/>
                <a:gd name="connsiteY6" fmla="*/ 227759 h 2334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6423" h="233474">
                  <a:moveTo>
                    <a:pt x="136313" y="227759"/>
                  </a:moveTo>
                  <a:cubicBezTo>
                    <a:pt x="177270" y="209662"/>
                    <a:pt x="188700" y="146796"/>
                    <a:pt x="162030" y="83932"/>
                  </a:cubicBezTo>
                  <a:cubicBezTo>
                    <a:pt x="149648" y="55357"/>
                    <a:pt x="130598" y="31544"/>
                    <a:pt x="109643" y="16304"/>
                  </a:cubicBezTo>
                  <a:cubicBezTo>
                    <a:pt x="85830" y="112"/>
                    <a:pt x="61065" y="-4651"/>
                    <a:pt x="40110" y="4874"/>
                  </a:cubicBezTo>
                  <a:cubicBezTo>
                    <a:pt x="-847" y="22971"/>
                    <a:pt x="-12277" y="85837"/>
                    <a:pt x="14393" y="148702"/>
                  </a:cubicBezTo>
                  <a:cubicBezTo>
                    <a:pt x="36300" y="200137"/>
                    <a:pt x="77258" y="233474"/>
                    <a:pt x="113453" y="233474"/>
                  </a:cubicBezTo>
                  <a:cubicBezTo>
                    <a:pt x="121073" y="232521"/>
                    <a:pt x="128693" y="231569"/>
                    <a:pt x="136313" y="227759"/>
                  </a:cubicBezTo>
                  <a:close/>
                </a:path>
              </a:pathLst>
            </a:custGeom>
            <a:grpFill/>
            <a:ln w="12700" cap="flat">
              <a:noFill/>
              <a:prstDash val="solid"/>
              <a:miter/>
            </a:ln>
          </p:spPr>
          <p:txBody>
            <a:bodyPr rtlCol="0" anchor="ctr"/>
            <a:lstStyle/>
            <a:p>
              <a:endParaRPr lang="zh-CN" altLang="en-US"/>
            </a:p>
          </p:txBody>
        </p:sp>
        <p:sp>
          <p:nvSpPr>
            <p:cNvPr id="25" name="任意多边形: 形状 24">
              <a:extLst>
                <a:ext uri="{FF2B5EF4-FFF2-40B4-BE49-F238E27FC236}">
                  <a16:creationId xmlns:a16="http://schemas.microsoft.com/office/drawing/2014/main" id="{89C8BB05-E95A-ADF5-006E-54AC14A16F94}"/>
                </a:ext>
              </a:extLst>
            </p:cNvPr>
            <p:cNvSpPr/>
            <p:nvPr/>
          </p:nvSpPr>
          <p:spPr>
            <a:xfrm>
              <a:off x="4554365" y="1669918"/>
              <a:ext cx="202798" cy="312653"/>
            </a:xfrm>
            <a:custGeom>
              <a:avLst/>
              <a:gdLst>
                <a:gd name="connsiteX0" fmla="*/ 71247 w 202798"/>
                <a:gd name="connsiteY0" fmla="*/ 311701 h 312653"/>
                <a:gd name="connsiteX1" fmla="*/ 83630 w 202798"/>
                <a:gd name="connsiteY1" fmla="*/ 312654 h 312653"/>
                <a:gd name="connsiteX2" fmla="*/ 151257 w 202798"/>
                <a:gd name="connsiteY2" fmla="*/ 276459 h 312653"/>
                <a:gd name="connsiteX3" fmla="*/ 197930 w 202798"/>
                <a:gd name="connsiteY3" fmla="*/ 174541 h 312653"/>
                <a:gd name="connsiteX4" fmla="*/ 131255 w 202798"/>
                <a:gd name="connsiteY4" fmla="*/ 1186 h 312653"/>
                <a:gd name="connsiteX5" fmla="*/ 4572 w 202798"/>
                <a:gd name="connsiteY5" fmla="*/ 138346 h 312653"/>
                <a:gd name="connsiteX6" fmla="*/ 10287 w 202798"/>
                <a:gd name="connsiteY6" fmla="*/ 250741 h 312653"/>
                <a:gd name="connsiteX7" fmla="*/ 71247 w 202798"/>
                <a:gd name="connsiteY7" fmla="*/ 311701 h 3126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2798" h="312653">
                  <a:moveTo>
                    <a:pt x="71247" y="311701"/>
                  </a:moveTo>
                  <a:cubicBezTo>
                    <a:pt x="75057" y="312654"/>
                    <a:pt x="79819" y="312654"/>
                    <a:pt x="83630" y="312654"/>
                  </a:cubicBezTo>
                  <a:cubicBezTo>
                    <a:pt x="106490" y="312654"/>
                    <a:pt x="130302" y="300271"/>
                    <a:pt x="151257" y="276459"/>
                  </a:cubicBezTo>
                  <a:cubicBezTo>
                    <a:pt x="173165" y="250741"/>
                    <a:pt x="190309" y="214546"/>
                    <a:pt x="197930" y="174541"/>
                  </a:cubicBezTo>
                  <a:cubicBezTo>
                    <a:pt x="215075" y="87864"/>
                    <a:pt x="185547" y="11664"/>
                    <a:pt x="131255" y="1186"/>
                  </a:cubicBezTo>
                  <a:cubicBezTo>
                    <a:pt x="76962" y="-9291"/>
                    <a:pt x="21717" y="50716"/>
                    <a:pt x="4572" y="138346"/>
                  </a:cubicBezTo>
                  <a:cubicBezTo>
                    <a:pt x="-3048" y="178351"/>
                    <a:pt x="-1143" y="218356"/>
                    <a:pt x="10287" y="250741"/>
                  </a:cubicBezTo>
                  <a:cubicBezTo>
                    <a:pt x="22669" y="285031"/>
                    <a:pt x="44577" y="306939"/>
                    <a:pt x="71247" y="311701"/>
                  </a:cubicBezTo>
                  <a:close/>
                </a:path>
              </a:pathLst>
            </a:custGeom>
            <a:grpFill/>
            <a:ln w="12700" cap="flat">
              <a:noFill/>
              <a:prstDash val="solid"/>
              <a:miter/>
            </a:ln>
          </p:spPr>
          <p:txBody>
            <a:bodyPr rtlCol="0" anchor="ctr"/>
            <a:lstStyle/>
            <a:p>
              <a:endParaRPr lang="zh-CN" altLang="en-US"/>
            </a:p>
          </p:txBody>
        </p:sp>
        <p:sp>
          <p:nvSpPr>
            <p:cNvPr id="26" name="任意多边形: 形状 25">
              <a:extLst>
                <a:ext uri="{FF2B5EF4-FFF2-40B4-BE49-F238E27FC236}">
                  <a16:creationId xmlns:a16="http://schemas.microsoft.com/office/drawing/2014/main" id="{16FCA6ED-7E5D-249E-3037-00AF6FB64407}"/>
                </a:ext>
              </a:extLst>
            </p:cNvPr>
            <p:cNvSpPr/>
            <p:nvPr/>
          </p:nvSpPr>
          <p:spPr>
            <a:xfrm>
              <a:off x="4300107" y="1669918"/>
              <a:ext cx="202441" cy="313606"/>
            </a:xfrm>
            <a:custGeom>
              <a:avLst/>
              <a:gdLst>
                <a:gd name="connsiteX0" fmla="*/ 51185 w 202441"/>
                <a:gd name="connsiteY0" fmla="*/ 277411 h 313606"/>
                <a:gd name="connsiteX1" fmla="*/ 118812 w 202441"/>
                <a:gd name="connsiteY1" fmla="*/ 313606 h 313606"/>
                <a:gd name="connsiteX2" fmla="*/ 131195 w 202441"/>
                <a:gd name="connsiteY2" fmla="*/ 312654 h 313606"/>
                <a:gd name="connsiteX3" fmla="*/ 192155 w 202441"/>
                <a:gd name="connsiteY3" fmla="*/ 250741 h 313606"/>
                <a:gd name="connsiteX4" fmla="*/ 197870 w 202441"/>
                <a:gd name="connsiteY4" fmla="*/ 138346 h 313606"/>
                <a:gd name="connsiteX5" fmla="*/ 71187 w 202441"/>
                <a:gd name="connsiteY5" fmla="*/ 1186 h 313606"/>
                <a:gd name="connsiteX6" fmla="*/ 4512 w 202441"/>
                <a:gd name="connsiteY6" fmla="*/ 174541 h 313606"/>
                <a:gd name="connsiteX7" fmla="*/ 51185 w 202441"/>
                <a:gd name="connsiteY7" fmla="*/ 277411 h 3136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2441" h="313606">
                  <a:moveTo>
                    <a:pt x="51185" y="277411"/>
                  </a:moveTo>
                  <a:cubicBezTo>
                    <a:pt x="72140" y="301224"/>
                    <a:pt x="95000" y="313606"/>
                    <a:pt x="118812" y="313606"/>
                  </a:cubicBezTo>
                  <a:cubicBezTo>
                    <a:pt x="122622" y="313606"/>
                    <a:pt x="127385" y="313606"/>
                    <a:pt x="131195" y="312654"/>
                  </a:cubicBezTo>
                  <a:cubicBezTo>
                    <a:pt x="158817" y="307891"/>
                    <a:pt x="179772" y="285031"/>
                    <a:pt x="192155" y="250741"/>
                  </a:cubicBezTo>
                  <a:cubicBezTo>
                    <a:pt x="203585" y="218356"/>
                    <a:pt x="205490" y="179304"/>
                    <a:pt x="197870" y="138346"/>
                  </a:cubicBezTo>
                  <a:cubicBezTo>
                    <a:pt x="180725" y="50716"/>
                    <a:pt x="125480" y="-9291"/>
                    <a:pt x="71187" y="1186"/>
                  </a:cubicBezTo>
                  <a:cubicBezTo>
                    <a:pt x="16895" y="11664"/>
                    <a:pt x="-11680" y="87864"/>
                    <a:pt x="4512" y="174541"/>
                  </a:cubicBezTo>
                  <a:cubicBezTo>
                    <a:pt x="13085" y="215499"/>
                    <a:pt x="29277" y="251694"/>
                    <a:pt x="51185" y="277411"/>
                  </a:cubicBezTo>
                  <a:close/>
                </a:path>
              </a:pathLst>
            </a:custGeom>
            <a:grpFill/>
            <a:ln w="12700" cap="flat">
              <a:noFill/>
              <a:prstDash val="solid"/>
              <a:miter/>
            </a:ln>
          </p:spPr>
          <p:txBody>
            <a:bodyPr rtlCol="0" anchor="ctr"/>
            <a:lstStyle/>
            <a:p>
              <a:endParaRPr lang="zh-CN" altLang="en-US"/>
            </a:p>
          </p:txBody>
        </p:sp>
        <p:sp>
          <p:nvSpPr>
            <p:cNvPr id="27" name="任意多边形: 形状 26">
              <a:extLst>
                <a:ext uri="{FF2B5EF4-FFF2-40B4-BE49-F238E27FC236}">
                  <a16:creationId xmlns:a16="http://schemas.microsoft.com/office/drawing/2014/main" id="{059808A5-433F-F8DB-9EFB-537A07F3DC43}"/>
                </a:ext>
              </a:extLst>
            </p:cNvPr>
            <p:cNvSpPr/>
            <p:nvPr/>
          </p:nvSpPr>
          <p:spPr>
            <a:xfrm>
              <a:off x="4277873" y="1993049"/>
              <a:ext cx="503037" cy="439342"/>
            </a:xfrm>
            <a:custGeom>
              <a:avLst/>
              <a:gdLst>
                <a:gd name="connsiteX0" fmla="*/ 362979 w 503037"/>
                <a:gd name="connsiteY0" fmla="*/ 51435 h 439342"/>
                <a:gd name="connsiteX1" fmla="*/ 282969 w 503037"/>
                <a:gd name="connsiteY1" fmla="*/ 3810 h 439342"/>
                <a:gd name="connsiteX2" fmla="*/ 254394 w 503037"/>
                <a:gd name="connsiteY2" fmla="*/ 0 h 439342"/>
                <a:gd name="connsiteX3" fmla="*/ 248679 w 503037"/>
                <a:gd name="connsiteY3" fmla="*/ 0 h 439342"/>
                <a:gd name="connsiteX4" fmla="*/ 220104 w 503037"/>
                <a:gd name="connsiteY4" fmla="*/ 3810 h 439342"/>
                <a:gd name="connsiteX5" fmla="*/ 138189 w 503037"/>
                <a:gd name="connsiteY5" fmla="*/ 53340 h 439342"/>
                <a:gd name="connsiteX6" fmla="*/ 55321 w 503037"/>
                <a:gd name="connsiteY6" fmla="*/ 152400 h 439342"/>
                <a:gd name="connsiteX7" fmla="*/ 1029 w 503037"/>
                <a:gd name="connsiteY7" fmla="*/ 288607 h 439342"/>
                <a:gd name="connsiteX8" fmla="*/ 88659 w 503037"/>
                <a:gd name="connsiteY8" fmla="*/ 414338 h 439342"/>
                <a:gd name="connsiteX9" fmla="*/ 174384 w 503037"/>
                <a:gd name="connsiteY9" fmla="*/ 439103 h 439342"/>
                <a:gd name="connsiteX10" fmla="*/ 251536 w 503037"/>
                <a:gd name="connsiteY10" fmla="*/ 419100 h 439342"/>
                <a:gd name="connsiteX11" fmla="*/ 414414 w 503037"/>
                <a:gd name="connsiteY11" fmla="*/ 414338 h 439342"/>
                <a:gd name="connsiteX12" fmla="*/ 502044 w 503037"/>
                <a:gd name="connsiteY12" fmla="*/ 288607 h 439342"/>
                <a:gd name="connsiteX13" fmla="*/ 447751 w 503037"/>
                <a:gd name="connsiteY13" fmla="*/ 153352 h 439342"/>
                <a:gd name="connsiteX14" fmla="*/ 362979 w 503037"/>
                <a:gd name="connsiteY14" fmla="*/ 51435 h 4393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03037" h="439342">
                  <a:moveTo>
                    <a:pt x="362979" y="51435"/>
                  </a:moveTo>
                  <a:cubicBezTo>
                    <a:pt x="358216" y="47625"/>
                    <a:pt x="317259" y="10477"/>
                    <a:pt x="282969" y="3810"/>
                  </a:cubicBezTo>
                  <a:cubicBezTo>
                    <a:pt x="270586" y="952"/>
                    <a:pt x="261061" y="0"/>
                    <a:pt x="254394" y="0"/>
                  </a:cubicBezTo>
                  <a:cubicBezTo>
                    <a:pt x="252489" y="0"/>
                    <a:pt x="250584" y="0"/>
                    <a:pt x="248679" y="0"/>
                  </a:cubicBezTo>
                  <a:cubicBezTo>
                    <a:pt x="241059" y="0"/>
                    <a:pt x="232486" y="1905"/>
                    <a:pt x="220104" y="3810"/>
                  </a:cubicBezTo>
                  <a:cubicBezTo>
                    <a:pt x="184861" y="10477"/>
                    <a:pt x="143904" y="47625"/>
                    <a:pt x="138189" y="53340"/>
                  </a:cubicBezTo>
                  <a:lnTo>
                    <a:pt x="55321" y="152400"/>
                  </a:lnTo>
                  <a:cubicBezTo>
                    <a:pt x="13411" y="197167"/>
                    <a:pt x="-4686" y="242888"/>
                    <a:pt x="1029" y="288607"/>
                  </a:cubicBezTo>
                  <a:cubicBezTo>
                    <a:pt x="11506" y="365760"/>
                    <a:pt x="85801" y="412432"/>
                    <a:pt x="88659" y="414338"/>
                  </a:cubicBezTo>
                  <a:cubicBezTo>
                    <a:pt x="120091" y="432435"/>
                    <a:pt x="149619" y="439103"/>
                    <a:pt x="174384" y="439103"/>
                  </a:cubicBezTo>
                  <a:cubicBezTo>
                    <a:pt x="210579" y="439103"/>
                    <a:pt x="238201" y="426720"/>
                    <a:pt x="251536" y="419100"/>
                  </a:cubicBezTo>
                  <a:cubicBezTo>
                    <a:pt x="274396" y="431482"/>
                    <a:pt x="338214" y="460057"/>
                    <a:pt x="414414" y="414338"/>
                  </a:cubicBezTo>
                  <a:cubicBezTo>
                    <a:pt x="417271" y="412432"/>
                    <a:pt x="491566" y="365760"/>
                    <a:pt x="502044" y="288607"/>
                  </a:cubicBezTo>
                  <a:cubicBezTo>
                    <a:pt x="507759" y="242888"/>
                    <a:pt x="488709" y="197167"/>
                    <a:pt x="447751" y="153352"/>
                  </a:cubicBezTo>
                  <a:lnTo>
                    <a:pt x="362979" y="51435"/>
                  </a:lnTo>
                  <a:close/>
                </a:path>
              </a:pathLst>
            </a:custGeom>
            <a:grpFill/>
            <a:ln w="12700" cap="flat">
              <a:noFill/>
              <a:prstDash val="solid"/>
              <a:miter/>
            </a:ln>
          </p:spPr>
          <p:txBody>
            <a:bodyPr rtlCol="0" anchor="ctr"/>
            <a:lstStyle/>
            <a:p>
              <a:endParaRPr lang="zh-CN" altLang="en-US"/>
            </a:p>
          </p:txBody>
        </p:sp>
      </p:grpSp>
      <p:grpSp>
        <p:nvGrpSpPr>
          <p:cNvPr id="28" name="组合 27">
            <a:extLst>
              <a:ext uri="{FF2B5EF4-FFF2-40B4-BE49-F238E27FC236}">
                <a16:creationId xmlns:a16="http://schemas.microsoft.com/office/drawing/2014/main" id="{1EAE8AF7-B596-9974-ACB7-CE04D86E4124}"/>
              </a:ext>
            </a:extLst>
          </p:cNvPr>
          <p:cNvGrpSpPr/>
          <p:nvPr/>
        </p:nvGrpSpPr>
        <p:grpSpPr>
          <a:xfrm>
            <a:off x="6185463" y="4434678"/>
            <a:ext cx="735514" cy="777860"/>
            <a:chOff x="4168306" y="1669918"/>
            <a:chExt cx="720964" cy="762473"/>
          </a:xfrm>
          <a:solidFill>
            <a:srgbClr val="FBF6EF"/>
          </a:solidFill>
        </p:grpSpPr>
        <p:sp>
          <p:nvSpPr>
            <p:cNvPr id="29" name="任意多边形: 形状 28">
              <a:extLst>
                <a:ext uri="{FF2B5EF4-FFF2-40B4-BE49-F238E27FC236}">
                  <a16:creationId xmlns:a16="http://schemas.microsoft.com/office/drawing/2014/main" id="{720BAA95-F3FA-DD9E-56FF-39166F412A2C}"/>
                </a:ext>
              </a:extLst>
            </p:cNvPr>
            <p:cNvSpPr/>
            <p:nvPr/>
          </p:nvSpPr>
          <p:spPr>
            <a:xfrm>
              <a:off x="4711940" y="1905730"/>
              <a:ext cx="177330" cy="232098"/>
            </a:xfrm>
            <a:custGeom>
              <a:avLst/>
              <a:gdLst>
                <a:gd name="connsiteX0" fmla="*/ 136557 w 177330"/>
                <a:gd name="connsiteY0" fmla="*/ 4451 h 232098"/>
                <a:gd name="connsiteX1" fmla="*/ 67024 w 177330"/>
                <a:gd name="connsiteY1" fmla="*/ 15881 h 232098"/>
                <a:gd name="connsiteX2" fmla="*/ 14637 w 177330"/>
                <a:gd name="connsiteY2" fmla="*/ 83509 h 232098"/>
                <a:gd name="connsiteX3" fmla="*/ 40354 w 177330"/>
                <a:gd name="connsiteY3" fmla="*/ 227336 h 232098"/>
                <a:gd name="connsiteX4" fmla="*/ 63214 w 177330"/>
                <a:gd name="connsiteY4" fmla="*/ 232099 h 232098"/>
                <a:gd name="connsiteX5" fmla="*/ 162274 w 177330"/>
                <a:gd name="connsiteY5" fmla="*/ 147326 h 232098"/>
                <a:gd name="connsiteX6" fmla="*/ 136557 w 177330"/>
                <a:gd name="connsiteY6" fmla="*/ 4451 h 232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7330" h="232098">
                  <a:moveTo>
                    <a:pt x="136557" y="4451"/>
                  </a:moveTo>
                  <a:cubicBezTo>
                    <a:pt x="115602" y="-4121"/>
                    <a:pt x="90837" y="-311"/>
                    <a:pt x="67024" y="15881"/>
                  </a:cubicBezTo>
                  <a:cubicBezTo>
                    <a:pt x="45117" y="31121"/>
                    <a:pt x="27019" y="54934"/>
                    <a:pt x="14637" y="83509"/>
                  </a:cubicBezTo>
                  <a:cubicBezTo>
                    <a:pt x="-12033" y="146374"/>
                    <a:pt x="-1556" y="209239"/>
                    <a:pt x="40354" y="227336"/>
                  </a:cubicBezTo>
                  <a:cubicBezTo>
                    <a:pt x="47974" y="230194"/>
                    <a:pt x="55594" y="232099"/>
                    <a:pt x="63214" y="232099"/>
                  </a:cubicBezTo>
                  <a:cubicBezTo>
                    <a:pt x="99409" y="232099"/>
                    <a:pt x="140367" y="199714"/>
                    <a:pt x="162274" y="147326"/>
                  </a:cubicBezTo>
                  <a:cubicBezTo>
                    <a:pt x="189897" y="85414"/>
                    <a:pt x="178467" y="22549"/>
                    <a:pt x="136557" y="4451"/>
                  </a:cubicBezTo>
                  <a:close/>
                </a:path>
              </a:pathLst>
            </a:custGeom>
            <a:grpFill/>
            <a:ln w="12700" cap="flat">
              <a:noFill/>
              <a:prstDash val="solid"/>
              <a:miter/>
            </a:ln>
          </p:spPr>
          <p:txBody>
            <a:bodyPr rtlCol="0" anchor="ctr"/>
            <a:lstStyle/>
            <a:p>
              <a:endParaRPr lang="zh-CN" altLang="en-US"/>
            </a:p>
          </p:txBody>
        </p:sp>
        <p:sp>
          <p:nvSpPr>
            <p:cNvPr id="30" name="任意多边形: 形状 29">
              <a:extLst>
                <a:ext uri="{FF2B5EF4-FFF2-40B4-BE49-F238E27FC236}">
                  <a16:creationId xmlns:a16="http://schemas.microsoft.com/office/drawing/2014/main" id="{361C1950-A9B3-7EEA-C0A0-D97839B69D26}"/>
                </a:ext>
              </a:extLst>
            </p:cNvPr>
            <p:cNvSpPr/>
            <p:nvPr/>
          </p:nvSpPr>
          <p:spPr>
            <a:xfrm>
              <a:off x="4168306" y="1905307"/>
              <a:ext cx="176423" cy="233474"/>
            </a:xfrm>
            <a:custGeom>
              <a:avLst/>
              <a:gdLst>
                <a:gd name="connsiteX0" fmla="*/ 136313 w 176423"/>
                <a:gd name="connsiteY0" fmla="*/ 227759 h 233474"/>
                <a:gd name="connsiteX1" fmla="*/ 162030 w 176423"/>
                <a:gd name="connsiteY1" fmla="*/ 83932 h 233474"/>
                <a:gd name="connsiteX2" fmla="*/ 109643 w 176423"/>
                <a:gd name="connsiteY2" fmla="*/ 16304 h 233474"/>
                <a:gd name="connsiteX3" fmla="*/ 40110 w 176423"/>
                <a:gd name="connsiteY3" fmla="*/ 4874 h 233474"/>
                <a:gd name="connsiteX4" fmla="*/ 14393 w 176423"/>
                <a:gd name="connsiteY4" fmla="*/ 148702 h 233474"/>
                <a:gd name="connsiteX5" fmla="*/ 113453 w 176423"/>
                <a:gd name="connsiteY5" fmla="*/ 233474 h 233474"/>
                <a:gd name="connsiteX6" fmla="*/ 136313 w 176423"/>
                <a:gd name="connsiteY6" fmla="*/ 227759 h 2334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6423" h="233474">
                  <a:moveTo>
                    <a:pt x="136313" y="227759"/>
                  </a:moveTo>
                  <a:cubicBezTo>
                    <a:pt x="177270" y="209662"/>
                    <a:pt x="188700" y="146796"/>
                    <a:pt x="162030" y="83932"/>
                  </a:cubicBezTo>
                  <a:cubicBezTo>
                    <a:pt x="149648" y="55357"/>
                    <a:pt x="130598" y="31544"/>
                    <a:pt x="109643" y="16304"/>
                  </a:cubicBezTo>
                  <a:cubicBezTo>
                    <a:pt x="85830" y="112"/>
                    <a:pt x="61065" y="-4651"/>
                    <a:pt x="40110" y="4874"/>
                  </a:cubicBezTo>
                  <a:cubicBezTo>
                    <a:pt x="-847" y="22971"/>
                    <a:pt x="-12277" y="85837"/>
                    <a:pt x="14393" y="148702"/>
                  </a:cubicBezTo>
                  <a:cubicBezTo>
                    <a:pt x="36300" y="200137"/>
                    <a:pt x="77258" y="233474"/>
                    <a:pt x="113453" y="233474"/>
                  </a:cubicBezTo>
                  <a:cubicBezTo>
                    <a:pt x="121073" y="232521"/>
                    <a:pt x="128693" y="231569"/>
                    <a:pt x="136313" y="227759"/>
                  </a:cubicBezTo>
                  <a:close/>
                </a:path>
              </a:pathLst>
            </a:custGeom>
            <a:grpFill/>
            <a:ln w="12700" cap="flat">
              <a:noFill/>
              <a:prstDash val="solid"/>
              <a:miter/>
            </a:ln>
          </p:spPr>
          <p:txBody>
            <a:bodyPr rtlCol="0" anchor="ctr"/>
            <a:lstStyle/>
            <a:p>
              <a:endParaRPr lang="zh-CN" altLang="en-US"/>
            </a:p>
          </p:txBody>
        </p:sp>
        <p:sp>
          <p:nvSpPr>
            <p:cNvPr id="31" name="任意多边形: 形状 30">
              <a:extLst>
                <a:ext uri="{FF2B5EF4-FFF2-40B4-BE49-F238E27FC236}">
                  <a16:creationId xmlns:a16="http://schemas.microsoft.com/office/drawing/2014/main" id="{F0E577E8-EE58-22F9-84D4-65E9D92CB18C}"/>
                </a:ext>
              </a:extLst>
            </p:cNvPr>
            <p:cNvSpPr/>
            <p:nvPr/>
          </p:nvSpPr>
          <p:spPr>
            <a:xfrm>
              <a:off x="4554365" y="1669918"/>
              <a:ext cx="202798" cy="312653"/>
            </a:xfrm>
            <a:custGeom>
              <a:avLst/>
              <a:gdLst>
                <a:gd name="connsiteX0" fmla="*/ 71247 w 202798"/>
                <a:gd name="connsiteY0" fmla="*/ 311701 h 312653"/>
                <a:gd name="connsiteX1" fmla="*/ 83630 w 202798"/>
                <a:gd name="connsiteY1" fmla="*/ 312654 h 312653"/>
                <a:gd name="connsiteX2" fmla="*/ 151257 w 202798"/>
                <a:gd name="connsiteY2" fmla="*/ 276459 h 312653"/>
                <a:gd name="connsiteX3" fmla="*/ 197930 w 202798"/>
                <a:gd name="connsiteY3" fmla="*/ 174541 h 312653"/>
                <a:gd name="connsiteX4" fmla="*/ 131255 w 202798"/>
                <a:gd name="connsiteY4" fmla="*/ 1186 h 312653"/>
                <a:gd name="connsiteX5" fmla="*/ 4572 w 202798"/>
                <a:gd name="connsiteY5" fmla="*/ 138346 h 312653"/>
                <a:gd name="connsiteX6" fmla="*/ 10287 w 202798"/>
                <a:gd name="connsiteY6" fmla="*/ 250741 h 312653"/>
                <a:gd name="connsiteX7" fmla="*/ 71247 w 202798"/>
                <a:gd name="connsiteY7" fmla="*/ 311701 h 3126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2798" h="312653">
                  <a:moveTo>
                    <a:pt x="71247" y="311701"/>
                  </a:moveTo>
                  <a:cubicBezTo>
                    <a:pt x="75057" y="312654"/>
                    <a:pt x="79819" y="312654"/>
                    <a:pt x="83630" y="312654"/>
                  </a:cubicBezTo>
                  <a:cubicBezTo>
                    <a:pt x="106490" y="312654"/>
                    <a:pt x="130302" y="300271"/>
                    <a:pt x="151257" y="276459"/>
                  </a:cubicBezTo>
                  <a:cubicBezTo>
                    <a:pt x="173165" y="250741"/>
                    <a:pt x="190309" y="214546"/>
                    <a:pt x="197930" y="174541"/>
                  </a:cubicBezTo>
                  <a:cubicBezTo>
                    <a:pt x="215075" y="87864"/>
                    <a:pt x="185547" y="11664"/>
                    <a:pt x="131255" y="1186"/>
                  </a:cubicBezTo>
                  <a:cubicBezTo>
                    <a:pt x="76962" y="-9291"/>
                    <a:pt x="21717" y="50716"/>
                    <a:pt x="4572" y="138346"/>
                  </a:cubicBezTo>
                  <a:cubicBezTo>
                    <a:pt x="-3048" y="178351"/>
                    <a:pt x="-1143" y="218356"/>
                    <a:pt x="10287" y="250741"/>
                  </a:cubicBezTo>
                  <a:cubicBezTo>
                    <a:pt x="22669" y="285031"/>
                    <a:pt x="44577" y="306939"/>
                    <a:pt x="71247" y="311701"/>
                  </a:cubicBezTo>
                  <a:close/>
                </a:path>
              </a:pathLst>
            </a:custGeom>
            <a:grpFill/>
            <a:ln w="12700" cap="flat">
              <a:noFill/>
              <a:prstDash val="solid"/>
              <a:miter/>
            </a:ln>
          </p:spPr>
          <p:txBody>
            <a:bodyPr rtlCol="0" anchor="ctr"/>
            <a:lstStyle/>
            <a:p>
              <a:endParaRPr lang="zh-CN" altLang="en-US"/>
            </a:p>
          </p:txBody>
        </p:sp>
        <p:sp>
          <p:nvSpPr>
            <p:cNvPr id="32" name="任意多边形: 形状 31">
              <a:extLst>
                <a:ext uri="{FF2B5EF4-FFF2-40B4-BE49-F238E27FC236}">
                  <a16:creationId xmlns:a16="http://schemas.microsoft.com/office/drawing/2014/main" id="{F0B21F38-88F2-97B5-B413-A9373CE4CF88}"/>
                </a:ext>
              </a:extLst>
            </p:cNvPr>
            <p:cNvSpPr/>
            <p:nvPr/>
          </p:nvSpPr>
          <p:spPr>
            <a:xfrm>
              <a:off x="4300107" y="1669918"/>
              <a:ext cx="202441" cy="313606"/>
            </a:xfrm>
            <a:custGeom>
              <a:avLst/>
              <a:gdLst>
                <a:gd name="connsiteX0" fmla="*/ 51185 w 202441"/>
                <a:gd name="connsiteY0" fmla="*/ 277411 h 313606"/>
                <a:gd name="connsiteX1" fmla="*/ 118812 w 202441"/>
                <a:gd name="connsiteY1" fmla="*/ 313606 h 313606"/>
                <a:gd name="connsiteX2" fmla="*/ 131195 w 202441"/>
                <a:gd name="connsiteY2" fmla="*/ 312654 h 313606"/>
                <a:gd name="connsiteX3" fmla="*/ 192155 w 202441"/>
                <a:gd name="connsiteY3" fmla="*/ 250741 h 313606"/>
                <a:gd name="connsiteX4" fmla="*/ 197870 w 202441"/>
                <a:gd name="connsiteY4" fmla="*/ 138346 h 313606"/>
                <a:gd name="connsiteX5" fmla="*/ 71187 w 202441"/>
                <a:gd name="connsiteY5" fmla="*/ 1186 h 313606"/>
                <a:gd name="connsiteX6" fmla="*/ 4512 w 202441"/>
                <a:gd name="connsiteY6" fmla="*/ 174541 h 313606"/>
                <a:gd name="connsiteX7" fmla="*/ 51185 w 202441"/>
                <a:gd name="connsiteY7" fmla="*/ 277411 h 3136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2441" h="313606">
                  <a:moveTo>
                    <a:pt x="51185" y="277411"/>
                  </a:moveTo>
                  <a:cubicBezTo>
                    <a:pt x="72140" y="301224"/>
                    <a:pt x="95000" y="313606"/>
                    <a:pt x="118812" y="313606"/>
                  </a:cubicBezTo>
                  <a:cubicBezTo>
                    <a:pt x="122622" y="313606"/>
                    <a:pt x="127385" y="313606"/>
                    <a:pt x="131195" y="312654"/>
                  </a:cubicBezTo>
                  <a:cubicBezTo>
                    <a:pt x="158817" y="307891"/>
                    <a:pt x="179772" y="285031"/>
                    <a:pt x="192155" y="250741"/>
                  </a:cubicBezTo>
                  <a:cubicBezTo>
                    <a:pt x="203585" y="218356"/>
                    <a:pt x="205490" y="179304"/>
                    <a:pt x="197870" y="138346"/>
                  </a:cubicBezTo>
                  <a:cubicBezTo>
                    <a:pt x="180725" y="50716"/>
                    <a:pt x="125480" y="-9291"/>
                    <a:pt x="71187" y="1186"/>
                  </a:cubicBezTo>
                  <a:cubicBezTo>
                    <a:pt x="16895" y="11664"/>
                    <a:pt x="-11680" y="87864"/>
                    <a:pt x="4512" y="174541"/>
                  </a:cubicBezTo>
                  <a:cubicBezTo>
                    <a:pt x="13085" y="215499"/>
                    <a:pt x="29277" y="251694"/>
                    <a:pt x="51185" y="277411"/>
                  </a:cubicBezTo>
                  <a:close/>
                </a:path>
              </a:pathLst>
            </a:custGeom>
            <a:grpFill/>
            <a:ln w="12700" cap="flat">
              <a:noFill/>
              <a:prstDash val="solid"/>
              <a:miter/>
            </a:ln>
          </p:spPr>
          <p:txBody>
            <a:bodyPr rtlCol="0" anchor="ctr"/>
            <a:lstStyle/>
            <a:p>
              <a:endParaRPr lang="zh-CN" altLang="en-US"/>
            </a:p>
          </p:txBody>
        </p:sp>
        <p:sp>
          <p:nvSpPr>
            <p:cNvPr id="33" name="任意多边形: 形状 32">
              <a:extLst>
                <a:ext uri="{FF2B5EF4-FFF2-40B4-BE49-F238E27FC236}">
                  <a16:creationId xmlns:a16="http://schemas.microsoft.com/office/drawing/2014/main" id="{5629938F-43DB-477C-6025-B3C9DEC7C61E}"/>
                </a:ext>
              </a:extLst>
            </p:cNvPr>
            <p:cNvSpPr/>
            <p:nvPr/>
          </p:nvSpPr>
          <p:spPr>
            <a:xfrm>
              <a:off x="4277873" y="1993049"/>
              <a:ext cx="503037" cy="439342"/>
            </a:xfrm>
            <a:custGeom>
              <a:avLst/>
              <a:gdLst>
                <a:gd name="connsiteX0" fmla="*/ 362979 w 503037"/>
                <a:gd name="connsiteY0" fmla="*/ 51435 h 439342"/>
                <a:gd name="connsiteX1" fmla="*/ 282969 w 503037"/>
                <a:gd name="connsiteY1" fmla="*/ 3810 h 439342"/>
                <a:gd name="connsiteX2" fmla="*/ 254394 w 503037"/>
                <a:gd name="connsiteY2" fmla="*/ 0 h 439342"/>
                <a:gd name="connsiteX3" fmla="*/ 248679 w 503037"/>
                <a:gd name="connsiteY3" fmla="*/ 0 h 439342"/>
                <a:gd name="connsiteX4" fmla="*/ 220104 w 503037"/>
                <a:gd name="connsiteY4" fmla="*/ 3810 h 439342"/>
                <a:gd name="connsiteX5" fmla="*/ 138189 w 503037"/>
                <a:gd name="connsiteY5" fmla="*/ 53340 h 439342"/>
                <a:gd name="connsiteX6" fmla="*/ 55321 w 503037"/>
                <a:gd name="connsiteY6" fmla="*/ 152400 h 439342"/>
                <a:gd name="connsiteX7" fmla="*/ 1029 w 503037"/>
                <a:gd name="connsiteY7" fmla="*/ 288607 h 439342"/>
                <a:gd name="connsiteX8" fmla="*/ 88659 w 503037"/>
                <a:gd name="connsiteY8" fmla="*/ 414338 h 439342"/>
                <a:gd name="connsiteX9" fmla="*/ 174384 w 503037"/>
                <a:gd name="connsiteY9" fmla="*/ 439103 h 439342"/>
                <a:gd name="connsiteX10" fmla="*/ 251536 w 503037"/>
                <a:gd name="connsiteY10" fmla="*/ 419100 h 439342"/>
                <a:gd name="connsiteX11" fmla="*/ 414414 w 503037"/>
                <a:gd name="connsiteY11" fmla="*/ 414338 h 439342"/>
                <a:gd name="connsiteX12" fmla="*/ 502044 w 503037"/>
                <a:gd name="connsiteY12" fmla="*/ 288607 h 439342"/>
                <a:gd name="connsiteX13" fmla="*/ 447751 w 503037"/>
                <a:gd name="connsiteY13" fmla="*/ 153352 h 439342"/>
                <a:gd name="connsiteX14" fmla="*/ 362979 w 503037"/>
                <a:gd name="connsiteY14" fmla="*/ 51435 h 4393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03037" h="439342">
                  <a:moveTo>
                    <a:pt x="362979" y="51435"/>
                  </a:moveTo>
                  <a:cubicBezTo>
                    <a:pt x="358216" y="47625"/>
                    <a:pt x="317259" y="10477"/>
                    <a:pt x="282969" y="3810"/>
                  </a:cubicBezTo>
                  <a:cubicBezTo>
                    <a:pt x="270586" y="952"/>
                    <a:pt x="261061" y="0"/>
                    <a:pt x="254394" y="0"/>
                  </a:cubicBezTo>
                  <a:cubicBezTo>
                    <a:pt x="252489" y="0"/>
                    <a:pt x="250584" y="0"/>
                    <a:pt x="248679" y="0"/>
                  </a:cubicBezTo>
                  <a:cubicBezTo>
                    <a:pt x="241059" y="0"/>
                    <a:pt x="232486" y="1905"/>
                    <a:pt x="220104" y="3810"/>
                  </a:cubicBezTo>
                  <a:cubicBezTo>
                    <a:pt x="184861" y="10477"/>
                    <a:pt x="143904" y="47625"/>
                    <a:pt x="138189" y="53340"/>
                  </a:cubicBezTo>
                  <a:lnTo>
                    <a:pt x="55321" y="152400"/>
                  </a:lnTo>
                  <a:cubicBezTo>
                    <a:pt x="13411" y="197167"/>
                    <a:pt x="-4686" y="242888"/>
                    <a:pt x="1029" y="288607"/>
                  </a:cubicBezTo>
                  <a:cubicBezTo>
                    <a:pt x="11506" y="365760"/>
                    <a:pt x="85801" y="412432"/>
                    <a:pt x="88659" y="414338"/>
                  </a:cubicBezTo>
                  <a:cubicBezTo>
                    <a:pt x="120091" y="432435"/>
                    <a:pt x="149619" y="439103"/>
                    <a:pt x="174384" y="439103"/>
                  </a:cubicBezTo>
                  <a:cubicBezTo>
                    <a:pt x="210579" y="439103"/>
                    <a:pt x="238201" y="426720"/>
                    <a:pt x="251536" y="419100"/>
                  </a:cubicBezTo>
                  <a:cubicBezTo>
                    <a:pt x="274396" y="431482"/>
                    <a:pt x="338214" y="460057"/>
                    <a:pt x="414414" y="414338"/>
                  </a:cubicBezTo>
                  <a:cubicBezTo>
                    <a:pt x="417271" y="412432"/>
                    <a:pt x="491566" y="365760"/>
                    <a:pt x="502044" y="288607"/>
                  </a:cubicBezTo>
                  <a:cubicBezTo>
                    <a:pt x="507759" y="242888"/>
                    <a:pt x="488709" y="197167"/>
                    <a:pt x="447751" y="153352"/>
                  </a:cubicBezTo>
                  <a:lnTo>
                    <a:pt x="362979" y="51435"/>
                  </a:lnTo>
                  <a:close/>
                </a:path>
              </a:pathLst>
            </a:custGeom>
            <a:grpFill/>
            <a:ln w="12700" cap="flat">
              <a:noFill/>
              <a:prstDash val="solid"/>
              <a:miter/>
            </a:ln>
          </p:spPr>
          <p:txBody>
            <a:bodyPr rtlCol="0" anchor="ctr"/>
            <a:lstStyle/>
            <a:p>
              <a:endParaRPr lang="zh-CN" altLang="en-US"/>
            </a:p>
          </p:txBody>
        </p:sp>
      </p:grpSp>
      <p:grpSp>
        <p:nvGrpSpPr>
          <p:cNvPr id="34" name="组合 33">
            <a:extLst>
              <a:ext uri="{FF2B5EF4-FFF2-40B4-BE49-F238E27FC236}">
                <a16:creationId xmlns:a16="http://schemas.microsoft.com/office/drawing/2014/main" id="{ADE8ABB7-D39D-C7FA-AB55-639C19D883D5}"/>
              </a:ext>
            </a:extLst>
          </p:cNvPr>
          <p:cNvGrpSpPr/>
          <p:nvPr/>
        </p:nvGrpSpPr>
        <p:grpSpPr>
          <a:xfrm rot="1640187">
            <a:off x="3697413" y="2256626"/>
            <a:ext cx="525585" cy="555845"/>
            <a:chOff x="4168306" y="1669918"/>
            <a:chExt cx="720964" cy="762473"/>
          </a:xfrm>
          <a:solidFill>
            <a:srgbClr val="FBF6EF"/>
          </a:solidFill>
        </p:grpSpPr>
        <p:sp>
          <p:nvSpPr>
            <p:cNvPr id="35" name="任意多边形: 形状 34">
              <a:extLst>
                <a:ext uri="{FF2B5EF4-FFF2-40B4-BE49-F238E27FC236}">
                  <a16:creationId xmlns:a16="http://schemas.microsoft.com/office/drawing/2014/main" id="{B0A84730-BB5D-3665-1EDF-B2453B4EF90C}"/>
                </a:ext>
              </a:extLst>
            </p:cNvPr>
            <p:cNvSpPr/>
            <p:nvPr/>
          </p:nvSpPr>
          <p:spPr>
            <a:xfrm>
              <a:off x="4711940" y="1905730"/>
              <a:ext cx="177330" cy="232098"/>
            </a:xfrm>
            <a:custGeom>
              <a:avLst/>
              <a:gdLst>
                <a:gd name="connsiteX0" fmla="*/ 136557 w 177330"/>
                <a:gd name="connsiteY0" fmla="*/ 4451 h 232098"/>
                <a:gd name="connsiteX1" fmla="*/ 67024 w 177330"/>
                <a:gd name="connsiteY1" fmla="*/ 15881 h 232098"/>
                <a:gd name="connsiteX2" fmla="*/ 14637 w 177330"/>
                <a:gd name="connsiteY2" fmla="*/ 83509 h 232098"/>
                <a:gd name="connsiteX3" fmla="*/ 40354 w 177330"/>
                <a:gd name="connsiteY3" fmla="*/ 227336 h 232098"/>
                <a:gd name="connsiteX4" fmla="*/ 63214 w 177330"/>
                <a:gd name="connsiteY4" fmla="*/ 232099 h 232098"/>
                <a:gd name="connsiteX5" fmla="*/ 162274 w 177330"/>
                <a:gd name="connsiteY5" fmla="*/ 147326 h 232098"/>
                <a:gd name="connsiteX6" fmla="*/ 136557 w 177330"/>
                <a:gd name="connsiteY6" fmla="*/ 4451 h 232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7330" h="232098">
                  <a:moveTo>
                    <a:pt x="136557" y="4451"/>
                  </a:moveTo>
                  <a:cubicBezTo>
                    <a:pt x="115602" y="-4121"/>
                    <a:pt x="90837" y="-311"/>
                    <a:pt x="67024" y="15881"/>
                  </a:cubicBezTo>
                  <a:cubicBezTo>
                    <a:pt x="45117" y="31121"/>
                    <a:pt x="27019" y="54934"/>
                    <a:pt x="14637" y="83509"/>
                  </a:cubicBezTo>
                  <a:cubicBezTo>
                    <a:pt x="-12033" y="146374"/>
                    <a:pt x="-1556" y="209239"/>
                    <a:pt x="40354" y="227336"/>
                  </a:cubicBezTo>
                  <a:cubicBezTo>
                    <a:pt x="47974" y="230194"/>
                    <a:pt x="55594" y="232099"/>
                    <a:pt x="63214" y="232099"/>
                  </a:cubicBezTo>
                  <a:cubicBezTo>
                    <a:pt x="99409" y="232099"/>
                    <a:pt x="140367" y="199714"/>
                    <a:pt x="162274" y="147326"/>
                  </a:cubicBezTo>
                  <a:cubicBezTo>
                    <a:pt x="189897" y="85414"/>
                    <a:pt x="178467" y="22549"/>
                    <a:pt x="136557" y="4451"/>
                  </a:cubicBezTo>
                  <a:close/>
                </a:path>
              </a:pathLst>
            </a:custGeom>
            <a:grpFill/>
            <a:ln w="12700" cap="flat">
              <a:noFill/>
              <a:prstDash val="solid"/>
              <a:miter/>
            </a:ln>
          </p:spPr>
          <p:txBody>
            <a:bodyPr rtlCol="0" anchor="ctr"/>
            <a:lstStyle/>
            <a:p>
              <a:endParaRPr lang="zh-CN" altLang="en-US"/>
            </a:p>
          </p:txBody>
        </p:sp>
        <p:sp>
          <p:nvSpPr>
            <p:cNvPr id="36" name="任意多边形: 形状 35">
              <a:extLst>
                <a:ext uri="{FF2B5EF4-FFF2-40B4-BE49-F238E27FC236}">
                  <a16:creationId xmlns:a16="http://schemas.microsoft.com/office/drawing/2014/main" id="{0A518759-D391-9AB6-725E-C027B6EA9CEB}"/>
                </a:ext>
              </a:extLst>
            </p:cNvPr>
            <p:cNvSpPr/>
            <p:nvPr/>
          </p:nvSpPr>
          <p:spPr>
            <a:xfrm>
              <a:off x="4168306" y="1905307"/>
              <a:ext cx="176423" cy="233474"/>
            </a:xfrm>
            <a:custGeom>
              <a:avLst/>
              <a:gdLst>
                <a:gd name="connsiteX0" fmla="*/ 136313 w 176423"/>
                <a:gd name="connsiteY0" fmla="*/ 227759 h 233474"/>
                <a:gd name="connsiteX1" fmla="*/ 162030 w 176423"/>
                <a:gd name="connsiteY1" fmla="*/ 83932 h 233474"/>
                <a:gd name="connsiteX2" fmla="*/ 109643 w 176423"/>
                <a:gd name="connsiteY2" fmla="*/ 16304 h 233474"/>
                <a:gd name="connsiteX3" fmla="*/ 40110 w 176423"/>
                <a:gd name="connsiteY3" fmla="*/ 4874 h 233474"/>
                <a:gd name="connsiteX4" fmla="*/ 14393 w 176423"/>
                <a:gd name="connsiteY4" fmla="*/ 148702 h 233474"/>
                <a:gd name="connsiteX5" fmla="*/ 113453 w 176423"/>
                <a:gd name="connsiteY5" fmla="*/ 233474 h 233474"/>
                <a:gd name="connsiteX6" fmla="*/ 136313 w 176423"/>
                <a:gd name="connsiteY6" fmla="*/ 227759 h 2334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6423" h="233474">
                  <a:moveTo>
                    <a:pt x="136313" y="227759"/>
                  </a:moveTo>
                  <a:cubicBezTo>
                    <a:pt x="177270" y="209662"/>
                    <a:pt x="188700" y="146796"/>
                    <a:pt x="162030" y="83932"/>
                  </a:cubicBezTo>
                  <a:cubicBezTo>
                    <a:pt x="149648" y="55357"/>
                    <a:pt x="130598" y="31544"/>
                    <a:pt x="109643" y="16304"/>
                  </a:cubicBezTo>
                  <a:cubicBezTo>
                    <a:pt x="85830" y="112"/>
                    <a:pt x="61065" y="-4651"/>
                    <a:pt x="40110" y="4874"/>
                  </a:cubicBezTo>
                  <a:cubicBezTo>
                    <a:pt x="-847" y="22971"/>
                    <a:pt x="-12277" y="85837"/>
                    <a:pt x="14393" y="148702"/>
                  </a:cubicBezTo>
                  <a:cubicBezTo>
                    <a:pt x="36300" y="200137"/>
                    <a:pt x="77258" y="233474"/>
                    <a:pt x="113453" y="233474"/>
                  </a:cubicBezTo>
                  <a:cubicBezTo>
                    <a:pt x="121073" y="232521"/>
                    <a:pt x="128693" y="231569"/>
                    <a:pt x="136313" y="227759"/>
                  </a:cubicBezTo>
                  <a:close/>
                </a:path>
              </a:pathLst>
            </a:custGeom>
            <a:grpFill/>
            <a:ln w="12700" cap="flat">
              <a:noFill/>
              <a:prstDash val="solid"/>
              <a:miter/>
            </a:ln>
          </p:spPr>
          <p:txBody>
            <a:bodyPr rtlCol="0" anchor="ctr"/>
            <a:lstStyle/>
            <a:p>
              <a:endParaRPr lang="zh-CN" altLang="en-US"/>
            </a:p>
          </p:txBody>
        </p:sp>
        <p:sp>
          <p:nvSpPr>
            <p:cNvPr id="37" name="任意多边形: 形状 36">
              <a:extLst>
                <a:ext uri="{FF2B5EF4-FFF2-40B4-BE49-F238E27FC236}">
                  <a16:creationId xmlns:a16="http://schemas.microsoft.com/office/drawing/2014/main" id="{A0AFEF45-7507-62C6-1ACA-3D32F9E7EC1E}"/>
                </a:ext>
              </a:extLst>
            </p:cNvPr>
            <p:cNvSpPr/>
            <p:nvPr/>
          </p:nvSpPr>
          <p:spPr>
            <a:xfrm>
              <a:off x="4554365" y="1669918"/>
              <a:ext cx="202798" cy="312653"/>
            </a:xfrm>
            <a:custGeom>
              <a:avLst/>
              <a:gdLst>
                <a:gd name="connsiteX0" fmla="*/ 71247 w 202798"/>
                <a:gd name="connsiteY0" fmla="*/ 311701 h 312653"/>
                <a:gd name="connsiteX1" fmla="*/ 83630 w 202798"/>
                <a:gd name="connsiteY1" fmla="*/ 312654 h 312653"/>
                <a:gd name="connsiteX2" fmla="*/ 151257 w 202798"/>
                <a:gd name="connsiteY2" fmla="*/ 276459 h 312653"/>
                <a:gd name="connsiteX3" fmla="*/ 197930 w 202798"/>
                <a:gd name="connsiteY3" fmla="*/ 174541 h 312653"/>
                <a:gd name="connsiteX4" fmla="*/ 131255 w 202798"/>
                <a:gd name="connsiteY4" fmla="*/ 1186 h 312653"/>
                <a:gd name="connsiteX5" fmla="*/ 4572 w 202798"/>
                <a:gd name="connsiteY5" fmla="*/ 138346 h 312653"/>
                <a:gd name="connsiteX6" fmla="*/ 10287 w 202798"/>
                <a:gd name="connsiteY6" fmla="*/ 250741 h 312653"/>
                <a:gd name="connsiteX7" fmla="*/ 71247 w 202798"/>
                <a:gd name="connsiteY7" fmla="*/ 311701 h 3126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2798" h="312653">
                  <a:moveTo>
                    <a:pt x="71247" y="311701"/>
                  </a:moveTo>
                  <a:cubicBezTo>
                    <a:pt x="75057" y="312654"/>
                    <a:pt x="79819" y="312654"/>
                    <a:pt x="83630" y="312654"/>
                  </a:cubicBezTo>
                  <a:cubicBezTo>
                    <a:pt x="106490" y="312654"/>
                    <a:pt x="130302" y="300271"/>
                    <a:pt x="151257" y="276459"/>
                  </a:cubicBezTo>
                  <a:cubicBezTo>
                    <a:pt x="173165" y="250741"/>
                    <a:pt x="190309" y="214546"/>
                    <a:pt x="197930" y="174541"/>
                  </a:cubicBezTo>
                  <a:cubicBezTo>
                    <a:pt x="215075" y="87864"/>
                    <a:pt x="185547" y="11664"/>
                    <a:pt x="131255" y="1186"/>
                  </a:cubicBezTo>
                  <a:cubicBezTo>
                    <a:pt x="76962" y="-9291"/>
                    <a:pt x="21717" y="50716"/>
                    <a:pt x="4572" y="138346"/>
                  </a:cubicBezTo>
                  <a:cubicBezTo>
                    <a:pt x="-3048" y="178351"/>
                    <a:pt x="-1143" y="218356"/>
                    <a:pt x="10287" y="250741"/>
                  </a:cubicBezTo>
                  <a:cubicBezTo>
                    <a:pt x="22669" y="285031"/>
                    <a:pt x="44577" y="306939"/>
                    <a:pt x="71247" y="311701"/>
                  </a:cubicBezTo>
                  <a:close/>
                </a:path>
              </a:pathLst>
            </a:custGeom>
            <a:grpFill/>
            <a:ln w="12700" cap="flat">
              <a:noFill/>
              <a:prstDash val="solid"/>
              <a:miter/>
            </a:ln>
          </p:spPr>
          <p:txBody>
            <a:bodyPr rtlCol="0" anchor="ctr"/>
            <a:lstStyle/>
            <a:p>
              <a:endParaRPr lang="zh-CN" altLang="en-US"/>
            </a:p>
          </p:txBody>
        </p:sp>
        <p:sp>
          <p:nvSpPr>
            <p:cNvPr id="38" name="任意多边形: 形状 37">
              <a:extLst>
                <a:ext uri="{FF2B5EF4-FFF2-40B4-BE49-F238E27FC236}">
                  <a16:creationId xmlns:a16="http://schemas.microsoft.com/office/drawing/2014/main" id="{B06399A8-DB75-FE96-1596-3D0718DF6116}"/>
                </a:ext>
              </a:extLst>
            </p:cNvPr>
            <p:cNvSpPr/>
            <p:nvPr/>
          </p:nvSpPr>
          <p:spPr>
            <a:xfrm>
              <a:off x="4300107" y="1669918"/>
              <a:ext cx="202441" cy="313606"/>
            </a:xfrm>
            <a:custGeom>
              <a:avLst/>
              <a:gdLst>
                <a:gd name="connsiteX0" fmla="*/ 51185 w 202441"/>
                <a:gd name="connsiteY0" fmla="*/ 277411 h 313606"/>
                <a:gd name="connsiteX1" fmla="*/ 118812 w 202441"/>
                <a:gd name="connsiteY1" fmla="*/ 313606 h 313606"/>
                <a:gd name="connsiteX2" fmla="*/ 131195 w 202441"/>
                <a:gd name="connsiteY2" fmla="*/ 312654 h 313606"/>
                <a:gd name="connsiteX3" fmla="*/ 192155 w 202441"/>
                <a:gd name="connsiteY3" fmla="*/ 250741 h 313606"/>
                <a:gd name="connsiteX4" fmla="*/ 197870 w 202441"/>
                <a:gd name="connsiteY4" fmla="*/ 138346 h 313606"/>
                <a:gd name="connsiteX5" fmla="*/ 71187 w 202441"/>
                <a:gd name="connsiteY5" fmla="*/ 1186 h 313606"/>
                <a:gd name="connsiteX6" fmla="*/ 4512 w 202441"/>
                <a:gd name="connsiteY6" fmla="*/ 174541 h 313606"/>
                <a:gd name="connsiteX7" fmla="*/ 51185 w 202441"/>
                <a:gd name="connsiteY7" fmla="*/ 277411 h 3136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2441" h="313606">
                  <a:moveTo>
                    <a:pt x="51185" y="277411"/>
                  </a:moveTo>
                  <a:cubicBezTo>
                    <a:pt x="72140" y="301224"/>
                    <a:pt x="95000" y="313606"/>
                    <a:pt x="118812" y="313606"/>
                  </a:cubicBezTo>
                  <a:cubicBezTo>
                    <a:pt x="122622" y="313606"/>
                    <a:pt x="127385" y="313606"/>
                    <a:pt x="131195" y="312654"/>
                  </a:cubicBezTo>
                  <a:cubicBezTo>
                    <a:pt x="158817" y="307891"/>
                    <a:pt x="179772" y="285031"/>
                    <a:pt x="192155" y="250741"/>
                  </a:cubicBezTo>
                  <a:cubicBezTo>
                    <a:pt x="203585" y="218356"/>
                    <a:pt x="205490" y="179304"/>
                    <a:pt x="197870" y="138346"/>
                  </a:cubicBezTo>
                  <a:cubicBezTo>
                    <a:pt x="180725" y="50716"/>
                    <a:pt x="125480" y="-9291"/>
                    <a:pt x="71187" y="1186"/>
                  </a:cubicBezTo>
                  <a:cubicBezTo>
                    <a:pt x="16895" y="11664"/>
                    <a:pt x="-11680" y="87864"/>
                    <a:pt x="4512" y="174541"/>
                  </a:cubicBezTo>
                  <a:cubicBezTo>
                    <a:pt x="13085" y="215499"/>
                    <a:pt x="29277" y="251694"/>
                    <a:pt x="51185" y="277411"/>
                  </a:cubicBezTo>
                  <a:close/>
                </a:path>
              </a:pathLst>
            </a:custGeom>
            <a:grpFill/>
            <a:ln w="12700" cap="flat">
              <a:noFill/>
              <a:prstDash val="solid"/>
              <a:miter/>
            </a:ln>
          </p:spPr>
          <p:txBody>
            <a:bodyPr rtlCol="0" anchor="ctr"/>
            <a:lstStyle/>
            <a:p>
              <a:endParaRPr lang="zh-CN" altLang="en-US"/>
            </a:p>
          </p:txBody>
        </p:sp>
        <p:sp>
          <p:nvSpPr>
            <p:cNvPr id="39" name="任意多边形: 形状 38">
              <a:extLst>
                <a:ext uri="{FF2B5EF4-FFF2-40B4-BE49-F238E27FC236}">
                  <a16:creationId xmlns:a16="http://schemas.microsoft.com/office/drawing/2014/main" id="{32A36CE8-ECE3-F8DB-1B61-968908FFCB7F}"/>
                </a:ext>
              </a:extLst>
            </p:cNvPr>
            <p:cNvSpPr/>
            <p:nvPr/>
          </p:nvSpPr>
          <p:spPr>
            <a:xfrm>
              <a:off x="4277873" y="1993049"/>
              <a:ext cx="503037" cy="439342"/>
            </a:xfrm>
            <a:custGeom>
              <a:avLst/>
              <a:gdLst>
                <a:gd name="connsiteX0" fmla="*/ 362979 w 503037"/>
                <a:gd name="connsiteY0" fmla="*/ 51435 h 439342"/>
                <a:gd name="connsiteX1" fmla="*/ 282969 w 503037"/>
                <a:gd name="connsiteY1" fmla="*/ 3810 h 439342"/>
                <a:gd name="connsiteX2" fmla="*/ 254394 w 503037"/>
                <a:gd name="connsiteY2" fmla="*/ 0 h 439342"/>
                <a:gd name="connsiteX3" fmla="*/ 248679 w 503037"/>
                <a:gd name="connsiteY3" fmla="*/ 0 h 439342"/>
                <a:gd name="connsiteX4" fmla="*/ 220104 w 503037"/>
                <a:gd name="connsiteY4" fmla="*/ 3810 h 439342"/>
                <a:gd name="connsiteX5" fmla="*/ 138189 w 503037"/>
                <a:gd name="connsiteY5" fmla="*/ 53340 h 439342"/>
                <a:gd name="connsiteX6" fmla="*/ 55321 w 503037"/>
                <a:gd name="connsiteY6" fmla="*/ 152400 h 439342"/>
                <a:gd name="connsiteX7" fmla="*/ 1029 w 503037"/>
                <a:gd name="connsiteY7" fmla="*/ 288607 h 439342"/>
                <a:gd name="connsiteX8" fmla="*/ 88659 w 503037"/>
                <a:gd name="connsiteY8" fmla="*/ 414338 h 439342"/>
                <a:gd name="connsiteX9" fmla="*/ 174384 w 503037"/>
                <a:gd name="connsiteY9" fmla="*/ 439103 h 439342"/>
                <a:gd name="connsiteX10" fmla="*/ 251536 w 503037"/>
                <a:gd name="connsiteY10" fmla="*/ 419100 h 439342"/>
                <a:gd name="connsiteX11" fmla="*/ 414414 w 503037"/>
                <a:gd name="connsiteY11" fmla="*/ 414338 h 439342"/>
                <a:gd name="connsiteX12" fmla="*/ 502044 w 503037"/>
                <a:gd name="connsiteY12" fmla="*/ 288607 h 439342"/>
                <a:gd name="connsiteX13" fmla="*/ 447751 w 503037"/>
                <a:gd name="connsiteY13" fmla="*/ 153352 h 439342"/>
                <a:gd name="connsiteX14" fmla="*/ 362979 w 503037"/>
                <a:gd name="connsiteY14" fmla="*/ 51435 h 4393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03037" h="439342">
                  <a:moveTo>
                    <a:pt x="362979" y="51435"/>
                  </a:moveTo>
                  <a:cubicBezTo>
                    <a:pt x="358216" y="47625"/>
                    <a:pt x="317259" y="10477"/>
                    <a:pt x="282969" y="3810"/>
                  </a:cubicBezTo>
                  <a:cubicBezTo>
                    <a:pt x="270586" y="952"/>
                    <a:pt x="261061" y="0"/>
                    <a:pt x="254394" y="0"/>
                  </a:cubicBezTo>
                  <a:cubicBezTo>
                    <a:pt x="252489" y="0"/>
                    <a:pt x="250584" y="0"/>
                    <a:pt x="248679" y="0"/>
                  </a:cubicBezTo>
                  <a:cubicBezTo>
                    <a:pt x="241059" y="0"/>
                    <a:pt x="232486" y="1905"/>
                    <a:pt x="220104" y="3810"/>
                  </a:cubicBezTo>
                  <a:cubicBezTo>
                    <a:pt x="184861" y="10477"/>
                    <a:pt x="143904" y="47625"/>
                    <a:pt x="138189" y="53340"/>
                  </a:cubicBezTo>
                  <a:lnTo>
                    <a:pt x="55321" y="152400"/>
                  </a:lnTo>
                  <a:cubicBezTo>
                    <a:pt x="13411" y="197167"/>
                    <a:pt x="-4686" y="242888"/>
                    <a:pt x="1029" y="288607"/>
                  </a:cubicBezTo>
                  <a:cubicBezTo>
                    <a:pt x="11506" y="365760"/>
                    <a:pt x="85801" y="412432"/>
                    <a:pt x="88659" y="414338"/>
                  </a:cubicBezTo>
                  <a:cubicBezTo>
                    <a:pt x="120091" y="432435"/>
                    <a:pt x="149619" y="439103"/>
                    <a:pt x="174384" y="439103"/>
                  </a:cubicBezTo>
                  <a:cubicBezTo>
                    <a:pt x="210579" y="439103"/>
                    <a:pt x="238201" y="426720"/>
                    <a:pt x="251536" y="419100"/>
                  </a:cubicBezTo>
                  <a:cubicBezTo>
                    <a:pt x="274396" y="431482"/>
                    <a:pt x="338214" y="460057"/>
                    <a:pt x="414414" y="414338"/>
                  </a:cubicBezTo>
                  <a:cubicBezTo>
                    <a:pt x="417271" y="412432"/>
                    <a:pt x="491566" y="365760"/>
                    <a:pt x="502044" y="288607"/>
                  </a:cubicBezTo>
                  <a:cubicBezTo>
                    <a:pt x="507759" y="242888"/>
                    <a:pt x="488709" y="197167"/>
                    <a:pt x="447751" y="153352"/>
                  </a:cubicBezTo>
                  <a:lnTo>
                    <a:pt x="362979" y="51435"/>
                  </a:lnTo>
                  <a:close/>
                </a:path>
              </a:pathLst>
            </a:custGeom>
            <a:grpFill/>
            <a:ln w="12700" cap="flat">
              <a:noFill/>
              <a:prstDash val="solid"/>
              <a:miter/>
            </a:ln>
          </p:spPr>
          <p:txBody>
            <a:bodyPr rtlCol="0" anchor="ctr"/>
            <a:lstStyle/>
            <a:p>
              <a:endParaRPr lang="zh-CN" altLang="en-US"/>
            </a:p>
          </p:txBody>
        </p:sp>
      </p:grpSp>
      <p:grpSp>
        <p:nvGrpSpPr>
          <p:cNvPr id="40" name="组合 39">
            <a:extLst>
              <a:ext uri="{FF2B5EF4-FFF2-40B4-BE49-F238E27FC236}">
                <a16:creationId xmlns:a16="http://schemas.microsoft.com/office/drawing/2014/main" id="{00A9F179-5E45-A23D-B76D-64B04E952713}"/>
              </a:ext>
            </a:extLst>
          </p:cNvPr>
          <p:cNvGrpSpPr/>
          <p:nvPr/>
        </p:nvGrpSpPr>
        <p:grpSpPr>
          <a:xfrm rot="637282">
            <a:off x="6830522" y="1327089"/>
            <a:ext cx="525585" cy="555845"/>
            <a:chOff x="4168306" y="1669918"/>
            <a:chExt cx="720964" cy="762473"/>
          </a:xfrm>
          <a:solidFill>
            <a:srgbClr val="FBF6EF"/>
          </a:solidFill>
        </p:grpSpPr>
        <p:sp>
          <p:nvSpPr>
            <p:cNvPr id="41" name="任意多边形: 形状 40">
              <a:extLst>
                <a:ext uri="{FF2B5EF4-FFF2-40B4-BE49-F238E27FC236}">
                  <a16:creationId xmlns:a16="http://schemas.microsoft.com/office/drawing/2014/main" id="{0775614B-48DD-8E89-BE14-F6546716987C}"/>
                </a:ext>
              </a:extLst>
            </p:cNvPr>
            <p:cNvSpPr/>
            <p:nvPr/>
          </p:nvSpPr>
          <p:spPr>
            <a:xfrm>
              <a:off x="4711940" y="1905730"/>
              <a:ext cx="177330" cy="232098"/>
            </a:xfrm>
            <a:custGeom>
              <a:avLst/>
              <a:gdLst>
                <a:gd name="connsiteX0" fmla="*/ 136557 w 177330"/>
                <a:gd name="connsiteY0" fmla="*/ 4451 h 232098"/>
                <a:gd name="connsiteX1" fmla="*/ 67024 w 177330"/>
                <a:gd name="connsiteY1" fmla="*/ 15881 h 232098"/>
                <a:gd name="connsiteX2" fmla="*/ 14637 w 177330"/>
                <a:gd name="connsiteY2" fmla="*/ 83509 h 232098"/>
                <a:gd name="connsiteX3" fmla="*/ 40354 w 177330"/>
                <a:gd name="connsiteY3" fmla="*/ 227336 h 232098"/>
                <a:gd name="connsiteX4" fmla="*/ 63214 w 177330"/>
                <a:gd name="connsiteY4" fmla="*/ 232099 h 232098"/>
                <a:gd name="connsiteX5" fmla="*/ 162274 w 177330"/>
                <a:gd name="connsiteY5" fmla="*/ 147326 h 232098"/>
                <a:gd name="connsiteX6" fmla="*/ 136557 w 177330"/>
                <a:gd name="connsiteY6" fmla="*/ 4451 h 232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7330" h="232098">
                  <a:moveTo>
                    <a:pt x="136557" y="4451"/>
                  </a:moveTo>
                  <a:cubicBezTo>
                    <a:pt x="115602" y="-4121"/>
                    <a:pt x="90837" y="-311"/>
                    <a:pt x="67024" y="15881"/>
                  </a:cubicBezTo>
                  <a:cubicBezTo>
                    <a:pt x="45117" y="31121"/>
                    <a:pt x="27019" y="54934"/>
                    <a:pt x="14637" y="83509"/>
                  </a:cubicBezTo>
                  <a:cubicBezTo>
                    <a:pt x="-12033" y="146374"/>
                    <a:pt x="-1556" y="209239"/>
                    <a:pt x="40354" y="227336"/>
                  </a:cubicBezTo>
                  <a:cubicBezTo>
                    <a:pt x="47974" y="230194"/>
                    <a:pt x="55594" y="232099"/>
                    <a:pt x="63214" y="232099"/>
                  </a:cubicBezTo>
                  <a:cubicBezTo>
                    <a:pt x="99409" y="232099"/>
                    <a:pt x="140367" y="199714"/>
                    <a:pt x="162274" y="147326"/>
                  </a:cubicBezTo>
                  <a:cubicBezTo>
                    <a:pt x="189897" y="85414"/>
                    <a:pt x="178467" y="22549"/>
                    <a:pt x="136557" y="4451"/>
                  </a:cubicBezTo>
                  <a:close/>
                </a:path>
              </a:pathLst>
            </a:custGeom>
            <a:grpFill/>
            <a:ln w="12700" cap="flat">
              <a:noFill/>
              <a:prstDash val="solid"/>
              <a:miter/>
            </a:ln>
          </p:spPr>
          <p:txBody>
            <a:bodyPr rtlCol="0" anchor="ctr"/>
            <a:lstStyle/>
            <a:p>
              <a:endParaRPr lang="zh-CN" altLang="en-US"/>
            </a:p>
          </p:txBody>
        </p:sp>
        <p:sp>
          <p:nvSpPr>
            <p:cNvPr id="42" name="任意多边形: 形状 41">
              <a:extLst>
                <a:ext uri="{FF2B5EF4-FFF2-40B4-BE49-F238E27FC236}">
                  <a16:creationId xmlns:a16="http://schemas.microsoft.com/office/drawing/2014/main" id="{3D2A6472-AC77-EC28-E59C-EAD89A0F36B5}"/>
                </a:ext>
              </a:extLst>
            </p:cNvPr>
            <p:cNvSpPr/>
            <p:nvPr/>
          </p:nvSpPr>
          <p:spPr>
            <a:xfrm>
              <a:off x="4168306" y="1905307"/>
              <a:ext cx="176423" cy="233474"/>
            </a:xfrm>
            <a:custGeom>
              <a:avLst/>
              <a:gdLst>
                <a:gd name="connsiteX0" fmla="*/ 136313 w 176423"/>
                <a:gd name="connsiteY0" fmla="*/ 227759 h 233474"/>
                <a:gd name="connsiteX1" fmla="*/ 162030 w 176423"/>
                <a:gd name="connsiteY1" fmla="*/ 83932 h 233474"/>
                <a:gd name="connsiteX2" fmla="*/ 109643 w 176423"/>
                <a:gd name="connsiteY2" fmla="*/ 16304 h 233474"/>
                <a:gd name="connsiteX3" fmla="*/ 40110 w 176423"/>
                <a:gd name="connsiteY3" fmla="*/ 4874 h 233474"/>
                <a:gd name="connsiteX4" fmla="*/ 14393 w 176423"/>
                <a:gd name="connsiteY4" fmla="*/ 148702 h 233474"/>
                <a:gd name="connsiteX5" fmla="*/ 113453 w 176423"/>
                <a:gd name="connsiteY5" fmla="*/ 233474 h 233474"/>
                <a:gd name="connsiteX6" fmla="*/ 136313 w 176423"/>
                <a:gd name="connsiteY6" fmla="*/ 227759 h 2334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6423" h="233474">
                  <a:moveTo>
                    <a:pt x="136313" y="227759"/>
                  </a:moveTo>
                  <a:cubicBezTo>
                    <a:pt x="177270" y="209662"/>
                    <a:pt x="188700" y="146796"/>
                    <a:pt x="162030" y="83932"/>
                  </a:cubicBezTo>
                  <a:cubicBezTo>
                    <a:pt x="149648" y="55357"/>
                    <a:pt x="130598" y="31544"/>
                    <a:pt x="109643" y="16304"/>
                  </a:cubicBezTo>
                  <a:cubicBezTo>
                    <a:pt x="85830" y="112"/>
                    <a:pt x="61065" y="-4651"/>
                    <a:pt x="40110" y="4874"/>
                  </a:cubicBezTo>
                  <a:cubicBezTo>
                    <a:pt x="-847" y="22971"/>
                    <a:pt x="-12277" y="85837"/>
                    <a:pt x="14393" y="148702"/>
                  </a:cubicBezTo>
                  <a:cubicBezTo>
                    <a:pt x="36300" y="200137"/>
                    <a:pt x="77258" y="233474"/>
                    <a:pt x="113453" y="233474"/>
                  </a:cubicBezTo>
                  <a:cubicBezTo>
                    <a:pt x="121073" y="232521"/>
                    <a:pt x="128693" y="231569"/>
                    <a:pt x="136313" y="227759"/>
                  </a:cubicBezTo>
                  <a:close/>
                </a:path>
              </a:pathLst>
            </a:custGeom>
            <a:grpFill/>
            <a:ln w="12700" cap="flat">
              <a:noFill/>
              <a:prstDash val="solid"/>
              <a:miter/>
            </a:ln>
          </p:spPr>
          <p:txBody>
            <a:bodyPr rtlCol="0" anchor="ctr"/>
            <a:lstStyle/>
            <a:p>
              <a:endParaRPr lang="zh-CN" altLang="en-US"/>
            </a:p>
          </p:txBody>
        </p:sp>
        <p:sp>
          <p:nvSpPr>
            <p:cNvPr id="43" name="任意多边形: 形状 42">
              <a:extLst>
                <a:ext uri="{FF2B5EF4-FFF2-40B4-BE49-F238E27FC236}">
                  <a16:creationId xmlns:a16="http://schemas.microsoft.com/office/drawing/2014/main" id="{6AD4EE75-7360-90C0-CF4F-A1E11077D4AA}"/>
                </a:ext>
              </a:extLst>
            </p:cNvPr>
            <p:cNvSpPr/>
            <p:nvPr/>
          </p:nvSpPr>
          <p:spPr>
            <a:xfrm>
              <a:off x="4554365" y="1669918"/>
              <a:ext cx="202798" cy="312653"/>
            </a:xfrm>
            <a:custGeom>
              <a:avLst/>
              <a:gdLst>
                <a:gd name="connsiteX0" fmla="*/ 71247 w 202798"/>
                <a:gd name="connsiteY0" fmla="*/ 311701 h 312653"/>
                <a:gd name="connsiteX1" fmla="*/ 83630 w 202798"/>
                <a:gd name="connsiteY1" fmla="*/ 312654 h 312653"/>
                <a:gd name="connsiteX2" fmla="*/ 151257 w 202798"/>
                <a:gd name="connsiteY2" fmla="*/ 276459 h 312653"/>
                <a:gd name="connsiteX3" fmla="*/ 197930 w 202798"/>
                <a:gd name="connsiteY3" fmla="*/ 174541 h 312653"/>
                <a:gd name="connsiteX4" fmla="*/ 131255 w 202798"/>
                <a:gd name="connsiteY4" fmla="*/ 1186 h 312653"/>
                <a:gd name="connsiteX5" fmla="*/ 4572 w 202798"/>
                <a:gd name="connsiteY5" fmla="*/ 138346 h 312653"/>
                <a:gd name="connsiteX6" fmla="*/ 10287 w 202798"/>
                <a:gd name="connsiteY6" fmla="*/ 250741 h 312653"/>
                <a:gd name="connsiteX7" fmla="*/ 71247 w 202798"/>
                <a:gd name="connsiteY7" fmla="*/ 311701 h 3126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2798" h="312653">
                  <a:moveTo>
                    <a:pt x="71247" y="311701"/>
                  </a:moveTo>
                  <a:cubicBezTo>
                    <a:pt x="75057" y="312654"/>
                    <a:pt x="79819" y="312654"/>
                    <a:pt x="83630" y="312654"/>
                  </a:cubicBezTo>
                  <a:cubicBezTo>
                    <a:pt x="106490" y="312654"/>
                    <a:pt x="130302" y="300271"/>
                    <a:pt x="151257" y="276459"/>
                  </a:cubicBezTo>
                  <a:cubicBezTo>
                    <a:pt x="173165" y="250741"/>
                    <a:pt x="190309" y="214546"/>
                    <a:pt x="197930" y="174541"/>
                  </a:cubicBezTo>
                  <a:cubicBezTo>
                    <a:pt x="215075" y="87864"/>
                    <a:pt x="185547" y="11664"/>
                    <a:pt x="131255" y="1186"/>
                  </a:cubicBezTo>
                  <a:cubicBezTo>
                    <a:pt x="76962" y="-9291"/>
                    <a:pt x="21717" y="50716"/>
                    <a:pt x="4572" y="138346"/>
                  </a:cubicBezTo>
                  <a:cubicBezTo>
                    <a:pt x="-3048" y="178351"/>
                    <a:pt x="-1143" y="218356"/>
                    <a:pt x="10287" y="250741"/>
                  </a:cubicBezTo>
                  <a:cubicBezTo>
                    <a:pt x="22669" y="285031"/>
                    <a:pt x="44577" y="306939"/>
                    <a:pt x="71247" y="311701"/>
                  </a:cubicBezTo>
                  <a:close/>
                </a:path>
              </a:pathLst>
            </a:custGeom>
            <a:grpFill/>
            <a:ln w="12700" cap="flat">
              <a:noFill/>
              <a:prstDash val="solid"/>
              <a:miter/>
            </a:ln>
          </p:spPr>
          <p:txBody>
            <a:bodyPr rtlCol="0" anchor="ctr"/>
            <a:lstStyle/>
            <a:p>
              <a:endParaRPr lang="zh-CN" altLang="en-US"/>
            </a:p>
          </p:txBody>
        </p:sp>
        <p:sp>
          <p:nvSpPr>
            <p:cNvPr id="44" name="任意多边形: 形状 43">
              <a:extLst>
                <a:ext uri="{FF2B5EF4-FFF2-40B4-BE49-F238E27FC236}">
                  <a16:creationId xmlns:a16="http://schemas.microsoft.com/office/drawing/2014/main" id="{9EFBA0D1-E8C8-87D5-7F7D-9E4AF86C2A8B}"/>
                </a:ext>
              </a:extLst>
            </p:cNvPr>
            <p:cNvSpPr/>
            <p:nvPr/>
          </p:nvSpPr>
          <p:spPr>
            <a:xfrm>
              <a:off x="4300107" y="1669918"/>
              <a:ext cx="202441" cy="313606"/>
            </a:xfrm>
            <a:custGeom>
              <a:avLst/>
              <a:gdLst>
                <a:gd name="connsiteX0" fmla="*/ 51185 w 202441"/>
                <a:gd name="connsiteY0" fmla="*/ 277411 h 313606"/>
                <a:gd name="connsiteX1" fmla="*/ 118812 w 202441"/>
                <a:gd name="connsiteY1" fmla="*/ 313606 h 313606"/>
                <a:gd name="connsiteX2" fmla="*/ 131195 w 202441"/>
                <a:gd name="connsiteY2" fmla="*/ 312654 h 313606"/>
                <a:gd name="connsiteX3" fmla="*/ 192155 w 202441"/>
                <a:gd name="connsiteY3" fmla="*/ 250741 h 313606"/>
                <a:gd name="connsiteX4" fmla="*/ 197870 w 202441"/>
                <a:gd name="connsiteY4" fmla="*/ 138346 h 313606"/>
                <a:gd name="connsiteX5" fmla="*/ 71187 w 202441"/>
                <a:gd name="connsiteY5" fmla="*/ 1186 h 313606"/>
                <a:gd name="connsiteX6" fmla="*/ 4512 w 202441"/>
                <a:gd name="connsiteY6" fmla="*/ 174541 h 313606"/>
                <a:gd name="connsiteX7" fmla="*/ 51185 w 202441"/>
                <a:gd name="connsiteY7" fmla="*/ 277411 h 3136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2441" h="313606">
                  <a:moveTo>
                    <a:pt x="51185" y="277411"/>
                  </a:moveTo>
                  <a:cubicBezTo>
                    <a:pt x="72140" y="301224"/>
                    <a:pt x="95000" y="313606"/>
                    <a:pt x="118812" y="313606"/>
                  </a:cubicBezTo>
                  <a:cubicBezTo>
                    <a:pt x="122622" y="313606"/>
                    <a:pt x="127385" y="313606"/>
                    <a:pt x="131195" y="312654"/>
                  </a:cubicBezTo>
                  <a:cubicBezTo>
                    <a:pt x="158817" y="307891"/>
                    <a:pt x="179772" y="285031"/>
                    <a:pt x="192155" y="250741"/>
                  </a:cubicBezTo>
                  <a:cubicBezTo>
                    <a:pt x="203585" y="218356"/>
                    <a:pt x="205490" y="179304"/>
                    <a:pt x="197870" y="138346"/>
                  </a:cubicBezTo>
                  <a:cubicBezTo>
                    <a:pt x="180725" y="50716"/>
                    <a:pt x="125480" y="-9291"/>
                    <a:pt x="71187" y="1186"/>
                  </a:cubicBezTo>
                  <a:cubicBezTo>
                    <a:pt x="16895" y="11664"/>
                    <a:pt x="-11680" y="87864"/>
                    <a:pt x="4512" y="174541"/>
                  </a:cubicBezTo>
                  <a:cubicBezTo>
                    <a:pt x="13085" y="215499"/>
                    <a:pt x="29277" y="251694"/>
                    <a:pt x="51185" y="277411"/>
                  </a:cubicBezTo>
                  <a:close/>
                </a:path>
              </a:pathLst>
            </a:custGeom>
            <a:grpFill/>
            <a:ln w="12700" cap="flat">
              <a:noFill/>
              <a:prstDash val="solid"/>
              <a:miter/>
            </a:ln>
          </p:spPr>
          <p:txBody>
            <a:bodyPr rtlCol="0" anchor="ctr"/>
            <a:lstStyle/>
            <a:p>
              <a:endParaRPr lang="zh-CN" altLang="en-US"/>
            </a:p>
          </p:txBody>
        </p:sp>
        <p:sp>
          <p:nvSpPr>
            <p:cNvPr id="45" name="任意多边形: 形状 44">
              <a:extLst>
                <a:ext uri="{FF2B5EF4-FFF2-40B4-BE49-F238E27FC236}">
                  <a16:creationId xmlns:a16="http://schemas.microsoft.com/office/drawing/2014/main" id="{F3794B94-5564-1702-F8D0-6CFF8BC9978E}"/>
                </a:ext>
              </a:extLst>
            </p:cNvPr>
            <p:cNvSpPr/>
            <p:nvPr/>
          </p:nvSpPr>
          <p:spPr>
            <a:xfrm>
              <a:off x="4277873" y="1993049"/>
              <a:ext cx="503037" cy="439342"/>
            </a:xfrm>
            <a:custGeom>
              <a:avLst/>
              <a:gdLst>
                <a:gd name="connsiteX0" fmla="*/ 362979 w 503037"/>
                <a:gd name="connsiteY0" fmla="*/ 51435 h 439342"/>
                <a:gd name="connsiteX1" fmla="*/ 282969 w 503037"/>
                <a:gd name="connsiteY1" fmla="*/ 3810 h 439342"/>
                <a:gd name="connsiteX2" fmla="*/ 254394 w 503037"/>
                <a:gd name="connsiteY2" fmla="*/ 0 h 439342"/>
                <a:gd name="connsiteX3" fmla="*/ 248679 w 503037"/>
                <a:gd name="connsiteY3" fmla="*/ 0 h 439342"/>
                <a:gd name="connsiteX4" fmla="*/ 220104 w 503037"/>
                <a:gd name="connsiteY4" fmla="*/ 3810 h 439342"/>
                <a:gd name="connsiteX5" fmla="*/ 138189 w 503037"/>
                <a:gd name="connsiteY5" fmla="*/ 53340 h 439342"/>
                <a:gd name="connsiteX6" fmla="*/ 55321 w 503037"/>
                <a:gd name="connsiteY6" fmla="*/ 152400 h 439342"/>
                <a:gd name="connsiteX7" fmla="*/ 1029 w 503037"/>
                <a:gd name="connsiteY7" fmla="*/ 288607 h 439342"/>
                <a:gd name="connsiteX8" fmla="*/ 88659 w 503037"/>
                <a:gd name="connsiteY8" fmla="*/ 414338 h 439342"/>
                <a:gd name="connsiteX9" fmla="*/ 174384 w 503037"/>
                <a:gd name="connsiteY9" fmla="*/ 439103 h 439342"/>
                <a:gd name="connsiteX10" fmla="*/ 251536 w 503037"/>
                <a:gd name="connsiteY10" fmla="*/ 419100 h 439342"/>
                <a:gd name="connsiteX11" fmla="*/ 414414 w 503037"/>
                <a:gd name="connsiteY11" fmla="*/ 414338 h 439342"/>
                <a:gd name="connsiteX12" fmla="*/ 502044 w 503037"/>
                <a:gd name="connsiteY12" fmla="*/ 288607 h 439342"/>
                <a:gd name="connsiteX13" fmla="*/ 447751 w 503037"/>
                <a:gd name="connsiteY13" fmla="*/ 153352 h 439342"/>
                <a:gd name="connsiteX14" fmla="*/ 362979 w 503037"/>
                <a:gd name="connsiteY14" fmla="*/ 51435 h 4393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03037" h="439342">
                  <a:moveTo>
                    <a:pt x="362979" y="51435"/>
                  </a:moveTo>
                  <a:cubicBezTo>
                    <a:pt x="358216" y="47625"/>
                    <a:pt x="317259" y="10477"/>
                    <a:pt x="282969" y="3810"/>
                  </a:cubicBezTo>
                  <a:cubicBezTo>
                    <a:pt x="270586" y="952"/>
                    <a:pt x="261061" y="0"/>
                    <a:pt x="254394" y="0"/>
                  </a:cubicBezTo>
                  <a:cubicBezTo>
                    <a:pt x="252489" y="0"/>
                    <a:pt x="250584" y="0"/>
                    <a:pt x="248679" y="0"/>
                  </a:cubicBezTo>
                  <a:cubicBezTo>
                    <a:pt x="241059" y="0"/>
                    <a:pt x="232486" y="1905"/>
                    <a:pt x="220104" y="3810"/>
                  </a:cubicBezTo>
                  <a:cubicBezTo>
                    <a:pt x="184861" y="10477"/>
                    <a:pt x="143904" y="47625"/>
                    <a:pt x="138189" y="53340"/>
                  </a:cubicBezTo>
                  <a:lnTo>
                    <a:pt x="55321" y="152400"/>
                  </a:lnTo>
                  <a:cubicBezTo>
                    <a:pt x="13411" y="197167"/>
                    <a:pt x="-4686" y="242888"/>
                    <a:pt x="1029" y="288607"/>
                  </a:cubicBezTo>
                  <a:cubicBezTo>
                    <a:pt x="11506" y="365760"/>
                    <a:pt x="85801" y="412432"/>
                    <a:pt x="88659" y="414338"/>
                  </a:cubicBezTo>
                  <a:cubicBezTo>
                    <a:pt x="120091" y="432435"/>
                    <a:pt x="149619" y="439103"/>
                    <a:pt x="174384" y="439103"/>
                  </a:cubicBezTo>
                  <a:cubicBezTo>
                    <a:pt x="210579" y="439103"/>
                    <a:pt x="238201" y="426720"/>
                    <a:pt x="251536" y="419100"/>
                  </a:cubicBezTo>
                  <a:cubicBezTo>
                    <a:pt x="274396" y="431482"/>
                    <a:pt x="338214" y="460057"/>
                    <a:pt x="414414" y="414338"/>
                  </a:cubicBezTo>
                  <a:cubicBezTo>
                    <a:pt x="417271" y="412432"/>
                    <a:pt x="491566" y="365760"/>
                    <a:pt x="502044" y="288607"/>
                  </a:cubicBezTo>
                  <a:cubicBezTo>
                    <a:pt x="507759" y="242888"/>
                    <a:pt x="488709" y="197167"/>
                    <a:pt x="447751" y="153352"/>
                  </a:cubicBezTo>
                  <a:lnTo>
                    <a:pt x="362979" y="51435"/>
                  </a:lnTo>
                  <a:close/>
                </a:path>
              </a:pathLst>
            </a:custGeom>
            <a:grpFill/>
            <a:ln w="12700" cap="flat">
              <a:noFill/>
              <a:prstDash val="solid"/>
              <a:miter/>
            </a:ln>
          </p:spPr>
          <p:txBody>
            <a:bodyPr rtlCol="0" anchor="ctr"/>
            <a:lstStyle/>
            <a:p>
              <a:endParaRPr lang="zh-CN" altLang="en-US"/>
            </a:p>
          </p:txBody>
        </p:sp>
      </p:grpSp>
      <p:grpSp>
        <p:nvGrpSpPr>
          <p:cNvPr id="46" name="组合 45">
            <a:extLst>
              <a:ext uri="{FF2B5EF4-FFF2-40B4-BE49-F238E27FC236}">
                <a16:creationId xmlns:a16="http://schemas.microsoft.com/office/drawing/2014/main" id="{A0151D4F-F2CD-0709-385A-8D2960BB2198}"/>
              </a:ext>
            </a:extLst>
          </p:cNvPr>
          <p:cNvGrpSpPr/>
          <p:nvPr/>
        </p:nvGrpSpPr>
        <p:grpSpPr>
          <a:xfrm rot="3842825">
            <a:off x="8165590" y="4076036"/>
            <a:ext cx="483236" cy="511058"/>
            <a:chOff x="4168306" y="1669918"/>
            <a:chExt cx="720964" cy="762473"/>
          </a:xfrm>
          <a:solidFill>
            <a:srgbClr val="FBF6EF"/>
          </a:solidFill>
        </p:grpSpPr>
        <p:sp>
          <p:nvSpPr>
            <p:cNvPr id="47" name="任意多边形: 形状 46">
              <a:extLst>
                <a:ext uri="{FF2B5EF4-FFF2-40B4-BE49-F238E27FC236}">
                  <a16:creationId xmlns:a16="http://schemas.microsoft.com/office/drawing/2014/main" id="{605EF3DB-CE26-D879-016A-02FB2D62521E}"/>
                </a:ext>
              </a:extLst>
            </p:cNvPr>
            <p:cNvSpPr/>
            <p:nvPr/>
          </p:nvSpPr>
          <p:spPr>
            <a:xfrm>
              <a:off x="4711940" y="1905730"/>
              <a:ext cx="177330" cy="232098"/>
            </a:xfrm>
            <a:custGeom>
              <a:avLst/>
              <a:gdLst>
                <a:gd name="connsiteX0" fmla="*/ 136557 w 177330"/>
                <a:gd name="connsiteY0" fmla="*/ 4451 h 232098"/>
                <a:gd name="connsiteX1" fmla="*/ 67024 w 177330"/>
                <a:gd name="connsiteY1" fmla="*/ 15881 h 232098"/>
                <a:gd name="connsiteX2" fmla="*/ 14637 w 177330"/>
                <a:gd name="connsiteY2" fmla="*/ 83509 h 232098"/>
                <a:gd name="connsiteX3" fmla="*/ 40354 w 177330"/>
                <a:gd name="connsiteY3" fmla="*/ 227336 h 232098"/>
                <a:gd name="connsiteX4" fmla="*/ 63214 w 177330"/>
                <a:gd name="connsiteY4" fmla="*/ 232099 h 232098"/>
                <a:gd name="connsiteX5" fmla="*/ 162274 w 177330"/>
                <a:gd name="connsiteY5" fmla="*/ 147326 h 232098"/>
                <a:gd name="connsiteX6" fmla="*/ 136557 w 177330"/>
                <a:gd name="connsiteY6" fmla="*/ 4451 h 232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7330" h="232098">
                  <a:moveTo>
                    <a:pt x="136557" y="4451"/>
                  </a:moveTo>
                  <a:cubicBezTo>
                    <a:pt x="115602" y="-4121"/>
                    <a:pt x="90837" y="-311"/>
                    <a:pt x="67024" y="15881"/>
                  </a:cubicBezTo>
                  <a:cubicBezTo>
                    <a:pt x="45117" y="31121"/>
                    <a:pt x="27019" y="54934"/>
                    <a:pt x="14637" y="83509"/>
                  </a:cubicBezTo>
                  <a:cubicBezTo>
                    <a:pt x="-12033" y="146374"/>
                    <a:pt x="-1556" y="209239"/>
                    <a:pt x="40354" y="227336"/>
                  </a:cubicBezTo>
                  <a:cubicBezTo>
                    <a:pt x="47974" y="230194"/>
                    <a:pt x="55594" y="232099"/>
                    <a:pt x="63214" y="232099"/>
                  </a:cubicBezTo>
                  <a:cubicBezTo>
                    <a:pt x="99409" y="232099"/>
                    <a:pt x="140367" y="199714"/>
                    <a:pt x="162274" y="147326"/>
                  </a:cubicBezTo>
                  <a:cubicBezTo>
                    <a:pt x="189897" y="85414"/>
                    <a:pt x="178467" y="22549"/>
                    <a:pt x="136557" y="4451"/>
                  </a:cubicBezTo>
                  <a:close/>
                </a:path>
              </a:pathLst>
            </a:custGeom>
            <a:grpFill/>
            <a:ln w="12700" cap="flat">
              <a:noFill/>
              <a:prstDash val="solid"/>
              <a:miter/>
            </a:ln>
          </p:spPr>
          <p:txBody>
            <a:bodyPr rtlCol="0" anchor="ctr"/>
            <a:lstStyle/>
            <a:p>
              <a:endParaRPr lang="zh-CN" altLang="en-US"/>
            </a:p>
          </p:txBody>
        </p:sp>
        <p:sp>
          <p:nvSpPr>
            <p:cNvPr id="48" name="任意多边形: 形状 47">
              <a:extLst>
                <a:ext uri="{FF2B5EF4-FFF2-40B4-BE49-F238E27FC236}">
                  <a16:creationId xmlns:a16="http://schemas.microsoft.com/office/drawing/2014/main" id="{061C4FB5-3E67-76F1-D336-0D068282FDF8}"/>
                </a:ext>
              </a:extLst>
            </p:cNvPr>
            <p:cNvSpPr/>
            <p:nvPr/>
          </p:nvSpPr>
          <p:spPr>
            <a:xfrm>
              <a:off x="4168306" y="1905307"/>
              <a:ext cx="176423" cy="233474"/>
            </a:xfrm>
            <a:custGeom>
              <a:avLst/>
              <a:gdLst>
                <a:gd name="connsiteX0" fmla="*/ 136313 w 176423"/>
                <a:gd name="connsiteY0" fmla="*/ 227759 h 233474"/>
                <a:gd name="connsiteX1" fmla="*/ 162030 w 176423"/>
                <a:gd name="connsiteY1" fmla="*/ 83932 h 233474"/>
                <a:gd name="connsiteX2" fmla="*/ 109643 w 176423"/>
                <a:gd name="connsiteY2" fmla="*/ 16304 h 233474"/>
                <a:gd name="connsiteX3" fmla="*/ 40110 w 176423"/>
                <a:gd name="connsiteY3" fmla="*/ 4874 h 233474"/>
                <a:gd name="connsiteX4" fmla="*/ 14393 w 176423"/>
                <a:gd name="connsiteY4" fmla="*/ 148702 h 233474"/>
                <a:gd name="connsiteX5" fmla="*/ 113453 w 176423"/>
                <a:gd name="connsiteY5" fmla="*/ 233474 h 233474"/>
                <a:gd name="connsiteX6" fmla="*/ 136313 w 176423"/>
                <a:gd name="connsiteY6" fmla="*/ 227759 h 2334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6423" h="233474">
                  <a:moveTo>
                    <a:pt x="136313" y="227759"/>
                  </a:moveTo>
                  <a:cubicBezTo>
                    <a:pt x="177270" y="209662"/>
                    <a:pt x="188700" y="146796"/>
                    <a:pt x="162030" y="83932"/>
                  </a:cubicBezTo>
                  <a:cubicBezTo>
                    <a:pt x="149648" y="55357"/>
                    <a:pt x="130598" y="31544"/>
                    <a:pt x="109643" y="16304"/>
                  </a:cubicBezTo>
                  <a:cubicBezTo>
                    <a:pt x="85830" y="112"/>
                    <a:pt x="61065" y="-4651"/>
                    <a:pt x="40110" y="4874"/>
                  </a:cubicBezTo>
                  <a:cubicBezTo>
                    <a:pt x="-847" y="22971"/>
                    <a:pt x="-12277" y="85837"/>
                    <a:pt x="14393" y="148702"/>
                  </a:cubicBezTo>
                  <a:cubicBezTo>
                    <a:pt x="36300" y="200137"/>
                    <a:pt x="77258" y="233474"/>
                    <a:pt x="113453" y="233474"/>
                  </a:cubicBezTo>
                  <a:cubicBezTo>
                    <a:pt x="121073" y="232521"/>
                    <a:pt x="128693" y="231569"/>
                    <a:pt x="136313" y="227759"/>
                  </a:cubicBezTo>
                  <a:close/>
                </a:path>
              </a:pathLst>
            </a:custGeom>
            <a:grpFill/>
            <a:ln w="12700" cap="flat">
              <a:noFill/>
              <a:prstDash val="solid"/>
              <a:miter/>
            </a:ln>
          </p:spPr>
          <p:txBody>
            <a:bodyPr rtlCol="0" anchor="ctr"/>
            <a:lstStyle/>
            <a:p>
              <a:endParaRPr lang="zh-CN" altLang="en-US"/>
            </a:p>
          </p:txBody>
        </p:sp>
        <p:sp>
          <p:nvSpPr>
            <p:cNvPr id="49" name="任意多边形: 形状 48">
              <a:extLst>
                <a:ext uri="{FF2B5EF4-FFF2-40B4-BE49-F238E27FC236}">
                  <a16:creationId xmlns:a16="http://schemas.microsoft.com/office/drawing/2014/main" id="{42731171-3098-E546-1F72-81979F2B00F5}"/>
                </a:ext>
              </a:extLst>
            </p:cNvPr>
            <p:cNvSpPr/>
            <p:nvPr/>
          </p:nvSpPr>
          <p:spPr>
            <a:xfrm>
              <a:off x="4554365" y="1669918"/>
              <a:ext cx="202798" cy="312653"/>
            </a:xfrm>
            <a:custGeom>
              <a:avLst/>
              <a:gdLst>
                <a:gd name="connsiteX0" fmla="*/ 71247 w 202798"/>
                <a:gd name="connsiteY0" fmla="*/ 311701 h 312653"/>
                <a:gd name="connsiteX1" fmla="*/ 83630 w 202798"/>
                <a:gd name="connsiteY1" fmla="*/ 312654 h 312653"/>
                <a:gd name="connsiteX2" fmla="*/ 151257 w 202798"/>
                <a:gd name="connsiteY2" fmla="*/ 276459 h 312653"/>
                <a:gd name="connsiteX3" fmla="*/ 197930 w 202798"/>
                <a:gd name="connsiteY3" fmla="*/ 174541 h 312653"/>
                <a:gd name="connsiteX4" fmla="*/ 131255 w 202798"/>
                <a:gd name="connsiteY4" fmla="*/ 1186 h 312653"/>
                <a:gd name="connsiteX5" fmla="*/ 4572 w 202798"/>
                <a:gd name="connsiteY5" fmla="*/ 138346 h 312653"/>
                <a:gd name="connsiteX6" fmla="*/ 10287 w 202798"/>
                <a:gd name="connsiteY6" fmla="*/ 250741 h 312653"/>
                <a:gd name="connsiteX7" fmla="*/ 71247 w 202798"/>
                <a:gd name="connsiteY7" fmla="*/ 311701 h 3126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2798" h="312653">
                  <a:moveTo>
                    <a:pt x="71247" y="311701"/>
                  </a:moveTo>
                  <a:cubicBezTo>
                    <a:pt x="75057" y="312654"/>
                    <a:pt x="79819" y="312654"/>
                    <a:pt x="83630" y="312654"/>
                  </a:cubicBezTo>
                  <a:cubicBezTo>
                    <a:pt x="106490" y="312654"/>
                    <a:pt x="130302" y="300271"/>
                    <a:pt x="151257" y="276459"/>
                  </a:cubicBezTo>
                  <a:cubicBezTo>
                    <a:pt x="173165" y="250741"/>
                    <a:pt x="190309" y="214546"/>
                    <a:pt x="197930" y="174541"/>
                  </a:cubicBezTo>
                  <a:cubicBezTo>
                    <a:pt x="215075" y="87864"/>
                    <a:pt x="185547" y="11664"/>
                    <a:pt x="131255" y="1186"/>
                  </a:cubicBezTo>
                  <a:cubicBezTo>
                    <a:pt x="76962" y="-9291"/>
                    <a:pt x="21717" y="50716"/>
                    <a:pt x="4572" y="138346"/>
                  </a:cubicBezTo>
                  <a:cubicBezTo>
                    <a:pt x="-3048" y="178351"/>
                    <a:pt x="-1143" y="218356"/>
                    <a:pt x="10287" y="250741"/>
                  </a:cubicBezTo>
                  <a:cubicBezTo>
                    <a:pt x="22669" y="285031"/>
                    <a:pt x="44577" y="306939"/>
                    <a:pt x="71247" y="311701"/>
                  </a:cubicBezTo>
                  <a:close/>
                </a:path>
              </a:pathLst>
            </a:custGeom>
            <a:grpFill/>
            <a:ln w="12700" cap="flat">
              <a:noFill/>
              <a:prstDash val="solid"/>
              <a:miter/>
            </a:ln>
          </p:spPr>
          <p:txBody>
            <a:bodyPr rtlCol="0" anchor="ctr"/>
            <a:lstStyle/>
            <a:p>
              <a:endParaRPr lang="zh-CN" altLang="en-US"/>
            </a:p>
          </p:txBody>
        </p:sp>
        <p:sp>
          <p:nvSpPr>
            <p:cNvPr id="50" name="任意多边形: 形状 49">
              <a:extLst>
                <a:ext uri="{FF2B5EF4-FFF2-40B4-BE49-F238E27FC236}">
                  <a16:creationId xmlns:a16="http://schemas.microsoft.com/office/drawing/2014/main" id="{6505E49F-93F1-A7FB-C780-9888E26ADB73}"/>
                </a:ext>
              </a:extLst>
            </p:cNvPr>
            <p:cNvSpPr/>
            <p:nvPr/>
          </p:nvSpPr>
          <p:spPr>
            <a:xfrm>
              <a:off x="4300107" y="1669918"/>
              <a:ext cx="202441" cy="313606"/>
            </a:xfrm>
            <a:custGeom>
              <a:avLst/>
              <a:gdLst>
                <a:gd name="connsiteX0" fmla="*/ 51185 w 202441"/>
                <a:gd name="connsiteY0" fmla="*/ 277411 h 313606"/>
                <a:gd name="connsiteX1" fmla="*/ 118812 w 202441"/>
                <a:gd name="connsiteY1" fmla="*/ 313606 h 313606"/>
                <a:gd name="connsiteX2" fmla="*/ 131195 w 202441"/>
                <a:gd name="connsiteY2" fmla="*/ 312654 h 313606"/>
                <a:gd name="connsiteX3" fmla="*/ 192155 w 202441"/>
                <a:gd name="connsiteY3" fmla="*/ 250741 h 313606"/>
                <a:gd name="connsiteX4" fmla="*/ 197870 w 202441"/>
                <a:gd name="connsiteY4" fmla="*/ 138346 h 313606"/>
                <a:gd name="connsiteX5" fmla="*/ 71187 w 202441"/>
                <a:gd name="connsiteY5" fmla="*/ 1186 h 313606"/>
                <a:gd name="connsiteX6" fmla="*/ 4512 w 202441"/>
                <a:gd name="connsiteY6" fmla="*/ 174541 h 313606"/>
                <a:gd name="connsiteX7" fmla="*/ 51185 w 202441"/>
                <a:gd name="connsiteY7" fmla="*/ 277411 h 3136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2441" h="313606">
                  <a:moveTo>
                    <a:pt x="51185" y="277411"/>
                  </a:moveTo>
                  <a:cubicBezTo>
                    <a:pt x="72140" y="301224"/>
                    <a:pt x="95000" y="313606"/>
                    <a:pt x="118812" y="313606"/>
                  </a:cubicBezTo>
                  <a:cubicBezTo>
                    <a:pt x="122622" y="313606"/>
                    <a:pt x="127385" y="313606"/>
                    <a:pt x="131195" y="312654"/>
                  </a:cubicBezTo>
                  <a:cubicBezTo>
                    <a:pt x="158817" y="307891"/>
                    <a:pt x="179772" y="285031"/>
                    <a:pt x="192155" y="250741"/>
                  </a:cubicBezTo>
                  <a:cubicBezTo>
                    <a:pt x="203585" y="218356"/>
                    <a:pt x="205490" y="179304"/>
                    <a:pt x="197870" y="138346"/>
                  </a:cubicBezTo>
                  <a:cubicBezTo>
                    <a:pt x="180725" y="50716"/>
                    <a:pt x="125480" y="-9291"/>
                    <a:pt x="71187" y="1186"/>
                  </a:cubicBezTo>
                  <a:cubicBezTo>
                    <a:pt x="16895" y="11664"/>
                    <a:pt x="-11680" y="87864"/>
                    <a:pt x="4512" y="174541"/>
                  </a:cubicBezTo>
                  <a:cubicBezTo>
                    <a:pt x="13085" y="215499"/>
                    <a:pt x="29277" y="251694"/>
                    <a:pt x="51185" y="277411"/>
                  </a:cubicBezTo>
                  <a:close/>
                </a:path>
              </a:pathLst>
            </a:custGeom>
            <a:grpFill/>
            <a:ln w="12700" cap="flat">
              <a:noFill/>
              <a:prstDash val="solid"/>
              <a:miter/>
            </a:ln>
          </p:spPr>
          <p:txBody>
            <a:bodyPr rtlCol="0" anchor="ctr"/>
            <a:lstStyle/>
            <a:p>
              <a:endParaRPr lang="zh-CN" altLang="en-US"/>
            </a:p>
          </p:txBody>
        </p:sp>
        <p:sp>
          <p:nvSpPr>
            <p:cNvPr id="51" name="任意多边形: 形状 50">
              <a:extLst>
                <a:ext uri="{FF2B5EF4-FFF2-40B4-BE49-F238E27FC236}">
                  <a16:creationId xmlns:a16="http://schemas.microsoft.com/office/drawing/2014/main" id="{D8874932-0C08-D31B-7B48-C3BCC4F546BA}"/>
                </a:ext>
              </a:extLst>
            </p:cNvPr>
            <p:cNvSpPr/>
            <p:nvPr/>
          </p:nvSpPr>
          <p:spPr>
            <a:xfrm>
              <a:off x="4277873" y="1993049"/>
              <a:ext cx="503037" cy="439342"/>
            </a:xfrm>
            <a:custGeom>
              <a:avLst/>
              <a:gdLst>
                <a:gd name="connsiteX0" fmla="*/ 362979 w 503037"/>
                <a:gd name="connsiteY0" fmla="*/ 51435 h 439342"/>
                <a:gd name="connsiteX1" fmla="*/ 282969 w 503037"/>
                <a:gd name="connsiteY1" fmla="*/ 3810 h 439342"/>
                <a:gd name="connsiteX2" fmla="*/ 254394 w 503037"/>
                <a:gd name="connsiteY2" fmla="*/ 0 h 439342"/>
                <a:gd name="connsiteX3" fmla="*/ 248679 w 503037"/>
                <a:gd name="connsiteY3" fmla="*/ 0 h 439342"/>
                <a:gd name="connsiteX4" fmla="*/ 220104 w 503037"/>
                <a:gd name="connsiteY4" fmla="*/ 3810 h 439342"/>
                <a:gd name="connsiteX5" fmla="*/ 138189 w 503037"/>
                <a:gd name="connsiteY5" fmla="*/ 53340 h 439342"/>
                <a:gd name="connsiteX6" fmla="*/ 55321 w 503037"/>
                <a:gd name="connsiteY6" fmla="*/ 152400 h 439342"/>
                <a:gd name="connsiteX7" fmla="*/ 1029 w 503037"/>
                <a:gd name="connsiteY7" fmla="*/ 288607 h 439342"/>
                <a:gd name="connsiteX8" fmla="*/ 88659 w 503037"/>
                <a:gd name="connsiteY8" fmla="*/ 414338 h 439342"/>
                <a:gd name="connsiteX9" fmla="*/ 174384 w 503037"/>
                <a:gd name="connsiteY9" fmla="*/ 439103 h 439342"/>
                <a:gd name="connsiteX10" fmla="*/ 251536 w 503037"/>
                <a:gd name="connsiteY10" fmla="*/ 419100 h 439342"/>
                <a:gd name="connsiteX11" fmla="*/ 414414 w 503037"/>
                <a:gd name="connsiteY11" fmla="*/ 414338 h 439342"/>
                <a:gd name="connsiteX12" fmla="*/ 502044 w 503037"/>
                <a:gd name="connsiteY12" fmla="*/ 288607 h 439342"/>
                <a:gd name="connsiteX13" fmla="*/ 447751 w 503037"/>
                <a:gd name="connsiteY13" fmla="*/ 153352 h 439342"/>
                <a:gd name="connsiteX14" fmla="*/ 362979 w 503037"/>
                <a:gd name="connsiteY14" fmla="*/ 51435 h 4393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03037" h="439342">
                  <a:moveTo>
                    <a:pt x="362979" y="51435"/>
                  </a:moveTo>
                  <a:cubicBezTo>
                    <a:pt x="358216" y="47625"/>
                    <a:pt x="317259" y="10477"/>
                    <a:pt x="282969" y="3810"/>
                  </a:cubicBezTo>
                  <a:cubicBezTo>
                    <a:pt x="270586" y="952"/>
                    <a:pt x="261061" y="0"/>
                    <a:pt x="254394" y="0"/>
                  </a:cubicBezTo>
                  <a:cubicBezTo>
                    <a:pt x="252489" y="0"/>
                    <a:pt x="250584" y="0"/>
                    <a:pt x="248679" y="0"/>
                  </a:cubicBezTo>
                  <a:cubicBezTo>
                    <a:pt x="241059" y="0"/>
                    <a:pt x="232486" y="1905"/>
                    <a:pt x="220104" y="3810"/>
                  </a:cubicBezTo>
                  <a:cubicBezTo>
                    <a:pt x="184861" y="10477"/>
                    <a:pt x="143904" y="47625"/>
                    <a:pt x="138189" y="53340"/>
                  </a:cubicBezTo>
                  <a:lnTo>
                    <a:pt x="55321" y="152400"/>
                  </a:lnTo>
                  <a:cubicBezTo>
                    <a:pt x="13411" y="197167"/>
                    <a:pt x="-4686" y="242888"/>
                    <a:pt x="1029" y="288607"/>
                  </a:cubicBezTo>
                  <a:cubicBezTo>
                    <a:pt x="11506" y="365760"/>
                    <a:pt x="85801" y="412432"/>
                    <a:pt x="88659" y="414338"/>
                  </a:cubicBezTo>
                  <a:cubicBezTo>
                    <a:pt x="120091" y="432435"/>
                    <a:pt x="149619" y="439103"/>
                    <a:pt x="174384" y="439103"/>
                  </a:cubicBezTo>
                  <a:cubicBezTo>
                    <a:pt x="210579" y="439103"/>
                    <a:pt x="238201" y="426720"/>
                    <a:pt x="251536" y="419100"/>
                  </a:cubicBezTo>
                  <a:cubicBezTo>
                    <a:pt x="274396" y="431482"/>
                    <a:pt x="338214" y="460057"/>
                    <a:pt x="414414" y="414338"/>
                  </a:cubicBezTo>
                  <a:cubicBezTo>
                    <a:pt x="417271" y="412432"/>
                    <a:pt x="491566" y="365760"/>
                    <a:pt x="502044" y="288607"/>
                  </a:cubicBezTo>
                  <a:cubicBezTo>
                    <a:pt x="507759" y="242888"/>
                    <a:pt x="488709" y="197167"/>
                    <a:pt x="447751" y="153352"/>
                  </a:cubicBezTo>
                  <a:lnTo>
                    <a:pt x="362979" y="51435"/>
                  </a:lnTo>
                  <a:close/>
                </a:path>
              </a:pathLst>
            </a:custGeom>
            <a:grpFill/>
            <a:ln w="12700" cap="flat">
              <a:noFill/>
              <a:prstDash val="solid"/>
              <a:miter/>
            </a:ln>
          </p:spPr>
          <p:txBody>
            <a:bodyPr rtlCol="0" anchor="ctr"/>
            <a:lstStyle/>
            <a:p>
              <a:endParaRPr lang="zh-CN" altLang="en-US"/>
            </a:p>
          </p:txBody>
        </p:sp>
      </p:grpSp>
      <p:grpSp>
        <p:nvGrpSpPr>
          <p:cNvPr id="52" name="组合 51">
            <a:extLst>
              <a:ext uri="{FF2B5EF4-FFF2-40B4-BE49-F238E27FC236}">
                <a16:creationId xmlns:a16="http://schemas.microsoft.com/office/drawing/2014/main" id="{2B509769-87EF-8464-AD5F-705289977656}"/>
              </a:ext>
            </a:extLst>
          </p:cNvPr>
          <p:cNvGrpSpPr/>
          <p:nvPr/>
        </p:nvGrpSpPr>
        <p:grpSpPr>
          <a:xfrm rot="18132399">
            <a:off x="6620687" y="5677130"/>
            <a:ext cx="483236" cy="511058"/>
            <a:chOff x="4168306" y="1669918"/>
            <a:chExt cx="720964" cy="762473"/>
          </a:xfrm>
          <a:solidFill>
            <a:srgbClr val="FBF6EF"/>
          </a:solidFill>
        </p:grpSpPr>
        <p:sp>
          <p:nvSpPr>
            <p:cNvPr id="53" name="任意多边形: 形状 52">
              <a:extLst>
                <a:ext uri="{FF2B5EF4-FFF2-40B4-BE49-F238E27FC236}">
                  <a16:creationId xmlns:a16="http://schemas.microsoft.com/office/drawing/2014/main" id="{6AF3C65C-71F7-3B73-22E4-55716A27ABAA}"/>
                </a:ext>
              </a:extLst>
            </p:cNvPr>
            <p:cNvSpPr/>
            <p:nvPr/>
          </p:nvSpPr>
          <p:spPr>
            <a:xfrm>
              <a:off x="4711940" y="1905730"/>
              <a:ext cx="177330" cy="232098"/>
            </a:xfrm>
            <a:custGeom>
              <a:avLst/>
              <a:gdLst>
                <a:gd name="connsiteX0" fmla="*/ 136557 w 177330"/>
                <a:gd name="connsiteY0" fmla="*/ 4451 h 232098"/>
                <a:gd name="connsiteX1" fmla="*/ 67024 w 177330"/>
                <a:gd name="connsiteY1" fmla="*/ 15881 h 232098"/>
                <a:gd name="connsiteX2" fmla="*/ 14637 w 177330"/>
                <a:gd name="connsiteY2" fmla="*/ 83509 h 232098"/>
                <a:gd name="connsiteX3" fmla="*/ 40354 w 177330"/>
                <a:gd name="connsiteY3" fmla="*/ 227336 h 232098"/>
                <a:gd name="connsiteX4" fmla="*/ 63214 w 177330"/>
                <a:gd name="connsiteY4" fmla="*/ 232099 h 232098"/>
                <a:gd name="connsiteX5" fmla="*/ 162274 w 177330"/>
                <a:gd name="connsiteY5" fmla="*/ 147326 h 232098"/>
                <a:gd name="connsiteX6" fmla="*/ 136557 w 177330"/>
                <a:gd name="connsiteY6" fmla="*/ 4451 h 232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7330" h="232098">
                  <a:moveTo>
                    <a:pt x="136557" y="4451"/>
                  </a:moveTo>
                  <a:cubicBezTo>
                    <a:pt x="115602" y="-4121"/>
                    <a:pt x="90837" y="-311"/>
                    <a:pt x="67024" y="15881"/>
                  </a:cubicBezTo>
                  <a:cubicBezTo>
                    <a:pt x="45117" y="31121"/>
                    <a:pt x="27019" y="54934"/>
                    <a:pt x="14637" y="83509"/>
                  </a:cubicBezTo>
                  <a:cubicBezTo>
                    <a:pt x="-12033" y="146374"/>
                    <a:pt x="-1556" y="209239"/>
                    <a:pt x="40354" y="227336"/>
                  </a:cubicBezTo>
                  <a:cubicBezTo>
                    <a:pt x="47974" y="230194"/>
                    <a:pt x="55594" y="232099"/>
                    <a:pt x="63214" y="232099"/>
                  </a:cubicBezTo>
                  <a:cubicBezTo>
                    <a:pt x="99409" y="232099"/>
                    <a:pt x="140367" y="199714"/>
                    <a:pt x="162274" y="147326"/>
                  </a:cubicBezTo>
                  <a:cubicBezTo>
                    <a:pt x="189897" y="85414"/>
                    <a:pt x="178467" y="22549"/>
                    <a:pt x="136557" y="4451"/>
                  </a:cubicBezTo>
                  <a:close/>
                </a:path>
              </a:pathLst>
            </a:custGeom>
            <a:grpFill/>
            <a:ln w="12700" cap="flat">
              <a:noFill/>
              <a:prstDash val="solid"/>
              <a:miter/>
            </a:ln>
          </p:spPr>
          <p:txBody>
            <a:bodyPr rtlCol="0" anchor="ctr"/>
            <a:lstStyle/>
            <a:p>
              <a:endParaRPr lang="zh-CN" altLang="en-US"/>
            </a:p>
          </p:txBody>
        </p:sp>
        <p:sp>
          <p:nvSpPr>
            <p:cNvPr id="54" name="任意多边形: 形状 53">
              <a:extLst>
                <a:ext uri="{FF2B5EF4-FFF2-40B4-BE49-F238E27FC236}">
                  <a16:creationId xmlns:a16="http://schemas.microsoft.com/office/drawing/2014/main" id="{9E3AE9D0-0438-C242-CEB4-C3D1201F68A4}"/>
                </a:ext>
              </a:extLst>
            </p:cNvPr>
            <p:cNvSpPr/>
            <p:nvPr/>
          </p:nvSpPr>
          <p:spPr>
            <a:xfrm>
              <a:off x="4168306" y="1905307"/>
              <a:ext cx="176423" cy="233474"/>
            </a:xfrm>
            <a:custGeom>
              <a:avLst/>
              <a:gdLst>
                <a:gd name="connsiteX0" fmla="*/ 136313 w 176423"/>
                <a:gd name="connsiteY0" fmla="*/ 227759 h 233474"/>
                <a:gd name="connsiteX1" fmla="*/ 162030 w 176423"/>
                <a:gd name="connsiteY1" fmla="*/ 83932 h 233474"/>
                <a:gd name="connsiteX2" fmla="*/ 109643 w 176423"/>
                <a:gd name="connsiteY2" fmla="*/ 16304 h 233474"/>
                <a:gd name="connsiteX3" fmla="*/ 40110 w 176423"/>
                <a:gd name="connsiteY3" fmla="*/ 4874 h 233474"/>
                <a:gd name="connsiteX4" fmla="*/ 14393 w 176423"/>
                <a:gd name="connsiteY4" fmla="*/ 148702 h 233474"/>
                <a:gd name="connsiteX5" fmla="*/ 113453 w 176423"/>
                <a:gd name="connsiteY5" fmla="*/ 233474 h 233474"/>
                <a:gd name="connsiteX6" fmla="*/ 136313 w 176423"/>
                <a:gd name="connsiteY6" fmla="*/ 227759 h 2334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6423" h="233474">
                  <a:moveTo>
                    <a:pt x="136313" y="227759"/>
                  </a:moveTo>
                  <a:cubicBezTo>
                    <a:pt x="177270" y="209662"/>
                    <a:pt x="188700" y="146796"/>
                    <a:pt x="162030" y="83932"/>
                  </a:cubicBezTo>
                  <a:cubicBezTo>
                    <a:pt x="149648" y="55357"/>
                    <a:pt x="130598" y="31544"/>
                    <a:pt x="109643" y="16304"/>
                  </a:cubicBezTo>
                  <a:cubicBezTo>
                    <a:pt x="85830" y="112"/>
                    <a:pt x="61065" y="-4651"/>
                    <a:pt x="40110" y="4874"/>
                  </a:cubicBezTo>
                  <a:cubicBezTo>
                    <a:pt x="-847" y="22971"/>
                    <a:pt x="-12277" y="85837"/>
                    <a:pt x="14393" y="148702"/>
                  </a:cubicBezTo>
                  <a:cubicBezTo>
                    <a:pt x="36300" y="200137"/>
                    <a:pt x="77258" y="233474"/>
                    <a:pt x="113453" y="233474"/>
                  </a:cubicBezTo>
                  <a:cubicBezTo>
                    <a:pt x="121073" y="232521"/>
                    <a:pt x="128693" y="231569"/>
                    <a:pt x="136313" y="227759"/>
                  </a:cubicBezTo>
                  <a:close/>
                </a:path>
              </a:pathLst>
            </a:custGeom>
            <a:grpFill/>
            <a:ln w="12700" cap="flat">
              <a:noFill/>
              <a:prstDash val="solid"/>
              <a:miter/>
            </a:ln>
          </p:spPr>
          <p:txBody>
            <a:bodyPr rtlCol="0" anchor="ctr"/>
            <a:lstStyle/>
            <a:p>
              <a:endParaRPr lang="zh-CN" altLang="en-US"/>
            </a:p>
          </p:txBody>
        </p:sp>
        <p:sp>
          <p:nvSpPr>
            <p:cNvPr id="55" name="任意多边形: 形状 54">
              <a:extLst>
                <a:ext uri="{FF2B5EF4-FFF2-40B4-BE49-F238E27FC236}">
                  <a16:creationId xmlns:a16="http://schemas.microsoft.com/office/drawing/2014/main" id="{A9882B99-71AB-5947-9202-097CE4D14BE4}"/>
                </a:ext>
              </a:extLst>
            </p:cNvPr>
            <p:cNvSpPr/>
            <p:nvPr/>
          </p:nvSpPr>
          <p:spPr>
            <a:xfrm>
              <a:off x="4554365" y="1669918"/>
              <a:ext cx="202798" cy="312653"/>
            </a:xfrm>
            <a:custGeom>
              <a:avLst/>
              <a:gdLst>
                <a:gd name="connsiteX0" fmla="*/ 71247 w 202798"/>
                <a:gd name="connsiteY0" fmla="*/ 311701 h 312653"/>
                <a:gd name="connsiteX1" fmla="*/ 83630 w 202798"/>
                <a:gd name="connsiteY1" fmla="*/ 312654 h 312653"/>
                <a:gd name="connsiteX2" fmla="*/ 151257 w 202798"/>
                <a:gd name="connsiteY2" fmla="*/ 276459 h 312653"/>
                <a:gd name="connsiteX3" fmla="*/ 197930 w 202798"/>
                <a:gd name="connsiteY3" fmla="*/ 174541 h 312653"/>
                <a:gd name="connsiteX4" fmla="*/ 131255 w 202798"/>
                <a:gd name="connsiteY4" fmla="*/ 1186 h 312653"/>
                <a:gd name="connsiteX5" fmla="*/ 4572 w 202798"/>
                <a:gd name="connsiteY5" fmla="*/ 138346 h 312653"/>
                <a:gd name="connsiteX6" fmla="*/ 10287 w 202798"/>
                <a:gd name="connsiteY6" fmla="*/ 250741 h 312653"/>
                <a:gd name="connsiteX7" fmla="*/ 71247 w 202798"/>
                <a:gd name="connsiteY7" fmla="*/ 311701 h 3126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2798" h="312653">
                  <a:moveTo>
                    <a:pt x="71247" y="311701"/>
                  </a:moveTo>
                  <a:cubicBezTo>
                    <a:pt x="75057" y="312654"/>
                    <a:pt x="79819" y="312654"/>
                    <a:pt x="83630" y="312654"/>
                  </a:cubicBezTo>
                  <a:cubicBezTo>
                    <a:pt x="106490" y="312654"/>
                    <a:pt x="130302" y="300271"/>
                    <a:pt x="151257" y="276459"/>
                  </a:cubicBezTo>
                  <a:cubicBezTo>
                    <a:pt x="173165" y="250741"/>
                    <a:pt x="190309" y="214546"/>
                    <a:pt x="197930" y="174541"/>
                  </a:cubicBezTo>
                  <a:cubicBezTo>
                    <a:pt x="215075" y="87864"/>
                    <a:pt x="185547" y="11664"/>
                    <a:pt x="131255" y="1186"/>
                  </a:cubicBezTo>
                  <a:cubicBezTo>
                    <a:pt x="76962" y="-9291"/>
                    <a:pt x="21717" y="50716"/>
                    <a:pt x="4572" y="138346"/>
                  </a:cubicBezTo>
                  <a:cubicBezTo>
                    <a:pt x="-3048" y="178351"/>
                    <a:pt x="-1143" y="218356"/>
                    <a:pt x="10287" y="250741"/>
                  </a:cubicBezTo>
                  <a:cubicBezTo>
                    <a:pt x="22669" y="285031"/>
                    <a:pt x="44577" y="306939"/>
                    <a:pt x="71247" y="311701"/>
                  </a:cubicBezTo>
                  <a:close/>
                </a:path>
              </a:pathLst>
            </a:custGeom>
            <a:grpFill/>
            <a:ln w="12700" cap="flat">
              <a:noFill/>
              <a:prstDash val="solid"/>
              <a:miter/>
            </a:ln>
          </p:spPr>
          <p:txBody>
            <a:bodyPr rtlCol="0" anchor="ctr"/>
            <a:lstStyle/>
            <a:p>
              <a:endParaRPr lang="zh-CN" altLang="en-US"/>
            </a:p>
          </p:txBody>
        </p:sp>
        <p:sp>
          <p:nvSpPr>
            <p:cNvPr id="56" name="任意多边形: 形状 55">
              <a:extLst>
                <a:ext uri="{FF2B5EF4-FFF2-40B4-BE49-F238E27FC236}">
                  <a16:creationId xmlns:a16="http://schemas.microsoft.com/office/drawing/2014/main" id="{0F3A99B4-CC58-3C10-91C2-D46C514B90A4}"/>
                </a:ext>
              </a:extLst>
            </p:cNvPr>
            <p:cNvSpPr/>
            <p:nvPr/>
          </p:nvSpPr>
          <p:spPr>
            <a:xfrm>
              <a:off x="4300107" y="1669918"/>
              <a:ext cx="202441" cy="313606"/>
            </a:xfrm>
            <a:custGeom>
              <a:avLst/>
              <a:gdLst>
                <a:gd name="connsiteX0" fmla="*/ 51185 w 202441"/>
                <a:gd name="connsiteY0" fmla="*/ 277411 h 313606"/>
                <a:gd name="connsiteX1" fmla="*/ 118812 w 202441"/>
                <a:gd name="connsiteY1" fmla="*/ 313606 h 313606"/>
                <a:gd name="connsiteX2" fmla="*/ 131195 w 202441"/>
                <a:gd name="connsiteY2" fmla="*/ 312654 h 313606"/>
                <a:gd name="connsiteX3" fmla="*/ 192155 w 202441"/>
                <a:gd name="connsiteY3" fmla="*/ 250741 h 313606"/>
                <a:gd name="connsiteX4" fmla="*/ 197870 w 202441"/>
                <a:gd name="connsiteY4" fmla="*/ 138346 h 313606"/>
                <a:gd name="connsiteX5" fmla="*/ 71187 w 202441"/>
                <a:gd name="connsiteY5" fmla="*/ 1186 h 313606"/>
                <a:gd name="connsiteX6" fmla="*/ 4512 w 202441"/>
                <a:gd name="connsiteY6" fmla="*/ 174541 h 313606"/>
                <a:gd name="connsiteX7" fmla="*/ 51185 w 202441"/>
                <a:gd name="connsiteY7" fmla="*/ 277411 h 3136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2441" h="313606">
                  <a:moveTo>
                    <a:pt x="51185" y="277411"/>
                  </a:moveTo>
                  <a:cubicBezTo>
                    <a:pt x="72140" y="301224"/>
                    <a:pt x="95000" y="313606"/>
                    <a:pt x="118812" y="313606"/>
                  </a:cubicBezTo>
                  <a:cubicBezTo>
                    <a:pt x="122622" y="313606"/>
                    <a:pt x="127385" y="313606"/>
                    <a:pt x="131195" y="312654"/>
                  </a:cubicBezTo>
                  <a:cubicBezTo>
                    <a:pt x="158817" y="307891"/>
                    <a:pt x="179772" y="285031"/>
                    <a:pt x="192155" y="250741"/>
                  </a:cubicBezTo>
                  <a:cubicBezTo>
                    <a:pt x="203585" y="218356"/>
                    <a:pt x="205490" y="179304"/>
                    <a:pt x="197870" y="138346"/>
                  </a:cubicBezTo>
                  <a:cubicBezTo>
                    <a:pt x="180725" y="50716"/>
                    <a:pt x="125480" y="-9291"/>
                    <a:pt x="71187" y="1186"/>
                  </a:cubicBezTo>
                  <a:cubicBezTo>
                    <a:pt x="16895" y="11664"/>
                    <a:pt x="-11680" y="87864"/>
                    <a:pt x="4512" y="174541"/>
                  </a:cubicBezTo>
                  <a:cubicBezTo>
                    <a:pt x="13085" y="215499"/>
                    <a:pt x="29277" y="251694"/>
                    <a:pt x="51185" y="277411"/>
                  </a:cubicBezTo>
                  <a:close/>
                </a:path>
              </a:pathLst>
            </a:custGeom>
            <a:grpFill/>
            <a:ln w="12700" cap="flat">
              <a:noFill/>
              <a:prstDash val="solid"/>
              <a:miter/>
            </a:ln>
          </p:spPr>
          <p:txBody>
            <a:bodyPr rtlCol="0" anchor="ctr"/>
            <a:lstStyle/>
            <a:p>
              <a:endParaRPr lang="zh-CN" altLang="en-US"/>
            </a:p>
          </p:txBody>
        </p:sp>
        <p:sp>
          <p:nvSpPr>
            <p:cNvPr id="57" name="任意多边形: 形状 56">
              <a:extLst>
                <a:ext uri="{FF2B5EF4-FFF2-40B4-BE49-F238E27FC236}">
                  <a16:creationId xmlns:a16="http://schemas.microsoft.com/office/drawing/2014/main" id="{49D95092-FBEB-9812-5E5F-3B8B87C8FAB4}"/>
                </a:ext>
              </a:extLst>
            </p:cNvPr>
            <p:cNvSpPr/>
            <p:nvPr/>
          </p:nvSpPr>
          <p:spPr>
            <a:xfrm>
              <a:off x="4277873" y="1993049"/>
              <a:ext cx="503037" cy="439342"/>
            </a:xfrm>
            <a:custGeom>
              <a:avLst/>
              <a:gdLst>
                <a:gd name="connsiteX0" fmla="*/ 362979 w 503037"/>
                <a:gd name="connsiteY0" fmla="*/ 51435 h 439342"/>
                <a:gd name="connsiteX1" fmla="*/ 282969 w 503037"/>
                <a:gd name="connsiteY1" fmla="*/ 3810 h 439342"/>
                <a:gd name="connsiteX2" fmla="*/ 254394 w 503037"/>
                <a:gd name="connsiteY2" fmla="*/ 0 h 439342"/>
                <a:gd name="connsiteX3" fmla="*/ 248679 w 503037"/>
                <a:gd name="connsiteY3" fmla="*/ 0 h 439342"/>
                <a:gd name="connsiteX4" fmla="*/ 220104 w 503037"/>
                <a:gd name="connsiteY4" fmla="*/ 3810 h 439342"/>
                <a:gd name="connsiteX5" fmla="*/ 138189 w 503037"/>
                <a:gd name="connsiteY5" fmla="*/ 53340 h 439342"/>
                <a:gd name="connsiteX6" fmla="*/ 55321 w 503037"/>
                <a:gd name="connsiteY6" fmla="*/ 152400 h 439342"/>
                <a:gd name="connsiteX7" fmla="*/ 1029 w 503037"/>
                <a:gd name="connsiteY7" fmla="*/ 288607 h 439342"/>
                <a:gd name="connsiteX8" fmla="*/ 88659 w 503037"/>
                <a:gd name="connsiteY8" fmla="*/ 414338 h 439342"/>
                <a:gd name="connsiteX9" fmla="*/ 174384 w 503037"/>
                <a:gd name="connsiteY9" fmla="*/ 439103 h 439342"/>
                <a:gd name="connsiteX10" fmla="*/ 251536 w 503037"/>
                <a:gd name="connsiteY10" fmla="*/ 419100 h 439342"/>
                <a:gd name="connsiteX11" fmla="*/ 414414 w 503037"/>
                <a:gd name="connsiteY11" fmla="*/ 414338 h 439342"/>
                <a:gd name="connsiteX12" fmla="*/ 502044 w 503037"/>
                <a:gd name="connsiteY12" fmla="*/ 288607 h 439342"/>
                <a:gd name="connsiteX13" fmla="*/ 447751 w 503037"/>
                <a:gd name="connsiteY13" fmla="*/ 153352 h 439342"/>
                <a:gd name="connsiteX14" fmla="*/ 362979 w 503037"/>
                <a:gd name="connsiteY14" fmla="*/ 51435 h 4393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03037" h="439342">
                  <a:moveTo>
                    <a:pt x="362979" y="51435"/>
                  </a:moveTo>
                  <a:cubicBezTo>
                    <a:pt x="358216" y="47625"/>
                    <a:pt x="317259" y="10477"/>
                    <a:pt x="282969" y="3810"/>
                  </a:cubicBezTo>
                  <a:cubicBezTo>
                    <a:pt x="270586" y="952"/>
                    <a:pt x="261061" y="0"/>
                    <a:pt x="254394" y="0"/>
                  </a:cubicBezTo>
                  <a:cubicBezTo>
                    <a:pt x="252489" y="0"/>
                    <a:pt x="250584" y="0"/>
                    <a:pt x="248679" y="0"/>
                  </a:cubicBezTo>
                  <a:cubicBezTo>
                    <a:pt x="241059" y="0"/>
                    <a:pt x="232486" y="1905"/>
                    <a:pt x="220104" y="3810"/>
                  </a:cubicBezTo>
                  <a:cubicBezTo>
                    <a:pt x="184861" y="10477"/>
                    <a:pt x="143904" y="47625"/>
                    <a:pt x="138189" y="53340"/>
                  </a:cubicBezTo>
                  <a:lnTo>
                    <a:pt x="55321" y="152400"/>
                  </a:lnTo>
                  <a:cubicBezTo>
                    <a:pt x="13411" y="197167"/>
                    <a:pt x="-4686" y="242888"/>
                    <a:pt x="1029" y="288607"/>
                  </a:cubicBezTo>
                  <a:cubicBezTo>
                    <a:pt x="11506" y="365760"/>
                    <a:pt x="85801" y="412432"/>
                    <a:pt x="88659" y="414338"/>
                  </a:cubicBezTo>
                  <a:cubicBezTo>
                    <a:pt x="120091" y="432435"/>
                    <a:pt x="149619" y="439103"/>
                    <a:pt x="174384" y="439103"/>
                  </a:cubicBezTo>
                  <a:cubicBezTo>
                    <a:pt x="210579" y="439103"/>
                    <a:pt x="238201" y="426720"/>
                    <a:pt x="251536" y="419100"/>
                  </a:cubicBezTo>
                  <a:cubicBezTo>
                    <a:pt x="274396" y="431482"/>
                    <a:pt x="338214" y="460057"/>
                    <a:pt x="414414" y="414338"/>
                  </a:cubicBezTo>
                  <a:cubicBezTo>
                    <a:pt x="417271" y="412432"/>
                    <a:pt x="491566" y="365760"/>
                    <a:pt x="502044" y="288607"/>
                  </a:cubicBezTo>
                  <a:cubicBezTo>
                    <a:pt x="507759" y="242888"/>
                    <a:pt x="488709" y="197167"/>
                    <a:pt x="447751" y="153352"/>
                  </a:cubicBezTo>
                  <a:lnTo>
                    <a:pt x="362979" y="51435"/>
                  </a:lnTo>
                  <a:close/>
                </a:path>
              </a:pathLst>
            </a:custGeom>
            <a:grpFill/>
            <a:ln w="12700" cap="flat">
              <a:noFill/>
              <a:prstDash val="solid"/>
              <a:miter/>
            </a:ln>
          </p:spPr>
          <p:txBody>
            <a:bodyPr rtlCol="0" anchor="ctr"/>
            <a:lstStyle/>
            <a:p>
              <a:endParaRPr lang="zh-CN" altLang="en-US"/>
            </a:p>
          </p:txBody>
        </p:sp>
      </p:grpSp>
      <p:grpSp>
        <p:nvGrpSpPr>
          <p:cNvPr id="58" name="组合 57">
            <a:extLst>
              <a:ext uri="{FF2B5EF4-FFF2-40B4-BE49-F238E27FC236}">
                <a16:creationId xmlns:a16="http://schemas.microsoft.com/office/drawing/2014/main" id="{490BC309-1182-1DF7-548F-25A1A1AE821E}"/>
              </a:ext>
            </a:extLst>
          </p:cNvPr>
          <p:cNvGrpSpPr/>
          <p:nvPr/>
        </p:nvGrpSpPr>
        <p:grpSpPr>
          <a:xfrm rot="1977112">
            <a:off x="8174959" y="5435814"/>
            <a:ext cx="306081" cy="323703"/>
            <a:chOff x="4168306" y="1669918"/>
            <a:chExt cx="720964" cy="762473"/>
          </a:xfrm>
          <a:solidFill>
            <a:srgbClr val="FBF6EF"/>
          </a:solidFill>
        </p:grpSpPr>
        <p:sp>
          <p:nvSpPr>
            <p:cNvPr id="59" name="任意多边形: 形状 58">
              <a:extLst>
                <a:ext uri="{FF2B5EF4-FFF2-40B4-BE49-F238E27FC236}">
                  <a16:creationId xmlns:a16="http://schemas.microsoft.com/office/drawing/2014/main" id="{4AA8105C-64D5-83B2-66D4-39AAC36AD61A}"/>
                </a:ext>
              </a:extLst>
            </p:cNvPr>
            <p:cNvSpPr/>
            <p:nvPr/>
          </p:nvSpPr>
          <p:spPr>
            <a:xfrm>
              <a:off x="4711940" y="1905730"/>
              <a:ext cx="177330" cy="232098"/>
            </a:xfrm>
            <a:custGeom>
              <a:avLst/>
              <a:gdLst>
                <a:gd name="connsiteX0" fmla="*/ 136557 w 177330"/>
                <a:gd name="connsiteY0" fmla="*/ 4451 h 232098"/>
                <a:gd name="connsiteX1" fmla="*/ 67024 w 177330"/>
                <a:gd name="connsiteY1" fmla="*/ 15881 h 232098"/>
                <a:gd name="connsiteX2" fmla="*/ 14637 w 177330"/>
                <a:gd name="connsiteY2" fmla="*/ 83509 h 232098"/>
                <a:gd name="connsiteX3" fmla="*/ 40354 w 177330"/>
                <a:gd name="connsiteY3" fmla="*/ 227336 h 232098"/>
                <a:gd name="connsiteX4" fmla="*/ 63214 w 177330"/>
                <a:gd name="connsiteY4" fmla="*/ 232099 h 232098"/>
                <a:gd name="connsiteX5" fmla="*/ 162274 w 177330"/>
                <a:gd name="connsiteY5" fmla="*/ 147326 h 232098"/>
                <a:gd name="connsiteX6" fmla="*/ 136557 w 177330"/>
                <a:gd name="connsiteY6" fmla="*/ 4451 h 232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7330" h="232098">
                  <a:moveTo>
                    <a:pt x="136557" y="4451"/>
                  </a:moveTo>
                  <a:cubicBezTo>
                    <a:pt x="115602" y="-4121"/>
                    <a:pt x="90837" y="-311"/>
                    <a:pt x="67024" y="15881"/>
                  </a:cubicBezTo>
                  <a:cubicBezTo>
                    <a:pt x="45117" y="31121"/>
                    <a:pt x="27019" y="54934"/>
                    <a:pt x="14637" y="83509"/>
                  </a:cubicBezTo>
                  <a:cubicBezTo>
                    <a:pt x="-12033" y="146374"/>
                    <a:pt x="-1556" y="209239"/>
                    <a:pt x="40354" y="227336"/>
                  </a:cubicBezTo>
                  <a:cubicBezTo>
                    <a:pt x="47974" y="230194"/>
                    <a:pt x="55594" y="232099"/>
                    <a:pt x="63214" y="232099"/>
                  </a:cubicBezTo>
                  <a:cubicBezTo>
                    <a:pt x="99409" y="232099"/>
                    <a:pt x="140367" y="199714"/>
                    <a:pt x="162274" y="147326"/>
                  </a:cubicBezTo>
                  <a:cubicBezTo>
                    <a:pt x="189897" y="85414"/>
                    <a:pt x="178467" y="22549"/>
                    <a:pt x="136557" y="4451"/>
                  </a:cubicBezTo>
                  <a:close/>
                </a:path>
              </a:pathLst>
            </a:custGeom>
            <a:grpFill/>
            <a:ln w="12700" cap="flat">
              <a:noFill/>
              <a:prstDash val="solid"/>
              <a:miter/>
            </a:ln>
          </p:spPr>
          <p:txBody>
            <a:bodyPr rtlCol="0" anchor="ctr"/>
            <a:lstStyle/>
            <a:p>
              <a:endParaRPr lang="zh-CN" altLang="en-US"/>
            </a:p>
          </p:txBody>
        </p:sp>
        <p:sp>
          <p:nvSpPr>
            <p:cNvPr id="60" name="任意多边形: 形状 59">
              <a:extLst>
                <a:ext uri="{FF2B5EF4-FFF2-40B4-BE49-F238E27FC236}">
                  <a16:creationId xmlns:a16="http://schemas.microsoft.com/office/drawing/2014/main" id="{A94B1313-3916-D07B-CFE4-8D6BC6029FE9}"/>
                </a:ext>
              </a:extLst>
            </p:cNvPr>
            <p:cNvSpPr/>
            <p:nvPr/>
          </p:nvSpPr>
          <p:spPr>
            <a:xfrm>
              <a:off x="4168306" y="1905307"/>
              <a:ext cx="176423" cy="233474"/>
            </a:xfrm>
            <a:custGeom>
              <a:avLst/>
              <a:gdLst>
                <a:gd name="connsiteX0" fmla="*/ 136313 w 176423"/>
                <a:gd name="connsiteY0" fmla="*/ 227759 h 233474"/>
                <a:gd name="connsiteX1" fmla="*/ 162030 w 176423"/>
                <a:gd name="connsiteY1" fmla="*/ 83932 h 233474"/>
                <a:gd name="connsiteX2" fmla="*/ 109643 w 176423"/>
                <a:gd name="connsiteY2" fmla="*/ 16304 h 233474"/>
                <a:gd name="connsiteX3" fmla="*/ 40110 w 176423"/>
                <a:gd name="connsiteY3" fmla="*/ 4874 h 233474"/>
                <a:gd name="connsiteX4" fmla="*/ 14393 w 176423"/>
                <a:gd name="connsiteY4" fmla="*/ 148702 h 233474"/>
                <a:gd name="connsiteX5" fmla="*/ 113453 w 176423"/>
                <a:gd name="connsiteY5" fmla="*/ 233474 h 233474"/>
                <a:gd name="connsiteX6" fmla="*/ 136313 w 176423"/>
                <a:gd name="connsiteY6" fmla="*/ 227759 h 2334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6423" h="233474">
                  <a:moveTo>
                    <a:pt x="136313" y="227759"/>
                  </a:moveTo>
                  <a:cubicBezTo>
                    <a:pt x="177270" y="209662"/>
                    <a:pt x="188700" y="146796"/>
                    <a:pt x="162030" y="83932"/>
                  </a:cubicBezTo>
                  <a:cubicBezTo>
                    <a:pt x="149648" y="55357"/>
                    <a:pt x="130598" y="31544"/>
                    <a:pt x="109643" y="16304"/>
                  </a:cubicBezTo>
                  <a:cubicBezTo>
                    <a:pt x="85830" y="112"/>
                    <a:pt x="61065" y="-4651"/>
                    <a:pt x="40110" y="4874"/>
                  </a:cubicBezTo>
                  <a:cubicBezTo>
                    <a:pt x="-847" y="22971"/>
                    <a:pt x="-12277" y="85837"/>
                    <a:pt x="14393" y="148702"/>
                  </a:cubicBezTo>
                  <a:cubicBezTo>
                    <a:pt x="36300" y="200137"/>
                    <a:pt x="77258" y="233474"/>
                    <a:pt x="113453" y="233474"/>
                  </a:cubicBezTo>
                  <a:cubicBezTo>
                    <a:pt x="121073" y="232521"/>
                    <a:pt x="128693" y="231569"/>
                    <a:pt x="136313" y="227759"/>
                  </a:cubicBezTo>
                  <a:close/>
                </a:path>
              </a:pathLst>
            </a:custGeom>
            <a:grpFill/>
            <a:ln w="12700" cap="flat">
              <a:noFill/>
              <a:prstDash val="solid"/>
              <a:miter/>
            </a:ln>
          </p:spPr>
          <p:txBody>
            <a:bodyPr rtlCol="0" anchor="ctr"/>
            <a:lstStyle/>
            <a:p>
              <a:endParaRPr lang="zh-CN" altLang="en-US"/>
            </a:p>
          </p:txBody>
        </p:sp>
        <p:sp>
          <p:nvSpPr>
            <p:cNvPr id="61" name="任意多边形: 形状 60">
              <a:extLst>
                <a:ext uri="{FF2B5EF4-FFF2-40B4-BE49-F238E27FC236}">
                  <a16:creationId xmlns:a16="http://schemas.microsoft.com/office/drawing/2014/main" id="{775A05BA-D374-E08D-584E-AC7F89B33F86}"/>
                </a:ext>
              </a:extLst>
            </p:cNvPr>
            <p:cNvSpPr/>
            <p:nvPr/>
          </p:nvSpPr>
          <p:spPr>
            <a:xfrm>
              <a:off x="4554365" y="1669918"/>
              <a:ext cx="202798" cy="312653"/>
            </a:xfrm>
            <a:custGeom>
              <a:avLst/>
              <a:gdLst>
                <a:gd name="connsiteX0" fmla="*/ 71247 w 202798"/>
                <a:gd name="connsiteY0" fmla="*/ 311701 h 312653"/>
                <a:gd name="connsiteX1" fmla="*/ 83630 w 202798"/>
                <a:gd name="connsiteY1" fmla="*/ 312654 h 312653"/>
                <a:gd name="connsiteX2" fmla="*/ 151257 w 202798"/>
                <a:gd name="connsiteY2" fmla="*/ 276459 h 312653"/>
                <a:gd name="connsiteX3" fmla="*/ 197930 w 202798"/>
                <a:gd name="connsiteY3" fmla="*/ 174541 h 312653"/>
                <a:gd name="connsiteX4" fmla="*/ 131255 w 202798"/>
                <a:gd name="connsiteY4" fmla="*/ 1186 h 312653"/>
                <a:gd name="connsiteX5" fmla="*/ 4572 w 202798"/>
                <a:gd name="connsiteY5" fmla="*/ 138346 h 312653"/>
                <a:gd name="connsiteX6" fmla="*/ 10287 w 202798"/>
                <a:gd name="connsiteY6" fmla="*/ 250741 h 312653"/>
                <a:gd name="connsiteX7" fmla="*/ 71247 w 202798"/>
                <a:gd name="connsiteY7" fmla="*/ 311701 h 3126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2798" h="312653">
                  <a:moveTo>
                    <a:pt x="71247" y="311701"/>
                  </a:moveTo>
                  <a:cubicBezTo>
                    <a:pt x="75057" y="312654"/>
                    <a:pt x="79819" y="312654"/>
                    <a:pt x="83630" y="312654"/>
                  </a:cubicBezTo>
                  <a:cubicBezTo>
                    <a:pt x="106490" y="312654"/>
                    <a:pt x="130302" y="300271"/>
                    <a:pt x="151257" y="276459"/>
                  </a:cubicBezTo>
                  <a:cubicBezTo>
                    <a:pt x="173165" y="250741"/>
                    <a:pt x="190309" y="214546"/>
                    <a:pt x="197930" y="174541"/>
                  </a:cubicBezTo>
                  <a:cubicBezTo>
                    <a:pt x="215075" y="87864"/>
                    <a:pt x="185547" y="11664"/>
                    <a:pt x="131255" y="1186"/>
                  </a:cubicBezTo>
                  <a:cubicBezTo>
                    <a:pt x="76962" y="-9291"/>
                    <a:pt x="21717" y="50716"/>
                    <a:pt x="4572" y="138346"/>
                  </a:cubicBezTo>
                  <a:cubicBezTo>
                    <a:pt x="-3048" y="178351"/>
                    <a:pt x="-1143" y="218356"/>
                    <a:pt x="10287" y="250741"/>
                  </a:cubicBezTo>
                  <a:cubicBezTo>
                    <a:pt x="22669" y="285031"/>
                    <a:pt x="44577" y="306939"/>
                    <a:pt x="71247" y="311701"/>
                  </a:cubicBezTo>
                  <a:close/>
                </a:path>
              </a:pathLst>
            </a:custGeom>
            <a:grpFill/>
            <a:ln w="12700" cap="flat">
              <a:noFill/>
              <a:prstDash val="solid"/>
              <a:miter/>
            </a:ln>
          </p:spPr>
          <p:txBody>
            <a:bodyPr rtlCol="0" anchor="ctr"/>
            <a:lstStyle/>
            <a:p>
              <a:endParaRPr lang="zh-CN" altLang="en-US"/>
            </a:p>
          </p:txBody>
        </p:sp>
        <p:sp>
          <p:nvSpPr>
            <p:cNvPr id="62" name="任意多边形: 形状 61">
              <a:extLst>
                <a:ext uri="{FF2B5EF4-FFF2-40B4-BE49-F238E27FC236}">
                  <a16:creationId xmlns:a16="http://schemas.microsoft.com/office/drawing/2014/main" id="{282A3F2C-59AF-1226-1B7E-91E9EC61BA7B}"/>
                </a:ext>
              </a:extLst>
            </p:cNvPr>
            <p:cNvSpPr/>
            <p:nvPr/>
          </p:nvSpPr>
          <p:spPr>
            <a:xfrm>
              <a:off x="4300107" y="1669918"/>
              <a:ext cx="202441" cy="313606"/>
            </a:xfrm>
            <a:custGeom>
              <a:avLst/>
              <a:gdLst>
                <a:gd name="connsiteX0" fmla="*/ 51185 w 202441"/>
                <a:gd name="connsiteY0" fmla="*/ 277411 h 313606"/>
                <a:gd name="connsiteX1" fmla="*/ 118812 w 202441"/>
                <a:gd name="connsiteY1" fmla="*/ 313606 h 313606"/>
                <a:gd name="connsiteX2" fmla="*/ 131195 w 202441"/>
                <a:gd name="connsiteY2" fmla="*/ 312654 h 313606"/>
                <a:gd name="connsiteX3" fmla="*/ 192155 w 202441"/>
                <a:gd name="connsiteY3" fmla="*/ 250741 h 313606"/>
                <a:gd name="connsiteX4" fmla="*/ 197870 w 202441"/>
                <a:gd name="connsiteY4" fmla="*/ 138346 h 313606"/>
                <a:gd name="connsiteX5" fmla="*/ 71187 w 202441"/>
                <a:gd name="connsiteY5" fmla="*/ 1186 h 313606"/>
                <a:gd name="connsiteX6" fmla="*/ 4512 w 202441"/>
                <a:gd name="connsiteY6" fmla="*/ 174541 h 313606"/>
                <a:gd name="connsiteX7" fmla="*/ 51185 w 202441"/>
                <a:gd name="connsiteY7" fmla="*/ 277411 h 3136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2441" h="313606">
                  <a:moveTo>
                    <a:pt x="51185" y="277411"/>
                  </a:moveTo>
                  <a:cubicBezTo>
                    <a:pt x="72140" y="301224"/>
                    <a:pt x="95000" y="313606"/>
                    <a:pt x="118812" y="313606"/>
                  </a:cubicBezTo>
                  <a:cubicBezTo>
                    <a:pt x="122622" y="313606"/>
                    <a:pt x="127385" y="313606"/>
                    <a:pt x="131195" y="312654"/>
                  </a:cubicBezTo>
                  <a:cubicBezTo>
                    <a:pt x="158817" y="307891"/>
                    <a:pt x="179772" y="285031"/>
                    <a:pt x="192155" y="250741"/>
                  </a:cubicBezTo>
                  <a:cubicBezTo>
                    <a:pt x="203585" y="218356"/>
                    <a:pt x="205490" y="179304"/>
                    <a:pt x="197870" y="138346"/>
                  </a:cubicBezTo>
                  <a:cubicBezTo>
                    <a:pt x="180725" y="50716"/>
                    <a:pt x="125480" y="-9291"/>
                    <a:pt x="71187" y="1186"/>
                  </a:cubicBezTo>
                  <a:cubicBezTo>
                    <a:pt x="16895" y="11664"/>
                    <a:pt x="-11680" y="87864"/>
                    <a:pt x="4512" y="174541"/>
                  </a:cubicBezTo>
                  <a:cubicBezTo>
                    <a:pt x="13085" y="215499"/>
                    <a:pt x="29277" y="251694"/>
                    <a:pt x="51185" y="277411"/>
                  </a:cubicBezTo>
                  <a:close/>
                </a:path>
              </a:pathLst>
            </a:custGeom>
            <a:grpFill/>
            <a:ln w="12700" cap="flat">
              <a:noFill/>
              <a:prstDash val="solid"/>
              <a:miter/>
            </a:ln>
          </p:spPr>
          <p:txBody>
            <a:bodyPr rtlCol="0" anchor="ctr"/>
            <a:lstStyle/>
            <a:p>
              <a:endParaRPr lang="zh-CN" altLang="en-US"/>
            </a:p>
          </p:txBody>
        </p:sp>
        <p:sp>
          <p:nvSpPr>
            <p:cNvPr id="63" name="任意多边形: 形状 62">
              <a:extLst>
                <a:ext uri="{FF2B5EF4-FFF2-40B4-BE49-F238E27FC236}">
                  <a16:creationId xmlns:a16="http://schemas.microsoft.com/office/drawing/2014/main" id="{DCF3AA2B-491A-937D-09F6-E17EFF9C5A4B}"/>
                </a:ext>
              </a:extLst>
            </p:cNvPr>
            <p:cNvSpPr/>
            <p:nvPr/>
          </p:nvSpPr>
          <p:spPr>
            <a:xfrm>
              <a:off x="4277873" y="1993049"/>
              <a:ext cx="503037" cy="439342"/>
            </a:xfrm>
            <a:custGeom>
              <a:avLst/>
              <a:gdLst>
                <a:gd name="connsiteX0" fmla="*/ 362979 w 503037"/>
                <a:gd name="connsiteY0" fmla="*/ 51435 h 439342"/>
                <a:gd name="connsiteX1" fmla="*/ 282969 w 503037"/>
                <a:gd name="connsiteY1" fmla="*/ 3810 h 439342"/>
                <a:gd name="connsiteX2" fmla="*/ 254394 w 503037"/>
                <a:gd name="connsiteY2" fmla="*/ 0 h 439342"/>
                <a:gd name="connsiteX3" fmla="*/ 248679 w 503037"/>
                <a:gd name="connsiteY3" fmla="*/ 0 h 439342"/>
                <a:gd name="connsiteX4" fmla="*/ 220104 w 503037"/>
                <a:gd name="connsiteY4" fmla="*/ 3810 h 439342"/>
                <a:gd name="connsiteX5" fmla="*/ 138189 w 503037"/>
                <a:gd name="connsiteY5" fmla="*/ 53340 h 439342"/>
                <a:gd name="connsiteX6" fmla="*/ 55321 w 503037"/>
                <a:gd name="connsiteY6" fmla="*/ 152400 h 439342"/>
                <a:gd name="connsiteX7" fmla="*/ 1029 w 503037"/>
                <a:gd name="connsiteY7" fmla="*/ 288607 h 439342"/>
                <a:gd name="connsiteX8" fmla="*/ 88659 w 503037"/>
                <a:gd name="connsiteY8" fmla="*/ 414338 h 439342"/>
                <a:gd name="connsiteX9" fmla="*/ 174384 w 503037"/>
                <a:gd name="connsiteY9" fmla="*/ 439103 h 439342"/>
                <a:gd name="connsiteX10" fmla="*/ 251536 w 503037"/>
                <a:gd name="connsiteY10" fmla="*/ 419100 h 439342"/>
                <a:gd name="connsiteX11" fmla="*/ 414414 w 503037"/>
                <a:gd name="connsiteY11" fmla="*/ 414338 h 439342"/>
                <a:gd name="connsiteX12" fmla="*/ 502044 w 503037"/>
                <a:gd name="connsiteY12" fmla="*/ 288607 h 439342"/>
                <a:gd name="connsiteX13" fmla="*/ 447751 w 503037"/>
                <a:gd name="connsiteY13" fmla="*/ 153352 h 439342"/>
                <a:gd name="connsiteX14" fmla="*/ 362979 w 503037"/>
                <a:gd name="connsiteY14" fmla="*/ 51435 h 4393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03037" h="439342">
                  <a:moveTo>
                    <a:pt x="362979" y="51435"/>
                  </a:moveTo>
                  <a:cubicBezTo>
                    <a:pt x="358216" y="47625"/>
                    <a:pt x="317259" y="10477"/>
                    <a:pt x="282969" y="3810"/>
                  </a:cubicBezTo>
                  <a:cubicBezTo>
                    <a:pt x="270586" y="952"/>
                    <a:pt x="261061" y="0"/>
                    <a:pt x="254394" y="0"/>
                  </a:cubicBezTo>
                  <a:cubicBezTo>
                    <a:pt x="252489" y="0"/>
                    <a:pt x="250584" y="0"/>
                    <a:pt x="248679" y="0"/>
                  </a:cubicBezTo>
                  <a:cubicBezTo>
                    <a:pt x="241059" y="0"/>
                    <a:pt x="232486" y="1905"/>
                    <a:pt x="220104" y="3810"/>
                  </a:cubicBezTo>
                  <a:cubicBezTo>
                    <a:pt x="184861" y="10477"/>
                    <a:pt x="143904" y="47625"/>
                    <a:pt x="138189" y="53340"/>
                  </a:cubicBezTo>
                  <a:lnTo>
                    <a:pt x="55321" y="152400"/>
                  </a:lnTo>
                  <a:cubicBezTo>
                    <a:pt x="13411" y="197167"/>
                    <a:pt x="-4686" y="242888"/>
                    <a:pt x="1029" y="288607"/>
                  </a:cubicBezTo>
                  <a:cubicBezTo>
                    <a:pt x="11506" y="365760"/>
                    <a:pt x="85801" y="412432"/>
                    <a:pt x="88659" y="414338"/>
                  </a:cubicBezTo>
                  <a:cubicBezTo>
                    <a:pt x="120091" y="432435"/>
                    <a:pt x="149619" y="439103"/>
                    <a:pt x="174384" y="439103"/>
                  </a:cubicBezTo>
                  <a:cubicBezTo>
                    <a:pt x="210579" y="439103"/>
                    <a:pt x="238201" y="426720"/>
                    <a:pt x="251536" y="419100"/>
                  </a:cubicBezTo>
                  <a:cubicBezTo>
                    <a:pt x="274396" y="431482"/>
                    <a:pt x="338214" y="460057"/>
                    <a:pt x="414414" y="414338"/>
                  </a:cubicBezTo>
                  <a:cubicBezTo>
                    <a:pt x="417271" y="412432"/>
                    <a:pt x="491566" y="365760"/>
                    <a:pt x="502044" y="288607"/>
                  </a:cubicBezTo>
                  <a:cubicBezTo>
                    <a:pt x="507759" y="242888"/>
                    <a:pt x="488709" y="197167"/>
                    <a:pt x="447751" y="153352"/>
                  </a:cubicBezTo>
                  <a:lnTo>
                    <a:pt x="362979" y="51435"/>
                  </a:lnTo>
                  <a:close/>
                </a:path>
              </a:pathLst>
            </a:custGeom>
            <a:grpFill/>
            <a:ln w="12700" cap="flat">
              <a:noFill/>
              <a:prstDash val="solid"/>
              <a:miter/>
            </a:ln>
          </p:spPr>
          <p:txBody>
            <a:bodyPr rtlCol="0" anchor="ctr"/>
            <a:lstStyle/>
            <a:p>
              <a:endParaRPr lang="zh-CN" altLang="en-US"/>
            </a:p>
          </p:txBody>
        </p:sp>
      </p:grpSp>
      <p:grpSp>
        <p:nvGrpSpPr>
          <p:cNvPr id="64" name="组合 63">
            <a:extLst>
              <a:ext uri="{FF2B5EF4-FFF2-40B4-BE49-F238E27FC236}">
                <a16:creationId xmlns:a16="http://schemas.microsoft.com/office/drawing/2014/main" id="{D56EADB5-BB37-DDD2-8E6F-4AD82A4BE3CF}"/>
              </a:ext>
            </a:extLst>
          </p:cNvPr>
          <p:cNvGrpSpPr/>
          <p:nvPr/>
        </p:nvGrpSpPr>
        <p:grpSpPr>
          <a:xfrm rot="18766447">
            <a:off x="7232748" y="4996921"/>
            <a:ext cx="306081" cy="323703"/>
            <a:chOff x="4168306" y="1669918"/>
            <a:chExt cx="720964" cy="762473"/>
          </a:xfrm>
          <a:solidFill>
            <a:srgbClr val="FBF6EF"/>
          </a:solidFill>
        </p:grpSpPr>
        <p:sp>
          <p:nvSpPr>
            <p:cNvPr id="65" name="任意多边形: 形状 64">
              <a:extLst>
                <a:ext uri="{FF2B5EF4-FFF2-40B4-BE49-F238E27FC236}">
                  <a16:creationId xmlns:a16="http://schemas.microsoft.com/office/drawing/2014/main" id="{207081AB-F440-0380-CED3-C1B8E9AE7BED}"/>
                </a:ext>
              </a:extLst>
            </p:cNvPr>
            <p:cNvSpPr/>
            <p:nvPr/>
          </p:nvSpPr>
          <p:spPr>
            <a:xfrm>
              <a:off x="4711940" y="1905730"/>
              <a:ext cx="177330" cy="232098"/>
            </a:xfrm>
            <a:custGeom>
              <a:avLst/>
              <a:gdLst>
                <a:gd name="connsiteX0" fmla="*/ 136557 w 177330"/>
                <a:gd name="connsiteY0" fmla="*/ 4451 h 232098"/>
                <a:gd name="connsiteX1" fmla="*/ 67024 w 177330"/>
                <a:gd name="connsiteY1" fmla="*/ 15881 h 232098"/>
                <a:gd name="connsiteX2" fmla="*/ 14637 w 177330"/>
                <a:gd name="connsiteY2" fmla="*/ 83509 h 232098"/>
                <a:gd name="connsiteX3" fmla="*/ 40354 w 177330"/>
                <a:gd name="connsiteY3" fmla="*/ 227336 h 232098"/>
                <a:gd name="connsiteX4" fmla="*/ 63214 w 177330"/>
                <a:gd name="connsiteY4" fmla="*/ 232099 h 232098"/>
                <a:gd name="connsiteX5" fmla="*/ 162274 w 177330"/>
                <a:gd name="connsiteY5" fmla="*/ 147326 h 232098"/>
                <a:gd name="connsiteX6" fmla="*/ 136557 w 177330"/>
                <a:gd name="connsiteY6" fmla="*/ 4451 h 232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7330" h="232098">
                  <a:moveTo>
                    <a:pt x="136557" y="4451"/>
                  </a:moveTo>
                  <a:cubicBezTo>
                    <a:pt x="115602" y="-4121"/>
                    <a:pt x="90837" y="-311"/>
                    <a:pt x="67024" y="15881"/>
                  </a:cubicBezTo>
                  <a:cubicBezTo>
                    <a:pt x="45117" y="31121"/>
                    <a:pt x="27019" y="54934"/>
                    <a:pt x="14637" y="83509"/>
                  </a:cubicBezTo>
                  <a:cubicBezTo>
                    <a:pt x="-12033" y="146374"/>
                    <a:pt x="-1556" y="209239"/>
                    <a:pt x="40354" y="227336"/>
                  </a:cubicBezTo>
                  <a:cubicBezTo>
                    <a:pt x="47974" y="230194"/>
                    <a:pt x="55594" y="232099"/>
                    <a:pt x="63214" y="232099"/>
                  </a:cubicBezTo>
                  <a:cubicBezTo>
                    <a:pt x="99409" y="232099"/>
                    <a:pt x="140367" y="199714"/>
                    <a:pt x="162274" y="147326"/>
                  </a:cubicBezTo>
                  <a:cubicBezTo>
                    <a:pt x="189897" y="85414"/>
                    <a:pt x="178467" y="22549"/>
                    <a:pt x="136557" y="4451"/>
                  </a:cubicBezTo>
                  <a:close/>
                </a:path>
              </a:pathLst>
            </a:custGeom>
            <a:grpFill/>
            <a:ln w="12700" cap="flat">
              <a:noFill/>
              <a:prstDash val="solid"/>
              <a:miter/>
            </a:ln>
          </p:spPr>
          <p:txBody>
            <a:bodyPr rtlCol="0" anchor="ctr"/>
            <a:lstStyle/>
            <a:p>
              <a:endParaRPr lang="zh-CN" altLang="en-US"/>
            </a:p>
          </p:txBody>
        </p:sp>
        <p:sp>
          <p:nvSpPr>
            <p:cNvPr id="66" name="任意多边形: 形状 65">
              <a:extLst>
                <a:ext uri="{FF2B5EF4-FFF2-40B4-BE49-F238E27FC236}">
                  <a16:creationId xmlns:a16="http://schemas.microsoft.com/office/drawing/2014/main" id="{606A88A5-A3C2-F7F7-34B7-1766B1A7ED11}"/>
                </a:ext>
              </a:extLst>
            </p:cNvPr>
            <p:cNvSpPr/>
            <p:nvPr/>
          </p:nvSpPr>
          <p:spPr>
            <a:xfrm>
              <a:off x="4168306" y="1905307"/>
              <a:ext cx="176423" cy="233474"/>
            </a:xfrm>
            <a:custGeom>
              <a:avLst/>
              <a:gdLst>
                <a:gd name="connsiteX0" fmla="*/ 136313 w 176423"/>
                <a:gd name="connsiteY0" fmla="*/ 227759 h 233474"/>
                <a:gd name="connsiteX1" fmla="*/ 162030 w 176423"/>
                <a:gd name="connsiteY1" fmla="*/ 83932 h 233474"/>
                <a:gd name="connsiteX2" fmla="*/ 109643 w 176423"/>
                <a:gd name="connsiteY2" fmla="*/ 16304 h 233474"/>
                <a:gd name="connsiteX3" fmla="*/ 40110 w 176423"/>
                <a:gd name="connsiteY3" fmla="*/ 4874 h 233474"/>
                <a:gd name="connsiteX4" fmla="*/ 14393 w 176423"/>
                <a:gd name="connsiteY4" fmla="*/ 148702 h 233474"/>
                <a:gd name="connsiteX5" fmla="*/ 113453 w 176423"/>
                <a:gd name="connsiteY5" fmla="*/ 233474 h 233474"/>
                <a:gd name="connsiteX6" fmla="*/ 136313 w 176423"/>
                <a:gd name="connsiteY6" fmla="*/ 227759 h 2334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6423" h="233474">
                  <a:moveTo>
                    <a:pt x="136313" y="227759"/>
                  </a:moveTo>
                  <a:cubicBezTo>
                    <a:pt x="177270" y="209662"/>
                    <a:pt x="188700" y="146796"/>
                    <a:pt x="162030" y="83932"/>
                  </a:cubicBezTo>
                  <a:cubicBezTo>
                    <a:pt x="149648" y="55357"/>
                    <a:pt x="130598" y="31544"/>
                    <a:pt x="109643" y="16304"/>
                  </a:cubicBezTo>
                  <a:cubicBezTo>
                    <a:pt x="85830" y="112"/>
                    <a:pt x="61065" y="-4651"/>
                    <a:pt x="40110" y="4874"/>
                  </a:cubicBezTo>
                  <a:cubicBezTo>
                    <a:pt x="-847" y="22971"/>
                    <a:pt x="-12277" y="85837"/>
                    <a:pt x="14393" y="148702"/>
                  </a:cubicBezTo>
                  <a:cubicBezTo>
                    <a:pt x="36300" y="200137"/>
                    <a:pt x="77258" y="233474"/>
                    <a:pt x="113453" y="233474"/>
                  </a:cubicBezTo>
                  <a:cubicBezTo>
                    <a:pt x="121073" y="232521"/>
                    <a:pt x="128693" y="231569"/>
                    <a:pt x="136313" y="227759"/>
                  </a:cubicBezTo>
                  <a:close/>
                </a:path>
              </a:pathLst>
            </a:custGeom>
            <a:grpFill/>
            <a:ln w="12700" cap="flat">
              <a:noFill/>
              <a:prstDash val="solid"/>
              <a:miter/>
            </a:ln>
          </p:spPr>
          <p:txBody>
            <a:bodyPr rtlCol="0" anchor="ctr"/>
            <a:lstStyle/>
            <a:p>
              <a:endParaRPr lang="zh-CN" altLang="en-US"/>
            </a:p>
          </p:txBody>
        </p:sp>
        <p:sp>
          <p:nvSpPr>
            <p:cNvPr id="67" name="任意多边形: 形状 66">
              <a:extLst>
                <a:ext uri="{FF2B5EF4-FFF2-40B4-BE49-F238E27FC236}">
                  <a16:creationId xmlns:a16="http://schemas.microsoft.com/office/drawing/2014/main" id="{125C48E9-FD7D-2A7F-E99F-9AF18FB40D3B}"/>
                </a:ext>
              </a:extLst>
            </p:cNvPr>
            <p:cNvSpPr/>
            <p:nvPr/>
          </p:nvSpPr>
          <p:spPr>
            <a:xfrm>
              <a:off x="4554365" y="1669918"/>
              <a:ext cx="202798" cy="312653"/>
            </a:xfrm>
            <a:custGeom>
              <a:avLst/>
              <a:gdLst>
                <a:gd name="connsiteX0" fmla="*/ 71247 w 202798"/>
                <a:gd name="connsiteY0" fmla="*/ 311701 h 312653"/>
                <a:gd name="connsiteX1" fmla="*/ 83630 w 202798"/>
                <a:gd name="connsiteY1" fmla="*/ 312654 h 312653"/>
                <a:gd name="connsiteX2" fmla="*/ 151257 w 202798"/>
                <a:gd name="connsiteY2" fmla="*/ 276459 h 312653"/>
                <a:gd name="connsiteX3" fmla="*/ 197930 w 202798"/>
                <a:gd name="connsiteY3" fmla="*/ 174541 h 312653"/>
                <a:gd name="connsiteX4" fmla="*/ 131255 w 202798"/>
                <a:gd name="connsiteY4" fmla="*/ 1186 h 312653"/>
                <a:gd name="connsiteX5" fmla="*/ 4572 w 202798"/>
                <a:gd name="connsiteY5" fmla="*/ 138346 h 312653"/>
                <a:gd name="connsiteX6" fmla="*/ 10287 w 202798"/>
                <a:gd name="connsiteY6" fmla="*/ 250741 h 312653"/>
                <a:gd name="connsiteX7" fmla="*/ 71247 w 202798"/>
                <a:gd name="connsiteY7" fmla="*/ 311701 h 3126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2798" h="312653">
                  <a:moveTo>
                    <a:pt x="71247" y="311701"/>
                  </a:moveTo>
                  <a:cubicBezTo>
                    <a:pt x="75057" y="312654"/>
                    <a:pt x="79819" y="312654"/>
                    <a:pt x="83630" y="312654"/>
                  </a:cubicBezTo>
                  <a:cubicBezTo>
                    <a:pt x="106490" y="312654"/>
                    <a:pt x="130302" y="300271"/>
                    <a:pt x="151257" y="276459"/>
                  </a:cubicBezTo>
                  <a:cubicBezTo>
                    <a:pt x="173165" y="250741"/>
                    <a:pt x="190309" y="214546"/>
                    <a:pt x="197930" y="174541"/>
                  </a:cubicBezTo>
                  <a:cubicBezTo>
                    <a:pt x="215075" y="87864"/>
                    <a:pt x="185547" y="11664"/>
                    <a:pt x="131255" y="1186"/>
                  </a:cubicBezTo>
                  <a:cubicBezTo>
                    <a:pt x="76962" y="-9291"/>
                    <a:pt x="21717" y="50716"/>
                    <a:pt x="4572" y="138346"/>
                  </a:cubicBezTo>
                  <a:cubicBezTo>
                    <a:pt x="-3048" y="178351"/>
                    <a:pt x="-1143" y="218356"/>
                    <a:pt x="10287" y="250741"/>
                  </a:cubicBezTo>
                  <a:cubicBezTo>
                    <a:pt x="22669" y="285031"/>
                    <a:pt x="44577" y="306939"/>
                    <a:pt x="71247" y="311701"/>
                  </a:cubicBezTo>
                  <a:close/>
                </a:path>
              </a:pathLst>
            </a:custGeom>
            <a:grpFill/>
            <a:ln w="12700" cap="flat">
              <a:noFill/>
              <a:prstDash val="solid"/>
              <a:miter/>
            </a:ln>
          </p:spPr>
          <p:txBody>
            <a:bodyPr rtlCol="0" anchor="ctr"/>
            <a:lstStyle/>
            <a:p>
              <a:endParaRPr lang="zh-CN" altLang="en-US"/>
            </a:p>
          </p:txBody>
        </p:sp>
        <p:sp>
          <p:nvSpPr>
            <p:cNvPr id="68" name="任意多边形: 形状 67">
              <a:extLst>
                <a:ext uri="{FF2B5EF4-FFF2-40B4-BE49-F238E27FC236}">
                  <a16:creationId xmlns:a16="http://schemas.microsoft.com/office/drawing/2014/main" id="{1B5AFB9E-4A90-CFFA-D763-8C36385D725B}"/>
                </a:ext>
              </a:extLst>
            </p:cNvPr>
            <p:cNvSpPr/>
            <p:nvPr/>
          </p:nvSpPr>
          <p:spPr>
            <a:xfrm>
              <a:off x="4300107" y="1669918"/>
              <a:ext cx="202441" cy="313606"/>
            </a:xfrm>
            <a:custGeom>
              <a:avLst/>
              <a:gdLst>
                <a:gd name="connsiteX0" fmla="*/ 51185 w 202441"/>
                <a:gd name="connsiteY0" fmla="*/ 277411 h 313606"/>
                <a:gd name="connsiteX1" fmla="*/ 118812 w 202441"/>
                <a:gd name="connsiteY1" fmla="*/ 313606 h 313606"/>
                <a:gd name="connsiteX2" fmla="*/ 131195 w 202441"/>
                <a:gd name="connsiteY2" fmla="*/ 312654 h 313606"/>
                <a:gd name="connsiteX3" fmla="*/ 192155 w 202441"/>
                <a:gd name="connsiteY3" fmla="*/ 250741 h 313606"/>
                <a:gd name="connsiteX4" fmla="*/ 197870 w 202441"/>
                <a:gd name="connsiteY4" fmla="*/ 138346 h 313606"/>
                <a:gd name="connsiteX5" fmla="*/ 71187 w 202441"/>
                <a:gd name="connsiteY5" fmla="*/ 1186 h 313606"/>
                <a:gd name="connsiteX6" fmla="*/ 4512 w 202441"/>
                <a:gd name="connsiteY6" fmla="*/ 174541 h 313606"/>
                <a:gd name="connsiteX7" fmla="*/ 51185 w 202441"/>
                <a:gd name="connsiteY7" fmla="*/ 277411 h 3136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2441" h="313606">
                  <a:moveTo>
                    <a:pt x="51185" y="277411"/>
                  </a:moveTo>
                  <a:cubicBezTo>
                    <a:pt x="72140" y="301224"/>
                    <a:pt x="95000" y="313606"/>
                    <a:pt x="118812" y="313606"/>
                  </a:cubicBezTo>
                  <a:cubicBezTo>
                    <a:pt x="122622" y="313606"/>
                    <a:pt x="127385" y="313606"/>
                    <a:pt x="131195" y="312654"/>
                  </a:cubicBezTo>
                  <a:cubicBezTo>
                    <a:pt x="158817" y="307891"/>
                    <a:pt x="179772" y="285031"/>
                    <a:pt x="192155" y="250741"/>
                  </a:cubicBezTo>
                  <a:cubicBezTo>
                    <a:pt x="203585" y="218356"/>
                    <a:pt x="205490" y="179304"/>
                    <a:pt x="197870" y="138346"/>
                  </a:cubicBezTo>
                  <a:cubicBezTo>
                    <a:pt x="180725" y="50716"/>
                    <a:pt x="125480" y="-9291"/>
                    <a:pt x="71187" y="1186"/>
                  </a:cubicBezTo>
                  <a:cubicBezTo>
                    <a:pt x="16895" y="11664"/>
                    <a:pt x="-11680" y="87864"/>
                    <a:pt x="4512" y="174541"/>
                  </a:cubicBezTo>
                  <a:cubicBezTo>
                    <a:pt x="13085" y="215499"/>
                    <a:pt x="29277" y="251694"/>
                    <a:pt x="51185" y="277411"/>
                  </a:cubicBezTo>
                  <a:close/>
                </a:path>
              </a:pathLst>
            </a:custGeom>
            <a:grpFill/>
            <a:ln w="12700" cap="flat">
              <a:noFill/>
              <a:prstDash val="solid"/>
              <a:miter/>
            </a:ln>
          </p:spPr>
          <p:txBody>
            <a:bodyPr rtlCol="0" anchor="ctr"/>
            <a:lstStyle/>
            <a:p>
              <a:endParaRPr lang="zh-CN" altLang="en-US"/>
            </a:p>
          </p:txBody>
        </p:sp>
        <p:sp>
          <p:nvSpPr>
            <p:cNvPr id="69" name="任意多边形: 形状 68">
              <a:extLst>
                <a:ext uri="{FF2B5EF4-FFF2-40B4-BE49-F238E27FC236}">
                  <a16:creationId xmlns:a16="http://schemas.microsoft.com/office/drawing/2014/main" id="{DDD2096C-E111-4F7C-F86D-93FF778A8AC4}"/>
                </a:ext>
              </a:extLst>
            </p:cNvPr>
            <p:cNvSpPr/>
            <p:nvPr/>
          </p:nvSpPr>
          <p:spPr>
            <a:xfrm>
              <a:off x="4277873" y="1993049"/>
              <a:ext cx="503037" cy="439342"/>
            </a:xfrm>
            <a:custGeom>
              <a:avLst/>
              <a:gdLst>
                <a:gd name="connsiteX0" fmla="*/ 362979 w 503037"/>
                <a:gd name="connsiteY0" fmla="*/ 51435 h 439342"/>
                <a:gd name="connsiteX1" fmla="*/ 282969 w 503037"/>
                <a:gd name="connsiteY1" fmla="*/ 3810 h 439342"/>
                <a:gd name="connsiteX2" fmla="*/ 254394 w 503037"/>
                <a:gd name="connsiteY2" fmla="*/ 0 h 439342"/>
                <a:gd name="connsiteX3" fmla="*/ 248679 w 503037"/>
                <a:gd name="connsiteY3" fmla="*/ 0 h 439342"/>
                <a:gd name="connsiteX4" fmla="*/ 220104 w 503037"/>
                <a:gd name="connsiteY4" fmla="*/ 3810 h 439342"/>
                <a:gd name="connsiteX5" fmla="*/ 138189 w 503037"/>
                <a:gd name="connsiteY5" fmla="*/ 53340 h 439342"/>
                <a:gd name="connsiteX6" fmla="*/ 55321 w 503037"/>
                <a:gd name="connsiteY6" fmla="*/ 152400 h 439342"/>
                <a:gd name="connsiteX7" fmla="*/ 1029 w 503037"/>
                <a:gd name="connsiteY7" fmla="*/ 288607 h 439342"/>
                <a:gd name="connsiteX8" fmla="*/ 88659 w 503037"/>
                <a:gd name="connsiteY8" fmla="*/ 414338 h 439342"/>
                <a:gd name="connsiteX9" fmla="*/ 174384 w 503037"/>
                <a:gd name="connsiteY9" fmla="*/ 439103 h 439342"/>
                <a:gd name="connsiteX10" fmla="*/ 251536 w 503037"/>
                <a:gd name="connsiteY10" fmla="*/ 419100 h 439342"/>
                <a:gd name="connsiteX11" fmla="*/ 414414 w 503037"/>
                <a:gd name="connsiteY11" fmla="*/ 414338 h 439342"/>
                <a:gd name="connsiteX12" fmla="*/ 502044 w 503037"/>
                <a:gd name="connsiteY12" fmla="*/ 288607 h 439342"/>
                <a:gd name="connsiteX13" fmla="*/ 447751 w 503037"/>
                <a:gd name="connsiteY13" fmla="*/ 153352 h 439342"/>
                <a:gd name="connsiteX14" fmla="*/ 362979 w 503037"/>
                <a:gd name="connsiteY14" fmla="*/ 51435 h 4393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03037" h="439342">
                  <a:moveTo>
                    <a:pt x="362979" y="51435"/>
                  </a:moveTo>
                  <a:cubicBezTo>
                    <a:pt x="358216" y="47625"/>
                    <a:pt x="317259" y="10477"/>
                    <a:pt x="282969" y="3810"/>
                  </a:cubicBezTo>
                  <a:cubicBezTo>
                    <a:pt x="270586" y="952"/>
                    <a:pt x="261061" y="0"/>
                    <a:pt x="254394" y="0"/>
                  </a:cubicBezTo>
                  <a:cubicBezTo>
                    <a:pt x="252489" y="0"/>
                    <a:pt x="250584" y="0"/>
                    <a:pt x="248679" y="0"/>
                  </a:cubicBezTo>
                  <a:cubicBezTo>
                    <a:pt x="241059" y="0"/>
                    <a:pt x="232486" y="1905"/>
                    <a:pt x="220104" y="3810"/>
                  </a:cubicBezTo>
                  <a:cubicBezTo>
                    <a:pt x="184861" y="10477"/>
                    <a:pt x="143904" y="47625"/>
                    <a:pt x="138189" y="53340"/>
                  </a:cubicBezTo>
                  <a:lnTo>
                    <a:pt x="55321" y="152400"/>
                  </a:lnTo>
                  <a:cubicBezTo>
                    <a:pt x="13411" y="197167"/>
                    <a:pt x="-4686" y="242888"/>
                    <a:pt x="1029" y="288607"/>
                  </a:cubicBezTo>
                  <a:cubicBezTo>
                    <a:pt x="11506" y="365760"/>
                    <a:pt x="85801" y="412432"/>
                    <a:pt x="88659" y="414338"/>
                  </a:cubicBezTo>
                  <a:cubicBezTo>
                    <a:pt x="120091" y="432435"/>
                    <a:pt x="149619" y="439103"/>
                    <a:pt x="174384" y="439103"/>
                  </a:cubicBezTo>
                  <a:cubicBezTo>
                    <a:pt x="210579" y="439103"/>
                    <a:pt x="238201" y="426720"/>
                    <a:pt x="251536" y="419100"/>
                  </a:cubicBezTo>
                  <a:cubicBezTo>
                    <a:pt x="274396" y="431482"/>
                    <a:pt x="338214" y="460057"/>
                    <a:pt x="414414" y="414338"/>
                  </a:cubicBezTo>
                  <a:cubicBezTo>
                    <a:pt x="417271" y="412432"/>
                    <a:pt x="491566" y="365760"/>
                    <a:pt x="502044" y="288607"/>
                  </a:cubicBezTo>
                  <a:cubicBezTo>
                    <a:pt x="507759" y="242888"/>
                    <a:pt x="488709" y="197167"/>
                    <a:pt x="447751" y="153352"/>
                  </a:cubicBezTo>
                  <a:lnTo>
                    <a:pt x="362979" y="51435"/>
                  </a:lnTo>
                  <a:close/>
                </a:path>
              </a:pathLst>
            </a:custGeom>
            <a:grpFill/>
            <a:ln w="12700" cap="flat">
              <a:noFill/>
              <a:prstDash val="solid"/>
              <a:miter/>
            </a:ln>
          </p:spPr>
          <p:txBody>
            <a:bodyPr rtlCol="0" anchor="ctr"/>
            <a:lstStyle/>
            <a:p>
              <a:endParaRPr lang="zh-CN" altLang="en-US"/>
            </a:p>
          </p:txBody>
        </p:sp>
      </p:grpSp>
      <p:sp>
        <p:nvSpPr>
          <p:cNvPr id="70" name="任意多边形: 形状 69">
            <a:extLst>
              <a:ext uri="{FF2B5EF4-FFF2-40B4-BE49-F238E27FC236}">
                <a16:creationId xmlns:a16="http://schemas.microsoft.com/office/drawing/2014/main" id="{A4985EA6-AFD2-B3EE-2353-6561177B77E3}"/>
              </a:ext>
            </a:extLst>
          </p:cNvPr>
          <p:cNvSpPr/>
          <p:nvPr/>
        </p:nvSpPr>
        <p:spPr>
          <a:xfrm>
            <a:off x="4712263" y="1544415"/>
            <a:ext cx="695960" cy="741680"/>
          </a:xfrm>
          <a:custGeom>
            <a:avLst/>
            <a:gdLst>
              <a:gd name="connsiteX0" fmla="*/ 0 w 695960"/>
              <a:gd name="connsiteY0" fmla="*/ 0 h 741680"/>
              <a:gd name="connsiteX1" fmla="*/ 116840 w 695960"/>
              <a:gd name="connsiteY1" fmla="*/ 284480 h 741680"/>
              <a:gd name="connsiteX2" fmla="*/ 477520 w 695960"/>
              <a:gd name="connsiteY2" fmla="*/ 421640 h 741680"/>
              <a:gd name="connsiteX3" fmla="*/ 695960 w 695960"/>
              <a:gd name="connsiteY3" fmla="*/ 741680 h 741680"/>
            </a:gdLst>
            <a:ahLst/>
            <a:cxnLst>
              <a:cxn ang="0">
                <a:pos x="connsiteX0" y="connsiteY0"/>
              </a:cxn>
              <a:cxn ang="0">
                <a:pos x="connsiteX1" y="connsiteY1"/>
              </a:cxn>
              <a:cxn ang="0">
                <a:pos x="connsiteX2" y="connsiteY2"/>
              </a:cxn>
              <a:cxn ang="0">
                <a:pos x="connsiteX3" y="connsiteY3"/>
              </a:cxn>
            </a:cxnLst>
            <a:rect l="l" t="t" r="r" b="b"/>
            <a:pathLst>
              <a:path w="695960" h="741680">
                <a:moveTo>
                  <a:pt x="0" y="0"/>
                </a:moveTo>
                <a:cubicBezTo>
                  <a:pt x="18626" y="107103"/>
                  <a:pt x="37253" y="214207"/>
                  <a:pt x="116840" y="284480"/>
                </a:cubicBezTo>
                <a:cubicBezTo>
                  <a:pt x="196427" y="354753"/>
                  <a:pt x="381000" y="345440"/>
                  <a:pt x="477520" y="421640"/>
                </a:cubicBezTo>
                <a:cubicBezTo>
                  <a:pt x="574040" y="497840"/>
                  <a:pt x="635000" y="619760"/>
                  <a:pt x="695960" y="741680"/>
                </a:cubicBezTo>
              </a:path>
            </a:pathLst>
          </a:custGeom>
          <a:noFill/>
          <a:ln cap="rnd">
            <a:solidFill>
              <a:srgbClr val="8E9379"/>
            </a:solid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任意多边形: 形状 70">
            <a:extLst>
              <a:ext uri="{FF2B5EF4-FFF2-40B4-BE49-F238E27FC236}">
                <a16:creationId xmlns:a16="http://schemas.microsoft.com/office/drawing/2014/main" id="{4909D1DF-354D-48F3-1609-749EB991916C}"/>
              </a:ext>
            </a:extLst>
          </p:cNvPr>
          <p:cNvSpPr/>
          <p:nvPr/>
        </p:nvSpPr>
        <p:spPr>
          <a:xfrm>
            <a:off x="6444543" y="1894935"/>
            <a:ext cx="421640" cy="421640"/>
          </a:xfrm>
          <a:custGeom>
            <a:avLst/>
            <a:gdLst>
              <a:gd name="connsiteX0" fmla="*/ 421640 w 421640"/>
              <a:gd name="connsiteY0" fmla="*/ 0 h 421640"/>
              <a:gd name="connsiteX1" fmla="*/ 264160 w 421640"/>
              <a:gd name="connsiteY1" fmla="*/ 121920 h 421640"/>
              <a:gd name="connsiteX2" fmla="*/ 162560 w 421640"/>
              <a:gd name="connsiteY2" fmla="*/ 360680 h 421640"/>
              <a:gd name="connsiteX3" fmla="*/ 0 w 421640"/>
              <a:gd name="connsiteY3" fmla="*/ 421640 h 421640"/>
            </a:gdLst>
            <a:ahLst/>
            <a:cxnLst>
              <a:cxn ang="0">
                <a:pos x="connsiteX0" y="connsiteY0"/>
              </a:cxn>
              <a:cxn ang="0">
                <a:pos x="connsiteX1" y="connsiteY1"/>
              </a:cxn>
              <a:cxn ang="0">
                <a:pos x="connsiteX2" y="connsiteY2"/>
              </a:cxn>
              <a:cxn ang="0">
                <a:pos x="connsiteX3" y="connsiteY3"/>
              </a:cxn>
            </a:cxnLst>
            <a:rect l="l" t="t" r="r" b="b"/>
            <a:pathLst>
              <a:path w="421640" h="421640">
                <a:moveTo>
                  <a:pt x="421640" y="0"/>
                </a:moveTo>
                <a:cubicBezTo>
                  <a:pt x="364490" y="30903"/>
                  <a:pt x="307340" y="61807"/>
                  <a:pt x="264160" y="121920"/>
                </a:cubicBezTo>
                <a:cubicBezTo>
                  <a:pt x="220980" y="182033"/>
                  <a:pt x="206587" y="310727"/>
                  <a:pt x="162560" y="360680"/>
                </a:cubicBezTo>
                <a:cubicBezTo>
                  <a:pt x="118533" y="410633"/>
                  <a:pt x="59266" y="416136"/>
                  <a:pt x="0" y="421640"/>
                </a:cubicBezTo>
              </a:path>
            </a:pathLst>
          </a:custGeom>
          <a:noFill/>
          <a:ln cap="rnd">
            <a:solidFill>
              <a:srgbClr val="8E9379"/>
            </a:solid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任意多边形: 形状 71">
            <a:extLst>
              <a:ext uri="{FF2B5EF4-FFF2-40B4-BE49-F238E27FC236}">
                <a16:creationId xmlns:a16="http://schemas.microsoft.com/office/drawing/2014/main" id="{EE70E902-A34F-AE10-0A2A-83F9CAD74765}"/>
              </a:ext>
            </a:extLst>
          </p:cNvPr>
          <p:cNvSpPr/>
          <p:nvPr/>
        </p:nvSpPr>
        <p:spPr>
          <a:xfrm>
            <a:off x="6795063" y="2636615"/>
            <a:ext cx="746760" cy="218440"/>
          </a:xfrm>
          <a:custGeom>
            <a:avLst/>
            <a:gdLst>
              <a:gd name="connsiteX0" fmla="*/ 746760 w 746760"/>
              <a:gd name="connsiteY0" fmla="*/ 0 h 218440"/>
              <a:gd name="connsiteX1" fmla="*/ 497840 w 746760"/>
              <a:gd name="connsiteY1" fmla="*/ 15240 h 218440"/>
              <a:gd name="connsiteX2" fmla="*/ 264160 w 746760"/>
              <a:gd name="connsiteY2" fmla="*/ 35560 h 218440"/>
              <a:gd name="connsiteX3" fmla="*/ 60960 w 746760"/>
              <a:gd name="connsiteY3" fmla="*/ 121920 h 218440"/>
              <a:gd name="connsiteX4" fmla="*/ 0 w 746760"/>
              <a:gd name="connsiteY4" fmla="*/ 218440 h 218440"/>
              <a:gd name="connsiteX0" fmla="*/ 746760 w 746760"/>
              <a:gd name="connsiteY0" fmla="*/ 0 h 218440"/>
              <a:gd name="connsiteX1" fmla="*/ 497840 w 746760"/>
              <a:gd name="connsiteY1" fmla="*/ 15240 h 218440"/>
              <a:gd name="connsiteX2" fmla="*/ 262572 w 746760"/>
              <a:gd name="connsiteY2" fmla="*/ 27622 h 218440"/>
              <a:gd name="connsiteX3" fmla="*/ 60960 w 746760"/>
              <a:gd name="connsiteY3" fmla="*/ 121920 h 218440"/>
              <a:gd name="connsiteX4" fmla="*/ 0 w 746760"/>
              <a:gd name="connsiteY4" fmla="*/ 218440 h 218440"/>
              <a:gd name="connsiteX0" fmla="*/ 746760 w 746760"/>
              <a:gd name="connsiteY0" fmla="*/ 0 h 218440"/>
              <a:gd name="connsiteX1" fmla="*/ 497840 w 746760"/>
              <a:gd name="connsiteY1" fmla="*/ 15240 h 218440"/>
              <a:gd name="connsiteX2" fmla="*/ 262572 w 746760"/>
              <a:gd name="connsiteY2" fmla="*/ 27622 h 218440"/>
              <a:gd name="connsiteX3" fmla="*/ 60960 w 746760"/>
              <a:gd name="connsiteY3" fmla="*/ 121920 h 218440"/>
              <a:gd name="connsiteX4" fmla="*/ 0 w 746760"/>
              <a:gd name="connsiteY4" fmla="*/ 218440 h 218440"/>
              <a:gd name="connsiteX0" fmla="*/ 746760 w 746760"/>
              <a:gd name="connsiteY0" fmla="*/ 0 h 218440"/>
              <a:gd name="connsiteX1" fmla="*/ 497840 w 746760"/>
              <a:gd name="connsiteY1" fmla="*/ 15240 h 218440"/>
              <a:gd name="connsiteX2" fmla="*/ 262572 w 746760"/>
              <a:gd name="connsiteY2" fmla="*/ 27622 h 218440"/>
              <a:gd name="connsiteX3" fmla="*/ 60960 w 746760"/>
              <a:gd name="connsiteY3" fmla="*/ 121920 h 218440"/>
              <a:gd name="connsiteX4" fmla="*/ 0 w 746760"/>
              <a:gd name="connsiteY4" fmla="*/ 218440 h 218440"/>
              <a:gd name="connsiteX0" fmla="*/ 746760 w 746760"/>
              <a:gd name="connsiteY0" fmla="*/ 0 h 218440"/>
              <a:gd name="connsiteX1" fmla="*/ 497840 w 746760"/>
              <a:gd name="connsiteY1" fmla="*/ 15240 h 218440"/>
              <a:gd name="connsiteX2" fmla="*/ 260985 w 746760"/>
              <a:gd name="connsiteY2" fmla="*/ 19685 h 218440"/>
              <a:gd name="connsiteX3" fmla="*/ 60960 w 746760"/>
              <a:gd name="connsiteY3" fmla="*/ 121920 h 218440"/>
              <a:gd name="connsiteX4" fmla="*/ 0 w 746760"/>
              <a:gd name="connsiteY4" fmla="*/ 218440 h 218440"/>
              <a:gd name="connsiteX0" fmla="*/ 746760 w 746760"/>
              <a:gd name="connsiteY0" fmla="*/ 0 h 218440"/>
              <a:gd name="connsiteX1" fmla="*/ 497840 w 746760"/>
              <a:gd name="connsiteY1" fmla="*/ 15240 h 218440"/>
              <a:gd name="connsiteX2" fmla="*/ 268922 w 746760"/>
              <a:gd name="connsiteY2" fmla="*/ 29210 h 218440"/>
              <a:gd name="connsiteX3" fmla="*/ 60960 w 746760"/>
              <a:gd name="connsiteY3" fmla="*/ 121920 h 218440"/>
              <a:gd name="connsiteX4" fmla="*/ 0 w 746760"/>
              <a:gd name="connsiteY4" fmla="*/ 218440 h 218440"/>
              <a:gd name="connsiteX0" fmla="*/ 746760 w 746760"/>
              <a:gd name="connsiteY0" fmla="*/ 0 h 218440"/>
              <a:gd name="connsiteX1" fmla="*/ 497840 w 746760"/>
              <a:gd name="connsiteY1" fmla="*/ 15240 h 218440"/>
              <a:gd name="connsiteX2" fmla="*/ 268922 w 746760"/>
              <a:gd name="connsiteY2" fmla="*/ 29210 h 218440"/>
              <a:gd name="connsiteX3" fmla="*/ 76835 w 746760"/>
              <a:gd name="connsiteY3" fmla="*/ 129857 h 218440"/>
              <a:gd name="connsiteX4" fmla="*/ 0 w 746760"/>
              <a:gd name="connsiteY4" fmla="*/ 218440 h 218440"/>
              <a:gd name="connsiteX0" fmla="*/ 746760 w 746760"/>
              <a:gd name="connsiteY0" fmla="*/ 0 h 218440"/>
              <a:gd name="connsiteX1" fmla="*/ 497840 w 746760"/>
              <a:gd name="connsiteY1" fmla="*/ 15240 h 218440"/>
              <a:gd name="connsiteX2" fmla="*/ 268922 w 746760"/>
              <a:gd name="connsiteY2" fmla="*/ 29210 h 218440"/>
              <a:gd name="connsiteX3" fmla="*/ 0 w 746760"/>
              <a:gd name="connsiteY3" fmla="*/ 218440 h 218440"/>
              <a:gd name="connsiteX0" fmla="*/ 746760 w 746760"/>
              <a:gd name="connsiteY0" fmla="*/ 0 h 218440"/>
              <a:gd name="connsiteX1" fmla="*/ 497840 w 746760"/>
              <a:gd name="connsiteY1" fmla="*/ 15240 h 218440"/>
              <a:gd name="connsiteX2" fmla="*/ 268922 w 746760"/>
              <a:gd name="connsiteY2" fmla="*/ 29210 h 218440"/>
              <a:gd name="connsiteX3" fmla="*/ 0 w 746760"/>
              <a:gd name="connsiteY3" fmla="*/ 218440 h 218440"/>
              <a:gd name="connsiteX0" fmla="*/ 746760 w 746760"/>
              <a:gd name="connsiteY0" fmla="*/ 0 h 218440"/>
              <a:gd name="connsiteX1" fmla="*/ 497840 w 746760"/>
              <a:gd name="connsiteY1" fmla="*/ 15240 h 218440"/>
              <a:gd name="connsiteX2" fmla="*/ 268922 w 746760"/>
              <a:gd name="connsiteY2" fmla="*/ 29210 h 218440"/>
              <a:gd name="connsiteX3" fmla="*/ 0 w 746760"/>
              <a:gd name="connsiteY3" fmla="*/ 218440 h 218440"/>
              <a:gd name="connsiteX0" fmla="*/ 746760 w 746760"/>
              <a:gd name="connsiteY0" fmla="*/ 0 h 218440"/>
              <a:gd name="connsiteX1" fmla="*/ 497840 w 746760"/>
              <a:gd name="connsiteY1" fmla="*/ 15240 h 218440"/>
              <a:gd name="connsiteX2" fmla="*/ 251460 w 746760"/>
              <a:gd name="connsiteY2" fmla="*/ 24448 h 218440"/>
              <a:gd name="connsiteX3" fmla="*/ 0 w 746760"/>
              <a:gd name="connsiteY3" fmla="*/ 218440 h 218440"/>
              <a:gd name="connsiteX0" fmla="*/ 746760 w 746760"/>
              <a:gd name="connsiteY0" fmla="*/ 0 h 218440"/>
              <a:gd name="connsiteX1" fmla="*/ 513715 w 746760"/>
              <a:gd name="connsiteY1" fmla="*/ 16828 h 218440"/>
              <a:gd name="connsiteX2" fmla="*/ 251460 w 746760"/>
              <a:gd name="connsiteY2" fmla="*/ 24448 h 218440"/>
              <a:gd name="connsiteX3" fmla="*/ 0 w 746760"/>
              <a:gd name="connsiteY3" fmla="*/ 218440 h 218440"/>
              <a:gd name="connsiteX0" fmla="*/ 746760 w 746760"/>
              <a:gd name="connsiteY0" fmla="*/ 0 h 218440"/>
              <a:gd name="connsiteX1" fmla="*/ 513715 w 746760"/>
              <a:gd name="connsiteY1" fmla="*/ 16828 h 218440"/>
              <a:gd name="connsiteX2" fmla="*/ 251460 w 746760"/>
              <a:gd name="connsiteY2" fmla="*/ 24448 h 218440"/>
              <a:gd name="connsiteX3" fmla="*/ 0 w 746760"/>
              <a:gd name="connsiteY3" fmla="*/ 218440 h 218440"/>
            </a:gdLst>
            <a:ahLst/>
            <a:cxnLst>
              <a:cxn ang="0">
                <a:pos x="connsiteX0" y="connsiteY0"/>
              </a:cxn>
              <a:cxn ang="0">
                <a:pos x="connsiteX1" y="connsiteY1"/>
              </a:cxn>
              <a:cxn ang="0">
                <a:pos x="connsiteX2" y="connsiteY2"/>
              </a:cxn>
              <a:cxn ang="0">
                <a:pos x="connsiteX3" y="connsiteY3"/>
              </a:cxn>
            </a:cxnLst>
            <a:rect l="l" t="t" r="r" b="b"/>
            <a:pathLst>
              <a:path w="746760" h="218440">
                <a:moveTo>
                  <a:pt x="746760" y="0"/>
                </a:moveTo>
                <a:cubicBezTo>
                  <a:pt x="669078" y="5609"/>
                  <a:pt x="616797" y="14394"/>
                  <a:pt x="513715" y="16828"/>
                </a:cubicBezTo>
                <a:cubicBezTo>
                  <a:pt x="433017" y="21432"/>
                  <a:pt x="337079" y="-9154"/>
                  <a:pt x="251460" y="24448"/>
                </a:cubicBezTo>
                <a:cubicBezTo>
                  <a:pt x="165841" y="58050"/>
                  <a:pt x="49676" y="140917"/>
                  <a:pt x="0" y="218440"/>
                </a:cubicBezTo>
              </a:path>
            </a:pathLst>
          </a:custGeom>
          <a:noFill/>
          <a:ln cap="rnd">
            <a:solidFill>
              <a:srgbClr val="8E9379"/>
            </a:solid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任意多边形: 形状 72">
            <a:extLst>
              <a:ext uri="{FF2B5EF4-FFF2-40B4-BE49-F238E27FC236}">
                <a16:creationId xmlns:a16="http://schemas.microsoft.com/office/drawing/2014/main" id="{3A5AD60C-D3E9-B63E-E401-A515A5E3441D}"/>
              </a:ext>
            </a:extLst>
          </p:cNvPr>
          <p:cNvSpPr/>
          <p:nvPr/>
        </p:nvSpPr>
        <p:spPr>
          <a:xfrm>
            <a:off x="4153463" y="2804255"/>
            <a:ext cx="762000" cy="227180"/>
          </a:xfrm>
          <a:custGeom>
            <a:avLst/>
            <a:gdLst>
              <a:gd name="connsiteX0" fmla="*/ 0 w 762000"/>
              <a:gd name="connsiteY0" fmla="*/ 0 h 227180"/>
              <a:gd name="connsiteX1" fmla="*/ 254000 w 762000"/>
              <a:gd name="connsiteY1" fmla="*/ 147320 h 227180"/>
              <a:gd name="connsiteX2" fmla="*/ 508000 w 762000"/>
              <a:gd name="connsiteY2" fmla="*/ 218440 h 227180"/>
              <a:gd name="connsiteX3" fmla="*/ 762000 w 762000"/>
              <a:gd name="connsiteY3" fmla="*/ 223520 h 227180"/>
            </a:gdLst>
            <a:ahLst/>
            <a:cxnLst>
              <a:cxn ang="0">
                <a:pos x="connsiteX0" y="connsiteY0"/>
              </a:cxn>
              <a:cxn ang="0">
                <a:pos x="connsiteX1" y="connsiteY1"/>
              </a:cxn>
              <a:cxn ang="0">
                <a:pos x="connsiteX2" y="connsiteY2"/>
              </a:cxn>
              <a:cxn ang="0">
                <a:pos x="connsiteX3" y="connsiteY3"/>
              </a:cxn>
            </a:cxnLst>
            <a:rect l="l" t="t" r="r" b="b"/>
            <a:pathLst>
              <a:path w="762000" h="227180">
                <a:moveTo>
                  <a:pt x="0" y="0"/>
                </a:moveTo>
                <a:cubicBezTo>
                  <a:pt x="84666" y="55456"/>
                  <a:pt x="169333" y="110913"/>
                  <a:pt x="254000" y="147320"/>
                </a:cubicBezTo>
                <a:cubicBezTo>
                  <a:pt x="338667" y="183727"/>
                  <a:pt x="423333" y="205740"/>
                  <a:pt x="508000" y="218440"/>
                </a:cubicBezTo>
                <a:cubicBezTo>
                  <a:pt x="592667" y="231140"/>
                  <a:pt x="677333" y="227330"/>
                  <a:pt x="762000" y="223520"/>
                </a:cubicBezTo>
              </a:path>
            </a:pathLst>
          </a:custGeom>
          <a:noFill/>
          <a:ln cap="rnd">
            <a:solidFill>
              <a:srgbClr val="8E9379"/>
            </a:solid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任意多边形: 形状 73">
            <a:extLst>
              <a:ext uri="{FF2B5EF4-FFF2-40B4-BE49-F238E27FC236}">
                <a16:creationId xmlns:a16="http://schemas.microsoft.com/office/drawing/2014/main" id="{632CBDCA-D353-EE22-BEDC-5EBABB5095DC}"/>
              </a:ext>
            </a:extLst>
          </p:cNvPr>
          <p:cNvSpPr/>
          <p:nvPr/>
        </p:nvSpPr>
        <p:spPr>
          <a:xfrm>
            <a:off x="4559863" y="3840575"/>
            <a:ext cx="919480" cy="563880"/>
          </a:xfrm>
          <a:custGeom>
            <a:avLst/>
            <a:gdLst>
              <a:gd name="connsiteX0" fmla="*/ 0 w 919480"/>
              <a:gd name="connsiteY0" fmla="*/ 563880 h 563880"/>
              <a:gd name="connsiteX1" fmla="*/ 193040 w 919480"/>
              <a:gd name="connsiteY1" fmla="*/ 381000 h 563880"/>
              <a:gd name="connsiteX2" fmla="*/ 421640 w 919480"/>
              <a:gd name="connsiteY2" fmla="*/ 406400 h 563880"/>
              <a:gd name="connsiteX3" fmla="*/ 655320 w 919480"/>
              <a:gd name="connsiteY3" fmla="*/ 447040 h 563880"/>
              <a:gd name="connsiteX4" fmla="*/ 848360 w 919480"/>
              <a:gd name="connsiteY4" fmla="*/ 355600 h 563880"/>
              <a:gd name="connsiteX5" fmla="*/ 919480 w 919480"/>
              <a:gd name="connsiteY5" fmla="*/ 0 h 5638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19480" h="563880">
                <a:moveTo>
                  <a:pt x="0" y="563880"/>
                </a:moveTo>
                <a:cubicBezTo>
                  <a:pt x="61383" y="485563"/>
                  <a:pt x="122767" y="407247"/>
                  <a:pt x="193040" y="381000"/>
                </a:cubicBezTo>
                <a:cubicBezTo>
                  <a:pt x="263313" y="354753"/>
                  <a:pt x="344593" y="395393"/>
                  <a:pt x="421640" y="406400"/>
                </a:cubicBezTo>
                <a:cubicBezTo>
                  <a:pt x="498687" y="417407"/>
                  <a:pt x="584200" y="455507"/>
                  <a:pt x="655320" y="447040"/>
                </a:cubicBezTo>
                <a:cubicBezTo>
                  <a:pt x="726440" y="438573"/>
                  <a:pt x="804333" y="430107"/>
                  <a:pt x="848360" y="355600"/>
                </a:cubicBezTo>
                <a:cubicBezTo>
                  <a:pt x="892387" y="281093"/>
                  <a:pt x="905933" y="140546"/>
                  <a:pt x="919480" y="0"/>
                </a:cubicBezTo>
              </a:path>
            </a:pathLst>
          </a:custGeom>
          <a:noFill/>
          <a:ln cap="rnd">
            <a:solidFill>
              <a:srgbClr val="8E9379"/>
            </a:solid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任意多边形: 形状 74">
            <a:extLst>
              <a:ext uri="{FF2B5EF4-FFF2-40B4-BE49-F238E27FC236}">
                <a16:creationId xmlns:a16="http://schemas.microsoft.com/office/drawing/2014/main" id="{3D29B20D-4099-A266-CC72-1BF13ACDBB65}"/>
              </a:ext>
            </a:extLst>
          </p:cNvPr>
          <p:cNvSpPr/>
          <p:nvPr/>
        </p:nvSpPr>
        <p:spPr>
          <a:xfrm>
            <a:off x="6246423" y="3916775"/>
            <a:ext cx="213360" cy="477520"/>
          </a:xfrm>
          <a:custGeom>
            <a:avLst/>
            <a:gdLst>
              <a:gd name="connsiteX0" fmla="*/ 0 w 213360"/>
              <a:gd name="connsiteY0" fmla="*/ 0 h 477520"/>
              <a:gd name="connsiteX1" fmla="*/ 172720 w 213360"/>
              <a:gd name="connsiteY1" fmla="*/ 182880 h 477520"/>
              <a:gd name="connsiteX2" fmla="*/ 213360 w 213360"/>
              <a:gd name="connsiteY2" fmla="*/ 477520 h 477520"/>
            </a:gdLst>
            <a:ahLst/>
            <a:cxnLst>
              <a:cxn ang="0">
                <a:pos x="connsiteX0" y="connsiteY0"/>
              </a:cxn>
              <a:cxn ang="0">
                <a:pos x="connsiteX1" y="connsiteY1"/>
              </a:cxn>
              <a:cxn ang="0">
                <a:pos x="connsiteX2" y="connsiteY2"/>
              </a:cxn>
            </a:cxnLst>
            <a:rect l="l" t="t" r="r" b="b"/>
            <a:pathLst>
              <a:path w="213360" h="477520">
                <a:moveTo>
                  <a:pt x="0" y="0"/>
                </a:moveTo>
                <a:cubicBezTo>
                  <a:pt x="68580" y="51646"/>
                  <a:pt x="137160" y="103293"/>
                  <a:pt x="172720" y="182880"/>
                </a:cubicBezTo>
                <a:cubicBezTo>
                  <a:pt x="208280" y="262467"/>
                  <a:pt x="210820" y="369993"/>
                  <a:pt x="213360" y="477520"/>
                </a:cubicBezTo>
              </a:path>
            </a:pathLst>
          </a:custGeom>
          <a:noFill/>
          <a:ln cap="rnd">
            <a:solidFill>
              <a:srgbClr val="8E9379"/>
            </a:solid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任意多边形: 形状 76">
            <a:extLst>
              <a:ext uri="{FF2B5EF4-FFF2-40B4-BE49-F238E27FC236}">
                <a16:creationId xmlns:a16="http://schemas.microsoft.com/office/drawing/2014/main" id="{D89E4619-719E-179C-634D-1CA266A06200}"/>
              </a:ext>
            </a:extLst>
          </p:cNvPr>
          <p:cNvSpPr/>
          <p:nvPr/>
        </p:nvSpPr>
        <p:spPr>
          <a:xfrm>
            <a:off x="6932223" y="4335465"/>
            <a:ext cx="1214120" cy="241709"/>
          </a:xfrm>
          <a:custGeom>
            <a:avLst/>
            <a:gdLst>
              <a:gd name="connsiteX0" fmla="*/ 0 w 1214120"/>
              <a:gd name="connsiteY0" fmla="*/ 231974 h 231974"/>
              <a:gd name="connsiteX1" fmla="*/ 243840 w 1214120"/>
              <a:gd name="connsiteY1" fmla="*/ 38934 h 231974"/>
              <a:gd name="connsiteX2" fmla="*/ 447040 w 1214120"/>
              <a:gd name="connsiteY2" fmla="*/ 3374 h 231974"/>
              <a:gd name="connsiteX3" fmla="*/ 680720 w 1214120"/>
              <a:gd name="connsiteY3" fmla="*/ 89734 h 231974"/>
              <a:gd name="connsiteX4" fmla="*/ 858520 w 1214120"/>
              <a:gd name="connsiteY4" fmla="*/ 191334 h 231974"/>
              <a:gd name="connsiteX5" fmla="*/ 1214120 w 1214120"/>
              <a:gd name="connsiteY5" fmla="*/ 150694 h 231974"/>
              <a:gd name="connsiteX0" fmla="*/ 0 w 1214120"/>
              <a:gd name="connsiteY0" fmla="*/ 239535 h 239535"/>
              <a:gd name="connsiteX1" fmla="*/ 243840 w 1214120"/>
              <a:gd name="connsiteY1" fmla="*/ 46495 h 239535"/>
              <a:gd name="connsiteX2" fmla="*/ 442807 w 1214120"/>
              <a:gd name="connsiteY2" fmla="*/ 2468 h 239535"/>
              <a:gd name="connsiteX3" fmla="*/ 680720 w 1214120"/>
              <a:gd name="connsiteY3" fmla="*/ 97295 h 239535"/>
              <a:gd name="connsiteX4" fmla="*/ 858520 w 1214120"/>
              <a:gd name="connsiteY4" fmla="*/ 198895 h 239535"/>
              <a:gd name="connsiteX5" fmla="*/ 1214120 w 1214120"/>
              <a:gd name="connsiteY5" fmla="*/ 158255 h 239535"/>
              <a:gd name="connsiteX0" fmla="*/ 0 w 1214120"/>
              <a:gd name="connsiteY0" fmla="*/ 238036 h 238036"/>
              <a:gd name="connsiteX1" fmla="*/ 243840 w 1214120"/>
              <a:gd name="connsiteY1" fmla="*/ 44996 h 238036"/>
              <a:gd name="connsiteX2" fmla="*/ 442807 w 1214120"/>
              <a:gd name="connsiteY2" fmla="*/ 969 h 238036"/>
              <a:gd name="connsiteX3" fmla="*/ 680720 w 1214120"/>
              <a:gd name="connsiteY3" fmla="*/ 95796 h 238036"/>
              <a:gd name="connsiteX4" fmla="*/ 858520 w 1214120"/>
              <a:gd name="connsiteY4" fmla="*/ 197396 h 238036"/>
              <a:gd name="connsiteX5" fmla="*/ 1214120 w 1214120"/>
              <a:gd name="connsiteY5" fmla="*/ 156756 h 238036"/>
              <a:gd name="connsiteX0" fmla="*/ 0 w 1214120"/>
              <a:gd name="connsiteY0" fmla="*/ 246465 h 246465"/>
              <a:gd name="connsiteX1" fmla="*/ 243840 w 1214120"/>
              <a:gd name="connsiteY1" fmla="*/ 53425 h 246465"/>
              <a:gd name="connsiteX2" fmla="*/ 442807 w 1214120"/>
              <a:gd name="connsiteY2" fmla="*/ 9398 h 246465"/>
              <a:gd name="connsiteX3" fmla="*/ 858520 w 1214120"/>
              <a:gd name="connsiteY3" fmla="*/ 205825 h 246465"/>
              <a:gd name="connsiteX4" fmla="*/ 1214120 w 1214120"/>
              <a:gd name="connsiteY4" fmla="*/ 165185 h 246465"/>
              <a:gd name="connsiteX0" fmla="*/ 0 w 1214120"/>
              <a:gd name="connsiteY0" fmla="*/ 250140 h 250140"/>
              <a:gd name="connsiteX1" fmla="*/ 243840 w 1214120"/>
              <a:gd name="connsiteY1" fmla="*/ 57100 h 250140"/>
              <a:gd name="connsiteX2" fmla="*/ 480907 w 1214120"/>
              <a:gd name="connsiteY2" fmla="*/ 8839 h 250140"/>
              <a:gd name="connsiteX3" fmla="*/ 858520 w 1214120"/>
              <a:gd name="connsiteY3" fmla="*/ 209500 h 250140"/>
              <a:gd name="connsiteX4" fmla="*/ 1214120 w 1214120"/>
              <a:gd name="connsiteY4" fmla="*/ 168860 h 250140"/>
              <a:gd name="connsiteX0" fmla="*/ 0 w 1214120"/>
              <a:gd name="connsiteY0" fmla="*/ 241301 h 241301"/>
              <a:gd name="connsiteX1" fmla="*/ 480907 w 1214120"/>
              <a:gd name="connsiteY1" fmla="*/ 0 h 241301"/>
              <a:gd name="connsiteX2" fmla="*/ 858520 w 1214120"/>
              <a:gd name="connsiteY2" fmla="*/ 200661 h 241301"/>
              <a:gd name="connsiteX3" fmla="*/ 1214120 w 1214120"/>
              <a:gd name="connsiteY3" fmla="*/ 160021 h 241301"/>
              <a:gd name="connsiteX0" fmla="*/ 0 w 1214120"/>
              <a:gd name="connsiteY0" fmla="*/ 244757 h 244757"/>
              <a:gd name="connsiteX1" fmla="*/ 480907 w 1214120"/>
              <a:gd name="connsiteY1" fmla="*/ 3456 h 244757"/>
              <a:gd name="connsiteX2" fmla="*/ 858520 w 1214120"/>
              <a:gd name="connsiteY2" fmla="*/ 204117 h 244757"/>
              <a:gd name="connsiteX3" fmla="*/ 1214120 w 1214120"/>
              <a:gd name="connsiteY3" fmla="*/ 163477 h 244757"/>
              <a:gd name="connsiteX0" fmla="*/ 0 w 1214120"/>
              <a:gd name="connsiteY0" fmla="*/ 241324 h 256599"/>
              <a:gd name="connsiteX1" fmla="*/ 480907 w 1214120"/>
              <a:gd name="connsiteY1" fmla="*/ 23 h 256599"/>
              <a:gd name="connsiteX2" fmla="*/ 875453 w 1214120"/>
              <a:gd name="connsiteY2" fmla="*/ 255717 h 256599"/>
              <a:gd name="connsiteX3" fmla="*/ 1214120 w 1214120"/>
              <a:gd name="connsiteY3" fmla="*/ 160044 h 256599"/>
              <a:gd name="connsiteX0" fmla="*/ 0 w 1214120"/>
              <a:gd name="connsiteY0" fmla="*/ 241324 h 255746"/>
              <a:gd name="connsiteX1" fmla="*/ 480907 w 1214120"/>
              <a:gd name="connsiteY1" fmla="*/ 23 h 255746"/>
              <a:gd name="connsiteX2" fmla="*/ 875453 w 1214120"/>
              <a:gd name="connsiteY2" fmla="*/ 255717 h 255746"/>
              <a:gd name="connsiteX3" fmla="*/ 1214120 w 1214120"/>
              <a:gd name="connsiteY3" fmla="*/ 160044 h 255746"/>
              <a:gd name="connsiteX0" fmla="*/ 0 w 1214120"/>
              <a:gd name="connsiteY0" fmla="*/ 241324 h 255746"/>
              <a:gd name="connsiteX1" fmla="*/ 480907 w 1214120"/>
              <a:gd name="connsiteY1" fmla="*/ 23 h 255746"/>
              <a:gd name="connsiteX2" fmla="*/ 875453 w 1214120"/>
              <a:gd name="connsiteY2" fmla="*/ 255717 h 255746"/>
              <a:gd name="connsiteX3" fmla="*/ 1214120 w 1214120"/>
              <a:gd name="connsiteY3" fmla="*/ 160044 h 255746"/>
              <a:gd name="connsiteX0" fmla="*/ 0 w 1214120"/>
              <a:gd name="connsiteY0" fmla="*/ 241709 h 241709"/>
              <a:gd name="connsiteX1" fmla="*/ 480907 w 1214120"/>
              <a:gd name="connsiteY1" fmla="*/ 408 h 241709"/>
              <a:gd name="connsiteX2" fmla="*/ 858519 w 1214120"/>
              <a:gd name="connsiteY2" fmla="*/ 179902 h 241709"/>
              <a:gd name="connsiteX3" fmla="*/ 1214120 w 1214120"/>
              <a:gd name="connsiteY3" fmla="*/ 160429 h 241709"/>
            </a:gdLst>
            <a:ahLst/>
            <a:cxnLst>
              <a:cxn ang="0">
                <a:pos x="connsiteX0" y="connsiteY0"/>
              </a:cxn>
              <a:cxn ang="0">
                <a:pos x="connsiteX1" y="connsiteY1"/>
              </a:cxn>
              <a:cxn ang="0">
                <a:pos x="connsiteX2" y="connsiteY2"/>
              </a:cxn>
              <a:cxn ang="0">
                <a:pos x="connsiteX3" y="connsiteY3"/>
              </a:cxn>
            </a:cxnLst>
            <a:rect l="l" t="t" r="r" b="b"/>
            <a:pathLst>
              <a:path w="1214120" h="241709">
                <a:moveTo>
                  <a:pt x="0" y="241709"/>
                </a:moveTo>
                <a:cubicBezTo>
                  <a:pt x="100189" y="191438"/>
                  <a:pt x="337821" y="10709"/>
                  <a:pt x="480907" y="408"/>
                </a:cubicBezTo>
                <a:cubicBezTo>
                  <a:pt x="623993" y="-9893"/>
                  <a:pt x="629919" y="178209"/>
                  <a:pt x="858519" y="179902"/>
                </a:cubicBezTo>
                <a:cubicBezTo>
                  <a:pt x="1087119" y="181595"/>
                  <a:pt x="1080770" y="185829"/>
                  <a:pt x="1214120" y="160429"/>
                </a:cubicBezTo>
              </a:path>
            </a:pathLst>
          </a:custGeom>
          <a:noFill/>
          <a:ln cap="rnd">
            <a:solidFill>
              <a:srgbClr val="8E9379"/>
            </a:solid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任意多边形: 形状 77">
            <a:extLst>
              <a:ext uri="{FF2B5EF4-FFF2-40B4-BE49-F238E27FC236}">
                <a16:creationId xmlns:a16="http://schemas.microsoft.com/office/drawing/2014/main" id="{5F4F1DA3-4FC9-A3C2-BDF0-FDDAD696B847}"/>
              </a:ext>
            </a:extLst>
          </p:cNvPr>
          <p:cNvSpPr/>
          <p:nvPr/>
        </p:nvSpPr>
        <p:spPr>
          <a:xfrm>
            <a:off x="8420663" y="4638135"/>
            <a:ext cx="91452" cy="751840"/>
          </a:xfrm>
          <a:custGeom>
            <a:avLst/>
            <a:gdLst>
              <a:gd name="connsiteX0" fmla="*/ 5080 w 91452"/>
              <a:gd name="connsiteY0" fmla="*/ 0 h 751840"/>
              <a:gd name="connsiteX1" fmla="*/ 91440 w 91452"/>
              <a:gd name="connsiteY1" fmla="*/ 309880 h 751840"/>
              <a:gd name="connsiteX2" fmla="*/ 0 w 91452"/>
              <a:gd name="connsiteY2" fmla="*/ 751840 h 751840"/>
              <a:gd name="connsiteX0" fmla="*/ 5080 w 91452"/>
              <a:gd name="connsiteY0" fmla="*/ 0 h 751840"/>
              <a:gd name="connsiteX1" fmla="*/ 91440 w 91452"/>
              <a:gd name="connsiteY1" fmla="*/ 309880 h 751840"/>
              <a:gd name="connsiteX2" fmla="*/ 0 w 91452"/>
              <a:gd name="connsiteY2" fmla="*/ 751840 h 751840"/>
            </a:gdLst>
            <a:ahLst/>
            <a:cxnLst>
              <a:cxn ang="0">
                <a:pos x="connsiteX0" y="connsiteY0"/>
              </a:cxn>
              <a:cxn ang="0">
                <a:pos x="connsiteX1" y="connsiteY1"/>
              </a:cxn>
              <a:cxn ang="0">
                <a:pos x="connsiteX2" y="connsiteY2"/>
              </a:cxn>
            </a:cxnLst>
            <a:rect l="l" t="t" r="r" b="b"/>
            <a:pathLst>
              <a:path w="91452" h="751840">
                <a:moveTo>
                  <a:pt x="5080" y="0"/>
                </a:moveTo>
                <a:cubicBezTo>
                  <a:pt x="48683" y="92286"/>
                  <a:pt x="92287" y="184573"/>
                  <a:pt x="91440" y="309880"/>
                </a:cubicBezTo>
                <a:cubicBezTo>
                  <a:pt x="90593" y="435187"/>
                  <a:pt x="65616" y="588433"/>
                  <a:pt x="0" y="751840"/>
                </a:cubicBezTo>
              </a:path>
            </a:pathLst>
          </a:custGeom>
          <a:noFill/>
          <a:ln cap="rnd">
            <a:solidFill>
              <a:srgbClr val="8E9379"/>
            </a:solid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任意多边形: 形状 78">
            <a:extLst>
              <a:ext uri="{FF2B5EF4-FFF2-40B4-BE49-F238E27FC236}">
                <a16:creationId xmlns:a16="http://schemas.microsoft.com/office/drawing/2014/main" id="{813A6B93-42D9-B971-4EED-2CD976A42921}"/>
              </a:ext>
            </a:extLst>
          </p:cNvPr>
          <p:cNvSpPr/>
          <p:nvPr/>
        </p:nvSpPr>
        <p:spPr>
          <a:xfrm>
            <a:off x="6962703" y="4958175"/>
            <a:ext cx="208280" cy="128082"/>
          </a:xfrm>
          <a:custGeom>
            <a:avLst/>
            <a:gdLst>
              <a:gd name="connsiteX0" fmla="*/ 0 w 208280"/>
              <a:gd name="connsiteY0" fmla="*/ 0 h 128082"/>
              <a:gd name="connsiteX1" fmla="*/ 35560 w 208280"/>
              <a:gd name="connsiteY1" fmla="*/ 116840 h 128082"/>
              <a:gd name="connsiteX2" fmla="*/ 208280 w 208280"/>
              <a:gd name="connsiteY2" fmla="*/ 116840 h 128082"/>
            </a:gdLst>
            <a:ahLst/>
            <a:cxnLst>
              <a:cxn ang="0">
                <a:pos x="connsiteX0" y="connsiteY0"/>
              </a:cxn>
              <a:cxn ang="0">
                <a:pos x="connsiteX1" y="connsiteY1"/>
              </a:cxn>
              <a:cxn ang="0">
                <a:pos x="connsiteX2" y="connsiteY2"/>
              </a:cxn>
            </a:cxnLst>
            <a:rect l="l" t="t" r="r" b="b"/>
            <a:pathLst>
              <a:path w="208280" h="128082">
                <a:moveTo>
                  <a:pt x="0" y="0"/>
                </a:moveTo>
                <a:cubicBezTo>
                  <a:pt x="423" y="48683"/>
                  <a:pt x="847" y="97367"/>
                  <a:pt x="35560" y="116840"/>
                </a:cubicBezTo>
                <a:cubicBezTo>
                  <a:pt x="70273" y="136313"/>
                  <a:pt x="139276" y="126576"/>
                  <a:pt x="208280" y="116840"/>
                </a:cubicBezTo>
              </a:path>
            </a:pathLst>
          </a:custGeom>
          <a:noFill/>
          <a:ln cap="rnd">
            <a:solidFill>
              <a:srgbClr val="8E9379"/>
            </a:solid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任意多边形: 形状 79">
            <a:extLst>
              <a:ext uri="{FF2B5EF4-FFF2-40B4-BE49-F238E27FC236}">
                <a16:creationId xmlns:a16="http://schemas.microsoft.com/office/drawing/2014/main" id="{D0CB5C20-F0B4-8D0D-A154-C1C6F9C9DF8E}"/>
              </a:ext>
            </a:extLst>
          </p:cNvPr>
          <p:cNvSpPr/>
          <p:nvPr/>
        </p:nvSpPr>
        <p:spPr>
          <a:xfrm>
            <a:off x="6769663" y="5212175"/>
            <a:ext cx="71200" cy="431800"/>
          </a:xfrm>
          <a:custGeom>
            <a:avLst/>
            <a:gdLst>
              <a:gd name="connsiteX0" fmla="*/ 0 w 71200"/>
              <a:gd name="connsiteY0" fmla="*/ 0 h 431800"/>
              <a:gd name="connsiteX1" fmla="*/ 71120 w 71200"/>
              <a:gd name="connsiteY1" fmla="*/ 106680 h 431800"/>
              <a:gd name="connsiteX2" fmla="*/ 15240 w 71200"/>
              <a:gd name="connsiteY2" fmla="*/ 325120 h 431800"/>
              <a:gd name="connsiteX3" fmla="*/ 71120 w 71200"/>
              <a:gd name="connsiteY3" fmla="*/ 431800 h 431800"/>
            </a:gdLst>
            <a:ahLst/>
            <a:cxnLst>
              <a:cxn ang="0">
                <a:pos x="connsiteX0" y="connsiteY0"/>
              </a:cxn>
              <a:cxn ang="0">
                <a:pos x="connsiteX1" y="connsiteY1"/>
              </a:cxn>
              <a:cxn ang="0">
                <a:pos x="connsiteX2" y="connsiteY2"/>
              </a:cxn>
              <a:cxn ang="0">
                <a:pos x="connsiteX3" y="connsiteY3"/>
              </a:cxn>
            </a:cxnLst>
            <a:rect l="l" t="t" r="r" b="b"/>
            <a:pathLst>
              <a:path w="71200" h="431800">
                <a:moveTo>
                  <a:pt x="0" y="0"/>
                </a:moveTo>
                <a:cubicBezTo>
                  <a:pt x="34290" y="26246"/>
                  <a:pt x="68580" y="52493"/>
                  <a:pt x="71120" y="106680"/>
                </a:cubicBezTo>
                <a:cubicBezTo>
                  <a:pt x="73660" y="160867"/>
                  <a:pt x="15240" y="270933"/>
                  <a:pt x="15240" y="325120"/>
                </a:cubicBezTo>
                <a:cubicBezTo>
                  <a:pt x="15240" y="379307"/>
                  <a:pt x="43180" y="405553"/>
                  <a:pt x="71120" y="431800"/>
                </a:cubicBezTo>
              </a:path>
            </a:pathLst>
          </a:custGeom>
          <a:noFill/>
          <a:ln cap="rnd">
            <a:solidFill>
              <a:srgbClr val="8E9379"/>
            </a:solid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任意多边形: 形状 81">
            <a:extLst>
              <a:ext uri="{FF2B5EF4-FFF2-40B4-BE49-F238E27FC236}">
                <a16:creationId xmlns:a16="http://schemas.microsoft.com/office/drawing/2014/main" id="{81995F4C-44A5-7C77-4D91-007232E95FC7}"/>
              </a:ext>
            </a:extLst>
          </p:cNvPr>
          <p:cNvSpPr/>
          <p:nvPr/>
        </p:nvSpPr>
        <p:spPr>
          <a:xfrm>
            <a:off x="7582463" y="5257895"/>
            <a:ext cx="548640" cy="468152"/>
          </a:xfrm>
          <a:custGeom>
            <a:avLst/>
            <a:gdLst>
              <a:gd name="connsiteX0" fmla="*/ 0 w 548640"/>
              <a:gd name="connsiteY0" fmla="*/ 0 h 468152"/>
              <a:gd name="connsiteX1" fmla="*/ 106680 w 548640"/>
              <a:gd name="connsiteY1" fmla="*/ 40640 h 468152"/>
              <a:gd name="connsiteX2" fmla="*/ 198120 w 548640"/>
              <a:gd name="connsiteY2" fmla="*/ 157480 h 468152"/>
              <a:gd name="connsiteX3" fmla="*/ 289560 w 548640"/>
              <a:gd name="connsiteY3" fmla="*/ 381000 h 468152"/>
              <a:gd name="connsiteX4" fmla="*/ 401320 w 548640"/>
              <a:gd name="connsiteY4" fmla="*/ 467360 h 468152"/>
              <a:gd name="connsiteX5" fmla="*/ 548640 w 548640"/>
              <a:gd name="connsiteY5" fmla="*/ 416560 h 468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48640" h="468152">
                <a:moveTo>
                  <a:pt x="0" y="0"/>
                </a:moveTo>
                <a:cubicBezTo>
                  <a:pt x="36830" y="7196"/>
                  <a:pt x="73660" y="14393"/>
                  <a:pt x="106680" y="40640"/>
                </a:cubicBezTo>
                <a:cubicBezTo>
                  <a:pt x="139700" y="66887"/>
                  <a:pt x="167640" y="100753"/>
                  <a:pt x="198120" y="157480"/>
                </a:cubicBezTo>
                <a:cubicBezTo>
                  <a:pt x="228600" y="214207"/>
                  <a:pt x="255693" y="329353"/>
                  <a:pt x="289560" y="381000"/>
                </a:cubicBezTo>
                <a:cubicBezTo>
                  <a:pt x="323427" y="432647"/>
                  <a:pt x="358140" y="461433"/>
                  <a:pt x="401320" y="467360"/>
                </a:cubicBezTo>
                <a:cubicBezTo>
                  <a:pt x="444500" y="473287"/>
                  <a:pt x="496570" y="444923"/>
                  <a:pt x="548640" y="416560"/>
                </a:cubicBezTo>
              </a:path>
            </a:pathLst>
          </a:custGeom>
          <a:noFill/>
          <a:ln cap="rnd">
            <a:solidFill>
              <a:srgbClr val="8E9379"/>
            </a:solid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任意多边形: 形状 82">
            <a:extLst>
              <a:ext uri="{FF2B5EF4-FFF2-40B4-BE49-F238E27FC236}">
                <a16:creationId xmlns:a16="http://schemas.microsoft.com/office/drawing/2014/main" id="{C12378DC-530F-5575-5FEE-84A4E5FF7B23}"/>
              </a:ext>
            </a:extLst>
          </p:cNvPr>
          <p:cNvSpPr/>
          <p:nvPr/>
        </p:nvSpPr>
        <p:spPr>
          <a:xfrm>
            <a:off x="7176063" y="5801455"/>
            <a:ext cx="1056640" cy="453812"/>
          </a:xfrm>
          <a:custGeom>
            <a:avLst/>
            <a:gdLst>
              <a:gd name="connsiteX0" fmla="*/ 0 w 1056640"/>
              <a:gd name="connsiteY0" fmla="*/ 279400 h 453812"/>
              <a:gd name="connsiteX1" fmla="*/ 254000 w 1056640"/>
              <a:gd name="connsiteY1" fmla="*/ 426720 h 453812"/>
              <a:gd name="connsiteX2" fmla="*/ 538480 w 1056640"/>
              <a:gd name="connsiteY2" fmla="*/ 431800 h 453812"/>
              <a:gd name="connsiteX3" fmla="*/ 787400 w 1056640"/>
              <a:gd name="connsiteY3" fmla="*/ 198120 h 453812"/>
              <a:gd name="connsiteX4" fmla="*/ 914400 w 1056640"/>
              <a:gd name="connsiteY4" fmla="*/ 35560 h 453812"/>
              <a:gd name="connsiteX5" fmla="*/ 1056640 w 1056640"/>
              <a:gd name="connsiteY5" fmla="*/ 0 h 453812"/>
              <a:gd name="connsiteX0" fmla="*/ 0 w 1056640"/>
              <a:gd name="connsiteY0" fmla="*/ 279400 h 453812"/>
              <a:gd name="connsiteX1" fmla="*/ 254000 w 1056640"/>
              <a:gd name="connsiteY1" fmla="*/ 426720 h 453812"/>
              <a:gd name="connsiteX2" fmla="*/ 538480 w 1056640"/>
              <a:gd name="connsiteY2" fmla="*/ 431800 h 453812"/>
              <a:gd name="connsiteX3" fmla="*/ 787400 w 1056640"/>
              <a:gd name="connsiteY3" fmla="*/ 198120 h 453812"/>
              <a:gd name="connsiteX4" fmla="*/ 914400 w 1056640"/>
              <a:gd name="connsiteY4" fmla="*/ 35560 h 453812"/>
              <a:gd name="connsiteX5" fmla="*/ 1056640 w 1056640"/>
              <a:gd name="connsiteY5" fmla="*/ 0 h 4538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56640" h="453812">
                <a:moveTo>
                  <a:pt x="0" y="279400"/>
                </a:moveTo>
                <a:cubicBezTo>
                  <a:pt x="82126" y="340360"/>
                  <a:pt x="164253" y="401320"/>
                  <a:pt x="254000" y="426720"/>
                </a:cubicBezTo>
                <a:cubicBezTo>
                  <a:pt x="343747" y="452120"/>
                  <a:pt x="449580" y="469900"/>
                  <a:pt x="538480" y="431800"/>
                </a:cubicBezTo>
                <a:cubicBezTo>
                  <a:pt x="627380" y="393700"/>
                  <a:pt x="732684" y="281622"/>
                  <a:pt x="787400" y="198120"/>
                </a:cubicBezTo>
                <a:cubicBezTo>
                  <a:pt x="842116" y="114618"/>
                  <a:pt x="869527" y="68580"/>
                  <a:pt x="914400" y="35560"/>
                </a:cubicBezTo>
                <a:cubicBezTo>
                  <a:pt x="959273" y="2540"/>
                  <a:pt x="1007956" y="1270"/>
                  <a:pt x="1056640" y="0"/>
                </a:cubicBezTo>
              </a:path>
            </a:pathLst>
          </a:custGeom>
          <a:noFill/>
          <a:ln cap="rnd">
            <a:solidFill>
              <a:srgbClr val="8E9379"/>
            </a:solid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4" name="文本框 83">
            <a:extLst>
              <a:ext uri="{FF2B5EF4-FFF2-40B4-BE49-F238E27FC236}">
                <a16:creationId xmlns:a16="http://schemas.microsoft.com/office/drawing/2014/main" id="{3A3ABEDD-0BDB-9D8B-3FBF-8B2F78845F4A}"/>
              </a:ext>
            </a:extLst>
          </p:cNvPr>
          <p:cNvSpPr txBox="1"/>
          <p:nvPr/>
        </p:nvSpPr>
        <p:spPr>
          <a:xfrm rot="20832048">
            <a:off x="2658460" y="1371533"/>
            <a:ext cx="1413121" cy="307777"/>
          </a:xfrm>
          <a:prstGeom prst="rect">
            <a:avLst/>
          </a:prstGeom>
          <a:noFill/>
        </p:spPr>
        <p:txBody>
          <a:bodyPr wrap="square" rtlCol="0">
            <a:spAutoFit/>
          </a:bodyPr>
          <a:lstStyle/>
          <a:p>
            <a:r>
              <a:rPr lang="en-US" altLang="zh-CN" sz="1400" b="1">
                <a:solidFill>
                  <a:srgbClr val="686763"/>
                </a:solidFill>
              </a:rPr>
              <a:t>habitant morbi</a:t>
            </a:r>
            <a:endParaRPr lang="zh-CN" altLang="en-US" sz="1400" b="1">
              <a:solidFill>
                <a:srgbClr val="686763"/>
              </a:solidFill>
            </a:endParaRPr>
          </a:p>
        </p:txBody>
      </p:sp>
      <p:sp>
        <p:nvSpPr>
          <p:cNvPr id="85" name="文本框 84">
            <a:extLst>
              <a:ext uri="{FF2B5EF4-FFF2-40B4-BE49-F238E27FC236}">
                <a16:creationId xmlns:a16="http://schemas.microsoft.com/office/drawing/2014/main" id="{F8C37EE6-A534-67E2-C484-0E84DE1381BA}"/>
              </a:ext>
            </a:extLst>
          </p:cNvPr>
          <p:cNvSpPr txBox="1"/>
          <p:nvPr/>
        </p:nvSpPr>
        <p:spPr>
          <a:xfrm rot="1280975">
            <a:off x="2893698" y="2678208"/>
            <a:ext cx="1413121" cy="307777"/>
          </a:xfrm>
          <a:prstGeom prst="rect">
            <a:avLst/>
          </a:prstGeom>
          <a:noFill/>
        </p:spPr>
        <p:txBody>
          <a:bodyPr wrap="square" rtlCol="0">
            <a:spAutoFit/>
          </a:bodyPr>
          <a:lstStyle/>
          <a:p>
            <a:r>
              <a:rPr lang="en-US" altLang="zh-CN" sz="1400" b="1">
                <a:solidFill>
                  <a:srgbClr val="686763"/>
                </a:solidFill>
              </a:rPr>
              <a:t>senectus et</a:t>
            </a:r>
            <a:endParaRPr lang="zh-CN" altLang="en-US" sz="1400" b="1">
              <a:solidFill>
                <a:srgbClr val="686763"/>
              </a:solidFill>
            </a:endParaRPr>
          </a:p>
        </p:txBody>
      </p:sp>
      <p:sp>
        <p:nvSpPr>
          <p:cNvPr id="86" name="文本框 85">
            <a:extLst>
              <a:ext uri="{FF2B5EF4-FFF2-40B4-BE49-F238E27FC236}">
                <a16:creationId xmlns:a16="http://schemas.microsoft.com/office/drawing/2014/main" id="{0924F164-E77B-CC3C-538C-25B7CF6FF6BC}"/>
              </a:ext>
            </a:extLst>
          </p:cNvPr>
          <p:cNvSpPr txBox="1"/>
          <p:nvPr/>
        </p:nvSpPr>
        <p:spPr>
          <a:xfrm rot="1988063">
            <a:off x="6326012" y="1520435"/>
            <a:ext cx="748161" cy="307777"/>
          </a:xfrm>
          <a:prstGeom prst="rect">
            <a:avLst/>
          </a:prstGeom>
          <a:noFill/>
        </p:spPr>
        <p:txBody>
          <a:bodyPr wrap="square" rtlCol="0">
            <a:spAutoFit/>
          </a:bodyPr>
          <a:lstStyle/>
          <a:p>
            <a:r>
              <a:rPr lang="en-US" altLang="zh-CN" sz="1400" b="1">
                <a:solidFill>
                  <a:srgbClr val="686763"/>
                </a:solidFill>
              </a:rPr>
              <a:t>netus</a:t>
            </a:r>
            <a:endParaRPr lang="zh-CN" altLang="en-US" sz="1400" b="1">
              <a:solidFill>
                <a:srgbClr val="686763"/>
              </a:solidFill>
            </a:endParaRPr>
          </a:p>
        </p:txBody>
      </p:sp>
      <p:sp>
        <p:nvSpPr>
          <p:cNvPr id="87" name="文本框 86">
            <a:extLst>
              <a:ext uri="{FF2B5EF4-FFF2-40B4-BE49-F238E27FC236}">
                <a16:creationId xmlns:a16="http://schemas.microsoft.com/office/drawing/2014/main" id="{42250FDD-CB45-70BB-A09C-D0F9E56D491A}"/>
              </a:ext>
            </a:extLst>
          </p:cNvPr>
          <p:cNvSpPr txBox="1"/>
          <p:nvPr/>
        </p:nvSpPr>
        <p:spPr>
          <a:xfrm rot="20965673">
            <a:off x="7463650" y="2838734"/>
            <a:ext cx="1155716" cy="307777"/>
          </a:xfrm>
          <a:prstGeom prst="rect">
            <a:avLst/>
          </a:prstGeom>
          <a:noFill/>
        </p:spPr>
        <p:txBody>
          <a:bodyPr wrap="square" rtlCol="0">
            <a:spAutoFit/>
          </a:bodyPr>
          <a:lstStyle/>
          <a:p>
            <a:r>
              <a:rPr lang="en-US" altLang="zh-CN" sz="1400" b="1">
                <a:solidFill>
                  <a:srgbClr val="686763"/>
                </a:solidFill>
              </a:rPr>
              <a:t>malesuada</a:t>
            </a:r>
            <a:endParaRPr lang="zh-CN" altLang="en-US" sz="1400" b="1">
              <a:solidFill>
                <a:srgbClr val="686763"/>
              </a:solidFill>
            </a:endParaRPr>
          </a:p>
        </p:txBody>
      </p:sp>
      <p:sp>
        <p:nvSpPr>
          <p:cNvPr id="88" name="文本框 87">
            <a:extLst>
              <a:ext uri="{FF2B5EF4-FFF2-40B4-BE49-F238E27FC236}">
                <a16:creationId xmlns:a16="http://schemas.microsoft.com/office/drawing/2014/main" id="{2F150FAB-7A6E-7E08-98AA-EE8DC31F34AA}"/>
              </a:ext>
            </a:extLst>
          </p:cNvPr>
          <p:cNvSpPr txBox="1"/>
          <p:nvPr/>
        </p:nvSpPr>
        <p:spPr>
          <a:xfrm rot="20965673">
            <a:off x="4777855" y="3500960"/>
            <a:ext cx="1155716" cy="307777"/>
          </a:xfrm>
          <a:prstGeom prst="rect">
            <a:avLst/>
          </a:prstGeom>
          <a:noFill/>
        </p:spPr>
        <p:txBody>
          <a:bodyPr wrap="square" rtlCol="0">
            <a:spAutoFit/>
          </a:bodyPr>
          <a:lstStyle/>
          <a:p>
            <a:r>
              <a:rPr lang="en-US" altLang="zh-CN" sz="1400" b="1">
                <a:solidFill>
                  <a:srgbClr val="686763"/>
                </a:solidFill>
              </a:rPr>
              <a:t>malesuada</a:t>
            </a:r>
            <a:endParaRPr lang="zh-CN" altLang="en-US" sz="1400" b="1">
              <a:solidFill>
                <a:srgbClr val="686763"/>
              </a:solidFill>
            </a:endParaRPr>
          </a:p>
        </p:txBody>
      </p:sp>
      <p:sp>
        <p:nvSpPr>
          <p:cNvPr id="89" name="文本框 88">
            <a:extLst>
              <a:ext uri="{FF2B5EF4-FFF2-40B4-BE49-F238E27FC236}">
                <a16:creationId xmlns:a16="http://schemas.microsoft.com/office/drawing/2014/main" id="{FF6FA448-FE3A-D58C-E881-6B1AC2360100}"/>
              </a:ext>
            </a:extLst>
          </p:cNvPr>
          <p:cNvSpPr txBox="1"/>
          <p:nvPr/>
        </p:nvSpPr>
        <p:spPr>
          <a:xfrm rot="20688873">
            <a:off x="3764401" y="5259034"/>
            <a:ext cx="678337" cy="307777"/>
          </a:xfrm>
          <a:prstGeom prst="rect">
            <a:avLst/>
          </a:prstGeom>
          <a:noFill/>
        </p:spPr>
        <p:txBody>
          <a:bodyPr wrap="square" rtlCol="0">
            <a:spAutoFit/>
          </a:bodyPr>
          <a:lstStyle/>
          <a:p>
            <a:r>
              <a:rPr lang="en-US" altLang="zh-CN" sz="1400" b="1">
                <a:solidFill>
                  <a:srgbClr val="686763"/>
                </a:solidFill>
              </a:rPr>
              <a:t>fames</a:t>
            </a:r>
            <a:endParaRPr lang="zh-CN" altLang="en-US" sz="1400" b="1">
              <a:solidFill>
                <a:srgbClr val="686763"/>
              </a:solidFill>
            </a:endParaRPr>
          </a:p>
        </p:txBody>
      </p:sp>
      <p:sp>
        <p:nvSpPr>
          <p:cNvPr id="90" name="文本框 89">
            <a:extLst>
              <a:ext uri="{FF2B5EF4-FFF2-40B4-BE49-F238E27FC236}">
                <a16:creationId xmlns:a16="http://schemas.microsoft.com/office/drawing/2014/main" id="{E38533C9-BCA5-EC92-A547-9CE28C2C444C}"/>
              </a:ext>
            </a:extLst>
          </p:cNvPr>
          <p:cNvSpPr txBox="1"/>
          <p:nvPr/>
        </p:nvSpPr>
        <p:spPr>
          <a:xfrm rot="1232142">
            <a:off x="5617426" y="5068366"/>
            <a:ext cx="1416802" cy="307777"/>
          </a:xfrm>
          <a:prstGeom prst="rect">
            <a:avLst/>
          </a:prstGeom>
          <a:noFill/>
        </p:spPr>
        <p:txBody>
          <a:bodyPr wrap="square" rtlCol="0">
            <a:spAutoFit/>
          </a:bodyPr>
          <a:lstStyle/>
          <a:p>
            <a:r>
              <a:rPr lang="en-US" altLang="zh-CN" sz="1400" b="1">
                <a:solidFill>
                  <a:srgbClr val="686763"/>
                </a:solidFill>
              </a:rPr>
              <a:t>turpis egestas</a:t>
            </a:r>
            <a:endParaRPr lang="zh-CN" altLang="en-US" sz="1400" b="1">
              <a:solidFill>
                <a:srgbClr val="686763"/>
              </a:solidFill>
            </a:endParaRPr>
          </a:p>
        </p:txBody>
      </p:sp>
      <p:sp>
        <p:nvSpPr>
          <p:cNvPr id="91" name="文本框 90">
            <a:extLst>
              <a:ext uri="{FF2B5EF4-FFF2-40B4-BE49-F238E27FC236}">
                <a16:creationId xmlns:a16="http://schemas.microsoft.com/office/drawing/2014/main" id="{CB000DBB-AE08-8A6D-4E6B-58DD9DCFD84B}"/>
              </a:ext>
            </a:extLst>
          </p:cNvPr>
          <p:cNvSpPr txBox="1"/>
          <p:nvPr/>
        </p:nvSpPr>
        <p:spPr>
          <a:xfrm rot="267293">
            <a:off x="8660443" y="4261611"/>
            <a:ext cx="873098" cy="307777"/>
          </a:xfrm>
          <a:prstGeom prst="rect">
            <a:avLst/>
          </a:prstGeom>
          <a:noFill/>
        </p:spPr>
        <p:txBody>
          <a:bodyPr wrap="square" rtlCol="0">
            <a:spAutoFit/>
          </a:bodyPr>
          <a:lstStyle/>
          <a:p>
            <a:r>
              <a:rPr lang="en-US" altLang="zh-CN" sz="1400" b="1">
                <a:solidFill>
                  <a:srgbClr val="686763"/>
                </a:solidFill>
              </a:rPr>
              <a:t>pharetra</a:t>
            </a:r>
            <a:endParaRPr lang="zh-CN" altLang="en-US" sz="1400" b="1">
              <a:solidFill>
                <a:srgbClr val="686763"/>
              </a:solidFill>
            </a:endParaRPr>
          </a:p>
        </p:txBody>
      </p:sp>
      <p:sp>
        <p:nvSpPr>
          <p:cNvPr id="92" name="文本框 91">
            <a:extLst>
              <a:ext uri="{FF2B5EF4-FFF2-40B4-BE49-F238E27FC236}">
                <a16:creationId xmlns:a16="http://schemas.microsoft.com/office/drawing/2014/main" id="{D8D0CC73-146E-FF5C-4F58-799A99EA30AE}"/>
              </a:ext>
            </a:extLst>
          </p:cNvPr>
          <p:cNvSpPr txBox="1"/>
          <p:nvPr/>
        </p:nvSpPr>
        <p:spPr>
          <a:xfrm rot="20221288">
            <a:off x="7393828" y="4641708"/>
            <a:ext cx="873098" cy="307777"/>
          </a:xfrm>
          <a:prstGeom prst="rect">
            <a:avLst/>
          </a:prstGeom>
          <a:noFill/>
        </p:spPr>
        <p:txBody>
          <a:bodyPr wrap="square" rtlCol="0">
            <a:spAutoFit/>
          </a:bodyPr>
          <a:lstStyle/>
          <a:p>
            <a:r>
              <a:rPr lang="en-US" altLang="zh-CN" sz="1400" b="1">
                <a:solidFill>
                  <a:srgbClr val="686763"/>
                </a:solidFill>
              </a:rPr>
              <a:t>pede</a:t>
            </a:r>
            <a:endParaRPr lang="zh-CN" altLang="en-US" sz="1400" b="1">
              <a:solidFill>
                <a:srgbClr val="686763"/>
              </a:solidFill>
            </a:endParaRPr>
          </a:p>
        </p:txBody>
      </p:sp>
      <p:sp>
        <p:nvSpPr>
          <p:cNvPr id="93" name="文本框 92">
            <a:extLst>
              <a:ext uri="{FF2B5EF4-FFF2-40B4-BE49-F238E27FC236}">
                <a16:creationId xmlns:a16="http://schemas.microsoft.com/office/drawing/2014/main" id="{095E2C5B-C191-BCE4-5A81-781DD1889AF1}"/>
              </a:ext>
            </a:extLst>
          </p:cNvPr>
          <p:cNvSpPr txBox="1"/>
          <p:nvPr/>
        </p:nvSpPr>
        <p:spPr>
          <a:xfrm rot="988993">
            <a:off x="8430480" y="5522380"/>
            <a:ext cx="873098" cy="307777"/>
          </a:xfrm>
          <a:prstGeom prst="rect">
            <a:avLst/>
          </a:prstGeom>
          <a:noFill/>
        </p:spPr>
        <p:txBody>
          <a:bodyPr wrap="square" rtlCol="0">
            <a:spAutoFit/>
          </a:bodyPr>
          <a:lstStyle/>
          <a:p>
            <a:r>
              <a:rPr lang="en-US" altLang="zh-CN" sz="1400" b="1">
                <a:solidFill>
                  <a:srgbClr val="686763"/>
                </a:solidFill>
              </a:rPr>
              <a:t>proin</a:t>
            </a:r>
            <a:endParaRPr lang="zh-CN" altLang="en-US" sz="1400" b="1">
              <a:solidFill>
                <a:srgbClr val="686763"/>
              </a:solidFill>
            </a:endParaRPr>
          </a:p>
        </p:txBody>
      </p:sp>
      <p:sp>
        <p:nvSpPr>
          <p:cNvPr id="94" name="文本框 93">
            <a:extLst>
              <a:ext uri="{FF2B5EF4-FFF2-40B4-BE49-F238E27FC236}">
                <a16:creationId xmlns:a16="http://schemas.microsoft.com/office/drawing/2014/main" id="{6CD68023-34CD-8271-85B1-1C48BF790BC5}"/>
              </a:ext>
            </a:extLst>
          </p:cNvPr>
          <p:cNvSpPr txBox="1"/>
          <p:nvPr/>
        </p:nvSpPr>
        <p:spPr>
          <a:xfrm rot="20127948">
            <a:off x="6517600" y="6114731"/>
            <a:ext cx="873098" cy="307777"/>
          </a:xfrm>
          <a:prstGeom prst="rect">
            <a:avLst/>
          </a:prstGeom>
          <a:noFill/>
        </p:spPr>
        <p:txBody>
          <a:bodyPr wrap="square" rtlCol="0">
            <a:spAutoFit/>
          </a:bodyPr>
          <a:lstStyle/>
          <a:p>
            <a:r>
              <a:rPr lang="en-US" altLang="zh-CN" sz="1400" b="1">
                <a:solidFill>
                  <a:srgbClr val="686763"/>
                </a:solidFill>
              </a:rPr>
              <a:t>tellus</a:t>
            </a:r>
            <a:endParaRPr lang="zh-CN" altLang="en-US" sz="1400" b="1">
              <a:solidFill>
                <a:srgbClr val="686763"/>
              </a:solidFill>
            </a:endParaRPr>
          </a:p>
        </p:txBody>
      </p:sp>
      <p:sp>
        <p:nvSpPr>
          <p:cNvPr id="97" name="文本框 96">
            <a:extLst>
              <a:ext uri="{FF2B5EF4-FFF2-40B4-BE49-F238E27FC236}">
                <a16:creationId xmlns:a16="http://schemas.microsoft.com/office/drawing/2014/main" id="{DFBC6095-1A31-E54B-6632-FD001DBE2C95}"/>
              </a:ext>
            </a:extLst>
          </p:cNvPr>
          <p:cNvSpPr txBox="1"/>
          <p:nvPr/>
        </p:nvSpPr>
        <p:spPr>
          <a:xfrm>
            <a:off x="8971903" y="2191673"/>
            <a:ext cx="2862489" cy="1172180"/>
          </a:xfrm>
          <a:prstGeom prst="rect">
            <a:avLst/>
          </a:prstGeom>
          <a:noFill/>
        </p:spPr>
        <p:txBody>
          <a:bodyPr wrap="square" rtlCol="0">
            <a:spAutoFit/>
          </a:bodyPr>
          <a:lstStyle/>
          <a:p>
            <a:pPr>
              <a:lnSpc>
                <a:spcPct val="150000"/>
              </a:lnSpc>
            </a:pPr>
            <a:r>
              <a:rPr lang="en-US" altLang="zh-CN" sz="1200">
                <a:solidFill>
                  <a:srgbClr val="686763"/>
                </a:solidFill>
              </a:rPr>
              <a:t>pellentesque habitant morbi tristique senectus et netus et malesuada fames ac turpis egestas. proin pharetra nonummy pede.</a:t>
            </a:r>
            <a:endParaRPr lang="zh-CN" altLang="en-US" sz="1200">
              <a:solidFill>
                <a:srgbClr val="686763"/>
              </a:solidFill>
            </a:endParaRPr>
          </a:p>
        </p:txBody>
      </p:sp>
      <p:sp>
        <p:nvSpPr>
          <p:cNvPr id="100" name="文本框 99">
            <a:extLst>
              <a:ext uri="{FF2B5EF4-FFF2-40B4-BE49-F238E27FC236}">
                <a16:creationId xmlns:a16="http://schemas.microsoft.com/office/drawing/2014/main" id="{362DD84B-528D-A568-E81E-CF7705DC0D39}"/>
              </a:ext>
            </a:extLst>
          </p:cNvPr>
          <p:cNvSpPr txBox="1"/>
          <p:nvPr/>
        </p:nvSpPr>
        <p:spPr>
          <a:xfrm>
            <a:off x="357608" y="5462463"/>
            <a:ext cx="3491948" cy="895181"/>
          </a:xfrm>
          <a:prstGeom prst="rect">
            <a:avLst/>
          </a:prstGeom>
          <a:noFill/>
        </p:spPr>
        <p:txBody>
          <a:bodyPr wrap="square" rtlCol="0">
            <a:spAutoFit/>
          </a:bodyPr>
          <a:lstStyle/>
          <a:p>
            <a:pPr>
              <a:lnSpc>
                <a:spcPct val="150000"/>
              </a:lnSpc>
            </a:pPr>
            <a:r>
              <a:rPr lang="en-US" altLang="zh-CN" sz="1200">
                <a:solidFill>
                  <a:srgbClr val="686763"/>
                </a:solidFill>
              </a:rPr>
              <a:t>morbi tristique senectus et netus et malesuada fames ac turpis egestas. Proin pharetra nonummy pede.</a:t>
            </a:r>
            <a:endParaRPr lang="zh-CN" altLang="en-US" sz="1200">
              <a:solidFill>
                <a:srgbClr val="686763"/>
              </a:solidFill>
            </a:endParaRPr>
          </a:p>
        </p:txBody>
      </p:sp>
      <p:grpSp>
        <p:nvGrpSpPr>
          <p:cNvPr id="133" name="组合 132">
            <a:extLst>
              <a:ext uri="{FF2B5EF4-FFF2-40B4-BE49-F238E27FC236}">
                <a16:creationId xmlns:a16="http://schemas.microsoft.com/office/drawing/2014/main" id="{D11C7407-5C35-9628-3037-3E28557E8B9D}"/>
              </a:ext>
            </a:extLst>
          </p:cNvPr>
          <p:cNvGrpSpPr/>
          <p:nvPr/>
        </p:nvGrpSpPr>
        <p:grpSpPr>
          <a:xfrm rot="13384243">
            <a:off x="6557170" y="465270"/>
            <a:ext cx="365092" cy="386112"/>
            <a:chOff x="4168306" y="1669918"/>
            <a:chExt cx="720964" cy="762473"/>
          </a:xfrm>
          <a:noFill/>
        </p:grpSpPr>
        <p:sp>
          <p:nvSpPr>
            <p:cNvPr id="134" name="任意多边形: 形状 133">
              <a:extLst>
                <a:ext uri="{FF2B5EF4-FFF2-40B4-BE49-F238E27FC236}">
                  <a16:creationId xmlns:a16="http://schemas.microsoft.com/office/drawing/2014/main" id="{9CDF389A-B781-A98F-D267-68321F642927}"/>
                </a:ext>
              </a:extLst>
            </p:cNvPr>
            <p:cNvSpPr/>
            <p:nvPr/>
          </p:nvSpPr>
          <p:spPr>
            <a:xfrm>
              <a:off x="4711940" y="1905730"/>
              <a:ext cx="177330" cy="232098"/>
            </a:xfrm>
            <a:custGeom>
              <a:avLst/>
              <a:gdLst>
                <a:gd name="connsiteX0" fmla="*/ 136557 w 177330"/>
                <a:gd name="connsiteY0" fmla="*/ 4451 h 232098"/>
                <a:gd name="connsiteX1" fmla="*/ 67024 w 177330"/>
                <a:gd name="connsiteY1" fmla="*/ 15881 h 232098"/>
                <a:gd name="connsiteX2" fmla="*/ 14637 w 177330"/>
                <a:gd name="connsiteY2" fmla="*/ 83509 h 232098"/>
                <a:gd name="connsiteX3" fmla="*/ 40354 w 177330"/>
                <a:gd name="connsiteY3" fmla="*/ 227336 h 232098"/>
                <a:gd name="connsiteX4" fmla="*/ 63214 w 177330"/>
                <a:gd name="connsiteY4" fmla="*/ 232099 h 232098"/>
                <a:gd name="connsiteX5" fmla="*/ 162274 w 177330"/>
                <a:gd name="connsiteY5" fmla="*/ 147326 h 232098"/>
                <a:gd name="connsiteX6" fmla="*/ 136557 w 177330"/>
                <a:gd name="connsiteY6" fmla="*/ 4451 h 232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7330" h="232098">
                  <a:moveTo>
                    <a:pt x="136557" y="4451"/>
                  </a:moveTo>
                  <a:cubicBezTo>
                    <a:pt x="115602" y="-4121"/>
                    <a:pt x="90837" y="-311"/>
                    <a:pt x="67024" y="15881"/>
                  </a:cubicBezTo>
                  <a:cubicBezTo>
                    <a:pt x="45117" y="31121"/>
                    <a:pt x="27019" y="54934"/>
                    <a:pt x="14637" y="83509"/>
                  </a:cubicBezTo>
                  <a:cubicBezTo>
                    <a:pt x="-12033" y="146374"/>
                    <a:pt x="-1556" y="209239"/>
                    <a:pt x="40354" y="227336"/>
                  </a:cubicBezTo>
                  <a:cubicBezTo>
                    <a:pt x="47974" y="230194"/>
                    <a:pt x="55594" y="232099"/>
                    <a:pt x="63214" y="232099"/>
                  </a:cubicBezTo>
                  <a:cubicBezTo>
                    <a:pt x="99409" y="232099"/>
                    <a:pt x="140367" y="199714"/>
                    <a:pt x="162274" y="147326"/>
                  </a:cubicBezTo>
                  <a:cubicBezTo>
                    <a:pt x="189897" y="85414"/>
                    <a:pt x="178467" y="22549"/>
                    <a:pt x="136557" y="4451"/>
                  </a:cubicBezTo>
                  <a:close/>
                </a:path>
              </a:pathLst>
            </a:custGeom>
            <a:grpFill/>
            <a:ln w="6350" cap="flat">
              <a:solidFill>
                <a:srgbClr val="FFE9B3"/>
              </a:solidFill>
              <a:prstDash val="solid"/>
              <a:miter/>
            </a:ln>
          </p:spPr>
          <p:txBody>
            <a:bodyPr rtlCol="0" anchor="ctr"/>
            <a:lstStyle/>
            <a:p>
              <a:endParaRPr lang="zh-CN" altLang="en-US"/>
            </a:p>
          </p:txBody>
        </p:sp>
        <p:sp>
          <p:nvSpPr>
            <p:cNvPr id="135" name="任意多边形: 形状 134">
              <a:extLst>
                <a:ext uri="{FF2B5EF4-FFF2-40B4-BE49-F238E27FC236}">
                  <a16:creationId xmlns:a16="http://schemas.microsoft.com/office/drawing/2014/main" id="{9A72E2D7-94E0-4616-A497-3C12B6EFF60E}"/>
                </a:ext>
              </a:extLst>
            </p:cNvPr>
            <p:cNvSpPr/>
            <p:nvPr/>
          </p:nvSpPr>
          <p:spPr>
            <a:xfrm>
              <a:off x="4168306" y="1905307"/>
              <a:ext cx="176423" cy="233474"/>
            </a:xfrm>
            <a:custGeom>
              <a:avLst/>
              <a:gdLst>
                <a:gd name="connsiteX0" fmla="*/ 136313 w 176423"/>
                <a:gd name="connsiteY0" fmla="*/ 227759 h 233474"/>
                <a:gd name="connsiteX1" fmla="*/ 162030 w 176423"/>
                <a:gd name="connsiteY1" fmla="*/ 83932 h 233474"/>
                <a:gd name="connsiteX2" fmla="*/ 109643 w 176423"/>
                <a:gd name="connsiteY2" fmla="*/ 16304 h 233474"/>
                <a:gd name="connsiteX3" fmla="*/ 40110 w 176423"/>
                <a:gd name="connsiteY3" fmla="*/ 4874 h 233474"/>
                <a:gd name="connsiteX4" fmla="*/ 14393 w 176423"/>
                <a:gd name="connsiteY4" fmla="*/ 148702 h 233474"/>
                <a:gd name="connsiteX5" fmla="*/ 113453 w 176423"/>
                <a:gd name="connsiteY5" fmla="*/ 233474 h 233474"/>
                <a:gd name="connsiteX6" fmla="*/ 136313 w 176423"/>
                <a:gd name="connsiteY6" fmla="*/ 227759 h 2334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6423" h="233474">
                  <a:moveTo>
                    <a:pt x="136313" y="227759"/>
                  </a:moveTo>
                  <a:cubicBezTo>
                    <a:pt x="177270" y="209662"/>
                    <a:pt x="188700" y="146796"/>
                    <a:pt x="162030" y="83932"/>
                  </a:cubicBezTo>
                  <a:cubicBezTo>
                    <a:pt x="149648" y="55357"/>
                    <a:pt x="130598" y="31544"/>
                    <a:pt x="109643" y="16304"/>
                  </a:cubicBezTo>
                  <a:cubicBezTo>
                    <a:pt x="85830" y="112"/>
                    <a:pt x="61065" y="-4651"/>
                    <a:pt x="40110" y="4874"/>
                  </a:cubicBezTo>
                  <a:cubicBezTo>
                    <a:pt x="-847" y="22971"/>
                    <a:pt x="-12277" y="85837"/>
                    <a:pt x="14393" y="148702"/>
                  </a:cubicBezTo>
                  <a:cubicBezTo>
                    <a:pt x="36300" y="200137"/>
                    <a:pt x="77258" y="233474"/>
                    <a:pt x="113453" y="233474"/>
                  </a:cubicBezTo>
                  <a:cubicBezTo>
                    <a:pt x="121073" y="232521"/>
                    <a:pt x="128693" y="231569"/>
                    <a:pt x="136313" y="227759"/>
                  </a:cubicBezTo>
                  <a:close/>
                </a:path>
              </a:pathLst>
            </a:custGeom>
            <a:grpFill/>
            <a:ln w="6350" cap="flat">
              <a:solidFill>
                <a:srgbClr val="FFE9B3"/>
              </a:solidFill>
              <a:prstDash val="solid"/>
              <a:miter/>
            </a:ln>
          </p:spPr>
          <p:txBody>
            <a:bodyPr rtlCol="0" anchor="ctr"/>
            <a:lstStyle/>
            <a:p>
              <a:endParaRPr lang="zh-CN" altLang="en-US"/>
            </a:p>
          </p:txBody>
        </p:sp>
        <p:sp>
          <p:nvSpPr>
            <p:cNvPr id="136" name="任意多边形: 形状 135">
              <a:extLst>
                <a:ext uri="{FF2B5EF4-FFF2-40B4-BE49-F238E27FC236}">
                  <a16:creationId xmlns:a16="http://schemas.microsoft.com/office/drawing/2014/main" id="{D95A88A2-B160-070A-F29D-E61B7CAE5193}"/>
                </a:ext>
              </a:extLst>
            </p:cNvPr>
            <p:cNvSpPr/>
            <p:nvPr/>
          </p:nvSpPr>
          <p:spPr>
            <a:xfrm>
              <a:off x="4554365" y="1669918"/>
              <a:ext cx="202798" cy="312653"/>
            </a:xfrm>
            <a:custGeom>
              <a:avLst/>
              <a:gdLst>
                <a:gd name="connsiteX0" fmla="*/ 71247 w 202798"/>
                <a:gd name="connsiteY0" fmla="*/ 311701 h 312653"/>
                <a:gd name="connsiteX1" fmla="*/ 83630 w 202798"/>
                <a:gd name="connsiteY1" fmla="*/ 312654 h 312653"/>
                <a:gd name="connsiteX2" fmla="*/ 151257 w 202798"/>
                <a:gd name="connsiteY2" fmla="*/ 276459 h 312653"/>
                <a:gd name="connsiteX3" fmla="*/ 197930 w 202798"/>
                <a:gd name="connsiteY3" fmla="*/ 174541 h 312653"/>
                <a:gd name="connsiteX4" fmla="*/ 131255 w 202798"/>
                <a:gd name="connsiteY4" fmla="*/ 1186 h 312653"/>
                <a:gd name="connsiteX5" fmla="*/ 4572 w 202798"/>
                <a:gd name="connsiteY5" fmla="*/ 138346 h 312653"/>
                <a:gd name="connsiteX6" fmla="*/ 10287 w 202798"/>
                <a:gd name="connsiteY6" fmla="*/ 250741 h 312653"/>
                <a:gd name="connsiteX7" fmla="*/ 71247 w 202798"/>
                <a:gd name="connsiteY7" fmla="*/ 311701 h 3126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2798" h="312653">
                  <a:moveTo>
                    <a:pt x="71247" y="311701"/>
                  </a:moveTo>
                  <a:cubicBezTo>
                    <a:pt x="75057" y="312654"/>
                    <a:pt x="79819" y="312654"/>
                    <a:pt x="83630" y="312654"/>
                  </a:cubicBezTo>
                  <a:cubicBezTo>
                    <a:pt x="106490" y="312654"/>
                    <a:pt x="130302" y="300271"/>
                    <a:pt x="151257" y="276459"/>
                  </a:cubicBezTo>
                  <a:cubicBezTo>
                    <a:pt x="173165" y="250741"/>
                    <a:pt x="190309" y="214546"/>
                    <a:pt x="197930" y="174541"/>
                  </a:cubicBezTo>
                  <a:cubicBezTo>
                    <a:pt x="215075" y="87864"/>
                    <a:pt x="185547" y="11664"/>
                    <a:pt x="131255" y="1186"/>
                  </a:cubicBezTo>
                  <a:cubicBezTo>
                    <a:pt x="76962" y="-9291"/>
                    <a:pt x="21717" y="50716"/>
                    <a:pt x="4572" y="138346"/>
                  </a:cubicBezTo>
                  <a:cubicBezTo>
                    <a:pt x="-3048" y="178351"/>
                    <a:pt x="-1143" y="218356"/>
                    <a:pt x="10287" y="250741"/>
                  </a:cubicBezTo>
                  <a:cubicBezTo>
                    <a:pt x="22669" y="285031"/>
                    <a:pt x="44577" y="306939"/>
                    <a:pt x="71247" y="311701"/>
                  </a:cubicBezTo>
                  <a:close/>
                </a:path>
              </a:pathLst>
            </a:custGeom>
            <a:grpFill/>
            <a:ln w="6350" cap="flat">
              <a:solidFill>
                <a:srgbClr val="FFE9B3"/>
              </a:solidFill>
              <a:prstDash val="solid"/>
              <a:miter/>
            </a:ln>
          </p:spPr>
          <p:txBody>
            <a:bodyPr rtlCol="0" anchor="ctr"/>
            <a:lstStyle/>
            <a:p>
              <a:endParaRPr lang="zh-CN" altLang="en-US"/>
            </a:p>
          </p:txBody>
        </p:sp>
        <p:sp>
          <p:nvSpPr>
            <p:cNvPr id="137" name="任意多边形: 形状 136">
              <a:extLst>
                <a:ext uri="{FF2B5EF4-FFF2-40B4-BE49-F238E27FC236}">
                  <a16:creationId xmlns:a16="http://schemas.microsoft.com/office/drawing/2014/main" id="{69B6F24A-6147-6E64-C5A3-B1FE80E252E5}"/>
                </a:ext>
              </a:extLst>
            </p:cNvPr>
            <p:cNvSpPr/>
            <p:nvPr/>
          </p:nvSpPr>
          <p:spPr>
            <a:xfrm>
              <a:off x="4300107" y="1669918"/>
              <a:ext cx="202441" cy="313606"/>
            </a:xfrm>
            <a:custGeom>
              <a:avLst/>
              <a:gdLst>
                <a:gd name="connsiteX0" fmla="*/ 51185 w 202441"/>
                <a:gd name="connsiteY0" fmla="*/ 277411 h 313606"/>
                <a:gd name="connsiteX1" fmla="*/ 118812 w 202441"/>
                <a:gd name="connsiteY1" fmla="*/ 313606 h 313606"/>
                <a:gd name="connsiteX2" fmla="*/ 131195 w 202441"/>
                <a:gd name="connsiteY2" fmla="*/ 312654 h 313606"/>
                <a:gd name="connsiteX3" fmla="*/ 192155 w 202441"/>
                <a:gd name="connsiteY3" fmla="*/ 250741 h 313606"/>
                <a:gd name="connsiteX4" fmla="*/ 197870 w 202441"/>
                <a:gd name="connsiteY4" fmla="*/ 138346 h 313606"/>
                <a:gd name="connsiteX5" fmla="*/ 71187 w 202441"/>
                <a:gd name="connsiteY5" fmla="*/ 1186 h 313606"/>
                <a:gd name="connsiteX6" fmla="*/ 4512 w 202441"/>
                <a:gd name="connsiteY6" fmla="*/ 174541 h 313606"/>
                <a:gd name="connsiteX7" fmla="*/ 51185 w 202441"/>
                <a:gd name="connsiteY7" fmla="*/ 277411 h 3136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2441" h="313606">
                  <a:moveTo>
                    <a:pt x="51185" y="277411"/>
                  </a:moveTo>
                  <a:cubicBezTo>
                    <a:pt x="72140" y="301224"/>
                    <a:pt x="95000" y="313606"/>
                    <a:pt x="118812" y="313606"/>
                  </a:cubicBezTo>
                  <a:cubicBezTo>
                    <a:pt x="122622" y="313606"/>
                    <a:pt x="127385" y="313606"/>
                    <a:pt x="131195" y="312654"/>
                  </a:cubicBezTo>
                  <a:cubicBezTo>
                    <a:pt x="158817" y="307891"/>
                    <a:pt x="179772" y="285031"/>
                    <a:pt x="192155" y="250741"/>
                  </a:cubicBezTo>
                  <a:cubicBezTo>
                    <a:pt x="203585" y="218356"/>
                    <a:pt x="205490" y="179304"/>
                    <a:pt x="197870" y="138346"/>
                  </a:cubicBezTo>
                  <a:cubicBezTo>
                    <a:pt x="180725" y="50716"/>
                    <a:pt x="125480" y="-9291"/>
                    <a:pt x="71187" y="1186"/>
                  </a:cubicBezTo>
                  <a:cubicBezTo>
                    <a:pt x="16895" y="11664"/>
                    <a:pt x="-11680" y="87864"/>
                    <a:pt x="4512" y="174541"/>
                  </a:cubicBezTo>
                  <a:cubicBezTo>
                    <a:pt x="13085" y="215499"/>
                    <a:pt x="29277" y="251694"/>
                    <a:pt x="51185" y="277411"/>
                  </a:cubicBezTo>
                  <a:close/>
                </a:path>
              </a:pathLst>
            </a:custGeom>
            <a:grpFill/>
            <a:ln w="6350" cap="flat">
              <a:solidFill>
                <a:srgbClr val="FFE9B3"/>
              </a:solidFill>
              <a:prstDash val="solid"/>
              <a:miter/>
            </a:ln>
          </p:spPr>
          <p:txBody>
            <a:bodyPr rtlCol="0" anchor="ctr"/>
            <a:lstStyle/>
            <a:p>
              <a:endParaRPr lang="zh-CN" altLang="en-US"/>
            </a:p>
          </p:txBody>
        </p:sp>
        <p:sp>
          <p:nvSpPr>
            <p:cNvPr id="138" name="任意多边形: 形状 137">
              <a:extLst>
                <a:ext uri="{FF2B5EF4-FFF2-40B4-BE49-F238E27FC236}">
                  <a16:creationId xmlns:a16="http://schemas.microsoft.com/office/drawing/2014/main" id="{D95605E0-2AD2-FC4B-16A7-9E0D64FBB4C8}"/>
                </a:ext>
              </a:extLst>
            </p:cNvPr>
            <p:cNvSpPr/>
            <p:nvPr/>
          </p:nvSpPr>
          <p:spPr>
            <a:xfrm>
              <a:off x="4277873" y="1993049"/>
              <a:ext cx="503037" cy="439342"/>
            </a:xfrm>
            <a:custGeom>
              <a:avLst/>
              <a:gdLst>
                <a:gd name="connsiteX0" fmla="*/ 362979 w 503037"/>
                <a:gd name="connsiteY0" fmla="*/ 51435 h 439342"/>
                <a:gd name="connsiteX1" fmla="*/ 282969 w 503037"/>
                <a:gd name="connsiteY1" fmla="*/ 3810 h 439342"/>
                <a:gd name="connsiteX2" fmla="*/ 254394 w 503037"/>
                <a:gd name="connsiteY2" fmla="*/ 0 h 439342"/>
                <a:gd name="connsiteX3" fmla="*/ 248679 w 503037"/>
                <a:gd name="connsiteY3" fmla="*/ 0 h 439342"/>
                <a:gd name="connsiteX4" fmla="*/ 220104 w 503037"/>
                <a:gd name="connsiteY4" fmla="*/ 3810 h 439342"/>
                <a:gd name="connsiteX5" fmla="*/ 138189 w 503037"/>
                <a:gd name="connsiteY5" fmla="*/ 53340 h 439342"/>
                <a:gd name="connsiteX6" fmla="*/ 55321 w 503037"/>
                <a:gd name="connsiteY6" fmla="*/ 152400 h 439342"/>
                <a:gd name="connsiteX7" fmla="*/ 1029 w 503037"/>
                <a:gd name="connsiteY7" fmla="*/ 288607 h 439342"/>
                <a:gd name="connsiteX8" fmla="*/ 88659 w 503037"/>
                <a:gd name="connsiteY8" fmla="*/ 414338 h 439342"/>
                <a:gd name="connsiteX9" fmla="*/ 174384 w 503037"/>
                <a:gd name="connsiteY9" fmla="*/ 439103 h 439342"/>
                <a:gd name="connsiteX10" fmla="*/ 251536 w 503037"/>
                <a:gd name="connsiteY10" fmla="*/ 419100 h 439342"/>
                <a:gd name="connsiteX11" fmla="*/ 414414 w 503037"/>
                <a:gd name="connsiteY11" fmla="*/ 414338 h 439342"/>
                <a:gd name="connsiteX12" fmla="*/ 502044 w 503037"/>
                <a:gd name="connsiteY12" fmla="*/ 288607 h 439342"/>
                <a:gd name="connsiteX13" fmla="*/ 447751 w 503037"/>
                <a:gd name="connsiteY13" fmla="*/ 153352 h 439342"/>
                <a:gd name="connsiteX14" fmla="*/ 362979 w 503037"/>
                <a:gd name="connsiteY14" fmla="*/ 51435 h 4393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03037" h="439342">
                  <a:moveTo>
                    <a:pt x="362979" y="51435"/>
                  </a:moveTo>
                  <a:cubicBezTo>
                    <a:pt x="358216" y="47625"/>
                    <a:pt x="317259" y="10477"/>
                    <a:pt x="282969" y="3810"/>
                  </a:cubicBezTo>
                  <a:cubicBezTo>
                    <a:pt x="270586" y="952"/>
                    <a:pt x="261061" y="0"/>
                    <a:pt x="254394" y="0"/>
                  </a:cubicBezTo>
                  <a:cubicBezTo>
                    <a:pt x="252489" y="0"/>
                    <a:pt x="250584" y="0"/>
                    <a:pt x="248679" y="0"/>
                  </a:cubicBezTo>
                  <a:cubicBezTo>
                    <a:pt x="241059" y="0"/>
                    <a:pt x="232486" y="1905"/>
                    <a:pt x="220104" y="3810"/>
                  </a:cubicBezTo>
                  <a:cubicBezTo>
                    <a:pt x="184861" y="10477"/>
                    <a:pt x="143904" y="47625"/>
                    <a:pt x="138189" y="53340"/>
                  </a:cubicBezTo>
                  <a:lnTo>
                    <a:pt x="55321" y="152400"/>
                  </a:lnTo>
                  <a:cubicBezTo>
                    <a:pt x="13411" y="197167"/>
                    <a:pt x="-4686" y="242888"/>
                    <a:pt x="1029" y="288607"/>
                  </a:cubicBezTo>
                  <a:cubicBezTo>
                    <a:pt x="11506" y="365760"/>
                    <a:pt x="85801" y="412432"/>
                    <a:pt x="88659" y="414338"/>
                  </a:cubicBezTo>
                  <a:cubicBezTo>
                    <a:pt x="120091" y="432435"/>
                    <a:pt x="149619" y="439103"/>
                    <a:pt x="174384" y="439103"/>
                  </a:cubicBezTo>
                  <a:cubicBezTo>
                    <a:pt x="210579" y="439103"/>
                    <a:pt x="238201" y="426720"/>
                    <a:pt x="251536" y="419100"/>
                  </a:cubicBezTo>
                  <a:cubicBezTo>
                    <a:pt x="274396" y="431482"/>
                    <a:pt x="338214" y="460057"/>
                    <a:pt x="414414" y="414338"/>
                  </a:cubicBezTo>
                  <a:cubicBezTo>
                    <a:pt x="417271" y="412432"/>
                    <a:pt x="491566" y="365760"/>
                    <a:pt x="502044" y="288607"/>
                  </a:cubicBezTo>
                  <a:cubicBezTo>
                    <a:pt x="507759" y="242888"/>
                    <a:pt x="488709" y="197167"/>
                    <a:pt x="447751" y="153352"/>
                  </a:cubicBezTo>
                  <a:lnTo>
                    <a:pt x="362979" y="51435"/>
                  </a:lnTo>
                  <a:close/>
                </a:path>
              </a:pathLst>
            </a:custGeom>
            <a:grpFill/>
            <a:ln w="6350" cap="flat">
              <a:solidFill>
                <a:srgbClr val="FFE9B3"/>
              </a:solidFill>
              <a:prstDash val="solid"/>
              <a:miter/>
            </a:ln>
          </p:spPr>
          <p:txBody>
            <a:bodyPr rtlCol="0" anchor="ctr"/>
            <a:lstStyle/>
            <a:p>
              <a:endParaRPr lang="zh-CN" altLang="en-US"/>
            </a:p>
          </p:txBody>
        </p:sp>
      </p:grpSp>
      <p:grpSp>
        <p:nvGrpSpPr>
          <p:cNvPr id="139" name="组合 138">
            <a:extLst>
              <a:ext uri="{FF2B5EF4-FFF2-40B4-BE49-F238E27FC236}">
                <a16:creationId xmlns:a16="http://schemas.microsoft.com/office/drawing/2014/main" id="{E9E26764-19E4-F314-DD18-5B4BE30566FE}"/>
              </a:ext>
            </a:extLst>
          </p:cNvPr>
          <p:cNvGrpSpPr/>
          <p:nvPr/>
        </p:nvGrpSpPr>
        <p:grpSpPr>
          <a:xfrm rot="19986364">
            <a:off x="10549578" y="1165997"/>
            <a:ext cx="502861" cy="531813"/>
            <a:chOff x="4168306" y="1669918"/>
            <a:chExt cx="720964" cy="762473"/>
          </a:xfrm>
          <a:noFill/>
        </p:grpSpPr>
        <p:sp>
          <p:nvSpPr>
            <p:cNvPr id="140" name="任意多边形: 形状 139">
              <a:extLst>
                <a:ext uri="{FF2B5EF4-FFF2-40B4-BE49-F238E27FC236}">
                  <a16:creationId xmlns:a16="http://schemas.microsoft.com/office/drawing/2014/main" id="{866CE3D8-2953-518F-1AC4-751EEB899D3E}"/>
                </a:ext>
              </a:extLst>
            </p:cNvPr>
            <p:cNvSpPr/>
            <p:nvPr/>
          </p:nvSpPr>
          <p:spPr>
            <a:xfrm>
              <a:off x="4711940" y="1905730"/>
              <a:ext cx="177330" cy="232098"/>
            </a:xfrm>
            <a:custGeom>
              <a:avLst/>
              <a:gdLst>
                <a:gd name="connsiteX0" fmla="*/ 136557 w 177330"/>
                <a:gd name="connsiteY0" fmla="*/ 4451 h 232098"/>
                <a:gd name="connsiteX1" fmla="*/ 67024 w 177330"/>
                <a:gd name="connsiteY1" fmla="*/ 15881 h 232098"/>
                <a:gd name="connsiteX2" fmla="*/ 14637 w 177330"/>
                <a:gd name="connsiteY2" fmla="*/ 83509 h 232098"/>
                <a:gd name="connsiteX3" fmla="*/ 40354 w 177330"/>
                <a:gd name="connsiteY3" fmla="*/ 227336 h 232098"/>
                <a:gd name="connsiteX4" fmla="*/ 63214 w 177330"/>
                <a:gd name="connsiteY4" fmla="*/ 232099 h 232098"/>
                <a:gd name="connsiteX5" fmla="*/ 162274 w 177330"/>
                <a:gd name="connsiteY5" fmla="*/ 147326 h 232098"/>
                <a:gd name="connsiteX6" fmla="*/ 136557 w 177330"/>
                <a:gd name="connsiteY6" fmla="*/ 4451 h 232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7330" h="232098">
                  <a:moveTo>
                    <a:pt x="136557" y="4451"/>
                  </a:moveTo>
                  <a:cubicBezTo>
                    <a:pt x="115602" y="-4121"/>
                    <a:pt x="90837" y="-311"/>
                    <a:pt x="67024" y="15881"/>
                  </a:cubicBezTo>
                  <a:cubicBezTo>
                    <a:pt x="45117" y="31121"/>
                    <a:pt x="27019" y="54934"/>
                    <a:pt x="14637" y="83509"/>
                  </a:cubicBezTo>
                  <a:cubicBezTo>
                    <a:pt x="-12033" y="146374"/>
                    <a:pt x="-1556" y="209239"/>
                    <a:pt x="40354" y="227336"/>
                  </a:cubicBezTo>
                  <a:cubicBezTo>
                    <a:pt x="47974" y="230194"/>
                    <a:pt x="55594" y="232099"/>
                    <a:pt x="63214" y="232099"/>
                  </a:cubicBezTo>
                  <a:cubicBezTo>
                    <a:pt x="99409" y="232099"/>
                    <a:pt x="140367" y="199714"/>
                    <a:pt x="162274" y="147326"/>
                  </a:cubicBezTo>
                  <a:cubicBezTo>
                    <a:pt x="189897" y="85414"/>
                    <a:pt x="178467" y="22549"/>
                    <a:pt x="136557" y="4451"/>
                  </a:cubicBezTo>
                  <a:close/>
                </a:path>
              </a:pathLst>
            </a:custGeom>
            <a:grpFill/>
            <a:ln w="6350" cap="flat">
              <a:solidFill>
                <a:srgbClr val="FFE9B3"/>
              </a:solidFill>
              <a:prstDash val="solid"/>
              <a:miter/>
            </a:ln>
          </p:spPr>
          <p:txBody>
            <a:bodyPr rtlCol="0" anchor="ctr"/>
            <a:lstStyle/>
            <a:p>
              <a:endParaRPr lang="zh-CN" altLang="en-US"/>
            </a:p>
          </p:txBody>
        </p:sp>
        <p:sp>
          <p:nvSpPr>
            <p:cNvPr id="141" name="任意多边形: 形状 140">
              <a:extLst>
                <a:ext uri="{FF2B5EF4-FFF2-40B4-BE49-F238E27FC236}">
                  <a16:creationId xmlns:a16="http://schemas.microsoft.com/office/drawing/2014/main" id="{57F78C6F-1BB9-5E99-1822-18E449776FFF}"/>
                </a:ext>
              </a:extLst>
            </p:cNvPr>
            <p:cNvSpPr/>
            <p:nvPr/>
          </p:nvSpPr>
          <p:spPr>
            <a:xfrm>
              <a:off x="4168306" y="1905307"/>
              <a:ext cx="176423" cy="233474"/>
            </a:xfrm>
            <a:custGeom>
              <a:avLst/>
              <a:gdLst>
                <a:gd name="connsiteX0" fmla="*/ 136313 w 176423"/>
                <a:gd name="connsiteY0" fmla="*/ 227759 h 233474"/>
                <a:gd name="connsiteX1" fmla="*/ 162030 w 176423"/>
                <a:gd name="connsiteY1" fmla="*/ 83932 h 233474"/>
                <a:gd name="connsiteX2" fmla="*/ 109643 w 176423"/>
                <a:gd name="connsiteY2" fmla="*/ 16304 h 233474"/>
                <a:gd name="connsiteX3" fmla="*/ 40110 w 176423"/>
                <a:gd name="connsiteY3" fmla="*/ 4874 h 233474"/>
                <a:gd name="connsiteX4" fmla="*/ 14393 w 176423"/>
                <a:gd name="connsiteY4" fmla="*/ 148702 h 233474"/>
                <a:gd name="connsiteX5" fmla="*/ 113453 w 176423"/>
                <a:gd name="connsiteY5" fmla="*/ 233474 h 233474"/>
                <a:gd name="connsiteX6" fmla="*/ 136313 w 176423"/>
                <a:gd name="connsiteY6" fmla="*/ 227759 h 2334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6423" h="233474">
                  <a:moveTo>
                    <a:pt x="136313" y="227759"/>
                  </a:moveTo>
                  <a:cubicBezTo>
                    <a:pt x="177270" y="209662"/>
                    <a:pt x="188700" y="146796"/>
                    <a:pt x="162030" y="83932"/>
                  </a:cubicBezTo>
                  <a:cubicBezTo>
                    <a:pt x="149648" y="55357"/>
                    <a:pt x="130598" y="31544"/>
                    <a:pt x="109643" y="16304"/>
                  </a:cubicBezTo>
                  <a:cubicBezTo>
                    <a:pt x="85830" y="112"/>
                    <a:pt x="61065" y="-4651"/>
                    <a:pt x="40110" y="4874"/>
                  </a:cubicBezTo>
                  <a:cubicBezTo>
                    <a:pt x="-847" y="22971"/>
                    <a:pt x="-12277" y="85837"/>
                    <a:pt x="14393" y="148702"/>
                  </a:cubicBezTo>
                  <a:cubicBezTo>
                    <a:pt x="36300" y="200137"/>
                    <a:pt x="77258" y="233474"/>
                    <a:pt x="113453" y="233474"/>
                  </a:cubicBezTo>
                  <a:cubicBezTo>
                    <a:pt x="121073" y="232521"/>
                    <a:pt x="128693" y="231569"/>
                    <a:pt x="136313" y="227759"/>
                  </a:cubicBezTo>
                  <a:close/>
                </a:path>
              </a:pathLst>
            </a:custGeom>
            <a:grpFill/>
            <a:ln w="6350" cap="flat">
              <a:solidFill>
                <a:srgbClr val="FFE9B3"/>
              </a:solidFill>
              <a:prstDash val="solid"/>
              <a:miter/>
            </a:ln>
          </p:spPr>
          <p:txBody>
            <a:bodyPr rtlCol="0" anchor="ctr"/>
            <a:lstStyle/>
            <a:p>
              <a:endParaRPr lang="zh-CN" altLang="en-US"/>
            </a:p>
          </p:txBody>
        </p:sp>
        <p:sp>
          <p:nvSpPr>
            <p:cNvPr id="142" name="任意多边形: 形状 141">
              <a:extLst>
                <a:ext uri="{FF2B5EF4-FFF2-40B4-BE49-F238E27FC236}">
                  <a16:creationId xmlns:a16="http://schemas.microsoft.com/office/drawing/2014/main" id="{8B96268E-A416-8900-94CB-C8F4F39D2829}"/>
                </a:ext>
              </a:extLst>
            </p:cNvPr>
            <p:cNvSpPr/>
            <p:nvPr/>
          </p:nvSpPr>
          <p:spPr>
            <a:xfrm>
              <a:off x="4554365" y="1669918"/>
              <a:ext cx="202798" cy="312653"/>
            </a:xfrm>
            <a:custGeom>
              <a:avLst/>
              <a:gdLst>
                <a:gd name="connsiteX0" fmla="*/ 71247 w 202798"/>
                <a:gd name="connsiteY0" fmla="*/ 311701 h 312653"/>
                <a:gd name="connsiteX1" fmla="*/ 83630 w 202798"/>
                <a:gd name="connsiteY1" fmla="*/ 312654 h 312653"/>
                <a:gd name="connsiteX2" fmla="*/ 151257 w 202798"/>
                <a:gd name="connsiteY2" fmla="*/ 276459 h 312653"/>
                <a:gd name="connsiteX3" fmla="*/ 197930 w 202798"/>
                <a:gd name="connsiteY3" fmla="*/ 174541 h 312653"/>
                <a:gd name="connsiteX4" fmla="*/ 131255 w 202798"/>
                <a:gd name="connsiteY4" fmla="*/ 1186 h 312653"/>
                <a:gd name="connsiteX5" fmla="*/ 4572 w 202798"/>
                <a:gd name="connsiteY5" fmla="*/ 138346 h 312653"/>
                <a:gd name="connsiteX6" fmla="*/ 10287 w 202798"/>
                <a:gd name="connsiteY6" fmla="*/ 250741 h 312653"/>
                <a:gd name="connsiteX7" fmla="*/ 71247 w 202798"/>
                <a:gd name="connsiteY7" fmla="*/ 311701 h 3126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2798" h="312653">
                  <a:moveTo>
                    <a:pt x="71247" y="311701"/>
                  </a:moveTo>
                  <a:cubicBezTo>
                    <a:pt x="75057" y="312654"/>
                    <a:pt x="79819" y="312654"/>
                    <a:pt x="83630" y="312654"/>
                  </a:cubicBezTo>
                  <a:cubicBezTo>
                    <a:pt x="106490" y="312654"/>
                    <a:pt x="130302" y="300271"/>
                    <a:pt x="151257" y="276459"/>
                  </a:cubicBezTo>
                  <a:cubicBezTo>
                    <a:pt x="173165" y="250741"/>
                    <a:pt x="190309" y="214546"/>
                    <a:pt x="197930" y="174541"/>
                  </a:cubicBezTo>
                  <a:cubicBezTo>
                    <a:pt x="215075" y="87864"/>
                    <a:pt x="185547" y="11664"/>
                    <a:pt x="131255" y="1186"/>
                  </a:cubicBezTo>
                  <a:cubicBezTo>
                    <a:pt x="76962" y="-9291"/>
                    <a:pt x="21717" y="50716"/>
                    <a:pt x="4572" y="138346"/>
                  </a:cubicBezTo>
                  <a:cubicBezTo>
                    <a:pt x="-3048" y="178351"/>
                    <a:pt x="-1143" y="218356"/>
                    <a:pt x="10287" y="250741"/>
                  </a:cubicBezTo>
                  <a:cubicBezTo>
                    <a:pt x="22669" y="285031"/>
                    <a:pt x="44577" y="306939"/>
                    <a:pt x="71247" y="311701"/>
                  </a:cubicBezTo>
                  <a:close/>
                </a:path>
              </a:pathLst>
            </a:custGeom>
            <a:grpFill/>
            <a:ln w="6350" cap="flat">
              <a:solidFill>
                <a:srgbClr val="FFE9B3"/>
              </a:solidFill>
              <a:prstDash val="solid"/>
              <a:miter/>
            </a:ln>
          </p:spPr>
          <p:txBody>
            <a:bodyPr rtlCol="0" anchor="ctr"/>
            <a:lstStyle/>
            <a:p>
              <a:endParaRPr lang="zh-CN" altLang="en-US"/>
            </a:p>
          </p:txBody>
        </p:sp>
        <p:sp>
          <p:nvSpPr>
            <p:cNvPr id="143" name="任意多边形: 形状 142">
              <a:extLst>
                <a:ext uri="{FF2B5EF4-FFF2-40B4-BE49-F238E27FC236}">
                  <a16:creationId xmlns:a16="http://schemas.microsoft.com/office/drawing/2014/main" id="{DAF22898-8E2B-A8E9-BBDA-25FA673B4AEE}"/>
                </a:ext>
              </a:extLst>
            </p:cNvPr>
            <p:cNvSpPr/>
            <p:nvPr/>
          </p:nvSpPr>
          <p:spPr>
            <a:xfrm>
              <a:off x="4300107" y="1669918"/>
              <a:ext cx="202441" cy="313606"/>
            </a:xfrm>
            <a:custGeom>
              <a:avLst/>
              <a:gdLst>
                <a:gd name="connsiteX0" fmla="*/ 51185 w 202441"/>
                <a:gd name="connsiteY0" fmla="*/ 277411 h 313606"/>
                <a:gd name="connsiteX1" fmla="*/ 118812 w 202441"/>
                <a:gd name="connsiteY1" fmla="*/ 313606 h 313606"/>
                <a:gd name="connsiteX2" fmla="*/ 131195 w 202441"/>
                <a:gd name="connsiteY2" fmla="*/ 312654 h 313606"/>
                <a:gd name="connsiteX3" fmla="*/ 192155 w 202441"/>
                <a:gd name="connsiteY3" fmla="*/ 250741 h 313606"/>
                <a:gd name="connsiteX4" fmla="*/ 197870 w 202441"/>
                <a:gd name="connsiteY4" fmla="*/ 138346 h 313606"/>
                <a:gd name="connsiteX5" fmla="*/ 71187 w 202441"/>
                <a:gd name="connsiteY5" fmla="*/ 1186 h 313606"/>
                <a:gd name="connsiteX6" fmla="*/ 4512 w 202441"/>
                <a:gd name="connsiteY6" fmla="*/ 174541 h 313606"/>
                <a:gd name="connsiteX7" fmla="*/ 51185 w 202441"/>
                <a:gd name="connsiteY7" fmla="*/ 277411 h 3136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2441" h="313606">
                  <a:moveTo>
                    <a:pt x="51185" y="277411"/>
                  </a:moveTo>
                  <a:cubicBezTo>
                    <a:pt x="72140" y="301224"/>
                    <a:pt x="95000" y="313606"/>
                    <a:pt x="118812" y="313606"/>
                  </a:cubicBezTo>
                  <a:cubicBezTo>
                    <a:pt x="122622" y="313606"/>
                    <a:pt x="127385" y="313606"/>
                    <a:pt x="131195" y="312654"/>
                  </a:cubicBezTo>
                  <a:cubicBezTo>
                    <a:pt x="158817" y="307891"/>
                    <a:pt x="179772" y="285031"/>
                    <a:pt x="192155" y="250741"/>
                  </a:cubicBezTo>
                  <a:cubicBezTo>
                    <a:pt x="203585" y="218356"/>
                    <a:pt x="205490" y="179304"/>
                    <a:pt x="197870" y="138346"/>
                  </a:cubicBezTo>
                  <a:cubicBezTo>
                    <a:pt x="180725" y="50716"/>
                    <a:pt x="125480" y="-9291"/>
                    <a:pt x="71187" y="1186"/>
                  </a:cubicBezTo>
                  <a:cubicBezTo>
                    <a:pt x="16895" y="11664"/>
                    <a:pt x="-11680" y="87864"/>
                    <a:pt x="4512" y="174541"/>
                  </a:cubicBezTo>
                  <a:cubicBezTo>
                    <a:pt x="13085" y="215499"/>
                    <a:pt x="29277" y="251694"/>
                    <a:pt x="51185" y="277411"/>
                  </a:cubicBezTo>
                  <a:close/>
                </a:path>
              </a:pathLst>
            </a:custGeom>
            <a:grpFill/>
            <a:ln w="6350" cap="flat">
              <a:solidFill>
                <a:srgbClr val="FFE9B3"/>
              </a:solidFill>
              <a:prstDash val="solid"/>
              <a:miter/>
            </a:ln>
          </p:spPr>
          <p:txBody>
            <a:bodyPr rtlCol="0" anchor="ctr"/>
            <a:lstStyle/>
            <a:p>
              <a:endParaRPr lang="zh-CN" altLang="en-US"/>
            </a:p>
          </p:txBody>
        </p:sp>
        <p:sp>
          <p:nvSpPr>
            <p:cNvPr id="144" name="任意多边形: 形状 143">
              <a:extLst>
                <a:ext uri="{FF2B5EF4-FFF2-40B4-BE49-F238E27FC236}">
                  <a16:creationId xmlns:a16="http://schemas.microsoft.com/office/drawing/2014/main" id="{FBE2DBA8-88F8-56AF-B2F9-0A5855040A49}"/>
                </a:ext>
              </a:extLst>
            </p:cNvPr>
            <p:cNvSpPr/>
            <p:nvPr/>
          </p:nvSpPr>
          <p:spPr>
            <a:xfrm>
              <a:off x="4277873" y="1993049"/>
              <a:ext cx="503037" cy="439342"/>
            </a:xfrm>
            <a:custGeom>
              <a:avLst/>
              <a:gdLst>
                <a:gd name="connsiteX0" fmla="*/ 362979 w 503037"/>
                <a:gd name="connsiteY0" fmla="*/ 51435 h 439342"/>
                <a:gd name="connsiteX1" fmla="*/ 282969 w 503037"/>
                <a:gd name="connsiteY1" fmla="*/ 3810 h 439342"/>
                <a:gd name="connsiteX2" fmla="*/ 254394 w 503037"/>
                <a:gd name="connsiteY2" fmla="*/ 0 h 439342"/>
                <a:gd name="connsiteX3" fmla="*/ 248679 w 503037"/>
                <a:gd name="connsiteY3" fmla="*/ 0 h 439342"/>
                <a:gd name="connsiteX4" fmla="*/ 220104 w 503037"/>
                <a:gd name="connsiteY4" fmla="*/ 3810 h 439342"/>
                <a:gd name="connsiteX5" fmla="*/ 138189 w 503037"/>
                <a:gd name="connsiteY5" fmla="*/ 53340 h 439342"/>
                <a:gd name="connsiteX6" fmla="*/ 55321 w 503037"/>
                <a:gd name="connsiteY6" fmla="*/ 152400 h 439342"/>
                <a:gd name="connsiteX7" fmla="*/ 1029 w 503037"/>
                <a:gd name="connsiteY7" fmla="*/ 288607 h 439342"/>
                <a:gd name="connsiteX8" fmla="*/ 88659 w 503037"/>
                <a:gd name="connsiteY8" fmla="*/ 414338 h 439342"/>
                <a:gd name="connsiteX9" fmla="*/ 174384 w 503037"/>
                <a:gd name="connsiteY9" fmla="*/ 439103 h 439342"/>
                <a:gd name="connsiteX10" fmla="*/ 251536 w 503037"/>
                <a:gd name="connsiteY10" fmla="*/ 419100 h 439342"/>
                <a:gd name="connsiteX11" fmla="*/ 414414 w 503037"/>
                <a:gd name="connsiteY11" fmla="*/ 414338 h 439342"/>
                <a:gd name="connsiteX12" fmla="*/ 502044 w 503037"/>
                <a:gd name="connsiteY12" fmla="*/ 288607 h 439342"/>
                <a:gd name="connsiteX13" fmla="*/ 447751 w 503037"/>
                <a:gd name="connsiteY13" fmla="*/ 153352 h 439342"/>
                <a:gd name="connsiteX14" fmla="*/ 362979 w 503037"/>
                <a:gd name="connsiteY14" fmla="*/ 51435 h 4393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03037" h="439342">
                  <a:moveTo>
                    <a:pt x="362979" y="51435"/>
                  </a:moveTo>
                  <a:cubicBezTo>
                    <a:pt x="358216" y="47625"/>
                    <a:pt x="317259" y="10477"/>
                    <a:pt x="282969" y="3810"/>
                  </a:cubicBezTo>
                  <a:cubicBezTo>
                    <a:pt x="270586" y="952"/>
                    <a:pt x="261061" y="0"/>
                    <a:pt x="254394" y="0"/>
                  </a:cubicBezTo>
                  <a:cubicBezTo>
                    <a:pt x="252489" y="0"/>
                    <a:pt x="250584" y="0"/>
                    <a:pt x="248679" y="0"/>
                  </a:cubicBezTo>
                  <a:cubicBezTo>
                    <a:pt x="241059" y="0"/>
                    <a:pt x="232486" y="1905"/>
                    <a:pt x="220104" y="3810"/>
                  </a:cubicBezTo>
                  <a:cubicBezTo>
                    <a:pt x="184861" y="10477"/>
                    <a:pt x="143904" y="47625"/>
                    <a:pt x="138189" y="53340"/>
                  </a:cubicBezTo>
                  <a:lnTo>
                    <a:pt x="55321" y="152400"/>
                  </a:lnTo>
                  <a:cubicBezTo>
                    <a:pt x="13411" y="197167"/>
                    <a:pt x="-4686" y="242888"/>
                    <a:pt x="1029" y="288607"/>
                  </a:cubicBezTo>
                  <a:cubicBezTo>
                    <a:pt x="11506" y="365760"/>
                    <a:pt x="85801" y="412432"/>
                    <a:pt x="88659" y="414338"/>
                  </a:cubicBezTo>
                  <a:cubicBezTo>
                    <a:pt x="120091" y="432435"/>
                    <a:pt x="149619" y="439103"/>
                    <a:pt x="174384" y="439103"/>
                  </a:cubicBezTo>
                  <a:cubicBezTo>
                    <a:pt x="210579" y="439103"/>
                    <a:pt x="238201" y="426720"/>
                    <a:pt x="251536" y="419100"/>
                  </a:cubicBezTo>
                  <a:cubicBezTo>
                    <a:pt x="274396" y="431482"/>
                    <a:pt x="338214" y="460057"/>
                    <a:pt x="414414" y="414338"/>
                  </a:cubicBezTo>
                  <a:cubicBezTo>
                    <a:pt x="417271" y="412432"/>
                    <a:pt x="491566" y="365760"/>
                    <a:pt x="502044" y="288607"/>
                  </a:cubicBezTo>
                  <a:cubicBezTo>
                    <a:pt x="507759" y="242888"/>
                    <a:pt x="488709" y="197167"/>
                    <a:pt x="447751" y="153352"/>
                  </a:cubicBezTo>
                  <a:lnTo>
                    <a:pt x="362979" y="51435"/>
                  </a:lnTo>
                  <a:close/>
                </a:path>
              </a:pathLst>
            </a:custGeom>
            <a:grpFill/>
            <a:ln w="6350" cap="flat">
              <a:solidFill>
                <a:srgbClr val="FFE9B3"/>
              </a:solidFill>
              <a:prstDash val="solid"/>
              <a:miter/>
            </a:ln>
          </p:spPr>
          <p:txBody>
            <a:bodyPr rtlCol="0" anchor="ctr"/>
            <a:lstStyle/>
            <a:p>
              <a:endParaRPr lang="zh-CN" altLang="en-US"/>
            </a:p>
          </p:txBody>
        </p:sp>
      </p:grpSp>
      <p:grpSp>
        <p:nvGrpSpPr>
          <p:cNvPr id="145" name="组合 144">
            <a:extLst>
              <a:ext uri="{FF2B5EF4-FFF2-40B4-BE49-F238E27FC236}">
                <a16:creationId xmlns:a16="http://schemas.microsoft.com/office/drawing/2014/main" id="{1FD51DE9-0EF1-70EE-32A3-C730A0A59BE7}"/>
              </a:ext>
            </a:extLst>
          </p:cNvPr>
          <p:cNvGrpSpPr/>
          <p:nvPr/>
        </p:nvGrpSpPr>
        <p:grpSpPr>
          <a:xfrm>
            <a:off x="9848870" y="5383864"/>
            <a:ext cx="434474" cy="459486"/>
            <a:chOff x="4168306" y="1669918"/>
            <a:chExt cx="720964" cy="762473"/>
          </a:xfrm>
          <a:noFill/>
        </p:grpSpPr>
        <p:sp>
          <p:nvSpPr>
            <p:cNvPr id="146" name="任意多边形: 形状 145">
              <a:extLst>
                <a:ext uri="{FF2B5EF4-FFF2-40B4-BE49-F238E27FC236}">
                  <a16:creationId xmlns:a16="http://schemas.microsoft.com/office/drawing/2014/main" id="{8FE5F8B4-B9D4-35C6-E6FE-6AD3E15BE4B8}"/>
                </a:ext>
              </a:extLst>
            </p:cNvPr>
            <p:cNvSpPr/>
            <p:nvPr/>
          </p:nvSpPr>
          <p:spPr>
            <a:xfrm>
              <a:off x="4711940" y="1905730"/>
              <a:ext cx="177330" cy="232098"/>
            </a:xfrm>
            <a:custGeom>
              <a:avLst/>
              <a:gdLst>
                <a:gd name="connsiteX0" fmla="*/ 136557 w 177330"/>
                <a:gd name="connsiteY0" fmla="*/ 4451 h 232098"/>
                <a:gd name="connsiteX1" fmla="*/ 67024 w 177330"/>
                <a:gd name="connsiteY1" fmla="*/ 15881 h 232098"/>
                <a:gd name="connsiteX2" fmla="*/ 14637 w 177330"/>
                <a:gd name="connsiteY2" fmla="*/ 83509 h 232098"/>
                <a:gd name="connsiteX3" fmla="*/ 40354 w 177330"/>
                <a:gd name="connsiteY3" fmla="*/ 227336 h 232098"/>
                <a:gd name="connsiteX4" fmla="*/ 63214 w 177330"/>
                <a:gd name="connsiteY4" fmla="*/ 232099 h 232098"/>
                <a:gd name="connsiteX5" fmla="*/ 162274 w 177330"/>
                <a:gd name="connsiteY5" fmla="*/ 147326 h 232098"/>
                <a:gd name="connsiteX6" fmla="*/ 136557 w 177330"/>
                <a:gd name="connsiteY6" fmla="*/ 4451 h 232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7330" h="232098">
                  <a:moveTo>
                    <a:pt x="136557" y="4451"/>
                  </a:moveTo>
                  <a:cubicBezTo>
                    <a:pt x="115602" y="-4121"/>
                    <a:pt x="90837" y="-311"/>
                    <a:pt x="67024" y="15881"/>
                  </a:cubicBezTo>
                  <a:cubicBezTo>
                    <a:pt x="45117" y="31121"/>
                    <a:pt x="27019" y="54934"/>
                    <a:pt x="14637" y="83509"/>
                  </a:cubicBezTo>
                  <a:cubicBezTo>
                    <a:pt x="-12033" y="146374"/>
                    <a:pt x="-1556" y="209239"/>
                    <a:pt x="40354" y="227336"/>
                  </a:cubicBezTo>
                  <a:cubicBezTo>
                    <a:pt x="47974" y="230194"/>
                    <a:pt x="55594" y="232099"/>
                    <a:pt x="63214" y="232099"/>
                  </a:cubicBezTo>
                  <a:cubicBezTo>
                    <a:pt x="99409" y="232099"/>
                    <a:pt x="140367" y="199714"/>
                    <a:pt x="162274" y="147326"/>
                  </a:cubicBezTo>
                  <a:cubicBezTo>
                    <a:pt x="189897" y="85414"/>
                    <a:pt x="178467" y="22549"/>
                    <a:pt x="136557" y="4451"/>
                  </a:cubicBezTo>
                  <a:close/>
                </a:path>
              </a:pathLst>
            </a:custGeom>
            <a:grpFill/>
            <a:ln w="6350" cap="flat">
              <a:solidFill>
                <a:srgbClr val="FFE9B3"/>
              </a:solidFill>
              <a:prstDash val="solid"/>
              <a:miter/>
            </a:ln>
          </p:spPr>
          <p:txBody>
            <a:bodyPr rtlCol="0" anchor="ctr"/>
            <a:lstStyle/>
            <a:p>
              <a:endParaRPr lang="zh-CN" altLang="en-US"/>
            </a:p>
          </p:txBody>
        </p:sp>
        <p:sp>
          <p:nvSpPr>
            <p:cNvPr id="147" name="任意多边形: 形状 146">
              <a:extLst>
                <a:ext uri="{FF2B5EF4-FFF2-40B4-BE49-F238E27FC236}">
                  <a16:creationId xmlns:a16="http://schemas.microsoft.com/office/drawing/2014/main" id="{D177E200-DE23-B8ED-5E16-79D8610ED447}"/>
                </a:ext>
              </a:extLst>
            </p:cNvPr>
            <p:cNvSpPr/>
            <p:nvPr/>
          </p:nvSpPr>
          <p:spPr>
            <a:xfrm>
              <a:off x="4168306" y="1905307"/>
              <a:ext cx="176423" cy="233474"/>
            </a:xfrm>
            <a:custGeom>
              <a:avLst/>
              <a:gdLst>
                <a:gd name="connsiteX0" fmla="*/ 136313 w 176423"/>
                <a:gd name="connsiteY0" fmla="*/ 227759 h 233474"/>
                <a:gd name="connsiteX1" fmla="*/ 162030 w 176423"/>
                <a:gd name="connsiteY1" fmla="*/ 83932 h 233474"/>
                <a:gd name="connsiteX2" fmla="*/ 109643 w 176423"/>
                <a:gd name="connsiteY2" fmla="*/ 16304 h 233474"/>
                <a:gd name="connsiteX3" fmla="*/ 40110 w 176423"/>
                <a:gd name="connsiteY3" fmla="*/ 4874 h 233474"/>
                <a:gd name="connsiteX4" fmla="*/ 14393 w 176423"/>
                <a:gd name="connsiteY4" fmla="*/ 148702 h 233474"/>
                <a:gd name="connsiteX5" fmla="*/ 113453 w 176423"/>
                <a:gd name="connsiteY5" fmla="*/ 233474 h 233474"/>
                <a:gd name="connsiteX6" fmla="*/ 136313 w 176423"/>
                <a:gd name="connsiteY6" fmla="*/ 227759 h 2334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6423" h="233474">
                  <a:moveTo>
                    <a:pt x="136313" y="227759"/>
                  </a:moveTo>
                  <a:cubicBezTo>
                    <a:pt x="177270" y="209662"/>
                    <a:pt x="188700" y="146796"/>
                    <a:pt x="162030" y="83932"/>
                  </a:cubicBezTo>
                  <a:cubicBezTo>
                    <a:pt x="149648" y="55357"/>
                    <a:pt x="130598" y="31544"/>
                    <a:pt x="109643" y="16304"/>
                  </a:cubicBezTo>
                  <a:cubicBezTo>
                    <a:pt x="85830" y="112"/>
                    <a:pt x="61065" y="-4651"/>
                    <a:pt x="40110" y="4874"/>
                  </a:cubicBezTo>
                  <a:cubicBezTo>
                    <a:pt x="-847" y="22971"/>
                    <a:pt x="-12277" y="85837"/>
                    <a:pt x="14393" y="148702"/>
                  </a:cubicBezTo>
                  <a:cubicBezTo>
                    <a:pt x="36300" y="200137"/>
                    <a:pt x="77258" y="233474"/>
                    <a:pt x="113453" y="233474"/>
                  </a:cubicBezTo>
                  <a:cubicBezTo>
                    <a:pt x="121073" y="232521"/>
                    <a:pt x="128693" y="231569"/>
                    <a:pt x="136313" y="227759"/>
                  </a:cubicBezTo>
                  <a:close/>
                </a:path>
              </a:pathLst>
            </a:custGeom>
            <a:grpFill/>
            <a:ln w="6350" cap="flat">
              <a:solidFill>
                <a:srgbClr val="FFE9B3"/>
              </a:solidFill>
              <a:prstDash val="solid"/>
              <a:miter/>
            </a:ln>
          </p:spPr>
          <p:txBody>
            <a:bodyPr rtlCol="0" anchor="ctr"/>
            <a:lstStyle/>
            <a:p>
              <a:endParaRPr lang="zh-CN" altLang="en-US"/>
            </a:p>
          </p:txBody>
        </p:sp>
        <p:sp>
          <p:nvSpPr>
            <p:cNvPr id="148" name="任意多边形: 形状 147">
              <a:extLst>
                <a:ext uri="{FF2B5EF4-FFF2-40B4-BE49-F238E27FC236}">
                  <a16:creationId xmlns:a16="http://schemas.microsoft.com/office/drawing/2014/main" id="{E2C72A21-0F98-8D20-A0EE-6704ED8E03E5}"/>
                </a:ext>
              </a:extLst>
            </p:cNvPr>
            <p:cNvSpPr/>
            <p:nvPr/>
          </p:nvSpPr>
          <p:spPr>
            <a:xfrm>
              <a:off x="4554365" y="1669918"/>
              <a:ext cx="202798" cy="312653"/>
            </a:xfrm>
            <a:custGeom>
              <a:avLst/>
              <a:gdLst>
                <a:gd name="connsiteX0" fmla="*/ 71247 w 202798"/>
                <a:gd name="connsiteY0" fmla="*/ 311701 h 312653"/>
                <a:gd name="connsiteX1" fmla="*/ 83630 w 202798"/>
                <a:gd name="connsiteY1" fmla="*/ 312654 h 312653"/>
                <a:gd name="connsiteX2" fmla="*/ 151257 w 202798"/>
                <a:gd name="connsiteY2" fmla="*/ 276459 h 312653"/>
                <a:gd name="connsiteX3" fmla="*/ 197930 w 202798"/>
                <a:gd name="connsiteY3" fmla="*/ 174541 h 312653"/>
                <a:gd name="connsiteX4" fmla="*/ 131255 w 202798"/>
                <a:gd name="connsiteY4" fmla="*/ 1186 h 312653"/>
                <a:gd name="connsiteX5" fmla="*/ 4572 w 202798"/>
                <a:gd name="connsiteY5" fmla="*/ 138346 h 312653"/>
                <a:gd name="connsiteX6" fmla="*/ 10287 w 202798"/>
                <a:gd name="connsiteY6" fmla="*/ 250741 h 312653"/>
                <a:gd name="connsiteX7" fmla="*/ 71247 w 202798"/>
                <a:gd name="connsiteY7" fmla="*/ 311701 h 3126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2798" h="312653">
                  <a:moveTo>
                    <a:pt x="71247" y="311701"/>
                  </a:moveTo>
                  <a:cubicBezTo>
                    <a:pt x="75057" y="312654"/>
                    <a:pt x="79819" y="312654"/>
                    <a:pt x="83630" y="312654"/>
                  </a:cubicBezTo>
                  <a:cubicBezTo>
                    <a:pt x="106490" y="312654"/>
                    <a:pt x="130302" y="300271"/>
                    <a:pt x="151257" y="276459"/>
                  </a:cubicBezTo>
                  <a:cubicBezTo>
                    <a:pt x="173165" y="250741"/>
                    <a:pt x="190309" y="214546"/>
                    <a:pt x="197930" y="174541"/>
                  </a:cubicBezTo>
                  <a:cubicBezTo>
                    <a:pt x="215075" y="87864"/>
                    <a:pt x="185547" y="11664"/>
                    <a:pt x="131255" y="1186"/>
                  </a:cubicBezTo>
                  <a:cubicBezTo>
                    <a:pt x="76962" y="-9291"/>
                    <a:pt x="21717" y="50716"/>
                    <a:pt x="4572" y="138346"/>
                  </a:cubicBezTo>
                  <a:cubicBezTo>
                    <a:pt x="-3048" y="178351"/>
                    <a:pt x="-1143" y="218356"/>
                    <a:pt x="10287" y="250741"/>
                  </a:cubicBezTo>
                  <a:cubicBezTo>
                    <a:pt x="22669" y="285031"/>
                    <a:pt x="44577" y="306939"/>
                    <a:pt x="71247" y="311701"/>
                  </a:cubicBezTo>
                  <a:close/>
                </a:path>
              </a:pathLst>
            </a:custGeom>
            <a:grpFill/>
            <a:ln w="6350" cap="flat">
              <a:solidFill>
                <a:srgbClr val="FFE9B3"/>
              </a:solidFill>
              <a:prstDash val="solid"/>
              <a:miter/>
            </a:ln>
          </p:spPr>
          <p:txBody>
            <a:bodyPr rtlCol="0" anchor="ctr"/>
            <a:lstStyle/>
            <a:p>
              <a:endParaRPr lang="zh-CN" altLang="en-US"/>
            </a:p>
          </p:txBody>
        </p:sp>
        <p:sp>
          <p:nvSpPr>
            <p:cNvPr id="149" name="任意多边形: 形状 148">
              <a:extLst>
                <a:ext uri="{FF2B5EF4-FFF2-40B4-BE49-F238E27FC236}">
                  <a16:creationId xmlns:a16="http://schemas.microsoft.com/office/drawing/2014/main" id="{E25328BB-C304-44CD-C19E-9D6531563C8F}"/>
                </a:ext>
              </a:extLst>
            </p:cNvPr>
            <p:cNvSpPr/>
            <p:nvPr/>
          </p:nvSpPr>
          <p:spPr>
            <a:xfrm>
              <a:off x="4300107" y="1669918"/>
              <a:ext cx="202441" cy="313606"/>
            </a:xfrm>
            <a:custGeom>
              <a:avLst/>
              <a:gdLst>
                <a:gd name="connsiteX0" fmla="*/ 51185 w 202441"/>
                <a:gd name="connsiteY0" fmla="*/ 277411 h 313606"/>
                <a:gd name="connsiteX1" fmla="*/ 118812 w 202441"/>
                <a:gd name="connsiteY1" fmla="*/ 313606 h 313606"/>
                <a:gd name="connsiteX2" fmla="*/ 131195 w 202441"/>
                <a:gd name="connsiteY2" fmla="*/ 312654 h 313606"/>
                <a:gd name="connsiteX3" fmla="*/ 192155 w 202441"/>
                <a:gd name="connsiteY3" fmla="*/ 250741 h 313606"/>
                <a:gd name="connsiteX4" fmla="*/ 197870 w 202441"/>
                <a:gd name="connsiteY4" fmla="*/ 138346 h 313606"/>
                <a:gd name="connsiteX5" fmla="*/ 71187 w 202441"/>
                <a:gd name="connsiteY5" fmla="*/ 1186 h 313606"/>
                <a:gd name="connsiteX6" fmla="*/ 4512 w 202441"/>
                <a:gd name="connsiteY6" fmla="*/ 174541 h 313606"/>
                <a:gd name="connsiteX7" fmla="*/ 51185 w 202441"/>
                <a:gd name="connsiteY7" fmla="*/ 277411 h 3136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2441" h="313606">
                  <a:moveTo>
                    <a:pt x="51185" y="277411"/>
                  </a:moveTo>
                  <a:cubicBezTo>
                    <a:pt x="72140" y="301224"/>
                    <a:pt x="95000" y="313606"/>
                    <a:pt x="118812" y="313606"/>
                  </a:cubicBezTo>
                  <a:cubicBezTo>
                    <a:pt x="122622" y="313606"/>
                    <a:pt x="127385" y="313606"/>
                    <a:pt x="131195" y="312654"/>
                  </a:cubicBezTo>
                  <a:cubicBezTo>
                    <a:pt x="158817" y="307891"/>
                    <a:pt x="179772" y="285031"/>
                    <a:pt x="192155" y="250741"/>
                  </a:cubicBezTo>
                  <a:cubicBezTo>
                    <a:pt x="203585" y="218356"/>
                    <a:pt x="205490" y="179304"/>
                    <a:pt x="197870" y="138346"/>
                  </a:cubicBezTo>
                  <a:cubicBezTo>
                    <a:pt x="180725" y="50716"/>
                    <a:pt x="125480" y="-9291"/>
                    <a:pt x="71187" y="1186"/>
                  </a:cubicBezTo>
                  <a:cubicBezTo>
                    <a:pt x="16895" y="11664"/>
                    <a:pt x="-11680" y="87864"/>
                    <a:pt x="4512" y="174541"/>
                  </a:cubicBezTo>
                  <a:cubicBezTo>
                    <a:pt x="13085" y="215499"/>
                    <a:pt x="29277" y="251694"/>
                    <a:pt x="51185" y="277411"/>
                  </a:cubicBezTo>
                  <a:close/>
                </a:path>
              </a:pathLst>
            </a:custGeom>
            <a:grpFill/>
            <a:ln w="6350" cap="flat">
              <a:solidFill>
                <a:srgbClr val="FFE9B3"/>
              </a:solidFill>
              <a:prstDash val="solid"/>
              <a:miter/>
            </a:ln>
          </p:spPr>
          <p:txBody>
            <a:bodyPr rtlCol="0" anchor="ctr"/>
            <a:lstStyle/>
            <a:p>
              <a:endParaRPr lang="zh-CN" altLang="en-US"/>
            </a:p>
          </p:txBody>
        </p:sp>
        <p:sp>
          <p:nvSpPr>
            <p:cNvPr id="150" name="任意多边形: 形状 149">
              <a:extLst>
                <a:ext uri="{FF2B5EF4-FFF2-40B4-BE49-F238E27FC236}">
                  <a16:creationId xmlns:a16="http://schemas.microsoft.com/office/drawing/2014/main" id="{48729801-2FCC-F5BC-4AA2-495A0416E83B}"/>
                </a:ext>
              </a:extLst>
            </p:cNvPr>
            <p:cNvSpPr/>
            <p:nvPr/>
          </p:nvSpPr>
          <p:spPr>
            <a:xfrm>
              <a:off x="4277873" y="1993049"/>
              <a:ext cx="503037" cy="439342"/>
            </a:xfrm>
            <a:custGeom>
              <a:avLst/>
              <a:gdLst>
                <a:gd name="connsiteX0" fmla="*/ 362979 w 503037"/>
                <a:gd name="connsiteY0" fmla="*/ 51435 h 439342"/>
                <a:gd name="connsiteX1" fmla="*/ 282969 w 503037"/>
                <a:gd name="connsiteY1" fmla="*/ 3810 h 439342"/>
                <a:gd name="connsiteX2" fmla="*/ 254394 w 503037"/>
                <a:gd name="connsiteY2" fmla="*/ 0 h 439342"/>
                <a:gd name="connsiteX3" fmla="*/ 248679 w 503037"/>
                <a:gd name="connsiteY3" fmla="*/ 0 h 439342"/>
                <a:gd name="connsiteX4" fmla="*/ 220104 w 503037"/>
                <a:gd name="connsiteY4" fmla="*/ 3810 h 439342"/>
                <a:gd name="connsiteX5" fmla="*/ 138189 w 503037"/>
                <a:gd name="connsiteY5" fmla="*/ 53340 h 439342"/>
                <a:gd name="connsiteX6" fmla="*/ 55321 w 503037"/>
                <a:gd name="connsiteY6" fmla="*/ 152400 h 439342"/>
                <a:gd name="connsiteX7" fmla="*/ 1029 w 503037"/>
                <a:gd name="connsiteY7" fmla="*/ 288607 h 439342"/>
                <a:gd name="connsiteX8" fmla="*/ 88659 w 503037"/>
                <a:gd name="connsiteY8" fmla="*/ 414338 h 439342"/>
                <a:gd name="connsiteX9" fmla="*/ 174384 w 503037"/>
                <a:gd name="connsiteY9" fmla="*/ 439103 h 439342"/>
                <a:gd name="connsiteX10" fmla="*/ 251536 w 503037"/>
                <a:gd name="connsiteY10" fmla="*/ 419100 h 439342"/>
                <a:gd name="connsiteX11" fmla="*/ 414414 w 503037"/>
                <a:gd name="connsiteY11" fmla="*/ 414338 h 439342"/>
                <a:gd name="connsiteX12" fmla="*/ 502044 w 503037"/>
                <a:gd name="connsiteY12" fmla="*/ 288607 h 439342"/>
                <a:gd name="connsiteX13" fmla="*/ 447751 w 503037"/>
                <a:gd name="connsiteY13" fmla="*/ 153352 h 439342"/>
                <a:gd name="connsiteX14" fmla="*/ 362979 w 503037"/>
                <a:gd name="connsiteY14" fmla="*/ 51435 h 4393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03037" h="439342">
                  <a:moveTo>
                    <a:pt x="362979" y="51435"/>
                  </a:moveTo>
                  <a:cubicBezTo>
                    <a:pt x="358216" y="47625"/>
                    <a:pt x="317259" y="10477"/>
                    <a:pt x="282969" y="3810"/>
                  </a:cubicBezTo>
                  <a:cubicBezTo>
                    <a:pt x="270586" y="952"/>
                    <a:pt x="261061" y="0"/>
                    <a:pt x="254394" y="0"/>
                  </a:cubicBezTo>
                  <a:cubicBezTo>
                    <a:pt x="252489" y="0"/>
                    <a:pt x="250584" y="0"/>
                    <a:pt x="248679" y="0"/>
                  </a:cubicBezTo>
                  <a:cubicBezTo>
                    <a:pt x="241059" y="0"/>
                    <a:pt x="232486" y="1905"/>
                    <a:pt x="220104" y="3810"/>
                  </a:cubicBezTo>
                  <a:cubicBezTo>
                    <a:pt x="184861" y="10477"/>
                    <a:pt x="143904" y="47625"/>
                    <a:pt x="138189" y="53340"/>
                  </a:cubicBezTo>
                  <a:lnTo>
                    <a:pt x="55321" y="152400"/>
                  </a:lnTo>
                  <a:cubicBezTo>
                    <a:pt x="13411" y="197167"/>
                    <a:pt x="-4686" y="242888"/>
                    <a:pt x="1029" y="288607"/>
                  </a:cubicBezTo>
                  <a:cubicBezTo>
                    <a:pt x="11506" y="365760"/>
                    <a:pt x="85801" y="412432"/>
                    <a:pt x="88659" y="414338"/>
                  </a:cubicBezTo>
                  <a:cubicBezTo>
                    <a:pt x="120091" y="432435"/>
                    <a:pt x="149619" y="439103"/>
                    <a:pt x="174384" y="439103"/>
                  </a:cubicBezTo>
                  <a:cubicBezTo>
                    <a:pt x="210579" y="439103"/>
                    <a:pt x="238201" y="426720"/>
                    <a:pt x="251536" y="419100"/>
                  </a:cubicBezTo>
                  <a:cubicBezTo>
                    <a:pt x="274396" y="431482"/>
                    <a:pt x="338214" y="460057"/>
                    <a:pt x="414414" y="414338"/>
                  </a:cubicBezTo>
                  <a:cubicBezTo>
                    <a:pt x="417271" y="412432"/>
                    <a:pt x="491566" y="365760"/>
                    <a:pt x="502044" y="288607"/>
                  </a:cubicBezTo>
                  <a:cubicBezTo>
                    <a:pt x="507759" y="242888"/>
                    <a:pt x="488709" y="197167"/>
                    <a:pt x="447751" y="153352"/>
                  </a:cubicBezTo>
                  <a:lnTo>
                    <a:pt x="362979" y="51435"/>
                  </a:lnTo>
                  <a:close/>
                </a:path>
              </a:pathLst>
            </a:custGeom>
            <a:grpFill/>
            <a:ln w="6350" cap="flat">
              <a:solidFill>
                <a:srgbClr val="FFE9B3"/>
              </a:solidFill>
              <a:prstDash val="solid"/>
              <a:miter/>
            </a:ln>
          </p:spPr>
          <p:txBody>
            <a:bodyPr rtlCol="0" anchor="ctr"/>
            <a:lstStyle/>
            <a:p>
              <a:endParaRPr lang="zh-CN" altLang="en-US"/>
            </a:p>
          </p:txBody>
        </p:sp>
      </p:grpSp>
      <p:grpSp>
        <p:nvGrpSpPr>
          <p:cNvPr id="151" name="组合 150">
            <a:extLst>
              <a:ext uri="{FF2B5EF4-FFF2-40B4-BE49-F238E27FC236}">
                <a16:creationId xmlns:a16="http://schemas.microsoft.com/office/drawing/2014/main" id="{0BB7668B-34F0-E02D-85E4-5DBCF3F184FC}"/>
              </a:ext>
            </a:extLst>
          </p:cNvPr>
          <p:cNvGrpSpPr/>
          <p:nvPr/>
        </p:nvGrpSpPr>
        <p:grpSpPr>
          <a:xfrm rot="20907218">
            <a:off x="1062758" y="2357210"/>
            <a:ext cx="600016" cy="634561"/>
            <a:chOff x="4168306" y="1669918"/>
            <a:chExt cx="720964" cy="762473"/>
          </a:xfrm>
          <a:noFill/>
        </p:grpSpPr>
        <p:sp>
          <p:nvSpPr>
            <p:cNvPr id="152" name="任意多边形: 形状 151">
              <a:extLst>
                <a:ext uri="{FF2B5EF4-FFF2-40B4-BE49-F238E27FC236}">
                  <a16:creationId xmlns:a16="http://schemas.microsoft.com/office/drawing/2014/main" id="{1DEB8321-0F30-476E-C807-9A9E20FA8606}"/>
                </a:ext>
              </a:extLst>
            </p:cNvPr>
            <p:cNvSpPr/>
            <p:nvPr/>
          </p:nvSpPr>
          <p:spPr>
            <a:xfrm>
              <a:off x="4711940" y="1905730"/>
              <a:ext cx="177330" cy="232098"/>
            </a:xfrm>
            <a:custGeom>
              <a:avLst/>
              <a:gdLst>
                <a:gd name="connsiteX0" fmla="*/ 136557 w 177330"/>
                <a:gd name="connsiteY0" fmla="*/ 4451 h 232098"/>
                <a:gd name="connsiteX1" fmla="*/ 67024 w 177330"/>
                <a:gd name="connsiteY1" fmla="*/ 15881 h 232098"/>
                <a:gd name="connsiteX2" fmla="*/ 14637 w 177330"/>
                <a:gd name="connsiteY2" fmla="*/ 83509 h 232098"/>
                <a:gd name="connsiteX3" fmla="*/ 40354 w 177330"/>
                <a:gd name="connsiteY3" fmla="*/ 227336 h 232098"/>
                <a:gd name="connsiteX4" fmla="*/ 63214 w 177330"/>
                <a:gd name="connsiteY4" fmla="*/ 232099 h 232098"/>
                <a:gd name="connsiteX5" fmla="*/ 162274 w 177330"/>
                <a:gd name="connsiteY5" fmla="*/ 147326 h 232098"/>
                <a:gd name="connsiteX6" fmla="*/ 136557 w 177330"/>
                <a:gd name="connsiteY6" fmla="*/ 4451 h 232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7330" h="232098">
                  <a:moveTo>
                    <a:pt x="136557" y="4451"/>
                  </a:moveTo>
                  <a:cubicBezTo>
                    <a:pt x="115602" y="-4121"/>
                    <a:pt x="90837" y="-311"/>
                    <a:pt x="67024" y="15881"/>
                  </a:cubicBezTo>
                  <a:cubicBezTo>
                    <a:pt x="45117" y="31121"/>
                    <a:pt x="27019" y="54934"/>
                    <a:pt x="14637" y="83509"/>
                  </a:cubicBezTo>
                  <a:cubicBezTo>
                    <a:pt x="-12033" y="146374"/>
                    <a:pt x="-1556" y="209239"/>
                    <a:pt x="40354" y="227336"/>
                  </a:cubicBezTo>
                  <a:cubicBezTo>
                    <a:pt x="47974" y="230194"/>
                    <a:pt x="55594" y="232099"/>
                    <a:pt x="63214" y="232099"/>
                  </a:cubicBezTo>
                  <a:cubicBezTo>
                    <a:pt x="99409" y="232099"/>
                    <a:pt x="140367" y="199714"/>
                    <a:pt x="162274" y="147326"/>
                  </a:cubicBezTo>
                  <a:cubicBezTo>
                    <a:pt x="189897" y="85414"/>
                    <a:pt x="178467" y="22549"/>
                    <a:pt x="136557" y="4451"/>
                  </a:cubicBezTo>
                  <a:close/>
                </a:path>
              </a:pathLst>
            </a:custGeom>
            <a:grpFill/>
            <a:ln w="6350" cap="flat">
              <a:solidFill>
                <a:srgbClr val="FFE9B3"/>
              </a:solidFill>
              <a:prstDash val="solid"/>
              <a:miter/>
            </a:ln>
          </p:spPr>
          <p:txBody>
            <a:bodyPr rtlCol="0" anchor="ctr"/>
            <a:lstStyle/>
            <a:p>
              <a:endParaRPr lang="zh-CN" altLang="en-US"/>
            </a:p>
          </p:txBody>
        </p:sp>
        <p:sp>
          <p:nvSpPr>
            <p:cNvPr id="153" name="任意多边形: 形状 152">
              <a:extLst>
                <a:ext uri="{FF2B5EF4-FFF2-40B4-BE49-F238E27FC236}">
                  <a16:creationId xmlns:a16="http://schemas.microsoft.com/office/drawing/2014/main" id="{F8942403-0A1D-CC70-3996-B014873A5237}"/>
                </a:ext>
              </a:extLst>
            </p:cNvPr>
            <p:cNvSpPr/>
            <p:nvPr/>
          </p:nvSpPr>
          <p:spPr>
            <a:xfrm>
              <a:off x="4168306" y="1905307"/>
              <a:ext cx="176423" cy="233474"/>
            </a:xfrm>
            <a:custGeom>
              <a:avLst/>
              <a:gdLst>
                <a:gd name="connsiteX0" fmla="*/ 136313 w 176423"/>
                <a:gd name="connsiteY0" fmla="*/ 227759 h 233474"/>
                <a:gd name="connsiteX1" fmla="*/ 162030 w 176423"/>
                <a:gd name="connsiteY1" fmla="*/ 83932 h 233474"/>
                <a:gd name="connsiteX2" fmla="*/ 109643 w 176423"/>
                <a:gd name="connsiteY2" fmla="*/ 16304 h 233474"/>
                <a:gd name="connsiteX3" fmla="*/ 40110 w 176423"/>
                <a:gd name="connsiteY3" fmla="*/ 4874 h 233474"/>
                <a:gd name="connsiteX4" fmla="*/ 14393 w 176423"/>
                <a:gd name="connsiteY4" fmla="*/ 148702 h 233474"/>
                <a:gd name="connsiteX5" fmla="*/ 113453 w 176423"/>
                <a:gd name="connsiteY5" fmla="*/ 233474 h 233474"/>
                <a:gd name="connsiteX6" fmla="*/ 136313 w 176423"/>
                <a:gd name="connsiteY6" fmla="*/ 227759 h 2334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6423" h="233474">
                  <a:moveTo>
                    <a:pt x="136313" y="227759"/>
                  </a:moveTo>
                  <a:cubicBezTo>
                    <a:pt x="177270" y="209662"/>
                    <a:pt x="188700" y="146796"/>
                    <a:pt x="162030" y="83932"/>
                  </a:cubicBezTo>
                  <a:cubicBezTo>
                    <a:pt x="149648" y="55357"/>
                    <a:pt x="130598" y="31544"/>
                    <a:pt x="109643" y="16304"/>
                  </a:cubicBezTo>
                  <a:cubicBezTo>
                    <a:pt x="85830" y="112"/>
                    <a:pt x="61065" y="-4651"/>
                    <a:pt x="40110" y="4874"/>
                  </a:cubicBezTo>
                  <a:cubicBezTo>
                    <a:pt x="-847" y="22971"/>
                    <a:pt x="-12277" y="85837"/>
                    <a:pt x="14393" y="148702"/>
                  </a:cubicBezTo>
                  <a:cubicBezTo>
                    <a:pt x="36300" y="200137"/>
                    <a:pt x="77258" y="233474"/>
                    <a:pt x="113453" y="233474"/>
                  </a:cubicBezTo>
                  <a:cubicBezTo>
                    <a:pt x="121073" y="232521"/>
                    <a:pt x="128693" y="231569"/>
                    <a:pt x="136313" y="227759"/>
                  </a:cubicBezTo>
                  <a:close/>
                </a:path>
              </a:pathLst>
            </a:custGeom>
            <a:grpFill/>
            <a:ln w="6350" cap="flat">
              <a:solidFill>
                <a:srgbClr val="FFE9B3"/>
              </a:solidFill>
              <a:prstDash val="solid"/>
              <a:miter/>
            </a:ln>
          </p:spPr>
          <p:txBody>
            <a:bodyPr rtlCol="0" anchor="ctr"/>
            <a:lstStyle/>
            <a:p>
              <a:endParaRPr lang="zh-CN" altLang="en-US"/>
            </a:p>
          </p:txBody>
        </p:sp>
        <p:sp>
          <p:nvSpPr>
            <p:cNvPr id="154" name="任意多边形: 形状 153">
              <a:extLst>
                <a:ext uri="{FF2B5EF4-FFF2-40B4-BE49-F238E27FC236}">
                  <a16:creationId xmlns:a16="http://schemas.microsoft.com/office/drawing/2014/main" id="{D6C5D5C8-BEEC-4967-20CD-ECAB8810ED91}"/>
                </a:ext>
              </a:extLst>
            </p:cNvPr>
            <p:cNvSpPr/>
            <p:nvPr/>
          </p:nvSpPr>
          <p:spPr>
            <a:xfrm>
              <a:off x="4554365" y="1669918"/>
              <a:ext cx="202798" cy="312653"/>
            </a:xfrm>
            <a:custGeom>
              <a:avLst/>
              <a:gdLst>
                <a:gd name="connsiteX0" fmla="*/ 71247 w 202798"/>
                <a:gd name="connsiteY0" fmla="*/ 311701 h 312653"/>
                <a:gd name="connsiteX1" fmla="*/ 83630 w 202798"/>
                <a:gd name="connsiteY1" fmla="*/ 312654 h 312653"/>
                <a:gd name="connsiteX2" fmla="*/ 151257 w 202798"/>
                <a:gd name="connsiteY2" fmla="*/ 276459 h 312653"/>
                <a:gd name="connsiteX3" fmla="*/ 197930 w 202798"/>
                <a:gd name="connsiteY3" fmla="*/ 174541 h 312653"/>
                <a:gd name="connsiteX4" fmla="*/ 131255 w 202798"/>
                <a:gd name="connsiteY4" fmla="*/ 1186 h 312653"/>
                <a:gd name="connsiteX5" fmla="*/ 4572 w 202798"/>
                <a:gd name="connsiteY5" fmla="*/ 138346 h 312653"/>
                <a:gd name="connsiteX6" fmla="*/ 10287 w 202798"/>
                <a:gd name="connsiteY6" fmla="*/ 250741 h 312653"/>
                <a:gd name="connsiteX7" fmla="*/ 71247 w 202798"/>
                <a:gd name="connsiteY7" fmla="*/ 311701 h 3126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2798" h="312653">
                  <a:moveTo>
                    <a:pt x="71247" y="311701"/>
                  </a:moveTo>
                  <a:cubicBezTo>
                    <a:pt x="75057" y="312654"/>
                    <a:pt x="79819" y="312654"/>
                    <a:pt x="83630" y="312654"/>
                  </a:cubicBezTo>
                  <a:cubicBezTo>
                    <a:pt x="106490" y="312654"/>
                    <a:pt x="130302" y="300271"/>
                    <a:pt x="151257" y="276459"/>
                  </a:cubicBezTo>
                  <a:cubicBezTo>
                    <a:pt x="173165" y="250741"/>
                    <a:pt x="190309" y="214546"/>
                    <a:pt x="197930" y="174541"/>
                  </a:cubicBezTo>
                  <a:cubicBezTo>
                    <a:pt x="215075" y="87864"/>
                    <a:pt x="185547" y="11664"/>
                    <a:pt x="131255" y="1186"/>
                  </a:cubicBezTo>
                  <a:cubicBezTo>
                    <a:pt x="76962" y="-9291"/>
                    <a:pt x="21717" y="50716"/>
                    <a:pt x="4572" y="138346"/>
                  </a:cubicBezTo>
                  <a:cubicBezTo>
                    <a:pt x="-3048" y="178351"/>
                    <a:pt x="-1143" y="218356"/>
                    <a:pt x="10287" y="250741"/>
                  </a:cubicBezTo>
                  <a:cubicBezTo>
                    <a:pt x="22669" y="285031"/>
                    <a:pt x="44577" y="306939"/>
                    <a:pt x="71247" y="311701"/>
                  </a:cubicBezTo>
                  <a:close/>
                </a:path>
              </a:pathLst>
            </a:custGeom>
            <a:grpFill/>
            <a:ln w="6350" cap="flat">
              <a:solidFill>
                <a:srgbClr val="FFE9B3"/>
              </a:solidFill>
              <a:prstDash val="solid"/>
              <a:miter/>
            </a:ln>
          </p:spPr>
          <p:txBody>
            <a:bodyPr rtlCol="0" anchor="ctr"/>
            <a:lstStyle/>
            <a:p>
              <a:endParaRPr lang="zh-CN" altLang="en-US"/>
            </a:p>
          </p:txBody>
        </p:sp>
        <p:sp>
          <p:nvSpPr>
            <p:cNvPr id="155" name="任意多边形: 形状 154">
              <a:extLst>
                <a:ext uri="{FF2B5EF4-FFF2-40B4-BE49-F238E27FC236}">
                  <a16:creationId xmlns:a16="http://schemas.microsoft.com/office/drawing/2014/main" id="{8DF95A7C-FE46-94B3-5E45-E45EECDB3C8D}"/>
                </a:ext>
              </a:extLst>
            </p:cNvPr>
            <p:cNvSpPr/>
            <p:nvPr/>
          </p:nvSpPr>
          <p:spPr>
            <a:xfrm>
              <a:off x="4300107" y="1669918"/>
              <a:ext cx="202441" cy="313606"/>
            </a:xfrm>
            <a:custGeom>
              <a:avLst/>
              <a:gdLst>
                <a:gd name="connsiteX0" fmla="*/ 51185 w 202441"/>
                <a:gd name="connsiteY0" fmla="*/ 277411 h 313606"/>
                <a:gd name="connsiteX1" fmla="*/ 118812 w 202441"/>
                <a:gd name="connsiteY1" fmla="*/ 313606 h 313606"/>
                <a:gd name="connsiteX2" fmla="*/ 131195 w 202441"/>
                <a:gd name="connsiteY2" fmla="*/ 312654 h 313606"/>
                <a:gd name="connsiteX3" fmla="*/ 192155 w 202441"/>
                <a:gd name="connsiteY3" fmla="*/ 250741 h 313606"/>
                <a:gd name="connsiteX4" fmla="*/ 197870 w 202441"/>
                <a:gd name="connsiteY4" fmla="*/ 138346 h 313606"/>
                <a:gd name="connsiteX5" fmla="*/ 71187 w 202441"/>
                <a:gd name="connsiteY5" fmla="*/ 1186 h 313606"/>
                <a:gd name="connsiteX6" fmla="*/ 4512 w 202441"/>
                <a:gd name="connsiteY6" fmla="*/ 174541 h 313606"/>
                <a:gd name="connsiteX7" fmla="*/ 51185 w 202441"/>
                <a:gd name="connsiteY7" fmla="*/ 277411 h 3136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2441" h="313606">
                  <a:moveTo>
                    <a:pt x="51185" y="277411"/>
                  </a:moveTo>
                  <a:cubicBezTo>
                    <a:pt x="72140" y="301224"/>
                    <a:pt x="95000" y="313606"/>
                    <a:pt x="118812" y="313606"/>
                  </a:cubicBezTo>
                  <a:cubicBezTo>
                    <a:pt x="122622" y="313606"/>
                    <a:pt x="127385" y="313606"/>
                    <a:pt x="131195" y="312654"/>
                  </a:cubicBezTo>
                  <a:cubicBezTo>
                    <a:pt x="158817" y="307891"/>
                    <a:pt x="179772" y="285031"/>
                    <a:pt x="192155" y="250741"/>
                  </a:cubicBezTo>
                  <a:cubicBezTo>
                    <a:pt x="203585" y="218356"/>
                    <a:pt x="205490" y="179304"/>
                    <a:pt x="197870" y="138346"/>
                  </a:cubicBezTo>
                  <a:cubicBezTo>
                    <a:pt x="180725" y="50716"/>
                    <a:pt x="125480" y="-9291"/>
                    <a:pt x="71187" y="1186"/>
                  </a:cubicBezTo>
                  <a:cubicBezTo>
                    <a:pt x="16895" y="11664"/>
                    <a:pt x="-11680" y="87864"/>
                    <a:pt x="4512" y="174541"/>
                  </a:cubicBezTo>
                  <a:cubicBezTo>
                    <a:pt x="13085" y="215499"/>
                    <a:pt x="29277" y="251694"/>
                    <a:pt x="51185" y="277411"/>
                  </a:cubicBezTo>
                  <a:close/>
                </a:path>
              </a:pathLst>
            </a:custGeom>
            <a:grpFill/>
            <a:ln w="6350" cap="flat">
              <a:solidFill>
                <a:srgbClr val="FFE9B3"/>
              </a:solidFill>
              <a:prstDash val="solid"/>
              <a:miter/>
            </a:ln>
          </p:spPr>
          <p:txBody>
            <a:bodyPr rtlCol="0" anchor="ctr"/>
            <a:lstStyle/>
            <a:p>
              <a:endParaRPr lang="zh-CN" altLang="en-US"/>
            </a:p>
          </p:txBody>
        </p:sp>
        <p:sp>
          <p:nvSpPr>
            <p:cNvPr id="156" name="任意多边形: 形状 155">
              <a:extLst>
                <a:ext uri="{FF2B5EF4-FFF2-40B4-BE49-F238E27FC236}">
                  <a16:creationId xmlns:a16="http://schemas.microsoft.com/office/drawing/2014/main" id="{156893AC-5BD7-EA49-724C-DE5DBCBBF037}"/>
                </a:ext>
              </a:extLst>
            </p:cNvPr>
            <p:cNvSpPr/>
            <p:nvPr/>
          </p:nvSpPr>
          <p:spPr>
            <a:xfrm>
              <a:off x="4277873" y="1993049"/>
              <a:ext cx="503037" cy="439342"/>
            </a:xfrm>
            <a:custGeom>
              <a:avLst/>
              <a:gdLst>
                <a:gd name="connsiteX0" fmla="*/ 362979 w 503037"/>
                <a:gd name="connsiteY0" fmla="*/ 51435 h 439342"/>
                <a:gd name="connsiteX1" fmla="*/ 282969 w 503037"/>
                <a:gd name="connsiteY1" fmla="*/ 3810 h 439342"/>
                <a:gd name="connsiteX2" fmla="*/ 254394 w 503037"/>
                <a:gd name="connsiteY2" fmla="*/ 0 h 439342"/>
                <a:gd name="connsiteX3" fmla="*/ 248679 w 503037"/>
                <a:gd name="connsiteY3" fmla="*/ 0 h 439342"/>
                <a:gd name="connsiteX4" fmla="*/ 220104 w 503037"/>
                <a:gd name="connsiteY4" fmla="*/ 3810 h 439342"/>
                <a:gd name="connsiteX5" fmla="*/ 138189 w 503037"/>
                <a:gd name="connsiteY5" fmla="*/ 53340 h 439342"/>
                <a:gd name="connsiteX6" fmla="*/ 55321 w 503037"/>
                <a:gd name="connsiteY6" fmla="*/ 152400 h 439342"/>
                <a:gd name="connsiteX7" fmla="*/ 1029 w 503037"/>
                <a:gd name="connsiteY7" fmla="*/ 288607 h 439342"/>
                <a:gd name="connsiteX8" fmla="*/ 88659 w 503037"/>
                <a:gd name="connsiteY8" fmla="*/ 414338 h 439342"/>
                <a:gd name="connsiteX9" fmla="*/ 174384 w 503037"/>
                <a:gd name="connsiteY9" fmla="*/ 439103 h 439342"/>
                <a:gd name="connsiteX10" fmla="*/ 251536 w 503037"/>
                <a:gd name="connsiteY10" fmla="*/ 419100 h 439342"/>
                <a:gd name="connsiteX11" fmla="*/ 414414 w 503037"/>
                <a:gd name="connsiteY11" fmla="*/ 414338 h 439342"/>
                <a:gd name="connsiteX12" fmla="*/ 502044 w 503037"/>
                <a:gd name="connsiteY12" fmla="*/ 288607 h 439342"/>
                <a:gd name="connsiteX13" fmla="*/ 447751 w 503037"/>
                <a:gd name="connsiteY13" fmla="*/ 153352 h 439342"/>
                <a:gd name="connsiteX14" fmla="*/ 362979 w 503037"/>
                <a:gd name="connsiteY14" fmla="*/ 51435 h 4393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03037" h="439342">
                  <a:moveTo>
                    <a:pt x="362979" y="51435"/>
                  </a:moveTo>
                  <a:cubicBezTo>
                    <a:pt x="358216" y="47625"/>
                    <a:pt x="317259" y="10477"/>
                    <a:pt x="282969" y="3810"/>
                  </a:cubicBezTo>
                  <a:cubicBezTo>
                    <a:pt x="270586" y="952"/>
                    <a:pt x="261061" y="0"/>
                    <a:pt x="254394" y="0"/>
                  </a:cubicBezTo>
                  <a:cubicBezTo>
                    <a:pt x="252489" y="0"/>
                    <a:pt x="250584" y="0"/>
                    <a:pt x="248679" y="0"/>
                  </a:cubicBezTo>
                  <a:cubicBezTo>
                    <a:pt x="241059" y="0"/>
                    <a:pt x="232486" y="1905"/>
                    <a:pt x="220104" y="3810"/>
                  </a:cubicBezTo>
                  <a:cubicBezTo>
                    <a:pt x="184861" y="10477"/>
                    <a:pt x="143904" y="47625"/>
                    <a:pt x="138189" y="53340"/>
                  </a:cubicBezTo>
                  <a:lnTo>
                    <a:pt x="55321" y="152400"/>
                  </a:lnTo>
                  <a:cubicBezTo>
                    <a:pt x="13411" y="197167"/>
                    <a:pt x="-4686" y="242888"/>
                    <a:pt x="1029" y="288607"/>
                  </a:cubicBezTo>
                  <a:cubicBezTo>
                    <a:pt x="11506" y="365760"/>
                    <a:pt x="85801" y="412432"/>
                    <a:pt x="88659" y="414338"/>
                  </a:cubicBezTo>
                  <a:cubicBezTo>
                    <a:pt x="120091" y="432435"/>
                    <a:pt x="149619" y="439103"/>
                    <a:pt x="174384" y="439103"/>
                  </a:cubicBezTo>
                  <a:cubicBezTo>
                    <a:pt x="210579" y="439103"/>
                    <a:pt x="238201" y="426720"/>
                    <a:pt x="251536" y="419100"/>
                  </a:cubicBezTo>
                  <a:cubicBezTo>
                    <a:pt x="274396" y="431482"/>
                    <a:pt x="338214" y="460057"/>
                    <a:pt x="414414" y="414338"/>
                  </a:cubicBezTo>
                  <a:cubicBezTo>
                    <a:pt x="417271" y="412432"/>
                    <a:pt x="491566" y="365760"/>
                    <a:pt x="502044" y="288607"/>
                  </a:cubicBezTo>
                  <a:cubicBezTo>
                    <a:pt x="507759" y="242888"/>
                    <a:pt x="488709" y="197167"/>
                    <a:pt x="447751" y="153352"/>
                  </a:cubicBezTo>
                  <a:lnTo>
                    <a:pt x="362979" y="51435"/>
                  </a:lnTo>
                  <a:close/>
                </a:path>
              </a:pathLst>
            </a:custGeom>
            <a:grpFill/>
            <a:ln w="6350" cap="flat">
              <a:solidFill>
                <a:srgbClr val="FFE9B3"/>
              </a:solidFill>
              <a:prstDash val="solid"/>
              <a:miter/>
            </a:ln>
          </p:spPr>
          <p:txBody>
            <a:bodyPr rtlCol="0" anchor="ctr"/>
            <a:lstStyle/>
            <a:p>
              <a:endParaRPr lang="zh-CN" altLang="en-US"/>
            </a:p>
          </p:txBody>
        </p:sp>
      </p:grpSp>
      <p:grpSp>
        <p:nvGrpSpPr>
          <p:cNvPr id="157" name="组合 156">
            <a:extLst>
              <a:ext uri="{FF2B5EF4-FFF2-40B4-BE49-F238E27FC236}">
                <a16:creationId xmlns:a16="http://schemas.microsoft.com/office/drawing/2014/main" id="{E6BEE041-0EFF-4956-98B8-C5DD82BF8D10}"/>
              </a:ext>
            </a:extLst>
          </p:cNvPr>
          <p:cNvGrpSpPr/>
          <p:nvPr/>
        </p:nvGrpSpPr>
        <p:grpSpPr>
          <a:xfrm rot="14310149">
            <a:off x="2304438" y="4687228"/>
            <a:ext cx="600016" cy="634561"/>
            <a:chOff x="4168306" y="1669918"/>
            <a:chExt cx="720964" cy="762473"/>
          </a:xfrm>
          <a:noFill/>
        </p:grpSpPr>
        <p:sp>
          <p:nvSpPr>
            <p:cNvPr id="158" name="任意多边形: 形状 157">
              <a:extLst>
                <a:ext uri="{FF2B5EF4-FFF2-40B4-BE49-F238E27FC236}">
                  <a16:creationId xmlns:a16="http://schemas.microsoft.com/office/drawing/2014/main" id="{33D336B9-994A-16FA-28A1-3DFAA5DC4B39}"/>
                </a:ext>
              </a:extLst>
            </p:cNvPr>
            <p:cNvSpPr/>
            <p:nvPr/>
          </p:nvSpPr>
          <p:spPr>
            <a:xfrm>
              <a:off x="4711940" y="1905730"/>
              <a:ext cx="177330" cy="232098"/>
            </a:xfrm>
            <a:custGeom>
              <a:avLst/>
              <a:gdLst>
                <a:gd name="connsiteX0" fmla="*/ 136557 w 177330"/>
                <a:gd name="connsiteY0" fmla="*/ 4451 h 232098"/>
                <a:gd name="connsiteX1" fmla="*/ 67024 w 177330"/>
                <a:gd name="connsiteY1" fmla="*/ 15881 h 232098"/>
                <a:gd name="connsiteX2" fmla="*/ 14637 w 177330"/>
                <a:gd name="connsiteY2" fmla="*/ 83509 h 232098"/>
                <a:gd name="connsiteX3" fmla="*/ 40354 w 177330"/>
                <a:gd name="connsiteY3" fmla="*/ 227336 h 232098"/>
                <a:gd name="connsiteX4" fmla="*/ 63214 w 177330"/>
                <a:gd name="connsiteY4" fmla="*/ 232099 h 232098"/>
                <a:gd name="connsiteX5" fmla="*/ 162274 w 177330"/>
                <a:gd name="connsiteY5" fmla="*/ 147326 h 232098"/>
                <a:gd name="connsiteX6" fmla="*/ 136557 w 177330"/>
                <a:gd name="connsiteY6" fmla="*/ 4451 h 232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7330" h="232098">
                  <a:moveTo>
                    <a:pt x="136557" y="4451"/>
                  </a:moveTo>
                  <a:cubicBezTo>
                    <a:pt x="115602" y="-4121"/>
                    <a:pt x="90837" y="-311"/>
                    <a:pt x="67024" y="15881"/>
                  </a:cubicBezTo>
                  <a:cubicBezTo>
                    <a:pt x="45117" y="31121"/>
                    <a:pt x="27019" y="54934"/>
                    <a:pt x="14637" y="83509"/>
                  </a:cubicBezTo>
                  <a:cubicBezTo>
                    <a:pt x="-12033" y="146374"/>
                    <a:pt x="-1556" y="209239"/>
                    <a:pt x="40354" y="227336"/>
                  </a:cubicBezTo>
                  <a:cubicBezTo>
                    <a:pt x="47974" y="230194"/>
                    <a:pt x="55594" y="232099"/>
                    <a:pt x="63214" y="232099"/>
                  </a:cubicBezTo>
                  <a:cubicBezTo>
                    <a:pt x="99409" y="232099"/>
                    <a:pt x="140367" y="199714"/>
                    <a:pt x="162274" y="147326"/>
                  </a:cubicBezTo>
                  <a:cubicBezTo>
                    <a:pt x="189897" y="85414"/>
                    <a:pt x="178467" y="22549"/>
                    <a:pt x="136557" y="4451"/>
                  </a:cubicBezTo>
                  <a:close/>
                </a:path>
              </a:pathLst>
            </a:custGeom>
            <a:grpFill/>
            <a:ln w="6350" cap="flat">
              <a:solidFill>
                <a:srgbClr val="FFE9B3"/>
              </a:solidFill>
              <a:prstDash val="solid"/>
              <a:miter/>
            </a:ln>
          </p:spPr>
          <p:txBody>
            <a:bodyPr rtlCol="0" anchor="ctr"/>
            <a:lstStyle/>
            <a:p>
              <a:endParaRPr lang="zh-CN" altLang="en-US"/>
            </a:p>
          </p:txBody>
        </p:sp>
        <p:sp>
          <p:nvSpPr>
            <p:cNvPr id="159" name="任意多边形: 形状 158">
              <a:extLst>
                <a:ext uri="{FF2B5EF4-FFF2-40B4-BE49-F238E27FC236}">
                  <a16:creationId xmlns:a16="http://schemas.microsoft.com/office/drawing/2014/main" id="{1C475343-508C-A542-F788-749A35B3A59F}"/>
                </a:ext>
              </a:extLst>
            </p:cNvPr>
            <p:cNvSpPr/>
            <p:nvPr/>
          </p:nvSpPr>
          <p:spPr>
            <a:xfrm>
              <a:off x="4168306" y="1905307"/>
              <a:ext cx="176423" cy="233474"/>
            </a:xfrm>
            <a:custGeom>
              <a:avLst/>
              <a:gdLst>
                <a:gd name="connsiteX0" fmla="*/ 136313 w 176423"/>
                <a:gd name="connsiteY0" fmla="*/ 227759 h 233474"/>
                <a:gd name="connsiteX1" fmla="*/ 162030 w 176423"/>
                <a:gd name="connsiteY1" fmla="*/ 83932 h 233474"/>
                <a:gd name="connsiteX2" fmla="*/ 109643 w 176423"/>
                <a:gd name="connsiteY2" fmla="*/ 16304 h 233474"/>
                <a:gd name="connsiteX3" fmla="*/ 40110 w 176423"/>
                <a:gd name="connsiteY3" fmla="*/ 4874 h 233474"/>
                <a:gd name="connsiteX4" fmla="*/ 14393 w 176423"/>
                <a:gd name="connsiteY4" fmla="*/ 148702 h 233474"/>
                <a:gd name="connsiteX5" fmla="*/ 113453 w 176423"/>
                <a:gd name="connsiteY5" fmla="*/ 233474 h 233474"/>
                <a:gd name="connsiteX6" fmla="*/ 136313 w 176423"/>
                <a:gd name="connsiteY6" fmla="*/ 227759 h 2334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6423" h="233474">
                  <a:moveTo>
                    <a:pt x="136313" y="227759"/>
                  </a:moveTo>
                  <a:cubicBezTo>
                    <a:pt x="177270" y="209662"/>
                    <a:pt x="188700" y="146796"/>
                    <a:pt x="162030" y="83932"/>
                  </a:cubicBezTo>
                  <a:cubicBezTo>
                    <a:pt x="149648" y="55357"/>
                    <a:pt x="130598" y="31544"/>
                    <a:pt x="109643" y="16304"/>
                  </a:cubicBezTo>
                  <a:cubicBezTo>
                    <a:pt x="85830" y="112"/>
                    <a:pt x="61065" y="-4651"/>
                    <a:pt x="40110" y="4874"/>
                  </a:cubicBezTo>
                  <a:cubicBezTo>
                    <a:pt x="-847" y="22971"/>
                    <a:pt x="-12277" y="85837"/>
                    <a:pt x="14393" y="148702"/>
                  </a:cubicBezTo>
                  <a:cubicBezTo>
                    <a:pt x="36300" y="200137"/>
                    <a:pt x="77258" y="233474"/>
                    <a:pt x="113453" y="233474"/>
                  </a:cubicBezTo>
                  <a:cubicBezTo>
                    <a:pt x="121073" y="232521"/>
                    <a:pt x="128693" y="231569"/>
                    <a:pt x="136313" y="227759"/>
                  </a:cubicBezTo>
                  <a:close/>
                </a:path>
              </a:pathLst>
            </a:custGeom>
            <a:grpFill/>
            <a:ln w="6350" cap="flat">
              <a:solidFill>
                <a:srgbClr val="FFE9B3"/>
              </a:solidFill>
              <a:prstDash val="solid"/>
              <a:miter/>
            </a:ln>
          </p:spPr>
          <p:txBody>
            <a:bodyPr rtlCol="0" anchor="ctr"/>
            <a:lstStyle/>
            <a:p>
              <a:endParaRPr lang="zh-CN" altLang="en-US"/>
            </a:p>
          </p:txBody>
        </p:sp>
        <p:sp>
          <p:nvSpPr>
            <p:cNvPr id="160" name="任意多边形: 形状 159">
              <a:extLst>
                <a:ext uri="{FF2B5EF4-FFF2-40B4-BE49-F238E27FC236}">
                  <a16:creationId xmlns:a16="http://schemas.microsoft.com/office/drawing/2014/main" id="{7995C183-EF32-0F88-3AFA-21AB7A2F2C33}"/>
                </a:ext>
              </a:extLst>
            </p:cNvPr>
            <p:cNvSpPr/>
            <p:nvPr/>
          </p:nvSpPr>
          <p:spPr>
            <a:xfrm>
              <a:off x="4554365" y="1669918"/>
              <a:ext cx="202798" cy="312653"/>
            </a:xfrm>
            <a:custGeom>
              <a:avLst/>
              <a:gdLst>
                <a:gd name="connsiteX0" fmla="*/ 71247 w 202798"/>
                <a:gd name="connsiteY0" fmla="*/ 311701 h 312653"/>
                <a:gd name="connsiteX1" fmla="*/ 83630 w 202798"/>
                <a:gd name="connsiteY1" fmla="*/ 312654 h 312653"/>
                <a:gd name="connsiteX2" fmla="*/ 151257 w 202798"/>
                <a:gd name="connsiteY2" fmla="*/ 276459 h 312653"/>
                <a:gd name="connsiteX3" fmla="*/ 197930 w 202798"/>
                <a:gd name="connsiteY3" fmla="*/ 174541 h 312653"/>
                <a:gd name="connsiteX4" fmla="*/ 131255 w 202798"/>
                <a:gd name="connsiteY4" fmla="*/ 1186 h 312653"/>
                <a:gd name="connsiteX5" fmla="*/ 4572 w 202798"/>
                <a:gd name="connsiteY5" fmla="*/ 138346 h 312653"/>
                <a:gd name="connsiteX6" fmla="*/ 10287 w 202798"/>
                <a:gd name="connsiteY6" fmla="*/ 250741 h 312653"/>
                <a:gd name="connsiteX7" fmla="*/ 71247 w 202798"/>
                <a:gd name="connsiteY7" fmla="*/ 311701 h 3126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2798" h="312653">
                  <a:moveTo>
                    <a:pt x="71247" y="311701"/>
                  </a:moveTo>
                  <a:cubicBezTo>
                    <a:pt x="75057" y="312654"/>
                    <a:pt x="79819" y="312654"/>
                    <a:pt x="83630" y="312654"/>
                  </a:cubicBezTo>
                  <a:cubicBezTo>
                    <a:pt x="106490" y="312654"/>
                    <a:pt x="130302" y="300271"/>
                    <a:pt x="151257" y="276459"/>
                  </a:cubicBezTo>
                  <a:cubicBezTo>
                    <a:pt x="173165" y="250741"/>
                    <a:pt x="190309" y="214546"/>
                    <a:pt x="197930" y="174541"/>
                  </a:cubicBezTo>
                  <a:cubicBezTo>
                    <a:pt x="215075" y="87864"/>
                    <a:pt x="185547" y="11664"/>
                    <a:pt x="131255" y="1186"/>
                  </a:cubicBezTo>
                  <a:cubicBezTo>
                    <a:pt x="76962" y="-9291"/>
                    <a:pt x="21717" y="50716"/>
                    <a:pt x="4572" y="138346"/>
                  </a:cubicBezTo>
                  <a:cubicBezTo>
                    <a:pt x="-3048" y="178351"/>
                    <a:pt x="-1143" y="218356"/>
                    <a:pt x="10287" y="250741"/>
                  </a:cubicBezTo>
                  <a:cubicBezTo>
                    <a:pt x="22669" y="285031"/>
                    <a:pt x="44577" y="306939"/>
                    <a:pt x="71247" y="311701"/>
                  </a:cubicBezTo>
                  <a:close/>
                </a:path>
              </a:pathLst>
            </a:custGeom>
            <a:grpFill/>
            <a:ln w="6350" cap="flat">
              <a:solidFill>
                <a:srgbClr val="FFE9B3"/>
              </a:solidFill>
              <a:prstDash val="solid"/>
              <a:miter/>
            </a:ln>
          </p:spPr>
          <p:txBody>
            <a:bodyPr rtlCol="0" anchor="ctr"/>
            <a:lstStyle/>
            <a:p>
              <a:endParaRPr lang="zh-CN" altLang="en-US"/>
            </a:p>
          </p:txBody>
        </p:sp>
        <p:sp>
          <p:nvSpPr>
            <p:cNvPr id="161" name="任意多边形: 形状 160">
              <a:extLst>
                <a:ext uri="{FF2B5EF4-FFF2-40B4-BE49-F238E27FC236}">
                  <a16:creationId xmlns:a16="http://schemas.microsoft.com/office/drawing/2014/main" id="{C4F71D2C-1AC6-7ADF-9D4E-0771D62F223A}"/>
                </a:ext>
              </a:extLst>
            </p:cNvPr>
            <p:cNvSpPr/>
            <p:nvPr/>
          </p:nvSpPr>
          <p:spPr>
            <a:xfrm>
              <a:off x="4300107" y="1669918"/>
              <a:ext cx="202441" cy="313606"/>
            </a:xfrm>
            <a:custGeom>
              <a:avLst/>
              <a:gdLst>
                <a:gd name="connsiteX0" fmla="*/ 51185 w 202441"/>
                <a:gd name="connsiteY0" fmla="*/ 277411 h 313606"/>
                <a:gd name="connsiteX1" fmla="*/ 118812 w 202441"/>
                <a:gd name="connsiteY1" fmla="*/ 313606 h 313606"/>
                <a:gd name="connsiteX2" fmla="*/ 131195 w 202441"/>
                <a:gd name="connsiteY2" fmla="*/ 312654 h 313606"/>
                <a:gd name="connsiteX3" fmla="*/ 192155 w 202441"/>
                <a:gd name="connsiteY3" fmla="*/ 250741 h 313606"/>
                <a:gd name="connsiteX4" fmla="*/ 197870 w 202441"/>
                <a:gd name="connsiteY4" fmla="*/ 138346 h 313606"/>
                <a:gd name="connsiteX5" fmla="*/ 71187 w 202441"/>
                <a:gd name="connsiteY5" fmla="*/ 1186 h 313606"/>
                <a:gd name="connsiteX6" fmla="*/ 4512 w 202441"/>
                <a:gd name="connsiteY6" fmla="*/ 174541 h 313606"/>
                <a:gd name="connsiteX7" fmla="*/ 51185 w 202441"/>
                <a:gd name="connsiteY7" fmla="*/ 277411 h 3136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2441" h="313606">
                  <a:moveTo>
                    <a:pt x="51185" y="277411"/>
                  </a:moveTo>
                  <a:cubicBezTo>
                    <a:pt x="72140" y="301224"/>
                    <a:pt x="95000" y="313606"/>
                    <a:pt x="118812" y="313606"/>
                  </a:cubicBezTo>
                  <a:cubicBezTo>
                    <a:pt x="122622" y="313606"/>
                    <a:pt x="127385" y="313606"/>
                    <a:pt x="131195" y="312654"/>
                  </a:cubicBezTo>
                  <a:cubicBezTo>
                    <a:pt x="158817" y="307891"/>
                    <a:pt x="179772" y="285031"/>
                    <a:pt x="192155" y="250741"/>
                  </a:cubicBezTo>
                  <a:cubicBezTo>
                    <a:pt x="203585" y="218356"/>
                    <a:pt x="205490" y="179304"/>
                    <a:pt x="197870" y="138346"/>
                  </a:cubicBezTo>
                  <a:cubicBezTo>
                    <a:pt x="180725" y="50716"/>
                    <a:pt x="125480" y="-9291"/>
                    <a:pt x="71187" y="1186"/>
                  </a:cubicBezTo>
                  <a:cubicBezTo>
                    <a:pt x="16895" y="11664"/>
                    <a:pt x="-11680" y="87864"/>
                    <a:pt x="4512" y="174541"/>
                  </a:cubicBezTo>
                  <a:cubicBezTo>
                    <a:pt x="13085" y="215499"/>
                    <a:pt x="29277" y="251694"/>
                    <a:pt x="51185" y="277411"/>
                  </a:cubicBezTo>
                  <a:close/>
                </a:path>
              </a:pathLst>
            </a:custGeom>
            <a:grpFill/>
            <a:ln w="6350" cap="flat">
              <a:solidFill>
                <a:srgbClr val="FFE9B3"/>
              </a:solidFill>
              <a:prstDash val="solid"/>
              <a:miter/>
            </a:ln>
          </p:spPr>
          <p:txBody>
            <a:bodyPr rtlCol="0" anchor="ctr"/>
            <a:lstStyle/>
            <a:p>
              <a:endParaRPr lang="zh-CN" altLang="en-US"/>
            </a:p>
          </p:txBody>
        </p:sp>
        <p:sp>
          <p:nvSpPr>
            <p:cNvPr id="162" name="任意多边形: 形状 161">
              <a:extLst>
                <a:ext uri="{FF2B5EF4-FFF2-40B4-BE49-F238E27FC236}">
                  <a16:creationId xmlns:a16="http://schemas.microsoft.com/office/drawing/2014/main" id="{5CB88C79-6F64-D36F-CBB6-77C74BDBD321}"/>
                </a:ext>
              </a:extLst>
            </p:cNvPr>
            <p:cNvSpPr/>
            <p:nvPr/>
          </p:nvSpPr>
          <p:spPr>
            <a:xfrm>
              <a:off x="4277873" y="1993049"/>
              <a:ext cx="503037" cy="439342"/>
            </a:xfrm>
            <a:custGeom>
              <a:avLst/>
              <a:gdLst>
                <a:gd name="connsiteX0" fmla="*/ 362979 w 503037"/>
                <a:gd name="connsiteY0" fmla="*/ 51435 h 439342"/>
                <a:gd name="connsiteX1" fmla="*/ 282969 w 503037"/>
                <a:gd name="connsiteY1" fmla="*/ 3810 h 439342"/>
                <a:gd name="connsiteX2" fmla="*/ 254394 w 503037"/>
                <a:gd name="connsiteY2" fmla="*/ 0 h 439342"/>
                <a:gd name="connsiteX3" fmla="*/ 248679 w 503037"/>
                <a:gd name="connsiteY3" fmla="*/ 0 h 439342"/>
                <a:gd name="connsiteX4" fmla="*/ 220104 w 503037"/>
                <a:gd name="connsiteY4" fmla="*/ 3810 h 439342"/>
                <a:gd name="connsiteX5" fmla="*/ 138189 w 503037"/>
                <a:gd name="connsiteY5" fmla="*/ 53340 h 439342"/>
                <a:gd name="connsiteX6" fmla="*/ 55321 w 503037"/>
                <a:gd name="connsiteY6" fmla="*/ 152400 h 439342"/>
                <a:gd name="connsiteX7" fmla="*/ 1029 w 503037"/>
                <a:gd name="connsiteY7" fmla="*/ 288607 h 439342"/>
                <a:gd name="connsiteX8" fmla="*/ 88659 w 503037"/>
                <a:gd name="connsiteY8" fmla="*/ 414338 h 439342"/>
                <a:gd name="connsiteX9" fmla="*/ 174384 w 503037"/>
                <a:gd name="connsiteY9" fmla="*/ 439103 h 439342"/>
                <a:gd name="connsiteX10" fmla="*/ 251536 w 503037"/>
                <a:gd name="connsiteY10" fmla="*/ 419100 h 439342"/>
                <a:gd name="connsiteX11" fmla="*/ 414414 w 503037"/>
                <a:gd name="connsiteY11" fmla="*/ 414338 h 439342"/>
                <a:gd name="connsiteX12" fmla="*/ 502044 w 503037"/>
                <a:gd name="connsiteY12" fmla="*/ 288607 h 439342"/>
                <a:gd name="connsiteX13" fmla="*/ 447751 w 503037"/>
                <a:gd name="connsiteY13" fmla="*/ 153352 h 439342"/>
                <a:gd name="connsiteX14" fmla="*/ 362979 w 503037"/>
                <a:gd name="connsiteY14" fmla="*/ 51435 h 4393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03037" h="439342">
                  <a:moveTo>
                    <a:pt x="362979" y="51435"/>
                  </a:moveTo>
                  <a:cubicBezTo>
                    <a:pt x="358216" y="47625"/>
                    <a:pt x="317259" y="10477"/>
                    <a:pt x="282969" y="3810"/>
                  </a:cubicBezTo>
                  <a:cubicBezTo>
                    <a:pt x="270586" y="952"/>
                    <a:pt x="261061" y="0"/>
                    <a:pt x="254394" y="0"/>
                  </a:cubicBezTo>
                  <a:cubicBezTo>
                    <a:pt x="252489" y="0"/>
                    <a:pt x="250584" y="0"/>
                    <a:pt x="248679" y="0"/>
                  </a:cubicBezTo>
                  <a:cubicBezTo>
                    <a:pt x="241059" y="0"/>
                    <a:pt x="232486" y="1905"/>
                    <a:pt x="220104" y="3810"/>
                  </a:cubicBezTo>
                  <a:cubicBezTo>
                    <a:pt x="184861" y="10477"/>
                    <a:pt x="143904" y="47625"/>
                    <a:pt x="138189" y="53340"/>
                  </a:cubicBezTo>
                  <a:lnTo>
                    <a:pt x="55321" y="152400"/>
                  </a:lnTo>
                  <a:cubicBezTo>
                    <a:pt x="13411" y="197167"/>
                    <a:pt x="-4686" y="242888"/>
                    <a:pt x="1029" y="288607"/>
                  </a:cubicBezTo>
                  <a:cubicBezTo>
                    <a:pt x="11506" y="365760"/>
                    <a:pt x="85801" y="412432"/>
                    <a:pt x="88659" y="414338"/>
                  </a:cubicBezTo>
                  <a:cubicBezTo>
                    <a:pt x="120091" y="432435"/>
                    <a:pt x="149619" y="439103"/>
                    <a:pt x="174384" y="439103"/>
                  </a:cubicBezTo>
                  <a:cubicBezTo>
                    <a:pt x="210579" y="439103"/>
                    <a:pt x="238201" y="426720"/>
                    <a:pt x="251536" y="419100"/>
                  </a:cubicBezTo>
                  <a:cubicBezTo>
                    <a:pt x="274396" y="431482"/>
                    <a:pt x="338214" y="460057"/>
                    <a:pt x="414414" y="414338"/>
                  </a:cubicBezTo>
                  <a:cubicBezTo>
                    <a:pt x="417271" y="412432"/>
                    <a:pt x="491566" y="365760"/>
                    <a:pt x="502044" y="288607"/>
                  </a:cubicBezTo>
                  <a:cubicBezTo>
                    <a:pt x="507759" y="242888"/>
                    <a:pt x="488709" y="197167"/>
                    <a:pt x="447751" y="153352"/>
                  </a:cubicBezTo>
                  <a:lnTo>
                    <a:pt x="362979" y="51435"/>
                  </a:lnTo>
                  <a:close/>
                </a:path>
              </a:pathLst>
            </a:custGeom>
            <a:grpFill/>
            <a:ln w="6350" cap="flat">
              <a:solidFill>
                <a:srgbClr val="FFE9B3"/>
              </a:solidFill>
              <a:prstDash val="solid"/>
              <a:miter/>
            </a:ln>
          </p:spPr>
          <p:txBody>
            <a:bodyPr rtlCol="0" anchor="ctr"/>
            <a:lstStyle/>
            <a:p>
              <a:endParaRPr lang="zh-CN" altLang="en-US"/>
            </a:p>
          </p:txBody>
        </p:sp>
      </p:grpSp>
      <p:grpSp>
        <p:nvGrpSpPr>
          <p:cNvPr id="163" name="组合 162">
            <a:extLst>
              <a:ext uri="{FF2B5EF4-FFF2-40B4-BE49-F238E27FC236}">
                <a16:creationId xmlns:a16="http://schemas.microsoft.com/office/drawing/2014/main" id="{717F11D2-84FE-3937-7EA2-D9F70B523A1B}"/>
              </a:ext>
            </a:extLst>
          </p:cNvPr>
          <p:cNvGrpSpPr/>
          <p:nvPr/>
        </p:nvGrpSpPr>
        <p:grpSpPr>
          <a:xfrm rot="13623477">
            <a:off x="10790715" y="3444930"/>
            <a:ext cx="413119" cy="436904"/>
            <a:chOff x="4168306" y="1669918"/>
            <a:chExt cx="720964" cy="762473"/>
          </a:xfrm>
          <a:noFill/>
        </p:grpSpPr>
        <p:sp>
          <p:nvSpPr>
            <p:cNvPr id="164" name="任意多边形: 形状 163">
              <a:extLst>
                <a:ext uri="{FF2B5EF4-FFF2-40B4-BE49-F238E27FC236}">
                  <a16:creationId xmlns:a16="http://schemas.microsoft.com/office/drawing/2014/main" id="{52E50118-9DA1-0CBF-A3DA-2F7B611A5BE8}"/>
                </a:ext>
              </a:extLst>
            </p:cNvPr>
            <p:cNvSpPr/>
            <p:nvPr/>
          </p:nvSpPr>
          <p:spPr>
            <a:xfrm>
              <a:off x="4711940" y="1905730"/>
              <a:ext cx="177330" cy="232098"/>
            </a:xfrm>
            <a:custGeom>
              <a:avLst/>
              <a:gdLst>
                <a:gd name="connsiteX0" fmla="*/ 136557 w 177330"/>
                <a:gd name="connsiteY0" fmla="*/ 4451 h 232098"/>
                <a:gd name="connsiteX1" fmla="*/ 67024 w 177330"/>
                <a:gd name="connsiteY1" fmla="*/ 15881 h 232098"/>
                <a:gd name="connsiteX2" fmla="*/ 14637 w 177330"/>
                <a:gd name="connsiteY2" fmla="*/ 83509 h 232098"/>
                <a:gd name="connsiteX3" fmla="*/ 40354 w 177330"/>
                <a:gd name="connsiteY3" fmla="*/ 227336 h 232098"/>
                <a:gd name="connsiteX4" fmla="*/ 63214 w 177330"/>
                <a:gd name="connsiteY4" fmla="*/ 232099 h 232098"/>
                <a:gd name="connsiteX5" fmla="*/ 162274 w 177330"/>
                <a:gd name="connsiteY5" fmla="*/ 147326 h 232098"/>
                <a:gd name="connsiteX6" fmla="*/ 136557 w 177330"/>
                <a:gd name="connsiteY6" fmla="*/ 4451 h 232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7330" h="232098">
                  <a:moveTo>
                    <a:pt x="136557" y="4451"/>
                  </a:moveTo>
                  <a:cubicBezTo>
                    <a:pt x="115602" y="-4121"/>
                    <a:pt x="90837" y="-311"/>
                    <a:pt x="67024" y="15881"/>
                  </a:cubicBezTo>
                  <a:cubicBezTo>
                    <a:pt x="45117" y="31121"/>
                    <a:pt x="27019" y="54934"/>
                    <a:pt x="14637" y="83509"/>
                  </a:cubicBezTo>
                  <a:cubicBezTo>
                    <a:pt x="-12033" y="146374"/>
                    <a:pt x="-1556" y="209239"/>
                    <a:pt x="40354" y="227336"/>
                  </a:cubicBezTo>
                  <a:cubicBezTo>
                    <a:pt x="47974" y="230194"/>
                    <a:pt x="55594" y="232099"/>
                    <a:pt x="63214" y="232099"/>
                  </a:cubicBezTo>
                  <a:cubicBezTo>
                    <a:pt x="99409" y="232099"/>
                    <a:pt x="140367" y="199714"/>
                    <a:pt x="162274" y="147326"/>
                  </a:cubicBezTo>
                  <a:cubicBezTo>
                    <a:pt x="189897" y="85414"/>
                    <a:pt x="178467" y="22549"/>
                    <a:pt x="136557" y="4451"/>
                  </a:cubicBezTo>
                  <a:close/>
                </a:path>
              </a:pathLst>
            </a:custGeom>
            <a:grpFill/>
            <a:ln w="6350" cap="flat">
              <a:solidFill>
                <a:srgbClr val="FFE9B3"/>
              </a:solidFill>
              <a:prstDash val="solid"/>
              <a:miter/>
            </a:ln>
          </p:spPr>
          <p:txBody>
            <a:bodyPr rtlCol="0" anchor="ctr"/>
            <a:lstStyle/>
            <a:p>
              <a:endParaRPr lang="zh-CN" altLang="en-US"/>
            </a:p>
          </p:txBody>
        </p:sp>
        <p:sp>
          <p:nvSpPr>
            <p:cNvPr id="165" name="任意多边形: 形状 164">
              <a:extLst>
                <a:ext uri="{FF2B5EF4-FFF2-40B4-BE49-F238E27FC236}">
                  <a16:creationId xmlns:a16="http://schemas.microsoft.com/office/drawing/2014/main" id="{04B42CE6-7CB1-2B0D-EF76-56E9D48107CC}"/>
                </a:ext>
              </a:extLst>
            </p:cNvPr>
            <p:cNvSpPr/>
            <p:nvPr/>
          </p:nvSpPr>
          <p:spPr>
            <a:xfrm>
              <a:off x="4168306" y="1905307"/>
              <a:ext cx="176423" cy="233474"/>
            </a:xfrm>
            <a:custGeom>
              <a:avLst/>
              <a:gdLst>
                <a:gd name="connsiteX0" fmla="*/ 136313 w 176423"/>
                <a:gd name="connsiteY0" fmla="*/ 227759 h 233474"/>
                <a:gd name="connsiteX1" fmla="*/ 162030 w 176423"/>
                <a:gd name="connsiteY1" fmla="*/ 83932 h 233474"/>
                <a:gd name="connsiteX2" fmla="*/ 109643 w 176423"/>
                <a:gd name="connsiteY2" fmla="*/ 16304 h 233474"/>
                <a:gd name="connsiteX3" fmla="*/ 40110 w 176423"/>
                <a:gd name="connsiteY3" fmla="*/ 4874 h 233474"/>
                <a:gd name="connsiteX4" fmla="*/ 14393 w 176423"/>
                <a:gd name="connsiteY4" fmla="*/ 148702 h 233474"/>
                <a:gd name="connsiteX5" fmla="*/ 113453 w 176423"/>
                <a:gd name="connsiteY5" fmla="*/ 233474 h 233474"/>
                <a:gd name="connsiteX6" fmla="*/ 136313 w 176423"/>
                <a:gd name="connsiteY6" fmla="*/ 227759 h 2334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6423" h="233474">
                  <a:moveTo>
                    <a:pt x="136313" y="227759"/>
                  </a:moveTo>
                  <a:cubicBezTo>
                    <a:pt x="177270" y="209662"/>
                    <a:pt x="188700" y="146796"/>
                    <a:pt x="162030" y="83932"/>
                  </a:cubicBezTo>
                  <a:cubicBezTo>
                    <a:pt x="149648" y="55357"/>
                    <a:pt x="130598" y="31544"/>
                    <a:pt x="109643" y="16304"/>
                  </a:cubicBezTo>
                  <a:cubicBezTo>
                    <a:pt x="85830" y="112"/>
                    <a:pt x="61065" y="-4651"/>
                    <a:pt x="40110" y="4874"/>
                  </a:cubicBezTo>
                  <a:cubicBezTo>
                    <a:pt x="-847" y="22971"/>
                    <a:pt x="-12277" y="85837"/>
                    <a:pt x="14393" y="148702"/>
                  </a:cubicBezTo>
                  <a:cubicBezTo>
                    <a:pt x="36300" y="200137"/>
                    <a:pt x="77258" y="233474"/>
                    <a:pt x="113453" y="233474"/>
                  </a:cubicBezTo>
                  <a:cubicBezTo>
                    <a:pt x="121073" y="232521"/>
                    <a:pt x="128693" y="231569"/>
                    <a:pt x="136313" y="227759"/>
                  </a:cubicBezTo>
                  <a:close/>
                </a:path>
              </a:pathLst>
            </a:custGeom>
            <a:grpFill/>
            <a:ln w="6350" cap="flat">
              <a:solidFill>
                <a:srgbClr val="FFE9B3"/>
              </a:solidFill>
              <a:prstDash val="solid"/>
              <a:miter/>
            </a:ln>
          </p:spPr>
          <p:txBody>
            <a:bodyPr rtlCol="0" anchor="ctr"/>
            <a:lstStyle/>
            <a:p>
              <a:endParaRPr lang="zh-CN" altLang="en-US"/>
            </a:p>
          </p:txBody>
        </p:sp>
        <p:sp>
          <p:nvSpPr>
            <p:cNvPr id="166" name="任意多边形: 形状 165">
              <a:extLst>
                <a:ext uri="{FF2B5EF4-FFF2-40B4-BE49-F238E27FC236}">
                  <a16:creationId xmlns:a16="http://schemas.microsoft.com/office/drawing/2014/main" id="{59616193-9D79-9C95-1EDA-5E88E048C152}"/>
                </a:ext>
              </a:extLst>
            </p:cNvPr>
            <p:cNvSpPr/>
            <p:nvPr/>
          </p:nvSpPr>
          <p:spPr>
            <a:xfrm>
              <a:off x="4554365" y="1669918"/>
              <a:ext cx="202798" cy="312653"/>
            </a:xfrm>
            <a:custGeom>
              <a:avLst/>
              <a:gdLst>
                <a:gd name="connsiteX0" fmla="*/ 71247 w 202798"/>
                <a:gd name="connsiteY0" fmla="*/ 311701 h 312653"/>
                <a:gd name="connsiteX1" fmla="*/ 83630 w 202798"/>
                <a:gd name="connsiteY1" fmla="*/ 312654 h 312653"/>
                <a:gd name="connsiteX2" fmla="*/ 151257 w 202798"/>
                <a:gd name="connsiteY2" fmla="*/ 276459 h 312653"/>
                <a:gd name="connsiteX3" fmla="*/ 197930 w 202798"/>
                <a:gd name="connsiteY3" fmla="*/ 174541 h 312653"/>
                <a:gd name="connsiteX4" fmla="*/ 131255 w 202798"/>
                <a:gd name="connsiteY4" fmla="*/ 1186 h 312653"/>
                <a:gd name="connsiteX5" fmla="*/ 4572 w 202798"/>
                <a:gd name="connsiteY5" fmla="*/ 138346 h 312653"/>
                <a:gd name="connsiteX6" fmla="*/ 10287 w 202798"/>
                <a:gd name="connsiteY6" fmla="*/ 250741 h 312653"/>
                <a:gd name="connsiteX7" fmla="*/ 71247 w 202798"/>
                <a:gd name="connsiteY7" fmla="*/ 311701 h 3126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2798" h="312653">
                  <a:moveTo>
                    <a:pt x="71247" y="311701"/>
                  </a:moveTo>
                  <a:cubicBezTo>
                    <a:pt x="75057" y="312654"/>
                    <a:pt x="79819" y="312654"/>
                    <a:pt x="83630" y="312654"/>
                  </a:cubicBezTo>
                  <a:cubicBezTo>
                    <a:pt x="106490" y="312654"/>
                    <a:pt x="130302" y="300271"/>
                    <a:pt x="151257" y="276459"/>
                  </a:cubicBezTo>
                  <a:cubicBezTo>
                    <a:pt x="173165" y="250741"/>
                    <a:pt x="190309" y="214546"/>
                    <a:pt x="197930" y="174541"/>
                  </a:cubicBezTo>
                  <a:cubicBezTo>
                    <a:pt x="215075" y="87864"/>
                    <a:pt x="185547" y="11664"/>
                    <a:pt x="131255" y="1186"/>
                  </a:cubicBezTo>
                  <a:cubicBezTo>
                    <a:pt x="76962" y="-9291"/>
                    <a:pt x="21717" y="50716"/>
                    <a:pt x="4572" y="138346"/>
                  </a:cubicBezTo>
                  <a:cubicBezTo>
                    <a:pt x="-3048" y="178351"/>
                    <a:pt x="-1143" y="218356"/>
                    <a:pt x="10287" y="250741"/>
                  </a:cubicBezTo>
                  <a:cubicBezTo>
                    <a:pt x="22669" y="285031"/>
                    <a:pt x="44577" y="306939"/>
                    <a:pt x="71247" y="311701"/>
                  </a:cubicBezTo>
                  <a:close/>
                </a:path>
              </a:pathLst>
            </a:custGeom>
            <a:grpFill/>
            <a:ln w="6350" cap="flat">
              <a:solidFill>
                <a:srgbClr val="FFE9B3"/>
              </a:solidFill>
              <a:prstDash val="solid"/>
              <a:miter/>
            </a:ln>
          </p:spPr>
          <p:txBody>
            <a:bodyPr rtlCol="0" anchor="ctr"/>
            <a:lstStyle/>
            <a:p>
              <a:endParaRPr lang="zh-CN" altLang="en-US"/>
            </a:p>
          </p:txBody>
        </p:sp>
        <p:sp>
          <p:nvSpPr>
            <p:cNvPr id="167" name="任意多边形: 形状 166">
              <a:extLst>
                <a:ext uri="{FF2B5EF4-FFF2-40B4-BE49-F238E27FC236}">
                  <a16:creationId xmlns:a16="http://schemas.microsoft.com/office/drawing/2014/main" id="{A874DCEB-876E-748B-2592-A461D22A9FD4}"/>
                </a:ext>
              </a:extLst>
            </p:cNvPr>
            <p:cNvSpPr/>
            <p:nvPr/>
          </p:nvSpPr>
          <p:spPr>
            <a:xfrm>
              <a:off x="4300107" y="1669918"/>
              <a:ext cx="202441" cy="313606"/>
            </a:xfrm>
            <a:custGeom>
              <a:avLst/>
              <a:gdLst>
                <a:gd name="connsiteX0" fmla="*/ 51185 w 202441"/>
                <a:gd name="connsiteY0" fmla="*/ 277411 h 313606"/>
                <a:gd name="connsiteX1" fmla="*/ 118812 w 202441"/>
                <a:gd name="connsiteY1" fmla="*/ 313606 h 313606"/>
                <a:gd name="connsiteX2" fmla="*/ 131195 w 202441"/>
                <a:gd name="connsiteY2" fmla="*/ 312654 h 313606"/>
                <a:gd name="connsiteX3" fmla="*/ 192155 w 202441"/>
                <a:gd name="connsiteY3" fmla="*/ 250741 h 313606"/>
                <a:gd name="connsiteX4" fmla="*/ 197870 w 202441"/>
                <a:gd name="connsiteY4" fmla="*/ 138346 h 313606"/>
                <a:gd name="connsiteX5" fmla="*/ 71187 w 202441"/>
                <a:gd name="connsiteY5" fmla="*/ 1186 h 313606"/>
                <a:gd name="connsiteX6" fmla="*/ 4512 w 202441"/>
                <a:gd name="connsiteY6" fmla="*/ 174541 h 313606"/>
                <a:gd name="connsiteX7" fmla="*/ 51185 w 202441"/>
                <a:gd name="connsiteY7" fmla="*/ 277411 h 3136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2441" h="313606">
                  <a:moveTo>
                    <a:pt x="51185" y="277411"/>
                  </a:moveTo>
                  <a:cubicBezTo>
                    <a:pt x="72140" y="301224"/>
                    <a:pt x="95000" y="313606"/>
                    <a:pt x="118812" y="313606"/>
                  </a:cubicBezTo>
                  <a:cubicBezTo>
                    <a:pt x="122622" y="313606"/>
                    <a:pt x="127385" y="313606"/>
                    <a:pt x="131195" y="312654"/>
                  </a:cubicBezTo>
                  <a:cubicBezTo>
                    <a:pt x="158817" y="307891"/>
                    <a:pt x="179772" y="285031"/>
                    <a:pt x="192155" y="250741"/>
                  </a:cubicBezTo>
                  <a:cubicBezTo>
                    <a:pt x="203585" y="218356"/>
                    <a:pt x="205490" y="179304"/>
                    <a:pt x="197870" y="138346"/>
                  </a:cubicBezTo>
                  <a:cubicBezTo>
                    <a:pt x="180725" y="50716"/>
                    <a:pt x="125480" y="-9291"/>
                    <a:pt x="71187" y="1186"/>
                  </a:cubicBezTo>
                  <a:cubicBezTo>
                    <a:pt x="16895" y="11664"/>
                    <a:pt x="-11680" y="87864"/>
                    <a:pt x="4512" y="174541"/>
                  </a:cubicBezTo>
                  <a:cubicBezTo>
                    <a:pt x="13085" y="215499"/>
                    <a:pt x="29277" y="251694"/>
                    <a:pt x="51185" y="277411"/>
                  </a:cubicBezTo>
                  <a:close/>
                </a:path>
              </a:pathLst>
            </a:custGeom>
            <a:grpFill/>
            <a:ln w="6350" cap="flat">
              <a:solidFill>
                <a:srgbClr val="FFE9B3"/>
              </a:solidFill>
              <a:prstDash val="solid"/>
              <a:miter/>
            </a:ln>
          </p:spPr>
          <p:txBody>
            <a:bodyPr rtlCol="0" anchor="ctr"/>
            <a:lstStyle/>
            <a:p>
              <a:endParaRPr lang="zh-CN" altLang="en-US"/>
            </a:p>
          </p:txBody>
        </p:sp>
        <p:sp>
          <p:nvSpPr>
            <p:cNvPr id="168" name="任意多边形: 形状 167">
              <a:extLst>
                <a:ext uri="{FF2B5EF4-FFF2-40B4-BE49-F238E27FC236}">
                  <a16:creationId xmlns:a16="http://schemas.microsoft.com/office/drawing/2014/main" id="{73946A9B-F60E-8EDB-FDFC-5C7380F624F2}"/>
                </a:ext>
              </a:extLst>
            </p:cNvPr>
            <p:cNvSpPr/>
            <p:nvPr/>
          </p:nvSpPr>
          <p:spPr>
            <a:xfrm>
              <a:off x="4277873" y="1993049"/>
              <a:ext cx="503037" cy="439342"/>
            </a:xfrm>
            <a:custGeom>
              <a:avLst/>
              <a:gdLst>
                <a:gd name="connsiteX0" fmla="*/ 362979 w 503037"/>
                <a:gd name="connsiteY0" fmla="*/ 51435 h 439342"/>
                <a:gd name="connsiteX1" fmla="*/ 282969 w 503037"/>
                <a:gd name="connsiteY1" fmla="*/ 3810 h 439342"/>
                <a:gd name="connsiteX2" fmla="*/ 254394 w 503037"/>
                <a:gd name="connsiteY2" fmla="*/ 0 h 439342"/>
                <a:gd name="connsiteX3" fmla="*/ 248679 w 503037"/>
                <a:gd name="connsiteY3" fmla="*/ 0 h 439342"/>
                <a:gd name="connsiteX4" fmla="*/ 220104 w 503037"/>
                <a:gd name="connsiteY4" fmla="*/ 3810 h 439342"/>
                <a:gd name="connsiteX5" fmla="*/ 138189 w 503037"/>
                <a:gd name="connsiteY5" fmla="*/ 53340 h 439342"/>
                <a:gd name="connsiteX6" fmla="*/ 55321 w 503037"/>
                <a:gd name="connsiteY6" fmla="*/ 152400 h 439342"/>
                <a:gd name="connsiteX7" fmla="*/ 1029 w 503037"/>
                <a:gd name="connsiteY7" fmla="*/ 288607 h 439342"/>
                <a:gd name="connsiteX8" fmla="*/ 88659 w 503037"/>
                <a:gd name="connsiteY8" fmla="*/ 414338 h 439342"/>
                <a:gd name="connsiteX9" fmla="*/ 174384 w 503037"/>
                <a:gd name="connsiteY9" fmla="*/ 439103 h 439342"/>
                <a:gd name="connsiteX10" fmla="*/ 251536 w 503037"/>
                <a:gd name="connsiteY10" fmla="*/ 419100 h 439342"/>
                <a:gd name="connsiteX11" fmla="*/ 414414 w 503037"/>
                <a:gd name="connsiteY11" fmla="*/ 414338 h 439342"/>
                <a:gd name="connsiteX12" fmla="*/ 502044 w 503037"/>
                <a:gd name="connsiteY12" fmla="*/ 288607 h 439342"/>
                <a:gd name="connsiteX13" fmla="*/ 447751 w 503037"/>
                <a:gd name="connsiteY13" fmla="*/ 153352 h 439342"/>
                <a:gd name="connsiteX14" fmla="*/ 362979 w 503037"/>
                <a:gd name="connsiteY14" fmla="*/ 51435 h 4393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03037" h="439342">
                  <a:moveTo>
                    <a:pt x="362979" y="51435"/>
                  </a:moveTo>
                  <a:cubicBezTo>
                    <a:pt x="358216" y="47625"/>
                    <a:pt x="317259" y="10477"/>
                    <a:pt x="282969" y="3810"/>
                  </a:cubicBezTo>
                  <a:cubicBezTo>
                    <a:pt x="270586" y="952"/>
                    <a:pt x="261061" y="0"/>
                    <a:pt x="254394" y="0"/>
                  </a:cubicBezTo>
                  <a:cubicBezTo>
                    <a:pt x="252489" y="0"/>
                    <a:pt x="250584" y="0"/>
                    <a:pt x="248679" y="0"/>
                  </a:cubicBezTo>
                  <a:cubicBezTo>
                    <a:pt x="241059" y="0"/>
                    <a:pt x="232486" y="1905"/>
                    <a:pt x="220104" y="3810"/>
                  </a:cubicBezTo>
                  <a:cubicBezTo>
                    <a:pt x="184861" y="10477"/>
                    <a:pt x="143904" y="47625"/>
                    <a:pt x="138189" y="53340"/>
                  </a:cubicBezTo>
                  <a:lnTo>
                    <a:pt x="55321" y="152400"/>
                  </a:lnTo>
                  <a:cubicBezTo>
                    <a:pt x="13411" y="197167"/>
                    <a:pt x="-4686" y="242888"/>
                    <a:pt x="1029" y="288607"/>
                  </a:cubicBezTo>
                  <a:cubicBezTo>
                    <a:pt x="11506" y="365760"/>
                    <a:pt x="85801" y="412432"/>
                    <a:pt x="88659" y="414338"/>
                  </a:cubicBezTo>
                  <a:cubicBezTo>
                    <a:pt x="120091" y="432435"/>
                    <a:pt x="149619" y="439103"/>
                    <a:pt x="174384" y="439103"/>
                  </a:cubicBezTo>
                  <a:cubicBezTo>
                    <a:pt x="210579" y="439103"/>
                    <a:pt x="238201" y="426720"/>
                    <a:pt x="251536" y="419100"/>
                  </a:cubicBezTo>
                  <a:cubicBezTo>
                    <a:pt x="274396" y="431482"/>
                    <a:pt x="338214" y="460057"/>
                    <a:pt x="414414" y="414338"/>
                  </a:cubicBezTo>
                  <a:cubicBezTo>
                    <a:pt x="417271" y="412432"/>
                    <a:pt x="491566" y="365760"/>
                    <a:pt x="502044" y="288607"/>
                  </a:cubicBezTo>
                  <a:cubicBezTo>
                    <a:pt x="507759" y="242888"/>
                    <a:pt x="488709" y="197167"/>
                    <a:pt x="447751" y="153352"/>
                  </a:cubicBezTo>
                  <a:lnTo>
                    <a:pt x="362979" y="51435"/>
                  </a:lnTo>
                  <a:close/>
                </a:path>
              </a:pathLst>
            </a:custGeom>
            <a:grpFill/>
            <a:ln w="6350" cap="flat">
              <a:solidFill>
                <a:srgbClr val="FFE9B3"/>
              </a:solidFill>
              <a:prstDash val="solid"/>
              <a:miter/>
            </a:ln>
          </p:spPr>
          <p:txBody>
            <a:bodyPr rtlCol="0" anchor="ctr"/>
            <a:lstStyle/>
            <a:p>
              <a:endParaRPr lang="zh-CN" altLang="en-US"/>
            </a:p>
          </p:txBody>
        </p:sp>
      </p:grpSp>
    </p:spTree>
    <p:extLst>
      <p:ext uri="{BB962C8B-B14F-4D97-AF65-F5344CB8AC3E}">
        <p14:creationId xmlns:p14="http://schemas.microsoft.com/office/powerpoint/2010/main" val="108908039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FBF6EF"/>
        </a:solidFill>
        <a:effectLst/>
      </p:bgPr>
    </p:bg>
    <p:spTree>
      <p:nvGrpSpPr>
        <p:cNvPr id="1" name=""/>
        <p:cNvGrpSpPr/>
        <p:nvPr/>
      </p:nvGrpSpPr>
      <p:grpSpPr>
        <a:xfrm>
          <a:off x="0" y="0"/>
          <a:ext cx="0" cy="0"/>
          <a:chOff x="0" y="0"/>
          <a:chExt cx="0" cy="0"/>
        </a:xfrm>
      </p:grpSpPr>
      <p:sp>
        <p:nvSpPr>
          <p:cNvPr id="808" name="矩形 807">
            <a:extLst>
              <a:ext uri="{FF2B5EF4-FFF2-40B4-BE49-F238E27FC236}">
                <a16:creationId xmlns:a16="http://schemas.microsoft.com/office/drawing/2014/main" id="{FDC931C6-F770-F2A9-68B1-97832F3D8122}"/>
              </a:ext>
            </a:extLst>
          </p:cNvPr>
          <p:cNvSpPr/>
          <p:nvPr/>
        </p:nvSpPr>
        <p:spPr>
          <a:xfrm>
            <a:off x="0" y="0"/>
            <a:ext cx="12192000" cy="6858000"/>
          </a:xfrm>
          <a:prstGeom prst="rect">
            <a:avLst/>
          </a:prstGeom>
          <a:solidFill>
            <a:srgbClr val="FBF6E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47" name="组合 746">
            <a:extLst>
              <a:ext uri="{FF2B5EF4-FFF2-40B4-BE49-F238E27FC236}">
                <a16:creationId xmlns:a16="http://schemas.microsoft.com/office/drawing/2014/main" id="{47B698DD-F6E0-8845-7CB2-55644E0710B4}"/>
              </a:ext>
            </a:extLst>
          </p:cNvPr>
          <p:cNvGrpSpPr/>
          <p:nvPr/>
        </p:nvGrpSpPr>
        <p:grpSpPr>
          <a:xfrm>
            <a:off x="-43260" y="4747200"/>
            <a:ext cx="12278520" cy="2110800"/>
            <a:chOff x="-43260" y="3313094"/>
            <a:chExt cx="12278520" cy="3544906"/>
          </a:xfrm>
        </p:grpSpPr>
        <p:sp>
          <p:nvSpPr>
            <p:cNvPr id="748" name="任意多边形: 形状 747">
              <a:extLst>
                <a:ext uri="{FF2B5EF4-FFF2-40B4-BE49-F238E27FC236}">
                  <a16:creationId xmlns:a16="http://schemas.microsoft.com/office/drawing/2014/main" id="{A079F4CB-CB8C-2876-13BC-ADD69BA19B62}"/>
                </a:ext>
              </a:extLst>
            </p:cNvPr>
            <p:cNvSpPr/>
            <p:nvPr/>
          </p:nvSpPr>
          <p:spPr>
            <a:xfrm>
              <a:off x="0" y="3313094"/>
              <a:ext cx="12235260" cy="3544906"/>
            </a:xfrm>
            <a:custGeom>
              <a:avLst/>
              <a:gdLst>
                <a:gd name="connsiteX0" fmla="*/ 11875526 w 12235260"/>
                <a:gd name="connsiteY0" fmla="*/ 0 h 3544906"/>
                <a:gd name="connsiteX1" fmla="*/ 11906057 w 12235260"/>
                <a:gd name="connsiteY1" fmla="*/ 69034 h 3544906"/>
                <a:gd name="connsiteX2" fmla="*/ 11938350 w 12235260"/>
                <a:gd name="connsiteY2" fmla="*/ 132736 h 3544906"/>
                <a:gd name="connsiteX3" fmla="*/ 12065502 w 12235260"/>
                <a:gd name="connsiteY3" fmla="*/ 113394 h 3544906"/>
                <a:gd name="connsiteX4" fmla="*/ 12154176 w 12235260"/>
                <a:gd name="connsiteY4" fmla="*/ 119584 h 3544906"/>
                <a:gd name="connsiteX5" fmla="*/ 12216197 w 12235260"/>
                <a:gd name="connsiteY5" fmla="*/ 158984 h 3544906"/>
                <a:gd name="connsiteX6" fmla="*/ 12235260 w 12235260"/>
                <a:gd name="connsiteY6" fmla="*/ 154141 h 3544906"/>
                <a:gd name="connsiteX7" fmla="*/ 12235260 w 12235260"/>
                <a:gd name="connsiteY7" fmla="*/ 3544906 h 3544906"/>
                <a:gd name="connsiteX8" fmla="*/ 0 w 12235260"/>
                <a:gd name="connsiteY8" fmla="*/ 3544906 h 3544906"/>
                <a:gd name="connsiteX9" fmla="*/ 0 w 12235260"/>
                <a:gd name="connsiteY9" fmla="*/ 156759 h 3544906"/>
                <a:gd name="connsiteX10" fmla="*/ 18410 w 12235260"/>
                <a:gd name="connsiteY10" fmla="*/ 159454 h 3544906"/>
                <a:gd name="connsiteX11" fmla="*/ 305887 w 12235260"/>
                <a:gd name="connsiteY11" fmla="*/ 171379 h 3544906"/>
                <a:gd name="connsiteX12" fmla="*/ 614741 w 12235260"/>
                <a:gd name="connsiteY12" fmla="*/ 192049 h 3544906"/>
                <a:gd name="connsiteX13" fmla="*/ 729215 w 12235260"/>
                <a:gd name="connsiteY13" fmla="*/ 190679 h 3544906"/>
                <a:gd name="connsiteX14" fmla="*/ 853950 w 12235260"/>
                <a:gd name="connsiteY14" fmla="*/ 204490 h 3544906"/>
                <a:gd name="connsiteX15" fmla="*/ 905086 w 12235260"/>
                <a:gd name="connsiteY15" fmla="*/ 233920 h 3544906"/>
                <a:gd name="connsiteX16" fmla="*/ 983859 w 12235260"/>
                <a:gd name="connsiteY16" fmla="*/ 185299 h 3544906"/>
                <a:gd name="connsiteX17" fmla="*/ 1096369 w 12235260"/>
                <a:gd name="connsiteY17" fmla="*/ 160078 h 3544906"/>
                <a:gd name="connsiteX18" fmla="*/ 1399686 w 12235260"/>
                <a:gd name="connsiteY18" fmla="*/ 186304 h 3544906"/>
                <a:gd name="connsiteX19" fmla="*/ 1669264 w 12235260"/>
                <a:gd name="connsiteY19" fmla="*/ 189130 h 3544906"/>
                <a:gd name="connsiteX20" fmla="*/ 1884370 w 12235260"/>
                <a:gd name="connsiteY20" fmla="*/ 88328 h 3544906"/>
                <a:gd name="connsiteX21" fmla="*/ 1954303 w 12235260"/>
                <a:gd name="connsiteY21" fmla="*/ 133064 h 3544906"/>
                <a:gd name="connsiteX22" fmla="*/ 2125330 w 12235260"/>
                <a:gd name="connsiteY22" fmla="*/ 133604 h 3544906"/>
                <a:gd name="connsiteX23" fmla="*/ 2279108 w 12235260"/>
                <a:gd name="connsiteY23" fmla="*/ 128927 h 3544906"/>
                <a:gd name="connsiteX24" fmla="*/ 2336258 w 12235260"/>
                <a:gd name="connsiteY24" fmla="*/ 146500 h 3544906"/>
                <a:gd name="connsiteX25" fmla="*/ 2393757 w 12235260"/>
                <a:gd name="connsiteY25" fmla="*/ 158750 h 3544906"/>
                <a:gd name="connsiteX26" fmla="*/ 2520757 w 12235260"/>
                <a:gd name="connsiteY26" fmla="*/ 171450 h 3544906"/>
                <a:gd name="connsiteX27" fmla="*/ 2681254 w 12235260"/>
                <a:gd name="connsiteY27" fmla="*/ 180513 h 3544906"/>
                <a:gd name="connsiteX28" fmla="*/ 2888355 w 12235260"/>
                <a:gd name="connsiteY28" fmla="*/ 199033 h 3544906"/>
                <a:gd name="connsiteX29" fmla="*/ 3234132 w 12235260"/>
                <a:gd name="connsiteY29" fmla="*/ 190158 h 3544906"/>
                <a:gd name="connsiteX30" fmla="*/ 3479719 w 12235260"/>
                <a:gd name="connsiteY30" fmla="*/ 170758 h 3544906"/>
                <a:gd name="connsiteX31" fmla="*/ 3575278 w 12235260"/>
                <a:gd name="connsiteY31" fmla="*/ 149606 h 3544906"/>
                <a:gd name="connsiteX32" fmla="*/ 3676457 w 12235260"/>
                <a:gd name="connsiteY32" fmla="*/ 208987 h 3544906"/>
                <a:gd name="connsiteX33" fmla="*/ 3744042 w 12235260"/>
                <a:gd name="connsiteY33" fmla="*/ 219500 h 3544906"/>
                <a:gd name="connsiteX34" fmla="*/ 3800653 w 12235260"/>
                <a:gd name="connsiteY34" fmla="*/ 186709 h 3544906"/>
                <a:gd name="connsiteX35" fmla="*/ 3847473 w 12235260"/>
                <a:gd name="connsiteY35" fmla="*/ 142978 h 3544906"/>
                <a:gd name="connsiteX36" fmla="*/ 3859802 w 12235260"/>
                <a:gd name="connsiteY36" fmla="*/ 128136 h 3544906"/>
                <a:gd name="connsiteX37" fmla="*/ 4080448 w 12235260"/>
                <a:gd name="connsiteY37" fmla="*/ 163270 h 3544906"/>
                <a:gd name="connsiteX38" fmla="*/ 4378834 w 12235260"/>
                <a:gd name="connsiteY38" fmla="*/ 191253 h 3544906"/>
                <a:gd name="connsiteX39" fmla="*/ 4457466 w 12235260"/>
                <a:gd name="connsiteY39" fmla="*/ 190545 h 3544906"/>
                <a:gd name="connsiteX40" fmla="*/ 4529533 w 12235260"/>
                <a:gd name="connsiteY40" fmla="*/ 243556 h 3544906"/>
                <a:gd name="connsiteX41" fmla="*/ 4668251 w 12235260"/>
                <a:gd name="connsiteY41" fmla="*/ 262072 h 3544906"/>
                <a:gd name="connsiteX42" fmla="*/ 4709887 w 12235260"/>
                <a:gd name="connsiteY42" fmla="*/ 252655 h 3544906"/>
                <a:gd name="connsiteX43" fmla="*/ 4810493 w 12235260"/>
                <a:gd name="connsiteY43" fmla="*/ 202778 h 3544906"/>
                <a:gd name="connsiteX44" fmla="*/ 4870183 w 12235260"/>
                <a:gd name="connsiteY44" fmla="*/ 171427 h 3544906"/>
                <a:gd name="connsiteX45" fmla="*/ 4929947 w 12235260"/>
                <a:gd name="connsiteY45" fmla="*/ 151067 h 3544906"/>
                <a:gd name="connsiteX46" fmla="*/ 5312213 w 12235260"/>
                <a:gd name="connsiteY46" fmla="*/ 116288 h 3544906"/>
                <a:gd name="connsiteX47" fmla="*/ 5531402 w 12235260"/>
                <a:gd name="connsiteY47" fmla="*/ 139941 h 3544906"/>
                <a:gd name="connsiteX48" fmla="*/ 5734602 w 12235260"/>
                <a:gd name="connsiteY48" fmla="*/ 155265 h 3544906"/>
                <a:gd name="connsiteX49" fmla="*/ 5868898 w 12235260"/>
                <a:gd name="connsiteY49" fmla="*/ 176022 h 3544906"/>
                <a:gd name="connsiteX50" fmla="*/ 6038770 w 12235260"/>
                <a:gd name="connsiteY50" fmla="*/ 171410 h 3544906"/>
                <a:gd name="connsiteX51" fmla="*/ 6132430 w 12235260"/>
                <a:gd name="connsiteY51" fmla="*/ 152400 h 3544906"/>
                <a:gd name="connsiteX52" fmla="*/ 6231851 w 12235260"/>
                <a:gd name="connsiteY52" fmla="*/ 120650 h 3544906"/>
                <a:gd name="connsiteX53" fmla="*/ 6298255 w 12235260"/>
                <a:gd name="connsiteY53" fmla="*/ 88900 h 3544906"/>
                <a:gd name="connsiteX54" fmla="*/ 6323997 w 12235260"/>
                <a:gd name="connsiteY54" fmla="*/ 134327 h 3544906"/>
                <a:gd name="connsiteX55" fmla="*/ 6412248 w 12235260"/>
                <a:gd name="connsiteY55" fmla="*/ 104642 h 3544906"/>
                <a:gd name="connsiteX56" fmla="*/ 6449289 w 12235260"/>
                <a:gd name="connsiteY56" fmla="*/ 50730 h 3544906"/>
                <a:gd name="connsiteX57" fmla="*/ 6463048 w 12235260"/>
                <a:gd name="connsiteY57" fmla="*/ 88713 h 3544906"/>
                <a:gd name="connsiteX58" fmla="*/ 6633784 w 12235260"/>
                <a:gd name="connsiteY58" fmla="*/ 215900 h 3544906"/>
                <a:gd name="connsiteX59" fmla="*/ 6686357 w 12235260"/>
                <a:gd name="connsiteY59" fmla="*/ 184150 h 3544906"/>
                <a:gd name="connsiteX60" fmla="*/ 6780646 w 12235260"/>
                <a:gd name="connsiteY60" fmla="*/ 145852 h 3544906"/>
                <a:gd name="connsiteX61" fmla="*/ 6921307 w 12235260"/>
                <a:gd name="connsiteY61" fmla="*/ 120904 h 3544906"/>
                <a:gd name="connsiteX62" fmla="*/ 7208682 w 12235260"/>
                <a:gd name="connsiteY62" fmla="*/ 146873 h 3544906"/>
                <a:gd name="connsiteX63" fmla="*/ 7308752 w 12235260"/>
                <a:gd name="connsiteY63" fmla="*/ 166970 h 3544906"/>
                <a:gd name="connsiteX64" fmla="*/ 7360092 w 12235260"/>
                <a:gd name="connsiteY64" fmla="*/ 192032 h 3544906"/>
                <a:gd name="connsiteX65" fmla="*/ 7491152 w 12235260"/>
                <a:gd name="connsiteY65" fmla="*/ 227425 h 3544906"/>
                <a:gd name="connsiteX66" fmla="*/ 7600757 w 12235260"/>
                <a:gd name="connsiteY66" fmla="*/ 199362 h 3544906"/>
                <a:gd name="connsiteX67" fmla="*/ 7746807 w 12235260"/>
                <a:gd name="connsiteY67" fmla="*/ 202973 h 3544906"/>
                <a:gd name="connsiteX68" fmla="*/ 7913073 w 12235260"/>
                <a:gd name="connsiteY68" fmla="*/ 222715 h 3544906"/>
                <a:gd name="connsiteX69" fmla="*/ 8065473 w 12235260"/>
                <a:gd name="connsiteY69" fmla="*/ 215894 h 3544906"/>
                <a:gd name="connsiteX70" fmla="*/ 8209381 w 12235260"/>
                <a:gd name="connsiteY70" fmla="*/ 185695 h 3544906"/>
                <a:gd name="connsiteX71" fmla="*/ 8275894 w 12235260"/>
                <a:gd name="connsiteY71" fmla="*/ 161009 h 3544906"/>
                <a:gd name="connsiteX72" fmla="*/ 8391735 w 12235260"/>
                <a:gd name="connsiteY72" fmla="*/ 154948 h 3544906"/>
                <a:gd name="connsiteX73" fmla="*/ 8508564 w 12235260"/>
                <a:gd name="connsiteY73" fmla="*/ 186577 h 3544906"/>
                <a:gd name="connsiteX74" fmla="*/ 8616757 w 12235260"/>
                <a:gd name="connsiteY74" fmla="*/ 197150 h 3544906"/>
                <a:gd name="connsiteX75" fmla="*/ 8762794 w 12235260"/>
                <a:gd name="connsiteY75" fmla="*/ 140525 h 3544906"/>
                <a:gd name="connsiteX76" fmla="*/ 8933978 w 12235260"/>
                <a:gd name="connsiteY76" fmla="*/ 94914 h 3544906"/>
                <a:gd name="connsiteX77" fmla="*/ 9079805 w 12235260"/>
                <a:gd name="connsiteY77" fmla="*/ 108978 h 3544906"/>
                <a:gd name="connsiteX78" fmla="*/ 9205964 w 12235260"/>
                <a:gd name="connsiteY78" fmla="*/ 88900 h 3544906"/>
                <a:gd name="connsiteX79" fmla="*/ 9321888 w 12235260"/>
                <a:gd name="connsiteY79" fmla="*/ 118701 h 3544906"/>
                <a:gd name="connsiteX80" fmla="*/ 9498850 w 12235260"/>
                <a:gd name="connsiteY80" fmla="*/ 184769 h 3544906"/>
                <a:gd name="connsiteX81" fmla="*/ 9581416 w 12235260"/>
                <a:gd name="connsiteY81" fmla="*/ 196198 h 3544906"/>
                <a:gd name="connsiteX82" fmla="*/ 9669166 w 12235260"/>
                <a:gd name="connsiteY82" fmla="*/ 204105 h 3544906"/>
                <a:gd name="connsiteX83" fmla="*/ 9741357 w 12235260"/>
                <a:gd name="connsiteY83" fmla="*/ 211380 h 3544906"/>
                <a:gd name="connsiteX84" fmla="*/ 9835957 w 12235260"/>
                <a:gd name="connsiteY84" fmla="*/ 223618 h 3544906"/>
                <a:gd name="connsiteX85" fmla="*/ 10034595 w 12235260"/>
                <a:gd name="connsiteY85" fmla="*/ 205584 h 3544906"/>
                <a:gd name="connsiteX86" fmla="*/ 10253862 w 12235260"/>
                <a:gd name="connsiteY86" fmla="*/ 154342 h 3544906"/>
                <a:gd name="connsiteX87" fmla="*/ 10442622 w 12235260"/>
                <a:gd name="connsiteY87" fmla="*/ 104774 h 3544906"/>
                <a:gd name="connsiteX88" fmla="*/ 10566302 w 12235260"/>
                <a:gd name="connsiteY88" fmla="*/ 95250 h 3544906"/>
                <a:gd name="connsiteX89" fmla="*/ 10638183 w 12235260"/>
                <a:gd name="connsiteY89" fmla="*/ 143496 h 3544906"/>
                <a:gd name="connsiteX90" fmla="*/ 10834116 w 12235260"/>
                <a:gd name="connsiteY90" fmla="*/ 177611 h 3544906"/>
                <a:gd name="connsiteX91" fmla="*/ 10960556 w 12235260"/>
                <a:gd name="connsiteY91" fmla="*/ 137685 h 3544906"/>
                <a:gd name="connsiteX92" fmla="*/ 11133833 w 12235260"/>
                <a:gd name="connsiteY92" fmla="*/ 90820 h 3544906"/>
                <a:gd name="connsiteX93" fmla="*/ 11368887 w 12235260"/>
                <a:gd name="connsiteY93" fmla="*/ 14619 h 3544906"/>
                <a:gd name="connsiteX94" fmla="*/ 11529431 w 12235260"/>
                <a:gd name="connsiteY94" fmla="*/ 39151 h 3544906"/>
                <a:gd name="connsiteX95" fmla="*/ 11690842 w 12235260"/>
                <a:gd name="connsiteY95" fmla="*/ 74698 h 3544906"/>
                <a:gd name="connsiteX96" fmla="*/ 11810807 w 12235260"/>
                <a:gd name="connsiteY96" fmla="*/ 50800 h 3544906"/>
                <a:gd name="connsiteX97" fmla="*/ 11875526 w 12235260"/>
                <a:gd name="connsiteY97" fmla="*/ 0 h 35449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Lst>
              <a:rect l="l" t="t" r="r" b="b"/>
              <a:pathLst>
                <a:path w="12235260" h="3544906">
                  <a:moveTo>
                    <a:pt x="11875526" y="0"/>
                  </a:moveTo>
                  <a:cubicBezTo>
                    <a:pt x="11893360" y="0"/>
                    <a:pt x="11906057" y="28709"/>
                    <a:pt x="11906057" y="69034"/>
                  </a:cubicBezTo>
                  <a:cubicBezTo>
                    <a:pt x="11906057" y="84905"/>
                    <a:pt x="11920589" y="113571"/>
                    <a:pt x="11938350" y="132736"/>
                  </a:cubicBezTo>
                  <a:cubicBezTo>
                    <a:pt x="11973335" y="170486"/>
                    <a:pt x="11975631" y="170136"/>
                    <a:pt x="12065502" y="113394"/>
                  </a:cubicBezTo>
                  <a:cubicBezTo>
                    <a:pt x="12115972" y="81528"/>
                    <a:pt x="12129877" y="82499"/>
                    <a:pt x="12154176" y="119584"/>
                  </a:cubicBezTo>
                  <a:cubicBezTo>
                    <a:pt x="12173546" y="149145"/>
                    <a:pt x="12191413" y="161261"/>
                    <a:pt x="12216197" y="158984"/>
                  </a:cubicBezTo>
                  <a:lnTo>
                    <a:pt x="12235260" y="154141"/>
                  </a:lnTo>
                  <a:lnTo>
                    <a:pt x="12235260" y="3544906"/>
                  </a:lnTo>
                  <a:lnTo>
                    <a:pt x="0" y="3544906"/>
                  </a:lnTo>
                  <a:lnTo>
                    <a:pt x="0" y="156759"/>
                  </a:lnTo>
                  <a:lnTo>
                    <a:pt x="18410" y="159454"/>
                  </a:lnTo>
                  <a:cubicBezTo>
                    <a:pt x="68049" y="164803"/>
                    <a:pt x="154312" y="167748"/>
                    <a:pt x="305887" y="171379"/>
                  </a:cubicBezTo>
                  <a:cubicBezTo>
                    <a:pt x="453276" y="174911"/>
                    <a:pt x="592260" y="184212"/>
                    <a:pt x="614741" y="192049"/>
                  </a:cubicBezTo>
                  <a:cubicBezTo>
                    <a:pt x="645477" y="202764"/>
                    <a:pt x="673869" y="202424"/>
                    <a:pt x="729215" y="190679"/>
                  </a:cubicBezTo>
                  <a:cubicBezTo>
                    <a:pt x="798227" y="176033"/>
                    <a:pt x="806001" y="176894"/>
                    <a:pt x="853950" y="204490"/>
                  </a:cubicBezTo>
                  <a:lnTo>
                    <a:pt x="905086" y="233920"/>
                  </a:lnTo>
                  <a:lnTo>
                    <a:pt x="983859" y="185299"/>
                  </a:lnTo>
                  <a:cubicBezTo>
                    <a:pt x="1062520" y="136747"/>
                    <a:pt x="1062678" y="136711"/>
                    <a:pt x="1096369" y="160078"/>
                  </a:cubicBezTo>
                  <a:cubicBezTo>
                    <a:pt x="1126202" y="180770"/>
                    <a:pt x="1161313" y="183806"/>
                    <a:pt x="1399686" y="186304"/>
                  </a:cubicBezTo>
                  <a:lnTo>
                    <a:pt x="1669264" y="189130"/>
                  </a:lnTo>
                  <a:lnTo>
                    <a:pt x="1884370" y="88328"/>
                  </a:lnTo>
                  <a:lnTo>
                    <a:pt x="1954303" y="133064"/>
                  </a:lnTo>
                  <a:cubicBezTo>
                    <a:pt x="2029929" y="181441"/>
                    <a:pt x="2039167" y="181470"/>
                    <a:pt x="2125330" y="133604"/>
                  </a:cubicBezTo>
                  <a:cubicBezTo>
                    <a:pt x="2190080" y="97633"/>
                    <a:pt x="2235400" y="96255"/>
                    <a:pt x="2279108" y="128927"/>
                  </a:cubicBezTo>
                  <a:cubicBezTo>
                    <a:pt x="2296378" y="141837"/>
                    <a:pt x="2322096" y="149745"/>
                    <a:pt x="2336258" y="146500"/>
                  </a:cubicBezTo>
                  <a:cubicBezTo>
                    <a:pt x="2350420" y="143255"/>
                    <a:pt x="2376295" y="148768"/>
                    <a:pt x="2393757" y="158750"/>
                  </a:cubicBezTo>
                  <a:cubicBezTo>
                    <a:pt x="2444023" y="187485"/>
                    <a:pt x="2502589" y="193341"/>
                    <a:pt x="2520757" y="171450"/>
                  </a:cubicBezTo>
                  <a:cubicBezTo>
                    <a:pt x="2544076" y="143352"/>
                    <a:pt x="2626124" y="147986"/>
                    <a:pt x="2681254" y="180513"/>
                  </a:cubicBezTo>
                  <a:cubicBezTo>
                    <a:pt x="2726360" y="207127"/>
                    <a:pt x="2737412" y="208115"/>
                    <a:pt x="2888355" y="199033"/>
                  </a:cubicBezTo>
                  <a:cubicBezTo>
                    <a:pt x="2976053" y="193756"/>
                    <a:pt x="3131653" y="189763"/>
                    <a:pt x="3234132" y="190158"/>
                  </a:cubicBezTo>
                  <a:cubicBezTo>
                    <a:pt x="3372310" y="190692"/>
                    <a:pt x="3435771" y="185678"/>
                    <a:pt x="3479719" y="170758"/>
                  </a:cubicBezTo>
                  <a:cubicBezTo>
                    <a:pt x="3512313" y="159692"/>
                    <a:pt x="3555314" y="150174"/>
                    <a:pt x="3575278" y="149606"/>
                  </a:cubicBezTo>
                  <a:cubicBezTo>
                    <a:pt x="3617485" y="148406"/>
                    <a:pt x="3676457" y="183016"/>
                    <a:pt x="3676457" y="208987"/>
                  </a:cubicBezTo>
                  <a:cubicBezTo>
                    <a:pt x="3676457" y="239124"/>
                    <a:pt x="3726969" y="246982"/>
                    <a:pt x="3744042" y="219500"/>
                  </a:cubicBezTo>
                  <a:cubicBezTo>
                    <a:pt x="3752273" y="206251"/>
                    <a:pt x="3777748" y="191495"/>
                    <a:pt x="3800653" y="186709"/>
                  </a:cubicBezTo>
                  <a:cubicBezTo>
                    <a:pt x="3833597" y="179825"/>
                    <a:pt x="3843380" y="170687"/>
                    <a:pt x="3847473" y="142978"/>
                  </a:cubicBezTo>
                  <a:cubicBezTo>
                    <a:pt x="3851020" y="118968"/>
                    <a:pt x="3854898" y="114300"/>
                    <a:pt x="3859802" y="128136"/>
                  </a:cubicBezTo>
                  <a:cubicBezTo>
                    <a:pt x="3874948" y="170870"/>
                    <a:pt x="3923609" y="178618"/>
                    <a:pt x="4080448" y="163270"/>
                  </a:cubicBezTo>
                  <a:cubicBezTo>
                    <a:pt x="4262225" y="145482"/>
                    <a:pt x="4369495" y="155542"/>
                    <a:pt x="4378834" y="191253"/>
                  </a:cubicBezTo>
                  <a:cubicBezTo>
                    <a:pt x="4387200" y="223247"/>
                    <a:pt x="4428206" y="222877"/>
                    <a:pt x="4457466" y="190545"/>
                  </a:cubicBezTo>
                  <a:cubicBezTo>
                    <a:pt x="4486754" y="158182"/>
                    <a:pt x="4508817" y="174411"/>
                    <a:pt x="4529533" y="243556"/>
                  </a:cubicBezTo>
                  <a:cubicBezTo>
                    <a:pt x="4554204" y="325898"/>
                    <a:pt x="4610484" y="333411"/>
                    <a:pt x="4668251" y="262072"/>
                  </a:cubicBezTo>
                  <a:cubicBezTo>
                    <a:pt x="4686353" y="239717"/>
                    <a:pt x="4692596" y="238305"/>
                    <a:pt x="4709887" y="252655"/>
                  </a:cubicBezTo>
                  <a:cubicBezTo>
                    <a:pt x="4734128" y="272774"/>
                    <a:pt x="4757305" y="261283"/>
                    <a:pt x="4810493" y="202778"/>
                  </a:cubicBezTo>
                  <a:cubicBezTo>
                    <a:pt x="4835339" y="175448"/>
                    <a:pt x="4853237" y="166048"/>
                    <a:pt x="4870183" y="171427"/>
                  </a:cubicBezTo>
                  <a:cubicBezTo>
                    <a:pt x="4885206" y="176195"/>
                    <a:pt x="4907876" y="168472"/>
                    <a:pt x="4929947" y="151067"/>
                  </a:cubicBezTo>
                  <a:cubicBezTo>
                    <a:pt x="4997843" y="97528"/>
                    <a:pt x="5221004" y="77224"/>
                    <a:pt x="5312213" y="116288"/>
                  </a:cubicBezTo>
                  <a:cubicBezTo>
                    <a:pt x="5331075" y="124367"/>
                    <a:pt x="5429710" y="135010"/>
                    <a:pt x="5531402" y="139941"/>
                  </a:cubicBezTo>
                  <a:cubicBezTo>
                    <a:pt x="5633094" y="144871"/>
                    <a:pt x="5724534" y="151767"/>
                    <a:pt x="5734602" y="155265"/>
                  </a:cubicBezTo>
                  <a:cubicBezTo>
                    <a:pt x="5744670" y="158762"/>
                    <a:pt x="5805103" y="168103"/>
                    <a:pt x="5868898" y="176022"/>
                  </a:cubicBezTo>
                  <a:cubicBezTo>
                    <a:pt x="5966067" y="188084"/>
                    <a:pt x="5993633" y="187335"/>
                    <a:pt x="6038770" y="171410"/>
                  </a:cubicBezTo>
                  <a:cubicBezTo>
                    <a:pt x="6068404" y="160955"/>
                    <a:pt x="6110551" y="152400"/>
                    <a:pt x="6132430" y="152400"/>
                  </a:cubicBezTo>
                  <a:cubicBezTo>
                    <a:pt x="6154308" y="152400"/>
                    <a:pt x="6199048" y="138113"/>
                    <a:pt x="6231851" y="120650"/>
                  </a:cubicBezTo>
                  <a:cubicBezTo>
                    <a:pt x="6264654" y="103188"/>
                    <a:pt x="6294536" y="88900"/>
                    <a:pt x="6298255" y="88900"/>
                  </a:cubicBezTo>
                  <a:cubicBezTo>
                    <a:pt x="6301973" y="88900"/>
                    <a:pt x="6313558" y="109342"/>
                    <a:pt x="6323997" y="134327"/>
                  </a:cubicBezTo>
                  <a:cubicBezTo>
                    <a:pt x="6346214" y="187501"/>
                    <a:pt x="6358055" y="183518"/>
                    <a:pt x="6412248" y="104642"/>
                  </a:cubicBezTo>
                  <a:lnTo>
                    <a:pt x="6449289" y="50730"/>
                  </a:lnTo>
                  <a:lnTo>
                    <a:pt x="6463048" y="88713"/>
                  </a:lnTo>
                  <a:cubicBezTo>
                    <a:pt x="6477803" y="129446"/>
                    <a:pt x="6593860" y="215900"/>
                    <a:pt x="6633784" y="215900"/>
                  </a:cubicBezTo>
                  <a:cubicBezTo>
                    <a:pt x="6646294" y="215900"/>
                    <a:pt x="6669952" y="201613"/>
                    <a:pt x="6686357" y="184150"/>
                  </a:cubicBezTo>
                  <a:cubicBezTo>
                    <a:pt x="6708041" y="161069"/>
                    <a:pt x="6733784" y="150612"/>
                    <a:pt x="6780646" y="145852"/>
                  </a:cubicBezTo>
                  <a:cubicBezTo>
                    <a:pt x="6816099" y="142250"/>
                    <a:pt x="6879397" y="131024"/>
                    <a:pt x="6921307" y="120904"/>
                  </a:cubicBezTo>
                  <a:cubicBezTo>
                    <a:pt x="7022602" y="96445"/>
                    <a:pt x="7127955" y="105966"/>
                    <a:pt x="7208682" y="146873"/>
                  </a:cubicBezTo>
                  <a:cubicBezTo>
                    <a:pt x="7261154" y="173463"/>
                    <a:pt x="7279536" y="177155"/>
                    <a:pt x="7308752" y="166970"/>
                  </a:cubicBezTo>
                  <a:cubicBezTo>
                    <a:pt x="7341415" y="155584"/>
                    <a:pt x="7345901" y="157774"/>
                    <a:pt x="7360092" y="192032"/>
                  </a:cubicBezTo>
                  <a:cubicBezTo>
                    <a:pt x="7385317" y="252930"/>
                    <a:pt x="7415677" y="261129"/>
                    <a:pt x="7491152" y="227425"/>
                  </a:cubicBezTo>
                  <a:cubicBezTo>
                    <a:pt x="7526987" y="211423"/>
                    <a:pt x="7576310" y="198794"/>
                    <a:pt x="7600757" y="199362"/>
                  </a:cubicBezTo>
                  <a:cubicBezTo>
                    <a:pt x="7625204" y="199930"/>
                    <a:pt x="7690927" y="201555"/>
                    <a:pt x="7746807" y="202973"/>
                  </a:cubicBezTo>
                  <a:cubicBezTo>
                    <a:pt x="7802687" y="204390"/>
                    <a:pt x="7877507" y="213275"/>
                    <a:pt x="7913073" y="222715"/>
                  </a:cubicBezTo>
                  <a:cubicBezTo>
                    <a:pt x="7970779" y="238033"/>
                    <a:pt x="7987182" y="237299"/>
                    <a:pt x="8065473" y="215894"/>
                  </a:cubicBezTo>
                  <a:cubicBezTo>
                    <a:pt x="8113726" y="202701"/>
                    <a:pt x="8178485" y="189112"/>
                    <a:pt x="8209381" y="185695"/>
                  </a:cubicBezTo>
                  <a:cubicBezTo>
                    <a:pt x="8240277" y="182278"/>
                    <a:pt x="8270208" y="171170"/>
                    <a:pt x="8275894" y="161009"/>
                  </a:cubicBezTo>
                  <a:cubicBezTo>
                    <a:pt x="8295117" y="126660"/>
                    <a:pt x="8348114" y="123887"/>
                    <a:pt x="8391735" y="154948"/>
                  </a:cubicBezTo>
                  <a:cubicBezTo>
                    <a:pt x="8421203" y="175931"/>
                    <a:pt x="8452784" y="184481"/>
                    <a:pt x="8508564" y="186577"/>
                  </a:cubicBezTo>
                  <a:cubicBezTo>
                    <a:pt x="8550608" y="188157"/>
                    <a:pt x="8599295" y="192915"/>
                    <a:pt x="8616757" y="197150"/>
                  </a:cubicBezTo>
                  <a:cubicBezTo>
                    <a:pt x="8640449" y="202896"/>
                    <a:pt x="8677515" y="188524"/>
                    <a:pt x="8762794" y="140525"/>
                  </a:cubicBezTo>
                  <a:cubicBezTo>
                    <a:pt x="8884651" y="71939"/>
                    <a:pt x="8909431" y="65337"/>
                    <a:pt x="8933978" y="94914"/>
                  </a:cubicBezTo>
                  <a:cubicBezTo>
                    <a:pt x="8958839" y="124870"/>
                    <a:pt x="9026218" y="131368"/>
                    <a:pt x="9079805" y="108978"/>
                  </a:cubicBezTo>
                  <a:cubicBezTo>
                    <a:pt x="9106235" y="97935"/>
                    <a:pt x="9163007" y="88900"/>
                    <a:pt x="9205964" y="88900"/>
                  </a:cubicBezTo>
                  <a:cubicBezTo>
                    <a:pt x="9268703" y="88900"/>
                    <a:pt x="9291510" y="94763"/>
                    <a:pt x="9321888" y="118701"/>
                  </a:cubicBezTo>
                  <a:cubicBezTo>
                    <a:pt x="9405738" y="184773"/>
                    <a:pt x="9429077" y="193487"/>
                    <a:pt x="9498850" y="184769"/>
                  </a:cubicBezTo>
                  <a:cubicBezTo>
                    <a:pt x="9550538" y="178311"/>
                    <a:pt x="9568652" y="180818"/>
                    <a:pt x="9581416" y="196198"/>
                  </a:cubicBezTo>
                  <a:cubicBezTo>
                    <a:pt x="9599840" y="218398"/>
                    <a:pt x="9636317" y="221685"/>
                    <a:pt x="9669166" y="204105"/>
                  </a:cubicBezTo>
                  <a:cubicBezTo>
                    <a:pt x="9683898" y="196220"/>
                    <a:pt x="9707835" y="198633"/>
                    <a:pt x="9741357" y="211380"/>
                  </a:cubicBezTo>
                  <a:cubicBezTo>
                    <a:pt x="9770117" y="222317"/>
                    <a:pt x="9810466" y="227537"/>
                    <a:pt x="9835957" y="223618"/>
                  </a:cubicBezTo>
                  <a:cubicBezTo>
                    <a:pt x="9860404" y="219859"/>
                    <a:pt x="9949792" y="211744"/>
                    <a:pt x="10034595" y="205584"/>
                  </a:cubicBezTo>
                  <a:cubicBezTo>
                    <a:pt x="10175329" y="195362"/>
                    <a:pt x="10194464" y="190890"/>
                    <a:pt x="10253862" y="154342"/>
                  </a:cubicBezTo>
                  <a:cubicBezTo>
                    <a:pt x="10310326" y="119600"/>
                    <a:pt x="10335314" y="113038"/>
                    <a:pt x="10442622" y="104774"/>
                  </a:cubicBezTo>
                  <a:lnTo>
                    <a:pt x="10566302" y="95250"/>
                  </a:lnTo>
                  <a:lnTo>
                    <a:pt x="10638183" y="143496"/>
                  </a:lnTo>
                  <a:cubicBezTo>
                    <a:pt x="10731303" y="205996"/>
                    <a:pt x="10784905" y="215329"/>
                    <a:pt x="10834116" y="177611"/>
                  </a:cubicBezTo>
                  <a:cubicBezTo>
                    <a:pt x="10895801" y="130334"/>
                    <a:pt x="10924519" y="121266"/>
                    <a:pt x="10960556" y="137685"/>
                  </a:cubicBezTo>
                  <a:cubicBezTo>
                    <a:pt x="11009597" y="160029"/>
                    <a:pt x="11020206" y="157160"/>
                    <a:pt x="11133833" y="90820"/>
                  </a:cubicBezTo>
                  <a:cubicBezTo>
                    <a:pt x="11272403" y="9918"/>
                    <a:pt x="11322248" y="-6241"/>
                    <a:pt x="11368887" y="14619"/>
                  </a:cubicBezTo>
                  <a:cubicBezTo>
                    <a:pt x="11388423" y="23356"/>
                    <a:pt x="11460668" y="34396"/>
                    <a:pt x="11529431" y="39151"/>
                  </a:cubicBezTo>
                  <a:cubicBezTo>
                    <a:pt x="11627746" y="45950"/>
                    <a:pt x="11662229" y="53544"/>
                    <a:pt x="11690842" y="74698"/>
                  </a:cubicBezTo>
                  <a:cubicBezTo>
                    <a:pt x="11740888" y="111699"/>
                    <a:pt x="11753866" y="109113"/>
                    <a:pt x="11810807" y="50800"/>
                  </a:cubicBezTo>
                  <a:cubicBezTo>
                    <a:pt x="11838090" y="22860"/>
                    <a:pt x="11867213" y="0"/>
                    <a:pt x="11875526" y="0"/>
                  </a:cubicBezTo>
                  <a:close/>
                </a:path>
              </a:pathLst>
            </a:custGeom>
            <a:solidFill>
              <a:srgbClr val="C4D19C"/>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mc:AlternateContent xmlns:mc="http://schemas.openxmlformats.org/markup-compatibility/2006" xmlns:p14="http://schemas.microsoft.com/office/powerpoint/2010/main">
          <mc:Choice Requires="p14">
            <p:contentPart p14:bwMode="auto" r:id="rId3">
              <p14:nvContentPartPr>
                <p14:cNvPr id="749" name="PA-Ink 945">
                  <a:extLst>
                    <a:ext uri="{FF2B5EF4-FFF2-40B4-BE49-F238E27FC236}">
                      <a16:creationId xmlns:a16="http://schemas.microsoft.com/office/drawing/2014/main" id="{6ECC88BC-343D-A6BE-987C-3D3F67D04825}"/>
                    </a:ext>
                  </a:extLst>
                </p14:cNvPr>
                <p14:cNvContentPartPr/>
                <p14:nvPr>
                  <p:custDataLst>
                    <p:tags r:id="rId1"/>
                  </p:custDataLst>
                </p14:nvPr>
              </p14:nvContentPartPr>
              <p14:xfrm>
                <a:off x="-43260" y="3324915"/>
                <a:ext cx="12278520" cy="318240"/>
              </p14:xfrm>
            </p:contentPart>
          </mc:Choice>
          <mc:Fallback xmlns="">
            <p:pic>
              <p:nvPicPr>
                <p:cNvPr id="749" name="PA-Ink 945">
                  <a:extLst>
                    <a:ext uri="{FF2B5EF4-FFF2-40B4-BE49-F238E27FC236}">
                      <a16:creationId xmlns:a16="http://schemas.microsoft.com/office/drawing/2014/main" id="{6ECC88BC-343D-A6BE-987C-3D3F67D04825}"/>
                    </a:ext>
                  </a:extLst>
                </p:cNvPr>
                <p:cNvPicPr/>
                <p:nvPr/>
              </p:nvPicPr>
              <p:blipFill>
                <a:blip r:embed="rId4"/>
                <a:stretch>
                  <a:fillRect/>
                </a:stretch>
              </p:blipFill>
              <p:spPr>
                <a:xfrm>
                  <a:off x="-49380" y="3314649"/>
                  <a:ext cx="12290760" cy="338772"/>
                </a:xfrm>
                <a:prstGeom prst="rect">
                  <a:avLst/>
                </a:prstGeom>
              </p:spPr>
            </p:pic>
          </mc:Fallback>
        </mc:AlternateContent>
      </p:grpSp>
      <p:grpSp>
        <p:nvGrpSpPr>
          <p:cNvPr id="750" name="组合 749">
            <a:extLst>
              <a:ext uri="{FF2B5EF4-FFF2-40B4-BE49-F238E27FC236}">
                <a16:creationId xmlns:a16="http://schemas.microsoft.com/office/drawing/2014/main" id="{1DAFA7CE-CE59-92D1-97CF-D7917A0BA3E0}"/>
              </a:ext>
            </a:extLst>
          </p:cNvPr>
          <p:cNvGrpSpPr/>
          <p:nvPr/>
        </p:nvGrpSpPr>
        <p:grpSpPr>
          <a:xfrm>
            <a:off x="1457723" y="2860834"/>
            <a:ext cx="9276554" cy="1336581"/>
            <a:chOff x="1476497" y="3255895"/>
            <a:chExt cx="9276554" cy="1336581"/>
          </a:xfrm>
        </p:grpSpPr>
        <p:sp>
          <p:nvSpPr>
            <p:cNvPr id="4" name="任意多边形: 形状 3">
              <a:extLst>
                <a:ext uri="{FF2B5EF4-FFF2-40B4-BE49-F238E27FC236}">
                  <a16:creationId xmlns:a16="http://schemas.microsoft.com/office/drawing/2014/main" id="{1089938F-E3E2-5167-556D-6E5124935CFA}"/>
                </a:ext>
              </a:extLst>
            </p:cNvPr>
            <p:cNvSpPr/>
            <p:nvPr/>
          </p:nvSpPr>
          <p:spPr>
            <a:xfrm>
              <a:off x="2294016" y="4028572"/>
              <a:ext cx="7700210" cy="529389"/>
            </a:xfrm>
            <a:custGeom>
              <a:avLst/>
              <a:gdLst>
                <a:gd name="connsiteX0" fmla="*/ 0 w 7700210"/>
                <a:gd name="connsiteY0" fmla="*/ 529389 h 529389"/>
                <a:gd name="connsiteX1" fmla="*/ 2358189 w 7700210"/>
                <a:gd name="connsiteY1" fmla="*/ 413886 h 529389"/>
                <a:gd name="connsiteX2" fmla="*/ 4543124 w 7700210"/>
                <a:gd name="connsiteY2" fmla="*/ 423511 h 529389"/>
                <a:gd name="connsiteX3" fmla="*/ 7700210 w 7700210"/>
                <a:gd name="connsiteY3" fmla="*/ 0 h 529389"/>
              </a:gdLst>
              <a:ahLst/>
              <a:cxnLst>
                <a:cxn ang="0">
                  <a:pos x="connsiteX0" y="connsiteY0"/>
                </a:cxn>
                <a:cxn ang="0">
                  <a:pos x="connsiteX1" y="connsiteY1"/>
                </a:cxn>
                <a:cxn ang="0">
                  <a:pos x="connsiteX2" y="connsiteY2"/>
                </a:cxn>
                <a:cxn ang="0">
                  <a:pos x="connsiteX3" y="connsiteY3"/>
                </a:cxn>
              </a:cxnLst>
              <a:rect l="l" t="t" r="r" b="b"/>
              <a:pathLst>
                <a:path w="7700210" h="529389">
                  <a:moveTo>
                    <a:pt x="0" y="529389"/>
                  </a:moveTo>
                  <a:cubicBezTo>
                    <a:pt x="800501" y="480460"/>
                    <a:pt x="2358189" y="413886"/>
                    <a:pt x="2358189" y="413886"/>
                  </a:cubicBezTo>
                  <a:cubicBezTo>
                    <a:pt x="3115376" y="396240"/>
                    <a:pt x="3652787" y="492492"/>
                    <a:pt x="4543124" y="423511"/>
                  </a:cubicBezTo>
                  <a:cubicBezTo>
                    <a:pt x="5433461" y="354530"/>
                    <a:pt x="6566835" y="177265"/>
                    <a:pt x="7700210" y="0"/>
                  </a:cubicBezTo>
                </a:path>
              </a:pathLst>
            </a:custGeom>
            <a:noFill/>
            <a:ln w="50800" cap="rnd">
              <a:solidFill>
                <a:srgbClr val="FFC176"/>
              </a:solid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a:extLst>
                <a:ext uri="{FF2B5EF4-FFF2-40B4-BE49-F238E27FC236}">
                  <a16:creationId xmlns:a16="http://schemas.microsoft.com/office/drawing/2014/main" id="{256F66CB-DD3D-A160-F9D6-08EF9DE155ED}"/>
                </a:ext>
              </a:extLst>
            </p:cNvPr>
            <p:cNvSpPr/>
            <p:nvPr/>
          </p:nvSpPr>
          <p:spPr>
            <a:xfrm>
              <a:off x="2218957" y="4436533"/>
              <a:ext cx="155943" cy="155943"/>
            </a:xfrm>
            <a:prstGeom prst="ellipse">
              <a:avLst/>
            </a:prstGeom>
            <a:solidFill>
              <a:schemeClr val="bg1"/>
            </a:solidFill>
            <a:ln w="38100">
              <a:solidFill>
                <a:srgbClr val="FFC17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a:extLst>
                <a:ext uri="{FF2B5EF4-FFF2-40B4-BE49-F238E27FC236}">
                  <a16:creationId xmlns:a16="http://schemas.microsoft.com/office/drawing/2014/main" id="{84A5AD94-529A-FD47-C4E9-82BFF228D3B3}"/>
                </a:ext>
              </a:extLst>
            </p:cNvPr>
            <p:cNvSpPr/>
            <p:nvPr/>
          </p:nvSpPr>
          <p:spPr>
            <a:xfrm>
              <a:off x="4584967" y="4382968"/>
              <a:ext cx="155943" cy="155943"/>
            </a:xfrm>
            <a:prstGeom prst="ellipse">
              <a:avLst/>
            </a:prstGeom>
            <a:solidFill>
              <a:schemeClr val="bg1"/>
            </a:solidFill>
            <a:ln w="38100">
              <a:solidFill>
                <a:srgbClr val="FFC17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a:extLst>
                <a:ext uri="{FF2B5EF4-FFF2-40B4-BE49-F238E27FC236}">
                  <a16:creationId xmlns:a16="http://schemas.microsoft.com/office/drawing/2014/main" id="{DD44E9A3-FB6E-4071-F7F9-C55FE7F25F84}"/>
                </a:ext>
              </a:extLst>
            </p:cNvPr>
            <p:cNvSpPr/>
            <p:nvPr/>
          </p:nvSpPr>
          <p:spPr>
            <a:xfrm>
              <a:off x="7168386" y="4307825"/>
              <a:ext cx="155943" cy="155943"/>
            </a:xfrm>
            <a:prstGeom prst="ellipse">
              <a:avLst/>
            </a:prstGeom>
            <a:solidFill>
              <a:schemeClr val="bg1"/>
            </a:solidFill>
            <a:ln w="38100">
              <a:solidFill>
                <a:srgbClr val="FFC17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 name="组合 9">
              <a:extLst>
                <a:ext uri="{FF2B5EF4-FFF2-40B4-BE49-F238E27FC236}">
                  <a16:creationId xmlns:a16="http://schemas.microsoft.com/office/drawing/2014/main" id="{94585214-7701-7249-6225-B92FA40FD7AE}"/>
                </a:ext>
              </a:extLst>
            </p:cNvPr>
            <p:cNvGrpSpPr/>
            <p:nvPr/>
          </p:nvGrpSpPr>
          <p:grpSpPr>
            <a:xfrm>
              <a:off x="9818333" y="3906837"/>
              <a:ext cx="250951" cy="250951"/>
              <a:chOff x="9818333" y="4173537"/>
              <a:chExt cx="250951" cy="250951"/>
            </a:xfrm>
          </p:grpSpPr>
          <p:sp>
            <p:nvSpPr>
              <p:cNvPr id="8" name="椭圆 7">
                <a:extLst>
                  <a:ext uri="{FF2B5EF4-FFF2-40B4-BE49-F238E27FC236}">
                    <a16:creationId xmlns:a16="http://schemas.microsoft.com/office/drawing/2014/main" id="{B8A0E0E3-E486-006B-9833-DC88F975C9AE}"/>
                  </a:ext>
                </a:extLst>
              </p:cNvPr>
              <p:cNvSpPr/>
              <p:nvPr/>
            </p:nvSpPr>
            <p:spPr>
              <a:xfrm>
                <a:off x="9818333" y="4173537"/>
                <a:ext cx="250951" cy="250951"/>
              </a:xfrm>
              <a:prstGeom prst="ellipse">
                <a:avLst/>
              </a:prstGeom>
              <a:solidFill>
                <a:srgbClr val="FFC176">
                  <a:alpha val="30000"/>
                </a:srgbClr>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a:extLst>
                  <a:ext uri="{FF2B5EF4-FFF2-40B4-BE49-F238E27FC236}">
                    <a16:creationId xmlns:a16="http://schemas.microsoft.com/office/drawing/2014/main" id="{B99467FB-F616-090E-F41E-1497E1C8BDC4}"/>
                  </a:ext>
                </a:extLst>
              </p:cNvPr>
              <p:cNvSpPr/>
              <p:nvPr/>
            </p:nvSpPr>
            <p:spPr>
              <a:xfrm>
                <a:off x="9864141" y="4219345"/>
                <a:ext cx="159334" cy="159334"/>
              </a:xfrm>
              <a:prstGeom prst="ellipse">
                <a:avLst/>
              </a:prstGeom>
              <a:solidFill>
                <a:srgbClr val="FFC176"/>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3" name="任意多边形: 形状 12">
              <a:extLst>
                <a:ext uri="{FF2B5EF4-FFF2-40B4-BE49-F238E27FC236}">
                  <a16:creationId xmlns:a16="http://schemas.microsoft.com/office/drawing/2014/main" id="{6AD89829-A9B9-59ED-07AA-083CDE8BD11A}"/>
                </a:ext>
              </a:extLst>
            </p:cNvPr>
            <p:cNvSpPr/>
            <p:nvPr/>
          </p:nvSpPr>
          <p:spPr>
            <a:xfrm>
              <a:off x="3826926" y="3732360"/>
              <a:ext cx="1644650" cy="624571"/>
            </a:xfrm>
            <a:custGeom>
              <a:avLst/>
              <a:gdLst>
                <a:gd name="connsiteX0" fmla="*/ 114542 w 1644650"/>
                <a:gd name="connsiteY0" fmla="*/ 0 h 624571"/>
                <a:gd name="connsiteX1" fmla="*/ 1530108 w 1644650"/>
                <a:gd name="connsiteY1" fmla="*/ 0 h 624571"/>
                <a:gd name="connsiteX2" fmla="*/ 1644650 w 1644650"/>
                <a:gd name="connsiteY2" fmla="*/ 114542 h 624571"/>
                <a:gd name="connsiteX3" fmla="*/ 1644650 w 1644650"/>
                <a:gd name="connsiteY3" fmla="*/ 394897 h 624571"/>
                <a:gd name="connsiteX4" fmla="*/ 1530108 w 1644650"/>
                <a:gd name="connsiteY4" fmla="*/ 509439 h 624571"/>
                <a:gd name="connsiteX5" fmla="*/ 945897 w 1644650"/>
                <a:gd name="connsiteY5" fmla="*/ 509439 h 624571"/>
                <a:gd name="connsiteX6" fmla="*/ 939802 w 1644650"/>
                <a:gd name="connsiteY6" fmla="*/ 518837 h 624571"/>
                <a:gd name="connsiteX7" fmla="*/ 822325 w 1644650"/>
                <a:gd name="connsiteY7" fmla="*/ 624571 h 624571"/>
                <a:gd name="connsiteX8" fmla="*/ 704848 w 1644650"/>
                <a:gd name="connsiteY8" fmla="*/ 518837 h 624571"/>
                <a:gd name="connsiteX9" fmla="*/ 698754 w 1644650"/>
                <a:gd name="connsiteY9" fmla="*/ 509439 h 624571"/>
                <a:gd name="connsiteX10" fmla="*/ 114542 w 1644650"/>
                <a:gd name="connsiteY10" fmla="*/ 509439 h 624571"/>
                <a:gd name="connsiteX11" fmla="*/ 0 w 1644650"/>
                <a:gd name="connsiteY11" fmla="*/ 394897 h 624571"/>
                <a:gd name="connsiteX12" fmla="*/ 0 w 1644650"/>
                <a:gd name="connsiteY12" fmla="*/ 114542 h 624571"/>
                <a:gd name="connsiteX13" fmla="*/ 114542 w 1644650"/>
                <a:gd name="connsiteY13" fmla="*/ 0 h 6245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644650" h="624571">
                  <a:moveTo>
                    <a:pt x="114542" y="0"/>
                  </a:moveTo>
                  <a:lnTo>
                    <a:pt x="1530108" y="0"/>
                  </a:lnTo>
                  <a:cubicBezTo>
                    <a:pt x="1593368" y="0"/>
                    <a:pt x="1644650" y="51282"/>
                    <a:pt x="1644650" y="114542"/>
                  </a:cubicBezTo>
                  <a:lnTo>
                    <a:pt x="1644650" y="394897"/>
                  </a:lnTo>
                  <a:cubicBezTo>
                    <a:pt x="1644650" y="458157"/>
                    <a:pt x="1593368" y="509439"/>
                    <a:pt x="1530108" y="509439"/>
                  </a:cubicBezTo>
                  <a:lnTo>
                    <a:pt x="945897" y="509439"/>
                  </a:lnTo>
                  <a:lnTo>
                    <a:pt x="939802" y="518837"/>
                  </a:lnTo>
                  <a:cubicBezTo>
                    <a:pt x="910564" y="552560"/>
                    <a:pt x="872023" y="588059"/>
                    <a:pt x="822325" y="624571"/>
                  </a:cubicBezTo>
                  <a:cubicBezTo>
                    <a:pt x="772628" y="588059"/>
                    <a:pt x="734087" y="552560"/>
                    <a:pt x="704848" y="518837"/>
                  </a:cubicBezTo>
                  <a:lnTo>
                    <a:pt x="698754" y="509439"/>
                  </a:lnTo>
                  <a:lnTo>
                    <a:pt x="114542" y="509439"/>
                  </a:lnTo>
                  <a:cubicBezTo>
                    <a:pt x="51282" y="509439"/>
                    <a:pt x="0" y="458157"/>
                    <a:pt x="0" y="394897"/>
                  </a:cubicBezTo>
                  <a:lnTo>
                    <a:pt x="0" y="114542"/>
                  </a:lnTo>
                  <a:cubicBezTo>
                    <a:pt x="0" y="51282"/>
                    <a:pt x="51282" y="0"/>
                    <a:pt x="114542" y="0"/>
                  </a:cubicBezTo>
                  <a:close/>
                </a:path>
              </a:pathLst>
            </a:custGeom>
            <a:solidFill>
              <a:schemeClr val="bg1"/>
            </a:solidFill>
            <a:ln>
              <a:noFill/>
            </a:ln>
            <a:effectLst>
              <a:outerShdw blurRad="254000" dist="38100" dir="5400000" sx="103000" sy="103000" algn="t" rotWithShape="0">
                <a:prstClr val="black">
                  <a:alpha val="10000"/>
                </a:prst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900" b="1">
                <a:solidFill>
                  <a:srgbClr val="64635F"/>
                </a:solidFill>
              </a:endParaRPr>
            </a:p>
          </p:txBody>
        </p:sp>
        <p:sp>
          <p:nvSpPr>
            <p:cNvPr id="14" name="文本框 13">
              <a:extLst>
                <a:ext uri="{FF2B5EF4-FFF2-40B4-BE49-F238E27FC236}">
                  <a16:creationId xmlns:a16="http://schemas.microsoft.com/office/drawing/2014/main" id="{A1091744-2DF6-4FE2-9A53-855EF538F482}"/>
                </a:ext>
              </a:extLst>
            </p:cNvPr>
            <p:cNvSpPr txBox="1"/>
            <p:nvPr/>
          </p:nvSpPr>
          <p:spPr>
            <a:xfrm>
              <a:off x="3942690" y="3813816"/>
              <a:ext cx="1413121" cy="307777"/>
            </a:xfrm>
            <a:prstGeom prst="rect">
              <a:avLst/>
            </a:prstGeom>
            <a:noFill/>
          </p:spPr>
          <p:txBody>
            <a:bodyPr wrap="square" rtlCol="0">
              <a:spAutoFit/>
            </a:bodyPr>
            <a:lstStyle/>
            <a:p>
              <a:pPr algn="ctr"/>
              <a:r>
                <a:rPr lang="en-US" altLang="zh-CN" sz="1400" b="1">
                  <a:solidFill>
                    <a:srgbClr val="686763"/>
                  </a:solidFill>
                </a:rPr>
                <a:t>habitant morbi</a:t>
              </a:r>
              <a:endParaRPr lang="zh-CN" altLang="en-US" sz="1400" b="1">
                <a:solidFill>
                  <a:srgbClr val="686763"/>
                </a:solidFill>
              </a:endParaRPr>
            </a:p>
          </p:txBody>
        </p:sp>
        <p:sp>
          <p:nvSpPr>
            <p:cNvPr id="15" name="任意多边形: 形状 14">
              <a:extLst>
                <a:ext uri="{FF2B5EF4-FFF2-40B4-BE49-F238E27FC236}">
                  <a16:creationId xmlns:a16="http://schemas.microsoft.com/office/drawing/2014/main" id="{E24E8A87-F5BF-4DE7-0B91-C35AC15DB1A5}"/>
                </a:ext>
              </a:extLst>
            </p:cNvPr>
            <p:cNvSpPr/>
            <p:nvPr/>
          </p:nvSpPr>
          <p:spPr>
            <a:xfrm>
              <a:off x="1476497" y="3783906"/>
              <a:ext cx="1644650" cy="624571"/>
            </a:xfrm>
            <a:custGeom>
              <a:avLst/>
              <a:gdLst>
                <a:gd name="connsiteX0" fmla="*/ 114542 w 1644650"/>
                <a:gd name="connsiteY0" fmla="*/ 0 h 624571"/>
                <a:gd name="connsiteX1" fmla="*/ 1530108 w 1644650"/>
                <a:gd name="connsiteY1" fmla="*/ 0 h 624571"/>
                <a:gd name="connsiteX2" fmla="*/ 1644650 w 1644650"/>
                <a:gd name="connsiteY2" fmla="*/ 114542 h 624571"/>
                <a:gd name="connsiteX3" fmla="*/ 1644650 w 1644650"/>
                <a:gd name="connsiteY3" fmla="*/ 394897 h 624571"/>
                <a:gd name="connsiteX4" fmla="*/ 1530108 w 1644650"/>
                <a:gd name="connsiteY4" fmla="*/ 509439 h 624571"/>
                <a:gd name="connsiteX5" fmla="*/ 945897 w 1644650"/>
                <a:gd name="connsiteY5" fmla="*/ 509439 h 624571"/>
                <a:gd name="connsiteX6" fmla="*/ 939802 w 1644650"/>
                <a:gd name="connsiteY6" fmla="*/ 518837 h 624571"/>
                <a:gd name="connsiteX7" fmla="*/ 822325 w 1644650"/>
                <a:gd name="connsiteY7" fmla="*/ 624571 h 624571"/>
                <a:gd name="connsiteX8" fmla="*/ 704848 w 1644650"/>
                <a:gd name="connsiteY8" fmla="*/ 518837 h 624571"/>
                <a:gd name="connsiteX9" fmla="*/ 698754 w 1644650"/>
                <a:gd name="connsiteY9" fmla="*/ 509439 h 624571"/>
                <a:gd name="connsiteX10" fmla="*/ 114542 w 1644650"/>
                <a:gd name="connsiteY10" fmla="*/ 509439 h 624571"/>
                <a:gd name="connsiteX11" fmla="*/ 0 w 1644650"/>
                <a:gd name="connsiteY11" fmla="*/ 394897 h 624571"/>
                <a:gd name="connsiteX12" fmla="*/ 0 w 1644650"/>
                <a:gd name="connsiteY12" fmla="*/ 114542 h 624571"/>
                <a:gd name="connsiteX13" fmla="*/ 114542 w 1644650"/>
                <a:gd name="connsiteY13" fmla="*/ 0 h 6245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644650" h="624571">
                  <a:moveTo>
                    <a:pt x="114542" y="0"/>
                  </a:moveTo>
                  <a:lnTo>
                    <a:pt x="1530108" y="0"/>
                  </a:lnTo>
                  <a:cubicBezTo>
                    <a:pt x="1593368" y="0"/>
                    <a:pt x="1644650" y="51282"/>
                    <a:pt x="1644650" y="114542"/>
                  </a:cubicBezTo>
                  <a:lnTo>
                    <a:pt x="1644650" y="394897"/>
                  </a:lnTo>
                  <a:cubicBezTo>
                    <a:pt x="1644650" y="458157"/>
                    <a:pt x="1593368" y="509439"/>
                    <a:pt x="1530108" y="509439"/>
                  </a:cubicBezTo>
                  <a:lnTo>
                    <a:pt x="945897" y="509439"/>
                  </a:lnTo>
                  <a:lnTo>
                    <a:pt x="939802" y="518837"/>
                  </a:lnTo>
                  <a:cubicBezTo>
                    <a:pt x="910564" y="552560"/>
                    <a:pt x="872023" y="588059"/>
                    <a:pt x="822325" y="624571"/>
                  </a:cubicBezTo>
                  <a:cubicBezTo>
                    <a:pt x="772628" y="588059"/>
                    <a:pt x="734087" y="552560"/>
                    <a:pt x="704848" y="518837"/>
                  </a:cubicBezTo>
                  <a:lnTo>
                    <a:pt x="698754" y="509439"/>
                  </a:lnTo>
                  <a:lnTo>
                    <a:pt x="114542" y="509439"/>
                  </a:lnTo>
                  <a:cubicBezTo>
                    <a:pt x="51282" y="509439"/>
                    <a:pt x="0" y="458157"/>
                    <a:pt x="0" y="394897"/>
                  </a:cubicBezTo>
                  <a:lnTo>
                    <a:pt x="0" y="114542"/>
                  </a:lnTo>
                  <a:cubicBezTo>
                    <a:pt x="0" y="51282"/>
                    <a:pt x="51282" y="0"/>
                    <a:pt x="114542" y="0"/>
                  </a:cubicBezTo>
                  <a:close/>
                </a:path>
              </a:pathLst>
            </a:custGeom>
            <a:solidFill>
              <a:schemeClr val="bg1"/>
            </a:solidFill>
            <a:ln>
              <a:noFill/>
            </a:ln>
            <a:effectLst>
              <a:outerShdw blurRad="254000" dist="38100" dir="5400000" sx="103000" sy="103000" algn="t" rotWithShape="0">
                <a:prstClr val="black">
                  <a:alpha val="10000"/>
                </a:prst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900" b="1">
                <a:solidFill>
                  <a:srgbClr val="64635F"/>
                </a:solidFill>
              </a:endParaRPr>
            </a:p>
          </p:txBody>
        </p:sp>
        <p:sp>
          <p:nvSpPr>
            <p:cNvPr id="16" name="文本框 15">
              <a:extLst>
                <a:ext uri="{FF2B5EF4-FFF2-40B4-BE49-F238E27FC236}">
                  <a16:creationId xmlns:a16="http://schemas.microsoft.com/office/drawing/2014/main" id="{404ADA70-46A8-BB42-EFEC-92F827F8ED15}"/>
                </a:ext>
              </a:extLst>
            </p:cNvPr>
            <p:cNvSpPr txBox="1"/>
            <p:nvPr/>
          </p:nvSpPr>
          <p:spPr>
            <a:xfrm>
              <a:off x="1498496" y="3865362"/>
              <a:ext cx="1600652" cy="307777"/>
            </a:xfrm>
            <a:prstGeom prst="rect">
              <a:avLst/>
            </a:prstGeom>
            <a:noFill/>
          </p:spPr>
          <p:txBody>
            <a:bodyPr wrap="square" rtlCol="0">
              <a:spAutoFit/>
            </a:bodyPr>
            <a:lstStyle/>
            <a:p>
              <a:pPr algn="ctr"/>
              <a:r>
                <a:rPr lang="en-US" altLang="zh-CN" sz="1400" b="1">
                  <a:solidFill>
                    <a:srgbClr val="686763"/>
                  </a:solidFill>
                </a:rPr>
                <a:t>malesuada fames</a:t>
              </a:r>
              <a:endParaRPr lang="zh-CN" altLang="en-US" sz="1400" b="1">
                <a:solidFill>
                  <a:srgbClr val="686763"/>
                </a:solidFill>
              </a:endParaRPr>
            </a:p>
          </p:txBody>
        </p:sp>
        <p:sp>
          <p:nvSpPr>
            <p:cNvPr id="17" name="任意多边形: 形状 16">
              <a:extLst>
                <a:ext uri="{FF2B5EF4-FFF2-40B4-BE49-F238E27FC236}">
                  <a16:creationId xmlns:a16="http://schemas.microsoft.com/office/drawing/2014/main" id="{615F3F3B-8B35-5F98-8BA5-91BDCEAACB18}"/>
                </a:ext>
              </a:extLst>
            </p:cNvPr>
            <p:cNvSpPr/>
            <p:nvPr/>
          </p:nvSpPr>
          <p:spPr>
            <a:xfrm>
              <a:off x="6431413" y="3657206"/>
              <a:ext cx="1644650" cy="624571"/>
            </a:xfrm>
            <a:custGeom>
              <a:avLst/>
              <a:gdLst>
                <a:gd name="connsiteX0" fmla="*/ 114542 w 1644650"/>
                <a:gd name="connsiteY0" fmla="*/ 0 h 624571"/>
                <a:gd name="connsiteX1" fmla="*/ 1530108 w 1644650"/>
                <a:gd name="connsiteY1" fmla="*/ 0 h 624571"/>
                <a:gd name="connsiteX2" fmla="*/ 1644650 w 1644650"/>
                <a:gd name="connsiteY2" fmla="*/ 114542 h 624571"/>
                <a:gd name="connsiteX3" fmla="*/ 1644650 w 1644650"/>
                <a:gd name="connsiteY3" fmla="*/ 394897 h 624571"/>
                <a:gd name="connsiteX4" fmla="*/ 1530108 w 1644650"/>
                <a:gd name="connsiteY4" fmla="*/ 509439 h 624571"/>
                <a:gd name="connsiteX5" fmla="*/ 945897 w 1644650"/>
                <a:gd name="connsiteY5" fmla="*/ 509439 h 624571"/>
                <a:gd name="connsiteX6" fmla="*/ 939802 w 1644650"/>
                <a:gd name="connsiteY6" fmla="*/ 518837 h 624571"/>
                <a:gd name="connsiteX7" fmla="*/ 822325 w 1644650"/>
                <a:gd name="connsiteY7" fmla="*/ 624571 h 624571"/>
                <a:gd name="connsiteX8" fmla="*/ 704848 w 1644650"/>
                <a:gd name="connsiteY8" fmla="*/ 518837 h 624571"/>
                <a:gd name="connsiteX9" fmla="*/ 698754 w 1644650"/>
                <a:gd name="connsiteY9" fmla="*/ 509439 h 624571"/>
                <a:gd name="connsiteX10" fmla="*/ 114542 w 1644650"/>
                <a:gd name="connsiteY10" fmla="*/ 509439 h 624571"/>
                <a:gd name="connsiteX11" fmla="*/ 0 w 1644650"/>
                <a:gd name="connsiteY11" fmla="*/ 394897 h 624571"/>
                <a:gd name="connsiteX12" fmla="*/ 0 w 1644650"/>
                <a:gd name="connsiteY12" fmla="*/ 114542 h 624571"/>
                <a:gd name="connsiteX13" fmla="*/ 114542 w 1644650"/>
                <a:gd name="connsiteY13" fmla="*/ 0 h 6245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644650" h="624571">
                  <a:moveTo>
                    <a:pt x="114542" y="0"/>
                  </a:moveTo>
                  <a:lnTo>
                    <a:pt x="1530108" y="0"/>
                  </a:lnTo>
                  <a:cubicBezTo>
                    <a:pt x="1593368" y="0"/>
                    <a:pt x="1644650" y="51282"/>
                    <a:pt x="1644650" y="114542"/>
                  </a:cubicBezTo>
                  <a:lnTo>
                    <a:pt x="1644650" y="394897"/>
                  </a:lnTo>
                  <a:cubicBezTo>
                    <a:pt x="1644650" y="458157"/>
                    <a:pt x="1593368" y="509439"/>
                    <a:pt x="1530108" y="509439"/>
                  </a:cubicBezTo>
                  <a:lnTo>
                    <a:pt x="945897" y="509439"/>
                  </a:lnTo>
                  <a:lnTo>
                    <a:pt x="939802" y="518837"/>
                  </a:lnTo>
                  <a:cubicBezTo>
                    <a:pt x="910564" y="552560"/>
                    <a:pt x="872023" y="588059"/>
                    <a:pt x="822325" y="624571"/>
                  </a:cubicBezTo>
                  <a:cubicBezTo>
                    <a:pt x="772628" y="588059"/>
                    <a:pt x="734087" y="552560"/>
                    <a:pt x="704848" y="518837"/>
                  </a:cubicBezTo>
                  <a:lnTo>
                    <a:pt x="698754" y="509439"/>
                  </a:lnTo>
                  <a:lnTo>
                    <a:pt x="114542" y="509439"/>
                  </a:lnTo>
                  <a:cubicBezTo>
                    <a:pt x="51282" y="509439"/>
                    <a:pt x="0" y="458157"/>
                    <a:pt x="0" y="394897"/>
                  </a:cubicBezTo>
                  <a:lnTo>
                    <a:pt x="0" y="114542"/>
                  </a:lnTo>
                  <a:cubicBezTo>
                    <a:pt x="0" y="51282"/>
                    <a:pt x="51282" y="0"/>
                    <a:pt x="114542" y="0"/>
                  </a:cubicBezTo>
                  <a:close/>
                </a:path>
              </a:pathLst>
            </a:custGeom>
            <a:solidFill>
              <a:schemeClr val="bg1"/>
            </a:solidFill>
            <a:ln>
              <a:noFill/>
            </a:ln>
            <a:effectLst>
              <a:outerShdw blurRad="254000" dist="38100" dir="5400000" sx="103000" sy="103000" algn="t" rotWithShape="0">
                <a:prstClr val="black">
                  <a:alpha val="10000"/>
                </a:prst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900" b="1">
                <a:solidFill>
                  <a:srgbClr val="64635F"/>
                </a:solidFill>
              </a:endParaRPr>
            </a:p>
          </p:txBody>
        </p:sp>
        <p:sp>
          <p:nvSpPr>
            <p:cNvPr id="18" name="文本框 17">
              <a:extLst>
                <a:ext uri="{FF2B5EF4-FFF2-40B4-BE49-F238E27FC236}">
                  <a16:creationId xmlns:a16="http://schemas.microsoft.com/office/drawing/2014/main" id="{CFDDDAE8-86D7-078A-BFAE-11B083448EF6}"/>
                </a:ext>
              </a:extLst>
            </p:cNvPr>
            <p:cNvSpPr txBox="1"/>
            <p:nvPr/>
          </p:nvSpPr>
          <p:spPr>
            <a:xfrm>
              <a:off x="6547177" y="3738662"/>
              <a:ext cx="1413121" cy="307777"/>
            </a:xfrm>
            <a:prstGeom prst="rect">
              <a:avLst/>
            </a:prstGeom>
            <a:noFill/>
          </p:spPr>
          <p:txBody>
            <a:bodyPr wrap="square" rtlCol="0">
              <a:spAutoFit/>
            </a:bodyPr>
            <a:lstStyle/>
            <a:p>
              <a:pPr algn="ctr"/>
              <a:r>
                <a:rPr lang="en-US" altLang="zh-CN" sz="1400" b="1">
                  <a:solidFill>
                    <a:srgbClr val="686763"/>
                  </a:solidFill>
                </a:rPr>
                <a:t>turpis egestas</a:t>
              </a:r>
              <a:endParaRPr lang="zh-CN" altLang="en-US" sz="1400" b="1">
                <a:solidFill>
                  <a:srgbClr val="686763"/>
                </a:solidFill>
              </a:endParaRPr>
            </a:p>
          </p:txBody>
        </p:sp>
        <p:sp>
          <p:nvSpPr>
            <p:cNvPr id="19" name="任意多边形: 形状 18">
              <a:extLst>
                <a:ext uri="{FF2B5EF4-FFF2-40B4-BE49-F238E27FC236}">
                  <a16:creationId xmlns:a16="http://schemas.microsoft.com/office/drawing/2014/main" id="{2E8A4817-4463-8D5B-0104-10865AEDA8DC}"/>
                </a:ext>
              </a:extLst>
            </p:cNvPr>
            <p:cNvSpPr/>
            <p:nvPr/>
          </p:nvSpPr>
          <p:spPr>
            <a:xfrm>
              <a:off x="9108401" y="3255895"/>
              <a:ext cx="1644650" cy="624571"/>
            </a:xfrm>
            <a:custGeom>
              <a:avLst/>
              <a:gdLst>
                <a:gd name="connsiteX0" fmla="*/ 114542 w 1644650"/>
                <a:gd name="connsiteY0" fmla="*/ 0 h 624571"/>
                <a:gd name="connsiteX1" fmla="*/ 1530108 w 1644650"/>
                <a:gd name="connsiteY1" fmla="*/ 0 h 624571"/>
                <a:gd name="connsiteX2" fmla="*/ 1644650 w 1644650"/>
                <a:gd name="connsiteY2" fmla="*/ 114542 h 624571"/>
                <a:gd name="connsiteX3" fmla="*/ 1644650 w 1644650"/>
                <a:gd name="connsiteY3" fmla="*/ 394897 h 624571"/>
                <a:gd name="connsiteX4" fmla="*/ 1530108 w 1644650"/>
                <a:gd name="connsiteY4" fmla="*/ 509439 h 624571"/>
                <a:gd name="connsiteX5" fmla="*/ 945897 w 1644650"/>
                <a:gd name="connsiteY5" fmla="*/ 509439 h 624571"/>
                <a:gd name="connsiteX6" fmla="*/ 939802 w 1644650"/>
                <a:gd name="connsiteY6" fmla="*/ 518837 h 624571"/>
                <a:gd name="connsiteX7" fmla="*/ 822325 w 1644650"/>
                <a:gd name="connsiteY7" fmla="*/ 624571 h 624571"/>
                <a:gd name="connsiteX8" fmla="*/ 704848 w 1644650"/>
                <a:gd name="connsiteY8" fmla="*/ 518837 h 624571"/>
                <a:gd name="connsiteX9" fmla="*/ 698754 w 1644650"/>
                <a:gd name="connsiteY9" fmla="*/ 509439 h 624571"/>
                <a:gd name="connsiteX10" fmla="*/ 114542 w 1644650"/>
                <a:gd name="connsiteY10" fmla="*/ 509439 h 624571"/>
                <a:gd name="connsiteX11" fmla="*/ 0 w 1644650"/>
                <a:gd name="connsiteY11" fmla="*/ 394897 h 624571"/>
                <a:gd name="connsiteX12" fmla="*/ 0 w 1644650"/>
                <a:gd name="connsiteY12" fmla="*/ 114542 h 624571"/>
                <a:gd name="connsiteX13" fmla="*/ 114542 w 1644650"/>
                <a:gd name="connsiteY13" fmla="*/ 0 h 6245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644650" h="624571">
                  <a:moveTo>
                    <a:pt x="114542" y="0"/>
                  </a:moveTo>
                  <a:lnTo>
                    <a:pt x="1530108" y="0"/>
                  </a:lnTo>
                  <a:cubicBezTo>
                    <a:pt x="1593368" y="0"/>
                    <a:pt x="1644650" y="51282"/>
                    <a:pt x="1644650" y="114542"/>
                  </a:cubicBezTo>
                  <a:lnTo>
                    <a:pt x="1644650" y="394897"/>
                  </a:lnTo>
                  <a:cubicBezTo>
                    <a:pt x="1644650" y="458157"/>
                    <a:pt x="1593368" y="509439"/>
                    <a:pt x="1530108" y="509439"/>
                  </a:cubicBezTo>
                  <a:lnTo>
                    <a:pt x="945897" y="509439"/>
                  </a:lnTo>
                  <a:lnTo>
                    <a:pt x="939802" y="518837"/>
                  </a:lnTo>
                  <a:cubicBezTo>
                    <a:pt x="910564" y="552560"/>
                    <a:pt x="872023" y="588059"/>
                    <a:pt x="822325" y="624571"/>
                  </a:cubicBezTo>
                  <a:cubicBezTo>
                    <a:pt x="772628" y="588059"/>
                    <a:pt x="734087" y="552560"/>
                    <a:pt x="704848" y="518837"/>
                  </a:cubicBezTo>
                  <a:lnTo>
                    <a:pt x="698754" y="509439"/>
                  </a:lnTo>
                  <a:lnTo>
                    <a:pt x="114542" y="509439"/>
                  </a:lnTo>
                  <a:cubicBezTo>
                    <a:pt x="51282" y="509439"/>
                    <a:pt x="0" y="458157"/>
                    <a:pt x="0" y="394897"/>
                  </a:cubicBezTo>
                  <a:lnTo>
                    <a:pt x="0" y="114542"/>
                  </a:lnTo>
                  <a:cubicBezTo>
                    <a:pt x="0" y="51282"/>
                    <a:pt x="51282" y="0"/>
                    <a:pt x="114542" y="0"/>
                  </a:cubicBezTo>
                  <a:close/>
                </a:path>
              </a:pathLst>
            </a:custGeom>
            <a:solidFill>
              <a:schemeClr val="bg1"/>
            </a:solidFill>
            <a:ln>
              <a:noFill/>
            </a:ln>
            <a:effectLst>
              <a:outerShdw blurRad="254000" dist="38100" dir="5400000" sx="103000" sy="103000" algn="t" rotWithShape="0">
                <a:prstClr val="black">
                  <a:alpha val="10000"/>
                </a:prst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900" b="1">
                <a:solidFill>
                  <a:srgbClr val="64635F"/>
                </a:solidFill>
              </a:endParaRPr>
            </a:p>
          </p:txBody>
        </p:sp>
        <p:sp>
          <p:nvSpPr>
            <p:cNvPr id="20" name="文本框 19">
              <a:extLst>
                <a:ext uri="{FF2B5EF4-FFF2-40B4-BE49-F238E27FC236}">
                  <a16:creationId xmlns:a16="http://schemas.microsoft.com/office/drawing/2014/main" id="{96F0314C-A288-44A9-1660-59CFC7BE6785}"/>
                </a:ext>
              </a:extLst>
            </p:cNvPr>
            <p:cNvSpPr txBox="1"/>
            <p:nvPr/>
          </p:nvSpPr>
          <p:spPr>
            <a:xfrm>
              <a:off x="9224165" y="3337351"/>
              <a:ext cx="1413121" cy="307777"/>
            </a:xfrm>
            <a:prstGeom prst="rect">
              <a:avLst/>
            </a:prstGeom>
            <a:noFill/>
          </p:spPr>
          <p:txBody>
            <a:bodyPr wrap="square" rtlCol="0">
              <a:spAutoFit/>
            </a:bodyPr>
            <a:lstStyle/>
            <a:p>
              <a:pPr algn="ctr"/>
              <a:r>
                <a:rPr lang="en-US" altLang="zh-CN" sz="1400" b="1">
                  <a:solidFill>
                    <a:srgbClr val="686763"/>
                  </a:solidFill>
                </a:rPr>
                <a:t>pharetra</a:t>
              </a:r>
              <a:endParaRPr lang="zh-CN" altLang="en-US" sz="1400" b="1">
                <a:solidFill>
                  <a:srgbClr val="686763"/>
                </a:solidFill>
              </a:endParaRPr>
            </a:p>
          </p:txBody>
        </p:sp>
      </p:grpSp>
      <p:sp>
        <p:nvSpPr>
          <p:cNvPr id="21" name="文本框 20">
            <a:extLst>
              <a:ext uri="{FF2B5EF4-FFF2-40B4-BE49-F238E27FC236}">
                <a16:creationId xmlns:a16="http://schemas.microsoft.com/office/drawing/2014/main" id="{DD9585C1-72FF-0538-B08A-BD4215CD1423}"/>
              </a:ext>
            </a:extLst>
          </p:cNvPr>
          <p:cNvSpPr txBox="1"/>
          <p:nvPr/>
        </p:nvSpPr>
        <p:spPr>
          <a:xfrm>
            <a:off x="1336797" y="1710283"/>
            <a:ext cx="5503326" cy="954107"/>
          </a:xfrm>
          <a:prstGeom prst="rect">
            <a:avLst/>
          </a:prstGeom>
          <a:noFill/>
        </p:spPr>
        <p:txBody>
          <a:bodyPr wrap="square" rtlCol="0">
            <a:spAutoFit/>
          </a:bodyPr>
          <a:lstStyle/>
          <a:p>
            <a:r>
              <a:rPr lang="en-US" altLang="zh-CN" sz="2800">
                <a:solidFill>
                  <a:srgbClr val="64635F"/>
                </a:solidFill>
                <a:latin typeface="Jumble" panose="02000503000000020004" pitchFamily="2" charset="0"/>
              </a:rPr>
              <a:t>Power Your Point</a:t>
            </a:r>
          </a:p>
          <a:p>
            <a:r>
              <a:rPr lang="en-US" altLang="zh-CN" sz="2800">
                <a:solidFill>
                  <a:srgbClr val="FFC176"/>
                </a:solidFill>
                <a:latin typeface="Jumble" panose="02000503000000020004" pitchFamily="2" charset="0"/>
              </a:rPr>
              <a:t>Information</a:t>
            </a:r>
            <a:endParaRPr lang="zh-CN" altLang="en-US" sz="2800">
              <a:solidFill>
                <a:srgbClr val="FFC176"/>
              </a:solidFill>
              <a:latin typeface="Jumble" panose="02000503000000020004" pitchFamily="2" charset="0"/>
            </a:endParaRPr>
          </a:p>
        </p:txBody>
      </p:sp>
      <p:sp>
        <p:nvSpPr>
          <p:cNvPr id="22" name="文本框 21">
            <a:extLst>
              <a:ext uri="{FF2B5EF4-FFF2-40B4-BE49-F238E27FC236}">
                <a16:creationId xmlns:a16="http://schemas.microsoft.com/office/drawing/2014/main" id="{5CFFAB9A-CC9F-7272-D137-09BB37D55784}"/>
              </a:ext>
            </a:extLst>
          </p:cNvPr>
          <p:cNvSpPr txBox="1"/>
          <p:nvPr/>
        </p:nvSpPr>
        <p:spPr>
          <a:xfrm>
            <a:off x="1336797" y="1374378"/>
            <a:ext cx="5503326" cy="276999"/>
          </a:xfrm>
          <a:prstGeom prst="rect">
            <a:avLst/>
          </a:prstGeom>
          <a:noFill/>
        </p:spPr>
        <p:txBody>
          <a:bodyPr wrap="square" rtlCol="0">
            <a:spAutoFit/>
          </a:bodyPr>
          <a:lstStyle/>
          <a:p>
            <a:r>
              <a:rPr lang="en-US" altLang="zh-CN" sz="1200">
                <a:solidFill>
                  <a:srgbClr val="64635F"/>
                </a:solidFill>
                <a:latin typeface="Jumble" panose="02000503000000020004" pitchFamily="2" charset="0"/>
              </a:rPr>
              <a:t>your corporate name goes here</a:t>
            </a:r>
            <a:endParaRPr lang="zh-CN" altLang="en-US" sz="1200">
              <a:solidFill>
                <a:srgbClr val="FFC176"/>
              </a:solidFill>
              <a:latin typeface="Jumble" panose="02000503000000020004" pitchFamily="2" charset="0"/>
            </a:endParaRPr>
          </a:p>
        </p:txBody>
      </p:sp>
      <p:grpSp>
        <p:nvGrpSpPr>
          <p:cNvPr id="23" name="组合 22">
            <a:extLst>
              <a:ext uri="{FF2B5EF4-FFF2-40B4-BE49-F238E27FC236}">
                <a16:creationId xmlns:a16="http://schemas.microsoft.com/office/drawing/2014/main" id="{4A7A11A5-11BE-1A49-97D2-CA6D30B63286}"/>
              </a:ext>
            </a:extLst>
          </p:cNvPr>
          <p:cNvGrpSpPr/>
          <p:nvPr/>
        </p:nvGrpSpPr>
        <p:grpSpPr>
          <a:xfrm rot="20794979">
            <a:off x="7268052" y="-249575"/>
            <a:ext cx="1640840" cy="2190584"/>
            <a:chOff x="5278120" y="2385490"/>
            <a:chExt cx="1640840" cy="2190584"/>
          </a:xfrm>
        </p:grpSpPr>
        <p:grpSp>
          <p:nvGrpSpPr>
            <p:cNvPr id="24" name="组合 23">
              <a:extLst>
                <a:ext uri="{FF2B5EF4-FFF2-40B4-BE49-F238E27FC236}">
                  <a16:creationId xmlns:a16="http://schemas.microsoft.com/office/drawing/2014/main" id="{863199D9-8275-74DA-D09D-9F9CA672E7E8}"/>
                </a:ext>
              </a:extLst>
            </p:cNvPr>
            <p:cNvGrpSpPr/>
            <p:nvPr/>
          </p:nvGrpSpPr>
          <p:grpSpPr>
            <a:xfrm>
              <a:off x="5278120" y="2385490"/>
              <a:ext cx="1640840" cy="2190584"/>
              <a:chOff x="5278120" y="2385490"/>
              <a:chExt cx="1640840" cy="2190584"/>
            </a:xfrm>
          </p:grpSpPr>
          <p:sp>
            <p:nvSpPr>
              <p:cNvPr id="130" name="矩形: 圆角 129">
                <a:extLst>
                  <a:ext uri="{FF2B5EF4-FFF2-40B4-BE49-F238E27FC236}">
                    <a16:creationId xmlns:a16="http://schemas.microsoft.com/office/drawing/2014/main" id="{9FDE97CC-7F45-627E-956C-183B6EFDED11}"/>
                  </a:ext>
                </a:extLst>
              </p:cNvPr>
              <p:cNvSpPr/>
              <p:nvPr/>
            </p:nvSpPr>
            <p:spPr>
              <a:xfrm>
                <a:off x="5278120" y="2385490"/>
                <a:ext cx="1640840" cy="2190584"/>
              </a:xfrm>
              <a:prstGeom prst="roundRect">
                <a:avLst>
                  <a:gd name="adj" fmla="val 6821"/>
                </a:avLst>
              </a:prstGeom>
              <a:solidFill>
                <a:srgbClr val="FCFCF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1" name="矩形: 圆角 130">
                <a:extLst>
                  <a:ext uri="{FF2B5EF4-FFF2-40B4-BE49-F238E27FC236}">
                    <a16:creationId xmlns:a16="http://schemas.microsoft.com/office/drawing/2014/main" id="{4A7489AE-7A18-A3A2-95D5-EFE849E8B74A}"/>
                  </a:ext>
                </a:extLst>
              </p:cNvPr>
              <p:cNvSpPr/>
              <p:nvPr/>
            </p:nvSpPr>
            <p:spPr>
              <a:xfrm>
                <a:off x="5344160" y="2458720"/>
                <a:ext cx="1508760" cy="1648246"/>
              </a:xfrm>
              <a:prstGeom prst="roundRect">
                <a:avLst>
                  <a:gd name="adj" fmla="val 6821"/>
                </a:avLst>
              </a:prstGeom>
              <a:solidFill>
                <a:srgbClr val="F1DBC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5" name="任意多边形: 形状 24">
              <a:extLst>
                <a:ext uri="{FF2B5EF4-FFF2-40B4-BE49-F238E27FC236}">
                  <a16:creationId xmlns:a16="http://schemas.microsoft.com/office/drawing/2014/main" id="{EB917B3B-8ABC-3203-9F5F-A8F53E27383F}"/>
                </a:ext>
              </a:extLst>
            </p:cNvPr>
            <p:cNvSpPr/>
            <p:nvPr/>
          </p:nvSpPr>
          <p:spPr>
            <a:xfrm>
              <a:off x="5370513" y="4292209"/>
              <a:ext cx="139700" cy="51120"/>
            </a:xfrm>
            <a:custGeom>
              <a:avLst/>
              <a:gdLst>
                <a:gd name="connsiteX0" fmla="*/ 0 w 139700"/>
                <a:gd name="connsiteY0" fmla="*/ 30554 h 51120"/>
                <a:gd name="connsiteX1" fmla="*/ 44450 w 139700"/>
                <a:gd name="connsiteY1" fmla="*/ 391 h 51120"/>
                <a:gd name="connsiteX2" fmla="*/ 84137 w 139700"/>
                <a:gd name="connsiteY2" fmla="*/ 49604 h 51120"/>
                <a:gd name="connsiteX3" fmla="*/ 139700 w 139700"/>
                <a:gd name="connsiteY3" fmla="*/ 33729 h 51120"/>
              </a:gdLst>
              <a:ahLst/>
              <a:cxnLst>
                <a:cxn ang="0">
                  <a:pos x="connsiteX0" y="connsiteY0"/>
                </a:cxn>
                <a:cxn ang="0">
                  <a:pos x="connsiteX1" y="connsiteY1"/>
                </a:cxn>
                <a:cxn ang="0">
                  <a:pos x="connsiteX2" y="connsiteY2"/>
                </a:cxn>
                <a:cxn ang="0">
                  <a:pos x="connsiteX3" y="connsiteY3"/>
                </a:cxn>
              </a:cxnLst>
              <a:rect l="l" t="t" r="r" b="b"/>
              <a:pathLst>
                <a:path w="139700" h="51120">
                  <a:moveTo>
                    <a:pt x="0" y="30554"/>
                  </a:moveTo>
                  <a:cubicBezTo>
                    <a:pt x="15213" y="13885"/>
                    <a:pt x="30427" y="-2784"/>
                    <a:pt x="44450" y="391"/>
                  </a:cubicBezTo>
                  <a:cubicBezTo>
                    <a:pt x="58473" y="3566"/>
                    <a:pt x="68262" y="44048"/>
                    <a:pt x="84137" y="49604"/>
                  </a:cubicBezTo>
                  <a:cubicBezTo>
                    <a:pt x="100012" y="55160"/>
                    <a:pt x="119856" y="44444"/>
                    <a:pt x="139700" y="33729"/>
                  </a:cubicBezTo>
                </a:path>
              </a:pathLst>
            </a:custGeom>
            <a:noFill/>
            <a:ln cap="rnd">
              <a:solidFill>
                <a:srgbClr val="D7B795"/>
              </a:solid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任意多边形: 形状 25">
              <a:extLst>
                <a:ext uri="{FF2B5EF4-FFF2-40B4-BE49-F238E27FC236}">
                  <a16:creationId xmlns:a16="http://schemas.microsoft.com/office/drawing/2014/main" id="{545B9920-8ADB-012A-E8A8-38A926D2E0B9}"/>
                </a:ext>
              </a:extLst>
            </p:cNvPr>
            <p:cNvSpPr/>
            <p:nvPr/>
          </p:nvSpPr>
          <p:spPr>
            <a:xfrm>
              <a:off x="5483225" y="4405313"/>
              <a:ext cx="100013" cy="28575"/>
            </a:xfrm>
            <a:custGeom>
              <a:avLst/>
              <a:gdLst>
                <a:gd name="connsiteX0" fmla="*/ 0 w 100013"/>
                <a:gd name="connsiteY0" fmla="*/ 28575 h 28575"/>
                <a:gd name="connsiteX1" fmla="*/ 49213 w 100013"/>
                <a:gd name="connsiteY1" fmla="*/ 6350 h 28575"/>
                <a:gd name="connsiteX2" fmla="*/ 71438 w 100013"/>
                <a:gd name="connsiteY2" fmla="*/ 19050 h 28575"/>
                <a:gd name="connsiteX3" fmla="*/ 100013 w 100013"/>
                <a:gd name="connsiteY3" fmla="*/ 0 h 28575"/>
              </a:gdLst>
              <a:ahLst/>
              <a:cxnLst>
                <a:cxn ang="0">
                  <a:pos x="connsiteX0" y="connsiteY0"/>
                </a:cxn>
                <a:cxn ang="0">
                  <a:pos x="connsiteX1" y="connsiteY1"/>
                </a:cxn>
                <a:cxn ang="0">
                  <a:pos x="connsiteX2" y="connsiteY2"/>
                </a:cxn>
                <a:cxn ang="0">
                  <a:pos x="connsiteX3" y="connsiteY3"/>
                </a:cxn>
              </a:cxnLst>
              <a:rect l="l" t="t" r="r" b="b"/>
              <a:pathLst>
                <a:path w="100013" h="28575">
                  <a:moveTo>
                    <a:pt x="0" y="28575"/>
                  </a:moveTo>
                  <a:cubicBezTo>
                    <a:pt x="18653" y="18256"/>
                    <a:pt x="37307" y="7937"/>
                    <a:pt x="49213" y="6350"/>
                  </a:cubicBezTo>
                  <a:cubicBezTo>
                    <a:pt x="61119" y="4763"/>
                    <a:pt x="62971" y="20108"/>
                    <a:pt x="71438" y="19050"/>
                  </a:cubicBezTo>
                  <a:cubicBezTo>
                    <a:pt x="79905" y="17992"/>
                    <a:pt x="89959" y="8996"/>
                    <a:pt x="100013" y="0"/>
                  </a:cubicBezTo>
                </a:path>
              </a:pathLst>
            </a:custGeom>
            <a:noFill/>
            <a:ln cap="rnd">
              <a:solidFill>
                <a:srgbClr val="D7B795"/>
              </a:solid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任意多边形: 形状 26">
              <a:extLst>
                <a:ext uri="{FF2B5EF4-FFF2-40B4-BE49-F238E27FC236}">
                  <a16:creationId xmlns:a16="http://schemas.microsoft.com/office/drawing/2014/main" id="{3C336833-2B13-13FB-D005-35BBAFBA4403}"/>
                </a:ext>
              </a:extLst>
            </p:cNvPr>
            <p:cNvSpPr/>
            <p:nvPr/>
          </p:nvSpPr>
          <p:spPr>
            <a:xfrm>
              <a:off x="6627813" y="4289425"/>
              <a:ext cx="130175" cy="23890"/>
            </a:xfrm>
            <a:custGeom>
              <a:avLst/>
              <a:gdLst>
                <a:gd name="connsiteX0" fmla="*/ 0 w 130175"/>
                <a:gd name="connsiteY0" fmla="*/ 17463 h 23890"/>
                <a:gd name="connsiteX1" fmla="*/ 52387 w 130175"/>
                <a:gd name="connsiteY1" fmla="*/ 7938 h 23890"/>
                <a:gd name="connsiteX2" fmla="*/ 96837 w 130175"/>
                <a:gd name="connsiteY2" fmla="*/ 23813 h 23890"/>
                <a:gd name="connsiteX3" fmla="*/ 130175 w 130175"/>
                <a:gd name="connsiteY3" fmla="*/ 0 h 23890"/>
              </a:gdLst>
              <a:ahLst/>
              <a:cxnLst>
                <a:cxn ang="0">
                  <a:pos x="connsiteX0" y="connsiteY0"/>
                </a:cxn>
                <a:cxn ang="0">
                  <a:pos x="connsiteX1" y="connsiteY1"/>
                </a:cxn>
                <a:cxn ang="0">
                  <a:pos x="connsiteX2" y="connsiteY2"/>
                </a:cxn>
                <a:cxn ang="0">
                  <a:pos x="connsiteX3" y="connsiteY3"/>
                </a:cxn>
              </a:cxnLst>
              <a:rect l="l" t="t" r="r" b="b"/>
              <a:pathLst>
                <a:path w="130175" h="23890">
                  <a:moveTo>
                    <a:pt x="0" y="17463"/>
                  </a:moveTo>
                  <a:cubicBezTo>
                    <a:pt x="18124" y="12171"/>
                    <a:pt x="36248" y="6880"/>
                    <a:pt x="52387" y="7938"/>
                  </a:cubicBezTo>
                  <a:cubicBezTo>
                    <a:pt x="68526" y="8996"/>
                    <a:pt x="83872" y="25136"/>
                    <a:pt x="96837" y="23813"/>
                  </a:cubicBezTo>
                  <a:cubicBezTo>
                    <a:pt x="109802" y="22490"/>
                    <a:pt x="119988" y="11245"/>
                    <a:pt x="130175" y="0"/>
                  </a:cubicBezTo>
                </a:path>
              </a:pathLst>
            </a:custGeom>
            <a:noFill/>
            <a:ln cap="rnd">
              <a:solidFill>
                <a:srgbClr val="D7B795"/>
              </a:solid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任意多边形: 形状 27">
              <a:extLst>
                <a:ext uri="{FF2B5EF4-FFF2-40B4-BE49-F238E27FC236}">
                  <a16:creationId xmlns:a16="http://schemas.microsoft.com/office/drawing/2014/main" id="{EDE49828-5E54-A33B-2A96-671D417D8359}"/>
                </a:ext>
              </a:extLst>
            </p:cNvPr>
            <p:cNvSpPr/>
            <p:nvPr/>
          </p:nvSpPr>
          <p:spPr>
            <a:xfrm>
              <a:off x="6643688" y="4357430"/>
              <a:ext cx="162080" cy="71707"/>
            </a:xfrm>
            <a:custGeom>
              <a:avLst/>
              <a:gdLst>
                <a:gd name="connsiteX0" fmla="*/ 0 w 162080"/>
                <a:gd name="connsiteY0" fmla="*/ 58995 h 71707"/>
                <a:gd name="connsiteX1" fmla="*/ 55562 w 162080"/>
                <a:gd name="connsiteY1" fmla="*/ 33595 h 71707"/>
                <a:gd name="connsiteX2" fmla="*/ 115887 w 162080"/>
                <a:gd name="connsiteY2" fmla="*/ 71695 h 71707"/>
                <a:gd name="connsiteX3" fmla="*/ 161925 w 162080"/>
                <a:gd name="connsiteY3" fmla="*/ 28833 h 71707"/>
                <a:gd name="connsiteX4" fmla="*/ 130175 w 162080"/>
                <a:gd name="connsiteY4" fmla="*/ 258 h 71707"/>
                <a:gd name="connsiteX5" fmla="*/ 111125 w 162080"/>
                <a:gd name="connsiteY5" fmla="*/ 16133 h 71707"/>
                <a:gd name="connsiteX6" fmla="*/ 119062 w 162080"/>
                <a:gd name="connsiteY6" fmla="*/ 39945 h 717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2080" h="71707">
                  <a:moveTo>
                    <a:pt x="0" y="58995"/>
                  </a:moveTo>
                  <a:cubicBezTo>
                    <a:pt x="18124" y="45236"/>
                    <a:pt x="36248" y="31478"/>
                    <a:pt x="55562" y="33595"/>
                  </a:cubicBezTo>
                  <a:cubicBezTo>
                    <a:pt x="74876" y="35712"/>
                    <a:pt x="98160" y="72489"/>
                    <a:pt x="115887" y="71695"/>
                  </a:cubicBezTo>
                  <a:cubicBezTo>
                    <a:pt x="133614" y="70901"/>
                    <a:pt x="159544" y="40739"/>
                    <a:pt x="161925" y="28833"/>
                  </a:cubicBezTo>
                  <a:cubicBezTo>
                    <a:pt x="164306" y="16927"/>
                    <a:pt x="138642" y="2375"/>
                    <a:pt x="130175" y="258"/>
                  </a:cubicBezTo>
                  <a:cubicBezTo>
                    <a:pt x="121708" y="-1859"/>
                    <a:pt x="112977" y="9518"/>
                    <a:pt x="111125" y="16133"/>
                  </a:cubicBezTo>
                  <a:cubicBezTo>
                    <a:pt x="109273" y="22747"/>
                    <a:pt x="114167" y="31346"/>
                    <a:pt x="119062" y="39945"/>
                  </a:cubicBezTo>
                </a:path>
              </a:pathLst>
            </a:custGeom>
            <a:noFill/>
            <a:ln cap="rnd">
              <a:solidFill>
                <a:srgbClr val="D7B795"/>
              </a:solid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9" name="组合 28">
              <a:extLst>
                <a:ext uri="{FF2B5EF4-FFF2-40B4-BE49-F238E27FC236}">
                  <a16:creationId xmlns:a16="http://schemas.microsoft.com/office/drawing/2014/main" id="{78BE3547-352B-550E-9167-9F374A205DC7}"/>
                </a:ext>
              </a:extLst>
            </p:cNvPr>
            <p:cNvGrpSpPr>
              <a:grpSpLocks noChangeAspect="1"/>
            </p:cNvGrpSpPr>
            <p:nvPr/>
          </p:nvGrpSpPr>
          <p:grpSpPr>
            <a:xfrm>
              <a:off x="5556726" y="2670119"/>
              <a:ext cx="1083629" cy="1377450"/>
              <a:chOff x="8249765" y="3896452"/>
              <a:chExt cx="1180185" cy="1500186"/>
            </a:xfrm>
          </p:grpSpPr>
          <p:grpSp>
            <p:nvGrpSpPr>
              <p:cNvPr id="31" name="图形 457">
                <a:extLst>
                  <a:ext uri="{FF2B5EF4-FFF2-40B4-BE49-F238E27FC236}">
                    <a16:creationId xmlns:a16="http://schemas.microsoft.com/office/drawing/2014/main" id="{834A6475-9F8E-3323-C612-56AC14C362D4}"/>
                  </a:ext>
                </a:extLst>
              </p:cNvPr>
              <p:cNvGrpSpPr/>
              <p:nvPr/>
            </p:nvGrpSpPr>
            <p:grpSpPr>
              <a:xfrm>
                <a:off x="8334077" y="3941072"/>
                <a:ext cx="1042379" cy="253492"/>
                <a:chOff x="8702393" y="3672379"/>
                <a:chExt cx="1042379" cy="253492"/>
              </a:xfrm>
              <a:solidFill>
                <a:srgbClr val="1B1C1E"/>
              </a:solidFill>
            </p:grpSpPr>
            <p:sp>
              <p:nvSpPr>
                <p:cNvPr id="128" name="任意多边形: 形状 127">
                  <a:extLst>
                    <a:ext uri="{FF2B5EF4-FFF2-40B4-BE49-F238E27FC236}">
                      <a16:creationId xmlns:a16="http://schemas.microsoft.com/office/drawing/2014/main" id="{463ABC88-6F19-BA09-22DB-D3ACDCA79D36}"/>
                    </a:ext>
                  </a:extLst>
                </p:cNvPr>
                <p:cNvSpPr/>
                <p:nvPr/>
              </p:nvSpPr>
              <p:spPr>
                <a:xfrm>
                  <a:off x="8702393" y="3672379"/>
                  <a:ext cx="227343" cy="253492"/>
                </a:xfrm>
                <a:custGeom>
                  <a:avLst/>
                  <a:gdLst>
                    <a:gd name="connsiteX0" fmla="*/ 227344 w 227343"/>
                    <a:gd name="connsiteY0" fmla="*/ 84920 h 253492"/>
                    <a:gd name="connsiteX1" fmla="*/ 88279 w 227343"/>
                    <a:gd name="connsiteY1" fmla="*/ 1100 h 253492"/>
                    <a:gd name="connsiteX2" fmla="*/ 56846 w 227343"/>
                    <a:gd name="connsiteY2" fmla="*/ 236368 h 253492"/>
                    <a:gd name="connsiteX3" fmla="*/ 227344 w 227343"/>
                    <a:gd name="connsiteY3" fmla="*/ 84920 h 253492"/>
                  </a:gdLst>
                  <a:ahLst/>
                  <a:cxnLst>
                    <a:cxn ang="0">
                      <a:pos x="connsiteX0" y="connsiteY0"/>
                    </a:cxn>
                    <a:cxn ang="0">
                      <a:pos x="connsiteX1" y="connsiteY1"/>
                    </a:cxn>
                    <a:cxn ang="0">
                      <a:pos x="connsiteX2" y="connsiteY2"/>
                    </a:cxn>
                    <a:cxn ang="0">
                      <a:pos x="connsiteX3" y="connsiteY3"/>
                    </a:cxn>
                  </a:cxnLst>
                  <a:rect l="l" t="t" r="r" b="b"/>
                  <a:pathLst>
                    <a:path w="227343" h="253492">
                      <a:moveTo>
                        <a:pt x="227344" y="84920"/>
                      </a:moveTo>
                      <a:cubicBezTo>
                        <a:pt x="227344" y="84920"/>
                        <a:pt x="176861" y="-11282"/>
                        <a:pt x="88279" y="1100"/>
                      </a:cubicBezTo>
                      <a:cubicBezTo>
                        <a:pt x="-304" y="13483"/>
                        <a:pt x="-41261" y="154453"/>
                        <a:pt x="56846" y="236368"/>
                      </a:cubicBezTo>
                      <a:cubicBezTo>
                        <a:pt x="155906" y="317330"/>
                        <a:pt x="227344" y="84920"/>
                        <a:pt x="227344" y="84920"/>
                      </a:cubicBezTo>
                      <a:close/>
                    </a:path>
                  </a:pathLst>
                </a:custGeom>
                <a:solidFill>
                  <a:srgbClr val="686763"/>
                </a:solidFill>
                <a:ln w="9525" cap="flat">
                  <a:noFill/>
                  <a:prstDash val="solid"/>
                  <a:miter/>
                </a:ln>
              </p:spPr>
              <p:txBody>
                <a:bodyPr rtlCol="0" anchor="ctr"/>
                <a:lstStyle/>
                <a:p>
                  <a:endParaRPr lang="zh-CN" altLang="en-US"/>
                </a:p>
              </p:txBody>
            </p:sp>
            <p:sp>
              <p:nvSpPr>
                <p:cNvPr id="129" name="任意多边形: 形状 128">
                  <a:extLst>
                    <a:ext uri="{FF2B5EF4-FFF2-40B4-BE49-F238E27FC236}">
                      <a16:creationId xmlns:a16="http://schemas.microsoft.com/office/drawing/2014/main" id="{648E68D2-F04B-F18B-9485-539C2E67CA4B}"/>
                    </a:ext>
                  </a:extLst>
                </p:cNvPr>
                <p:cNvSpPr/>
                <p:nvPr/>
              </p:nvSpPr>
              <p:spPr>
                <a:xfrm>
                  <a:off x="9517429" y="3672379"/>
                  <a:ext cx="227343" cy="253492"/>
                </a:xfrm>
                <a:custGeom>
                  <a:avLst/>
                  <a:gdLst>
                    <a:gd name="connsiteX0" fmla="*/ 0 w 227343"/>
                    <a:gd name="connsiteY0" fmla="*/ 84920 h 253492"/>
                    <a:gd name="connsiteX1" fmla="*/ 139065 w 227343"/>
                    <a:gd name="connsiteY1" fmla="*/ 1100 h 253492"/>
                    <a:gd name="connsiteX2" fmla="*/ 170498 w 227343"/>
                    <a:gd name="connsiteY2" fmla="*/ 236368 h 253492"/>
                    <a:gd name="connsiteX3" fmla="*/ 0 w 227343"/>
                    <a:gd name="connsiteY3" fmla="*/ 84920 h 253492"/>
                  </a:gdLst>
                  <a:ahLst/>
                  <a:cxnLst>
                    <a:cxn ang="0">
                      <a:pos x="connsiteX0" y="connsiteY0"/>
                    </a:cxn>
                    <a:cxn ang="0">
                      <a:pos x="connsiteX1" y="connsiteY1"/>
                    </a:cxn>
                    <a:cxn ang="0">
                      <a:pos x="connsiteX2" y="connsiteY2"/>
                    </a:cxn>
                    <a:cxn ang="0">
                      <a:pos x="connsiteX3" y="connsiteY3"/>
                    </a:cxn>
                  </a:cxnLst>
                  <a:rect l="l" t="t" r="r" b="b"/>
                  <a:pathLst>
                    <a:path w="227343" h="253492">
                      <a:moveTo>
                        <a:pt x="0" y="84920"/>
                      </a:moveTo>
                      <a:cubicBezTo>
                        <a:pt x="0" y="84920"/>
                        <a:pt x="50483" y="-11282"/>
                        <a:pt x="139065" y="1100"/>
                      </a:cubicBezTo>
                      <a:cubicBezTo>
                        <a:pt x="227648" y="13483"/>
                        <a:pt x="268605" y="154453"/>
                        <a:pt x="170498" y="236368"/>
                      </a:cubicBezTo>
                      <a:cubicBezTo>
                        <a:pt x="71438" y="317330"/>
                        <a:pt x="0" y="84920"/>
                        <a:pt x="0" y="84920"/>
                      </a:cubicBezTo>
                      <a:close/>
                    </a:path>
                  </a:pathLst>
                </a:custGeom>
                <a:solidFill>
                  <a:srgbClr val="686763"/>
                </a:solidFill>
                <a:ln w="9525" cap="flat">
                  <a:noFill/>
                  <a:prstDash val="solid"/>
                  <a:miter/>
                </a:ln>
              </p:spPr>
              <p:txBody>
                <a:bodyPr rtlCol="0" anchor="ctr"/>
                <a:lstStyle/>
                <a:p>
                  <a:endParaRPr lang="zh-CN" altLang="en-US"/>
                </a:p>
              </p:txBody>
            </p:sp>
          </p:grpSp>
          <p:sp>
            <p:nvSpPr>
              <p:cNvPr id="32" name="任意多边形: 形状 31">
                <a:extLst>
                  <a:ext uri="{FF2B5EF4-FFF2-40B4-BE49-F238E27FC236}">
                    <a16:creationId xmlns:a16="http://schemas.microsoft.com/office/drawing/2014/main" id="{03F42B14-9725-7681-6A95-07B53B7FBC8C}"/>
                  </a:ext>
                </a:extLst>
              </p:cNvPr>
              <p:cNvSpPr/>
              <p:nvPr/>
            </p:nvSpPr>
            <p:spPr>
              <a:xfrm>
                <a:off x="8427118" y="5239720"/>
                <a:ext cx="327285" cy="135865"/>
              </a:xfrm>
              <a:custGeom>
                <a:avLst/>
                <a:gdLst>
                  <a:gd name="connsiteX0" fmla="*/ 326708 w 327285"/>
                  <a:gd name="connsiteY0" fmla="*/ 128345 h 135865"/>
                  <a:gd name="connsiteX1" fmla="*/ 0 w 327285"/>
                  <a:gd name="connsiteY1" fmla="*/ 114057 h 135865"/>
                  <a:gd name="connsiteX2" fmla="*/ 249555 w 327285"/>
                  <a:gd name="connsiteY2" fmla="*/ 3568 h 135865"/>
                  <a:gd name="connsiteX3" fmla="*/ 326708 w 327285"/>
                  <a:gd name="connsiteY3" fmla="*/ 128345 h 135865"/>
                </a:gdLst>
                <a:ahLst/>
                <a:cxnLst>
                  <a:cxn ang="0">
                    <a:pos x="connsiteX0" y="connsiteY0"/>
                  </a:cxn>
                  <a:cxn ang="0">
                    <a:pos x="connsiteX1" y="connsiteY1"/>
                  </a:cxn>
                  <a:cxn ang="0">
                    <a:pos x="connsiteX2" y="connsiteY2"/>
                  </a:cxn>
                  <a:cxn ang="0">
                    <a:pos x="connsiteX3" y="connsiteY3"/>
                  </a:cxn>
                </a:cxnLst>
                <a:rect l="l" t="t" r="r" b="b"/>
                <a:pathLst>
                  <a:path w="327285" h="135865">
                    <a:moveTo>
                      <a:pt x="326708" y="128345"/>
                    </a:moveTo>
                    <a:cubicBezTo>
                      <a:pt x="233363" y="135012"/>
                      <a:pt x="109538" y="146443"/>
                      <a:pt x="0" y="114057"/>
                    </a:cubicBezTo>
                    <a:cubicBezTo>
                      <a:pt x="31433" y="90245"/>
                      <a:pt x="188595" y="-21198"/>
                      <a:pt x="249555" y="3568"/>
                    </a:cubicBezTo>
                    <a:cubicBezTo>
                      <a:pt x="330517" y="36905"/>
                      <a:pt x="328613" y="113105"/>
                      <a:pt x="326708" y="128345"/>
                    </a:cubicBezTo>
                    <a:close/>
                  </a:path>
                </a:pathLst>
              </a:custGeom>
              <a:solidFill>
                <a:srgbClr val="FFC176"/>
              </a:solidFill>
              <a:ln w="9525" cap="flat">
                <a:noFill/>
                <a:prstDash val="solid"/>
                <a:miter/>
              </a:ln>
            </p:spPr>
            <p:txBody>
              <a:bodyPr rtlCol="0" anchor="ctr"/>
              <a:lstStyle/>
              <a:p>
                <a:endParaRPr lang="zh-CN" altLang="en-US"/>
              </a:p>
            </p:txBody>
          </p:sp>
          <p:sp>
            <p:nvSpPr>
              <p:cNvPr id="33" name="任意多边形: 形状 32">
                <a:extLst>
                  <a:ext uri="{FF2B5EF4-FFF2-40B4-BE49-F238E27FC236}">
                    <a16:creationId xmlns:a16="http://schemas.microsoft.com/office/drawing/2014/main" id="{89C5176A-5E85-B6EB-3B19-B20A91BA9EB9}"/>
                  </a:ext>
                </a:extLst>
              </p:cNvPr>
              <p:cNvSpPr/>
              <p:nvPr/>
            </p:nvSpPr>
            <p:spPr>
              <a:xfrm>
                <a:off x="8924043" y="5239488"/>
                <a:ext cx="326987" cy="136443"/>
              </a:xfrm>
              <a:custGeom>
                <a:avLst/>
                <a:gdLst>
                  <a:gd name="connsiteX0" fmla="*/ 326987 w 326987"/>
                  <a:gd name="connsiteY0" fmla="*/ 114289 h 136443"/>
                  <a:gd name="connsiteX1" fmla="*/ 280 w 326987"/>
                  <a:gd name="connsiteY1" fmla="*/ 128577 h 136443"/>
                  <a:gd name="connsiteX2" fmla="*/ 77432 w 326987"/>
                  <a:gd name="connsiteY2" fmla="*/ 3799 h 136443"/>
                  <a:gd name="connsiteX3" fmla="*/ 326987 w 326987"/>
                  <a:gd name="connsiteY3" fmla="*/ 114289 h 136443"/>
                </a:gdLst>
                <a:ahLst/>
                <a:cxnLst>
                  <a:cxn ang="0">
                    <a:pos x="connsiteX0" y="connsiteY0"/>
                  </a:cxn>
                  <a:cxn ang="0">
                    <a:pos x="connsiteX1" y="connsiteY1"/>
                  </a:cxn>
                  <a:cxn ang="0">
                    <a:pos x="connsiteX2" y="connsiteY2"/>
                  </a:cxn>
                  <a:cxn ang="0">
                    <a:pos x="connsiteX3" y="connsiteY3"/>
                  </a:cxn>
                </a:cxnLst>
                <a:rect l="l" t="t" r="r" b="b"/>
                <a:pathLst>
                  <a:path w="326987" h="136443">
                    <a:moveTo>
                      <a:pt x="326987" y="114289"/>
                    </a:moveTo>
                    <a:cubicBezTo>
                      <a:pt x="217450" y="147627"/>
                      <a:pt x="94577" y="135244"/>
                      <a:pt x="280" y="128577"/>
                    </a:cubicBezTo>
                    <a:cubicBezTo>
                      <a:pt x="-673" y="113337"/>
                      <a:pt x="-3530" y="38089"/>
                      <a:pt x="77432" y="3799"/>
                    </a:cubicBezTo>
                    <a:cubicBezTo>
                      <a:pt x="139345" y="-21918"/>
                      <a:pt x="295555" y="90477"/>
                      <a:pt x="326987" y="114289"/>
                    </a:cubicBezTo>
                    <a:close/>
                  </a:path>
                </a:pathLst>
              </a:custGeom>
              <a:solidFill>
                <a:srgbClr val="FFC176"/>
              </a:solidFill>
              <a:ln w="9525" cap="flat">
                <a:noFill/>
                <a:prstDash val="solid"/>
                <a:miter/>
              </a:ln>
            </p:spPr>
            <p:txBody>
              <a:bodyPr rtlCol="0" anchor="ctr"/>
              <a:lstStyle/>
              <a:p>
                <a:endParaRPr lang="zh-CN" altLang="en-US"/>
              </a:p>
            </p:txBody>
          </p:sp>
          <p:sp>
            <p:nvSpPr>
              <p:cNvPr id="34" name="任意多边形: 形状 33">
                <a:extLst>
                  <a:ext uri="{FF2B5EF4-FFF2-40B4-BE49-F238E27FC236}">
                    <a16:creationId xmlns:a16="http://schemas.microsoft.com/office/drawing/2014/main" id="{323152EF-063C-A569-AEE7-91B272E8825F}"/>
                  </a:ext>
                </a:extLst>
              </p:cNvPr>
              <p:cNvSpPr/>
              <p:nvPr/>
            </p:nvSpPr>
            <p:spPr>
              <a:xfrm>
                <a:off x="8249765" y="3897404"/>
                <a:ext cx="1180185" cy="1470659"/>
              </a:xfrm>
              <a:custGeom>
                <a:avLst/>
                <a:gdLst>
                  <a:gd name="connsiteX0" fmla="*/ 1002218 w 1180185"/>
                  <a:gd name="connsiteY0" fmla="*/ 1456373 h 1470659"/>
                  <a:gd name="connsiteX1" fmla="*/ 1002218 w 1180185"/>
                  <a:gd name="connsiteY1" fmla="*/ 1456373 h 1470659"/>
                  <a:gd name="connsiteX2" fmla="*/ 753615 w 1180185"/>
                  <a:gd name="connsiteY2" fmla="*/ 1345883 h 1470659"/>
                  <a:gd name="connsiteX3" fmla="*/ 676463 w 1180185"/>
                  <a:gd name="connsiteY3" fmla="*/ 1470660 h 1470659"/>
                  <a:gd name="connsiteX4" fmla="*/ 608835 w 1180185"/>
                  <a:gd name="connsiteY4" fmla="*/ 1467803 h 1470659"/>
                  <a:gd name="connsiteX5" fmla="*/ 590738 w 1180185"/>
                  <a:gd name="connsiteY5" fmla="*/ 1467803 h 1470659"/>
                  <a:gd name="connsiteX6" fmla="*/ 572640 w 1180185"/>
                  <a:gd name="connsiteY6" fmla="*/ 1467803 h 1470659"/>
                  <a:gd name="connsiteX7" fmla="*/ 505012 w 1180185"/>
                  <a:gd name="connsiteY7" fmla="*/ 1470660 h 1470659"/>
                  <a:gd name="connsiteX8" fmla="*/ 427860 w 1180185"/>
                  <a:gd name="connsiteY8" fmla="*/ 1345883 h 1470659"/>
                  <a:gd name="connsiteX9" fmla="*/ 178305 w 1180185"/>
                  <a:gd name="connsiteY9" fmla="*/ 1456373 h 1470659"/>
                  <a:gd name="connsiteX10" fmla="*/ 40193 w 1180185"/>
                  <a:gd name="connsiteY10" fmla="*/ 713423 h 1470659"/>
                  <a:gd name="connsiteX11" fmla="*/ 51623 w 1180185"/>
                  <a:gd name="connsiteY11" fmla="*/ 643890 h 1470659"/>
                  <a:gd name="connsiteX12" fmla="*/ 67815 w 1180185"/>
                  <a:gd name="connsiteY12" fmla="*/ 560070 h 1470659"/>
                  <a:gd name="connsiteX13" fmla="*/ 78293 w 1180185"/>
                  <a:gd name="connsiteY13" fmla="*/ 513398 h 1470659"/>
                  <a:gd name="connsiteX14" fmla="*/ 117345 w 1180185"/>
                  <a:gd name="connsiteY14" fmla="*/ 384810 h 1470659"/>
                  <a:gd name="connsiteX15" fmla="*/ 590738 w 1180185"/>
                  <a:gd name="connsiteY15" fmla="*/ 0 h 1470659"/>
                  <a:gd name="connsiteX16" fmla="*/ 1064130 w 1180185"/>
                  <a:gd name="connsiteY16" fmla="*/ 384810 h 1470659"/>
                  <a:gd name="connsiteX17" fmla="*/ 1103183 w 1180185"/>
                  <a:gd name="connsiteY17" fmla="*/ 513398 h 1470659"/>
                  <a:gd name="connsiteX18" fmla="*/ 1113660 w 1180185"/>
                  <a:gd name="connsiteY18" fmla="*/ 560070 h 1470659"/>
                  <a:gd name="connsiteX19" fmla="*/ 1129853 w 1180185"/>
                  <a:gd name="connsiteY19" fmla="*/ 643890 h 1470659"/>
                  <a:gd name="connsiteX20" fmla="*/ 1141283 w 1180185"/>
                  <a:gd name="connsiteY20" fmla="*/ 713423 h 1470659"/>
                  <a:gd name="connsiteX21" fmla="*/ 1141283 w 1180185"/>
                  <a:gd name="connsiteY21" fmla="*/ 713423 h 1470659"/>
                  <a:gd name="connsiteX22" fmla="*/ 1002218 w 1180185"/>
                  <a:gd name="connsiteY22" fmla="*/ 1456373 h 14706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180185" h="1470659">
                    <a:moveTo>
                      <a:pt x="1002218" y="1456373"/>
                    </a:moveTo>
                    <a:lnTo>
                      <a:pt x="1002218" y="1456373"/>
                    </a:lnTo>
                    <a:cubicBezTo>
                      <a:pt x="970785" y="1432560"/>
                      <a:pt x="813622" y="1321118"/>
                      <a:pt x="753615" y="1345883"/>
                    </a:cubicBezTo>
                    <a:cubicBezTo>
                      <a:pt x="672653" y="1380173"/>
                      <a:pt x="674558" y="1455420"/>
                      <a:pt x="676463" y="1470660"/>
                    </a:cubicBezTo>
                    <a:cubicBezTo>
                      <a:pt x="651697" y="1468755"/>
                      <a:pt x="628838" y="1467803"/>
                      <a:pt x="608835" y="1467803"/>
                    </a:cubicBezTo>
                    <a:cubicBezTo>
                      <a:pt x="603120" y="1467803"/>
                      <a:pt x="597405" y="1467803"/>
                      <a:pt x="590738" y="1467803"/>
                    </a:cubicBezTo>
                    <a:cubicBezTo>
                      <a:pt x="585023" y="1467803"/>
                      <a:pt x="579308" y="1467803"/>
                      <a:pt x="572640" y="1467803"/>
                    </a:cubicBezTo>
                    <a:cubicBezTo>
                      <a:pt x="552638" y="1467803"/>
                      <a:pt x="529778" y="1468755"/>
                      <a:pt x="505012" y="1470660"/>
                    </a:cubicBezTo>
                    <a:cubicBezTo>
                      <a:pt x="505965" y="1455420"/>
                      <a:pt x="508823" y="1380173"/>
                      <a:pt x="427860" y="1345883"/>
                    </a:cubicBezTo>
                    <a:cubicBezTo>
                      <a:pt x="366900" y="1320165"/>
                      <a:pt x="210690" y="1432560"/>
                      <a:pt x="178305" y="1456373"/>
                    </a:cubicBezTo>
                    <a:cubicBezTo>
                      <a:pt x="-1717" y="1402080"/>
                      <a:pt x="-40770" y="1228725"/>
                      <a:pt x="40193" y="713423"/>
                    </a:cubicBezTo>
                    <a:cubicBezTo>
                      <a:pt x="44003" y="690563"/>
                      <a:pt x="47812" y="667703"/>
                      <a:pt x="51623" y="643890"/>
                    </a:cubicBezTo>
                    <a:cubicBezTo>
                      <a:pt x="56385" y="614363"/>
                      <a:pt x="62100" y="586740"/>
                      <a:pt x="67815" y="560070"/>
                    </a:cubicBezTo>
                    <a:cubicBezTo>
                      <a:pt x="71625" y="543878"/>
                      <a:pt x="75435" y="528638"/>
                      <a:pt x="78293" y="513398"/>
                    </a:cubicBezTo>
                    <a:cubicBezTo>
                      <a:pt x="89723" y="466725"/>
                      <a:pt x="103058" y="423863"/>
                      <a:pt x="117345" y="384810"/>
                    </a:cubicBezTo>
                    <a:cubicBezTo>
                      <a:pt x="224978" y="89535"/>
                      <a:pt x="406905" y="1905"/>
                      <a:pt x="590738" y="0"/>
                    </a:cubicBezTo>
                    <a:cubicBezTo>
                      <a:pt x="774570" y="1905"/>
                      <a:pt x="955545" y="89535"/>
                      <a:pt x="1064130" y="384810"/>
                    </a:cubicBezTo>
                    <a:cubicBezTo>
                      <a:pt x="1078418" y="423863"/>
                      <a:pt x="1091753" y="466725"/>
                      <a:pt x="1103183" y="513398"/>
                    </a:cubicBezTo>
                    <a:cubicBezTo>
                      <a:pt x="1106993" y="528638"/>
                      <a:pt x="1110803" y="543878"/>
                      <a:pt x="1113660" y="560070"/>
                    </a:cubicBezTo>
                    <a:cubicBezTo>
                      <a:pt x="1119375" y="586740"/>
                      <a:pt x="1125090" y="614363"/>
                      <a:pt x="1129853" y="643890"/>
                    </a:cubicBezTo>
                    <a:cubicBezTo>
                      <a:pt x="1133663" y="667703"/>
                      <a:pt x="1137472" y="690563"/>
                      <a:pt x="1141283" y="713423"/>
                    </a:cubicBezTo>
                    <a:lnTo>
                      <a:pt x="1141283" y="713423"/>
                    </a:lnTo>
                    <a:cubicBezTo>
                      <a:pt x="1220340" y="1227773"/>
                      <a:pt x="1181288" y="1402080"/>
                      <a:pt x="1002218" y="1456373"/>
                    </a:cubicBezTo>
                    <a:close/>
                  </a:path>
                </a:pathLst>
              </a:custGeom>
              <a:solidFill>
                <a:srgbClr val="F7EDE1"/>
              </a:solidFill>
              <a:ln w="9525" cap="flat">
                <a:noFill/>
                <a:prstDash val="solid"/>
                <a:miter/>
              </a:ln>
            </p:spPr>
            <p:txBody>
              <a:bodyPr rtlCol="0" anchor="ctr"/>
              <a:lstStyle/>
              <a:p>
                <a:endParaRPr lang="zh-CN" altLang="en-US"/>
              </a:p>
            </p:txBody>
          </p:sp>
          <p:grpSp>
            <p:nvGrpSpPr>
              <p:cNvPr id="35" name="图形 457">
                <a:extLst>
                  <a:ext uri="{FF2B5EF4-FFF2-40B4-BE49-F238E27FC236}">
                    <a16:creationId xmlns:a16="http://schemas.microsoft.com/office/drawing/2014/main" id="{ADE99B81-4FDE-F6DD-8239-8A1BE8FFF9E0}"/>
                  </a:ext>
                </a:extLst>
              </p:cNvPr>
              <p:cNvGrpSpPr/>
              <p:nvPr/>
            </p:nvGrpSpPr>
            <p:grpSpPr>
              <a:xfrm>
                <a:off x="8565231" y="4259355"/>
                <a:ext cx="569595" cy="287714"/>
                <a:chOff x="8933547" y="3990662"/>
                <a:chExt cx="569595" cy="287714"/>
              </a:xfrm>
            </p:grpSpPr>
            <p:grpSp>
              <p:nvGrpSpPr>
                <p:cNvPr id="120" name="图形 457">
                  <a:extLst>
                    <a:ext uri="{FF2B5EF4-FFF2-40B4-BE49-F238E27FC236}">
                      <a16:creationId xmlns:a16="http://schemas.microsoft.com/office/drawing/2014/main" id="{9A30794B-9090-092A-1AFD-39A4E51712C6}"/>
                    </a:ext>
                  </a:extLst>
                </p:cNvPr>
                <p:cNvGrpSpPr/>
                <p:nvPr/>
              </p:nvGrpSpPr>
              <p:grpSpPr>
                <a:xfrm>
                  <a:off x="9117379" y="4107559"/>
                  <a:ext cx="201929" cy="136467"/>
                  <a:chOff x="9117379" y="4107559"/>
                  <a:chExt cx="201929" cy="136467"/>
                </a:xfrm>
              </p:grpSpPr>
              <p:sp>
                <p:nvSpPr>
                  <p:cNvPr id="125" name="任意多边形: 形状 124">
                    <a:extLst>
                      <a:ext uri="{FF2B5EF4-FFF2-40B4-BE49-F238E27FC236}">
                        <a16:creationId xmlns:a16="http://schemas.microsoft.com/office/drawing/2014/main" id="{F163B63B-E026-7720-690D-A655F7CE2842}"/>
                      </a:ext>
                    </a:extLst>
                  </p:cNvPr>
                  <p:cNvSpPr/>
                  <p:nvPr/>
                </p:nvSpPr>
                <p:spPr>
                  <a:xfrm>
                    <a:off x="9158705" y="4107559"/>
                    <a:ext cx="118883" cy="60449"/>
                  </a:xfrm>
                  <a:custGeom>
                    <a:avLst/>
                    <a:gdLst>
                      <a:gd name="connsiteX0" fmla="*/ 19634 w 118883"/>
                      <a:gd name="connsiteY0" fmla="*/ 260 h 60449"/>
                      <a:gd name="connsiteX1" fmla="*/ 4394 w 118883"/>
                      <a:gd name="connsiteY1" fmla="*/ 32645 h 60449"/>
                      <a:gd name="connsiteX2" fmla="*/ 56782 w 118883"/>
                      <a:gd name="connsiteY2" fmla="*/ 60267 h 60449"/>
                      <a:gd name="connsiteX3" fmla="*/ 114884 w 118883"/>
                      <a:gd name="connsiteY3" fmla="*/ 33597 h 60449"/>
                      <a:gd name="connsiteX4" fmla="*/ 100597 w 118883"/>
                      <a:gd name="connsiteY4" fmla="*/ 2165 h 60449"/>
                      <a:gd name="connsiteX5" fmla="*/ 19634 w 118883"/>
                      <a:gd name="connsiteY5" fmla="*/ 260 h 604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883" h="60449">
                        <a:moveTo>
                          <a:pt x="19634" y="260"/>
                        </a:moveTo>
                        <a:cubicBezTo>
                          <a:pt x="3442" y="1212"/>
                          <a:pt x="-6083" y="19310"/>
                          <a:pt x="4394" y="32645"/>
                        </a:cubicBezTo>
                        <a:cubicBezTo>
                          <a:pt x="14871" y="45980"/>
                          <a:pt x="31064" y="58362"/>
                          <a:pt x="56782" y="60267"/>
                        </a:cubicBezTo>
                        <a:cubicBezTo>
                          <a:pt x="84404" y="62172"/>
                          <a:pt x="103454" y="48837"/>
                          <a:pt x="114884" y="33597"/>
                        </a:cubicBezTo>
                        <a:cubicBezTo>
                          <a:pt x="124409" y="21215"/>
                          <a:pt x="115836" y="3117"/>
                          <a:pt x="100597" y="2165"/>
                        </a:cubicBezTo>
                        <a:cubicBezTo>
                          <a:pt x="77737" y="1212"/>
                          <a:pt x="47257" y="-693"/>
                          <a:pt x="19634" y="260"/>
                        </a:cubicBezTo>
                        <a:close/>
                      </a:path>
                    </a:pathLst>
                  </a:custGeom>
                  <a:solidFill>
                    <a:srgbClr val="686763"/>
                  </a:solidFill>
                  <a:ln w="13085" cap="flat">
                    <a:solidFill>
                      <a:srgbClr val="686763"/>
                    </a:solidFill>
                    <a:prstDash val="solid"/>
                    <a:miter/>
                  </a:ln>
                </p:spPr>
                <p:txBody>
                  <a:bodyPr rtlCol="0" anchor="ctr"/>
                  <a:lstStyle/>
                  <a:p>
                    <a:endParaRPr lang="zh-CN" altLang="en-US"/>
                  </a:p>
                </p:txBody>
              </p:sp>
              <p:sp>
                <p:nvSpPr>
                  <p:cNvPr id="126" name="任意多边形: 形状 125">
                    <a:extLst>
                      <a:ext uri="{FF2B5EF4-FFF2-40B4-BE49-F238E27FC236}">
                        <a16:creationId xmlns:a16="http://schemas.microsoft.com/office/drawing/2014/main" id="{0CF667E0-E41C-E52A-4F80-B13AA843717C}"/>
                      </a:ext>
                    </a:extLst>
                  </p:cNvPr>
                  <p:cNvSpPr/>
                  <p:nvPr/>
                </p:nvSpPr>
                <p:spPr>
                  <a:xfrm>
                    <a:off x="9117379" y="4167827"/>
                    <a:ext cx="105041" cy="68427"/>
                  </a:xfrm>
                  <a:custGeom>
                    <a:avLst/>
                    <a:gdLst>
                      <a:gd name="connsiteX0" fmla="*/ 103822 w 105041"/>
                      <a:gd name="connsiteY0" fmla="*/ 0 h 68427"/>
                      <a:gd name="connsiteX1" fmla="*/ 104775 w 105041"/>
                      <a:gd name="connsiteY1" fmla="*/ 43815 h 68427"/>
                      <a:gd name="connsiteX2" fmla="*/ 0 w 105041"/>
                      <a:gd name="connsiteY2" fmla="*/ 67628 h 68427"/>
                    </a:gdLst>
                    <a:ahLst/>
                    <a:cxnLst>
                      <a:cxn ang="0">
                        <a:pos x="connsiteX0" y="connsiteY0"/>
                      </a:cxn>
                      <a:cxn ang="0">
                        <a:pos x="connsiteX1" y="connsiteY1"/>
                      </a:cxn>
                      <a:cxn ang="0">
                        <a:pos x="connsiteX2" y="connsiteY2"/>
                      </a:cxn>
                    </a:cxnLst>
                    <a:rect l="l" t="t" r="r" b="b"/>
                    <a:pathLst>
                      <a:path w="105041" h="68427">
                        <a:moveTo>
                          <a:pt x="103822" y="0"/>
                        </a:moveTo>
                        <a:cubicBezTo>
                          <a:pt x="103822" y="0"/>
                          <a:pt x="105727" y="40958"/>
                          <a:pt x="104775" y="43815"/>
                        </a:cubicBezTo>
                        <a:cubicBezTo>
                          <a:pt x="103822" y="46672"/>
                          <a:pt x="59055" y="73342"/>
                          <a:pt x="0" y="67628"/>
                        </a:cubicBezTo>
                      </a:path>
                    </a:pathLst>
                  </a:custGeom>
                  <a:noFill/>
                  <a:ln w="12383" cap="flat">
                    <a:solidFill>
                      <a:srgbClr val="686763"/>
                    </a:solidFill>
                    <a:prstDash val="solid"/>
                    <a:miter/>
                  </a:ln>
                </p:spPr>
                <p:txBody>
                  <a:bodyPr rtlCol="0" anchor="ctr"/>
                  <a:lstStyle/>
                  <a:p>
                    <a:endParaRPr lang="zh-CN" altLang="en-US"/>
                  </a:p>
                </p:txBody>
              </p:sp>
              <p:sp>
                <p:nvSpPr>
                  <p:cNvPr id="127" name="任意多边形: 形状 126">
                    <a:extLst>
                      <a:ext uri="{FF2B5EF4-FFF2-40B4-BE49-F238E27FC236}">
                        <a16:creationId xmlns:a16="http://schemas.microsoft.com/office/drawing/2014/main" id="{D0C94B5A-5D0B-4B8C-11CF-B73D179E7EEB}"/>
                      </a:ext>
                    </a:extLst>
                  </p:cNvPr>
                  <p:cNvSpPr/>
                  <p:nvPr/>
                </p:nvSpPr>
                <p:spPr>
                  <a:xfrm>
                    <a:off x="9222154" y="4212594"/>
                    <a:ext cx="97154" cy="31432"/>
                  </a:xfrm>
                  <a:custGeom>
                    <a:avLst/>
                    <a:gdLst>
                      <a:gd name="connsiteX0" fmla="*/ 0 w 97154"/>
                      <a:gd name="connsiteY0" fmla="*/ 0 h 31432"/>
                      <a:gd name="connsiteX1" fmla="*/ 97155 w 97154"/>
                      <a:gd name="connsiteY1" fmla="*/ 31433 h 31432"/>
                    </a:gdLst>
                    <a:ahLst/>
                    <a:cxnLst>
                      <a:cxn ang="0">
                        <a:pos x="connsiteX0" y="connsiteY0"/>
                      </a:cxn>
                      <a:cxn ang="0">
                        <a:pos x="connsiteX1" y="connsiteY1"/>
                      </a:cxn>
                    </a:cxnLst>
                    <a:rect l="l" t="t" r="r" b="b"/>
                    <a:pathLst>
                      <a:path w="97154" h="31432">
                        <a:moveTo>
                          <a:pt x="0" y="0"/>
                        </a:moveTo>
                        <a:cubicBezTo>
                          <a:pt x="0" y="0"/>
                          <a:pt x="34290" y="28575"/>
                          <a:pt x="97155" y="31433"/>
                        </a:cubicBezTo>
                      </a:path>
                    </a:pathLst>
                  </a:custGeom>
                  <a:noFill/>
                  <a:ln w="12383" cap="flat">
                    <a:solidFill>
                      <a:srgbClr val="686763"/>
                    </a:solidFill>
                    <a:prstDash val="solid"/>
                    <a:miter/>
                  </a:ln>
                </p:spPr>
                <p:txBody>
                  <a:bodyPr rtlCol="0" anchor="ctr"/>
                  <a:lstStyle/>
                  <a:p>
                    <a:endParaRPr lang="zh-CN" altLang="en-US"/>
                  </a:p>
                </p:txBody>
              </p:sp>
            </p:grpSp>
            <p:grpSp>
              <p:nvGrpSpPr>
                <p:cNvPr id="121" name="图形 457">
                  <a:extLst>
                    <a:ext uri="{FF2B5EF4-FFF2-40B4-BE49-F238E27FC236}">
                      <a16:creationId xmlns:a16="http://schemas.microsoft.com/office/drawing/2014/main" id="{65A295C5-26E8-29CD-64AE-A40FB04D6952}"/>
                    </a:ext>
                  </a:extLst>
                </p:cNvPr>
                <p:cNvGrpSpPr/>
                <p:nvPr/>
              </p:nvGrpSpPr>
              <p:grpSpPr>
                <a:xfrm>
                  <a:off x="8933547" y="3990662"/>
                  <a:ext cx="569595" cy="133350"/>
                  <a:chOff x="8933547" y="3990662"/>
                  <a:chExt cx="569595" cy="133350"/>
                </a:xfrm>
                <a:solidFill>
                  <a:srgbClr val="1B1C1E"/>
                </a:solidFill>
              </p:grpSpPr>
              <p:sp>
                <p:nvSpPr>
                  <p:cNvPr id="123" name="任意多边形: 形状 122">
                    <a:extLst>
                      <a:ext uri="{FF2B5EF4-FFF2-40B4-BE49-F238E27FC236}">
                        <a16:creationId xmlns:a16="http://schemas.microsoft.com/office/drawing/2014/main" id="{BD1C5B0F-930E-043C-6859-F5A7C8E0D384}"/>
                      </a:ext>
                    </a:extLst>
                  </p:cNvPr>
                  <p:cNvSpPr/>
                  <p:nvPr/>
                </p:nvSpPr>
                <p:spPr>
                  <a:xfrm>
                    <a:off x="8933547" y="3990662"/>
                    <a:ext cx="133350" cy="133350"/>
                  </a:xfrm>
                  <a:custGeom>
                    <a:avLst/>
                    <a:gdLst>
                      <a:gd name="connsiteX0" fmla="*/ 133350 w 133350"/>
                      <a:gd name="connsiteY0" fmla="*/ 66675 h 133350"/>
                      <a:gd name="connsiteX1" fmla="*/ 66675 w 133350"/>
                      <a:gd name="connsiteY1" fmla="*/ 133350 h 133350"/>
                      <a:gd name="connsiteX2" fmla="*/ 0 w 133350"/>
                      <a:gd name="connsiteY2" fmla="*/ 66675 h 133350"/>
                      <a:gd name="connsiteX3" fmla="*/ 66675 w 133350"/>
                      <a:gd name="connsiteY3" fmla="*/ 0 h 133350"/>
                      <a:gd name="connsiteX4" fmla="*/ 133350 w 133350"/>
                      <a:gd name="connsiteY4" fmla="*/ 66675 h 1333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3350" h="133350">
                        <a:moveTo>
                          <a:pt x="133350" y="66675"/>
                        </a:moveTo>
                        <a:cubicBezTo>
                          <a:pt x="133350" y="103499"/>
                          <a:pt x="103499" y="133350"/>
                          <a:pt x="66675" y="133350"/>
                        </a:cubicBezTo>
                        <a:cubicBezTo>
                          <a:pt x="29851" y="133350"/>
                          <a:pt x="0" y="103499"/>
                          <a:pt x="0" y="66675"/>
                        </a:cubicBezTo>
                        <a:cubicBezTo>
                          <a:pt x="0" y="29851"/>
                          <a:pt x="29851" y="0"/>
                          <a:pt x="66675" y="0"/>
                        </a:cubicBezTo>
                        <a:cubicBezTo>
                          <a:pt x="103499" y="0"/>
                          <a:pt x="133350" y="29851"/>
                          <a:pt x="133350" y="66675"/>
                        </a:cubicBezTo>
                        <a:close/>
                      </a:path>
                    </a:pathLst>
                  </a:custGeom>
                  <a:solidFill>
                    <a:srgbClr val="686763"/>
                  </a:solidFill>
                  <a:ln w="9525" cap="flat">
                    <a:noFill/>
                    <a:prstDash val="solid"/>
                    <a:miter/>
                  </a:ln>
                </p:spPr>
                <p:txBody>
                  <a:bodyPr rtlCol="0" anchor="ctr"/>
                  <a:lstStyle/>
                  <a:p>
                    <a:endParaRPr lang="zh-CN" altLang="en-US"/>
                  </a:p>
                </p:txBody>
              </p:sp>
              <p:sp>
                <p:nvSpPr>
                  <p:cNvPr id="124" name="任意多边形: 形状 123">
                    <a:extLst>
                      <a:ext uri="{FF2B5EF4-FFF2-40B4-BE49-F238E27FC236}">
                        <a16:creationId xmlns:a16="http://schemas.microsoft.com/office/drawing/2014/main" id="{8FD11116-6FAA-A4FC-2880-704009B76A7D}"/>
                      </a:ext>
                    </a:extLst>
                  </p:cNvPr>
                  <p:cNvSpPr/>
                  <p:nvPr/>
                </p:nvSpPr>
                <p:spPr>
                  <a:xfrm>
                    <a:off x="9369792" y="3990662"/>
                    <a:ext cx="133350" cy="133350"/>
                  </a:xfrm>
                  <a:custGeom>
                    <a:avLst/>
                    <a:gdLst>
                      <a:gd name="connsiteX0" fmla="*/ 133350 w 133350"/>
                      <a:gd name="connsiteY0" fmla="*/ 66675 h 133350"/>
                      <a:gd name="connsiteX1" fmla="*/ 66675 w 133350"/>
                      <a:gd name="connsiteY1" fmla="*/ 133350 h 133350"/>
                      <a:gd name="connsiteX2" fmla="*/ 0 w 133350"/>
                      <a:gd name="connsiteY2" fmla="*/ 66675 h 133350"/>
                      <a:gd name="connsiteX3" fmla="*/ 66675 w 133350"/>
                      <a:gd name="connsiteY3" fmla="*/ 0 h 133350"/>
                      <a:gd name="connsiteX4" fmla="*/ 133350 w 133350"/>
                      <a:gd name="connsiteY4" fmla="*/ 66675 h 1333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3350" h="133350">
                        <a:moveTo>
                          <a:pt x="133350" y="66675"/>
                        </a:moveTo>
                        <a:cubicBezTo>
                          <a:pt x="133350" y="103499"/>
                          <a:pt x="103499" y="133350"/>
                          <a:pt x="66675" y="133350"/>
                        </a:cubicBezTo>
                        <a:cubicBezTo>
                          <a:pt x="29851" y="133350"/>
                          <a:pt x="0" y="103499"/>
                          <a:pt x="0" y="66675"/>
                        </a:cubicBezTo>
                        <a:cubicBezTo>
                          <a:pt x="0" y="29851"/>
                          <a:pt x="29851" y="0"/>
                          <a:pt x="66675" y="0"/>
                        </a:cubicBezTo>
                        <a:cubicBezTo>
                          <a:pt x="103499" y="0"/>
                          <a:pt x="133350" y="29851"/>
                          <a:pt x="133350" y="66675"/>
                        </a:cubicBezTo>
                        <a:close/>
                      </a:path>
                    </a:pathLst>
                  </a:custGeom>
                  <a:solidFill>
                    <a:srgbClr val="686763"/>
                  </a:solidFill>
                  <a:ln w="9525" cap="flat">
                    <a:noFill/>
                    <a:prstDash val="solid"/>
                    <a:miter/>
                  </a:ln>
                </p:spPr>
                <p:txBody>
                  <a:bodyPr rtlCol="0" anchor="ctr"/>
                  <a:lstStyle/>
                  <a:p>
                    <a:endParaRPr lang="zh-CN" altLang="en-US"/>
                  </a:p>
                </p:txBody>
              </p:sp>
            </p:grpSp>
            <p:sp>
              <p:nvSpPr>
                <p:cNvPr id="122" name="任意多边形: 形状 121">
                  <a:extLst>
                    <a:ext uri="{FF2B5EF4-FFF2-40B4-BE49-F238E27FC236}">
                      <a16:creationId xmlns:a16="http://schemas.microsoft.com/office/drawing/2014/main" id="{5B1EEDBE-D19A-5ACF-7CAD-61DCB3518003}"/>
                    </a:ext>
                  </a:extLst>
                </p:cNvPr>
                <p:cNvSpPr/>
                <p:nvPr/>
              </p:nvSpPr>
              <p:spPr>
                <a:xfrm>
                  <a:off x="9167862" y="4233549"/>
                  <a:ext cx="105727" cy="44826"/>
                </a:xfrm>
                <a:custGeom>
                  <a:avLst/>
                  <a:gdLst>
                    <a:gd name="connsiteX0" fmla="*/ 0 w 105727"/>
                    <a:gd name="connsiteY0" fmla="*/ 0 h 44826"/>
                    <a:gd name="connsiteX1" fmla="*/ 50482 w 105727"/>
                    <a:gd name="connsiteY1" fmla="*/ 44768 h 44826"/>
                    <a:gd name="connsiteX2" fmla="*/ 105728 w 105727"/>
                    <a:gd name="connsiteY2" fmla="*/ 1905 h 44826"/>
                  </a:gdLst>
                  <a:ahLst/>
                  <a:cxnLst>
                    <a:cxn ang="0">
                      <a:pos x="connsiteX0" y="connsiteY0"/>
                    </a:cxn>
                    <a:cxn ang="0">
                      <a:pos x="connsiteX1" y="connsiteY1"/>
                    </a:cxn>
                    <a:cxn ang="0">
                      <a:pos x="connsiteX2" y="connsiteY2"/>
                    </a:cxn>
                  </a:cxnLst>
                  <a:rect l="l" t="t" r="r" b="b"/>
                  <a:pathLst>
                    <a:path w="105727" h="44826">
                      <a:moveTo>
                        <a:pt x="0" y="0"/>
                      </a:moveTo>
                      <a:cubicBezTo>
                        <a:pt x="0" y="0"/>
                        <a:pt x="3810" y="42863"/>
                        <a:pt x="50482" y="44768"/>
                      </a:cubicBezTo>
                      <a:cubicBezTo>
                        <a:pt x="102870" y="46673"/>
                        <a:pt x="105728" y="1905"/>
                        <a:pt x="105728" y="1905"/>
                      </a:cubicBezTo>
                    </a:path>
                  </a:pathLst>
                </a:custGeom>
                <a:solidFill>
                  <a:srgbClr val="FFC176"/>
                </a:solidFill>
                <a:ln w="12383" cap="flat">
                  <a:solidFill>
                    <a:srgbClr val="686763"/>
                  </a:solidFill>
                  <a:prstDash val="solid"/>
                  <a:miter/>
                </a:ln>
              </p:spPr>
              <p:txBody>
                <a:bodyPr rtlCol="0" anchor="ctr"/>
                <a:lstStyle/>
                <a:p>
                  <a:endParaRPr lang="zh-CN" altLang="en-US"/>
                </a:p>
              </p:txBody>
            </p:sp>
          </p:grpSp>
          <p:sp>
            <p:nvSpPr>
              <p:cNvPr id="36" name="任意多边形: 形状 35">
                <a:extLst>
                  <a:ext uri="{FF2B5EF4-FFF2-40B4-BE49-F238E27FC236}">
                    <a16:creationId xmlns:a16="http://schemas.microsoft.com/office/drawing/2014/main" id="{04BCE427-E410-C717-4AB9-B5161E9236FD}"/>
                  </a:ext>
                </a:extLst>
              </p:cNvPr>
              <p:cNvSpPr/>
              <p:nvPr/>
            </p:nvSpPr>
            <p:spPr>
              <a:xfrm>
                <a:off x="8737347" y="4750606"/>
                <a:ext cx="201046" cy="328867"/>
              </a:xfrm>
              <a:custGeom>
                <a:avLst/>
                <a:gdLst>
                  <a:gd name="connsiteX0" fmla="*/ 120301 w 201046"/>
                  <a:gd name="connsiteY0" fmla="*/ 7858 h 328867"/>
                  <a:gd name="connsiteX1" fmla="*/ 85058 w 201046"/>
                  <a:gd name="connsiteY1" fmla="*/ 7858 h 328867"/>
                  <a:gd name="connsiteX2" fmla="*/ 1238 w 201046"/>
                  <a:gd name="connsiteY2" fmla="*/ 178356 h 328867"/>
                  <a:gd name="connsiteX3" fmla="*/ 96488 w 201046"/>
                  <a:gd name="connsiteY3" fmla="*/ 328851 h 328867"/>
                  <a:gd name="connsiteX4" fmla="*/ 199358 w 201046"/>
                  <a:gd name="connsiteY4" fmla="*/ 178356 h 328867"/>
                  <a:gd name="connsiteX5" fmla="*/ 120301 w 201046"/>
                  <a:gd name="connsiteY5" fmla="*/ 7858 h 328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1046" h="328867">
                    <a:moveTo>
                      <a:pt x="120301" y="7858"/>
                    </a:moveTo>
                    <a:cubicBezTo>
                      <a:pt x="110776" y="-2619"/>
                      <a:pt x="94583" y="-2619"/>
                      <a:pt x="85058" y="7858"/>
                    </a:cubicBezTo>
                    <a:cubicBezTo>
                      <a:pt x="58388" y="35481"/>
                      <a:pt x="9811" y="96441"/>
                      <a:pt x="1238" y="178356"/>
                    </a:cubicBezTo>
                    <a:cubicBezTo>
                      <a:pt x="-9239" y="285036"/>
                      <a:pt x="48863" y="326946"/>
                      <a:pt x="96488" y="328851"/>
                    </a:cubicBezTo>
                    <a:cubicBezTo>
                      <a:pt x="144113" y="329803"/>
                      <a:pt x="212693" y="289798"/>
                      <a:pt x="199358" y="178356"/>
                    </a:cubicBezTo>
                    <a:cubicBezTo>
                      <a:pt x="187928" y="90726"/>
                      <a:pt x="145066" y="34528"/>
                      <a:pt x="120301" y="7858"/>
                    </a:cubicBezTo>
                    <a:close/>
                  </a:path>
                </a:pathLst>
              </a:custGeom>
              <a:solidFill>
                <a:srgbClr val="B9B4B1"/>
              </a:solidFill>
              <a:ln w="9525" cap="flat">
                <a:noFill/>
                <a:prstDash val="solid"/>
                <a:miter/>
              </a:ln>
            </p:spPr>
            <p:txBody>
              <a:bodyPr rtlCol="0" anchor="ctr"/>
              <a:lstStyle/>
              <a:p>
                <a:endParaRPr lang="zh-CN" altLang="en-US"/>
              </a:p>
            </p:txBody>
          </p:sp>
          <p:sp>
            <p:nvSpPr>
              <p:cNvPr id="37" name="任意多边形: 形状 36">
                <a:extLst>
                  <a:ext uri="{FF2B5EF4-FFF2-40B4-BE49-F238E27FC236}">
                    <a16:creationId xmlns:a16="http://schemas.microsoft.com/office/drawing/2014/main" id="{6E33F695-EE5C-21A9-B073-A042349A61FB}"/>
                  </a:ext>
                </a:extLst>
              </p:cNvPr>
              <p:cNvSpPr/>
              <p:nvPr/>
            </p:nvSpPr>
            <p:spPr>
              <a:xfrm>
                <a:off x="8710963" y="3896452"/>
                <a:ext cx="257174" cy="233387"/>
              </a:xfrm>
              <a:custGeom>
                <a:avLst/>
                <a:gdLst>
                  <a:gd name="connsiteX0" fmla="*/ 257175 w 257174"/>
                  <a:gd name="connsiteY0" fmla="*/ 15240 h 233387"/>
                  <a:gd name="connsiteX1" fmla="*/ 139065 w 257174"/>
                  <a:gd name="connsiteY1" fmla="*/ 233363 h 233387"/>
                  <a:gd name="connsiteX2" fmla="*/ 0 w 257174"/>
                  <a:gd name="connsiteY2" fmla="*/ 15240 h 233387"/>
                  <a:gd name="connsiteX3" fmla="*/ 128588 w 257174"/>
                  <a:gd name="connsiteY3" fmla="*/ 0 h 233387"/>
                  <a:gd name="connsiteX4" fmla="*/ 257175 w 257174"/>
                  <a:gd name="connsiteY4" fmla="*/ 15240 h 2333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174" h="233387">
                    <a:moveTo>
                      <a:pt x="257175" y="15240"/>
                    </a:moveTo>
                    <a:cubicBezTo>
                      <a:pt x="257175" y="127635"/>
                      <a:pt x="200977" y="235267"/>
                      <a:pt x="139065" y="233363"/>
                    </a:cubicBezTo>
                    <a:cubicBezTo>
                      <a:pt x="16192" y="230505"/>
                      <a:pt x="0" y="15240"/>
                      <a:pt x="0" y="15240"/>
                    </a:cubicBezTo>
                    <a:cubicBezTo>
                      <a:pt x="43815" y="4763"/>
                      <a:pt x="87630" y="0"/>
                      <a:pt x="128588" y="0"/>
                    </a:cubicBezTo>
                    <a:cubicBezTo>
                      <a:pt x="169545" y="0"/>
                      <a:pt x="213360" y="4763"/>
                      <a:pt x="257175" y="15240"/>
                    </a:cubicBezTo>
                    <a:close/>
                  </a:path>
                </a:pathLst>
              </a:custGeom>
              <a:solidFill>
                <a:srgbClr val="FFC176"/>
              </a:solidFill>
              <a:ln w="9525" cap="flat">
                <a:noFill/>
                <a:prstDash val="solid"/>
                <a:miter/>
              </a:ln>
            </p:spPr>
            <p:txBody>
              <a:bodyPr rtlCol="0" anchor="ctr"/>
              <a:lstStyle/>
              <a:p>
                <a:endParaRPr lang="zh-CN" altLang="en-US"/>
              </a:p>
            </p:txBody>
          </p:sp>
          <p:grpSp>
            <p:nvGrpSpPr>
              <p:cNvPr id="38" name="图形 457">
                <a:extLst>
                  <a:ext uri="{FF2B5EF4-FFF2-40B4-BE49-F238E27FC236}">
                    <a16:creationId xmlns:a16="http://schemas.microsoft.com/office/drawing/2014/main" id="{CDBD584D-95CA-31A0-4116-AF33CF9B9BE4}"/>
                  </a:ext>
                </a:extLst>
              </p:cNvPr>
              <p:cNvGrpSpPr/>
              <p:nvPr/>
            </p:nvGrpSpPr>
            <p:grpSpPr>
              <a:xfrm>
                <a:off x="8590948" y="5191852"/>
                <a:ext cx="497204" cy="183832"/>
                <a:chOff x="8959264" y="4923159"/>
                <a:chExt cx="497204" cy="183832"/>
              </a:xfrm>
              <a:noFill/>
            </p:grpSpPr>
            <p:grpSp>
              <p:nvGrpSpPr>
                <p:cNvPr id="108" name="图形 457">
                  <a:extLst>
                    <a:ext uri="{FF2B5EF4-FFF2-40B4-BE49-F238E27FC236}">
                      <a16:creationId xmlns:a16="http://schemas.microsoft.com/office/drawing/2014/main" id="{62D1282F-2366-9050-C544-7C04E0784FEA}"/>
                    </a:ext>
                  </a:extLst>
                </p:cNvPr>
                <p:cNvGrpSpPr/>
                <p:nvPr/>
              </p:nvGrpSpPr>
              <p:grpSpPr>
                <a:xfrm>
                  <a:off x="8959264" y="4923159"/>
                  <a:ext cx="162877" cy="183832"/>
                  <a:chOff x="8959264" y="4923159"/>
                  <a:chExt cx="162877" cy="183832"/>
                </a:xfrm>
                <a:noFill/>
              </p:grpSpPr>
              <p:grpSp>
                <p:nvGrpSpPr>
                  <p:cNvPr id="115" name="图形 457">
                    <a:extLst>
                      <a:ext uri="{FF2B5EF4-FFF2-40B4-BE49-F238E27FC236}">
                        <a16:creationId xmlns:a16="http://schemas.microsoft.com/office/drawing/2014/main" id="{A6626052-8AC8-B617-FA5D-85C50171D185}"/>
                      </a:ext>
                    </a:extLst>
                  </p:cNvPr>
                  <p:cNvGrpSpPr/>
                  <p:nvPr/>
                </p:nvGrpSpPr>
                <p:grpSpPr>
                  <a:xfrm>
                    <a:off x="8959264" y="5062224"/>
                    <a:ext cx="162877" cy="44767"/>
                    <a:chOff x="8959264" y="5062224"/>
                    <a:chExt cx="162877" cy="44767"/>
                  </a:xfrm>
                  <a:noFill/>
                </p:grpSpPr>
                <p:sp>
                  <p:nvSpPr>
                    <p:cNvPr id="117" name="任意多边形: 形状 116">
                      <a:extLst>
                        <a:ext uri="{FF2B5EF4-FFF2-40B4-BE49-F238E27FC236}">
                          <a16:creationId xmlns:a16="http://schemas.microsoft.com/office/drawing/2014/main" id="{C662E5FE-A810-9B3D-EC62-09AE01DB35DC}"/>
                        </a:ext>
                      </a:extLst>
                    </p:cNvPr>
                    <p:cNvSpPr/>
                    <p:nvPr/>
                  </p:nvSpPr>
                  <p:spPr>
                    <a:xfrm>
                      <a:off x="9122142" y="5099371"/>
                      <a:ext cx="9525" cy="2857"/>
                    </a:xfrm>
                    <a:custGeom>
                      <a:avLst/>
                      <a:gdLst>
                        <a:gd name="connsiteX0" fmla="*/ 0 w 9525"/>
                        <a:gd name="connsiteY0" fmla="*/ 0 h 2857"/>
                        <a:gd name="connsiteX1" fmla="*/ 0 w 9525"/>
                        <a:gd name="connsiteY1" fmla="*/ 2858 h 2857"/>
                      </a:gdLst>
                      <a:ahLst/>
                      <a:cxnLst>
                        <a:cxn ang="0">
                          <a:pos x="connsiteX0" y="connsiteY0"/>
                        </a:cxn>
                        <a:cxn ang="0">
                          <a:pos x="connsiteX1" y="connsiteY1"/>
                        </a:cxn>
                      </a:cxnLst>
                      <a:rect l="l" t="t" r="r" b="b"/>
                      <a:pathLst>
                        <a:path w="9525" h="2857">
                          <a:moveTo>
                            <a:pt x="0" y="0"/>
                          </a:moveTo>
                          <a:cubicBezTo>
                            <a:pt x="0" y="1905"/>
                            <a:pt x="0" y="2858"/>
                            <a:pt x="0" y="2858"/>
                          </a:cubicBezTo>
                        </a:path>
                      </a:pathLst>
                    </a:custGeom>
                    <a:noFill/>
                    <a:ln w="12418" cap="flat">
                      <a:solidFill>
                        <a:srgbClr val="1B1C1E"/>
                      </a:solidFill>
                      <a:prstDash val="solid"/>
                      <a:miter/>
                    </a:ln>
                  </p:spPr>
                  <p:txBody>
                    <a:bodyPr rtlCol="0" anchor="ctr"/>
                    <a:lstStyle/>
                    <a:p>
                      <a:endParaRPr lang="zh-CN" altLang="en-US"/>
                    </a:p>
                  </p:txBody>
                </p:sp>
                <p:sp>
                  <p:nvSpPr>
                    <p:cNvPr id="118" name="任意多边形: 形状 117">
                      <a:extLst>
                        <a:ext uri="{FF2B5EF4-FFF2-40B4-BE49-F238E27FC236}">
                          <a16:creationId xmlns:a16="http://schemas.microsoft.com/office/drawing/2014/main" id="{95083F73-4B2B-CDE3-654F-870CB9E17353}"/>
                        </a:ext>
                      </a:extLst>
                    </p:cNvPr>
                    <p:cNvSpPr/>
                    <p:nvPr/>
                  </p:nvSpPr>
                  <p:spPr>
                    <a:xfrm>
                      <a:off x="9039274" y="5062224"/>
                      <a:ext cx="5714" cy="42862"/>
                    </a:xfrm>
                    <a:custGeom>
                      <a:avLst/>
                      <a:gdLst>
                        <a:gd name="connsiteX0" fmla="*/ 5715 w 5714"/>
                        <a:gd name="connsiteY0" fmla="*/ 42863 h 42862"/>
                        <a:gd name="connsiteX1" fmla="*/ 0 w 5714"/>
                        <a:gd name="connsiteY1" fmla="*/ 0 h 42862"/>
                      </a:gdLst>
                      <a:ahLst/>
                      <a:cxnLst>
                        <a:cxn ang="0">
                          <a:pos x="connsiteX0" y="connsiteY0"/>
                        </a:cxn>
                        <a:cxn ang="0">
                          <a:pos x="connsiteX1" y="connsiteY1"/>
                        </a:cxn>
                      </a:cxnLst>
                      <a:rect l="l" t="t" r="r" b="b"/>
                      <a:pathLst>
                        <a:path w="5714" h="42862">
                          <a:moveTo>
                            <a:pt x="5715" y="42863"/>
                          </a:moveTo>
                          <a:cubicBezTo>
                            <a:pt x="5715" y="42863"/>
                            <a:pt x="4763" y="10478"/>
                            <a:pt x="0" y="0"/>
                          </a:cubicBezTo>
                        </a:path>
                      </a:pathLst>
                    </a:custGeom>
                    <a:noFill/>
                    <a:ln w="12383" cap="flat">
                      <a:solidFill>
                        <a:srgbClr val="686763"/>
                      </a:solidFill>
                      <a:prstDash val="solid"/>
                      <a:miter/>
                    </a:ln>
                  </p:spPr>
                  <p:txBody>
                    <a:bodyPr rtlCol="0" anchor="ctr"/>
                    <a:lstStyle/>
                    <a:p>
                      <a:endParaRPr lang="zh-CN" altLang="en-US"/>
                    </a:p>
                  </p:txBody>
                </p:sp>
                <p:sp>
                  <p:nvSpPr>
                    <p:cNvPr id="119" name="任意多边形: 形状 118">
                      <a:extLst>
                        <a:ext uri="{FF2B5EF4-FFF2-40B4-BE49-F238E27FC236}">
                          <a16:creationId xmlns:a16="http://schemas.microsoft.com/office/drawing/2014/main" id="{619FCF09-51A5-75BA-8D35-3F706A895498}"/>
                        </a:ext>
                      </a:extLst>
                    </p:cNvPr>
                    <p:cNvSpPr/>
                    <p:nvPr/>
                  </p:nvSpPr>
                  <p:spPr>
                    <a:xfrm>
                      <a:off x="8959264" y="5072702"/>
                      <a:ext cx="17145" cy="34290"/>
                    </a:xfrm>
                    <a:custGeom>
                      <a:avLst/>
                      <a:gdLst>
                        <a:gd name="connsiteX0" fmla="*/ 17145 w 17145"/>
                        <a:gd name="connsiteY0" fmla="*/ 34290 h 34290"/>
                        <a:gd name="connsiteX1" fmla="*/ 0 w 17145"/>
                        <a:gd name="connsiteY1" fmla="*/ 0 h 34290"/>
                      </a:gdLst>
                      <a:ahLst/>
                      <a:cxnLst>
                        <a:cxn ang="0">
                          <a:pos x="connsiteX0" y="connsiteY0"/>
                        </a:cxn>
                        <a:cxn ang="0">
                          <a:pos x="connsiteX1" y="connsiteY1"/>
                        </a:cxn>
                      </a:cxnLst>
                      <a:rect l="l" t="t" r="r" b="b"/>
                      <a:pathLst>
                        <a:path w="17145" h="34290">
                          <a:moveTo>
                            <a:pt x="17145" y="34290"/>
                          </a:moveTo>
                          <a:cubicBezTo>
                            <a:pt x="17145" y="34290"/>
                            <a:pt x="10478" y="6668"/>
                            <a:pt x="0" y="0"/>
                          </a:cubicBezTo>
                        </a:path>
                      </a:pathLst>
                    </a:custGeom>
                    <a:noFill/>
                    <a:ln w="12383" cap="flat">
                      <a:solidFill>
                        <a:srgbClr val="686763"/>
                      </a:solidFill>
                      <a:prstDash val="solid"/>
                      <a:miter/>
                    </a:ln>
                  </p:spPr>
                  <p:txBody>
                    <a:bodyPr rtlCol="0" anchor="ctr"/>
                    <a:lstStyle/>
                    <a:p>
                      <a:endParaRPr lang="zh-CN" altLang="en-US"/>
                    </a:p>
                  </p:txBody>
                </p:sp>
              </p:grpSp>
              <p:sp>
                <p:nvSpPr>
                  <p:cNvPr id="116" name="任意多边形: 形状 115">
                    <a:extLst>
                      <a:ext uri="{FF2B5EF4-FFF2-40B4-BE49-F238E27FC236}">
                        <a16:creationId xmlns:a16="http://schemas.microsoft.com/office/drawing/2014/main" id="{59C02218-8AC2-7BB7-4677-4ED81DACBF62}"/>
                      </a:ext>
                    </a:extLst>
                  </p:cNvPr>
                  <p:cNvSpPr/>
                  <p:nvPr/>
                </p:nvSpPr>
                <p:spPr>
                  <a:xfrm>
                    <a:off x="9044989" y="4923159"/>
                    <a:ext cx="9525" cy="51435"/>
                  </a:xfrm>
                  <a:custGeom>
                    <a:avLst/>
                    <a:gdLst>
                      <a:gd name="connsiteX0" fmla="*/ 0 w 9525"/>
                      <a:gd name="connsiteY0" fmla="*/ 51435 h 51435"/>
                      <a:gd name="connsiteX1" fmla="*/ 9525 w 9525"/>
                      <a:gd name="connsiteY1" fmla="*/ 0 h 51435"/>
                    </a:gdLst>
                    <a:ahLst/>
                    <a:cxnLst>
                      <a:cxn ang="0">
                        <a:pos x="connsiteX0" y="connsiteY0"/>
                      </a:cxn>
                      <a:cxn ang="0">
                        <a:pos x="connsiteX1" y="connsiteY1"/>
                      </a:cxn>
                    </a:cxnLst>
                    <a:rect l="l" t="t" r="r" b="b"/>
                    <a:pathLst>
                      <a:path w="9525" h="51435">
                        <a:moveTo>
                          <a:pt x="0" y="51435"/>
                        </a:moveTo>
                        <a:cubicBezTo>
                          <a:pt x="0" y="51435"/>
                          <a:pt x="7620" y="35243"/>
                          <a:pt x="9525" y="0"/>
                        </a:cubicBezTo>
                      </a:path>
                    </a:pathLst>
                  </a:custGeom>
                  <a:noFill/>
                  <a:ln w="12383" cap="flat">
                    <a:solidFill>
                      <a:srgbClr val="686763"/>
                    </a:solidFill>
                    <a:prstDash val="solid"/>
                    <a:miter/>
                  </a:ln>
                </p:spPr>
                <p:txBody>
                  <a:bodyPr rtlCol="0" anchor="ctr"/>
                  <a:lstStyle/>
                  <a:p>
                    <a:endParaRPr lang="zh-CN" altLang="en-US"/>
                  </a:p>
                </p:txBody>
              </p:sp>
            </p:grpSp>
            <p:grpSp>
              <p:nvGrpSpPr>
                <p:cNvPr id="109" name="图形 457">
                  <a:extLst>
                    <a:ext uri="{FF2B5EF4-FFF2-40B4-BE49-F238E27FC236}">
                      <a16:creationId xmlns:a16="http://schemas.microsoft.com/office/drawing/2014/main" id="{525A67F8-3D15-69F0-9148-8F4351C01F2D}"/>
                    </a:ext>
                  </a:extLst>
                </p:cNvPr>
                <p:cNvGrpSpPr/>
                <p:nvPr/>
              </p:nvGrpSpPr>
              <p:grpSpPr>
                <a:xfrm>
                  <a:off x="9293591" y="4923159"/>
                  <a:ext cx="162877" cy="183832"/>
                  <a:chOff x="9293591" y="4923159"/>
                  <a:chExt cx="162877" cy="183832"/>
                </a:xfrm>
                <a:noFill/>
              </p:grpSpPr>
              <p:grpSp>
                <p:nvGrpSpPr>
                  <p:cNvPr id="110" name="图形 457">
                    <a:extLst>
                      <a:ext uri="{FF2B5EF4-FFF2-40B4-BE49-F238E27FC236}">
                        <a16:creationId xmlns:a16="http://schemas.microsoft.com/office/drawing/2014/main" id="{563F2023-F362-7C23-04CB-4382535904D0}"/>
                      </a:ext>
                    </a:extLst>
                  </p:cNvPr>
                  <p:cNvGrpSpPr/>
                  <p:nvPr/>
                </p:nvGrpSpPr>
                <p:grpSpPr>
                  <a:xfrm>
                    <a:off x="9293591" y="5062224"/>
                    <a:ext cx="162877" cy="44767"/>
                    <a:chOff x="9293591" y="5062224"/>
                    <a:chExt cx="162877" cy="44767"/>
                  </a:xfrm>
                  <a:noFill/>
                </p:grpSpPr>
                <p:sp>
                  <p:nvSpPr>
                    <p:cNvPr id="112" name="任意多边形: 形状 111">
                      <a:extLst>
                        <a:ext uri="{FF2B5EF4-FFF2-40B4-BE49-F238E27FC236}">
                          <a16:creationId xmlns:a16="http://schemas.microsoft.com/office/drawing/2014/main" id="{4AE69EC4-B84B-E451-6F9B-1DA38AA37C82}"/>
                        </a:ext>
                      </a:extLst>
                    </p:cNvPr>
                    <p:cNvSpPr/>
                    <p:nvPr/>
                  </p:nvSpPr>
                  <p:spPr>
                    <a:xfrm>
                      <a:off x="9293591" y="5099371"/>
                      <a:ext cx="9525" cy="2857"/>
                    </a:xfrm>
                    <a:custGeom>
                      <a:avLst/>
                      <a:gdLst>
                        <a:gd name="connsiteX0" fmla="*/ 0 w 9525"/>
                        <a:gd name="connsiteY0" fmla="*/ 2858 h 2857"/>
                        <a:gd name="connsiteX1" fmla="*/ 0 w 9525"/>
                        <a:gd name="connsiteY1" fmla="*/ 0 h 2857"/>
                      </a:gdLst>
                      <a:ahLst/>
                      <a:cxnLst>
                        <a:cxn ang="0">
                          <a:pos x="connsiteX0" y="connsiteY0"/>
                        </a:cxn>
                        <a:cxn ang="0">
                          <a:pos x="connsiteX1" y="connsiteY1"/>
                        </a:cxn>
                      </a:cxnLst>
                      <a:rect l="l" t="t" r="r" b="b"/>
                      <a:pathLst>
                        <a:path w="9525" h="2857">
                          <a:moveTo>
                            <a:pt x="0" y="2858"/>
                          </a:moveTo>
                          <a:cubicBezTo>
                            <a:pt x="0" y="2858"/>
                            <a:pt x="0" y="1905"/>
                            <a:pt x="0" y="0"/>
                          </a:cubicBezTo>
                        </a:path>
                      </a:pathLst>
                    </a:custGeom>
                    <a:noFill/>
                    <a:ln w="12418" cap="flat">
                      <a:solidFill>
                        <a:srgbClr val="1B1C1E"/>
                      </a:solidFill>
                      <a:prstDash val="solid"/>
                      <a:miter/>
                    </a:ln>
                  </p:spPr>
                  <p:txBody>
                    <a:bodyPr rtlCol="0" anchor="ctr"/>
                    <a:lstStyle/>
                    <a:p>
                      <a:endParaRPr lang="zh-CN" altLang="en-US"/>
                    </a:p>
                  </p:txBody>
                </p:sp>
                <p:sp>
                  <p:nvSpPr>
                    <p:cNvPr id="113" name="任意多边形: 形状 112">
                      <a:extLst>
                        <a:ext uri="{FF2B5EF4-FFF2-40B4-BE49-F238E27FC236}">
                          <a16:creationId xmlns:a16="http://schemas.microsoft.com/office/drawing/2014/main" id="{F16B677A-82F2-45A2-559D-8743E1593288}"/>
                        </a:ext>
                      </a:extLst>
                    </p:cNvPr>
                    <p:cNvSpPr/>
                    <p:nvPr/>
                  </p:nvSpPr>
                  <p:spPr>
                    <a:xfrm>
                      <a:off x="9370744" y="5062224"/>
                      <a:ext cx="5715" cy="42862"/>
                    </a:xfrm>
                    <a:custGeom>
                      <a:avLst/>
                      <a:gdLst>
                        <a:gd name="connsiteX0" fmla="*/ 0 w 5715"/>
                        <a:gd name="connsiteY0" fmla="*/ 42863 h 42862"/>
                        <a:gd name="connsiteX1" fmla="*/ 5715 w 5715"/>
                        <a:gd name="connsiteY1" fmla="*/ 0 h 42862"/>
                      </a:gdLst>
                      <a:ahLst/>
                      <a:cxnLst>
                        <a:cxn ang="0">
                          <a:pos x="connsiteX0" y="connsiteY0"/>
                        </a:cxn>
                        <a:cxn ang="0">
                          <a:pos x="connsiteX1" y="connsiteY1"/>
                        </a:cxn>
                      </a:cxnLst>
                      <a:rect l="l" t="t" r="r" b="b"/>
                      <a:pathLst>
                        <a:path w="5715" h="42862">
                          <a:moveTo>
                            <a:pt x="0" y="42863"/>
                          </a:moveTo>
                          <a:cubicBezTo>
                            <a:pt x="0" y="42863"/>
                            <a:pt x="953" y="10478"/>
                            <a:pt x="5715" y="0"/>
                          </a:cubicBezTo>
                        </a:path>
                      </a:pathLst>
                    </a:custGeom>
                    <a:noFill/>
                    <a:ln w="12383" cap="flat">
                      <a:solidFill>
                        <a:srgbClr val="686763"/>
                      </a:solidFill>
                      <a:prstDash val="solid"/>
                      <a:miter/>
                    </a:ln>
                  </p:spPr>
                  <p:txBody>
                    <a:bodyPr rtlCol="0" anchor="ctr"/>
                    <a:lstStyle/>
                    <a:p>
                      <a:endParaRPr lang="zh-CN" altLang="en-US"/>
                    </a:p>
                  </p:txBody>
                </p:sp>
                <p:sp>
                  <p:nvSpPr>
                    <p:cNvPr id="114" name="任意多边形: 形状 113">
                      <a:extLst>
                        <a:ext uri="{FF2B5EF4-FFF2-40B4-BE49-F238E27FC236}">
                          <a16:creationId xmlns:a16="http://schemas.microsoft.com/office/drawing/2014/main" id="{5B296A2E-A12A-8714-EDED-42FF40D46C8B}"/>
                        </a:ext>
                      </a:extLst>
                    </p:cNvPr>
                    <p:cNvSpPr/>
                    <p:nvPr/>
                  </p:nvSpPr>
                  <p:spPr>
                    <a:xfrm>
                      <a:off x="9439324" y="5072702"/>
                      <a:ext cx="17144" cy="34290"/>
                    </a:xfrm>
                    <a:custGeom>
                      <a:avLst/>
                      <a:gdLst>
                        <a:gd name="connsiteX0" fmla="*/ 0 w 17144"/>
                        <a:gd name="connsiteY0" fmla="*/ 34290 h 34290"/>
                        <a:gd name="connsiteX1" fmla="*/ 17145 w 17144"/>
                        <a:gd name="connsiteY1" fmla="*/ 0 h 34290"/>
                      </a:gdLst>
                      <a:ahLst/>
                      <a:cxnLst>
                        <a:cxn ang="0">
                          <a:pos x="connsiteX0" y="connsiteY0"/>
                        </a:cxn>
                        <a:cxn ang="0">
                          <a:pos x="connsiteX1" y="connsiteY1"/>
                        </a:cxn>
                      </a:cxnLst>
                      <a:rect l="l" t="t" r="r" b="b"/>
                      <a:pathLst>
                        <a:path w="17144" h="34290">
                          <a:moveTo>
                            <a:pt x="0" y="34290"/>
                          </a:moveTo>
                          <a:cubicBezTo>
                            <a:pt x="0" y="34290"/>
                            <a:pt x="6667" y="6668"/>
                            <a:pt x="17145" y="0"/>
                          </a:cubicBezTo>
                        </a:path>
                      </a:pathLst>
                    </a:custGeom>
                    <a:noFill/>
                    <a:ln w="12383" cap="flat">
                      <a:solidFill>
                        <a:srgbClr val="686763"/>
                      </a:solidFill>
                      <a:prstDash val="solid"/>
                      <a:miter/>
                    </a:ln>
                  </p:spPr>
                  <p:txBody>
                    <a:bodyPr rtlCol="0" anchor="ctr"/>
                    <a:lstStyle/>
                    <a:p>
                      <a:endParaRPr lang="zh-CN" altLang="en-US"/>
                    </a:p>
                  </p:txBody>
                </p:sp>
              </p:grpSp>
              <p:sp>
                <p:nvSpPr>
                  <p:cNvPr id="111" name="任意多边形: 形状 110">
                    <a:extLst>
                      <a:ext uri="{FF2B5EF4-FFF2-40B4-BE49-F238E27FC236}">
                        <a16:creationId xmlns:a16="http://schemas.microsoft.com/office/drawing/2014/main" id="{F5549C99-4AD7-6D79-8DA7-93B866D3CB70}"/>
                      </a:ext>
                    </a:extLst>
                  </p:cNvPr>
                  <p:cNvSpPr/>
                  <p:nvPr/>
                </p:nvSpPr>
                <p:spPr>
                  <a:xfrm>
                    <a:off x="9361219" y="4923159"/>
                    <a:ext cx="9525" cy="51435"/>
                  </a:xfrm>
                  <a:custGeom>
                    <a:avLst/>
                    <a:gdLst>
                      <a:gd name="connsiteX0" fmla="*/ 9525 w 9525"/>
                      <a:gd name="connsiteY0" fmla="*/ 51435 h 51435"/>
                      <a:gd name="connsiteX1" fmla="*/ 0 w 9525"/>
                      <a:gd name="connsiteY1" fmla="*/ 0 h 51435"/>
                    </a:gdLst>
                    <a:ahLst/>
                    <a:cxnLst>
                      <a:cxn ang="0">
                        <a:pos x="connsiteX0" y="connsiteY0"/>
                      </a:cxn>
                      <a:cxn ang="0">
                        <a:pos x="connsiteX1" y="connsiteY1"/>
                      </a:cxn>
                    </a:cxnLst>
                    <a:rect l="l" t="t" r="r" b="b"/>
                    <a:pathLst>
                      <a:path w="9525" h="51435">
                        <a:moveTo>
                          <a:pt x="9525" y="51435"/>
                        </a:moveTo>
                        <a:cubicBezTo>
                          <a:pt x="9525" y="51435"/>
                          <a:pt x="1905" y="35243"/>
                          <a:pt x="0" y="0"/>
                        </a:cubicBezTo>
                      </a:path>
                    </a:pathLst>
                  </a:custGeom>
                  <a:noFill/>
                  <a:ln w="12383" cap="flat">
                    <a:solidFill>
                      <a:srgbClr val="686763"/>
                    </a:solidFill>
                    <a:prstDash val="solid"/>
                    <a:miter/>
                  </a:ln>
                </p:spPr>
                <p:txBody>
                  <a:bodyPr rtlCol="0" anchor="ctr"/>
                  <a:lstStyle/>
                  <a:p>
                    <a:endParaRPr lang="zh-CN" altLang="en-US"/>
                  </a:p>
                </p:txBody>
              </p:sp>
            </p:grpSp>
          </p:grpSp>
          <p:grpSp>
            <p:nvGrpSpPr>
              <p:cNvPr id="39" name="图形 457">
                <a:extLst>
                  <a:ext uri="{FF2B5EF4-FFF2-40B4-BE49-F238E27FC236}">
                    <a16:creationId xmlns:a16="http://schemas.microsoft.com/office/drawing/2014/main" id="{6817F08E-7F88-88D3-11CE-C97E9B404E8A}"/>
                  </a:ext>
                </a:extLst>
              </p:cNvPr>
              <p:cNvGrpSpPr/>
              <p:nvPr/>
            </p:nvGrpSpPr>
            <p:grpSpPr>
              <a:xfrm>
                <a:off x="8321390" y="4690837"/>
                <a:ext cx="1040130" cy="319887"/>
                <a:chOff x="8689706" y="4422144"/>
                <a:chExt cx="1040130" cy="319887"/>
              </a:xfrm>
            </p:grpSpPr>
            <p:grpSp>
              <p:nvGrpSpPr>
                <p:cNvPr id="100" name="图形 457">
                  <a:extLst>
                    <a:ext uri="{FF2B5EF4-FFF2-40B4-BE49-F238E27FC236}">
                      <a16:creationId xmlns:a16="http://schemas.microsoft.com/office/drawing/2014/main" id="{18240506-1315-3A30-DCA4-CDA99388BAAB}"/>
                    </a:ext>
                  </a:extLst>
                </p:cNvPr>
                <p:cNvGrpSpPr/>
                <p:nvPr/>
              </p:nvGrpSpPr>
              <p:grpSpPr>
                <a:xfrm>
                  <a:off x="8689706" y="4422144"/>
                  <a:ext cx="512445" cy="319887"/>
                  <a:chOff x="8689706" y="4422144"/>
                  <a:chExt cx="512445" cy="319887"/>
                </a:xfrm>
              </p:grpSpPr>
              <p:sp>
                <p:nvSpPr>
                  <p:cNvPr id="105" name="任意多边形: 形状 104">
                    <a:extLst>
                      <a:ext uri="{FF2B5EF4-FFF2-40B4-BE49-F238E27FC236}">
                        <a16:creationId xmlns:a16="http://schemas.microsoft.com/office/drawing/2014/main" id="{1D7D5DB2-8554-24D7-0D86-5638A2B796F1}"/>
                      </a:ext>
                    </a:extLst>
                  </p:cNvPr>
                  <p:cNvSpPr/>
                  <p:nvPr/>
                </p:nvSpPr>
                <p:spPr>
                  <a:xfrm>
                    <a:off x="8689706" y="4422144"/>
                    <a:ext cx="511882" cy="319887"/>
                  </a:xfrm>
                  <a:custGeom>
                    <a:avLst/>
                    <a:gdLst>
                      <a:gd name="connsiteX0" fmla="*/ 303848 w 511882"/>
                      <a:gd name="connsiteY0" fmla="*/ 0 h 319887"/>
                      <a:gd name="connsiteX1" fmla="*/ 462915 w 511882"/>
                      <a:gd name="connsiteY1" fmla="*/ 163830 h 319887"/>
                      <a:gd name="connsiteX2" fmla="*/ 484823 w 511882"/>
                      <a:gd name="connsiteY2" fmla="*/ 307658 h 319887"/>
                      <a:gd name="connsiteX3" fmla="*/ 0 w 511882"/>
                      <a:gd name="connsiteY3" fmla="*/ 60008 h 319887"/>
                    </a:gdLst>
                    <a:ahLst/>
                    <a:cxnLst>
                      <a:cxn ang="0">
                        <a:pos x="connsiteX0" y="connsiteY0"/>
                      </a:cxn>
                      <a:cxn ang="0">
                        <a:pos x="connsiteX1" y="connsiteY1"/>
                      </a:cxn>
                      <a:cxn ang="0">
                        <a:pos x="connsiteX2" y="connsiteY2"/>
                      </a:cxn>
                      <a:cxn ang="0">
                        <a:pos x="connsiteX3" y="connsiteY3"/>
                      </a:cxn>
                    </a:cxnLst>
                    <a:rect l="l" t="t" r="r" b="b"/>
                    <a:pathLst>
                      <a:path w="511882" h="319887">
                        <a:moveTo>
                          <a:pt x="303848" y="0"/>
                        </a:moveTo>
                        <a:cubicBezTo>
                          <a:pt x="303848" y="0"/>
                          <a:pt x="377190" y="97155"/>
                          <a:pt x="462915" y="163830"/>
                        </a:cubicBezTo>
                        <a:cubicBezTo>
                          <a:pt x="507683" y="198120"/>
                          <a:pt x="535305" y="267653"/>
                          <a:pt x="484823" y="307658"/>
                        </a:cubicBezTo>
                        <a:cubicBezTo>
                          <a:pt x="427673" y="352425"/>
                          <a:pt x="115253" y="275273"/>
                          <a:pt x="0" y="60008"/>
                        </a:cubicBezTo>
                      </a:path>
                    </a:pathLst>
                  </a:custGeom>
                  <a:solidFill>
                    <a:srgbClr val="F7EDE1"/>
                  </a:solidFill>
                  <a:ln w="12383" cap="flat">
                    <a:solidFill>
                      <a:srgbClr val="686763"/>
                    </a:solidFill>
                    <a:prstDash val="solid"/>
                    <a:miter/>
                  </a:ln>
                </p:spPr>
                <p:txBody>
                  <a:bodyPr rtlCol="0" anchor="ctr"/>
                  <a:lstStyle/>
                  <a:p>
                    <a:endParaRPr lang="zh-CN" altLang="en-US"/>
                  </a:p>
                </p:txBody>
              </p:sp>
              <p:sp>
                <p:nvSpPr>
                  <p:cNvPr id="106" name="任意多边形: 形状 105">
                    <a:extLst>
                      <a:ext uri="{FF2B5EF4-FFF2-40B4-BE49-F238E27FC236}">
                        <a16:creationId xmlns:a16="http://schemas.microsoft.com/office/drawing/2014/main" id="{57C42D01-269A-EABE-EA5E-D572B334F8CE}"/>
                      </a:ext>
                    </a:extLst>
                  </p:cNvPr>
                  <p:cNvSpPr/>
                  <p:nvPr/>
                </p:nvSpPr>
                <p:spPr>
                  <a:xfrm>
                    <a:off x="9150717" y="4650744"/>
                    <a:ext cx="51434" cy="20002"/>
                  </a:xfrm>
                  <a:custGeom>
                    <a:avLst/>
                    <a:gdLst>
                      <a:gd name="connsiteX0" fmla="*/ 51435 w 51434"/>
                      <a:gd name="connsiteY0" fmla="*/ 20003 h 20002"/>
                      <a:gd name="connsiteX1" fmla="*/ 0 w 51434"/>
                      <a:gd name="connsiteY1" fmla="*/ 0 h 20002"/>
                    </a:gdLst>
                    <a:ahLst/>
                    <a:cxnLst>
                      <a:cxn ang="0">
                        <a:pos x="connsiteX0" y="connsiteY0"/>
                      </a:cxn>
                      <a:cxn ang="0">
                        <a:pos x="connsiteX1" y="connsiteY1"/>
                      </a:cxn>
                    </a:cxnLst>
                    <a:rect l="l" t="t" r="r" b="b"/>
                    <a:pathLst>
                      <a:path w="51434" h="20002">
                        <a:moveTo>
                          <a:pt x="51435" y="20003"/>
                        </a:moveTo>
                        <a:cubicBezTo>
                          <a:pt x="51435" y="20003"/>
                          <a:pt x="17145" y="13335"/>
                          <a:pt x="0" y="0"/>
                        </a:cubicBezTo>
                      </a:path>
                    </a:pathLst>
                  </a:custGeom>
                  <a:noFill/>
                  <a:ln w="12383" cap="flat">
                    <a:solidFill>
                      <a:srgbClr val="686763"/>
                    </a:solidFill>
                    <a:prstDash val="solid"/>
                    <a:miter/>
                  </a:ln>
                </p:spPr>
                <p:txBody>
                  <a:bodyPr rtlCol="0" anchor="ctr"/>
                  <a:lstStyle/>
                  <a:p>
                    <a:endParaRPr lang="zh-CN" altLang="en-US"/>
                  </a:p>
                </p:txBody>
              </p:sp>
              <p:sp>
                <p:nvSpPr>
                  <p:cNvPr id="107" name="任意多边形: 形状 106">
                    <a:extLst>
                      <a:ext uri="{FF2B5EF4-FFF2-40B4-BE49-F238E27FC236}">
                        <a16:creationId xmlns:a16="http://schemas.microsoft.com/office/drawing/2014/main" id="{53CC101B-F03B-7EEA-9867-1A026BFC7091}"/>
                      </a:ext>
                    </a:extLst>
                  </p:cNvPr>
                  <p:cNvSpPr/>
                  <p:nvPr/>
                </p:nvSpPr>
                <p:spPr>
                  <a:xfrm>
                    <a:off x="9128809" y="4717419"/>
                    <a:ext cx="51434" cy="7620"/>
                  </a:xfrm>
                  <a:custGeom>
                    <a:avLst/>
                    <a:gdLst>
                      <a:gd name="connsiteX0" fmla="*/ 51435 w 51434"/>
                      <a:gd name="connsiteY0" fmla="*/ 7620 h 7620"/>
                      <a:gd name="connsiteX1" fmla="*/ 0 w 51434"/>
                      <a:gd name="connsiteY1" fmla="*/ 0 h 7620"/>
                    </a:gdLst>
                    <a:ahLst/>
                    <a:cxnLst>
                      <a:cxn ang="0">
                        <a:pos x="connsiteX0" y="connsiteY0"/>
                      </a:cxn>
                      <a:cxn ang="0">
                        <a:pos x="connsiteX1" y="connsiteY1"/>
                      </a:cxn>
                    </a:cxnLst>
                    <a:rect l="l" t="t" r="r" b="b"/>
                    <a:pathLst>
                      <a:path w="51434" h="7620">
                        <a:moveTo>
                          <a:pt x="51435" y="7620"/>
                        </a:moveTo>
                        <a:cubicBezTo>
                          <a:pt x="51435" y="7620"/>
                          <a:pt x="10478" y="5715"/>
                          <a:pt x="0" y="0"/>
                        </a:cubicBezTo>
                      </a:path>
                    </a:pathLst>
                  </a:custGeom>
                  <a:noFill/>
                  <a:ln w="12383" cap="flat">
                    <a:solidFill>
                      <a:srgbClr val="686763"/>
                    </a:solidFill>
                    <a:prstDash val="solid"/>
                    <a:miter/>
                  </a:ln>
                </p:spPr>
                <p:txBody>
                  <a:bodyPr rtlCol="0" anchor="ctr"/>
                  <a:lstStyle/>
                  <a:p>
                    <a:endParaRPr lang="zh-CN" altLang="en-US"/>
                  </a:p>
                </p:txBody>
              </p:sp>
            </p:grpSp>
            <p:grpSp>
              <p:nvGrpSpPr>
                <p:cNvPr id="101" name="图形 457">
                  <a:extLst>
                    <a:ext uri="{FF2B5EF4-FFF2-40B4-BE49-F238E27FC236}">
                      <a16:creationId xmlns:a16="http://schemas.microsoft.com/office/drawing/2014/main" id="{3BE074C1-16A9-FBB3-D26D-C4BC7D6EEE66}"/>
                    </a:ext>
                  </a:extLst>
                </p:cNvPr>
                <p:cNvGrpSpPr/>
                <p:nvPr/>
              </p:nvGrpSpPr>
              <p:grpSpPr>
                <a:xfrm>
                  <a:off x="9217392" y="4422144"/>
                  <a:ext cx="512445" cy="319887"/>
                  <a:chOff x="9217392" y="4422144"/>
                  <a:chExt cx="512445" cy="319887"/>
                </a:xfrm>
              </p:grpSpPr>
              <p:sp>
                <p:nvSpPr>
                  <p:cNvPr id="102" name="任意多边形: 形状 101">
                    <a:extLst>
                      <a:ext uri="{FF2B5EF4-FFF2-40B4-BE49-F238E27FC236}">
                        <a16:creationId xmlns:a16="http://schemas.microsoft.com/office/drawing/2014/main" id="{F6726106-3F70-CB88-0CE4-0D6E87B8BD4F}"/>
                      </a:ext>
                    </a:extLst>
                  </p:cNvPr>
                  <p:cNvSpPr/>
                  <p:nvPr/>
                </p:nvSpPr>
                <p:spPr>
                  <a:xfrm>
                    <a:off x="9217954" y="4422144"/>
                    <a:ext cx="511882" cy="319887"/>
                  </a:xfrm>
                  <a:custGeom>
                    <a:avLst/>
                    <a:gdLst>
                      <a:gd name="connsiteX0" fmla="*/ 208035 w 511882"/>
                      <a:gd name="connsiteY0" fmla="*/ 0 h 319887"/>
                      <a:gd name="connsiteX1" fmla="*/ 48968 w 511882"/>
                      <a:gd name="connsiteY1" fmla="*/ 163830 h 319887"/>
                      <a:gd name="connsiteX2" fmla="*/ 27060 w 511882"/>
                      <a:gd name="connsiteY2" fmla="*/ 307658 h 319887"/>
                      <a:gd name="connsiteX3" fmla="*/ 511883 w 511882"/>
                      <a:gd name="connsiteY3" fmla="*/ 60008 h 319887"/>
                    </a:gdLst>
                    <a:ahLst/>
                    <a:cxnLst>
                      <a:cxn ang="0">
                        <a:pos x="connsiteX0" y="connsiteY0"/>
                      </a:cxn>
                      <a:cxn ang="0">
                        <a:pos x="connsiteX1" y="connsiteY1"/>
                      </a:cxn>
                      <a:cxn ang="0">
                        <a:pos x="connsiteX2" y="connsiteY2"/>
                      </a:cxn>
                      <a:cxn ang="0">
                        <a:pos x="connsiteX3" y="connsiteY3"/>
                      </a:cxn>
                    </a:cxnLst>
                    <a:rect l="l" t="t" r="r" b="b"/>
                    <a:pathLst>
                      <a:path w="511882" h="319887">
                        <a:moveTo>
                          <a:pt x="208035" y="0"/>
                        </a:moveTo>
                        <a:cubicBezTo>
                          <a:pt x="208035" y="0"/>
                          <a:pt x="134693" y="97155"/>
                          <a:pt x="48968" y="163830"/>
                        </a:cubicBezTo>
                        <a:cubicBezTo>
                          <a:pt x="4200" y="198120"/>
                          <a:pt x="-23422" y="267653"/>
                          <a:pt x="27060" y="307658"/>
                        </a:cubicBezTo>
                        <a:cubicBezTo>
                          <a:pt x="84210" y="352425"/>
                          <a:pt x="396630" y="275273"/>
                          <a:pt x="511883" y="60008"/>
                        </a:cubicBezTo>
                      </a:path>
                    </a:pathLst>
                  </a:custGeom>
                  <a:solidFill>
                    <a:srgbClr val="F7EDE1"/>
                  </a:solidFill>
                  <a:ln w="12383" cap="flat">
                    <a:solidFill>
                      <a:srgbClr val="686763"/>
                    </a:solidFill>
                    <a:prstDash val="solid"/>
                    <a:miter/>
                  </a:ln>
                </p:spPr>
                <p:txBody>
                  <a:bodyPr rtlCol="0" anchor="ctr"/>
                  <a:lstStyle/>
                  <a:p>
                    <a:endParaRPr lang="zh-CN" altLang="en-US"/>
                  </a:p>
                </p:txBody>
              </p:sp>
              <p:sp>
                <p:nvSpPr>
                  <p:cNvPr id="103" name="任意多边形: 形状 102">
                    <a:extLst>
                      <a:ext uri="{FF2B5EF4-FFF2-40B4-BE49-F238E27FC236}">
                        <a16:creationId xmlns:a16="http://schemas.microsoft.com/office/drawing/2014/main" id="{2A448A40-6C5F-E31C-19EE-21FC6F503840}"/>
                      </a:ext>
                    </a:extLst>
                  </p:cNvPr>
                  <p:cNvSpPr/>
                  <p:nvPr/>
                </p:nvSpPr>
                <p:spPr>
                  <a:xfrm>
                    <a:off x="9217392" y="4650744"/>
                    <a:ext cx="51435" cy="20002"/>
                  </a:xfrm>
                  <a:custGeom>
                    <a:avLst/>
                    <a:gdLst>
                      <a:gd name="connsiteX0" fmla="*/ 0 w 51435"/>
                      <a:gd name="connsiteY0" fmla="*/ 20003 h 20002"/>
                      <a:gd name="connsiteX1" fmla="*/ 51435 w 51435"/>
                      <a:gd name="connsiteY1" fmla="*/ 0 h 20002"/>
                    </a:gdLst>
                    <a:ahLst/>
                    <a:cxnLst>
                      <a:cxn ang="0">
                        <a:pos x="connsiteX0" y="connsiteY0"/>
                      </a:cxn>
                      <a:cxn ang="0">
                        <a:pos x="connsiteX1" y="connsiteY1"/>
                      </a:cxn>
                    </a:cxnLst>
                    <a:rect l="l" t="t" r="r" b="b"/>
                    <a:pathLst>
                      <a:path w="51435" h="20002">
                        <a:moveTo>
                          <a:pt x="0" y="20003"/>
                        </a:moveTo>
                        <a:cubicBezTo>
                          <a:pt x="0" y="20003"/>
                          <a:pt x="34290" y="13335"/>
                          <a:pt x="51435" y="0"/>
                        </a:cubicBezTo>
                      </a:path>
                    </a:pathLst>
                  </a:custGeom>
                  <a:noFill/>
                  <a:ln w="12383" cap="flat">
                    <a:solidFill>
                      <a:srgbClr val="686763"/>
                    </a:solidFill>
                    <a:prstDash val="solid"/>
                    <a:miter/>
                  </a:ln>
                </p:spPr>
                <p:txBody>
                  <a:bodyPr rtlCol="0" anchor="ctr"/>
                  <a:lstStyle/>
                  <a:p>
                    <a:endParaRPr lang="zh-CN" altLang="en-US"/>
                  </a:p>
                </p:txBody>
              </p:sp>
              <p:sp>
                <p:nvSpPr>
                  <p:cNvPr id="104" name="任意多边形: 形状 103">
                    <a:extLst>
                      <a:ext uri="{FF2B5EF4-FFF2-40B4-BE49-F238E27FC236}">
                        <a16:creationId xmlns:a16="http://schemas.microsoft.com/office/drawing/2014/main" id="{8A0291EC-CB0F-7DDE-1855-77441BEE0F2A}"/>
                      </a:ext>
                    </a:extLst>
                  </p:cNvPr>
                  <p:cNvSpPr/>
                  <p:nvPr/>
                </p:nvSpPr>
                <p:spPr>
                  <a:xfrm>
                    <a:off x="9239299" y="4717419"/>
                    <a:ext cx="51434" cy="7620"/>
                  </a:xfrm>
                  <a:custGeom>
                    <a:avLst/>
                    <a:gdLst>
                      <a:gd name="connsiteX0" fmla="*/ 0 w 51434"/>
                      <a:gd name="connsiteY0" fmla="*/ 7620 h 7620"/>
                      <a:gd name="connsiteX1" fmla="*/ 51435 w 51434"/>
                      <a:gd name="connsiteY1" fmla="*/ 0 h 7620"/>
                    </a:gdLst>
                    <a:ahLst/>
                    <a:cxnLst>
                      <a:cxn ang="0">
                        <a:pos x="connsiteX0" y="connsiteY0"/>
                      </a:cxn>
                      <a:cxn ang="0">
                        <a:pos x="connsiteX1" y="connsiteY1"/>
                      </a:cxn>
                    </a:cxnLst>
                    <a:rect l="l" t="t" r="r" b="b"/>
                    <a:pathLst>
                      <a:path w="51434" h="7620">
                        <a:moveTo>
                          <a:pt x="0" y="7620"/>
                        </a:moveTo>
                        <a:cubicBezTo>
                          <a:pt x="0" y="7620"/>
                          <a:pt x="40957" y="5715"/>
                          <a:pt x="51435" y="0"/>
                        </a:cubicBezTo>
                      </a:path>
                    </a:pathLst>
                  </a:custGeom>
                  <a:noFill/>
                  <a:ln w="12383" cap="flat">
                    <a:solidFill>
                      <a:srgbClr val="686763"/>
                    </a:solidFill>
                    <a:prstDash val="solid"/>
                    <a:miter/>
                  </a:ln>
                </p:spPr>
                <p:txBody>
                  <a:bodyPr rtlCol="0" anchor="ctr"/>
                  <a:lstStyle/>
                  <a:p>
                    <a:endParaRPr lang="zh-CN" altLang="en-US"/>
                  </a:p>
                </p:txBody>
              </p:sp>
            </p:grpSp>
          </p:grpSp>
          <p:grpSp>
            <p:nvGrpSpPr>
              <p:cNvPr id="40" name="图形 457">
                <a:extLst>
                  <a:ext uri="{FF2B5EF4-FFF2-40B4-BE49-F238E27FC236}">
                    <a16:creationId xmlns:a16="http://schemas.microsoft.com/office/drawing/2014/main" id="{E60CC322-5652-74E0-14D7-9AC55CD04457}"/>
                  </a:ext>
                </a:extLst>
              </p:cNvPr>
              <p:cNvGrpSpPr/>
              <p:nvPr/>
            </p:nvGrpSpPr>
            <p:grpSpPr>
              <a:xfrm>
                <a:off x="8289006" y="4281262"/>
                <a:ext cx="1101090" cy="328612"/>
                <a:chOff x="8657322" y="4012569"/>
                <a:chExt cx="1101090" cy="328612"/>
              </a:xfrm>
              <a:solidFill>
                <a:srgbClr val="CECECE"/>
              </a:solidFill>
            </p:grpSpPr>
            <p:grpSp>
              <p:nvGrpSpPr>
                <p:cNvPr id="94" name="图形 457">
                  <a:extLst>
                    <a:ext uri="{FF2B5EF4-FFF2-40B4-BE49-F238E27FC236}">
                      <a16:creationId xmlns:a16="http://schemas.microsoft.com/office/drawing/2014/main" id="{E0F154C0-7A0E-7288-ABBB-3621CBBD87FE}"/>
                    </a:ext>
                  </a:extLst>
                </p:cNvPr>
                <p:cNvGrpSpPr/>
                <p:nvPr/>
              </p:nvGrpSpPr>
              <p:grpSpPr>
                <a:xfrm>
                  <a:off x="8657322" y="4012569"/>
                  <a:ext cx="176428" cy="328612"/>
                  <a:chOff x="8657322" y="4012569"/>
                  <a:chExt cx="176428" cy="328612"/>
                </a:xfrm>
                <a:solidFill>
                  <a:srgbClr val="CECECE"/>
                </a:solidFill>
              </p:grpSpPr>
              <p:sp>
                <p:nvSpPr>
                  <p:cNvPr id="98" name="任意多边形: 形状 97">
                    <a:extLst>
                      <a:ext uri="{FF2B5EF4-FFF2-40B4-BE49-F238E27FC236}">
                        <a16:creationId xmlns:a16="http://schemas.microsoft.com/office/drawing/2014/main" id="{27B4344D-FE43-E76C-0F1C-865CB8A21A5F}"/>
                      </a:ext>
                    </a:extLst>
                  </p:cNvPr>
                  <p:cNvSpPr/>
                  <p:nvPr/>
                </p:nvSpPr>
                <p:spPr>
                  <a:xfrm>
                    <a:off x="8695422" y="4012569"/>
                    <a:ext cx="138328" cy="132397"/>
                  </a:xfrm>
                  <a:custGeom>
                    <a:avLst/>
                    <a:gdLst>
                      <a:gd name="connsiteX0" fmla="*/ 138113 w 138328"/>
                      <a:gd name="connsiteY0" fmla="*/ 94298 h 132397"/>
                      <a:gd name="connsiteX1" fmla="*/ 0 w 138328"/>
                      <a:gd name="connsiteY1" fmla="*/ 128588 h 132397"/>
                      <a:gd name="connsiteX2" fmla="*/ 39053 w 138328"/>
                      <a:gd name="connsiteY2" fmla="*/ 0 h 132397"/>
                      <a:gd name="connsiteX3" fmla="*/ 138113 w 138328"/>
                      <a:gd name="connsiteY3" fmla="*/ 94298 h 132397"/>
                    </a:gdLst>
                    <a:ahLst/>
                    <a:cxnLst>
                      <a:cxn ang="0">
                        <a:pos x="connsiteX0" y="connsiteY0"/>
                      </a:cxn>
                      <a:cxn ang="0">
                        <a:pos x="connsiteX1" y="connsiteY1"/>
                      </a:cxn>
                      <a:cxn ang="0">
                        <a:pos x="connsiteX2" y="connsiteY2"/>
                      </a:cxn>
                      <a:cxn ang="0">
                        <a:pos x="connsiteX3" y="connsiteY3"/>
                      </a:cxn>
                    </a:cxnLst>
                    <a:rect l="l" t="t" r="r" b="b"/>
                    <a:pathLst>
                      <a:path w="138328" h="132397">
                        <a:moveTo>
                          <a:pt x="138113" y="94298"/>
                        </a:moveTo>
                        <a:cubicBezTo>
                          <a:pt x="133350" y="140017"/>
                          <a:pt x="42863" y="134303"/>
                          <a:pt x="0" y="128588"/>
                        </a:cubicBezTo>
                        <a:cubicBezTo>
                          <a:pt x="11430" y="81915"/>
                          <a:pt x="24765" y="39053"/>
                          <a:pt x="39053" y="0"/>
                        </a:cubicBezTo>
                        <a:cubicBezTo>
                          <a:pt x="67628" y="11430"/>
                          <a:pt x="142875" y="45720"/>
                          <a:pt x="138113" y="94298"/>
                        </a:cubicBezTo>
                        <a:close/>
                      </a:path>
                    </a:pathLst>
                  </a:custGeom>
                  <a:solidFill>
                    <a:srgbClr val="FFC176"/>
                  </a:solidFill>
                  <a:ln w="9525" cap="flat">
                    <a:noFill/>
                    <a:prstDash val="solid"/>
                    <a:miter/>
                  </a:ln>
                </p:spPr>
                <p:txBody>
                  <a:bodyPr rtlCol="0" anchor="ctr"/>
                  <a:lstStyle/>
                  <a:p>
                    <a:endParaRPr lang="zh-CN" altLang="en-US"/>
                  </a:p>
                </p:txBody>
              </p:sp>
              <p:sp>
                <p:nvSpPr>
                  <p:cNvPr id="99" name="任意多边形: 形状 98">
                    <a:extLst>
                      <a:ext uri="{FF2B5EF4-FFF2-40B4-BE49-F238E27FC236}">
                        <a16:creationId xmlns:a16="http://schemas.microsoft.com/office/drawing/2014/main" id="{5C9D79A8-436F-1EB9-A870-B9DEF6B9E365}"/>
                      </a:ext>
                    </a:extLst>
                  </p:cNvPr>
                  <p:cNvSpPr/>
                  <p:nvPr/>
                </p:nvSpPr>
                <p:spPr>
                  <a:xfrm>
                    <a:off x="8657322" y="4187829"/>
                    <a:ext cx="84607" cy="153352"/>
                  </a:xfrm>
                  <a:custGeom>
                    <a:avLst/>
                    <a:gdLst>
                      <a:gd name="connsiteX0" fmla="*/ 83820 w 84607"/>
                      <a:gd name="connsiteY0" fmla="*/ 77152 h 153352"/>
                      <a:gd name="connsiteX1" fmla="*/ 0 w 84607"/>
                      <a:gd name="connsiteY1" fmla="*/ 153352 h 153352"/>
                      <a:gd name="connsiteX2" fmla="*/ 11430 w 84607"/>
                      <a:gd name="connsiteY2" fmla="*/ 83820 h 153352"/>
                      <a:gd name="connsiteX3" fmla="*/ 27622 w 84607"/>
                      <a:gd name="connsiteY3" fmla="*/ 0 h 153352"/>
                      <a:gd name="connsiteX4" fmla="*/ 83820 w 84607"/>
                      <a:gd name="connsiteY4" fmla="*/ 77152 h 1533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4607" h="153352">
                        <a:moveTo>
                          <a:pt x="83820" y="77152"/>
                        </a:moveTo>
                        <a:cubicBezTo>
                          <a:pt x="77153" y="120967"/>
                          <a:pt x="31433" y="143827"/>
                          <a:pt x="0" y="153352"/>
                        </a:cubicBezTo>
                        <a:cubicBezTo>
                          <a:pt x="3810" y="130492"/>
                          <a:pt x="7620" y="107632"/>
                          <a:pt x="11430" y="83820"/>
                        </a:cubicBezTo>
                        <a:cubicBezTo>
                          <a:pt x="16192" y="54292"/>
                          <a:pt x="21908" y="26670"/>
                          <a:pt x="27622" y="0"/>
                        </a:cubicBezTo>
                        <a:cubicBezTo>
                          <a:pt x="53340" y="9525"/>
                          <a:pt x="90488" y="31432"/>
                          <a:pt x="83820" y="77152"/>
                        </a:cubicBezTo>
                        <a:close/>
                      </a:path>
                    </a:pathLst>
                  </a:custGeom>
                  <a:solidFill>
                    <a:srgbClr val="FFC176"/>
                  </a:solidFill>
                  <a:ln w="9525" cap="flat">
                    <a:noFill/>
                    <a:prstDash val="solid"/>
                    <a:miter/>
                  </a:ln>
                </p:spPr>
                <p:txBody>
                  <a:bodyPr rtlCol="0" anchor="ctr"/>
                  <a:lstStyle/>
                  <a:p>
                    <a:endParaRPr lang="zh-CN" altLang="en-US"/>
                  </a:p>
                </p:txBody>
              </p:sp>
            </p:grpSp>
            <p:grpSp>
              <p:nvGrpSpPr>
                <p:cNvPr id="95" name="图形 457">
                  <a:extLst>
                    <a:ext uri="{FF2B5EF4-FFF2-40B4-BE49-F238E27FC236}">
                      <a16:creationId xmlns:a16="http://schemas.microsoft.com/office/drawing/2014/main" id="{78E0F251-CA5E-85DF-7EEA-5F06BF57090E}"/>
                    </a:ext>
                  </a:extLst>
                </p:cNvPr>
                <p:cNvGrpSpPr/>
                <p:nvPr/>
              </p:nvGrpSpPr>
              <p:grpSpPr>
                <a:xfrm>
                  <a:off x="9581983" y="4012569"/>
                  <a:ext cx="176428" cy="328612"/>
                  <a:chOff x="9581983" y="4012569"/>
                  <a:chExt cx="176428" cy="328612"/>
                </a:xfrm>
                <a:solidFill>
                  <a:srgbClr val="CECECE"/>
                </a:solidFill>
              </p:grpSpPr>
              <p:sp>
                <p:nvSpPr>
                  <p:cNvPr id="96" name="任意多边形: 形状 95">
                    <a:extLst>
                      <a:ext uri="{FF2B5EF4-FFF2-40B4-BE49-F238E27FC236}">
                        <a16:creationId xmlns:a16="http://schemas.microsoft.com/office/drawing/2014/main" id="{E50F69DF-F8B7-8D3D-F369-F56D7ED3763A}"/>
                      </a:ext>
                    </a:extLst>
                  </p:cNvPr>
                  <p:cNvSpPr/>
                  <p:nvPr/>
                </p:nvSpPr>
                <p:spPr>
                  <a:xfrm>
                    <a:off x="9581983" y="4012569"/>
                    <a:ext cx="138328" cy="132397"/>
                  </a:xfrm>
                  <a:custGeom>
                    <a:avLst/>
                    <a:gdLst>
                      <a:gd name="connsiteX0" fmla="*/ 138329 w 138328"/>
                      <a:gd name="connsiteY0" fmla="*/ 128588 h 132397"/>
                      <a:gd name="connsiteX1" fmla="*/ 216 w 138328"/>
                      <a:gd name="connsiteY1" fmla="*/ 94298 h 132397"/>
                      <a:gd name="connsiteX2" fmla="*/ 99276 w 138328"/>
                      <a:gd name="connsiteY2" fmla="*/ 0 h 132397"/>
                      <a:gd name="connsiteX3" fmla="*/ 138329 w 138328"/>
                      <a:gd name="connsiteY3" fmla="*/ 128588 h 132397"/>
                    </a:gdLst>
                    <a:ahLst/>
                    <a:cxnLst>
                      <a:cxn ang="0">
                        <a:pos x="connsiteX0" y="connsiteY0"/>
                      </a:cxn>
                      <a:cxn ang="0">
                        <a:pos x="connsiteX1" y="connsiteY1"/>
                      </a:cxn>
                      <a:cxn ang="0">
                        <a:pos x="connsiteX2" y="connsiteY2"/>
                      </a:cxn>
                      <a:cxn ang="0">
                        <a:pos x="connsiteX3" y="connsiteY3"/>
                      </a:cxn>
                    </a:cxnLst>
                    <a:rect l="l" t="t" r="r" b="b"/>
                    <a:pathLst>
                      <a:path w="138328" h="132397">
                        <a:moveTo>
                          <a:pt x="138329" y="128588"/>
                        </a:moveTo>
                        <a:cubicBezTo>
                          <a:pt x="95466" y="134303"/>
                          <a:pt x="4979" y="140017"/>
                          <a:pt x="216" y="94298"/>
                        </a:cubicBezTo>
                        <a:cubicBezTo>
                          <a:pt x="-4546" y="45720"/>
                          <a:pt x="70701" y="11430"/>
                          <a:pt x="99276" y="0"/>
                        </a:cubicBezTo>
                        <a:cubicBezTo>
                          <a:pt x="113564" y="39053"/>
                          <a:pt x="126898" y="81915"/>
                          <a:pt x="138329" y="128588"/>
                        </a:cubicBezTo>
                        <a:close/>
                      </a:path>
                    </a:pathLst>
                  </a:custGeom>
                  <a:solidFill>
                    <a:srgbClr val="FFC176"/>
                  </a:solidFill>
                  <a:ln w="9525" cap="flat">
                    <a:noFill/>
                    <a:prstDash val="solid"/>
                    <a:miter/>
                  </a:ln>
                </p:spPr>
                <p:txBody>
                  <a:bodyPr rtlCol="0" anchor="ctr"/>
                  <a:lstStyle/>
                  <a:p>
                    <a:endParaRPr lang="zh-CN" altLang="en-US"/>
                  </a:p>
                </p:txBody>
              </p:sp>
              <p:sp>
                <p:nvSpPr>
                  <p:cNvPr id="97" name="任意多边形: 形状 96">
                    <a:extLst>
                      <a:ext uri="{FF2B5EF4-FFF2-40B4-BE49-F238E27FC236}">
                        <a16:creationId xmlns:a16="http://schemas.microsoft.com/office/drawing/2014/main" id="{B8A6207F-56ED-7C98-7C4E-CF5EA3F8C369}"/>
                      </a:ext>
                    </a:extLst>
                  </p:cNvPr>
                  <p:cNvSpPr/>
                  <p:nvPr/>
                </p:nvSpPr>
                <p:spPr>
                  <a:xfrm>
                    <a:off x="9673804" y="4187829"/>
                    <a:ext cx="84607" cy="153352"/>
                  </a:xfrm>
                  <a:custGeom>
                    <a:avLst/>
                    <a:gdLst>
                      <a:gd name="connsiteX0" fmla="*/ 84607 w 84607"/>
                      <a:gd name="connsiteY0" fmla="*/ 153352 h 153352"/>
                      <a:gd name="connsiteX1" fmla="*/ 787 w 84607"/>
                      <a:gd name="connsiteY1" fmla="*/ 77152 h 153352"/>
                      <a:gd name="connsiteX2" fmla="*/ 56985 w 84607"/>
                      <a:gd name="connsiteY2" fmla="*/ 0 h 153352"/>
                      <a:gd name="connsiteX3" fmla="*/ 73177 w 84607"/>
                      <a:gd name="connsiteY3" fmla="*/ 83820 h 153352"/>
                      <a:gd name="connsiteX4" fmla="*/ 84607 w 84607"/>
                      <a:gd name="connsiteY4" fmla="*/ 153352 h 1533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4607" h="153352">
                        <a:moveTo>
                          <a:pt x="84607" y="153352"/>
                        </a:moveTo>
                        <a:cubicBezTo>
                          <a:pt x="53175" y="142875"/>
                          <a:pt x="7455" y="120967"/>
                          <a:pt x="787" y="77152"/>
                        </a:cubicBezTo>
                        <a:cubicBezTo>
                          <a:pt x="-5880" y="31432"/>
                          <a:pt x="31267" y="9525"/>
                          <a:pt x="56985" y="0"/>
                        </a:cubicBezTo>
                        <a:cubicBezTo>
                          <a:pt x="62700" y="26670"/>
                          <a:pt x="68415" y="54292"/>
                          <a:pt x="73177" y="83820"/>
                        </a:cubicBezTo>
                        <a:cubicBezTo>
                          <a:pt x="76987" y="107632"/>
                          <a:pt x="80797" y="131445"/>
                          <a:pt x="84607" y="153352"/>
                        </a:cubicBezTo>
                        <a:close/>
                      </a:path>
                    </a:pathLst>
                  </a:custGeom>
                  <a:solidFill>
                    <a:srgbClr val="FFC176"/>
                  </a:solidFill>
                  <a:ln w="9525" cap="flat">
                    <a:noFill/>
                    <a:prstDash val="solid"/>
                    <a:miter/>
                  </a:ln>
                </p:spPr>
                <p:txBody>
                  <a:bodyPr rtlCol="0" anchor="ctr"/>
                  <a:lstStyle/>
                  <a:p>
                    <a:endParaRPr lang="zh-CN" altLang="en-US"/>
                  </a:p>
                </p:txBody>
              </p:sp>
            </p:grpSp>
          </p:grpSp>
          <p:grpSp>
            <p:nvGrpSpPr>
              <p:cNvPr id="41" name="图形 457">
                <a:extLst>
                  <a:ext uri="{FF2B5EF4-FFF2-40B4-BE49-F238E27FC236}">
                    <a16:creationId xmlns:a16="http://schemas.microsoft.com/office/drawing/2014/main" id="{83025649-BE36-1CD5-B6C1-09C488F46737}"/>
                  </a:ext>
                </a:extLst>
              </p:cNvPr>
              <p:cNvGrpSpPr/>
              <p:nvPr/>
            </p:nvGrpSpPr>
            <p:grpSpPr>
              <a:xfrm>
                <a:off x="8549990" y="5316629"/>
                <a:ext cx="463867" cy="80009"/>
                <a:chOff x="8918306" y="5047936"/>
                <a:chExt cx="463867" cy="80009"/>
              </a:xfrm>
              <a:solidFill>
                <a:srgbClr val="686763"/>
              </a:solidFill>
            </p:grpSpPr>
            <p:sp>
              <p:nvSpPr>
                <p:cNvPr id="42" name="任意多边形: 形状 41">
                  <a:extLst>
                    <a:ext uri="{FF2B5EF4-FFF2-40B4-BE49-F238E27FC236}">
                      <a16:creationId xmlns:a16="http://schemas.microsoft.com/office/drawing/2014/main" id="{C777B5C4-19D4-0AE8-DD06-B4A4CF6BA708}"/>
                    </a:ext>
                  </a:extLst>
                </p:cNvPr>
                <p:cNvSpPr/>
                <p:nvPr/>
              </p:nvSpPr>
              <p:spPr>
                <a:xfrm>
                  <a:off x="9163099" y="5114611"/>
                  <a:ext cx="952" cy="3809"/>
                </a:xfrm>
                <a:custGeom>
                  <a:avLst/>
                  <a:gdLst>
                    <a:gd name="connsiteX0" fmla="*/ 0 w 952"/>
                    <a:gd name="connsiteY0" fmla="*/ 3810 h 3809"/>
                    <a:gd name="connsiteX1" fmla="*/ 952 w 952"/>
                    <a:gd name="connsiteY1" fmla="*/ 0 h 3809"/>
                    <a:gd name="connsiteX2" fmla="*/ 0 w 952"/>
                    <a:gd name="connsiteY2" fmla="*/ 3810 h 3809"/>
                  </a:gdLst>
                  <a:ahLst/>
                  <a:cxnLst>
                    <a:cxn ang="0">
                      <a:pos x="connsiteX0" y="connsiteY0"/>
                    </a:cxn>
                    <a:cxn ang="0">
                      <a:pos x="connsiteX1" y="connsiteY1"/>
                    </a:cxn>
                    <a:cxn ang="0">
                      <a:pos x="connsiteX2" y="connsiteY2"/>
                    </a:cxn>
                  </a:cxnLst>
                  <a:rect l="l" t="t" r="r" b="b"/>
                  <a:pathLst>
                    <a:path w="952" h="3809">
                      <a:moveTo>
                        <a:pt x="0" y="3810"/>
                      </a:moveTo>
                      <a:cubicBezTo>
                        <a:pt x="0" y="2858"/>
                        <a:pt x="952" y="1905"/>
                        <a:pt x="952" y="0"/>
                      </a:cubicBezTo>
                      <a:cubicBezTo>
                        <a:pt x="0" y="0"/>
                        <a:pt x="0" y="953"/>
                        <a:pt x="0" y="3810"/>
                      </a:cubicBezTo>
                      <a:close/>
                    </a:path>
                  </a:pathLst>
                </a:custGeom>
                <a:grpFill/>
                <a:ln w="9525" cap="flat">
                  <a:noFill/>
                  <a:prstDash val="solid"/>
                  <a:miter/>
                </a:ln>
              </p:spPr>
              <p:txBody>
                <a:bodyPr rtlCol="0" anchor="ctr"/>
                <a:lstStyle/>
                <a:p>
                  <a:endParaRPr lang="zh-CN" altLang="en-US"/>
                </a:p>
              </p:txBody>
            </p:sp>
            <p:sp>
              <p:nvSpPr>
                <p:cNvPr id="43" name="任意多边形: 形状 42">
                  <a:extLst>
                    <a:ext uri="{FF2B5EF4-FFF2-40B4-BE49-F238E27FC236}">
                      <a16:creationId xmlns:a16="http://schemas.microsoft.com/office/drawing/2014/main" id="{7C596E06-5B26-6C0A-95A1-3CA257F11B3E}"/>
                    </a:ext>
                  </a:extLst>
                </p:cNvPr>
                <p:cNvSpPr/>
                <p:nvPr/>
              </p:nvSpPr>
              <p:spPr>
                <a:xfrm>
                  <a:off x="9064992" y="5105086"/>
                  <a:ext cx="9525" cy="952"/>
                </a:xfrm>
                <a:custGeom>
                  <a:avLst/>
                  <a:gdLst>
                    <a:gd name="connsiteX0" fmla="*/ 0 w 9525"/>
                    <a:gd name="connsiteY0" fmla="*/ 0 h 952"/>
                    <a:gd name="connsiteX1" fmla="*/ 0 w 9525"/>
                    <a:gd name="connsiteY1" fmla="*/ 0 h 952"/>
                    <a:gd name="connsiteX2" fmla="*/ 0 w 9525"/>
                    <a:gd name="connsiteY2" fmla="*/ 953 h 952"/>
                    <a:gd name="connsiteX3" fmla="*/ 0 w 9525"/>
                    <a:gd name="connsiteY3" fmla="*/ 0 h 952"/>
                  </a:gdLst>
                  <a:ahLst/>
                  <a:cxnLst>
                    <a:cxn ang="0">
                      <a:pos x="connsiteX0" y="connsiteY0"/>
                    </a:cxn>
                    <a:cxn ang="0">
                      <a:pos x="connsiteX1" y="connsiteY1"/>
                    </a:cxn>
                    <a:cxn ang="0">
                      <a:pos x="connsiteX2" y="connsiteY2"/>
                    </a:cxn>
                    <a:cxn ang="0">
                      <a:pos x="connsiteX3" y="connsiteY3"/>
                    </a:cxn>
                  </a:cxnLst>
                  <a:rect l="l" t="t" r="r" b="b"/>
                  <a:pathLst>
                    <a:path w="9525" h="952">
                      <a:moveTo>
                        <a:pt x="0" y="0"/>
                      </a:moveTo>
                      <a:cubicBezTo>
                        <a:pt x="0" y="953"/>
                        <a:pt x="0" y="953"/>
                        <a:pt x="0" y="0"/>
                      </a:cubicBezTo>
                      <a:lnTo>
                        <a:pt x="0" y="953"/>
                      </a:lnTo>
                      <a:lnTo>
                        <a:pt x="0" y="0"/>
                      </a:lnTo>
                      <a:close/>
                    </a:path>
                  </a:pathLst>
                </a:custGeom>
                <a:grpFill/>
                <a:ln w="9525" cap="flat">
                  <a:noFill/>
                  <a:prstDash val="solid"/>
                  <a:miter/>
                </a:ln>
              </p:spPr>
              <p:txBody>
                <a:bodyPr rtlCol="0" anchor="ctr"/>
                <a:lstStyle/>
                <a:p>
                  <a:endParaRPr lang="zh-CN" altLang="en-US"/>
                </a:p>
              </p:txBody>
            </p:sp>
            <p:sp>
              <p:nvSpPr>
                <p:cNvPr id="44" name="任意多边形: 形状 43">
                  <a:extLst>
                    <a:ext uri="{FF2B5EF4-FFF2-40B4-BE49-F238E27FC236}">
                      <a16:creationId xmlns:a16="http://schemas.microsoft.com/office/drawing/2014/main" id="{FF549583-53A0-CDBF-22AE-22051F245773}"/>
                    </a:ext>
                  </a:extLst>
                </p:cNvPr>
                <p:cNvSpPr/>
                <p:nvPr/>
              </p:nvSpPr>
              <p:spPr>
                <a:xfrm>
                  <a:off x="9064039" y="5106992"/>
                  <a:ext cx="952" cy="3809"/>
                </a:xfrm>
                <a:custGeom>
                  <a:avLst/>
                  <a:gdLst>
                    <a:gd name="connsiteX0" fmla="*/ 953 w 952"/>
                    <a:gd name="connsiteY0" fmla="*/ 0 h 3809"/>
                    <a:gd name="connsiteX1" fmla="*/ 0 w 952"/>
                    <a:gd name="connsiteY1" fmla="*/ 3810 h 3809"/>
                    <a:gd name="connsiteX2" fmla="*/ 953 w 952"/>
                    <a:gd name="connsiteY2" fmla="*/ 0 h 3809"/>
                  </a:gdLst>
                  <a:ahLst/>
                  <a:cxnLst>
                    <a:cxn ang="0">
                      <a:pos x="connsiteX0" y="connsiteY0"/>
                    </a:cxn>
                    <a:cxn ang="0">
                      <a:pos x="connsiteX1" y="connsiteY1"/>
                    </a:cxn>
                    <a:cxn ang="0">
                      <a:pos x="connsiteX2" y="connsiteY2"/>
                    </a:cxn>
                  </a:cxnLst>
                  <a:rect l="l" t="t" r="r" b="b"/>
                  <a:pathLst>
                    <a:path w="952" h="3809">
                      <a:moveTo>
                        <a:pt x="953" y="0"/>
                      </a:moveTo>
                      <a:lnTo>
                        <a:pt x="0" y="3810"/>
                      </a:lnTo>
                      <a:cubicBezTo>
                        <a:pt x="953" y="1905"/>
                        <a:pt x="953" y="953"/>
                        <a:pt x="953" y="0"/>
                      </a:cubicBezTo>
                      <a:close/>
                    </a:path>
                  </a:pathLst>
                </a:custGeom>
                <a:grpFill/>
                <a:ln w="9525" cap="flat">
                  <a:noFill/>
                  <a:prstDash val="solid"/>
                  <a:miter/>
                </a:ln>
              </p:spPr>
              <p:txBody>
                <a:bodyPr rtlCol="0" anchor="ctr"/>
                <a:lstStyle/>
                <a:p>
                  <a:endParaRPr lang="zh-CN" altLang="en-US"/>
                </a:p>
              </p:txBody>
            </p:sp>
            <p:sp>
              <p:nvSpPr>
                <p:cNvPr id="45" name="任意多边形: 形状 44">
                  <a:extLst>
                    <a:ext uri="{FF2B5EF4-FFF2-40B4-BE49-F238E27FC236}">
                      <a16:creationId xmlns:a16="http://schemas.microsoft.com/office/drawing/2014/main" id="{83B95CAF-FB07-A33B-90D8-ECCEB03B676B}"/>
                    </a:ext>
                  </a:extLst>
                </p:cNvPr>
                <p:cNvSpPr/>
                <p:nvPr/>
              </p:nvSpPr>
              <p:spPr>
                <a:xfrm>
                  <a:off x="9170719" y="5085084"/>
                  <a:ext cx="2857" cy="4762"/>
                </a:xfrm>
                <a:custGeom>
                  <a:avLst/>
                  <a:gdLst>
                    <a:gd name="connsiteX0" fmla="*/ 0 w 2857"/>
                    <a:gd name="connsiteY0" fmla="*/ 4763 h 4762"/>
                    <a:gd name="connsiteX1" fmla="*/ 2858 w 2857"/>
                    <a:gd name="connsiteY1" fmla="*/ 0 h 4762"/>
                    <a:gd name="connsiteX2" fmla="*/ 0 w 2857"/>
                    <a:gd name="connsiteY2" fmla="*/ 4763 h 4762"/>
                  </a:gdLst>
                  <a:ahLst/>
                  <a:cxnLst>
                    <a:cxn ang="0">
                      <a:pos x="connsiteX0" y="connsiteY0"/>
                    </a:cxn>
                    <a:cxn ang="0">
                      <a:pos x="connsiteX1" y="connsiteY1"/>
                    </a:cxn>
                    <a:cxn ang="0">
                      <a:pos x="connsiteX2" y="connsiteY2"/>
                    </a:cxn>
                  </a:cxnLst>
                  <a:rect l="l" t="t" r="r" b="b"/>
                  <a:pathLst>
                    <a:path w="2857" h="4762">
                      <a:moveTo>
                        <a:pt x="0" y="4763"/>
                      </a:moveTo>
                      <a:cubicBezTo>
                        <a:pt x="953" y="3810"/>
                        <a:pt x="1905" y="1905"/>
                        <a:pt x="2858" y="0"/>
                      </a:cubicBezTo>
                      <a:lnTo>
                        <a:pt x="0" y="4763"/>
                      </a:lnTo>
                      <a:close/>
                    </a:path>
                  </a:pathLst>
                </a:custGeom>
                <a:grpFill/>
                <a:ln w="9525" cap="flat">
                  <a:noFill/>
                  <a:prstDash val="solid"/>
                  <a:miter/>
                </a:ln>
              </p:spPr>
              <p:txBody>
                <a:bodyPr rtlCol="0" anchor="ctr"/>
                <a:lstStyle/>
                <a:p>
                  <a:endParaRPr lang="zh-CN" altLang="en-US"/>
                </a:p>
              </p:txBody>
            </p:sp>
            <p:sp>
              <p:nvSpPr>
                <p:cNvPr id="46" name="任意多边形: 形状 45">
                  <a:extLst>
                    <a:ext uri="{FF2B5EF4-FFF2-40B4-BE49-F238E27FC236}">
                      <a16:creationId xmlns:a16="http://schemas.microsoft.com/office/drawing/2014/main" id="{C1B32A8A-3A49-FB9D-BF86-118D12347C60}"/>
                    </a:ext>
                  </a:extLst>
                </p:cNvPr>
                <p:cNvSpPr/>
                <p:nvPr/>
              </p:nvSpPr>
              <p:spPr>
                <a:xfrm>
                  <a:off x="9160242" y="5070796"/>
                  <a:ext cx="952" cy="1905"/>
                </a:xfrm>
                <a:custGeom>
                  <a:avLst/>
                  <a:gdLst>
                    <a:gd name="connsiteX0" fmla="*/ 952 w 952"/>
                    <a:gd name="connsiteY0" fmla="*/ 1905 h 1905"/>
                    <a:gd name="connsiteX1" fmla="*/ 0 w 952"/>
                    <a:gd name="connsiteY1" fmla="*/ 0 h 1905"/>
                    <a:gd name="connsiteX2" fmla="*/ 952 w 952"/>
                    <a:gd name="connsiteY2" fmla="*/ 1905 h 1905"/>
                  </a:gdLst>
                  <a:ahLst/>
                  <a:cxnLst>
                    <a:cxn ang="0">
                      <a:pos x="connsiteX0" y="connsiteY0"/>
                    </a:cxn>
                    <a:cxn ang="0">
                      <a:pos x="connsiteX1" y="connsiteY1"/>
                    </a:cxn>
                    <a:cxn ang="0">
                      <a:pos x="connsiteX2" y="connsiteY2"/>
                    </a:cxn>
                  </a:cxnLst>
                  <a:rect l="l" t="t" r="r" b="b"/>
                  <a:pathLst>
                    <a:path w="952" h="1905">
                      <a:moveTo>
                        <a:pt x="952" y="1905"/>
                      </a:moveTo>
                      <a:cubicBezTo>
                        <a:pt x="952" y="953"/>
                        <a:pt x="952" y="0"/>
                        <a:pt x="0" y="0"/>
                      </a:cubicBezTo>
                      <a:cubicBezTo>
                        <a:pt x="0" y="953"/>
                        <a:pt x="952" y="953"/>
                        <a:pt x="952" y="1905"/>
                      </a:cubicBezTo>
                      <a:close/>
                    </a:path>
                  </a:pathLst>
                </a:custGeom>
                <a:grpFill/>
                <a:ln w="9525" cap="flat">
                  <a:noFill/>
                  <a:prstDash val="solid"/>
                  <a:miter/>
                </a:ln>
              </p:spPr>
              <p:txBody>
                <a:bodyPr rtlCol="0" anchor="ctr"/>
                <a:lstStyle/>
                <a:p>
                  <a:endParaRPr lang="zh-CN" altLang="en-US"/>
                </a:p>
              </p:txBody>
            </p:sp>
            <p:sp>
              <p:nvSpPr>
                <p:cNvPr id="47" name="任意多边形: 形状 46">
                  <a:extLst>
                    <a:ext uri="{FF2B5EF4-FFF2-40B4-BE49-F238E27FC236}">
                      <a16:creationId xmlns:a16="http://schemas.microsoft.com/office/drawing/2014/main" id="{AB150CCD-9E42-EEC3-F7DC-5EC9B82B8068}"/>
                    </a:ext>
                  </a:extLst>
                </p:cNvPr>
                <p:cNvSpPr/>
                <p:nvPr/>
              </p:nvSpPr>
              <p:spPr>
                <a:xfrm>
                  <a:off x="9251681" y="5119374"/>
                  <a:ext cx="9525" cy="952"/>
                </a:xfrm>
                <a:custGeom>
                  <a:avLst/>
                  <a:gdLst>
                    <a:gd name="connsiteX0" fmla="*/ 0 w 9525"/>
                    <a:gd name="connsiteY0" fmla="*/ 0 h 952"/>
                    <a:gd name="connsiteX1" fmla="*/ 0 w 9525"/>
                    <a:gd name="connsiteY1" fmla="*/ 953 h 952"/>
                    <a:gd name="connsiteX2" fmla="*/ 0 w 9525"/>
                    <a:gd name="connsiteY2" fmla="*/ 0 h 952"/>
                  </a:gdLst>
                  <a:ahLst/>
                  <a:cxnLst>
                    <a:cxn ang="0">
                      <a:pos x="connsiteX0" y="connsiteY0"/>
                    </a:cxn>
                    <a:cxn ang="0">
                      <a:pos x="connsiteX1" y="connsiteY1"/>
                    </a:cxn>
                    <a:cxn ang="0">
                      <a:pos x="connsiteX2" y="connsiteY2"/>
                    </a:cxn>
                  </a:cxnLst>
                  <a:rect l="l" t="t" r="r" b="b"/>
                  <a:pathLst>
                    <a:path w="9525" h="952">
                      <a:moveTo>
                        <a:pt x="0" y="0"/>
                      </a:moveTo>
                      <a:cubicBezTo>
                        <a:pt x="0" y="953"/>
                        <a:pt x="0" y="953"/>
                        <a:pt x="0" y="953"/>
                      </a:cubicBezTo>
                      <a:cubicBezTo>
                        <a:pt x="0" y="953"/>
                        <a:pt x="0" y="0"/>
                        <a:pt x="0" y="0"/>
                      </a:cubicBezTo>
                      <a:close/>
                    </a:path>
                  </a:pathLst>
                </a:custGeom>
                <a:grpFill/>
                <a:ln w="9525" cap="flat">
                  <a:noFill/>
                  <a:prstDash val="solid"/>
                  <a:miter/>
                </a:ln>
              </p:spPr>
              <p:txBody>
                <a:bodyPr rtlCol="0" anchor="ctr"/>
                <a:lstStyle/>
                <a:p>
                  <a:endParaRPr lang="zh-CN" altLang="en-US"/>
                </a:p>
              </p:txBody>
            </p:sp>
            <p:sp>
              <p:nvSpPr>
                <p:cNvPr id="48" name="任意多边形: 形状 47">
                  <a:extLst>
                    <a:ext uri="{FF2B5EF4-FFF2-40B4-BE49-F238E27FC236}">
                      <a16:creationId xmlns:a16="http://schemas.microsoft.com/office/drawing/2014/main" id="{6747AD67-A5CA-CF01-6E3A-A21ED72522FD}"/>
                    </a:ext>
                  </a:extLst>
                </p:cNvPr>
                <p:cNvSpPr/>
                <p:nvPr/>
              </p:nvSpPr>
              <p:spPr>
                <a:xfrm>
                  <a:off x="9257397" y="5110535"/>
                  <a:ext cx="1905" cy="1219"/>
                </a:xfrm>
                <a:custGeom>
                  <a:avLst/>
                  <a:gdLst>
                    <a:gd name="connsiteX0" fmla="*/ 0 w 1905"/>
                    <a:gd name="connsiteY0" fmla="*/ 1219 h 1219"/>
                    <a:gd name="connsiteX1" fmla="*/ 1905 w 1905"/>
                    <a:gd name="connsiteY1" fmla="*/ 1219 h 1219"/>
                    <a:gd name="connsiteX2" fmla="*/ 1905 w 1905"/>
                    <a:gd name="connsiteY2" fmla="*/ 267 h 1219"/>
                    <a:gd name="connsiteX3" fmla="*/ 0 w 1905"/>
                    <a:gd name="connsiteY3" fmla="*/ 1219 h 1219"/>
                  </a:gdLst>
                  <a:ahLst/>
                  <a:cxnLst>
                    <a:cxn ang="0">
                      <a:pos x="connsiteX0" y="connsiteY0"/>
                    </a:cxn>
                    <a:cxn ang="0">
                      <a:pos x="connsiteX1" y="connsiteY1"/>
                    </a:cxn>
                    <a:cxn ang="0">
                      <a:pos x="connsiteX2" y="connsiteY2"/>
                    </a:cxn>
                    <a:cxn ang="0">
                      <a:pos x="connsiteX3" y="connsiteY3"/>
                    </a:cxn>
                  </a:cxnLst>
                  <a:rect l="l" t="t" r="r" b="b"/>
                  <a:pathLst>
                    <a:path w="1905" h="1219">
                      <a:moveTo>
                        <a:pt x="0" y="1219"/>
                      </a:moveTo>
                      <a:cubicBezTo>
                        <a:pt x="953" y="1219"/>
                        <a:pt x="953" y="1219"/>
                        <a:pt x="1905" y="1219"/>
                      </a:cubicBezTo>
                      <a:lnTo>
                        <a:pt x="1905" y="267"/>
                      </a:lnTo>
                      <a:cubicBezTo>
                        <a:pt x="1905" y="-686"/>
                        <a:pt x="953" y="1219"/>
                        <a:pt x="0" y="1219"/>
                      </a:cubicBezTo>
                      <a:close/>
                    </a:path>
                  </a:pathLst>
                </a:custGeom>
                <a:grpFill/>
                <a:ln w="9525" cap="flat">
                  <a:noFill/>
                  <a:prstDash val="solid"/>
                  <a:miter/>
                </a:ln>
              </p:spPr>
              <p:txBody>
                <a:bodyPr rtlCol="0" anchor="ctr"/>
                <a:lstStyle/>
                <a:p>
                  <a:endParaRPr lang="zh-CN" altLang="en-US"/>
                </a:p>
              </p:txBody>
            </p:sp>
            <p:sp>
              <p:nvSpPr>
                <p:cNvPr id="49" name="任意多边形: 形状 48">
                  <a:extLst>
                    <a:ext uri="{FF2B5EF4-FFF2-40B4-BE49-F238E27FC236}">
                      <a16:creationId xmlns:a16="http://schemas.microsoft.com/office/drawing/2014/main" id="{FD9C2446-6BA0-BFE0-8EE4-FB807F9C3292}"/>
                    </a:ext>
                  </a:extLst>
                </p:cNvPr>
                <p:cNvSpPr/>
                <p:nvPr/>
              </p:nvSpPr>
              <p:spPr>
                <a:xfrm>
                  <a:off x="9254539" y="5106992"/>
                  <a:ext cx="952" cy="952"/>
                </a:xfrm>
                <a:custGeom>
                  <a:avLst/>
                  <a:gdLst>
                    <a:gd name="connsiteX0" fmla="*/ 0 w 952"/>
                    <a:gd name="connsiteY0" fmla="*/ 953 h 952"/>
                    <a:gd name="connsiteX1" fmla="*/ 952 w 952"/>
                    <a:gd name="connsiteY1" fmla="*/ 0 h 952"/>
                    <a:gd name="connsiteX2" fmla="*/ 0 w 952"/>
                    <a:gd name="connsiteY2" fmla="*/ 953 h 952"/>
                  </a:gdLst>
                  <a:ahLst/>
                  <a:cxnLst>
                    <a:cxn ang="0">
                      <a:pos x="connsiteX0" y="connsiteY0"/>
                    </a:cxn>
                    <a:cxn ang="0">
                      <a:pos x="connsiteX1" y="connsiteY1"/>
                    </a:cxn>
                    <a:cxn ang="0">
                      <a:pos x="connsiteX2" y="connsiteY2"/>
                    </a:cxn>
                  </a:cxnLst>
                  <a:rect l="l" t="t" r="r" b="b"/>
                  <a:pathLst>
                    <a:path w="952" h="952">
                      <a:moveTo>
                        <a:pt x="0" y="953"/>
                      </a:moveTo>
                      <a:lnTo>
                        <a:pt x="952" y="0"/>
                      </a:lnTo>
                      <a:cubicBezTo>
                        <a:pt x="952" y="0"/>
                        <a:pt x="952" y="953"/>
                        <a:pt x="0" y="953"/>
                      </a:cubicBezTo>
                      <a:close/>
                    </a:path>
                  </a:pathLst>
                </a:custGeom>
                <a:grpFill/>
                <a:ln w="9525" cap="flat">
                  <a:noFill/>
                  <a:prstDash val="solid"/>
                  <a:miter/>
                </a:ln>
              </p:spPr>
              <p:txBody>
                <a:bodyPr rtlCol="0" anchor="ctr"/>
                <a:lstStyle/>
                <a:p>
                  <a:endParaRPr lang="zh-CN" altLang="en-US"/>
                </a:p>
              </p:txBody>
            </p:sp>
            <p:sp>
              <p:nvSpPr>
                <p:cNvPr id="50" name="任意多边形: 形状 49">
                  <a:extLst>
                    <a:ext uri="{FF2B5EF4-FFF2-40B4-BE49-F238E27FC236}">
                      <a16:creationId xmlns:a16="http://schemas.microsoft.com/office/drawing/2014/main" id="{E242D505-141F-F21B-8559-A8F3D6F6FB2D}"/>
                    </a:ext>
                  </a:extLst>
                </p:cNvPr>
                <p:cNvSpPr/>
                <p:nvPr/>
              </p:nvSpPr>
              <p:spPr>
                <a:xfrm>
                  <a:off x="9295497" y="5064129"/>
                  <a:ext cx="9525" cy="2857"/>
                </a:xfrm>
                <a:custGeom>
                  <a:avLst/>
                  <a:gdLst>
                    <a:gd name="connsiteX0" fmla="*/ 0 w 9525"/>
                    <a:gd name="connsiteY0" fmla="*/ 2857 h 2857"/>
                    <a:gd name="connsiteX1" fmla="*/ 0 w 9525"/>
                    <a:gd name="connsiteY1" fmla="*/ 0 h 2857"/>
                    <a:gd name="connsiteX2" fmla="*/ 0 w 9525"/>
                    <a:gd name="connsiteY2" fmla="*/ 2857 h 2857"/>
                  </a:gdLst>
                  <a:ahLst/>
                  <a:cxnLst>
                    <a:cxn ang="0">
                      <a:pos x="connsiteX0" y="connsiteY0"/>
                    </a:cxn>
                    <a:cxn ang="0">
                      <a:pos x="connsiteX1" y="connsiteY1"/>
                    </a:cxn>
                    <a:cxn ang="0">
                      <a:pos x="connsiteX2" y="connsiteY2"/>
                    </a:cxn>
                  </a:cxnLst>
                  <a:rect l="l" t="t" r="r" b="b"/>
                  <a:pathLst>
                    <a:path w="9525" h="2857">
                      <a:moveTo>
                        <a:pt x="0" y="2857"/>
                      </a:moveTo>
                      <a:lnTo>
                        <a:pt x="0" y="0"/>
                      </a:lnTo>
                      <a:cubicBezTo>
                        <a:pt x="0" y="1905"/>
                        <a:pt x="0" y="2857"/>
                        <a:pt x="0" y="2857"/>
                      </a:cubicBezTo>
                      <a:close/>
                    </a:path>
                  </a:pathLst>
                </a:custGeom>
                <a:grpFill/>
                <a:ln w="9525" cap="flat">
                  <a:noFill/>
                  <a:prstDash val="solid"/>
                  <a:miter/>
                </a:ln>
              </p:spPr>
              <p:txBody>
                <a:bodyPr rtlCol="0" anchor="ctr"/>
                <a:lstStyle/>
                <a:p>
                  <a:endParaRPr lang="zh-CN" altLang="en-US"/>
                </a:p>
              </p:txBody>
            </p:sp>
            <p:sp>
              <p:nvSpPr>
                <p:cNvPr id="51" name="任意多边形: 形状 50">
                  <a:extLst>
                    <a:ext uri="{FF2B5EF4-FFF2-40B4-BE49-F238E27FC236}">
                      <a16:creationId xmlns:a16="http://schemas.microsoft.com/office/drawing/2014/main" id="{64FC8F37-C912-53AF-9FCD-1342E3EDF199}"/>
                    </a:ext>
                  </a:extLst>
                </p:cNvPr>
                <p:cNvSpPr/>
                <p:nvPr/>
              </p:nvSpPr>
              <p:spPr>
                <a:xfrm>
                  <a:off x="9250334" y="5120327"/>
                  <a:ext cx="1346" cy="3809"/>
                </a:xfrm>
                <a:custGeom>
                  <a:avLst/>
                  <a:gdLst>
                    <a:gd name="connsiteX0" fmla="*/ 394 w 1346"/>
                    <a:gd name="connsiteY0" fmla="*/ 3810 h 3809"/>
                    <a:gd name="connsiteX1" fmla="*/ 1347 w 1346"/>
                    <a:gd name="connsiteY1" fmla="*/ 0 h 3809"/>
                    <a:gd name="connsiteX2" fmla="*/ 394 w 1346"/>
                    <a:gd name="connsiteY2" fmla="*/ 3810 h 3809"/>
                  </a:gdLst>
                  <a:ahLst/>
                  <a:cxnLst>
                    <a:cxn ang="0">
                      <a:pos x="connsiteX0" y="connsiteY0"/>
                    </a:cxn>
                    <a:cxn ang="0">
                      <a:pos x="connsiteX1" y="connsiteY1"/>
                    </a:cxn>
                    <a:cxn ang="0">
                      <a:pos x="connsiteX2" y="connsiteY2"/>
                    </a:cxn>
                  </a:cxnLst>
                  <a:rect l="l" t="t" r="r" b="b"/>
                  <a:pathLst>
                    <a:path w="1346" h="3809">
                      <a:moveTo>
                        <a:pt x="394" y="3810"/>
                      </a:moveTo>
                      <a:cubicBezTo>
                        <a:pt x="394" y="2857"/>
                        <a:pt x="1347" y="1905"/>
                        <a:pt x="1347" y="0"/>
                      </a:cubicBezTo>
                      <a:cubicBezTo>
                        <a:pt x="394" y="953"/>
                        <a:pt x="-558" y="1905"/>
                        <a:pt x="394" y="3810"/>
                      </a:cubicBezTo>
                      <a:close/>
                    </a:path>
                  </a:pathLst>
                </a:custGeom>
                <a:grpFill/>
                <a:ln w="9525" cap="flat">
                  <a:noFill/>
                  <a:prstDash val="solid"/>
                  <a:miter/>
                </a:ln>
              </p:spPr>
              <p:txBody>
                <a:bodyPr rtlCol="0" anchor="ctr"/>
                <a:lstStyle/>
                <a:p>
                  <a:endParaRPr lang="zh-CN" altLang="en-US"/>
                </a:p>
              </p:txBody>
            </p:sp>
            <p:sp>
              <p:nvSpPr>
                <p:cNvPr id="52" name="任意多边形: 形状 51">
                  <a:extLst>
                    <a:ext uri="{FF2B5EF4-FFF2-40B4-BE49-F238E27FC236}">
                      <a16:creationId xmlns:a16="http://schemas.microsoft.com/office/drawing/2014/main" id="{4317D42D-0F2B-E80C-43A1-D86B4F16C520}"/>
                    </a:ext>
                  </a:extLst>
                </p:cNvPr>
                <p:cNvSpPr/>
                <p:nvPr/>
              </p:nvSpPr>
              <p:spPr>
                <a:xfrm>
                  <a:off x="9162385" y="5118421"/>
                  <a:ext cx="714" cy="1905"/>
                </a:xfrm>
                <a:custGeom>
                  <a:avLst/>
                  <a:gdLst>
                    <a:gd name="connsiteX0" fmla="*/ 714 w 714"/>
                    <a:gd name="connsiteY0" fmla="*/ 1905 h 1905"/>
                    <a:gd name="connsiteX1" fmla="*/ 714 w 714"/>
                    <a:gd name="connsiteY1" fmla="*/ 0 h 1905"/>
                    <a:gd name="connsiteX2" fmla="*/ 714 w 714"/>
                    <a:gd name="connsiteY2" fmla="*/ 1905 h 1905"/>
                  </a:gdLst>
                  <a:ahLst/>
                  <a:cxnLst>
                    <a:cxn ang="0">
                      <a:pos x="connsiteX0" y="connsiteY0"/>
                    </a:cxn>
                    <a:cxn ang="0">
                      <a:pos x="connsiteX1" y="connsiteY1"/>
                    </a:cxn>
                    <a:cxn ang="0">
                      <a:pos x="connsiteX2" y="connsiteY2"/>
                    </a:cxn>
                  </a:cxnLst>
                  <a:rect l="l" t="t" r="r" b="b"/>
                  <a:pathLst>
                    <a:path w="714" h="1905">
                      <a:moveTo>
                        <a:pt x="714" y="1905"/>
                      </a:moveTo>
                      <a:cubicBezTo>
                        <a:pt x="714" y="953"/>
                        <a:pt x="714" y="953"/>
                        <a:pt x="714" y="0"/>
                      </a:cubicBezTo>
                      <a:cubicBezTo>
                        <a:pt x="-238" y="953"/>
                        <a:pt x="-238" y="953"/>
                        <a:pt x="714" y="1905"/>
                      </a:cubicBezTo>
                      <a:close/>
                    </a:path>
                  </a:pathLst>
                </a:custGeom>
                <a:grpFill/>
                <a:ln w="9525" cap="flat">
                  <a:noFill/>
                  <a:prstDash val="solid"/>
                  <a:miter/>
                </a:ln>
              </p:spPr>
              <p:txBody>
                <a:bodyPr rtlCol="0" anchor="ctr"/>
                <a:lstStyle/>
                <a:p>
                  <a:endParaRPr lang="zh-CN" altLang="en-US"/>
                </a:p>
              </p:txBody>
            </p:sp>
            <p:sp>
              <p:nvSpPr>
                <p:cNvPr id="53" name="任意多边形: 形状 52">
                  <a:extLst>
                    <a:ext uri="{FF2B5EF4-FFF2-40B4-BE49-F238E27FC236}">
                      <a16:creationId xmlns:a16="http://schemas.microsoft.com/office/drawing/2014/main" id="{F7D1BED0-E6DA-B166-C2E8-CE86768742F0}"/>
                    </a:ext>
                  </a:extLst>
                </p:cNvPr>
                <p:cNvSpPr/>
                <p:nvPr/>
              </p:nvSpPr>
              <p:spPr>
                <a:xfrm>
                  <a:off x="9176672" y="5090799"/>
                  <a:ext cx="714" cy="9525"/>
                </a:xfrm>
                <a:custGeom>
                  <a:avLst/>
                  <a:gdLst>
                    <a:gd name="connsiteX0" fmla="*/ 714 w 714"/>
                    <a:gd name="connsiteY0" fmla="*/ 0 h 9525"/>
                    <a:gd name="connsiteX1" fmla="*/ 714 w 714"/>
                    <a:gd name="connsiteY1" fmla="*/ 0 h 9525"/>
                    <a:gd name="connsiteX2" fmla="*/ 714 w 714"/>
                    <a:gd name="connsiteY2" fmla="*/ 0 h 9525"/>
                  </a:gdLst>
                  <a:ahLst/>
                  <a:cxnLst>
                    <a:cxn ang="0">
                      <a:pos x="connsiteX0" y="connsiteY0"/>
                    </a:cxn>
                    <a:cxn ang="0">
                      <a:pos x="connsiteX1" y="connsiteY1"/>
                    </a:cxn>
                    <a:cxn ang="0">
                      <a:pos x="connsiteX2" y="connsiteY2"/>
                    </a:cxn>
                  </a:cxnLst>
                  <a:rect l="l" t="t" r="r" b="b"/>
                  <a:pathLst>
                    <a:path w="714" h="9525">
                      <a:moveTo>
                        <a:pt x="714" y="0"/>
                      </a:moveTo>
                      <a:lnTo>
                        <a:pt x="714" y="0"/>
                      </a:lnTo>
                      <a:cubicBezTo>
                        <a:pt x="-238" y="0"/>
                        <a:pt x="-238" y="0"/>
                        <a:pt x="714" y="0"/>
                      </a:cubicBezTo>
                      <a:close/>
                    </a:path>
                  </a:pathLst>
                </a:custGeom>
                <a:grpFill/>
                <a:ln w="9525" cap="flat">
                  <a:noFill/>
                  <a:prstDash val="solid"/>
                  <a:miter/>
                </a:ln>
              </p:spPr>
              <p:txBody>
                <a:bodyPr rtlCol="0" anchor="ctr"/>
                <a:lstStyle/>
                <a:p>
                  <a:endParaRPr lang="zh-CN" altLang="en-US"/>
                </a:p>
              </p:txBody>
            </p:sp>
            <p:sp>
              <p:nvSpPr>
                <p:cNvPr id="54" name="任意多边形: 形状 53">
                  <a:extLst>
                    <a:ext uri="{FF2B5EF4-FFF2-40B4-BE49-F238E27FC236}">
                      <a16:creationId xmlns:a16="http://schemas.microsoft.com/office/drawing/2014/main" id="{0B7612C5-16E0-CCEE-4301-F14977788277}"/>
                    </a:ext>
                  </a:extLst>
                </p:cNvPr>
                <p:cNvSpPr/>
                <p:nvPr/>
              </p:nvSpPr>
              <p:spPr>
                <a:xfrm>
                  <a:off x="9025939" y="5101277"/>
                  <a:ext cx="2857" cy="1578"/>
                </a:xfrm>
                <a:custGeom>
                  <a:avLst/>
                  <a:gdLst>
                    <a:gd name="connsiteX0" fmla="*/ 2858 w 2857"/>
                    <a:gd name="connsiteY0" fmla="*/ 0 h 1578"/>
                    <a:gd name="connsiteX1" fmla="*/ 0 w 2857"/>
                    <a:gd name="connsiteY1" fmla="*/ 953 h 1578"/>
                    <a:gd name="connsiteX2" fmla="*/ 2858 w 2857"/>
                    <a:gd name="connsiteY2" fmla="*/ 0 h 1578"/>
                  </a:gdLst>
                  <a:ahLst/>
                  <a:cxnLst>
                    <a:cxn ang="0">
                      <a:pos x="connsiteX0" y="connsiteY0"/>
                    </a:cxn>
                    <a:cxn ang="0">
                      <a:pos x="connsiteX1" y="connsiteY1"/>
                    </a:cxn>
                    <a:cxn ang="0">
                      <a:pos x="connsiteX2" y="connsiteY2"/>
                    </a:cxn>
                  </a:cxnLst>
                  <a:rect l="l" t="t" r="r" b="b"/>
                  <a:pathLst>
                    <a:path w="2857" h="1578">
                      <a:moveTo>
                        <a:pt x="2858" y="0"/>
                      </a:moveTo>
                      <a:cubicBezTo>
                        <a:pt x="1905" y="0"/>
                        <a:pt x="953" y="0"/>
                        <a:pt x="0" y="953"/>
                      </a:cubicBezTo>
                      <a:cubicBezTo>
                        <a:pt x="1905" y="1905"/>
                        <a:pt x="1905" y="1905"/>
                        <a:pt x="2858" y="0"/>
                      </a:cubicBezTo>
                      <a:close/>
                    </a:path>
                  </a:pathLst>
                </a:custGeom>
                <a:grpFill/>
                <a:ln w="9525" cap="flat">
                  <a:noFill/>
                  <a:prstDash val="solid"/>
                  <a:miter/>
                </a:ln>
              </p:spPr>
              <p:txBody>
                <a:bodyPr rtlCol="0" anchor="ctr"/>
                <a:lstStyle/>
                <a:p>
                  <a:endParaRPr lang="zh-CN" altLang="en-US"/>
                </a:p>
              </p:txBody>
            </p:sp>
            <p:sp>
              <p:nvSpPr>
                <p:cNvPr id="55" name="任意多边形: 形状 54">
                  <a:extLst>
                    <a:ext uri="{FF2B5EF4-FFF2-40B4-BE49-F238E27FC236}">
                      <a16:creationId xmlns:a16="http://schemas.microsoft.com/office/drawing/2014/main" id="{78926F5F-1A49-587C-4DBB-2BFA7C3452CF}"/>
                    </a:ext>
                  </a:extLst>
                </p:cNvPr>
                <p:cNvSpPr/>
                <p:nvPr/>
              </p:nvSpPr>
              <p:spPr>
                <a:xfrm>
                  <a:off x="9027844" y="5065611"/>
                  <a:ext cx="205740" cy="57573"/>
                </a:xfrm>
                <a:custGeom>
                  <a:avLst/>
                  <a:gdLst>
                    <a:gd name="connsiteX0" fmla="*/ 198120 w 205740"/>
                    <a:gd name="connsiteY0" fmla="*/ 49001 h 57573"/>
                    <a:gd name="connsiteX1" fmla="*/ 200978 w 205740"/>
                    <a:gd name="connsiteY1" fmla="*/ 36618 h 57573"/>
                    <a:gd name="connsiteX2" fmla="*/ 197168 w 205740"/>
                    <a:gd name="connsiteY2" fmla="*/ 35666 h 57573"/>
                    <a:gd name="connsiteX3" fmla="*/ 200978 w 205740"/>
                    <a:gd name="connsiteY3" fmla="*/ 26141 h 57573"/>
                    <a:gd name="connsiteX4" fmla="*/ 198120 w 205740"/>
                    <a:gd name="connsiteY4" fmla="*/ 29951 h 57573"/>
                    <a:gd name="connsiteX5" fmla="*/ 196215 w 205740"/>
                    <a:gd name="connsiteY5" fmla="*/ 18521 h 57573"/>
                    <a:gd name="connsiteX6" fmla="*/ 185738 w 205740"/>
                    <a:gd name="connsiteY6" fmla="*/ 15663 h 57573"/>
                    <a:gd name="connsiteX7" fmla="*/ 186690 w 205740"/>
                    <a:gd name="connsiteY7" fmla="*/ 14711 h 57573"/>
                    <a:gd name="connsiteX8" fmla="*/ 182880 w 205740"/>
                    <a:gd name="connsiteY8" fmla="*/ 8043 h 57573"/>
                    <a:gd name="connsiteX9" fmla="*/ 182880 w 205740"/>
                    <a:gd name="connsiteY9" fmla="*/ 7091 h 57573"/>
                    <a:gd name="connsiteX10" fmla="*/ 182880 w 205740"/>
                    <a:gd name="connsiteY10" fmla="*/ 9948 h 57573"/>
                    <a:gd name="connsiteX11" fmla="*/ 174308 w 205740"/>
                    <a:gd name="connsiteY11" fmla="*/ 423 h 57573"/>
                    <a:gd name="connsiteX12" fmla="*/ 162878 w 205740"/>
                    <a:gd name="connsiteY12" fmla="*/ 9948 h 57573"/>
                    <a:gd name="connsiteX13" fmla="*/ 166688 w 205740"/>
                    <a:gd name="connsiteY13" fmla="*/ 9948 h 57573"/>
                    <a:gd name="connsiteX14" fmla="*/ 166688 w 205740"/>
                    <a:gd name="connsiteY14" fmla="*/ 19473 h 57573"/>
                    <a:gd name="connsiteX15" fmla="*/ 163830 w 205740"/>
                    <a:gd name="connsiteY15" fmla="*/ 16616 h 57573"/>
                    <a:gd name="connsiteX16" fmla="*/ 170498 w 205740"/>
                    <a:gd name="connsiteY16" fmla="*/ 17568 h 57573"/>
                    <a:gd name="connsiteX17" fmla="*/ 167640 w 205740"/>
                    <a:gd name="connsiteY17" fmla="*/ 24236 h 57573"/>
                    <a:gd name="connsiteX18" fmla="*/ 178118 w 205740"/>
                    <a:gd name="connsiteY18" fmla="*/ 15663 h 57573"/>
                    <a:gd name="connsiteX19" fmla="*/ 178118 w 205740"/>
                    <a:gd name="connsiteY19" fmla="*/ 25188 h 57573"/>
                    <a:gd name="connsiteX20" fmla="*/ 182880 w 205740"/>
                    <a:gd name="connsiteY20" fmla="*/ 25188 h 57573"/>
                    <a:gd name="connsiteX21" fmla="*/ 174308 w 205740"/>
                    <a:gd name="connsiteY21" fmla="*/ 38523 h 57573"/>
                    <a:gd name="connsiteX22" fmla="*/ 160973 w 205740"/>
                    <a:gd name="connsiteY22" fmla="*/ 40428 h 57573"/>
                    <a:gd name="connsiteX23" fmla="*/ 160973 w 205740"/>
                    <a:gd name="connsiteY23" fmla="*/ 18521 h 57573"/>
                    <a:gd name="connsiteX24" fmla="*/ 154305 w 205740"/>
                    <a:gd name="connsiteY24" fmla="*/ 28998 h 57573"/>
                    <a:gd name="connsiteX25" fmla="*/ 148590 w 205740"/>
                    <a:gd name="connsiteY25" fmla="*/ 13758 h 57573"/>
                    <a:gd name="connsiteX26" fmla="*/ 151448 w 205740"/>
                    <a:gd name="connsiteY26" fmla="*/ 8043 h 57573"/>
                    <a:gd name="connsiteX27" fmla="*/ 146685 w 205740"/>
                    <a:gd name="connsiteY27" fmla="*/ 10901 h 57573"/>
                    <a:gd name="connsiteX28" fmla="*/ 150495 w 205740"/>
                    <a:gd name="connsiteY28" fmla="*/ 16616 h 57573"/>
                    <a:gd name="connsiteX29" fmla="*/ 148590 w 205740"/>
                    <a:gd name="connsiteY29" fmla="*/ 24236 h 57573"/>
                    <a:gd name="connsiteX30" fmla="*/ 149543 w 205740"/>
                    <a:gd name="connsiteY30" fmla="*/ 24236 h 57573"/>
                    <a:gd name="connsiteX31" fmla="*/ 145733 w 205740"/>
                    <a:gd name="connsiteY31" fmla="*/ 33761 h 57573"/>
                    <a:gd name="connsiteX32" fmla="*/ 141923 w 205740"/>
                    <a:gd name="connsiteY32" fmla="*/ 24236 h 57573"/>
                    <a:gd name="connsiteX33" fmla="*/ 142875 w 205740"/>
                    <a:gd name="connsiteY33" fmla="*/ 22331 h 57573"/>
                    <a:gd name="connsiteX34" fmla="*/ 137160 w 205740"/>
                    <a:gd name="connsiteY34" fmla="*/ 25188 h 57573"/>
                    <a:gd name="connsiteX35" fmla="*/ 137160 w 205740"/>
                    <a:gd name="connsiteY35" fmla="*/ 23283 h 57573"/>
                    <a:gd name="connsiteX36" fmla="*/ 132398 w 205740"/>
                    <a:gd name="connsiteY36" fmla="*/ 33761 h 57573"/>
                    <a:gd name="connsiteX37" fmla="*/ 132398 w 205740"/>
                    <a:gd name="connsiteY37" fmla="*/ 21378 h 57573"/>
                    <a:gd name="connsiteX38" fmla="*/ 138113 w 205740"/>
                    <a:gd name="connsiteY38" fmla="*/ 16616 h 57573"/>
                    <a:gd name="connsiteX39" fmla="*/ 137160 w 205740"/>
                    <a:gd name="connsiteY39" fmla="*/ 4233 h 57573"/>
                    <a:gd name="connsiteX40" fmla="*/ 132398 w 205740"/>
                    <a:gd name="connsiteY40" fmla="*/ 4233 h 57573"/>
                    <a:gd name="connsiteX41" fmla="*/ 132398 w 205740"/>
                    <a:gd name="connsiteY41" fmla="*/ 10901 h 57573"/>
                    <a:gd name="connsiteX42" fmla="*/ 126683 w 205740"/>
                    <a:gd name="connsiteY42" fmla="*/ 17568 h 57573"/>
                    <a:gd name="connsiteX43" fmla="*/ 129540 w 205740"/>
                    <a:gd name="connsiteY43" fmla="*/ 11853 h 57573"/>
                    <a:gd name="connsiteX44" fmla="*/ 127635 w 205740"/>
                    <a:gd name="connsiteY44" fmla="*/ 29951 h 57573"/>
                    <a:gd name="connsiteX45" fmla="*/ 118110 w 205740"/>
                    <a:gd name="connsiteY45" fmla="*/ 25188 h 57573"/>
                    <a:gd name="connsiteX46" fmla="*/ 119063 w 205740"/>
                    <a:gd name="connsiteY46" fmla="*/ 31856 h 57573"/>
                    <a:gd name="connsiteX47" fmla="*/ 101918 w 205740"/>
                    <a:gd name="connsiteY47" fmla="*/ 45191 h 57573"/>
                    <a:gd name="connsiteX48" fmla="*/ 108585 w 205740"/>
                    <a:gd name="connsiteY48" fmla="*/ 31856 h 57573"/>
                    <a:gd name="connsiteX49" fmla="*/ 104775 w 205740"/>
                    <a:gd name="connsiteY49" fmla="*/ 11853 h 57573"/>
                    <a:gd name="connsiteX50" fmla="*/ 100965 w 205740"/>
                    <a:gd name="connsiteY50" fmla="*/ 28998 h 57573"/>
                    <a:gd name="connsiteX51" fmla="*/ 103823 w 205740"/>
                    <a:gd name="connsiteY51" fmla="*/ 26141 h 57573"/>
                    <a:gd name="connsiteX52" fmla="*/ 85725 w 205740"/>
                    <a:gd name="connsiteY52" fmla="*/ 31856 h 57573"/>
                    <a:gd name="connsiteX53" fmla="*/ 87630 w 205740"/>
                    <a:gd name="connsiteY53" fmla="*/ 28046 h 57573"/>
                    <a:gd name="connsiteX54" fmla="*/ 82868 w 205740"/>
                    <a:gd name="connsiteY54" fmla="*/ 32808 h 57573"/>
                    <a:gd name="connsiteX55" fmla="*/ 79058 w 205740"/>
                    <a:gd name="connsiteY55" fmla="*/ 17568 h 57573"/>
                    <a:gd name="connsiteX56" fmla="*/ 77153 w 205740"/>
                    <a:gd name="connsiteY56" fmla="*/ 26141 h 57573"/>
                    <a:gd name="connsiteX57" fmla="*/ 76200 w 205740"/>
                    <a:gd name="connsiteY57" fmla="*/ 24236 h 57573"/>
                    <a:gd name="connsiteX58" fmla="*/ 72390 w 205740"/>
                    <a:gd name="connsiteY58" fmla="*/ 34713 h 57573"/>
                    <a:gd name="connsiteX59" fmla="*/ 65723 w 205740"/>
                    <a:gd name="connsiteY59" fmla="*/ 16616 h 57573"/>
                    <a:gd name="connsiteX60" fmla="*/ 57150 w 205740"/>
                    <a:gd name="connsiteY60" fmla="*/ 41381 h 57573"/>
                    <a:gd name="connsiteX61" fmla="*/ 58103 w 205740"/>
                    <a:gd name="connsiteY61" fmla="*/ 30903 h 57573"/>
                    <a:gd name="connsiteX62" fmla="*/ 54293 w 205740"/>
                    <a:gd name="connsiteY62" fmla="*/ 31856 h 57573"/>
                    <a:gd name="connsiteX63" fmla="*/ 60008 w 205740"/>
                    <a:gd name="connsiteY63" fmla="*/ 14711 h 57573"/>
                    <a:gd name="connsiteX64" fmla="*/ 50483 w 205740"/>
                    <a:gd name="connsiteY64" fmla="*/ 26141 h 57573"/>
                    <a:gd name="connsiteX65" fmla="*/ 50483 w 205740"/>
                    <a:gd name="connsiteY65" fmla="*/ 27093 h 57573"/>
                    <a:gd name="connsiteX66" fmla="*/ 40958 w 205740"/>
                    <a:gd name="connsiteY66" fmla="*/ 29951 h 57573"/>
                    <a:gd name="connsiteX67" fmla="*/ 47625 w 205740"/>
                    <a:gd name="connsiteY67" fmla="*/ 23283 h 57573"/>
                    <a:gd name="connsiteX68" fmla="*/ 33338 w 205740"/>
                    <a:gd name="connsiteY68" fmla="*/ 32808 h 57573"/>
                    <a:gd name="connsiteX69" fmla="*/ 31433 w 205740"/>
                    <a:gd name="connsiteY69" fmla="*/ 22331 h 57573"/>
                    <a:gd name="connsiteX70" fmla="*/ 22860 w 205740"/>
                    <a:gd name="connsiteY70" fmla="*/ 32808 h 57573"/>
                    <a:gd name="connsiteX71" fmla="*/ 23813 w 205740"/>
                    <a:gd name="connsiteY71" fmla="*/ 25188 h 57573"/>
                    <a:gd name="connsiteX72" fmla="*/ 6668 w 205740"/>
                    <a:gd name="connsiteY72" fmla="*/ 23283 h 57573"/>
                    <a:gd name="connsiteX73" fmla="*/ 5715 w 205740"/>
                    <a:gd name="connsiteY73" fmla="*/ 31856 h 57573"/>
                    <a:gd name="connsiteX74" fmla="*/ 2858 w 205740"/>
                    <a:gd name="connsiteY74" fmla="*/ 22331 h 57573"/>
                    <a:gd name="connsiteX75" fmla="*/ 5715 w 205740"/>
                    <a:gd name="connsiteY75" fmla="*/ 19473 h 57573"/>
                    <a:gd name="connsiteX76" fmla="*/ 0 w 205740"/>
                    <a:gd name="connsiteY76" fmla="*/ 20426 h 57573"/>
                    <a:gd name="connsiteX77" fmla="*/ 953 w 205740"/>
                    <a:gd name="connsiteY77" fmla="*/ 31856 h 57573"/>
                    <a:gd name="connsiteX78" fmla="*/ 19050 w 205740"/>
                    <a:gd name="connsiteY78" fmla="*/ 35666 h 57573"/>
                    <a:gd name="connsiteX79" fmla="*/ 37148 w 205740"/>
                    <a:gd name="connsiteY79" fmla="*/ 35666 h 57573"/>
                    <a:gd name="connsiteX80" fmla="*/ 37148 w 205740"/>
                    <a:gd name="connsiteY80" fmla="*/ 30903 h 57573"/>
                    <a:gd name="connsiteX81" fmla="*/ 40005 w 205740"/>
                    <a:gd name="connsiteY81" fmla="*/ 36618 h 57573"/>
                    <a:gd name="connsiteX82" fmla="*/ 39053 w 205740"/>
                    <a:gd name="connsiteY82" fmla="*/ 37571 h 57573"/>
                    <a:gd name="connsiteX83" fmla="*/ 46673 w 205740"/>
                    <a:gd name="connsiteY83" fmla="*/ 48048 h 57573"/>
                    <a:gd name="connsiteX84" fmla="*/ 52388 w 205740"/>
                    <a:gd name="connsiteY84" fmla="*/ 39476 h 57573"/>
                    <a:gd name="connsiteX85" fmla="*/ 54293 w 205740"/>
                    <a:gd name="connsiteY85" fmla="*/ 47096 h 57573"/>
                    <a:gd name="connsiteX86" fmla="*/ 56198 w 205740"/>
                    <a:gd name="connsiteY86" fmla="*/ 34713 h 57573"/>
                    <a:gd name="connsiteX87" fmla="*/ 56198 w 205740"/>
                    <a:gd name="connsiteY87" fmla="*/ 43286 h 57573"/>
                    <a:gd name="connsiteX88" fmla="*/ 83820 w 205740"/>
                    <a:gd name="connsiteY88" fmla="*/ 45191 h 57573"/>
                    <a:gd name="connsiteX89" fmla="*/ 80963 w 205740"/>
                    <a:gd name="connsiteY89" fmla="*/ 50906 h 57573"/>
                    <a:gd name="connsiteX90" fmla="*/ 86678 w 205740"/>
                    <a:gd name="connsiteY90" fmla="*/ 55668 h 57573"/>
                    <a:gd name="connsiteX91" fmla="*/ 99060 w 205740"/>
                    <a:gd name="connsiteY91" fmla="*/ 45191 h 57573"/>
                    <a:gd name="connsiteX92" fmla="*/ 115253 w 205740"/>
                    <a:gd name="connsiteY92" fmla="*/ 49953 h 57573"/>
                    <a:gd name="connsiteX93" fmla="*/ 121920 w 205740"/>
                    <a:gd name="connsiteY93" fmla="*/ 40428 h 57573"/>
                    <a:gd name="connsiteX94" fmla="*/ 117158 w 205740"/>
                    <a:gd name="connsiteY94" fmla="*/ 57573 h 57573"/>
                    <a:gd name="connsiteX95" fmla="*/ 136208 w 205740"/>
                    <a:gd name="connsiteY95" fmla="*/ 42333 h 57573"/>
                    <a:gd name="connsiteX96" fmla="*/ 137160 w 205740"/>
                    <a:gd name="connsiteY96" fmla="*/ 45191 h 57573"/>
                    <a:gd name="connsiteX97" fmla="*/ 140970 w 205740"/>
                    <a:gd name="connsiteY97" fmla="*/ 50906 h 57573"/>
                    <a:gd name="connsiteX98" fmla="*/ 141923 w 205740"/>
                    <a:gd name="connsiteY98" fmla="*/ 42333 h 57573"/>
                    <a:gd name="connsiteX99" fmla="*/ 143828 w 205740"/>
                    <a:gd name="connsiteY99" fmla="*/ 53763 h 57573"/>
                    <a:gd name="connsiteX100" fmla="*/ 155258 w 205740"/>
                    <a:gd name="connsiteY100" fmla="*/ 34713 h 57573"/>
                    <a:gd name="connsiteX101" fmla="*/ 157163 w 205740"/>
                    <a:gd name="connsiteY101" fmla="*/ 45191 h 57573"/>
                    <a:gd name="connsiteX102" fmla="*/ 170498 w 205740"/>
                    <a:gd name="connsiteY102" fmla="*/ 40428 h 57573"/>
                    <a:gd name="connsiteX103" fmla="*/ 166688 w 205740"/>
                    <a:gd name="connsiteY103" fmla="*/ 47096 h 57573"/>
                    <a:gd name="connsiteX104" fmla="*/ 182880 w 205740"/>
                    <a:gd name="connsiteY104" fmla="*/ 50906 h 57573"/>
                    <a:gd name="connsiteX105" fmla="*/ 184785 w 205740"/>
                    <a:gd name="connsiteY105" fmla="*/ 41381 h 57573"/>
                    <a:gd name="connsiteX106" fmla="*/ 186690 w 205740"/>
                    <a:gd name="connsiteY106" fmla="*/ 51858 h 57573"/>
                    <a:gd name="connsiteX107" fmla="*/ 199073 w 205740"/>
                    <a:gd name="connsiteY107" fmla="*/ 49953 h 57573"/>
                    <a:gd name="connsiteX108" fmla="*/ 198120 w 205740"/>
                    <a:gd name="connsiteY108" fmla="*/ 52811 h 57573"/>
                    <a:gd name="connsiteX109" fmla="*/ 203835 w 205740"/>
                    <a:gd name="connsiteY109" fmla="*/ 51858 h 57573"/>
                    <a:gd name="connsiteX110" fmla="*/ 205740 w 205740"/>
                    <a:gd name="connsiteY110" fmla="*/ 39476 h 57573"/>
                    <a:gd name="connsiteX111" fmla="*/ 198120 w 205740"/>
                    <a:gd name="connsiteY111" fmla="*/ 49001 h 575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Lst>
                  <a:rect l="l" t="t" r="r" b="b"/>
                  <a:pathLst>
                    <a:path w="205740" h="57573">
                      <a:moveTo>
                        <a:pt x="198120" y="49001"/>
                      </a:moveTo>
                      <a:cubicBezTo>
                        <a:pt x="196215" y="37571"/>
                        <a:pt x="201930" y="48048"/>
                        <a:pt x="200978" y="36618"/>
                      </a:cubicBezTo>
                      <a:cubicBezTo>
                        <a:pt x="199073" y="39476"/>
                        <a:pt x="198120" y="41381"/>
                        <a:pt x="197168" y="35666"/>
                      </a:cubicBezTo>
                      <a:cubicBezTo>
                        <a:pt x="198120" y="28998"/>
                        <a:pt x="200978" y="35666"/>
                        <a:pt x="200978" y="26141"/>
                      </a:cubicBezTo>
                      <a:lnTo>
                        <a:pt x="198120" y="29951"/>
                      </a:lnTo>
                      <a:cubicBezTo>
                        <a:pt x="196215" y="25188"/>
                        <a:pt x="198120" y="17568"/>
                        <a:pt x="196215" y="18521"/>
                      </a:cubicBezTo>
                      <a:cubicBezTo>
                        <a:pt x="195263" y="31856"/>
                        <a:pt x="187643" y="13758"/>
                        <a:pt x="185738" y="15663"/>
                      </a:cubicBezTo>
                      <a:lnTo>
                        <a:pt x="186690" y="14711"/>
                      </a:lnTo>
                      <a:lnTo>
                        <a:pt x="182880" y="8043"/>
                      </a:lnTo>
                      <a:cubicBezTo>
                        <a:pt x="182880" y="8043"/>
                        <a:pt x="182880" y="7091"/>
                        <a:pt x="182880" y="7091"/>
                      </a:cubicBezTo>
                      <a:cubicBezTo>
                        <a:pt x="182880" y="8043"/>
                        <a:pt x="182880" y="8996"/>
                        <a:pt x="182880" y="9948"/>
                      </a:cubicBezTo>
                      <a:cubicBezTo>
                        <a:pt x="180975" y="3281"/>
                        <a:pt x="178118" y="-1482"/>
                        <a:pt x="174308" y="423"/>
                      </a:cubicBezTo>
                      <a:cubicBezTo>
                        <a:pt x="173355" y="8043"/>
                        <a:pt x="164783" y="3281"/>
                        <a:pt x="162878" y="9948"/>
                      </a:cubicBezTo>
                      <a:cubicBezTo>
                        <a:pt x="163830" y="8043"/>
                        <a:pt x="165735" y="8043"/>
                        <a:pt x="166688" y="9948"/>
                      </a:cubicBezTo>
                      <a:lnTo>
                        <a:pt x="166688" y="19473"/>
                      </a:lnTo>
                      <a:cubicBezTo>
                        <a:pt x="163830" y="19473"/>
                        <a:pt x="165735" y="10901"/>
                        <a:pt x="163830" y="16616"/>
                      </a:cubicBezTo>
                      <a:cubicBezTo>
                        <a:pt x="164783" y="29951"/>
                        <a:pt x="167640" y="16616"/>
                        <a:pt x="170498" y="17568"/>
                      </a:cubicBezTo>
                      <a:cubicBezTo>
                        <a:pt x="169545" y="20426"/>
                        <a:pt x="168593" y="23283"/>
                        <a:pt x="167640" y="24236"/>
                      </a:cubicBezTo>
                      <a:cubicBezTo>
                        <a:pt x="171450" y="24236"/>
                        <a:pt x="176213" y="28998"/>
                        <a:pt x="178118" y="15663"/>
                      </a:cubicBezTo>
                      <a:cubicBezTo>
                        <a:pt x="179070" y="18521"/>
                        <a:pt x="179070" y="23283"/>
                        <a:pt x="178118" y="25188"/>
                      </a:cubicBezTo>
                      <a:cubicBezTo>
                        <a:pt x="180975" y="17568"/>
                        <a:pt x="180975" y="31856"/>
                        <a:pt x="182880" y="25188"/>
                      </a:cubicBezTo>
                      <a:cubicBezTo>
                        <a:pt x="182880" y="36618"/>
                        <a:pt x="177165" y="31856"/>
                        <a:pt x="174308" y="38523"/>
                      </a:cubicBezTo>
                      <a:cubicBezTo>
                        <a:pt x="169545" y="28998"/>
                        <a:pt x="164783" y="38523"/>
                        <a:pt x="160973" y="40428"/>
                      </a:cubicBezTo>
                      <a:cubicBezTo>
                        <a:pt x="160020" y="31856"/>
                        <a:pt x="162878" y="23283"/>
                        <a:pt x="160973" y="18521"/>
                      </a:cubicBezTo>
                      <a:cubicBezTo>
                        <a:pt x="156210" y="12806"/>
                        <a:pt x="157163" y="23283"/>
                        <a:pt x="154305" y="28998"/>
                      </a:cubicBezTo>
                      <a:cubicBezTo>
                        <a:pt x="151448" y="26141"/>
                        <a:pt x="153353" y="13758"/>
                        <a:pt x="148590" y="13758"/>
                      </a:cubicBezTo>
                      <a:lnTo>
                        <a:pt x="151448" y="8043"/>
                      </a:lnTo>
                      <a:cubicBezTo>
                        <a:pt x="148590" y="-4339"/>
                        <a:pt x="148590" y="12806"/>
                        <a:pt x="146685" y="10901"/>
                      </a:cubicBezTo>
                      <a:cubicBezTo>
                        <a:pt x="147638" y="13758"/>
                        <a:pt x="147638" y="17568"/>
                        <a:pt x="150495" y="16616"/>
                      </a:cubicBezTo>
                      <a:cubicBezTo>
                        <a:pt x="150495" y="21378"/>
                        <a:pt x="149543" y="23283"/>
                        <a:pt x="148590" y="24236"/>
                      </a:cubicBezTo>
                      <a:lnTo>
                        <a:pt x="149543" y="24236"/>
                      </a:lnTo>
                      <a:cubicBezTo>
                        <a:pt x="148590" y="30903"/>
                        <a:pt x="148590" y="37571"/>
                        <a:pt x="145733" y="33761"/>
                      </a:cubicBezTo>
                      <a:cubicBezTo>
                        <a:pt x="147638" y="26141"/>
                        <a:pt x="142875" y="28046"/>
                        <a:pt x="141923" y="24236"/>
                      </a:cubicBezTo>
                      <a:lnTo>
                        <a:pt x="142875" y="22331"/>
                      </a:lnTo>
                      <a:cubicBezTo>
                        <a:pt x="140970" y="25188"/>
                        <a:pt x="138113" y="24236"/>
                        <a:pt x="137160" y="25188"/>
                      </a:cubicBezTo>
                      <a:lnTo>
                        <a:pt x="137160" y="23283"/>
                      </a:lnTo>
                      <a:cubicBezTo>
                        <a:pt x="135255" y="26141"/>
                        <a:pt x="135255" y="35666"/>
                        <a:pt x="132398" y="33761"/>
                      </a:cubicBezTo>
                      <a:cubicBezTo>
                        <a:pt x="132398" y="29951"/>
                        <a:pt x="135255" y="19473"/>
                        <a:pt x="132398" y="21378"/>
                      </a:cubicBezTo>
                      <a:cubicBezTo>
                        <a:pt x="132398" y="15663"/>
                        <a:pt x="135255" y="14711"/>
                        <a:pt x="138113" y="16616"/>
                      </a:cubicBezTo>
                      <a:cubicBezTo>
                        <a:pt x="135255" y="14711"/>
                        <a:pt x="134303" y="5186"/>
                        <a:pt x="137160" y="4233"/>
                      </a:cubicBezTo>
                      <a:cubicBezTo>
                        <a:pt x="136208" y="-3387"/>
                        <a:pt x="134303" y="7091"/>
                        <a:pt x="132398" y="4233"/>
                      </a:cubicBezTo>
                      <a:cubicBezTo>
                        <a:pt x="132398" y="6138"/>
                        <a:pt x="132398" y="8996"/>
                        <a:pt x="132398" y="10901"/>
                      </a:cubicBezTo>
                      <a:cubicBezTo>
                        <a:pt x="132398" y="1376"/>
                        <a:pt x="126683" y="9948"/>
                        <a:pt x="126683" y="17568"/>
                      </a:cubicBezTo>
                      <a:lnTo>
                        <a:pt x="129540" y="11853"/>
                      </a:lnTo>
                      <a:cubicBezTo>
                        <a:pt x="129540" y="19473"/>
                        <a:pt x="126683" y="25188"/>
                        <a:pt x="127635" y="29951"/>
                      </a:cubicBezTo>
                      <a:cubicBezTo>
                        <a:pt x="125730" y="17568"/>
                        <a:pt x="120015" y="36618"/>
                        <a:pt x="118110" y="25188"/>
                      </a:cubicBezTo>
                      <a:lnTo>
                        <a:pt x="119063" y="31856"/>
                      </a:lnTo>
                      <a:cubicBezTo>
                        <a:pt x="113348" y="28046"/>
                        <a:pt x="107633" y="42333"/>
                        <a:pt x="101918" y="45191"/>
                      </a:cubicBezTo>
                      <a:cubicBezTo>
                        <a:pt x="103823" y="41381"/>
                        <a:pt x="103823" y="27093"/>
                        <a:pt x="108585" y="31856"/>
                      </a:cubicBezTo>
                      <a:cubicBezTo>
                        <a:pt x="102870" y="28998"/>
                        <a:pt x="106680" y="18521"/>
                        <a:pt x="104775" y="11853"/>
                      </a:cubicBezTo>
                      <a:cubicBezTo>
                        <a:pt x="100013" y="7091"/>
                        <a:pt x="102870" y="24236"/>
                        <a:pt x="100965" y="28998"/>
                      </a:cubicBezTo>
                      <a:lnTo>
                        <a:pt x="103823" y="26141"/>
                      </a:lnTo>
                      <a:cubicBezTo>
                        <a:pt x="100013" y="42333"/>
                        <a:pt x="92393" y="22331"/>
                        <a:pt x="85725" y="31856"/>
                      </a:cubicBezTo>
                      <a:cubicBezTo>
                        <a:pt x="85725" y="28046"/>
                        <a:pt x="86678" y="29951"/>
                        <a:pt x="87630" y="28046"/>
                      </a:cubicBezTo>
                      <a:cubicBezTo>
                        <a:pt x="84773" y="19473"/>
                        <a:pt x="84773" y="29951"/>
                        <a:pt x="82868" y="32808"/>
                      </a:cubicBezTo>
                      <a:cubicBezTo>
                        <a:pt x="80010" y="31856"/>
                        <a:pt x="76200" y="28046"/>
                        <a:pt x="79058" y="17568"/>
                      </a:cubicBezTo>
                      <a:cubicBezTo>
                        <a:pt x="76200" y="14711"/>
                        <a:pt x="79058" y="23283"/>
                        <a:pt x="77153" y="26141"/>
                      </a:cubicBezTo>
                      <a:lnTo>
                        <a:pt x="76200" y="24236"/>
                      </a:lnTo>
                      <a:lnTo>
                        <a:pt x="72390" y="34713"/>
                      </a:lnTo>
                      <a:cubicBezTo>
                        <a:pt x="69533" y="31856"/>
                        <a:pt x="66675" y="26141"/>
                        <a:pt x="65723" y="16616"/>
                      </a:cubicBezTo>
                      <a:cubicBezTo>
                        <a:pt x="59055" y="18521"/>
                        <a:pt x="62865" y="38523"/>
                        <a:pt x="57150" y="41381"/>
                      </a:cubicBezTo>
                      <a:cubicBezTo>
                        <a:pt x="54293" y="36618"/>
                        <a:pt x="58103" y="33761"/>
                        <a:pt x="58103" y="30903"/>
                      </a:cubicBezTo>
                      <a:lnTo>
                        <a:pt x="54293" y="31856"/>
                      </a:lnTo>
                      <a:cubicBezTo>
                        <a:pt x="56198" y="21378"/>
                        <a:pt x="59055" y="27093"/>
                        <a:pt x="60008" y="14711"/>
                      </a:cubicBezTo>
                      <a:cubicBezTo>
                        <a:pt x="56198" y="27093"/>
                        <a:pt x="55245" y="18521"/>
                        <a:pt x="50483" y="26141"/>
                      </a:cubicBezTo>
                      <a:lnTo>
                        <a:pt x="50483" y="27093"/>
                      </a:lnTo>
                      <a:cubicBezTo>
                        <a:pt x="47625" y="35666"/>
                        <a:pt x="43815" y="28998"/>
                        <a:pt x="40958" y="29951"/>
                      </a:cubicBezTo>
                      <a:cubicBezTo>
                        <a:pt x="42863" y="25188"/>
                        <a:pt x="45720" y="25188"/>
                        <a:pt x="47625" y="23283"/>
                      </a:cubicBezTo>
                      <a:cubicBezTo>
                        <a:pt x="44768" y="19473"/>
                        <a:pt x="37148" y="22331"/>
                        <a:pt x="33338" y="32808"/>
                      </a:cubicBezTo>
                      <a:cubicBezTo>
                        <a:pt x="31433" y="30903"/>
                        <a:pt x="28575" y="26141"/>
                        <a:pt x="31433" y="22331"/>
                      </a:cubicBezTo>
                      <a:cubicBezTo>
                        <a:pt x="25718" y="20426"/>
                        <a:pt x="27623" y="36618"/>
                        <a:pt x="22860" y="32808"/>
                      </a:cubicBezTo>
                      <a:lnTo>
                        <a:pt x="23813" y="25188"/>
                      </a:lnTo>
                      <a:cubicBezTo>
                        <a:pt x="19050" y="13758"/>
                        <a:pt x="11430" y="33761"/>
                        <a:pt x="6668" y="23283"/>
                      </a:cubicBezTo>
                      <a:lnTo>
                        <a:pt x="5715" y="31856"/>
                      </a:lnTo>
                      <a:cubicBezTo>
                        <a:pt x="4763" y="28046"/>
                        <a:pt x="2858" y="26141"/>
                        <a:pt x="2858" y="22331"/>
                      </a:cubicBezTo>
                      <a:lnTo>
                        <a:pt x="5715" y="19473"/>
                      </a:lnTo>
                      <a:cubicBezTo>
                        <a:pt x="3810" y="11853"/>
                        <a:pt x="1905" y="26141"/>
                        <a:pt x="0" y="20426"/>
                      </a:cubicBezTo>
                      <a:cubicBezTo>
                        <a:pt x="0" y="23283"/>
                        <a:pt x="953" y="28998"/>
                        <a:pt x="953" y="31856"/>
                      </a:cubicBezTo>
                      <a:cubicBezTo>
                        <a:pt x="7620" y="30903"/>
                        <a:pt x="13335" y="33761"/>
                        <a:pt x="19050" y="35666"/>
                      </a:cubicBezTo>
                      <a:cubicBezTo>
                        <a:pt x="24765" y="37571"/>
                        <a:pt x="31433" y="40428"/>
                        <a:pt x="37148" y="35666"/>
                      </a:cubicBezTo>
                      <a:cubicBezTo>
                        <a:pt x="37148" y="34713"/>
                        <a:pt x="36195" y="32808"/>
                        <a:pt x="37148" y="30903"/>
                      </a:cubicBezTo>
                      <a:cubicBezTo>
                        <a:pt x="38100" y="33761"/>
                        <a:pt x="40958" y="30903"/>
                        <a:pt x="40005" y="36618"/>
                      </a:cubicBezTo>
                      <a:lnTo>
                        <a:pt x="39053" y="37571"/>
                      </a:lnTo>
                      <a:cubicBezTo>
                        <a:pt x="42863" y="35666"/>
                        <a:pt x="44768" y="48048"/>
                        <a:pt x="46673" y="48048"/>
                      </a:cubicBezTo>
                      <a:cubicBezTo>
                        <a:pt x="48578" y="41381"/>
                        <a:pt x="53340" y="51858"/>
                        <a:pt x="52388" y="39476"/>
                      </a:cubicBezTo>
                      <a:lnTo>
                        <a:pt x="54293" y="47096"/>
                      </a:lnTo>
                      <a:cubicBezTo>
                        <a:pt x="55245" y="43286"/>
                        <a:pt x="55245" y="36618"/>
                        <a:pt x="56198" y="34713"/>
                      </a:cubicBezTo>
                      <a:cubicBezTo>
                        <a:pt x="58103" y="35666"/>
                        <a:pt x="58103" y="40428"/>
                        <a:pt x="56198" y="43286"/>
                      </a:cubicBezTo>
                      <a:cubicBezTo>
                        <a:pt x="64770" y="49001"/>
                        <a:pt x="74295" y="48048"/>
                        <a:pt x="83820" y="45191"/>
                      </a:cubicBezTo>
                      <a:lnTo>
                        <a:pt x="80963" y="50906"/>
                      </a:lnTo>
                      <a:cubicBezTo>
                        <a:pt x="82868" y="53763"/>
                        <a:pt x="88583" y="41381"/>
                        <a:pt x="86678" y="55668"/>
                      </a:cubicBezTo>
                      <a:cubicBezTo>
                        <a:pt x="91440" y="49953"/>
                        <a:pt x="98108" y="60431"/>
                        <a:pt x="99060" y="45191"/>
                      </a:cubicBezTo>
                      <a:cubicBezTo>
                        <a:pt x="101918" y="60431"/>
                        <a:pt x="109538" y="51858"/>
                        <a:pt x="115253" y="49953"/>
                      </a:cubicBezTo>
                      <a:cubicBezTo>
                        <a:pt x="114300" y="36618"/>
                        <a:pt x="120015" y="46143"/>
                        <a:pt x="121920" y="40428"/>
                      </a:cubicBezTo>
                      <a:cubicBezTo>
                        <a:pt x="122873" y="50906"/>
                        <a:pt x="117158" y="50906"/>
                        <a:pt x="117158" y="57573"/>
                      </a:cubicBezTo>
                      <a:cubicBezTo>
                        <a:pt x="122873" y="41381"/>
                        <a:pt x="134303" y="69003"/>
                        <a:pt x="136208" y="42333"/>
                      </a:cubicBezTo>
                      <a:cubicBezTo>
                        <a:pt x="137160" y="43286"/>
                        <a:pt x="137160" y="44238"/>
                        <a:pt x="137160" y="45191"/>
                      </a:cubicBezTo>
                      <a:cubicBezTo>
                        <a:pt x="138113" y="45191"/>
                        <a:pt x="140018" y="49953"/>
                        <a:pt x="140970" y="50906"/>
                      </a:cubicBezTo>
                      <a:cubicBezTo>
                        <a:pt x="141923" y="46143"/>
                        <a:pt x="139065" y="44238"/>
                        <a:pt x="141923" y="42333"/>
                      </a:cubicBezTo>
                      <a:cubicBezTo>
                        <a:pt x="143828" y="43286"/>
                        <a:pt x="142875" y="50906"/>
                        <a:pt x="143828" y="53763"/>
                      </a:cubicBezTo>
                      <a:cubicBezTo>
                        <a:pt x="147638" y="48048"/>
                        <a:pt x="154305" y="45191"/>
                        <a:pt x="155258" y="34713"/>
                      </a:cubicBezTo>
                      <a:cubicBezTo>
                        <a:pt x="156210" y="37571"/>
                        <a:pt x="158115" y="43286"/>
                        <a:pt x="157163" y="45191"/>
                      </a:cubicBezTo>
                      <a:cubicBezTo>
                        <a:pt x="163830" y="36618"/>
                        <a:pt x="163830" y="46143"/>
                        <a:pt x="170498" y="40428"/>
                      </a:cubicBezTo>
                      <a:cubicBezTo>
                        <a:pt x="168593" y="41381"/>
                        <a:pt x="169545" y="51858"/>
                        <a:pt x="166688" y="47096"/>
                      </a:cubicBezTo>
                      <a:cubicBezTo>
                        <a:pt x="170498" y="61383"/>
                        <a:pt x="177165" y="43286"/>
                        <a:pt x="182880" y="50906"/>
                      </a:cubicBezTo>
                      <a:lnTo>
                        <a:pt x="184785" y="41381"/>
                      </a:lnTo>
                      <a:cubicBezTo>
                        <a:pt x="187643" y="39476"/>
                        <a:pt x="188595" y="48048"/>
                        <a:pt x="186690" y="51858"/>
                      </a:cubicBezTo>
                      <a:cubicBezTo>
                        <a:pt x="192405" y="56621"/>
                        <a:pt x="195263" y="50906"/>
                        <a:pt x="199073" y="49953"/>
                      </a:cubicBezTo>
                      <a:cubicBezTo>
                        <a:pt x="199073" y="50906"/>
                        <a:pt x="199073" y="52811"/>
                        <a:pt x="198120" y="52811"/>
                      </a:cubicBezTo>
                      <a:lnTo>
                        <a:pt x="203835" y="51858"/>
                      </a:lnTo>
                      <a:cubicBezTo>
                        <a:pt x="203835" y="49953"/>
                        <a:pt x="205740" y="45191"/>
                        <a:pt x="205740" y="39476"/>
                      </a:cubicBezTo>
                      <a:cubicBezTo>
                        <a:pt x="202883" y="49001"/>
                        <a:pt x="201930" y="51858"/>
                        <a:pt x="198120" y="49001"/>
                      </a:cubicBezTo>
                      <a:close/>
                    </a:path>
                  </a:pathLst>
                </a:custGeom>
                <a:grpFill/>
                <a:ln w="9525" cap="flat">
                  <a:noFill/>
                  <a:prstDash val="solid"/>
                  <a:miter/>
                </a:ln>
              </p:spPr>
              <p:txBody>
                <a:bodyPr rtlCol="0" anchor="ctr"/>
                <a:lstStyle/>
                <a:p>
                  <a:endParaRPr lang="zh-CN" altLang="en-US"/>
                </a:p>
              </p:txBody>
            </p:sp>
            <p:sp>
              <p:nvSpPr>
                <p:cNvPr id="56" name="任意多边形: 形状 55">
                  <a:extLst>
                    <a:ext uri="{FF2B5EF4-FFF2-40B4-BE49-F238E27FC236}">
                      <a16:creationId xmlns:a16="http://schemas.microsoft.com/office/drawing/2014/main" id="{EB85A098-1C8E-88DD-F495-5237B0CAC9BB}"/>
                    </a:ext>
                  </a:extLst>
                </p:cNvPr>
                <p:cNvSpPr/>
                <p:nvPr/>
              </p:nvSpPr>
              <p:spPr>
                <a:xfrm>
                  <a:off x="9231679" y="5108896"/>
                  <a:ext cx="9525" cy="952"/>
                </a:xfrm>
                <a:custGeom>
                  <a:avLst/>
                  <a:gdLst>
                    <a:gd name="connsiteX0" fmla="*/ 0 w 9525"/>
                    <a:gd name="connsiteY0" fmla="*/ 953 h 952"/>
                    <a:gd name="connsiteX1" fmla="*/ 0 w 9525"/>
                    <a:gd name="connsiteY1" fmla="*/ 0 h 952"/>
                    <a:gd name="connsiteX2" fmla="*/ 0 w 9525"/>
                    <a:gd name="connsiteY2" fmla="*/ 0 h 952"/>
                    <a:gd name="connsiteX3" fmla="*/ 0 w 9525"/>
                    <a:gd name="connsiteY3" fmla="*/ 953 h 952"/>
                  </a:gdLst>
                  <a:ahLst/>
                  <a:cxnLst>
                    <a:cxn ang="0">
                      <a:pos x="connsiteX0" y="connsiteY0"/>
                    </a:cxn>
                    <a:cxn ang="0">
                      <a:pos x="connsiteX1" y="connsiteY1"/>
                    </a:cxn>
                    <a:cxn ang="0">
                      <a:pos x="connsiteX2" y="connsiteY2"/>
                    </a:cxn>
                    <a:cxn ang="0">
                      <a:pos x="connsiteX3" y="connsiteY3"/>
                    </a:cxn>
                  </a:cxnLst>
                  <a:rect l="l" t="t" r="r" b="b"/>
                  <a:pathLst>
                    <a:path w="9525" h="952">
                      <a:moveTo>
                        <a:pt x="0" y="953"/>
                      </a:moveTo>
                      <a:lnTo>
                        <a:pt x="0" y="0"/>
                      </a:lnTo>
                      <a:lnTo>
                        <a:pt x="0" y="0"/>
                      </a:lnTo>
                      <a:cubicBezTo>
                        <a:pt x="0" y="0"/>
                        <a:pt x="0" y="0"/>
                        <a:pt x="0" y="953"/>
                      </a:cubicBezTo>
                      <a:close/>
                    </a:path>
                  </a:pathLst>
                </a:custGeom>
                <a:grpFill/>
                <a:ln w="9525" cap="flat">
                  <a:noFill/>
                  <a:prstDash val="solid"/>
                  <a:miter/>
                </a:ln>
              </p:spPr>
              <p:txBody>
                <a:bodyPr rtlCol="0" anchor="ctr"/>
                <a:lstStyle/>
                <a:p>
                  <a:endParaRPr lang="zh-CN" altLang="en-US"/>
                </a:p>
              </p:txBody>
            </p:sp>
            <p:sp>
              <p:nvSpPr>
                <p:cNvPr id="57" name="任意多边形: 形状 56">
                  <a:extLst>
                    <a:ext uri="{FF2B5EF4-FFF2-40B4-BE49-F238E27FC236}">
                      <a16:creationId xmlns:a16="http://schemas.microsoft.com/office/drawing/2014/main" id="{C45D4BDA-B950-0F4A-ACAC-90A96854C5E9}"/>
                    </a:ext>
                  </a:extLst>
                </p:cNvPr>
                <p:cNvSpPr/>
                <p:nvPr/>
              </p:nvSpPr>
              <p:spPr>
                <a:xfrm>
                  <a:off x="9174529" y="5072702"/>
                  <a:ext cx="1904" cy="3809"/>
                </a:xfrm>
                <a:custGeom>
                  <a:avLst/>
                  <a:gdLst>
                    <a:gd name="connsiteX0" fmla="*/ 0 w 1904"/>
                    <a:gd name="connsiteY0" fmla="*/ 0 h 3809"/>
                    <a:gd name="connsiteX1" fmla="*/ 1905 w 1904"/>
                    <a:gd name="connsiteY1" fmla="*/ 3810 h 3809"/>
                    <a:gd name="connsiteX2" fmla="*/ 0 w 1904"/>
                    <a:gd name="connsiteY2" fmla="*/ 0 h 3809"/>
                  </a:gdLst>
                  <a:ahLst/>
                  <a:cxnLst>
                    <a:cxn ang="0">
                      <a:pos x="connsiteX0" y="connsiteY0"/>
                    </a:cxn>
                    <a:cxn ang="0">
                      <a:pos x="connsiteX1" y="connsiteY1"/>
                    </a:cxn>
                    <a:cxn ang="0">
                      <a:pos x="connsiteX2" y="connsiteY2"/>
                    </a:cxn>
                  </a:cxnLst>
                  <a:rect l="l" t="t" r="r" b="b"/>
                  <a:pathLst>
                    <a:path w="1904" h="3809">
                      <a:moveTo>
                        <a:pt x="0" y="0"/>
                      </a:moveTo>
                      <a:cubicBezTo>
                        <a:pt x="952" y="1905"/>
                        <a:pt x="952" y="3810"/>
                        <a:pt x="1905" y="3810"/>
                      </a:cubicBezTo>
                      <a:cubicBezTo>
                        <a:pt x="952" y="2857"/>
                        <a:pt x="952" y="1905"/>
                        <a:pt x="0" y="0"/>
                      </a:cubicBezTo>
                      <a:close/>
                    </a:path>
                  </a:pathLst>
                </a:custGeom>
                <a:grpFill/>
                <a:ln w="9525" cap="flat">
                  <a:noFill/>
                  <a:prstDash val="solid"/>
                  <a:miter/>
                </a:ln>
              </p:spPr>
              <p:txBody>
                <a:bodyPr rtlCol="0" anchor="ctr"/>
                <a:lstStyle/>
                <a:p>
                  <a:endParaRPr lang="zh-CN" altLang="en-US"/>
                </a:p>
              </p:txBody>
            </p:sp>
            <p:sp>
              <p:nvSpPr>
                <p:cNvPr id="58" name="任意多边形: 形状 57">
                  <a:extLst>
                    <a:ext uri="{FF2B5EF4-FFF2-40B4-BE49-F238E27FC236}">
                      <a16:creationId xmlns:a16="http://schemas.microsoft.com/office/drawing/2014/main" id="{89416728-64E7-BBB6-9B2E-85390FBAFDA5}"/>
                    </a:ext>
                  </a:extLst>
                </p:cNvPr>
                <p:cNvSpPr/>
                <p:nvPr/>
              </p:nvSpPr>
              <p:spPr>
                <a:xfrm>
                  <a:off x="9230726" y="5062224"/>
                  <a:ext cx="144779" cy="65722"/>
                </a:xfrm>
                <a:custGeom>
                  <a:avLst/>
                  <a:gdLst>
                    <a:gd name="connsiteX0" fmla="*/ 56198 w 144779"/>
                    <a:gd name="connsiteY0" fmla="*/ 25718 h 65722"/>
                    <a:gd name="connsiteX1" fmla="*/ 49530 w 144779"/>
                    <a:gd name="connsiteY1" fmla="*/ 25718 h 65722"/>
                    <a:gd name="connsiteX2" fmla="*/ 50483 w 144779"/>
                    <a:gd name="connsiteY2" fmla="*/ 15240 h 65722"/>
                    <a:gd name="connsiteX3" fmla="*/ 40958 w 144779"/>
                    <a:gd name="connsiteY3" fmla="*/ 16193 h 65722"/>
                    <a:gd name="connsiteX4" fmla="*/ 42863 w 144779"/>
                    <a:gd name="connsiteY4" fmla="*/ 5715 h 65722"/>
                    <a:gd name="connsiteX5" fmla="*/ 35242 w 144779"/>
                    <a:gd name="connsiteY5" fmla="*/ 19050 h 65722"/>
                    <a:gd name="connsiteX6" fmla="*/ 22860 w 144779"/>
                    <a:gd name="connsiteY6" fmla="*/ 18097 h 65722"/>
                    <a:gd name="connsiteX7" fmla="*/ 24765 w 144779"/>
                    <a:gd name="connsiteY7" fmla="*/ 1905 h 65722"/>
                    <a:gd name="connsiteX8" fmla="*/ 9525 w 144779"/>
                    <a:gd name="connsiteY8" fmla="*/ 38100 h 65722"/>
                    <a:gd name="connsiteX9" fmla="*/ 7620 w 144779"/>
                    <a:gd name="connsiteY9" fmla="*/ 18097 h 65722"/>
                    <a:gd name="connsiteX10" fmla="*/ 0 w 144779"/>
                    <a:gd name="connsiteY10" fmla="*/ 24765 h 65722"/>
                    <a:gd name="connsiteX11" fmla="*/ 2858 w 144779"/>
                    <a:gd name="connsiteY11" fmla="*/ 26670 h 65722"/>
                    <a:gd name="connsiteX12" fmla="*/ 0 w 144779"/>
                    <a:gd name="connsiteY12" fmla="*/ 46672 h 65722"/>
                    <a:gd name="connsiteX13" fmla="*/ 6667 w 144779"/>
                    <a:gd name="connsiteY13" fmla="*/ 44768 h 65722"/>
                    <a:gd name="connsiteX14" fmla="*/ 953 w 144779"/>
                    <a:gd name="connsiteY14" fmla="*/ 53340 h 65722"/>
                    <a:gd name="connsiteX15" fmla="*/ 4763 w 144779"/>
                    <a:gd name="connsiteY15" fmla="*/ 65722 h 65722"/>
                    <a:gd name="connsiteX16" fmla="*/ 10478 w 144779"/>
                    <a:gd name="connsiteY16" fmla="*/ 58103 h 65722"/>
                    <a:gd name="connsiteX17" fmla="*/ 11430 w 144779"/>
                    <a:gd name="connsiteY17" fmla="*/ 61913 h 65722"/>
                    <a:gd name="connsiteX18" fmla="*/ 19050 w 144779"/>
                    <a:gd name="connsiteY18" fmla="*/ 55245 h 65722"/>
                    <a:gd name="connsiteX19" fmla="*/ 19050 w 144779"/>
                    <a:gd name="connsiteY19" fmla="*/ 57150 h 65722"/>
                    <a:gd name="connsiteX20" fmla="*/ 21908 w 144779"/>
                    <a:gd name="connsiteY20" fmla="*/ 45720 h 65722"/>
                    <a:gd name="connsiteX21" fmla="*/ 20955 w 144779"/>
                    <a:gd name="connsiteY21" fmla="*/ 46672 h 65722"/>
                    <a:gd name="connsiteX22" fmla="*/ 23813 w 144779"/>
                    <a:gd name="connsiteY22" fmla="*/ 22860 h 65722"/>
                    <a:gd name="connsiteX23" fmla="*/ 31433 w 144779"/>
                    <a:gd name="connsiteY23" fmla="*/ 24765 h 65722"/>
                    <a:gd name="connsiteX24" fmla="*/ 26670 w 144779"/>
                    <a:gd name="connsiteY24" fmla="*/ 49530 h 65722"/>
                    <a:gd name="connsiteX25" fmla="*/ 26670 w 144779"/>
                    <a:gd name="connsiteY25" fmla="*/ 53340 h 65722"/>
                    <a:gd name="connsiteX26" fmla="*/ 32385 w 144779"/>
                    <a:gd name="connsiteY26" fmla="*/ 37147 h 65722"/>
                    <a:gd name="connsiteX27" fmla="*/ 47625 w 144779"/>
                    <a:gd name="connsiteY27" fmla="*/ 25718 h 65722"/>
                    <a:gd name="connsiteX28" fmla="*/ 44767 w 144779"/>
                    <a:gd name="connsiteY28" fmla="*/ 37147 h 65722"/>
                    <a:gd name="connsiteX29" fmla="*/ 41910 w 144779"/>
                    <a:gd name="connsiteY29" fmla="*/ 33338 h 65722"/>
                    <a:gd name="connsiteX30" fmla="*/ 37148 w 144779"/>
                    <a:gd name="connsiteY30" fmla="*/ 50483 h 65722"/>
                    <a:gd name="connsiteX31" fmla="*/ 35242 w 144779"/>
                    <a:gd name="connsiteY31" fmla="*/ 40958 h 65722"/>
                    <a:gd name="connsiteX32" fmla="*/ 32385 w 144779"/>
                    <a:gd name="connsiteY32" fmla="*/ 58103 h 65722"/>
                    <a:gd name="connsiteX33" fmla="*/ 40958 w 144779"/>
                    <a:gd name="connsiteY33" fmla="*/ 50483 h 65722"/>
                    <a:gd name="connsiteX34" fmla="*/ 59055 w 144779"/>
                    <a:gd name="connsiteY34" fmla="*/ 40958 h 65722"/>
                    <a:gd name="connsiteX35" fmla="*/ 66675 w 144779"/>
                    <a:gd name="connsiteY35" fmla="*/ 41910 h 65722"/>
                    <a:gd name="connsiteX36" fmla="*/ 133350 w 144779"/>
                    <a:gd name="connsiteY36" fmla="*/ 16193 h 65722"/>
                    <a:gd name="connsiteX37" fmla="*/ 144780 w 144779"/>
                    <a:gd name="connsiteY37" fmla="*/ 9525 h 65722"/>
                    <a:gd name="connsiteX38" fmla="*/ 140017 w 144779"/>
                    <a:gd name="connsiteY38" fmla="*/ 9525 h 65722"/>
                    <a:gd name="connsiteX39" fmla="*/ 133350 w 144779"/>
                    <a:gd name="connsiteY39" fmla="*/ 12383 h 65722"/>
                    <a:gd name="connsiteX40" fmla="*/ 135255 w 144779"/>
                    <a:gd name="connsiteY40" fmla="*/ 11430 h 65722"/>
                    <a:gd name="connsiteX41" fmla="*/ 134302 w 144779"/>
                    <a:gd name="connsiteY41" fmla="*/ 11430 h 65722"/>
                    <a:gd name="connsiteX42" fmla="*/ 136208 w 144779"/>
                    <a:gd name="connsiteY42" fmla="*/ 10478 h 65722"/>
                    <a:gd name="connsiteX43" fmla="*/ 120967 w 144779"/>
                    <a:gd name="connsiteY43" fmla="*/ 13335 h 65722"/>
                    <a:gd name="connsiteX44" fmla="*/ 124777 w 144779"/>
                    <a:gd name="connsiteY44" fmla="*/ 9525 h 65722"/>
                    <a:gd name="connsiteX45" fmla="*/ 92392 w 144779"/>
                    <a:gd name="connsiteY45" fmla="*/ 7620 h 65722"/>
                    <a:gd name="connsiteX46" fmla="*/ 90488 w 144779"/>
                    <a:gd name="connsiteY46" fmla="*/ 15240 h 65722"/>
                    <a:gd name="connsiteX47" fmla="*/ 89535 w 144779"/>
                    <a:gd name="connsiteY47" fmla="*/ 13335 h 65722"/>
                    <a:gd name="connsiteX48" fmla="*/ 91440 w 144779"/>
                    <a:gd name="connsiteY48" fmla="*/ 20003 h 65722"/>
                    <a:gd name="connsiteX49" fmla="*/ 80010 w 144779"/>
                    <a:gd name="connsiteY49" fmla="*/ 34290 h 65722"/>
                    <a:gd name="connsiteX50" fmla="*/ 80010 w 144779"/>
                    <a:gd name="connsiteY50" fmla="*/ 30480 h 65722"/>
                    <a:gd name="connsiteX51" fmla="*/ 72390 w 144779"/>
                    <a:gd name="connsiteY51" fmla="*/ 35243 h 65722"/>
                    <a:gd name="connsiteX52" fmla="*/ 75248 w 144779"/>
                    <a:gd name="connsiteY52" fmla="*/ 23813 h 65722"/>
                    <a:gd name="connsiteX53" fmla="*/ 73342 w 144779"/>
                    <a:gd name="connsiteY53" fmla="*/ 25718 h 65722"/>
                    <a:gd name="connsiteX54" fmla="*/ 76200 w 144779"/>
                    <a:gd name="connsiteY54" fmla="*/ 12383 h 65722"/>
                    <a:gd name="connsiteX55" fmla="*/ 60960 w 144779"/>
                    <a:gd name="connsiteY55" fmla="*/ 15240 h 65722"/>
                    <a:gd name="connsiteX56" fmla="*/ 68580 w 144779"/>
                    <a:gd name="connsiteY56" fmla="*/ 5715 h 65722"/>
                    <a:gd name="connsiteX57" fmla="*/ 61913 w 144779"/>
                    <a:gd name="connsiteY57" fmla="*/ 3810 h 65722"/>
                    <a:gd name="connsiteX58" fmla="*/ 61913 w 144779"/>
                    <a:gd name="connsiteY58" fmla="*/ 9525 h 65722"/>
                    <a:gd name="connsiteX59" fmla="*/ 60008 w 144779"/>
                    <a:gd name="connsiteY59" fmla="*/ 0 h 65722"/>
                    <a:gd name="connsiteX60" fmla="*/ 56198 w 144779"/>
                    <a:gd name="connsiteY60" fmla="*/ 25718 h 65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144779" h="65722">
                      <a:moveTo>
                        <a:pt x="56198" y="25718"/>
                      </a:moveTo>
                      <a:cubicBezTo>
                        <a:pt x="54292" y="15240"/>
                        <a:pt x="52388" y="27622"/>
                        <a:pt x="49530" y="25718"/>
                      </a:cubicBezTo>
                      <a:cubicBezTo>
                        <a:pt x="51435" y="23813"/>
                        <a:pt x="50483" y="18097"/>
                        <a:pt x="50483" y="15240"/>
                      </a:cubicBezTo>
                      <a:cubicBezTo>
                        <a:pt x="48577" y="28575"/>
                        <a:pt x="46673" y="12383"/>
                        <a:pt x="40958" y="16193"/>
                      </a:cubicBezTo>
                      <a:cubicBezTo>
                        <a:pt x="40005" y="11430"/>
                        <a:pt x="42863" y="10478"/>
                        <a:pt x="42863" y="5715"/>
                      </a:cubicBezTo>
                      <a:cubicBezTo>
                        <a:pt x="40005" y="9525"/>
                        <a:pt x="35242" y="11430"/>
                        <a:pt x="35242" y="19050"/>
                      </a:cubicBezTo>
                      <a:cubicBezTo>
                        <a:pt x="29527" y="19050"/>
                        <a:pt x="25717" y="16193"/>
                        <a:pt x="22860" y="18097"/>
                      </a:cubicBezTo>
                      <a:cubicBezTo>
                        <a:pt x="26670" y="14288"/>
                        <a:pt x="22860" y="9525"/>
                        <a:pt x="24765" y="1905"/>
                      </a:cubicBezTo>
                      <a:cubicBezTo>
                        <a:pt x="21908" y="11430"/>
                        <a:pt x="14288" y="24765"/>
                        <a:pt x="9525" y="38100"/>
                      </a:cubicBezTo>
                      <a:cubicBezTo>
                        <a:pt x="7620" y="27622"/>
                        <a:pt x="7620" y="26670"/>
                        <a:pt x="7620" y="18097"/>
                      </a:cubicBezTo>
                      <a:cubicBezTo>
                        <a:pt x="953" y="11430"/>
                        <a:pt x="6667" y="27622"/>
                        <a:pt x="0" y="24765"/>
                      </a:cubicBezTo>
                      <a:lnTo>
                        <a:pt x="2858" y="26670"/>
                      </a:lnTo>
                      <a:cubicBezTo>
                        <a:pt x="0" y="29528"/>
                        <a:pt x="953" y="40005"/>
                        <a:pt x="0" y="46672"/>
                      </a:cubicBezTo>
                      <a:lnTo>
                        <a:pt x="6667" y="44768"/>
                      </a:lnTo>
                      <a:cubicBezTo>
                        <a:pt x="6667" y="51435"/>
                        <a:pt x="2858" y="51435"/>
                        <a:pt x="953" y="53340"/>
                      </a:cubicBezTo>
                      <a:cubicBezTo>
                        <a:pt x="-952" y="61913"/>
                        <a:pt x="5715" y="59055"/>
                        <a:pt x="4763" y="65722"/>
                      </a:cubicBezTo>
                      <a:cubicBezTo>
                        <a:pt x="5715" y="60008"/>
                        <a:pt x="8573" y="60960"/>
                        <a:pt x="10478" y="58103"/>
                      </a:cubicBezTo>
                      <a:lnTo>
                        <a:pt x="11430" y="61913"/>
                      </a:lnTo>
                      <a:cubicBezTo>
                        <a:pt x="15240" y="64770"/>
                        <a:pt x="16192" y="55245"/>
                        <a:pt x="19050" y="55245"/>
                      </a:cubicBezTo>
                      <a:cubicBezTo>
                        <a:pt x="19050" y="56197"/>
                        <a:pt x="19050" y="57150"/>
                        <a:pt x="19050" y="57150"/>
                      </a:cubicBezTo>
                      <a:cubicBezTo>
                        <a:pt x="20002" y="53340"/>
                        <a:pt x="20955" y="47625"/>
                        <a:pt x="21908" y="45720"/>
                      </a:cubicBezTo>
                      <a:lnTo>
                        <a:pt x="20955" y="46672"/>
                      </a:lnTo>
                      <a:cubicBezTo>
                        <a:pt x="22860" y="38100"/>
                        <a:pt x="28575" y="31433"/>
                        <a:pt x="23813" y="22860"/>
                      </a:cubicBezTo>
                      <a:lnTo>
                        <a:pt x="31433" y="24765"/>
                      </a:lnTo>
                      <a:cubicBezTo>
                        <a:pt x="31433" y="33338"/>
                        <a:pt x="31433" y="47625"/>
                        <a:pt x="26670" y="49530"/>
                      </a:cubicBezTo>
                      <a:lnTo>
                        <a:pt x="26670" y="53340"/>
                      </a:lnTo>
                      <a:cubicBezTo>
                        <a:pt x="30480" y="58103"/>
                        <a:pt x="35242" y="44768"/>
                        <a:pt x="32385" y="37147"/>
                      </a:cubicBezTo>
                      <a:cubicBezTo>
                        <a:pt x="33338" y="16193"/>
                        <a:pt x="43815" y="35243"/>
                        <a:pt x="47625" y="25718"/>
                      </a:cubicBezTo>
                      <a:cubicBezTo>
                        <a:pt x="48577" y="30480"/>
                        <a:pt x="45720" y="33338"/>
                        <a:pt x="44767" y="37147"/>
                      </a:cubicBezTo>
                      <a:cubicBezTo>
                        <a:pt x="42863" y="38100"/>
                        <a:pt x="41910" y="38100"/>
                        <a:pt x="41910" y="33338"/>
                      </a:cubicBezTo>
                      <a:cubicBezTo>
                        <a:pt x="35242" y="37147"/>
                        <a:pt x="44767" y="50483"/>
                        <a:pt x="37148" y="50483"/>
                      </a:cubicBezTo>
                      <a:cubicBezTo>
                        <a:pt x="33338" y="48578"/>
                        <a:pt x="40958" y="40958"/>
                        <a:pt x="35242" y="40958"/>
                      </a:cubicBezTo>
                      <a:lnTo>
                        <a:pt x="32385" y="58103"/>
                      </a:lnTo>
                      <a:cubicBezTo>
                        <a:pt x="36195" y="57150"/>
                        <a:pt x="39052" y="53340"/>
                        <a:pt x="40958" y="50483"/>
                      </a:cubicBezTo>
                      <a:cubicBezTo>
                        <a:pt x="48577" y="43815"/>
                        <a:pt x="55245" y="41910"/>
                        <a:pt x="59055" y="40958"/>
                      </a:cubicBezTo>
                      <a:cubicBezTo>
                        <a:pt x="63817" y="40958"/>
                        <a:pt x="66675" y="41910"/>
                        <a:pt x="66675" y="41910"/>
                      </a:cubicBezTo>
                      <a:cubicBezTo>
                        <a:pt x="89535" y="34290"/>
                        <a:pt x="111442" y="25718"/>
                        <a:pt x="133350" y="16193"/>
                      </a:cubicBezTo>
                      <a:cubicBezTo>
                        <a:pt x="140017" y="13335"/>
                        <a:pt x="142875" y="11430"/>
                        <a:pt x="144780" y="9525"/>
                      </a:cubicBezTo>
                      <a:cubicBezTo>
                        <a:pt x="142875" y="9525"/>
                        <a:pt x="139065" y="10478"/>
                        <a:pt x="140017" y="9525"/>
                      </a:cubicBezTo>
                      <a:cubicBezTo>
                        <a:pt x="139065" y="10478"/>
                        <a:pt x="137160" y="11430"/>
                        <a:pt x="133350" y="12383"/>
                      </a:cubicBezTo>
                      <a:cubicBezTo>
                        <a:pt x="132398" y="11430"/>
                        <a:pt x="136208" y="11430"/>
                        <a:pt x="135255" y="11430"/>
                      </a:cubicBezTo>
                      <a:lnTo>
                        <a:pt x="134302" y="11430"/>
                      </a:lnTo>
                      <a:cubicBezTo>
                        <a:pt x="134302" y="10478"/>
                        <a:pt x="135255" y="10478"/>
                        <a:pt x="136208" y="10478"/>
                      </a:cubicBezTo>
                      <a:cubicBezTo>
                        <a:pt x="131445" y="9525"/>
                        <a:pt x="123825" y="9525"/>
                        <a:pt x="120967" y="13335"/>
                      </a:cubicBezTo>
                      <a:cubicBezTo>
                        <a:pt x="117158" y="11430"/>
                        <a:pt x="122873" y="10478"/>
                        <a:pt x="124777" y="9525"/>
                      </a:cubicBezTo>
                      <a:cubicBezTo>
                        <a:pt x="112395" y="7620"/>
                        <a:pt x="103823" y="7620"/>
                        <a:pt x="92392" y="7620"/>
                      </a:cubicBezTo>
                      <a:cubicBezTo>
                        <a:pt x="93345" y="13335"/>
                        <a:pt x="91440" y="11430"/>
                        <a:pt x="90488" y="15240"/>
                      </a:cubicBezTo>
                      <a:lnTo>
                        <a:pt x="89535" y="13335"/>
                      </a:lnTo>
                      <a:cubicBezTo>
                        <a:pt x="90488" y="14288"/>
                        <a:pt x="88583" y="19050"/>
                        <a:pt x="91440" y="20003"/>
                      </a:cubicBezTo>
                      <a:cubicBezTo>
                        <a:pt x="83820" y="16193"/>
                        <a:pt x="83820" y="29528"/>
                        <a:pt x="80010" y="34290"/>
                      </a:cubicBezTo>
                      <a:lnTo>
                        <a:pt x="80010" y="30480"/>
                      </a:lnTo>
                      <a:cubicBezTo>
                        <a:pt x="76200" y="32385"/>
                        <a:pt x="75248" y="32385"/>
                        <a:pt x="72390" y="35243"/>
                      </a:cubicBezTo>
                      <a:cubicBezTo>
                        <a:pt x="65723" y="28575"/>
                        <a:pt x="78105" y="32385"/>
                        <a:pt x="75248" y="23813"/>
                      </a:cubicBezTo>
                      <a:lnTo>
                        <a:pt x="73342" y="25718"/>
                      </a:lnTo>
                      <a:cubicBezTo>
                        <a:pt x="74295" y="21908"/>
                        <a:pt x="74295" y="15240"/>
                        <a:pt x="76200" y="12383"/>
                      </a:cubicBezTo>
                      <a:cubicBezTo>
                        <a:pt x="70485" y="19050"/>
                        <a:pt x="67627" y="10478"/>
                        <a:pt x="60960" y="15240"/>
                      </a:cubicBezTo>
                      <a:cubicBezTo>
                        <a:pt x="60960" y="10478"/>
                        <a:pt x="66675" y="6668"/>
                        <a:pt x="68580" y="5715"/>
                      </a:cubicBezTo>
                      <a:cubicBezTo>
                        <a:pt x="66675" y="4763"/>
                        <a:pt x="62865" y="8572"/>
                        <a:pt x="61913" y="3810"/>
                      </a:cubicBezTo>
                      <a:lnTo>
                        <a:pt x="61913" y="9525"/>
                      </a:lnTo>
                      <a:cubicBezTo>
                        <a:pt x="58102" y="10478"/>
                        <a:pt x="61913" y="3810"/>
                        <a:pt x="60008" y="0"/>
                      </a:cubicBezTo>
                      <a:cubicBezTo>
                        <a:pt x="53340" y="1905"/>
                        <a:pt x="63817" y="20955"/>
                        <a:pt x="56198" y="25718"/>
                      </a:cubicBezTo>
                      <a:close/>
                    </a:path>
                  </a:pathLst>
                </a:custGeom>
                <a:grpFill/>
                <a:ln w="9525" cap="flat">
                  <a:noFill/>
                  <a:prstDash val="solid"/>
                  <a:miter/>
                </a:ln>
              </p:spPr>
              <p:txBody>
                <a:bodyPr rtlCol="0" anchor="ctr"/>
                <a:lstStyle/>
                <a:p>
                  <a:endParaRPr lang="zh-CN" altLang="en-US"/>
                </a:p>
              </p:txBody>
            </p:sp>
            <p:sp>
              <p:nvSpPr>
                <p:cNvPr id="59" name="任意多边形: 形状 58">
                  <a:extLst>
                    <a:ext uri="{FF2B5EF4-FFF2-40B4-BE49-F238E27FC236}">
                      <a16:creationId xmlns:a16="http://schemas.microsoft.com/office/drawing/2014/main" id="{2D09EB13-9ADA-C8B5-AE4B-12D8CFAA1A83}"/>
                    </a:ext>
                  </a:extLst>
                </p:cNvPr>
                <p:cNvSpPr/>
                <p:nvPr/>
              </p:nvSpPr>
              <p:spPr>
                <a:xfrm>
                  <a:off x="9192626" y="5089846"/>
                  <a:ext cx="2857" cy="1347"/>
                </a:xfrm>
                <a:custGeom>
                  <a:avLst/>
                  <a:gdLst>
                    <a:gd name="connsiteX0" fmla="*/ 0 w 2857"/>
                    <a:gd name="connsiteY0" fmla="*/ 953 h 1347"/>
                    <a:gd name="connsiteX1" fmla="*/ 2858 w 2857"/>
                    <a:gd name="connsiteY1" fmla="*/ 0 h 1347"/>
                    <a:gd name="connsiteX2" fmla="*/ 0 w 2857"/>
                    <a:gd name="connsiteY2" fmla="*/ 953 h 1347"/>
                  </a:gdLst>
                  <a:ahLst/>
                  <a:cxnLst>
                    <a:cxn ang="0">
                      <a:pos x="connsiteX0" y="connsiteY0"/>
                    </a:cxn>
                    <a:cxn ang="0">
                      <a:pos x="connsiteX1" y="connsiteY1"/>
                    </a:cxn>
                    <a:cxn ang="0">
                      <a:pos x="connsiteX2" y="connsiteY2"/>
                    </a:cxn>
                  </a:cxnLst>
                  <a:rect l="l" t="t" r="r" b="b"/>
                  <a:pathLst>
                    <a:path w="2857" h="1347">
                      <a:moveTo>
                        <a:pt x="0" y="953"/>
                      </a:moveTo>
                      <a:cubicBezTo>
                        <a:pt x="953" y="1905"/>
                        <a:pt x="1905" y="953"/>
                        <a:pt x="2858" y="0"/>
                      </a:cubicBezTo>
                      <a:cubicBezTo>
                        <a:pt x="1905" y="953"/>
                        <a:pt x="953" y="953"/>
                        <a:pt x="0" y="953"/>
                      </a:cubicBezTo>
                      <a:close/>
                    </a:path>
                  </a:pathLst>
                </a:custGeom>
                <a:grpFill/>
                <a:ln w="9525" cap="flat">
                  <a:noFill/>
                  <a:prstDash val="solid"/>
                  <a:miter/>
                </a:ln>
              </p:spPr>
              <p:txBody>
                <a:bodyPr rtlCol="0" anchor="ctr"/>
                <a:lstStyle/>
                <a:p>
                  <a:endParaRPr lang="zh-CN" altLang="en-US"/>
                </a:p>
              </p:txBody>
            </p:sp>
            <p:sp>
              <p:nvSpPr>
                <p:cNvPr id="60" name="任意多边形: 形状 59">
                  <a:extLst>
                    <a:ext uri="{FF2B5EF4-FFF2-40B4-BE49-F238E27FC236}">
                      <a16:creationId xmlns:a16="http://schemas.microsoft.com/office/drawing/2014/main" id="{62467B89-11FB-6740-D0B0-99FBC15E6752}"/>
                    </a:ext>
                  </a:extLst>
                </p:cNvPr>
                <p:cNvSpPr/>
                <p:nvPr/>
              </p:nvSpPr>
              <p:spPr>
                <a:xfrm>
                  <a:off x="9210724" y="5070796"/>
                  <a:ext cx="9525" cy="2857"/>
                </a:xfrm>
                <a:custGeom>
                  <a:avLst/>
                  <a:gdLst>
                    <a:gd name="connsiteX0" fmla="*/ 0 w 9525"/>
                    <a:gd name="connsiteY0" fmla="*/ 2858 h 2857"/>
                    <a:gd name="connsiteX1" fmla="*/ 0 w 9525"/>
                    <a:gd name="connsiteY1" fmla="*/ 0 h 2857"/>
                    <a:gd name="connsiteX2" fmla="*/ 0 w 9525"/>
                    <a:gd name="connsiteY2" fmla="*/ 2858 h 2857"/>
                  </a:gdLst>
                  <a:ahLst/>
                  <a:cxnLst>
                    <a:cxn ang="0">
                      <a:pos x="connsiteX0" y="connsiteY0"/>
                    </a:cxn>
                    <a:cxn ang="0">
                      <a:pos x="connsiteX1" y="connsiteY1"/>
                    </a:cxn>
                    <a:cxn ang="0">
                      <a:pos x="connsiteX2" y="connsiteY2"/>
                    </a:cxn>
                  </a:cxnLst>
                  <a:rect l="l" t="t" r="r" b="b"/>
                  <a:pathLst>
                    <a:path w="9525" h="2857">
                      <a:moveTo>
                        <a:pt x="0" y="2858"/>
                      </a:moveTo>
                      <a:cubicBezTo>
                        <a:pt x="0" y="1905"/>
                        <a:pt x="0" y="953"/>
                        <a:pt x="0" y="0"/>
                      </a:cubicBezTo>
                      <a:cubicBezTo>
                        <a:pt x="0" y="0"/>
                        <a:pt x="0" y="1905"/>
                        <a:pt x="0" y="2858"/>
                      </a:cubicBezTo>
                      <a:close/>
                    </a:path>
                  </a:pathLst>
                </a:custGeom>
                <a:grpFill/>
                <a:ln w="9525" cap="flat">
                  <a:noFill/>
                  <a:prstDash val="solid"/>
                  <a:miter/>
                </a:ln>
              </p:spPr>
              <p:txBody>
                <a:bodyPr rtlCol="0" anchor="ctr"/>
                <a:lstStyle/>
                <a:p>
                  <a:endParaRPr lang="zh-CN" altLang="en-US"/>
                </a:p>
              </p:txBody>
            </p:sp>
            <p:sp>
              <p:nvSpPr>
                <p:cNvPr id="61" name="任意多边形: 形状 60">
                  <a:extLst>
                    <a:ext uri="{FF2B5EF4-FFF2-40B4-BE49-F238E27FC236}">
                      <a16:creationId xmlns:a16="http://schemas.microsoft.com/office/drawing/2014/main" id="{D67D48B6-28CF-D43E-FB9A-11E0A6936CBB}"/>
                    </a:ext>
                  </a:extLst>
                </p:cNvPr>
                <p:cNvSpPr/>
                <p:nvPr/>
              </p:nvSpPr>
              <p:spPr>
                <a:xfrm>
                  <a:off x="9210724" y="5061271"/>
                  <a:ext cx="2189" cy="8572"/>
                </a:xfrm>
                <a:custGeom>
                  <a:avLst/>
                  <a:gdLst>
                    <a:gd name="connsiteX0" fmla="*/ 952 w 2189"/>
                    <a:gd name="connsiteY0" fmla="*/ 0 h 8572"/>
                    <a:gd name="connsiteX1" fmla="*/ 0 w 2189"/>
                    <a:gd name="connsiteY1" fmla="*/ 8573 h 8572"/>
                    <a:gd name="connsiteX2" fmla="*/ 952 w 2189"/>
                    <a:gd name="connsiteY2" fmla="*/ 0 h 8572"/>
                  </a:gdLst>
                  <a:ahLst/>
                  <a:cxnLst>
                    <a:cxn ang="0">
                      <a:pos x="connsiteX0" y="connsiteY0"/>
                    </a:cxn>
                    <a:cxn ang="0">
                      <a:pos x="connsiteX1" y="connsiteY1"/>
                    </a:cxn>
                    <a:cxn ang="0">
                      <a:pos x="connsiteX2" y="connsiteY2"/>
                    </a:cxn>
                  </a:cxnLst>
                  <a:rect l="l" t="t" r="r" b="b"/>
                  <a:pathLst>
                    <a:path w="2189" h="8572">
                      <a:moveTo>
                        <a:pt x="952" y="0"/>
                      </a:moveTo>
                      <a:cubicBezTo>
                        <a:pt x="1905" y="3810"/>
                        <a:pt x="0" y="3810"/>
                        <a:pt x="0" y="8573"/>
                      </a:cubicBezTo>
                      <a:cubicBezTo>
                        <a:pt x="952" y="6668"/>
                        <a:pt x="3810" y="6668"/>
                        <a:pt x="952" y="0"/>
                      </a:cubicBezTo>
                      <a:close/>
                    </a:path>
                  </a:pathLst>
                </a:custGeom>
                <a:grpFill/>
                <a:ln w="9525" cap="flat">
                  <a:noFill/>
                  <a:prstDash val="solid"/>
                  <a:miter/>
                </a:ln>
              </p:spPr>
              <p:txBody>
                <a:bodyPr rtlCol="0" anchor="ctr"/>
                <a:lstStyle/>
                <a:p>
                  <a:endParaRPr lang="zh-CN" altLang="en-US"/>
                </a:p>
              </p:txBody>
            </p:sp>
            <p:sp>
              <p:nvSpPr>
                <p:cNvPr id="62" name="任意多边形: 形状 61">
                  <a:extLst>
                    <a:ext uri="{FF2B5EF4-FFF2-40B4-BE49-F238E27FC236}">
                      <a16:creationId xmlns:a16="http://schemas.microsoft.com/office/drawing/2014/main" id="{4EF227E1-8979-2640-4347-17CBCA20C00B}"/>
                    </a:ext>
                  </a:extLst>
                </p:cNvPr>
                <p:cNvSpPr/>
                <p:nvPr/>
              </p:nvSpPr>
              <p:spPr>
                <a:xfrm>
                  <a:off x="8918306" y="5051746"/>
                  <a:ext cx="3810" cy="952"/>
                </a:xfrm>
                <a:custGeom>
                  <a:avLst/>
                  <a:gdLst>
                    <a:gd name="connsiteX0" fmla="*/ 2858 w 3810"/>
                    <a:gd name="connsiteY0" fmla="*/ 953 h 952"/>
                    <a:gd name="connsiteX1" fmla="*/ 0 w 3810"/>
                    <a:gd name="connsiteY1" fmla="*/ 0 h 952"/>
                    <a:gd name="connsiteX2" fmla="*/ 3810 w 3810"/>
                    <a:gd name="connsiteY2" fmla="*/ 953 h 952"/>
                    <a:gd name="connsiteX3" fmla="*/ 2858 w 3810"/>
                    <a:gd name="connsiteY3" fmla="*/ 953 h 952"/>
                  </a:gdLst>
                  <a:ahLst/>
                  <a:cxnLst>
                    <a:cxn ang="0">
                      <a:pos x="connsiteX0" y="connsiteY0"/>
                    </a:cxn>
                    <a:cxn ang="0">
                      <a:pos x="connsiteX1" y="connsiteY1"/>
                    </a:cxn>
                    <a:cxn ang="0">
                      <a:pos x="connsiteX2" y="connsiteY2"/>
                    </a:cxn>
                    <a:cxn ang="0">
                      <a:pos x="connsiteX3" y="connsiteY3"/>
                    </a:cxn>
                  </a:cxnLst>
                  <a:rect l="l" t="t" r="r" b="b"/>
                  <a:pathLst>
                    <a:path w="3810" h="952">
                      <a:moveTo>
                        <a:pt x="2858" y="953"/>
                      </a:moveTo>
                      <a:cubicBezTo>
                        <a:pt x="1905" y="953"/>
                        <a:pt x="0" y="0"/>
                        <a:pt x="0" y="0"/>
                      </a:cubicBezTo>
                      <a:cubicBezTo>
                        <a:pt x="953" y="0"/>
                        <a:pt x="1905" y="953"/>
                        <a:pt x="3810" y="953"/>
                      </a:cubicBezTo>
                      <a:lnTo>
                        <a:pt x="2858" y="953"/>
                      </a:lnTo>
                      <a:close/>
                    </a:path>
                  </a:pathLst>
                </a:custGeom>
                <a:grpFill/>
                <a:ln w="9525" cap="flat">
                  <a:noFill/>
                  <a:prstDash val="solid"/>
                  <a:miter/>
                </a:ln>
              </p:spPr>
              <p:txBody>
                <a:bodyPr rtlCol="0" anchor="ctr"/>
                <a:lstStyle/>
                <a:p>
                  <a:endParaRPr lang="zh-CN" altLang="en-US"/>
                </a:p>
              </p:txBody>
            </p:sp>
            <p:sp>
              <p:nvSpPr>
                <p:cNvPr id="63" name="任意多边形: 形状 62">
                  <a:extLst>
                    <a:ext uri="{FF2B5EF4-FFF2-40B4-BE49-F238E27FC236}">
                      <a16:creationId xmlns:a16="http://schemas.microsoft.com/office/drawing/2014/main" id="{96808B14-4924-7C8C-981C-440DDEEDED85}"/>
                    </a:ext>
                  </a:extLst>
                </p:cNvPr>
                <p:cNvSpPr/>
                <p:nvPr/>
              </p:nvSpPr>
              <p:spPr>
                <a:xfrm>
                  <a:off x="8927831" y="5055557"/>
                  <a:ext cx="5715" cy="1904"/>
                </a:xfrm>
                <a:custGeom>
                  <a:avLst/>
                  <a:gdLst>
                    <a:gd name="connsiteX0" fmla="*/ 0 w 5715"/>
                    <a:gd name="connsiteY0" fmla="*/ 0 h 1904"/>
                    <a:gd name="connsiteX1" fmla="*/ 2858 w 5715"/>
                    <a:gd name="connsiteY1" fmla="*/ 1905 h 1904"/>
                    <a:gd name="connsiteX2" fmla="*/ 5715 w 5715"/>
                    <a:gd name="connsiteY2" fmla="*/ 952 h 1904"/>
                    <a:gd name="connsiteX3" fmla="*/ 0 w 5715"/>
                    <a:gd name="connsiteY3" fmla="*/ 0 h 1904"/>
                  </a:gdLst>
                  <a:ahLst/>
                  <a:cxnLst>
                    <a:cxn ang="0">
                      <a:pos x="connsiteX0" y="connsiteY0"/>
                    </a:cxn>
                    <a:cxn ang="0">
                      <a:pos x="connsiteX1" y="connsiteY1"/>
                    </a:cxn>
                    <a:cxn ang="0">
                      <a:pos x="connsiteX2" y="connsiteY2"/>
                    </a:cxn>
                    <a:cxn ang="0">
                      <a:pos x="connsiteX3" y="connsiteY3"/>
                    </a:cxn>
                  </a:cxnLst>
                  <a:rect l="l" t="t" r="r" b="b"/>
                  <a:pathLst>
                    <a:path w="5715" h="1904">
                      <a:moveTo>
                        <a:pt x="0" y="0"/>
                      </a:moveTo>
                      <a:cubicBezTo>
                        <a:pt x="953" y="952"/>
                        <a:pt x="1905" y="952"/>
                        <a:pt x="2858" y="1905"/>
                      </a:cubicBezTo>
                      <a:cubicBezTo>
                        <a:pt x="3810" y="1905"/>
                        <a:pt x="4763" y="952"/>
                        <a:pt x="5715" y="952"/>
                      </a:cubicBezTo>
                      <a:cubicBezTo>
                        <a:pt x="1905" y="0"/>
                        <a:pt x="2858" y="952"/>
                        <a:pt x="0" y="0"/>
                      </a:cubicBezTo>
                      <a:close/>
                    </a:path>
                  </a:pathLst>
                </a:custGeom>
                <a:grpFill/>
                <a:ln w="9525" cap="flat">
                  <a:noFill/>
                  <a:prstDash val="solid"/>
                  <a:miter/>
                </a:ln>
              </p:spPr>
              <p:txBody>
                <a:bodyPr rtlCol="0" anchor="ctr"/>
                <a:lstStyle/>
                <a:p>
                  <a:endParaRPr lang="zh-CN" altLang="en-US"/>
                </a:p>
              </p:txBody>
            </p:sp>
            <p:sp>
              <p:nvSpPr>
                <p:cNvPr id="64" name="任意多边形: 形状 63">
                  <a:extLst>
                    <a:ext uri="{FF2B5EF4-FFF2-40B4-BE49-F238E27FC236}">
                      <a16:creationId xmlns:a16="http://schemas.microsoft.com/office/drawing/2014/main" id="{E1A7EA05-6E12-6322-8930-430E6DCED57D}"/>
                    </a:ext>
                  </a:extLst>
                </p:cNvPr>
                <p:cNvSpPr/>
                <p:nvPr/>
              </p:nvSpPr>
              <p:spPr>
                <a:xfrm>
                  <a:off x="8935451" y="5060319"/>
                  <a:ext cx="952" cy="9525"/>
                </a:xfrm>
                <a:custGeom>
                  <a:avLst/>
                  <a:gdLst>
                    <a:gd name="connsiteX0" fmla="*/ 953 w 952"/>
                    <a:gd name="connsiteY0" fmla="*/ 0 h 9525"/>
                    <a:gd name="connsiteX1" fmla="*/ 0 w 952"/>
                    <a:gd name="connsiteY1" fmla="*/ 0 h 9525"/>
                    <a:gd name="connsiteX2" fmla="*/ 953 w 952"/>
                    <a:gd name="connsiteY2" fmla="*/ 0 h 9525"/>
                  </a:gdLst>
                  <a:ahLst/>
                  <a:cxnLst>
                    <a:cxn ang="0">
                      <a:pos x="connsiteX0" y="connsiteY0"/>
                    </a:cxn>
                    <a:cxn ang="0">
                      <a:pos x="connsiteX1" y="connsiteY1"/>
                    </a:cxn>
                    <a:cxn ang="0">
                      <a:pos x="connsiteX2" y="connsiteY2"/>
                    </a:cxn>
                  </a:cxnLst>
                  <a:rect l="l" t="t" r="r" b="b"/>
                  <a:pathLst>
                    <a:path w="952" h="9525">
                      <a:moveTo>
                        <a:pt x="953" y="0"/>
                      </a:moveTo>
                      <a:lnTo>
                        <a:pt x="0" y="0"/>
                      </a:lnTo>
                      <a:cubicBezTo>
                        <a:pt x="953" y="0"/>
                        <a:pt x="953" y="0"/>
                        <a:pt x="953" y="0"/>
                      </a:cubicBezTo>
                      <a:close/>
                    </a:path>
                  </a:pathLst>
                </a:custGeom>
                <a:grpFill/>
                <a:ln w="9525" cap="flat">
                  <a:noFill/>
                  <a:prstDash val="solid"/>
                  <a:miter/>
                </a:ln>
              </p:spPr>
              <p:txBody>
                <a:bodyPr rtlCol="0" anchor="ctr"/>
                <a:lstStyle/>
                <a:p>
                  <a:endParaRPr lang="zh-CN" altLang="en-US"/>
                </a:p>
              </p:txBody>
            </p:sp>
            <p:sp>
              <p:nvSpPr>
                <p:cNvPr id="65" name="任意多边形: 形状 64">
                  <a:extLst>
                    <a:ext uri="{FF2B5EF4-FFF2-40B4-BE49-F238E27FC236}">
                      <a16:creationId xmlns:a16="http://schemas.microsoft.com/office/drawing/2014/main" id="{14953DCD-3076-6D22-9597-CB50F2AD1A04}"/>
                    </a:ext>
                  </a:extLst>
                </p:cNvPr>
                <p:cNvSpPr/>
                <p:nvPr/>
              </p:nvSpPr>
              <p:spPr>
                <a:xfrm>
                  <a:off x="8934499" y="5058414"/>
                  <a:ext cx="4762" cy="952"/>
                </a:xfrm>
                <a:custGeom>
                  <a:avLst/>
                  <a:gdLst>
                    <a:gd name="connsiteX0" fmla="*/ 2857 w 4762"/>
                    <a:gd name="connsiteY0" fmla="*/ 953 h 952"/>
                    <a:gd name="connsiteX1" fmla="*/ 4763 w 4762"/>
                    <a:gd name="connsiteY1" fmla="*/ 0 h 952"/>
                    <a:gd name="connsiteX2" fmla="*/ 0 w 4762"/>
                    <a:gd name="connsiteY2" fmla="*/ 0 h 952"/>
                    <a:gd name="connsiteX3" fmla="*/ 1905 w 4762"/>
                    <a:gd name="connsiteY3" fmla="*/ 953 h 952"/>
                    <a:gd name="connsiteX4" fmla="*/ 2857 w 4762"/>
                    <a:gd name="connsiteY4" fmla="*/ 953 h 952"/>
                    <a:gd name="connsiteX5" fmla="*/ 4763 w 4762"/>
                    <a:gd name="connsiteY5" fmla="*/ 953 h 952"/>
                    <a:gd name="connsiteX6" fmla="*/ 2857 w 4762"/>
                    <a:gd name="connsiteY6" fmla="*/ 953 h 9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762" h="952">
                      <a:moveTo>
                        <a:pt x="2857" y="953"/>
                      </a:moveTo>
                      <a:lnTo>
                        <a:pt x="4763" y="0"/>
                      </a:lnTo>
                      <a:cubicBezTo>
                        <a:pt x="2857" y="0"/>
                        <a:pt x="1905" y="0"/>
                        <a:pt x="0" y="0"/>
                      </a:cubicBezTo>
                      <a:lnTo>
                        <a:pt x="1905" y="953"/>
                      </a:lnTo>
                      <a:cubicBezTo>
                        <a:pt x="952" y="953"/>
                        <a:pt x="1905" y="953"/>
                        <a:pt x="2857" y="953"/>
                      </a:cubicBezTo>
                      <a:lnTo>
                        <a:pt x="4763" y="953"/>
                      </a:lnTo>
                      <a:cubicBezTo>
                        <a:pt x="3810" y="953"/>
                        <a:pt x="2857" y="953"/>
                        <a:pt x="2857" y="953"/>
                      </a:cubicBezTo>
                      <a:close/>
                    </a:path>
                  </a:pathLst>
                </a:custGeom>
                <a:grpFill/>
                <a:ln w="9525" cap="flat">
                  <a:noFill/>
                  <a:prstDash val="solid"/>
                  <a:miter/>
                </a:ln>
              </p:spPr>
              <p:txBody>
                <a:bodyPr rtlCol="0" anchor="ctr"/>
                <a:lstStyle/>
                <a:p>
                  <a:endParaRPr lang="zh-CN" altLang="en-US"/>
                </a:p>
              </p:txBody>
            </p:sp>
            <p:sp>
              <p:nvSpPr>
                <p:cNvPr id="66" name="任意多边形: 形状 65">
                  <a:extLst>
                    <a:ext uri="{FF2B5EF4-FFF2-40B4-BE49-F238E27FC236}">
                      <a16:creationId xmlns:a16="http://schemas.microsoft.com/office/drawing/2014/main" id="{1B6DD9A2-BEEC-F77C-7136-993C01946087}"/>
                    </a:ext>
                  </a:extLst>
                </p:cNvPr>
                <p:cNvSpPr/>
                <p:nvPr/>
              </p:nvSpPr>
              <p:spPr>
                <a:xfrm>
                  <a:off x="8940452" y="5059605"/>
                  <a:ext cx="714" cy="714"/>
                </a:xfrm>
                <a:custGeom>
                  <a:avLst/>
                  <a:gdLst>
                    <a:gd name="connsiteX0" fmla="*/ 714 w 714"/>
                    <a:gd name="connsiteY0" fmla="*/ 714 h 714"/>
                    <a:gd name="connsiteX1" fmla="*/ 714 w 714"/>
                    <a:gd name="connsiteY1" fmla="*/ 714 h 714"/>
                    <a:gd name="connsiteX2" fmla="*/ 714 w 714"/>
                    <a:gd name="connsiteY2" fmla="*/ 714 h 714"/>
                  </a:gdLst>
                  <a:ahLst/>
                  <a:cxnLst>
                    <a:cxn ang="0">
                      <a:pos x="connsiteX0" y="connsiteY0"/>
                    </a:cxn>
                    <a:cxn ang="0">
                      <a:pos x="connsiteX1" y="connsiteY1"/>
                    </a:cxn>
                    <a:cxn ang="0">
                      <a:pos x="connsiteX2" y="connsiteY2"/>
                    </a:cxn>
                  </a:cxnLst>
                  <a:rect l="l" t="t" r="r" b="b"/>
                  <a:pathLst>
                    <a:path w="714" h="714">
                      <a:moveTo>
                        <a:pt x="714" y="714"/>
                      </a:moveTo>
                      <a:cubicBezTo>
                        <a:pt x="714" y="-238"/>
                        <a:pt x="-238" y="-238"/>
                        <a:pt x="714" y="714"/>
                      </a:cubicBezTo>
                      <a:cubicBezTo>
                        <a:pt x="-238" y="-238"/>
                        <a:pt x="-238" y="-238"/>
                        <a:pt x="714" y="714"/>
                      </a:cubicBezTo>
                      <a:close/>
                    </a:path>
                  </a:pathLst>
                </a:custGeom>
                <a:grpFill/>
                <a:ln w="9525" cap="flat">
                  <a:noFill/>
                  <a:prstDash val="solid"/>
                  <a:miter/>
                </a:ln>
              </p:spPr>
              <p:txBody>
                <a:bodyPr rtlCol="0" anchor="ctr"/>
                <a:lstStyle/>
                <a:p>
                  <a:endParaRPr lang="zh-CN" altLang="en-US"/>
                </a:p>
              </p:txBody>
            </p:sp>
            <p:sp>
              <p:nvSpPr>
                <p:cNvPr id="67" name="任意多边形: 形状 66">
                  <a:extLst>
                    <a:ext uri="{FF2B5EF4-FFF2-40B4-BE49-F238E27FC236}">
                      <a16:creationId xmlns:a16="http://schemas.microsoft.com/office/drawing/2014/main" id="{EF3443F3-ED15-15E7-C8E5-B78E409DAFE3}"/>
                    </a:ext>
                  </a:extLst>
                </p:cNvPr>
                <p:cNvSpPr/>
                <p:nvPr/>
              </p:nvSpPr>
              <p:spPr>
                <a:xfrm>
                  <a:off x="8941167" y="5060319"/>
                  <a:ext cx="8572" cy="6667"/>
                </a:xfrm>
                <a:custGeom>
                  <a:avLst/>
                  <a:gdLst>
                    <a:gd name="connsiteX0" fmla="*/ 5715 w 8572"/>
                    <a:gd name="connsiteY0" fmla="*/ 6667 h 6667"/>
                    <a:gd name="connsiteX1" fmla="*/ 8572 w 8572"/>
                    <a:gd name="connsiteY1" fmla="*/ 3810 h 6667"/>
                    <a:gd name="connsiteX2" fmla="*/ 1905 w 8572"/>
                    <a:gd name="connsiteY2" fmla="*/ 3810 h 6667"/>
                    <a:gd name="connsiteX3" fmla="*/ 0 w 8572"/>
                    <a:gd name="connsiteY3" fmla="*/ 0 h 6667"/>
                    <a:gd name="connsiteX4" fmla="*/ 3810 w 8572"/>
                    <a:gd name="connsiteY4" fmla="*/ 5715 h 6667"/>
                    <a:gd name="connsiteX5" fmla="*/ 4763 w 8572"/>
                    <a:gd name="connsiteY5" fmla="*/ 4763 h 6667"/>
                    <a:gd name="connsiteX6" fmla="*/ 5715 w 8572"/>
                    <a:gd name="connsiteY6" fmla="*/ 6667 h 66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572" h="6667">
                      <a:moveTo>
                        <a:pt x="5715" y="6667"/>
                      </a:moveTo>
                      <a:cubicBezTo>
                        <a:pt x="5715" y="5715"/>
                        <a:pt x="7620" y="4763"/>
                        <a:pt x="8572" y="3810"/>
                      </a:cubicBezTo>
                      <a:cubicBezTo>
                        <a:pt x="5715" y="1905"/>
                        <a:pt x="3810" y="5715"/>
                        <a:pt x="1905" y="3810"/>
                      </a:cubicBezTo>
                      <a:cubicBezTo>
                        <a:pt x="6667" y="3810"/>
                        <a:pt x="952" y="1905"/>
                        <a:pt x="0" y="0"/>
                      </a:cubicBezTo>
                      <a:cubicBezTo>
                        <a:pt x="0" y="1905"/>
                        <a:pt x="952" y="3810"/>
                        <a:pt x="3810" y="5715"/>
                      </a:cubicBezTo>
                      <a:lnTo>
                        <a:pt x="4763" y="4763"/>
                      </a:lnTo>
                      <a:cubicBezTo>
                        <a:pt x="6667" y="4763"/>
                        <a:pt x="4763" y="5715"/>
                        <a:pt x="5715" y="6667"/>
                      </a:cubicBezTo>
                      <a:close/>
                    </a:path>
                  </a:pathLst>
                </a:custGeom>
                <a:grpFill/>
                <a:ln w="9525" cap="flat">
                  <a:noFill/>
                  <a:prstDash val="solid"/>
                  <a:miter/>
                </a:ln>
              </p:spPr>
              <p:txBody>
                <a:bodyPr rtlCol="0" anchor="ctr"/>
                <a:lstStyle/>
                <a:p>
                  <a:endParaRPr lang="zh-CN" altLang="en-US"/>
                </a:p>
              </p:txBody>
            </p:sp>
            <p:sp>
              <p:nvSpPr>
                <p:cNvPr id="68" name="任意多边形: 形状 67">
                  <a:extLst>
                    <a:ext uri="{FF2B5EF4-FFF2-40B4-BE49-F238E27FC236}">
                      <a16:creationId xmlns:a16="http://schemas.microsoft.com/office/drawing/2014/main" id="{C8757C96-4EF6-1322-B7AC-D85216EC5CDD}"/>
                    </a:ext>
                  </a:extLst>
                </p:cNvPr>
                <p:cNvSpPr/>
                <p:nvPr/>
              </p:nvSpPr>
              <p:spPr>
                <a:xfrm>
                  <a:off x="8953549" y="5063755"/>
                  <a:ext cx="13780" cy="9898"/>
                </a:xfrm>
                <a:custGeom>
                  <a:avLst/>
                  <a:gdLst>
                    <a:gd name="connsiteX0" fmla="*/ 13335 w 13780"/>
                    <a:gd name="connsiteY0" fmla="*/ 3231 h 9898"/>
                    <a:gd name="connsiteX1" fmla="*/ 9525 w 13780"/>
                    <a:gd name="connsiteY1" fmla="*/ 6089 h 9898"/>
                    <a:gd name="connsiteX2" fmla="*/ 6667 w 13780"/>
                    <a:gd name="connsiteY2" fmla="*/ 374 h 9898"/>
                    <a:gd name="connsiteX3" fmla="*/ 2857 w 13780"/>
                    <a:gd name="connsiteY3" fmla="*/ 2279 h 9898"/>
                    <a:gd name="connsiteX4" fmla="*/ 0 w 13780"/>
                    <a:gd name="connsiteY4" fmla="*/ 374 h 9898"/>
                    <a:gd name="connsiteX5" fmla="*/ 8572 w 13780"/>
                    <a:gd name="connsiteY5" fmla="*/ 7041 h 9898"/>
                    <a:gd name="connsiteX6" fmla="*/ 6667 w 13780"/>
                    <a:gd name="connsiteY6" fmla="*/ 7041 h 9898"/>
                    <a:gd name="connsiteX7" fmla="*/ 9525 w 13780"/>
                    <a:gd name="connsiteY7" fmla="*/ 9899 h 9898"/>
                    <a:gd name="connsiteX8" fmla="*/ 13335 w 13780"/>
                    <a:gd name="connsiteY8" fmla="*/ 3231 h 98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780" h="9898">
                      <a:moveTo>
                        <a:pt x="13335" y="3231"/>
                      </a:moveTo>
                      <a:lnTo>
                        <a:pt x="9525" y="6089"/>
                      </a:lnTo>
                      <a:cubicBezTo>
                        <a:pt x="9525" y="4184"/>
                        <a:pt x="5715" y="3231"/>
                        <a:pt x="6667" y="374"/>
                      </a:cubicBezTo>
                      <a:cubicBezTo>
                        <a:pt x="4763" y="374"/>
                        <a:pt x="4763" y="1326"/>
                        <a:pt x="2857" y="2279"/>
                      </a:cubicBezTo>
                      <a:cubicBezTo>
                        <a:pt x="1905" y="374"/>
                        <a:pt x="1905" y="-579"/>
                        <a:pt x="0" y="374"/>
                      </a:cubicBezTo>
                      <a:cubicBezTo>
                        <a:pt x="5715" y="4184"/>
                        <a:pt x="3810" y="4184"/>
                        <a:pt x="8572" y="7041"/>
                      </a:cubicBezTo>
                      <a:cubicBezTo>
                        <a:pt x="8572" y="7994"/>
                        <a:pt x="7620" y="7041"/>
                        <a:pt x="6667" y="7041"/>
                      </a:cubicBezTo>
                      <a:lnTo>
                        <a:pt x="9525" y="9899"/>
                      </a:lnTo>
                      <a:cubicBezTo>
                        <a:pt x="10477" y="6089"/>
                        <a:pt x="15240" y="7041"/>
                        <a:pt x="13335" y="3231"/>
                      </a:cubicBezTo>
                      <a:close/>
                    </a:path>
                  </a:pathLst>
                </a:custGeom>
                <a:grpFill/>
                <a:ln w="9525" cap="flat">
                  <a:noFill/>
                  <a:prstDash val="solid"/>
                  <a:miter/>
                </a:ln>
              </p:spPr>
              <p:txBody>
                <a:bodyPr rtlCol="0" anchor="ctr"/>
                <a:lstStyle/>
                <a:p>
                  <a:endParaRPr lang="zh-CN" altLang="en-US"/>
                </a:p>
              </p:txBody>
            </p:sp>
            <p:sp>
              <p:nvSpPr>
                <p:cNvPr id="69" name="任意多边形: 形状 68">
                  <a:extLst>
                    <a:ext uri="{FF2B5EF4-FFF2-40B4-BE49-F238E27FC236}">
                      <a16:creationId xmlns:a16="http://schemas.microsoft.com/office/drawing/2014/main" id="{D8413B54-3967-BDD8-A65E-1D954EE5EA4F}"/>
                    </a:ext>
                  </a:extLst>
                </p:cNvPr>
                <p:cNvSpPr/>
                <p:nvPr/>
              </p:nvSpPr>
              <p:spPr>
                <a:xfrm>
                  <a:off x="8965745" y="5071749"/>
                  <a:ext cx="6854" cy="5715"/>
                </a:xfrm>
                <a:custGeom>
                  <a:avLst/>
                  <a:gdLst>
                    <a:gd name="connsiteX0" fmla="*/ 4949 w 6854"/>
                    <a:gd name="connsiteY0" fmla="*/ 0 h 5715"/>
                    <a:gd name="connsiteX1" fmla="*/ 187 w 6854"/>
                    <a:gd name="connsiteY1" fmla="*/ 5715 h 5715"/>
                    <a:gd name="connsiteX2" fmla="*/ 6854 w 6854"/>
                    <a:gd name="connsiteY2" fmla="*/ 4763 h 5715"/>
                    <a:gd name="connsiteX3" fmla="*/ 4949 w 6854"/>
                    <a:gd name="connsiteY3" fmla="*/ 0 h 5715"/>
                  </a:gdLst>
                  <a:ahLst/>
                  <a:cxnLst>
                    <a:cxn ang="0">
                      <a:pos x="connsiteX0" y="connsiteY0"/>
                    </a:cxn>
                    <a:cxn ang="0">
                      <a:pos x="connsiteX1" y="connsiteY1"/>
                    </a:cxn>
                    <a:cxn ang="0">
                      <a:pos x="connsiteX2" y="connsiteY2"/>
                    </a:cxn>
                    <a:cxn ang="0">
                      <a:pos x="connsiteX3" y="connsiteY3"/>
                    </a:cxn>
                  </a:cxnLst>
                  <a:rect l="l" t="t" r="r" b="b"/>
                  <a:pathLst>
                    <a:path w="6854" h="5715">
                      <a:moveTo>
                        <a:pt x="4949" y="0"/>
                      </a:moveTo>
                      <a:cubicBezTo>
                        <a:pt x="2092" y="0"/>
                        <a:pt x="-766" y="2858"/>
                        <a:pt x="187" y="5715"/>
                      </a:cubicBezTo>
                      <a:cubicBezTo>
                        <a:pt x="2092" y="5715"/>
                        <a:pt x="4949" y="4763"/>
                        <a:pt x="6854" y="4763"/>
                      </a:cubicBezTo>
                      <a:cubicBezTo>
                        <a:pt x="5902" y="3810"/>
                        <a:pt x="3044" y="2858"/>
                        <a:pt x="4949" y="0"/>
                      </a:cubicBezTo>
                      <a:close/>
                    </a:path>
                  </a:pathLst>
                </a:custGeom>
                <a:grpFill/>
                <a:ln w="9525" cap="flat">
                  <a:noFill/>
                  <a:prstDash val="solid"/>
                  <a:miter/>
                </a:ln>
              </p:spPr>
              <p:txBody>
                <a:bodyPr rtlCol="0" anchor="ctr"/>
                <a:lstStyle/>
                <a:p>
                  <a:endParaRPr lang="zh-CN" altLang="en-US"/>
                </a:p>
              </p:txBody>
            </p:sp>
            <p:sp>
              <p:nvSpPr>
                <p:cNvPr id="70" name="任意多边形: 形状 69">
                  <a:extLst>
                    <a:ext uri="{FF2B5EF4-FFF2-40B4-BE49-F238E27FC236}">
                      <a16:creationId xmlns:a16="http://schemas.microsoft.com/office/drawing/2014/main" id="{A0FED118-FF61-9F1D-5AC9-9B858FBE0F8D}"/>
                    </a:ext>
                  </a:extLst>
                </p:cNvPr>
                <p:cNvSpPr/>
                <p:nvPr/>
              </p:nvSpPr>
              <p:spPr>
                <a:xfrm>
                  <a:off x="8975456" y="5071990"/>
                  <a:ext cx="4762" cy="5803"/>
                </a:xfrm>
                <a:custGeom>
                  <a:avLst/>
                  <a:gdLst>
                    <a:gd name="connsiteX0" fmla="*/ 0 w 4762"/>
                    <a:gd name="connsiteY0" fmla="*/ 712 h 5803"/>
                    <a:gd name="connsiteX1" fmla="*/ 4763 w 4762"/>
                    <a:gd name="connsiteY1" fmla="*/ 4522 h 5803"/>
                    <a:gd name="connsiteX2" fmla="*/ 0 w 4762"/>
                    <a:gd name="connsiteY2" fmla="*/ 712 h 5803"/>
                  </a:gdLst>
                  <a:ahLst/>
                  <a:cxnLst>
                    <a:cxn ang="0">
                      <a:pos x="connsiteX0" y="connsiteY0"/>
                    </a:cxn>
                    <a:cxn ang="0">
                      <a:pos x="connsiteX1" y="connsiteY1"/>
                    </a:cxn>
                    <a:cxn ang="0">
                      <a:pos x="connsiteX2" y="connsiteY2"/>
                    </a:cxn>
                  </a:cxnLst>
                  <a:rect l="l" t="t" r="r" b="b"/>
                  <a:pathLst>
                    <a:path w="4762" h="5803">
                      <a:moveTo>
                        <a:pt x="0" y="712"/>
                      </a:moveTo>
                      <a:cubicBezTo>
                        <a:pt x="953" y="2617"/>
                        <a:pt x="953" y="8332"/>
                        <a:pt x="4763" y="4522"/>
                      </a:cubicBezTo>
                      <a:cubicBezTo>
                        <a:pt x="953" y="4522"/>
                        <a:pt x="3810" y="-2146"/>
                        <a:pt x="0" y="712"/>
                      </a:cubicBezTo>
                      <a:close/>
                    </a:path>
                  </a:pathLst>
                </a:custGeom>
                <a:grpFill/>
                <a:ln w="9525" cap="flat">
                  <a:noFill/>
                  <a:prstDash val="solid"/>
                  <a:miter/>
                </a:ln>
              </p:spPr>
              <p:txBody>
                <a:bodyPr rtlCol="0" anchor="ctr"/>
                <a:lstStyle/>
                <a:p>
                  <a:endParaRPr lang="zh-CN" altLang="en-US"/>
                </a:p>
              </p:txBody>
            </p:sp>
            <p:sp>
              <p:nvSpPr>
                <p:cNvPr id="71" name="任意多边形: 形状 70">
                  <a:extLst>
                    <a:ext uri="{FF2B5EF4-FFF2-40B4-BE49-F238E27FC236}">
                      <a16:creationId xmlns:a16="http://schemas.microsoft.com/office/drawing/2014/main" id="{31B4B15A-FC0F-A380-93EB-51C32EBA7257}"/>
                    </a:ext>
                  </a:extLst>
                </p:cNvPr>
                <p:cNvSpPr/>
                <p:nvPr/>
              </p:nvSpPr>
              <p:spPr>
                <a:xfrm>
                  <a:off x="8981172" y="5071132"/>
                  <a:ext cx="15240" cy="14260"/>
                </a:xfrm>
                <a:custGeom>
                  <a:avLst/>
                  <a:gdLst>
                    <a:gd name="connsiteX0" fmla="*/ 14288 w 15240"/>
                    <a:gd name="connsiteY0" fmla="*/ 10142 h 14260"/>
                    <a:gd name="connsiteX1" fmla="*/ 9525 w 15240"/>
                    <a:gd name="connsiteY1" fmla="*/ 5379 h 14260"/>
                    <a:gd name="connsiteX2" fmla="*/ 15240 w 15240"/>
                    <a:gd name="connsiteY2" fmla="*/ 617 h 14260"/>
                    <a:gd name="connsiteX3" fmla="*/ 6667 w 15240"/>
                    <a:gd name="connsiteY3" fmla="*/ 4427 h 14260"/>
                    <a:gd name="connsiteX4" fmla="*/ 0 w 15240"/>
                    <a:gd name="connsiteY4" fmla="*/ 7284 h 14260"/>
                    <a:gd name="connsiteX5" fmla="*/ 14288 w 15240"/>
                    <a:gd name="connsiteY5" fmla="*/ 10142 h 142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240" h="14260">
                      <a:moveTo>
                        <a:pt x="14288" y="10142"/>
                      </a:moveTo>
                      <a:lnTo>
                        <a:pt x="9525" y="5379"/>
                      </a:lnTo>
                      <a:cubicBezTo>
                        <a:pt x="9525" y="-1288"/>
                        <a:pt x="12383" y="3474"/>
                        <a:pt x="15240" y="617"/>
                      </a:cubicBezTo>
                      <a:cubicBezTo>
                        <a:pt x="10478" y="-1288"/>
                        <a:pt x="11430" y="1569"/>
                        <a:pt x="6667" y="4427"/>
                      </a:cubicBezTo>
                      <a:cubicBezTo>
                        <a:pt x="5715" y="3474"/>
                        <a:pt x="2858" y="6332"/>
                        <a:pt x="0" y="7284"/>
                      </a:cubicBezTo>
                      <a:cubicBezTo>
                        <a:pt x="8572" y="5379"/>
                        <a:pt x="5715" y="21572"/>
                        <a:pt x="14288" y="10142"/>
                      </a:cubicBezTo>
                      <a:close/>
                    </a:path>
                  </a:pathLst>
                </a:custGeom>
                <a:grpFill/>
                <a:ln w="9525" cap="flat">
                  <a:noFill/>
                  <a:prstDash val="solid"/>
                  <a:miter/>
                </a:ln>
              </p:spPr>
              <p:txBody>
                <a:bodyPr rtlCol="0" anchor="ctr"/>
                <a:lstStyle/>
                <a:p>
                  <a:endParaRPr lang="zh-CN" altLang="en-US"/>
                </a:p>
              </p:txBody>
            </p:sp>
            <p:sp>
              <p:nvSpPr>
                <p:cNvPr id="72" name="任意多边形: 形状 71">
                  <a:extLst>
                    <a:ext uri="{FF2B5EF4-FFF2-40B4-BE49-F238E27FC236}">
                      <a16:creationId xmlns:a16="http://schemas.microsoft.com/office/drawing/2014/main" id="{DBB08C32-DECE-BCF0-AAE3-F8E5D2DE33BA}"/>
                    </a:ext>
                  </a:extLst>
                </p:cNvPr>
                <p:cNvSpPr/>
                <p:nvPr/>
              </p:nvSpPr>
              <p:spPr>
                <a:xfrm>
                  <a:off x="8984029" y="5072702"/>
                  <a:ext cx="2857" cy="2857"/>
                </a:xfrm>
                <a:custGeom>
                  <a:avLst/>
                  <a:gdLst>
                    <a:gd name="connsiteX0" fmla="*/ 952 w 2857"/>
                    <a:gd name="connsiteY0" fmla="*/ 0 h 2857"/>
                    <a:gd name="connsiteX1" fmla="*/ 0 w 2857"/>
                    <a:gd name="connsiteY1" fmla="*/ 2857 h 2857"/>
                    <a:gd name="connsiteX2" fmla="*/ 2858 w 2857"/>
                    <a:gd name="connsiteY2" fmla="*/ 953 h 2857"/>
                  </a:gdLst>
                  <a:ahLst/>
                  <a:cxnLst>
                    <a:cxn ang="0">
                      <a:pos x="connsiteX0" y="connsiteY0"/>
                    </a:cxn>
                    <a:cxn ang="0">
                      <a:pos x="connsiteX1" y="connsiteY1"/>
                    </a:cxn>
                    <a:cxn ang="0">
                      <a:pos x="connsiteX2" y="connsiteY2"/>
                    </a:cxn>
                  </a:cxnLst>
                  <a:rect l="l" t="t" r="r" b="b"/>
                  <a:pathLst>
                    <a:path w="2857" h="2857">
                      <a:moveTo>
                        <a:pt x="952" y="0"/>
                      </a:moveTo>
                      <a:lnTo>
                        <a:pt x="0" y="2857"/>
                      </a:lnTo>
                      <a:lnTo>
                        <a:pt x="2858" y="953"/>
                      </a:lnTo>
                      <a:close/>
                    </a:path>
                  </a:pathLst>
                </a:custGeom>
                <a:grpFill/>
                <a:ln w="9525" cap="flat">
                  <a:noFill/>
                  <a:prstDash val="solid"/>
                  <a:miter/>
                </a:ln>
              </p:spPr>
              <p:txBody>
                <a:bodyPr rtlCol="0" anchor="ctr"/>
                <a:lstStyle/>
                <a:p>
                  <a:endParaRPr lang="zh-CN" altLang="en-US"/>
                </a:p>
              </p:txBody>
            </p:sp>
            <p:sp>
              <p:nvSpPr>
                <p:cNvPr id="73" name="任意多边形: 形状 72">
                  <a:extLst>
                    <a:ext uri="{FF2B5EF4-FFF2-40B4-BE49-F238E27FC236}">
                      <a16:creationId xmlns:a16="http://schemas.microsoft.com/office/drawing/2014/main" id="{F22FA928-6E4E-B7A4-0FE6-2EC4D6D97B9F}"/>
                    </a:ext>
                  </a:extLst>
                </p:cNvPr>
                <p:cNvSpPr/>
                <p:nvPr/>
              </p:nvSpPr>
              <p:spPr>
                <a:xfrm>
                  <a:off x="8994506" y="5074607"/>
                  <a:ext cx="34290" cy="22859"/>
                </a:xfrm>
                <a:custGeom>
                  <a:avLst/>
                  <a:gdLst>
                    <a:gd name="connsiteX0" fmla="*/ 13335 w 34290"/>
                    <a:gd name="connsiteY0" fmla="*/ 18097 h 22859"/>
                    <a:gd name="connsiteX1" fmla="*/ 24765 w 34290"/>
                    <a:gd name="connsiteY1" fmla="*/ 19050 h 22859"/>
                    <a:gd name="connsiteX2" fmla="*/ 23813 w 34290"/>
                    <a:gd name="connsiteY2" fmla="*/ 20955 h 22859"/>
                    <a:gd name="connsiteX3" fmla="*/ 27623 w 34290"/>
                    <a:gd name="connsiteY3" fmla="*/ 20955 h 22859"/>
                    <a:gd name="connsiteX4" fmla="*/ 27623 w 34290"/>
                    <a:gd name="connsiteY4" fmla="*/ 22860 h 22859"/>
                    <a:gd name="connsiteX5" fmla="*/ 34290 w 34290"/>
                    <a:gd name="connsiteY5" fmla="*/ 10477 h 22859"/>
                    <a:gd name="connsiteX6" fmla="*/ 29528 w 34290"/>
                    <a:gd name="connsiteY6" fmla="*/ 10477 h 22859"/>
                    <a:gd name="connsiteX7" fmla="*/ 32385 w 34290"/>
                    <a:gd name="connsiteY7" fmla="*/ 1905 h 22859"/>
                    <a:gd name="connsiteX8" fmla="*/ 27623 w 34290"/>
                    <a:gd name="connsiteY8" fmla="*/ 11430 h 22859"/>
                    <a:gd name="connsiteX9" fmla="*/ 26670 w 34290"/>
                    <a:gd name="connsiteY9" fmla="*/ 5715 h 22859"/>
                    <a:gd name="connsiteX10" fmla="*/ 19050 w 34290"/>
                    <a:gd name="connsiteY10" fmla="*/ 14288 h 22859"/>
                    <a:gd name="connsiteX11" fmla="*/ 17145 w 34290"/>
                    <a:gd name="connsiteY11" fmla="*/ 7620 h 22859"/>
                    <a:gd name="connsiteX12" fmla="*/ 10478 w 34290"/>
                    <a:gd name="connsiteY12" fmla="*/ 10477 h 22859"/>
                    <a:gd name="connsiteX13" fmla="*/ 7620 w 34290"/>
                    <a:gd name="connsiteY13" fmla="*/ 0 h 22859"/>
                    <a:gd name="connsiteX14" fmla="*/ 0 w 34290"/>
                    <a:gd name="connsiteY14" fmla="*/ 12382 h 22859"/>
                    <a:gd name="connsiteX15" fmla="*/ 6668 w 34290"/>
                    <a:gd name="connsiteY15" fmla="*/ 8572 h 22859"/>
                    <a:gd name="connsiteX16" fmla="*/ 6668 w 34290"/>
                    <a:gd name="connsiteY16" fmla="*/ 16192 h 22859"/>
                    <a:gd name="connsiteX17" fmla="*/ 13335 w 34290"/>
                    <a:gd name="connsiteY17" fmla="*/ 18097 h 22859"/>
                    <a:gd name="connsiteX18" fmla="*/ 13335 w 34290"/>
                    <a:gd name="connsiteY18" fmla="*/ 18097 h 22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4290" h="22859">
                      <a:moveTo>
                        <a:pt x="13335" y="18097"/>
                      </a:moveTo>
                      <a:cubicBezTo>
                        <a:pt x="15240" y="28575"/>
                        <a:pt x="20955" y="14288"/>
                        <a:pt x="24765" y="19050"/>
                      </a:cubicBezTo>
                      <a:cubicBezTo>
                        <a:pt x="23813" y="20002"/>
                        <a:pt x="24765" y="20002"/>
                        <a:pt x="23813" y="20955"/>
                      </a:cubicBezTo>
                      <a:lnTo>
                        <a:pt x="27623" y="20955"/>
                      </a:lnTo>
                      <a:lnTo>
                        <a:pt x="27623" y="22860"/>
                      </a:lnTo>
                      <a:cubicBezTo>
                        <a:pt x="28575" y="17145"/>
                        <a:pt x="32385" y="15240"/>
                        <a:pt x="34290" y="10477"/>
                      </a:cubicBezTo>
                      <a:cubicBezTo>
                        <a:pt x="31433" y="3810"/>
                        <a:pt x="31433" y="18097"/>
                        <a:pt x="29528" y="10477"/>
                      </a:cubicBezTo>
                      <a:cubicBezTo>
                        <a:pt x="30480" y="7620"/>
                        <a:pt x="31433" y="3810"/>
                        <a:pt x="32385" y="1905"/>
                      </a:cubicBezTo>
                      <a:cubicBezTo>
                        <a:pt x="29528" y="4763"/>
                        <a:pt x="28575" y="8572"/>
                        <a:pt x="27623" y="11430"/>
                      </a:cubicBezTo>
                      <a:cubicBezTo>
                        <a:pt x="25718" y="11430"/>
                        <a:pt x="26670" y="8572"/>
                        <a:pt x="26670" y="5715"/>
                      </a:cubicBezTo>
                      <a:cubicBezTo>
                        <a:pt x="23813" y="8572"/>
                        <a:pt x="21908" y="17145"/>
                        <a:pt x="19050" y="14288"/>
                      </a:cubicBezTo>
                      <a:cubicBezTo>
                        <a:pt x="17145" y="8572"/>
                        <a:pt x="21908" y="6667"/>
                        <a:pt x="17145" y="7620"/>
                      </a:cubicBezTo>
                      <a:cubicBezTo>
                        <a:pt x="18098" y="17145"/>
                        <a:pt x="13335" y="5715"/>
                        <a:pt x="10478" y="10477"/>
                      </a:cubicBezTo>
                      <a:cubicBezTo>
                        <a:pt x="7620" y="7620"/>
                        <a:pt x="6668" y="2857"/>
                        <a:pt x="7620" y="0"/>
                      </a:cubicBezTo>
                      <a:cubicBezTo>
                        <a:pt x="6668" y="6667"/>
                        <a:pt x="2858" y="11430"/>
                        <a:pt x="0" y="12382"/>
                      </a:cubicBezTo>
                      <a:cubicBezTo>
                        <a:pt x="1905" y="11430"/>
                        <a:pt x="3810" y="9525"/>
                        <a:pt x="6668" y="8572"/>
                      </a:cubicBezTo>
                      <a:lnTo>
                        <a:pt x="6668" y="16192"/>
                      </a:lnTo>
                      <a:cubicBezTo>
                        <a:pt x="9525" y="15240"/>
                        <a:pt x="11430" y="16192"/>
                        <a:pt x="13335" y="18097"/>
                      </a:cubicBezTo>
                      <a:lnTo>
                        <a:pt x="13335" y="18097"/>
                      </a:lnTo>
                      <a:close/>
                    </a:path>
                  </a:pathLst>
                </a:custGeom>
                <a:grpFill/>
                <a:ln w="9525" cap="flat">
                  <a:noFill/>
                  <a:prstDash val="solid"/>
                  <a:miter/>
                </a:ln>
              </p:spPr>
              <p:txBody>
                <a:bodyPr rtlCol="0" anchor="ctr"/>
                <a:lstStyle/>
                <a:p>
                  <a:endParaRPr lang="zh-CN" altLang="en-US"/>
                </a:p>
              </p:txBody>
            </p:sp>
            <p:sp>
              <p:nvSpPr>
                <p:cNvPr id="74" name="任意多边形: 形状 73">
                  <a:extLst>
                    <a:ext uri="{FF2B5EF4-FFF2-40B4-BE49-F238E27FC236}">
                      <a16:creationId xmlns:a16="http://schemas.microsoft.com/office/drawing/2014/main" id="{961A8188-EE46-E1F9-72B1-1175575AEDAC}"/>
                    </a:ext>
                  </a:extLst>
                </p:cNvPr>
                <p:cNvSpPr/>
                <p:nvPr/>
              </p:nvSpPr>
              <p:spPr>
                <a:xfrm>
                  <a:off x="9025939" y="5075559"/>
                  <a:ext cx="952" cy="1905"/>
                </a:xfrm>
                <a:custGeom>
                  <a:avLst/>
                  <a:gdLst>
                    <a:gd name="connsiteX0" fmla="*/ 0 w 952"/>
                    <a:gd name="connsiteY0" fmla="*/ 1905 h 1905"/>
                    <a:gd name="connsiteX1" fmla="*/ 953 w 952"/>
                    <a:gd name="connsiteY1" fmla="*/ 0 h 1905"/>
                    <a:gd name="connsiteX2" fmla="*/ 0 w 952"/>
                    <a:gd name="connsiteY2" fmla="*/ 1905 h 1905"/>
                  </a:gdLst>
                  <a:ahLst/>
                  <a:cxnLst>
                    <a:cxn ang="0">
                      <a:pos x="connsiteX0" y="connsiteY0"/>
                    </a:cxn>
                    <a:cxn ang="0">
                      <a:pos x="connsiteX1" y="connsiteY1"/>
                    </a:cxn>
                    <a:cxn ang="0">
                      <a:pos x="connsiteX2" y="connsiteY2"/>
                    </a:cxn>
                  </a:cxnLst>
                  <a:rect l="l" t="t" r="r" b="b"/>
                  <a:pathLst>
                    <a:path w="952" h="1905">
                      <a:moveTo>
                        <a:pt x="0" y="1905"/>
                      </a:moveTo>
                      <a:cubicBezTo>
                        <a:pt x="0" y="953"/>
                        <a:pt x="953" y="953"/>
                        <a:pt x="953" y="0"/>
                      </a:cubicBezTo>
                      <a:cubicBezTo>
                        <a:pt x="953" y="0"/>
                        <a:pt x="953" y="0"/>
                        <a:pt x="0" y="1905"/>
                      </a:cubicBezTo>
                      <a:close/>
                    </a:path>
                  </a:pathLst>
                </a:custGeom>
                <a:grpFill/>
                <a:ln w="9525" cap="flat">
                  <a:noFill/>
                  <a:prstDash val="solid"/>
                  <a:miter/>
                </a:ln>
              </p:spPr>
              <p:txBody>
                <a:bodyPr rtlCol="0" anchor="ctr"/>
                <a:lstStyle/>
                <a:p>
                  <a:endParaRPr lang="zh-CN" altLang="en-US"/>
                </a:p>
              </p:txBody>
            </p:sp>
            <p:sp>
              <p:nvSpPr>
                <p:cNvPr id="75" name="任意多边形: 形状 74">
                  <a:extLst>
                    <a:ext uri="{FF2B5EF4-FFF2-40B4-BE49-F238E27FC236}">
                      <a16:creationId xmlns:a16="http://schemas.microsoft.com/office/drawing/2014/main" id="{ACEEED58-A09F-0D3F-A579-8DE6BDE18F4C}"/>
                    </a:ext>
                  </a:extLst>
                </p:cNvPr>
                <p:cNvSpPr/>
                <p:nvPr/>
              </p:nvSpPr>
              <p:spPr>
                <a:xfrm>
                  <a:off x="9000222" y="5070796"/>
                  <a:ext cx="1904" cy="2857"/>
                </a:xfrm>
                <a:custGeom>
                  <a:avLst/>
                  <a:gdLst>
                    <a:gd name="connsiteX0" fmla="*/ 0 w 1904"/>
                    <a:gd name="connsiteY0" fmla="*/ 2858 h 2857"/>
                    <a:gd name="connsiteX1" fmla="*/ 1905 w 1904"/>
                    <a:gd name="connsiteY1" fmla="*/ 1905 h 2857"/>
                    <a:gd name="connsiteX2" fmla="*/ 953 w 1904"/>
                    <a:gd name="connsiteY2" fmla="*/ 0 h 2857"/>
                  </a:gdLst>
                  <a:ahLst/>
                  <a:cxnLst>
                    <a:cxn ang="0">
                      <a:pos x="connsiteX0" y="connsiteY0"/>
                    </a:cxn>
                    <a:cxn ang="0">
                      <a:pos x="connsiteX1" y="connsiteY1"/>
                    </a:cxn>
                    <a:cxn ang="0">
                      <a:pos x="connsiteX2" y="connsiteY2"/>
                    </a:cxn>
                  </a:cxnLst>
                  <a:rect l="l" t="t" r="r" b="b"/>
                  <a:pathLst>
                    <a:path w="1904" h="2857">
                      <a:moveTo>
                        <a:pt x="0" y="2858"/>
                      </a:moveTo>
                      <a:lnTo>
                        <a:pt x="1905" y="1905"/>
                      </a:lnTo>
                      <a:lnTo>
                        <a:pt x="953" y="0"/>
                      </a:lnTo>
                      <a:close/>
                    </a:path>
                  </a:pathLst>
                </a:custGeom>
                <a:grpFill/>
                <a:ln w="9525" cap="flat">
                  <a:noFill/>
                  <a:prstDash val="solid"/>
                  <a:miter/>
                </a:ln>
              </p:spPr>
              <p:txBody>
                <a:bodyPr rtlCol="0" anchor="ctr"/>
                <a:lstStyle/>
                <a:p>
                  <a:endParaRPr lang="zh-CN" altLang="en-US"/>
                </a:p>
              </p:txBody>
            </p:sp>
            <p:sp>
              <p:nvSpPr>
                <p:cNvPr id="76" name="任意多边形: 形状 75">
                  <a:extLst>
                    <a:ext uri="{FF2B5EF4-FFF2-40B4-BE49-F238E27FC236}">
                      <a16:creationId xmlns:a16="http://schemas.microsoft.com/office/drawing/2014/main" id="{4ED0A07D-9416-2BC4-2BCC-6AB9F802BD4A}"/>
                    </a:ext>
                  </a:extLst>
                </p:cNvPr>
                <p:cNvSpPr/>
                <p:nvPr/>
              </p:nvSpPr>
              <p:spPr>
                <a:xfrm>
                  <a:off x="9028797" y="5069844"/>
                  <a:ext cx="1904" cy="3809"/>
                </a:xfrm>
                <a:custGeom>
                  <a:avLst/>
                  <a:gdLst>
                    <a:gd name="connsiteX0" fmla="*/ 953 w 1904"/>
                    <a:gd name="connsiteY0" fmla="*/ 952 h 3809"/>
                    <a:gd name="connsiteX1" fmla="*/ 0 w 1904"/>
                    <a:gd name="connsiteY1" fmla="*/ 3810 h 3809"/>
                    <a:gd name="connsiteX2" fmla="*/ 1905 w 1904"/>
                    <a:gd name="connsiteY2" fmla="*/ 0 h 3809"/>
                    <a:gd name="connsiteX3" fmla="*/ 953 w 1904"/>
                    <a:gd name="connsiteY3" fmla="*/ 952 h 3809"/>
                  </a:gdLst>
                  <a:ahLst/>
                  <a:cxnLst>
                    <a:cxn ang="0">
                      <a:pos x="connsiteX0" y="connsiteY0"/>
                    </a:cxn>
                    <a:cxn ang="0">
                      <a:pos x="connsiteX1" y="connsiteY1"/>
                    </a:cxn>
                    <a:cxn ang="0">
                      <a:pos x="connsiteX2" y="connsiteY2"/>
                    </a:cxn>
                    <a:cxn ang="0">
                      <a:pos x="connsiteX3" y="connsiteY3"/>
                    </a:cxn>
                  </a:cxnLst>
                  <a:rect l="l" t="t" r="r" b="b"/>
                  <a:pathLst>
                    <a:path w="1904" h="3809">
                      <a:moveTo>
                        <a:pt x="953" y="952"/>
                      </a:moveTo>
                      <a:cubicBezTo>
                        <a:pt x="0" y="952"/>
                        <a:pt x="0" y="3810"/>
                        <a:pt x="0" y="3810"/>
                      </a:cubicBezTo>
                      <a:lnTo>
                        <a:pt x="1905" y="0"/>
                      </a:lnTo>
                      <a:lnTo>
                        <a:pt x="953" y="952"/>
                      </a:lnTo>
                      <a:close/>
                    </a:path>
                  </a:pathLst>
                </a:custGeom>
                <a:grpFill/>
                <a:ln w="9525" cap="flat">
                  <a:noFill/>
                  <a:prstDash val="solid"/>
                  <a:miter/>
                </a:ln>
              </p:spPr>
              <p:txBody>
                <a:bodyPr rtlCol="0" anchor="ctr"/>
                <a:lstStyle/>
                <a:p>
                  <a:endParaRPr lang="zh-CN" altLang="en-US"/>
                </a:p>
              </p:txBody>
            </p:sp>
            <p:sp>
              <p:nvSpPr>
                <p:cNvPr id="77" name="任意多边形: 形状 76">
                  <a:extLst>
                    <a:ext uri="{FF2B5EF4-FFF2-40B4-BE49-F238E27FC236}">
                      <a16:creationId xmlns:a16="http://schemas.microsoft.com/office/drawing/2014/main" id="{687AA418-EDC9-CFC6-81E4-69309B6ABFA6}"/>
                    </a:ext>
                  </a:extLst>
                </p:cNvPr>
                <p:cNvSpPr/>
                <p:nvPr/>
              </p:nvSpPr>
              <p:spPr>
                <a:xfrm>
                  <a:off x="9031654" y="5076511"/>
                  <a:ext cx="2857" cy="5715"/>
                </a:xfrm>
                <a:custGeom>
                  <a:avLst/>
                  <a:gdLst>
                    <a:gd name="connsiteX0" fmla="*/ 0 w 2857"/>
                    <a:gd name="connsiteY0" fmla="*/ 0 h 5715"/>
                    <a:gd name="connsiteX1" fmla="*/ 1905 w 2857"/>
                    <a:gd name="connsiteY1" fmla="*/ 5715 h 5715"/>
                    <a:gd name="connsiteX2" fmla="*/ 2858 w 2857"/>
                    <a:gd name="connsiteY2" fmla="*/ 1905 h 5715"/>
                  </a:gdLst>
                  <a:ahLst/>
                  <a:cxnLst>
                    <a:cxn ang="0">
                      <a:pos x="connsiteX0" y="connsiteY0"/>
                    </a:cxn>
                    <a:cxn ang="0">
                      <a:pos x="connsiteX1" y="connsiteY1"/>
                    </a:cxn>
                    <a:cxn ang="0">
                      <a:pos x="connsiteX2" y="connsiteY2"/>
                    </a:cxn>
                  </a:cxnLst>
                  <a:rect l="l" t="t" r="r" b="b"/>
                  <a:pathLst>
                    <a:path w="2857" h="5715">
                      <a:moveTo>
                        <a:pt x="0" y="0"/>
                      </a:moveTo>
                      <a:lnTo>
                        <a:pt x="1905" y="5715"/>
                      </a:lnTo>
                      <a:lnTo>
                        <a:pt x="2858" y="1905"/>
                      </a:lnTo>
                      <a:close/>
                    </a:path>
                  </a:pathLst>
                </a:custGeom>
                <a:grpFill/>
                <a:ln w="9525" cap="flat">
                  <a:noFill/>
                  <a:prstDash val="solid"/>
                  <a:miter/>
                </a:ln>
              </p:spPr>
              <p:txBody>
                <a:bodyPr rtlCol="0" anchor="ctr"/>
                <a:lstStyle/>
                <a:p>
                  <a:endParaRPr lang="zh-CN" altLang="en-US"/>
                </a:p>
              </p:txBody>
            </p:sp>
            <p:sp>
              <p:nvSpPr>
                <p:cNvPr id="78" name="任意多边形: 形状 77">
                  <a:extLst>
                    <a:ext uri="{FF2B5EF4-FFF2-40B4-BE49-F238E27FC236}">
                      <a16:creationId xmlns:a16="http://schemas.microsoft.com/office/drawing/2014/main" id="{B1C8DD23-77F9-911B-F946-BB0C20B36206}"/>
                    </a:ext>
                  </a:extLst>
                </p:cNvPr>
                <p:cNvSpPr/>
                <p:nvPr/>
              </p:nvSpPr>
              <p:spPr>
                <a:xfrm>
                  <a:off x="9101187" y="5085011"/>
                  <a:ext cx="2857" cy="10823"/>
                </a:xfrm>
                <a:custGeom>
                  <a:avLst/>
                  <a:gdLst>
                    <a:gd name="connsiteX0" fmla="*/ 2857 w 2857"/>
                    <a:gd name="connsiteY0" fmla="*/ 1026 h 10823"/>
                    <a:gd name="connsiteX1" fmla="*/ 0 w 2857"/>
                    <a:gd name="connsiteY1" fmla="*/ 10551 h 10823"/>
                    <a:gd name="connsiteX2" fmla="*/ 2857 w 2857"/>
                    <a:gd name="connsiteY2" fmla="*/ 1026 h 10823"/>
                  </a:gdLst>
                  <a:ahLst/>
                  <a:cxnLst>
                    <a:cxn ang="0">
                      <a:pos x="connsiteX0" y="connsiteY0"/>
                    </a:cxn>
                    <a:cxn ang="0">
                      <a:pos x="connsiteX1" y="connsiteY1"/>
                    </a:cxn>
                    <a:cxn ang="0">
                      <a:pos x="connsiteX2" y="connsiteY2"/>
                    </a:cxn>
                  </a:cxnLst>
                  <a:rect l="l" t="t" r="r" b="b"/>
                  <a:pathLst>
                    <a:path w="2857" h="10823">
                      <a:moveTo>
                        <a:pt x="2857" y="1026"/>
                      </a:moveTo>
                      <a:cubicBezTo>
                        <a:pt x="952" y="-2784"/>
                        <a:pt x="952" y="4835"/>
                        <a:pt x="0" y="10551"/>
                      </a:cubicBezTo>
                      <a:cubicBezTo>
                        <a:pt x="3810" y="12456"/>
                        <a:pt x="952" y="3883"/>
                        <a:pt x="2857" y="1026"/>
                      </a:cubicBezTo>
                      <a:close/>
                    </a:path>
                  </a:pathLst>
                </a:custGeom>
                <a:grpFill/>
                <a:ln w="9525" cap="flat">
                  <a:noFill/>
                  <a:prstDash val="solid"/>
                  <a:miter/>
                </a:ln>
              </p:spPr>
              <p:txBody>
                <a:bodyPr rtlCol="0" anchor="ctr"/>
                <a:lstStyle/>
                <a:p>
                  <a:endParaRPr lang="zh-CN" altLang="en-US"/>
                </a:p>
              </p:txBody>
            </p:sp>
            <p:sp>
              <p:nvSpPr>
                <p:cNvPr id="79" name="任意多边形: 形状 78">
                  <a:extLst>
                    <a:ext uri="{FF2B5EF4-FFF2-40B4-BE49-F238E27FC236}">
                      <a16:creationId xmlns:a16="http://schemas.microsoft.com/office/drawing/2014/main" id="{397F3CF9-1AA6-9EB0-6FD2-1DC9E57B5F7B}"/>
                    </a:ext>
                  </a:extLst>
                </p:cNvPr>
                <p:cNvSpPr/>
                <p:nvPr/>
              </p:nvSpPr>
              <p:spPr>
                <a:xfrm>
                  <a:off x="9142144" y="5074946"/>
                  <a:ext cx="7620" cy="6222"/>
                </a:xfrm>
                <a:custGeom>
                  <a:avLst/>
                  <a:gdLst>
                    <a:gd name="connsiteX0" fmla="*/ 7620 w 7620"/>
                    <a:gd name="connsiteY0" fmla="*/ 1566 h 6222"/>
                    <a:gd name="connsiteX1" fmla="*/ 0 w 7620"/>
                    <a:gd name="connsiteY1" fmla="*/ 4424 h 6222"/>
                    <a:gd name="connsiteX2" fmla="*/ 7620 w 7620"/>
                    <a:gd name="connsiteY2" fmla="*/ 1566 h 6222"/>
                  </a:gdLst>
                  <a:ahLst/>
                  <a:cxnLst>
                    <a:cxn ang="0">
                      <a:pos x="connsiteX0" y="connsiteY0"/>
                    </a:cxn>
                    <a:cxn ang="0">
                      <a:pos x="connsiteX1" y="connsiteY1"/>
                    </a:cxn>
                    <a:cxn ang="0">
                      <a:pos x="connsiteX2" y="connsiteY2"/>
                    </a:cxn>
                  </a:cxnLst>
                  <a:rect l="l" t="t" r="r" b="b"/>
                  <a:pathLst>
                    <a:path w="7620" h="6222">
                      <a:moveTo>
                        <a:pt x="7620" y="1566"/>
                      </a:moveTo>
                      <a:cubicBezTo>
                        <a:pt x="4763" y="-3197"/>
                        <a:pt x="2858" y="4424"/>
                        <a:pt x="0" y="4424"/>
                      </a:cubicBezTo>
                      <a:cubicBezTo>
                        <a:pt x="2858" y="8233"/>
                        <a:pt x="5715" y="5376"/>
                        <a:pt x="7620" y="1566"/>
                      </a:cubicBezTo>
                      <a:close/>
                    </a:path>
                  </a:pathLst>
                </a:custGeom>
                <a:grpFill/>
                <a:ln w="9525" cap="flat">
                  <a:noFill/>
                  <a:prstDash val="solid"/>
                  <a:miter/>
                </a:ln>
              </p:spPr>
              <p:txBody>
                <a:bodyPr rtlCol="0" anchor="ctr"/>
                <a:lstStyle/>
                <a:p>
                  <a:endParaRPr lang="zh-CN" altLang="en-US"/>
                </a:p>
              </p:txBody>
            </p:sp>
            <p:sp>
              <p:nvSpPr>
                <p:cNvPr id="80" name="任意多边形: 形状 79">
                  <a:extLst>
                    <a:ext uri="{FF2B5EF4-FFF2-40B4-BE49-F238E27FC236}">
                      <a16:creationId xmlns:a16="http://schemas.microsoft.com/office/drawing/2014/main" id="{68011A7E-288A-1AB8-FB1E-44F3A5483064}"/>
                    </a:ext>
                  </a:extLst>
                </p:cNvPr>
                <p:cNvSpPr/>
                <p:nvPr/>
              </p:nvSpPr>
              <p:spPr>
                <a:xfrm>
                  <a:off x="9166909" y="5048889"/>
                  <a:ext cx="2381" cy="19874"/>
                </a:xfrm>
                <a:custGeom>
                  <a:avLst/>
                  <a:gdLst>
                    <a:gd name="connsiteX0" fmla="*/ 1905 w 2381"/>
                    <a:gd name="connsiteY0" fmla="*/ 0 h 19874"/>
                    <a:gd name="connsiteX1" fmla="*/ 1905 w 2381"/>
                    <a:gd name="connsiteY1" fmla="*/ 4763 h 19874"/>
                    <a:gd name="connsiteX2" fmla="*/ 0 w 2381"/>
                    <a:gd name="connsiteY2" fmla="*/ 19050 h 19874"/>
                    <a:gd name="connsiteX3" fmla="*/ 1905 w 2381"/>
                    <a:gd name="connsiteY3" fmla="*/ 0 h 19874"/>
                  </a:gdLst>
                  <a:ahLst/>
                  <a:cxnLst>
                    <a:cxn ang="0">
                      <a:pos x="connsiteX0" y="connsiteY0"/>
                    </a:cxn>
                    <a:cxn ang="0">
                      <a:pos x="connsiteX1" y="connsiteY1"/>
                    </a:cxn>
                    <a:cxn ang="0">
                      <a:pos x="connsiteX2" y="connsiteY2"/>
                    </a:cxn>
                    <a:cxn ang="0">
                      <a:pos x="connsiteX3" y="connsiteY3"/>
                    </a:cxn>
                  </a:cxnLst>
                  <a:rect l="l" t="t" r="r" b="b"/>
                  <a:pathLst>
                    <a:path w="2381" h="19874">
                      <a:moveTo>
                        <a:pt x="1905" y="0"/>
                      </a:moveTo>
                      <a:cubicBezTo>
                        <a:pt x="953" y="2857"/>
                        <a:pt x="953" y="3810"/>
                        <a:pt x="1905" y="4763"/>
                      </a:cubicBezTo>
                      <a:lnTo>
                        <a:pt x="0" y="19050"/>
                      </a:lnTo>
                      <a:cubicBezTo>
                        <a:pt x="3810" y="23813"/>
                        <a:pt x="1905" y="6668"/>
                        <a:pt x="1905" y="0"/>
                      </a:cubicBezTo>
                      <a:close/>
                    </a:path>
                  </a:pathLst>
                </a:custGeom>
                <a:grpFill/>
                <a:ln w="9525" cap="flat">
                  <a:noFill/>
                  <a:prstDash val="solid"/>
                  <a:miter/>
                </a:ln>
              </p:spPr>
              <p:txBody>
                <a:bodyPr rtlCol="0" anchor="ctr"/>
                <a:lstStyle/>
                <a:p>
                  <a:endParaRPr lang="zh-CN" altLang="en-US"/>
                </a:p>
              </p:txBody>
            </p:sp>
            <p:sp>
              <p:nvSpPr>
                <p:cNvPr id="81" name="任意多边形: 形状 80">
                  <a:extLst>
                    <a:ext uri="{FF2B5EF4-FFF2-40B4-BE49-F238E27FC236}">
                      <a16:creationId xmlns:a16="http://schemas.microsoft.com/office/drawing/2014/main" id="{F5077D61-6A4E-FA8A-EF84-0FA1D17DFC40}"/>
                    </a:ext>
                  </a:extLst>
                </p:cNvPr>
                <p:cNvSpPr/>
                <p:nvPr/>
              </p:nvSpPr>
              <p:spPr>
                <a:xfrm>
                  <a:off x="9187864" y="5047936"/>
                  <a:ext cx="3049" cy="17145"/>
                </a:xfrm>
                <a:custGeom>
                  <a:avLst/>
                  <a:gdLst>
                    <a:gd name="connsiteX0" fmla="*/ 2858 w 3049"/>
                    <a:gd name="connsiteY0" fmla="*/ 0 h 17145"/>
                    <a:gd name="connsiteX1" fmla="*/ 0 w 3049"/>
                    <a:gd name="connsiteY1" fmla="*/ 4763 h 17145"/>
                    <a:gd name="connsiteX2" fmla="*/ 1905 w 3049"/>
                    <a:gd name="connsiteY2" fmla="*/ 4763 h 17145"/>
                    <a:gd name="connsiteX3" fmla="*/ 0 w 3049"/>
                    <a:gd name="connsiteY3" fmla="*/ 17145 h 17145"/>
                    <a:gd name="connsiteX4" fmla="*/ 2858 w 3049"/>
                    <a:gd name="connsiteY4" fmla="*/ 0 h 171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49" h="17145">
                      <a:moveTo>
                        <a:pt x="2858" y="0"/>
                      </a:moveTo>
                      <a:lnTo>
                        <a:pt x="0" y="4763"/>
                      </a:lnTo>
                      <a:lnTo>
                        <a:pt x="1905" y="4763"/>
                      </a:lnTo>
                      <a:cubicBezTo>
                        <a:pt x="953" y="10478"/>
                        <a:pt x="953" y="13335"/>
                        <a:pt x="0" y="17145"/>
                      </a:cubicBezTo>
                      <a:cubicBezTo>
                        <a:pt x="953" y="15240"/>
                        <a:pt x="3810" y="9525"/>
                        <a:pt x="2858" y="0"/>
                      </a:cubicBezTo>
                      <a:close/>
                    </a:path>
                  </a:pathLst>
                </a:custGeom>
                <a:grpFill/>
                <a:ln w="9525" cap="flat">
                  <a:noFill/>
                  <a:prstDash val="solid"/>
                  <a:miter/>
                </a:ln>
              </p:spPr>
              <p:txBody>
                <a:bodyPr rtlCol="0" anchor="ctr"/>
                <a:lstStyle/>
                <a:p>
                  <a:endParaRPr lang="zh-CN" altLang="en-US"/>
                </a:p>
              </p:txBody>
            </p:sp>
            <p:sp>
              <p:nvSpPr>
                <p:cNvPr id="82" name="任意多边形: 形状 81">
                  <a:extLst>
                    <a:ext uri="{FF2B5EF4-FFF2-40B4-BE49-F238E27FC236}">
                      <a16:creationId xmlns:a16="http://schemas.microsoft.com/office/drawing/2014/main" id="{C12D254F-5CCB-72A1-7E5E-C1387C9DB8E1}"/>
                    </a:ext>
                  </a:extLst>
                </p:cNvPr>
                <p:cNvSpPr/>
                <p:nvPr/>
              </p:nvSpPr>
              <p:spPr>
                <a:xfrm>
                  <a:off x="9183101" y="5065902"/>
                  <a:ext cx="952" cy="2989"/>
                </a:xfrm>
                <a:custGeom>
                  <a:avLst/>
                  <a:gdLst>
                    <a:gd name="connsiteX0" fmla="*/ 0 w 952"/>
                    <a:gd name="connsiteY0" fmla="*/ 2989 h 2989"/>
                    <a:gd name="connsiteX1" fmla="*/ 953 w 952"/>
                    <a:gd name="connsiteY1" fmla="*/ 2037 h 2989"/>
                    <a:gd name="connsiteX2" fmla="*/ 0 w 952"/>
                    <a:gd name="connsiteY2" fmla="*/ 2989 h 2989"/>
                  </a:gdLst>
                  <a:ahLst/>
                  <a:cxnLst>
                    <a:cxn ang="0">
                      <a:pos x="connsiteX0" y="connsiteY0"/>
                    </a:cxn>
                    <a:cxn ang="0">
                      <a:pos x="connsiteX1" y="connsiteY1"/>
                    </a:cxn>
                    <a:cxn ang="0">
                      <a:pos x="connsiteX2" y="connsiteY2"/>
                    </a:cxn>
                  </a:cxnLst>
                  <a:rect l="l" t="t" r="r" b="b"/>
                  <a:pathLst>
                    <a:path w="952" h="2989">
                      <a:moveTo>
                        <a:pt x="0" y="2989"/>
                      </a:moveTo>
                      <a:cubicBezTo>
                        <a:pt x="0" y="2989"/>
                        <a:pt x="953" y="2037"/>
                        <a:pt x="953" y="2037"/>
                      </a:cubicBezTo>
                      <a:cubicBezTo>
                        <a:pt x="953" y="131"/>
                        <a:pt x="953" y="-1773"/>
                        <a:pt x="0" y="2989"/>
                      </a:cubicBezTo>
                      <a:close/>
                    </a:path>
                  </a:pathLst>
                </a:custGeom>
                <a:grpFill/>
                <a:ln w="9525" cap="flat">
                  <a:noFill/>
                  <a:prstDash val="solid"/>
                  <a:miter/>
                </a:ln>
              </p:spPr>
              <p:txBody>
                <a:bodyPr rtlCol="0" anchor="ctr"/>
                <a:lstStyle/>
                <a:p>
                  <a:endParaRPr lang="zh-CN" altLang="en-US"/>
                </a:p>
              </p:txBody>
            </p:sp>
            <p:sp>
              <p:nvSpPr>
                <p:cNvPr id="83" name="任意多边形: 形状 82">
                  <a:extLst>
                    <a:ext uri="{FF2B5EF4-FFF2-40B4-BE49-F238E27FC236}">
                      <a16:creationId xmlns:a16="http://schemas.microsoft.com/office/drawing/2014/main" id="{86159E74-9F10-1E13-D468-8497623BFD03}"/>
                    </a:ext>
                  </a:extLst>
                </p:cNvPr>
                <p:cNvSpPr/>
                <p:nvPr/>
              </p:nvSpPr>
              <p:spPr>
                <a:xfrm>
                  <a:off x="9184054" y="5066034"/>
                  <a:ext cx="1904" cy="3005"/>
                </a:xfrm>
                <a:custGeom>
                  <a:avLst/>
                  <a:gdLst>
                    <a:gd name="connsiteX0" fmla="*/ 1905 w 1904"/>
                    <a:gd name="connsiteY0" fmla="*/ 1905 h 3005"/>
                    <a:gd name="connsiteX1" fmla="*/ 1905 w 1904"/>
                    <a:gd name="connsiteY1" fmla="*/ 0 h 3005"/>
                    <a:gd name="connsiteX2" fmla="*/ 0 w 1904"/>
                    <a:gd name="connsiteY2" fmla="*/ 1905 h 3005"/>
                    <a:gd name="connsiteX3" fmla="*/ 1905 w 1904"/>
                    <a:gd name="connsiteY3" fmla="*/ 1905 h 3005"/>
                  </a:gdLst>
                  <a:ahLst/>
                  <a:cxnLst>
                    <a:cxn ang="0">
                      <a:pos x="connsiteX0" y="connsiteY0"/>
                    </a:cxn>
                    <a:cxn ang="0">
                      <a:pos x="connsiteX1" y="connsiteY1"/>
                    </a:cxn>
                    <a:cxn ang="0">
                      <a:pos x="connsiteX2" y="connsiteY2"/>
                    </a:cxn>
                    <a:cxn ang="0">
                      <a:pos x="connsiteX3" y="connsiteY3"/>
                    </a:cxn>
                  </a:cxnLst>
                  <a:rect l="l" t="t" r="r" b="b"/>
                  <a:pathLst>
                    <a:path w="1904" h="3005">
                      <a:moveTo>
                        <a:pt x="1905" y="1905"/>
                      </a:moveTo>
                      <a:cubicBezTo>
                        <a:pt x="1905" y="953"/>
                        <a:pt x="1905" y="953"/>
                        <a:pt x="1905" y="0"/>
                      </a:cubicBezTo>
                      <a:cubicBezTo>
                        <a:pt x="952" y="953"/>
                        <a:pt x="952" y="953"/>
                        <a:pt x="0" y="1905"/>
                      </a:cubicBezTo>
                      <a:cubicBezTo>
                        <a:pt x="952" y="2858"/>
                        <a:pt x="1905" y="3810"/>
                        <a:pt x="1905" y="1905"/>
                      </a:cubicBezTo>
                      <a:close/>
                    </a:path>
                  </a:pathLst>
                </a:custGeom>
                <a:grpFill/>
                <a:ln w="9525" cap="flat">
                  <a:noFill/>
                  <a:prstDash val="solid"/>
                  <a:miter/>
                </a:ln>
              </p:spPr>
              <p:txBody>
                <a:bodyPr rtlCol="0" anchor="ctr"/>
                <a:lstStyle/>
                <a:p>
                  <a:endParaRPr lang="zh-CN" altLang="en-US"/>
                </a:p>
              </p:txBody>
            </p:sp>
            <p:sp>
              <p:nvSpPr>
                <p:cNvPr id="84" name="任意多边形: 形状 83">
                  <a:extLst>
                    <a:ext uri="{FF2B5EF4-FFF2-40B4-BE49-F238E27FC236}">
                      <a16:creationId xmlns:a16="http://schemas.microsoft.com/office/drawing/2014/main" id="{FE965F93-550C-9429-504D-8CA1311D69D2}"/>
                    </a:ext>
                  </a:extLst>
                </p:cNvPr>
                <p:cNvSpPr/>
                <p:nvPr/>
              </p:nvSpPr>
              <p:spPr>
                <a:xfrm>
                  <a:off x="9193579" y="5050794"/>
                  <a:ext cx="5714" cy="3809"/>
                </a:xfrm>
                <a:custGeom>
                  <a:avLst/>
                  <a:gdLst>
                    <a:gd name="connsiteX0" fmla="*/ 0 w 5714"/>
                    <a:gd name="connsiteY0" fmla="*/ 3810 h 3809"/>
                    <a:gd name="connsiteX1" fmla="*/ 5715 w 5714"/>
                    <a:gd name="connsiteY1" fmla="*/ 2857 h 3809"/>
                    <a:gd name="connsiteX2" fmla="*/ 2858 w 5714"/>
                    <a:gd name="connsiteY2" fmla="*/ 0 h 3809"/>
                    <a:gd name="connsiteX3" fmla="*/ 0 w 5714"/>
                    <a:gd name="connsiteY3" fmla="*/ 3810 h 3809"/>
                  </a:gdLst>
                  <a:ahLst/>
                  <a:cxnLst>
                    <a:cxn ang="0">
                      <a:pos x="connsiteX0" y="connsiteY0"/>
                    </a:cxn>
                    <a:cxn ang="0">
                      <a:pos x="connsiteX1" y="connsiteY1"/>
                    </a:cxn>
                    <a:cxn ang="0">
                      <a:pos x="connsiteX2" y="connsiteY2"/>
                    </a:cxn>
                    <a:cxn ang="0">
                      <a:pos x="connsiteX3" y="connsiteY3"/>
                    </a:cxn>
                  </a:cxnLst>
                  <a:rect l="l" t="t" r="r" b="b"/>
                  <a:pathLst>
                    <a:path w="5714" h="3809">
                      <a:moveTo>
                        <a:pt x="0" y="3810"/>
                      </a:moveTo>
                      <a:lnTo>
                        <a:pt x="5715" y="2857"/>
                      </a:lnTo>
                      <a:lnTo>
                        <a:pt x="2858" y="0"/>
                      </a:lnTo>
                      <a:cubicBezTo>
                        <a:pt x="2858" y="7620"/>
                        <a:pt x="0" y="-5715"/>
                        <a:pt x="0" y="3810"/>
                      </a:cubicBezTo>
                      <a:close/>
                    </a:path>
                  </a:pathLst>
                </a:custGeom>
                <a:grpFill/>
                <a:ln w="9525" cap="flat">
                  <a:noFill/>
                  <a:prstDash val="solid"/>
                  <a:miter/>
                </a:ln>
              </p:spPr>
              <p:txBody>
                <a:bodyPr rtlCol="0" anchor="ctr"/>
                <a:lstStyle/>
                <a:p>
                  <a:endParaRPr lang="zh-CN" altLang="en-US"/>
                </a:p>
              </p:txBody>
            </p:sp>
            <p:sp>
              <p:nvSpPr>
                <p:cNvPr id="85" name="任意多边形: 形状 84">
                  <a:extLst>
                    <a:ext uri="{FF2B5EF4-FFF2-40B4-BE49-F238E27FC236}">
                      <a16:creationId xmlns:a16="http://schemas.microsoft.com/office/drawing/2014/main" id="{099F1AB6-A60C-E56E-85E4-17D7EDB083C3}"/>
                    </a:ext>
                  </a:extLst>
                </p:cNvPr>
                <p:cNvSpPr/>
                <p:nvPr/>
              </p:nvSpPr>
              <p:spPr>
                <a:xfrm>
                  <a:off x="9225964" y="5056509"/>
                  <a:ext cx="12673" cy="13493"/>
                </a:xfrm>
                <a:custGeom>
                  <a:avLst/>
                  <a:gdLst>
                    <a:gd name="connsiteX0" fmla="*/ 0 w 12673"/>
                    <a:gd name="connsiteY0" fmla="*/ 5715 h 13493"/>
                    <a:gd name="connsiteX1" fmla="*/ 953 w 12673"/>
                    <a:gd name="connsiteY1" fmla="*/ 13335 h 13493"/>
                    <a:gd name="connsiteX2" fmla="*/ 12383 w 12673"/>
                    <a:gd name="connsiteY2" fmla="*/ 10478 h 13493"/>
                    <a:gd name="connsiteX3" fmla="*/ 10478 w 12673"/>
                    <a:gd name="connsiteY3" fmla="*/ 0 h 13493"/>
                    <a:gd name="connsiteX4" fmla="*/ 0 w 12673"/>
                    <a:gd name="connsiteY4" fmla="*/ 5715 h 134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73" h="13493">
                      <a:moveTo>
                        <a:pt x="0" y="5715"/>
                      </a:moveTo>
                      <a:lnTo>
                        <a:pt x="953" y="13335"/>
                      </a:lnTo>
                      <a:cubicBezTo>
                        <a:pt x="4763" y="15240"/>
                        <a:pt x="8573" y="-952"/>
                        <a:pt x="12383" y="10478"/>
                      </a:cubicBezTo>
                      <a:cubicBezTo>
                        <a:pt x="10478" y="5715"/>
                        <a:pt x="15240" y="1905"/>
                        <a:pt x="10478" y="0"/>
                      </a:cubicBezTo>
                      <a:cubicBezTo>
                        <a:pt x="8573" y="6668"/>
                        <a:pt x="2858" y="7620"/>
                        <a:pt x="0" y="5715"/>
                      </a:cubicBezTo>
                      <a:close/>
                    </a:path>
                  </a:pathLst>
                </a:custGeom>
                <a:grpFill/>
                <a:ln w="9525" cap="flat">
                  <a:noFill/>
                  <a:prstDash val="solid"/>
                  <a:miter/>
                </a:ln>
              </p:spPr>
              <p:txBody>
                <a:bodyPr rtlCol="0" anchor="ctr"/>
                <a:lstStyle/>
                <a:p>
                  <a:endParaRPr lang="zh-CN" altLang="en-US"/>
                </a:p>
              </p:txBody>
            </p:sp>
            <p:sp>
              <p:nvSpPr>
                <p:cNvPr id="86" name="任意多边形: 形状 85">
                  <a:extLst>
                    <a:ext uri="{FF2B5EF4-FFF2-40B4-BE49-F238E27FC236}">
                      <a16:creationId xmlns:a16="http://schemas.microsoft.com/office/drawing/2014/main" id="{C1D65984-0069-DB55-5F23-F20FF9210D14}"/>
                    </a:ext>
                  </a:extLst>
                </p:cNvPr>
                <p:cNvSpPr/>
                <p:nvPr/>
              </p:nvSpPr>
              <p:spPr>
                <a:xfrm>
                  <a:off x="9240937" y="5071442"/>
                  <a:ext cx="3497" cy="7124"/>
                </a:xfrm>
                <a:custGeom>
                  <a:avLst/>
                  <a:gdLst>
                    <a:gd name="connsiteX0" fmla="*/ 267 w 3497"/>
                    <a:gd name="connsiteY0" fmla="*/ 1260 h 7124"/>
                    <a:gd name="connsiteX1" fmla="*/ 1219 w 3497"/>
                    <a:gd name="connsiteY1" fmla="*/ 6975 h 7124"/>
                    <a:gd name="connsiteX2" fmla="*/ 3124 w 3497"/>
                    <a:gd name="connsiteY2" fmla="*/ 1260 h 7124"/>
                    <a:gd name="connsiteX3" fmla="*/ 267 w 3497"/>
                    <a:gd name="connsiteY3" fmla="*/ 1260 h 7124"/>
                  </a:gdLst>
                  <a:ahLst/>
                  <a:cxnLst>
                    <a:cxn ang="0">
                      <a:pos x="connsiteX0" y="connsiteY0"/>
                    </a:cxn>
                    <a:cxn ang="0">
                      <a:pos x="connsiteX1" y="connsiteY1"/>
                    </a:cxn>
                    <a:cxn ang="0">
                      <a:pos x="connsiteX2" y="connsiteY2"/>
                    </a:cxn>
                    <a:cxn ang="0">
                      <a:pos x="connsiteX3" y="connsiteY3"/>
                    </a:cxn>
                  </a:cxnLst>
                  <a:rect l="l" t="t" r="r" b="b"/>
                  <a:pathLst>
                    <a:path w="3497" h="7124">
                      <a:moveTo>
                        <a:pt x="267" y="1260"/>
                      </a:moveTo>
                      <a:cubicBezTo>
                        <a:pt x="-686" y="3165"/>
                        <a:pt x="1219" y="5070"/>
                        <a:pt x="1219" y="6975"/>
                      </a:cubicBezTo>
                      <a:cubicBezTo>
                        <a:pt x="3124" y="7927"/>
                        <a:pt x="4077" y="4117"/>
                        <a:pt x="3124" y="1260"/>
                      </a:cubicBezTo>
                      <a:cubicBezTo>
                        <a:pt x="3124" y="11737"/>
                        <a:pt x="1219" y="-4455"/>
                        <a:pt x="267" y="1260"/>
                      </a:cubicBezTo>
                      <a:close/>
                    </a:path>
                  </a:pathLst>
                </a:custGeom>
                <a:grpFill/>
                <a:ln w="9525" cap="flat">
                  <a:noFill/>
                  <a:prstDash val="solid"/>
                  <a:miter/>
                </a:ln>
              </p:spPr>
              <p:txBody>
                <a:bodyPr rtlCol="0" anchor="ctr"/>
                <a:lstStyle/>
                <a:p>
                  <a:endParaRPr lang="zh-CN" altLang="en-US"/>
                </a:p>
              </p:txBody>
            </p:sp>
            <p:sp>
              <p:nvSpPr>
                <p:cNvPr id="87" name="任意多边形: 形状 86">
                  <a:extLst>
                    <a:ext uri="{FF2B5EF4-FFF2-40B4-BE49-F238E27FC236}">
                      <a16:creationId xmlns:a16="http://schemas.microsoft.com/office/drawing/2014/main" id="{4CC90376-7DFE-10DB-1247-E0645496192D}"/>
                    </a:ext>
                  </a:extLst>
                </p:cNvPr>
                <p:cNvSpPr/>
                <p:nvPr/>
              </p:nvSpPr>
              <p:spPr>
                <a:xfrm>
                  <a:off x="9257534" y="5061006"/>
                  <a:ext cx="3672" cy="13600"/>
                </a:xfrm>
                <a:custGeom>
                  <a:avLst/>
                  <a:gdLst>
                    <a:gd name="connsiteX0" fmla="*/ 1768 w 3672"/>
                    <a:gd name="connsiteY0" fmla="*/ 10743 h 13600"/>
                    <a:gd name="connsiteX1" fmla="*/ 815 w 3672"/>
                    <a:gd name="connsiteY1" fmla="*/ 13601 h 13600"/>
                    <a:gd name="connsiteX2" fmla="*/ 3673 w 3672"/>
                    <a:gd name="connsiteY2" fmla="*/ 1218 h 13600"/>
                    <a:gd name="connsiteX3" fmla="*/ 1768 w 3672"/>
                    <a:gd name="connsiteY3" fmla="*/ 10743 h 13600"/>
                  </a:gdLst>
                  <a:ahLst/>
                  <a:cxnLst>
                    <a:cxn ang="0">
                      <a:pos x="connsiteX0" y="connsiteY0"/>
                    </a:cxn>
                    <a:cxn ang="0">
                      <a:pos x="connsiteX1" y="connsiteY1"/>
                    </a:cxn>
                    <a:cxn ang="0">
                      <a:pos x="connsiteX2" y="connsiteY2"/>
                    </a:cxn>
                    <a:cxn ang="0">
                      <a:pos x="connsiteX3" y="connsiteY3"/>
                    </a:cxn>
                  </a:cxnLst>
                  <a:rect l="l" t="t" r="r" b="b"/>
                  <a:pathLst>
                    <a:path w="3672" h="13600">
                      <a:moveTo>
                        <a:pt x="1768" y="10743"/>
                      </a:moveTo>
                      <a:cubicBezTo>
                        <a:pt x="815" y="10743"/>
                        <a:pt x="-1090" y="11696"/>
                        <a:pt x="815" y="13601"/>
                      </a:cubicBezTo>
                      <a:cubicBezTo>
                        <a:pt x="4625" y="12648"/>
                        <a:pt x="2720" y="5028"/>
                        <a:pt x="3673" y="1218"/>
                      </a:cubicBezTo>
                      <a:cubicBezTo>
                        <a:pt x="815" y="-3544"/>
                        <a:pt x="-137" y="6933"/>
                        <a:pt x="1768" y="10743"/>
                      </a:cubicBezTo>
                      <a:close/>
                    </a:path>
                  </a:pathLst>
                </a:custGeom>
                <a:grpFill/>
                <a:ln w="9525" cap="flat">
                  <a:noFill/>
                  <a:prstDash val="solid"/>
                  <a:miter/>
                </a:ln>
              </p:spPr>
              <p:txBody>
                <a:bodyPr rtlCol="0" anchor="ctr"/>
                <a:lstStyle/>
                <a:p>
                  <a:endParaRPr lang="zh-CN" altLang="en-US"/>
                </a:p>
              </p:txBody>
            </p:sp>
            <p:sp>
              <p:nvSpPr>
                <p:cNvPr id="88" name="任意多边形: 形状 87">
                  <a:extLst>
                    <a:ext uri="{FF2B5EF4-FFF2-40B4-BE49-F238E27FC236}">
                      <a16:creationId xmlns:a16="http://schemas.microsoft.com/office/drawing/2014/main" id="{2815C0EC-B997-60AC-B151-408405C7B65D}"/>
                    </a:ext>
                  </a:extLst>
                </p:cNvPr>
                <p:cNvSpPr/>
                <p:nvPr/>
              </p:nvSpPr>
              <p:spPr>
                <a:xfrm>
                  <a:off x="9286924" y="5111146"/>
                  <a:ext cx="3809" cy="3465"/>
                </a:xfrm>
                <a:custGeom>
                  <a:avLst/>
                  <a:gdLst>
                    <a:gd name="connsiteX0" fmla="*/ 3810 w 3809"/>
                    <a:gd name="connsiteY0" fmla="*/ 3466 h 3465"/>
                    <a:gd name="connsiteX1" fmla="*/ 0 w 3809"/>
                    <a:gd name="connsiteY1" fmla="*/ 1561 h 3465"/>
                    <a:gd name="connsiteX2" fmla="*/ 3810 w 3809"/>
                    <a:gd name="connsiteY2" fmla="*/ 3466 h 3465"/>
                  </a:gdLst>
                  <a:ahLst/>
                  <a:cxnLst>
                    <a:cxn ang="0">
                      <a:pos x="connsiteX0" y="connsiteY0"/>
                    </a:cxn>
                    <a:cxn ang="0">
                      <a:pos x="connsiteX1" y="connsiteY1"/>
                    </a:cxn>
                    <a:cxn ang="0">
                      <a:pos x="connsiteX2" y="connsiteY2"/>
                    </a:cxn>
                  </a:cxnLst>
                  <a:rect l="l" t="t" r="r" b="b"/>
                  <a:pathLst>
                    <a:path w="3809" h="3465">
                      <a:moveTo>
                        <a:pt x="3810" y="3466"/>
                      </a:moveTo>
                      <a:cubicBezTo>
                        <a:pt x="2857" y="-1297"/>
                        <a:pt x="0" y="-344"/>
                        <a:pt x="0" y="1561"/>
                      </a:cubicBezTo>
                      <a:cubicBezTo>
                        <a:pt x="953" y="608"/>
                        <a:pt x="2857" y="2513"/>
                        <a:pt x="3810" y="3466"/>
                      </a:cubicBezTo>
                      <a:close/>
                    </a:path>
                  </a:pathLst>
                </a:custGeom>
                <a:grpFill/>
                <a:ln w="9525" cap="flat">
                  <a:noFill/>
                  <a:prstDash val="solid"/>
                  <a:miter/>
                </a:ln>
              </p:spPr>
              <p:txBody>
                <a:bodyPr rtlCol="0" anchor="ctr"/>
                <a:lstStyle/>
                <a:p>
                  <a:endParaRPr lang="zh-CN" altLang="en-US"/>
                </a:p>
              </p:txBody>
            </p:sp>
            <p:sp>
              <p:nvSpPr>
                <p:cNvPr id="89" name="任意多边形: 形状 88">
                  <a:extLst>
                    <a:ext uri="{FF2B5EF4-FFF2-40B4-BE49-F238E27FC236}">
                      <a16:creationId xmlns:a16="http://schemas.microsoft.com/office/drawing/2014/main" id="{7E599D75-4846-7245-2413-D0360CF1E2AD}"/>
                    </a:ext>
                  </a:extLst>
                </p:cNvPr>
                <p:cNvSpPr/>
                <p:nvPr/>
              </p:nvSpPr>
              <p:spPr>
                <a:xfrm>
                  <a:off x="9285972" y="5071749"/>
                  <a:ext cx="1905" cy="7620"/>
                </a:xfrm>
                <a:custGeom>
                  <a:avLst/>
                  <a:gdLst>
                    <a:gd name="connsiteX0" fmla="*/ 1905 w 1905"/>
                    <a:gd name="connsiteY0" fmla="*/ 953 h 7620"/>
                    <a:gd name="connsiteX1" fmla="*/ 0 w 1905"/>
                    <a:gd name="connsiteY1" fmla="*/ 0 h 7620"/>
                    <a:gd name="connsiteX2" fmla="*/ 0 w 1905"/>
                    <a:gd name="connsiteY2" fmla="*/ 7620 h 7620"/>
                  </a:gdLst>
                  <a:ahLst/>
                  <a:cxnLst>
                    <a:cxn ang="0">
                      <a:pos x="connsiteX0" y="connsiteY0"/>
                    </a:cxn>
                    <a:cxn ang="0">
                      <a:pos x="connsiteX1" y="connsiteY1"/>
                    </a:cxn>
                    <a:cxn ang="0">
                      <a:pos x="connsiteX2" y="connsiteY2"/>
                    </a:cxn>
                  </a:cxnLst>
                  <a:rect l="l" t="t" r="r" b="b"/>
                  <a:pathLst>
                    <a:path w="1905" h="7620">
                      <a:moveTo>
                        <a:pt x="1905" y="953"/>
                      </a:moveTo>
                      <a:lnTo>
                        <a:pt x="0" y="0"/>
                      </a:lnTo>
                      <a:lnTo>
                        <a:pt x="0" y="7620"/>
                      </a:lnTo>
                      <a:close/>
                    </a:path>
                  </a:pathLst>
                </a:custGeom>
                <a:grpFill/>
                <a:ln w="9525" cap="flat">
                  <a:noFill/>
                  <a:prstDash val="solid"/>
                  <a:miter/>
                </a:ln>
              </p:spPr>
              <p:txBody>
                <a:bodyPr rtlCol="0" anchor="ctr"/>
                <a:lstStyle/>
                <a:p>
                  <a:endParaRPr lang="zh-CN" altLang="en-US"/>
                </a:p>
              </p:txBody>
            </p:sp>
            <p:sp>
              <p:nvSpPr>
                <p:cNvPr id="90" name="任意多边形: 形状 89">
                  <a:extLst>
                    <a:ext uri="{FF2B5EF4-FFF2-40B4-BE49-F238E27FC236}">
                      <a16:creationId xmlns:a16="http://schemas.microsoft.com/office/drawing/2014/main" id="{03E0B8E7-E344-B9F4-FA8E-61E4682F415D}"/>
                    </a:ext>
                  </a:extLst>
                </p:cNvPr>
                <p:cNvSpPr/>
                <p:nvPr/>
              </p:nvSpPr>
              <p:spPr>
                <a:xfrm>
                  <a:off x="9305974" y="5065082"/>
                  <a:ext cx="3809" cy="3809"/>
                </a:xfrm>
                <a:custGeom>
                  <a:avLst/>
                  <a:gdLst>
                    <a:gd name="connsiteX0" fmla="*/ 1905 w 3809"/>
                    <a:gd name="connsiteY0" fmla="*/ 3810 h 3809"/>
                    <a:gd name="connsiteX1" fmla="*/ 3810 w 3809"/>
                    <a:gd name="connsiteY1" fmla="*/ 0 h 3809"/>
                    <a:gd name="connsiteX2" fmla="*/ 0 w 3809"/>
                    <a:gd name="connsiteY2" fmla="*/ 0 h 3809"/>
                  </a:gdLst>
                  <a:ahLst/>
                  <a:cxnLst>
                    <a:cxn ang="0">
                      <a:pos x="connsiteX0" y="connsiteY0"/>
                    </a:cxn>
                    <a:cxn ang="0">
                      <a:pos x="connsiteX1" y="connsiteY1"/>
                    </a:cxn>
                    <a:cxn ang="0">
                      <a:pos x="connsiteX2" y="connsiteY2"/>
                    </a:cxn>
                  </a:cxnLst>
                  <a:rect l="l" t="t" r="r" b="b"/>
                  <a:pathLst>
                    <a:path w="3809" h="3809">
                      <a:moveTo>
                        <a:pt x="1905" y="3810"/>
                      </a:moveTo>
                      <a:lnTo>
                        <a:pt x="3810" y="0"/>
                      </a:lnTo>
                      <a:lnTo>
                        <a:pt x="0" y="0"/>
                      </a:lnTo>
                      <a:close/>
                    </a:path>
                  </a:pathLst>
                </a:custGeom>
                <a:grpFill/>
                <a:ln w="9525" cap="flat">
                  <a:noFill/>
                  <a:prstDash val="solid"/>
                  <a:miter/>
                </a:ln>
              </p:spPr>
              <p:txBody>
                <a:bodyPr rtlCol="0" anchor="ctr"/>
                <a:lstStyle/>
                <a:p>
                  <a:endParaRPr lang="zh-CN" altLang="en-US"/>
                </a:p>
              </p:txBody>
            </p:sp>
            <p:sp>
              <p:nvSpPr>
                <p:cNvPr id="91" name="任意多边形: 形状 90">
                  <a:extLst>
                    <a:ext uri="{FF2B5EF4-FFF2-40B4-BE49-F238E27FC236}">
                      <a16:creationId xmlns:a16="http://schemas.microsoft.com/office/drawing/2014/main" id="{3B648ABF-9874-1702-8EF6-B7EC868F8414}"/>
                    </a:ext>
                  </a:extLst>
                </p:cNvPr>
                <p:cNvSpPr/>
                <p:nvPr/>
              </p:nvSpPr>
              <p:spPr>
                <a:xfrm>
                  <a:off x="9311689" y="5067745"/>
                  <a:ext cx="3809" cy="2099"/>
                </a:xfrm>
                <a:custGeom>
                  <a:avLst/>
                  <a:gdLst>
                    <a:gd name="connsiteX0" fmla="*/ 0 w 3809"/>
                    <a:gd name="connsiteY0" fmla="*/ 2100 h 2099"/>
                    <a:gd name="connsiteX1" fmla="*/ 3810 w 3809"/>
                    <a:gd name="connsiteY1" fmla="*/ 2100 h 2099"/>
                    <a:gd name="connsiteX2" fmla="*/ 2857 w 3809"/>
                    <a:gd name="connsiteY2" fmla="*/ 194 h 2099"/>
                    <a:gd name="connsiteX3" fmla="*/ 0 w 3809"/>
                    <a:gd name="connsiteY3" fmla="*/ 2100 h 2099"/>
                  </a:gdLst>
                  <a:ahLst/>
                  <a:cxnLst>
                    <a:cxn ang="0">
                      <a:pos x="connsiteX0" y="connsiteY0"/>
                    </a:cxn>
                    <a:cxn ang="0">
                      <a:pos x="connsiteX1" y="connsiteY1"/>
                    </a:cxn>
                    <a:cxn ang="0">
                      <a:pos x="connsiteX2" y="connsiteY2"/>
                    </a:cxn>
                    <a:cxn ang="0">
                      <a:pos x="connsiteX3" y="connsiteY3"/>
                    </a:cxn>
                  </a:cxnLst>
                  <a:rect l="l" t="t" r="r" b="b"/>
                  <a:pathLst>
                    <a:path w="3809" h="2099">
                      <a:moveTo>
                        <a:pt x="0" y="2100"/>
                      </a:moveTo>
                      <a:lnTo>
                        <a:pt x="3810" y="2100"/>
                      </a:lnTo>
                      <a:lnTo>
                        <a:pt x="2857" y="194"/>
                      </a:lnTo>
                      <a:cubicBezTo>
                        <a:pt x="952" y="-758"/>
                        <a:pt x="1905" y="2100"/>
                        <a:pt x="0" y="2100"/>
                      </a:cubicBezTo>
                      <a:close/>
                    </a:path>
                  </a:pathLst>
                </a:custGeom>
                <a:grpFill/>
                <a:ln w="9525" cap="flat">
                  <a:noFill/>
                  <a:prstDash val="solid"/>
                  <a:miter/>
                </a:ln>
              </p:spPr>
              <p:txBody>
                <a:bodyPr rtlCol="0" anchor="ctr"/>
                <a:lstStyle/>
                <a:p>
                  <a:endParaRPr lang="zh-CN" altLang="en-US"/>
                </a:p>
              </p:txBody>
            </p:sp>
            <p:sp>
              <p:nvSpPr>
                <p:cNvPr id="92" name="任意多边形: 形状 91">
                  <a:extLst>
                    <a:ext uri="{FF2B5EF4-FFF2-40B4-BE49-F238E27FC236}">
                      <a16:creationId xmlns:a16="http://schemas.microsoft.com/office/drawing/2014/main" id="{DCEE9DD7-774D-528F-9363-38D22B903DC9}"/>
                    </a:ext>
                  </a:extLst>
                </p:cNvPr>
                <p:cNvSpPr/>
                <p:nvPr/>
              </p:nvSpPr>
              <p:spPr>
                <a:xfrm>
                  <a:off x="9318356" y="5068892"/>
                  <a:ext cx="3809" cy="1904"/>
                </a:xfrm>
                <a:custGeom>
                  <a:avLst/>
                  <a:gdLst>
                    <a:gd name="connsiteX0" fmla="*/ 3810 w 3809"/>
                    <a:gd name="connsiteY0" fmla="*/ 953 h 1904"/>
                    <a:gd name="connsiteX1" fmla="*/ 2858 w 3809"/>
                    <a:gd name="connsiteY1" fmla="*/ 0 h 1904"/>
                    <a:gd name="connsiteX2" fmla="*/ 0 w 3809"/>
                    <a:gd name="connsiteY2" fmla="*/ 1905 h 1904"/>
                    <a:gd name="connsiteX3" fmla="*/ 3810 w 3809"/>
                    <a:gd name="connsiteY3" fmla="*/ 953 h 1904"/>
                  </a:gdLst>
                  <a:ahLst/>
                  <a:cxnLst>
                    <a:cxn ang="0">
                      <a:pos x="connsiteX0" y="connsiteY0"/>
                    </a:cxn>
                    <a:cxn ang="0">
                      <a:pos x="connsiteX1" y="connsiteY1"/>
                    </a:cxn>
                    <a:cxn ang="0">
                      <a:pos x="connsiteX2" y="connsiteY2"/>
                    </a:cxn>
                    <a:cxn ang="0">
                      <a:pos x="connsiteX3" y="connsiteY3"/>
                    </a:cxn>
                  </a:cxnLst>
                  <a:rect l="l" t="t" r="r" b="b"/>
                  <a:pathLst>
                    <a:path w="3809" h="1904">
                      <a:moveTo>
                        <a:pt x="3810" y="953"/>
                      </a:moveTo>
                      <a:cubicBezTo>
                        <a:pt x="3810" y="953"/>
                        <a:pt x="2858" y="953"/>
                        <a:pt x="2858" y="0"/>
                      </a:cubicBezTo>
                      <a:lnTo>
                        <a:pt x="0" y="1905"/>
                      </a:lnTo>
                      <a:lnTo>
                        <a:pt x="3810" y="953"/>
                      </a:lnTo>
                      <a:close/>
                    </a:path>
                  </a:pathLst>
                </a:custGeom>
                <a:grpFill/>
                <a:ln w="9525" cap="flat">
                  <a:noFill/>
                  <a:prstDash val="solid"/>
                  <a:miter/>
                </a:ln>
              </p:spPr>
              <p:txBody>
                <a:bodyPr rtlCol="0" anchor="ctr"/>
                <a:lstStyle/>
                <a:p>
                  <a:endParaRPr lang="zh-CN" altLang="en-US"/>
                </a:p>
              </p:txBody>
            </p:sp>
            <p:sp>
              <p:nvSpPr>
                <p:cNvPr id="93" name="任意多边形: 形状 92">
                  <a:extLst>
                    <a:ext uri="{FF2B5EF4-FFF2-40B4-BE49-F238E27FC236}">
                      <a16:creationId xmlns:a16="http://schemas.microsoft.com/office/drawing/2014/main" id="{EC911FA0-6416-07E6-6EFA-00553C41A57D}"/>
                    </a:ext>
                  </a:extLst>
                </p:cNvPr>
                <p:cNvSpPr/>
                <p:nvPr/>
              </p:nvSpPr>
              <p:spPr>
                <a:xfrm>
                  <a:off x="9379125" y="5071749"/>
                  <a:ext cx="3049" cy="2164"/>
                </a:xfrm>
                <a:custGeom>
                  <a:avLst/>
                  <a:gdLst>
                    <a:gd name="connsiteX0" fmla="*/ 192 w 3049"/>
                    <a:gd name="connsiteY0" fmla="*/ 1905 h 2164"/>
                    <a:gd name="connsiteX1" fmla="*/ 3049 w 3049"/>
                    <a:gd name="connsiteY1" fmla="*/ 0 h 2164"/>
                    <a:gd name="connsiteX2" fmla="*/ 192 w 3049"/>
                    <a:gd name="connsiteY2" fmla="*/ 1905 h 2164"/>
                  </a:gdLst>
                  <a:ahLst/>
                  <a:cxnLst>
                    <a:cxn ang="0">
                      <a:pos x="connsiteX0" y="connsiteY0"/>
                    </a:cxn>
                    <a:cxn ang="0">
                      <a:pos x="connsiteX1" y="connsiteY1"/>
                    </a:cxn>
                    <a:cxn ang="0">
                      <a:pos x="connsiteX2" y="connsiteY2"/>
                    </a:cxn>
                  </a:cxnLst>
                  <a:rect l="l" t="t" r="r" b="b"/>
                  <a:pathLst>
                    <a:path w="3049" h="2164">
                      <a:moveTo>
                        <a:pt x="192" y="1905"/>
                      </a:moveTo>
                      <a:cubicBezTo>
                        <a:pt x="-761" y="2858"/>
                        <a:pt x="2097" y="953"/>
                        <a:pt x="3049" y="0"/>
                      </a:cubicBezTo>
                      <a:cubicBezTo>
                        <a:pt x="3049" y="0"/>
                        <a:pt x="1144" y="953"/>
                        <a:pt x="192" y="1905"/>
                      </a:cubicBezTo>
                      <a:close/>
                    </a:path>
                  </a:pathLst>
                </a:custGeom>
                <a:grpFill/>
                <a:ln w="9525" cap="flat">
                  <a:noFill/>
                  <a:prstDash val="solid"/>
                  <a:miter/>
                </a:ln>
              </p:spPr>
              <p:txBody>
                <a:bodyPr rtlCol="0" anchor="ctr"/>
                <a:lstStyle/>
                <a:p>
                  <a:endParaRPr lang="zh-CN" altLang="en-US"/>
                </a:p>
              </p:txBody>
            </p:sp>
          </p:grpSp>
        </p:grpSp>
        <p:sp>
          <p:nvSpPr>
            <p:cNvPr id="30" name="文本框 29">
              <a:extLst>
                <a:ext uri="{FF2B5EF4-FFF2-40B4-BE49-F238E27FC236}">
                  <a16:creationId xmlns:a16="http://schemas.microsoft.com/office/drawing/2014/main" id="{A06B978F-1650-8FA9-6B80-C111CE9B42DA}"/>
                </a:ext>
              </a:extLst>
            </p:cNvPr>
            <p:cNvSpPr txBox="1"/>
            <p:nvPr/>
          </p:nvSpPr>
          <p:spPr>
            <a:xfrm>
              <a:off x="5420119" y="4212461"/>
              <a:ext cx="1356842" cy="261610"/>
            </a:xfrm>
            <a:prstGeom prst="rect">
              <a:avLst/>
            </a:prstGeom>
            <a:noFill/>
          </p:spPr>
          <p:txBody>
            <a:bodyPr wrap="square" rtlCol="0">
              <a:spAutoFit/>
            </a:bodyPr>
            <a:lstStyle/>
            <a:p>
              <a:pPr algn="ctr"/>
              <a:r>
                <a:rPr lang="en-US" altLang="zh-CN" sz="1100">
                  <a:solidFill>
                    <a:srgbClr val="64635F"/>
                  </a:solidFill>
                  <a:latin typeface="Jumble" panose="02000503000000020004" pitchFamily="2" charset="0"/>
                </a:rPr>
                <a:t>Title Goes Here</a:t>
              </a:r>
              <a:endParaRPr lang="zh-CN" altLang="en-US" sz="1100">
                <a:solidFill>
                  <a:srgbClr val="64635F"/>
                </a:solidFill>
                <a:latin typeface="Jumble" panose="02000503000000020004" pitchFamily="2" charset="0"/>
              </a:endParaRPr>
            </a:p>
          </p:txBody>
        </p:sp>
      </p:grpSp>
      <p:grpSp>
        <p:nvGrpSpPr>
          <p:cNvPr id="132" name="组合 131">
            <a:extLst>
              <a:ext uri="{FF2B5EF4-FFF2-40B4-BE49-F238E27FC236}">
                <a16:creationId xmlns:a16="http://schemas.microsoft.com/office/drawing/2014/main" id="{93F44022-61A4-72B9-7A10-8270049F81DA}"/>
              </a:ext>
            </a:extLst>
          </p:cNvPr>
          <p:cNvGrpSpPr/>
          <p:nvPr/>
        </p:nvGrpSpPr>
        <p:grpSpPr>
          <a:xfrm rot="1339505">
            <a:off x="9069455" y="-1027883"/>
            <a:ext cx="1943100" cy="2621281"/>
            <a:chOff x="5144770" y="2209798"/>
            <a:chExt cx="1943100" cy="2621281"/>
          </a:xfrm>
        </p:grpSpPr>
        <p:grpSp>
          <p:nvGrpSpPr>
            <p:cNvPr id="133" name="组合 132">
              <a:extLst>
                <a:ext uri="{FF2B5EF4-FFF2-40B4-BE49-F238E27FC236}">
                  <a16:creationId xmlns:a16="http://schemas.microsoft.com/office/drawing/2014/main" id="{193C454D-FC60-0432-B36D-C92852A972A8}"/>
                </a:ext>
              </a:extLst>
            </p:cNvPr>
            <p:cNvGrpSpPr/>
            <p:nvPr/>
          </p:nvGrpSpPr>
          <p:grpSpPr>
            <a:xfrm>
              <a:off x="5144770" y="2209798"/>
              <a:ext cx="1943100" cy="2621281"/>
              <a:chOff x="5144770" y="2209798"/>
              <a:chExt cx="1943100" cy="2621281"/>
            </a:xfrm>
          </p:grpSpPr>
          <p:sp>
            <p:nvSpPr>
              <p:cNvPr id="258" name="矩形: 圆角 257">
                <a:extLst>
                  <a:ext uri="{FF2B5EF4-FFF2-40B4-BE49-F238E27FC236}">
                    <a16:creationId xmlns:a16="http://schemas.microsoft.com/office/drawing/2014/main" id="{A0FC9828-8A3B-C269-E56E-11FCCA86E72D}"/>
                  </a:ext>
                </a:extLst>
              </p:cNvPr>
              <p:cNvSpPr/>
              <p:nvPr/>
            </p:nvSpPr>
            <p:spPr>
              <a:xfrm>
                <a:off x="5144770" y="2209798"/>
                <a:ext cx="1943100" cy="2621281"/>
              </a:xfrm>
              <a:prstGeom prst="roundRect">
                <a:avLst>
                  <a:gd name="adj" fmla="val 3857"/>
                </a:avLst>
              </a:prstGeom>
              <a:solidFill>
                <a:srgbClr val="FCFCFA"/>
              </a:solidFill>
              <a:ln>
                <a:noFill/>
              </a:ln>
              <a:effectLst>
                <a:outerShdw blurRad="254000" dist="38100" dir="8100000" sx="103000" sy="103000" algn="tr" rotWithShape="0">
                  <a:prstClr val="black">
                    <a:alpha val="1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9" name="矩形: 圆角 258">
                <a:extLst>
                  <a:ext uri="{FF2B5EF4-FFF2-40B4-BE49-F238E27FC236}">
                    <a16:creationId xmlns:a16="http://schemas.microsoft.com/office/drawing/2014/main" id="{A77ED099-2C88-4CFF-687E-391129FF01EB}"/>
                  </a:ext>
                </a:extLst>
              </p:cNvPr>
              <p:cNvSpPr/>
              <p:nvPr/>
            </p:nvSpPr>
            <p:spPr>
              <a:xfrm>
                <a:off x="5207000" y="2283460"/>
                <a:ext cx="1818640" cy="1953260"/>
              </a:xfrm>
              <a:prstGeom prst="roundRect">
                <a:avLst>
                  <a:gd name="adj" fmla="val 7768"/>
                </a:avLst>
              </a:prstGeom>
              <a:solidFill>
                <a:srgbClr val="DDE0D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34" name="组合 133">
              <a:extLst>
                <a:ext uri="{FF2B5EF4-FFF2-40B4-BE49-F238E27FC236}">
                  <a16:creationId xmlns:a16="http://schemas.microsoft.com/office/drawing/2014/main" id="{86193D86-AD3E-AD1E-7F4E-9A9CCE1230FD}"/>
                </a:ext>
              </a:extLst>
            </p:cNvPr>
            <p:cNvGrpSpPr>
              <a:grpSpLocks noChangeAspect="1"/>
            </p:cNvGrpSpPr>
            <p:nvPr/>
          </p:nvGrpSpPr>
          <p:grpSpPr>
            <a:xfrm rot="4018057">
              <a:off x="5229509" y="2772804"/>
              <a:ext cx="1773622" cy="1073594"/>
              <a:chOff x="9268577" y="3599997"/>
              <a:chExt cx="1818900" cy="1101001"/>
            </a:xfrm>
          </p:grpSpPr>
          <p:sp>
            <p:nvSpPr>
              <p:cNvPr id="142" name="任意多边形: 形状 141">
                <a:extLst>
                  <a:ext uri="{FF2B5EF4-FFF2-40B4-BE49-F238E27FC236}">
                    <a16:creationId xmlns:a16="http://schemas.microsoft.com/office/drawing/2014/main" id="{4D8FFDB8-7F57-D466-2278-0E81B2CE5EB5}"/>
                  </a:ext>
                </a:extLst>
              </p:cNvPr>
              <p:cNvSpPr/>
              <p:nvPr/>
            </p:nvSpPr>
            <p:spPr>
              <a:xfrm>
                <a:off x="9663068" y="4510087"/>
                <a:ext cx="372621" cy="125189"/>
              </a:xfrm>
              <a:custGeom>
                <a:avLst/>
                <a:gdLst>
                  <a:gd name="connsiteX0" fmla="*/ 102112 w 372621"/>
                  <a:gd name="connsiteY0" fmla="*/ 412 h 125189"/>
                  <a:gd name="connsiteX1" fmla="*/ 55439 w 372621"/>
                  <a:gd name="connsiteY1" fmla="*/ 49942 h 125189"/>
                  <a:gd name="connsiteX2" fmla="*/ 1147 w 372621"/>
                  <a:gd name="connsiteY2" fmla="*/ 125189 h 125189"/>
                  <a:gd name="connsiteX3" fmla="*/ 156404 w 372621"/>
                  <a:gd name="connsiteY3" fmla="*/ 125189 h 125189"/>
                  <a:gd name="connsiteX4" fmla="*/ 372622 w 372621"/>
                  <a:gd name="connsiteY4" fmla="*/ 33749 h 125189"/>
                  <a:gd name="connsiteX5" fmla="*/ 102112 w 372621"/>
                  <a:gd name="connsiteY5" fmla="*/ 412 h 1251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72621" h="125189">
                    <a:moveTo>
                      <a:pt x="102112" y="412"/>
                    </a:moveTo>
                    <a:cubicBezTo>
                      <a:pt x="102112" y="412"/>
                      <a:pt x="86872" y="20414"/>
                      <a:pt x="55439" y="49942"/>
                    </a:cubicBezTo>
                    <a:cubicBezTo>
                      <a:pt x="55439" y="49942"/>
                      <a:pt x="-9331" y="90899"/>
                      <a:pt x="1147" y="125189"/>
                    </a:cubicBezTo>
                    <a:cubicBezTo>
                      <a:pt x="1147" y="125189"/>
                      <a:pt x="95444" y="125189"/>
                      <a:pt x="156404" y="125189"/>
                    </a:cubicBezTo>
                    <a:cubicBezTo>
                      <a:pt x="217364" y="125189"/>
                      <a:pt x="372622" y="33749"/>
                      <a:pt x="372622" y="33749"/>
                    </a:cubicBezTo>
                    <a:cubicBezTo>
                      <a:pt x="372622" y="33749"/>
                      <a:pt x="211649" y="-4351"/>
                      <a:pt x="102112" y="412"/>
                    </a:cubicBezTo>
                    <a:close/>
                  </a:path>
                </a:pathLst>
              </a:custGeom>
              <a:solidFill>
                <a:srgbClr val="E8C7A1"/>
              </a:solidFill>
              <a:ln w="9525" cap="flat">
                <a:noFill/>
                <a:prstDash val="solid"/>
                <a:miter/>
              </a:ln>
            </p:spPr>
            <p:txBody>
              <a:bodyPr rtlCol="0" anchor="ctr"/>
              <a:lstStyle/>
              <a:p>
                <a:endParaRPr lang="zh-CN" altLang="en-US"/>
              </a:p>
            </p:txBody>
          </p:sp>
          <p:sp>
            <p:nvSpPr>
              <p:cNvPr id="143" name="任意多边形: 形状 142">
                <a:extLst>
                  <a:ext uri="{FF2B5EF4-FFF2-40B4-BE49-F238E27FC236}">
                    <a16:creationId xmlns:a16="http://schemas.microsoft.com/office/drawing/2014/main" id="{85F9E80B-E350-C0E9-C664-03708AB6169A}"/>
                  </a:ext>
                </a:extLst>
              </p:cNvPr>
              <p:cNvSpPr/>
              <p:nvPr/>
            </p:nvSpPr>
            <p:spPr>
              <a:xfrm>
                <a:off x="9434323" y="3599997"/>
                <a:ext cx="751579" cy="577214"/>
              </a:xfrm>
              <a:custGeom>
                <a:avLst/>
                <a:gdLst>
                  <a:gd name="connsiteX0" fmla="*/ 649945 w 751579"/>
                  <a:gd name="connsiteY0" fmla="*/ 427585 h 577214"/>
                  <a:gd name="connsiteX1" fmla="*/ 18437 w 751579"/>
                  <a:gd name="connsiteY1" fmla="*/ 459970 h 577214"/>
                  <a:gd name="connsiteX2" fmla="*/ 216557 w 751579"/>
                  <a:gd name="connsiteY2" fmla="*/ 43727 h 577214"/>
                  <a:gd name="connsiteX3" fmla="*/ 709000 w 751579"/>
                  <a:gd name="connsiteY3" fmla="*/ 37060 h 577214"/>
                  <a:gd name="connsiteX4" fmla="*/ 649945 w 751579"/>
                  <a:gd name="connsiteY4" fmla="*/ 427585 h 5772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51579" h="577214">
                    <a:moveTo>
                      <a:pt x="649945" y="427585"/>
                    </a:moveTo>
                    <a:cubicBezTo>
                      <a:pt x="521357" y="576175"/>
                      <a:pt x="111782" y="658090"/>
                      <a:pt x="18437" y="459970"/>
                    </a:cubicBezTo>
                    <a:cubicBezTo>
                      <a:pt x="-74908" y="261850"/>
                      <a:pt x="216557" y="43727"/>
                      <a:pt x="216557" y="43727"/>
                    </a:cubicBezTo>
                    <a:cubicBezTo>
                      <a:pt x="397532" y="-45808"/>
                      <a:pt x="492782" y="28487"/>
                      <a:pt x="709000" y="37060"/>
                    </a:cubicBezTo>
                    <a:cubicBezTo>
                      <a:pt x="709000" y="37060"/>
                      <a:pt x="836635" y="213272"/>
                      <a:pt x="649945" y="427585"/>
                    </a:cubicBezTo>
                    <a:close/>
                  </a:path>
                </a:pathLst>
              </a:custGeom>
              <a:solidFill>
                <a:srgbClr val="FFC176"/>
              </a:solidFill>
              <a:ln w="9525" cap="flat">
                <a:noFill/>
                <a:prstDash val="solid"/>
                <a:miter/>
              </a:ln>
            </p:spPr>
            <p:txBody>
              <a:bodyPr rtlCol="0" anchor="ctr"/>
              <a:lstStyle/>
              <a:p>
                <a:endParaRPr lang="zh-CN" altLang="en-US"/>
              </a:p>
            </p:txBody>
          </p:sp>
          <p:sp>
            <p:nvSpPr>
              <p:cNvPr id="144" name="任意多边形: 形状 143">
                <a:extLst>
                  <a:ext uri="{FF2B5EF4-FFF2-40B4-BE49-F238E27FC236}">
                    <a16:creationId xmlns:a16="http://schemas.microsoft.com/office/drawing/2014/main" id="{FAAC53FE-D283-8555-7F6B-64A50B040CAC}"/>
                  </a:ext>
                </a:extLst>
              </p:cNvPr>
              <p:cNvSpPr/>
              <p:nvPr/>
            </p:nvSpPr>
            <p:spPr>
              <a:xfrm>
                <a:off x="9268577" y="3621817"/>
                <a:ext cx="1283787" cy="971550"/>
              </a:xfrm>
              <a:custGeom>
                <a:avLst/>
                <a:gdLst>
                  <a:gd name="connsiteX0" fmla="*/ 1275748 w 1283787"/>
                  <a:gd name="connsiteY0" fmla="*/ 438150 h 971550"/>
                  <a:gd name="connsiteX1" fmla="*/ 670910 w 1283787"/>
                  <a:gd name="connsiteY1" fmla="*/ 971550 h 971550"/>
                  <a:gd name="connsiteX2" fmla="*/ 416593 w 1283787"/>
                  <a:gd name="connsiteY2" fmla="*/ 890588 h 971550"/>
                  <a:gd name="connsiteX3" fmla="*/ 350 w 1283787"/>
                  <a:gd name="connsiteY3" fmla="*/ 489585 h 971550"/>
                  <a:gd name="connsiteX4" fmla="*/ 361348 w 1283787"/>
                  <a:gd name="connsiteY4" fmla="*/ 32385 h 971550"/>
                  <a:gd name="connsiteX5" fmla="*/ 382303 w 1283787"/>
                  <a:gd name="connsiteY5" fmla="*/ 20955 h 971550"/>
                  <a:gd name="connsiteX6" fmla="*/ 184183 w 1283787"/>
                  <a:gd name="connsiteY6" fmla="*/ 437197 h 971550"/>
                  <a:gd name="connsiteX7" fmla="*/ 815690 w 1283787"/>
                  <a:gd name="connsiteY7" fmla="*/ 404813 h 971550"/>
                  <a:gd name="connsiteX8" fmla="*/ 874745 w 1283787"/>
                  <a:gd name="connsiteY8" fmla="*/ 14288 h 971550"/>
                  <a:gd name="connsiteX9" fmla="*/ 1046196 w 1283787"/>
                  <a:gd name="connsiteY9" fmla="*/ 6667 h 971550"/>
                  <a:gd name="connsiteX10" fmla="*/ 1127158 w 1283787"/>
                  <a:gd name="connsiteY10" fmla="*/ 0 h 971550"/>
                  <a:gd name="connsiteX11" fmla="*/ 1129063 w 1283787"/>
                  <a:gd name="connsiteY11" fmla="*/ 0 h 971550"/>
                  <a:gd name="connsiteX12" fmla="*/ 1275748 w 1283787"/>
                  <a:gd name="connsiteY12" fmla="*/ 438150 h 971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83787" h="971550">
                    <a:moveTo>
                      <a:pt x="1275748" y="438150"/>
                    </a:moveTo>
                    <a:cubicBezTo>
                      <a:pt x="1226218" y="733425"/>
                      <a:pt x="903320" y="908685"/>
                      <a:pt x="670910" y="971550"/>
                    </a:cubicBezTo>
                    <a:cubicBezTo>
                      <a:pt x="542323" y="955358"/>
                      <a:pt x="444215" y="932497"/>
                      <a:pt x="416593" y="890588"/>
                    </a:cubicBezTo>
                    <a:cubicBezTo>
                      <a:pt x="358490" y="803910"/>
                      <a:pt x="-12985" y="750570"/>
                      <a:pt x="350" y="489585"/>
                    </a:cubicBezTo>
                    <a:cubicBezTo>
                      <a:pt x="10828" y="282892"/>
                      <a:pt x="233713" y="101917"/>
                      <a:pt x="361348" y="32385"/>
                    </a:cubicBezTo>
                    <a:cubicBezTo>
                      <a:pt x="368968" y="28575"/>
                      <a:pt x="375635" y="24765"/>
                      <a:pt x="382303" y="20955"/>
                    </a:cubicBezTo>
                    <a:cubicBezTo>
                      <a:pt x="382303" y="20955"/>
                      <a:pt x="89885" y="239078"/>
                      <a:pt x="184183" y="437197"/>
                    </a:cubicBezTo>
                    <a:cubicBezTo>
                      <a:pt x="277528" y="635318"/>
                      <a:pt x="687103" y="553403"/>
                      <a:pt x="815690" y="404813"/>
                    </a:cubicBezTo>
                    <a:cubicBezTo>
                      <a:pt x="1002380" y="190500"/>
                      <a:pt x="874745" y="14288"/>
                      <a:pt x="874745" y="14288"/>
                    </a:cubicBezTo>
                    <a:cubicBezTo>
                      <a:pt x="924275" y="16192"/>
                      <a:pt x="980473" y="14288"/>
                      <a:pt x="1046196" y="6667"/>
                    </a:cubicBezTo>
                    <a:cubicBezTo>
                      <a:pt x="1072865" y="3810"/>
                      <a:pt x="1099535" y="953"/>
                      <a:pt x="1127158" y="0"/>
                    </a:cubicBezTo>
                    <a:cubicBezTo>
                      <a:pt x="1128110" y="0"/>
                      <a:pt x="1128110" y="0"/>
                      <a:pt x="1129063" y="0"/>
                    </a:cubicBezTo>
                    <a:cubicBezTo>
                      <a:pt x="1158590" y="24765"/>
                      <a:pt x="1321468" y="167640"/>
                      <a:pt x="1275748" y="438150"/>
                    </a:cubicBezTo>
                    <a:close/>
                  </a:path>
                </a:pathLst>
              </a:custGeom>
              <a:solidFill>
                <a:srgbClr val="F7EDE1"/>
              </a:solidFill>
              <a:ln w="9525" cap="flat">
                <a:noFill/>
                <a:prstDash val="solid"/>
                <a:miter/>
              </a:ln>
            </p:spPr>
            <p:txBody>
              <a:bodyPr rtlCol="0" anchor="ctr"/>
              <a:lstStyle/>
              <a:p>
                <a:endParaRPr lang="zh-CN" altLang="en-US"/>
              </a:p>
            </p:txBody>
          </p:sp>
          <p:sp>
            <p:nvSpPr>
              <p:cNvPr id="145" name="任意多边形: 形状 144">
                <a:extLst>
                  <a:ext uri="{FF2B5EF4-FFF2-40B4-BE49-F238E27FC236}">
                    <a16:creationId xmlns:a16="http://schemas.microsoft.com/office/drawing/2014/main" id="{55EA41A3-4620-7733-55C8-56EC59362911}"/>
                  </a:ext>
                </a:extLst>
              </p:cNvPr>
              <p:cNvSpPr/>
              <p:nvPr/>
            </p:nvSpPr>
            <p:spPr>
              <a:xfrm>
                <a:off x="9939488" y="3621816"/>
                <a:ext cx="1146810" cy="1038485"/>
              </a:xfrm>
              <a:custGeom>
                <a:avLst/>
                <a:gdLst>
                  <a:gd name="connsiteX0" fmla="*/ 1146810 w 1146810"/>
                  <a:gd name="connsiteY0" fmla="*/ 617220 h 1038485"/>
                  <a:gd name="connsiteX1" fmla="*/ 474345 w 1146810"/>
                  <a:gd name="connsiteY1" fmla="*/ 1018222 h 1038485"/>
                  <a:gd name="connsiteX2" fmla="*/ 0 w 1146810"/>
                  <a:gd name="connsiteY2" fmla="*/ 971550 h 1038485"/>
                  <a:gd name="connsiteX3" fmla="*/ 604837 w 1146810"/>
                  <a:gd name="connsiteY3" fmla="*/ 438150 h 1038485"/>
                  <a:gd name="connsiteX4" fmla="*/ 457200 w 1146810"/>
                  <a:gd name="connsiteY4" fmla="*/ 953 h 1038485"/>
                  <a:gd name="connsiteX5" fmla="*/ 581977 w 1146810"/>
                  <a:gd name="connsiteY5" fmla="*/ 3810 h 1038485"/>
                  <a:gd name="connsiteX6" fmla="*/ 581977 w 1146810"/>
                  <a:gd name="connsiteY6" fmla="*/ 3810 h 1038485"/>
                  <a:gd name="connsiteX7" fmla="*/ 813435 w 1146810"/>
                  <a:gd name="connsiteY7" fmla="*/ 383858 h 1038485"/>
                  <a:gd name="connsiteX8" fmla="*/ 916305 w 1146810"/>
                  <a:gd name="connsiteY8" fmla="*/ 863918 h 1038485"/>
                  <a:gd name="connsiteX9" fmla="*/ 1146810 w 1146810"/>
                  <a:gd name="connsiteY9" fmla="*/ 617220 h 1038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46810" h="1038485">
                    <a:moveTo>
                      <a:pt x="1146810" y="617220"/>
                    </a:moveTo>
                    <a:cubicBezTo>
                      <a:pt x="1122045" y="1091565"/>
                      <a:pt x="788670" y="1056323"/>
                      <a:pt x="474345" y="1018222"/>
                    </a:cubicBezTo>
                    <a:cubicBezTo>
                      <a:pt x="311467" y="999172"/>
                      <a:pt x="138113" y="988695"/>
                      <a:pt x="0" y="971550"/>
                    </a:cubicBezTo>
                    <a:cubicBezTo>
                      <a:pt x="232410" y="907733"/>
                      <a:pt x="555308" y="732472"/>
                      <a:pt x="604837" y="438150"/>
                    </a:cubicBezTo>
                    <a:cubicBezTo>
                      <a:pt x="649605" y="167640"/>
                      <a:pt x="487680" y="24765"/>
                      <a:pt x="457200" y="953"/>
                    </a:cubicBezTo>
                    <a:cubicBezTo>
                      <a:pt x="498158" y="-953"/>
                      <a:pt x="540068" y="0"/>
                      <a:pt x="581977" y="3810"/>
                    </a:cubicBezTo>
                    <a:cubicBezTo>
                      <a:pt x="581977" y="3810"/>
                      <a:pt x="581977" y="3810"/>
                      <a:pt x="581977" y="3810"/>
                    </a:cubicBezTo>
                    <a:cubicBezTo>
                      <a:pt x="611505" y="20003"/>
                      <a:pt x="757237" y="115253"/>
                      <a:pt x="813435" y="383858"/>
                    </a:cubicBezTo>
                    <a:cubicBezTo>
                      <a:pt x="875348" y="682943"/>
                      <a:pt x="766762" y="891540"/>
                      <a:pt x="916305" y="863918"/>
                    </a:cubicBezTo>
                    <a:cubicBezTo>
                      <a:pt x="1065848" y="835343"/>
                      <a:pt x="1146810" y="617220"/>
                      <a:pt x="1146810" y="617220"/>
                    </a:cubicBezTo>
                    <a:close/>
                  </a:path>
                </a:pathLst>
              </a:custGeom>
              <a:solidFill>
                <a:srgbClr val="FFC176"/>
              </a:solidFill>
              <a:ln w="9525" cap="flat">
                <a:noFill/>
                <a:prstDash val="solid"/>
                <a:miter/>
              </a:ln>
            </p:spPr>
            <p:txBody>
              <a:bodyPr rtlCol="0" anchor="ctr"/>
              <a:lstStyle/>
              <a:p>
                <a:endParaRPr lang="zh-CN" altLang="en-US"/>
              </a:p>
            </p:txBody>
          </p:sp>
          <p:sp>
            <p:nvSpPr>
              <p:cNvPr id="146" name="任意多边形: 形状 145">
                <a:extLst>
                  <a:ext uri="{FF2B5EF4-FFF2-40B4-BE49-F238E27FC236}">
                    <a16:creationId xmlns:a16="http://schemas.microsoft.com/office/drawing/2014/main" id="{EEF604A2-2C1A-3E43-C138-AF78358A5488}"/>
                  </a:ext>
                </a:extLst>
              </p:cNvPr>
              <p:cNvSpPr/>
              <p:nvPr/>
            </p:nvSpPr>
            <p:spPr>
              <a:xfrm>
                <a:off x="10521465" y="3624674"/>
                <a:ext cx="566012" cy="862560"/>
              </a:xfrm>
              <a:custGeom>
                <a:avLst/>
                <a:gdLst>
                  <a:gd name="connsiteX0" fmla="*/ 564833 w 566012"/>
                  <a:gd name="connsiteY0" fmla="*/ 614363 h 862560"/>
                  <a:gd name="connsiteX1" fmla="*/ 334328 w 566012"/>
                  <a:gd name="connsiteY1" fmla="*/ 860108 h 862560"/>
                  <a:gd name="connsiteX2" fmla="*/ 231458 w 566012"/>
                  <a:gd name="connsiteY2" fmla="*/ 380047 h 862560"/>
                  <a:gd name="connsiteX3" fmla="*/ 0 w 566012"/>
                  <a:gd name="connsiteY3" fmla="*/ 0 h 862560"/>
                  <a:gd name="connsiteX4" fmla="*/ 564833 w 566012"/>
                  <a:gd name="connsiteY4" fmla="*/ 614363 h 8625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6012" h="862560">
                    <a:moveTo>
                      <a:pt x="564833" y="614363"/>
                    </a:moveTo>
                    <a:cubicBezTo>
                      <a:pt x="564833" y="614363"/>
                      <a:pt x="483870" y="832485"/>
                      <a:pt x="334328" y="860108"/>
                    </a:cubicBezTo>
                    <a:cubicBezTo>
                      <a:pt x="184785" y="887730"/>
                      <a:pt x="294322" y="679133"/>
                      <a:pt x="231458" y="380047"/>
                    </a:cubicBezTo>
                    <a:cubicBezTo>
                      <a:pt x="175260" y="111442"/>
                      <a:pt x="29528" y="17145"/>
                      <a:pt x="0" y="0"/>
                    </a:cubicBezTo>
                    <a:cubicBezTo>
                      <a:pt x="300038" y="26670"/>
                      <a:pt x="586740" y="197167"/>
                      <a:pt x="564833" y="614363"/>
                    </a:cubicBezTo>
                    <a:close/>
                  </a:path>
                </a:pathLst>
              </a:custGeom>
              <a:solidFill>
                <a:srgbClr val="FFE9B3"/>
              </a:solidFill>
              <a:ln w="9525" cap="flat">
                <a:noFill/>
                <a:prstDash val="solid"/>
                <a:miter/>
              </a:ln>
            </p:spPr>
            <p:txBody>
              <a:bodyPr rtlCol="0" anchor="ctr"/>
              <a:lstStyle/>
              <a:p>
                <a:endParaRPr lang="zh-CN" altLang="en-US"/>
              </a:p>
            </p:txBody>
          </p:sp>
          <p:sp>
            <p:nvSpPr>
              <p:cNvPr id="147" name="任意多边形: 形状 146">
                <a:extLst>
                  <a:ext uri="{FF2B5EF4-FFF2-40B4-BE49-F238E27FC236}">
                    <a16:creationId xmlns:a16="http://schemas.microsoft.com/office/drawing/2014/main" id="{D947F7D9-AAF6-F214-F87F-44F098BA1FCB}"/>
                  </a:ext>
                </a:extLst>
              </p:cNvPr>
              <p:cNvSpPr/>
              <p:nvPr/>
            </p:nvSpPr>
            <p:spPr>
              <a:xfrm>
                <a:off x="9516577" y="3894292"/>
                <a:ext cx="133891" cy="166124"/>
              </a:xfrm>
              <a:custGeom>
                <a:avLst/>
                <a:gdLst>
                  <a:gd name="connsiteX0" fmla="*/ 57150 w 133891"/>
                  <a:gd name="connsiteY0" fmla="*/ 892 h 166124"/>
                  <a:gd name="connsiteX1" fmla="*/ 0 w 133891"/>
                  <a:gd name="connsiteY1" fmla="*/ 88522 h 166124"/>
                  <a:gd name="connsiteX2" fmla="*/ 89535 w 133891"/>
                  <a:gd name="connsiteY2" fmla="*/ 161864 h 166124"/>
                  <a:gd name="connsiteX3" fmla="*/ 130493 w 133891"/>
                  <a:gd name="connsiteY3" fmla="*/ 66614 h 166124"/>
                  <a:gd name="connsiteX4" fmla="*/ 57150 w 133891"/>
                  <a:gd name="connsiteY4" fmla="*/ 892 h 1661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3891" h="166124">
                    <a:moveTo>
                      <a:pt x="57150" y="892"/>
                    </a:moveTo>
                    <a:cubicBezTo>
                      <a:pt x="31433" y="6607"/>
                      <a:pt x="0" y="43754"/>
                      <a:pt x="0" y="88522"/>
                    </a:cubicBezTo>
                    <a:cubicBezTo>
                      <a:pt x="0" y="155197"/>
                      <a:pt x="48578" y="176152"/>
                      <a:pt x="89535" y="161864"/>
                    </a:cubicBezTo>
                    <a:cubicBezTo>
                      <a:pt x="130493" y="147577"/>
                      <a:pt x="140018" y="100904"/>
                      <a:pt x="130493" y="66614"/>
                    </a:cubicBezTo>
                    <a:cubicBezTo>
                      <a:pt x="122873" y="36134"/>
                      <a:pt x="88583" y="-6728"/>
                      <a:pt x="57150" y="892"/>
                    </a:cubicBezTo>
                    <a:close/>
                  </a:path>
                </a:pathLst>
              </a:custGeom>
              <a:solidFill>
                <a:srgbClr val="686763"/>
              </a:solidFill>
              <a:ln w="9525" cap="flat">
                <a:noFill/>
                <a:prstDash val="solid"/>
                <a:miter/>
              </a:ln>
            </p:spPr>
            <p:txBody>
              <a:bodyPr rtlCol="0" anchor="ctr"/>
              <a:lstStyle/>
              <a:p>
                <a:endParaRPr lang="zh-CN" altLang="en-US"/>
              </a:p>
            </p:txBody>
          </p:sp>
          <p:sp>
            <p:nvSpPr>
              <p:cNvPr id="148" name="任意多边形: 形状 147">
                <a:extLst>
                  <a:ext uri="{FF2B5EF4-FFF2-40B4-BE49-F238E27FC236}">
                    <a16:creationId xmlns:a16="http://schemas.microsoft.com/office/drawing/2014/main" id="{6202EA39-8CB4-655F-02A2-5E538130E347}"/>
                  </a:ext>
                </a:extLst>
              </p:cNvPr>
              <p:cNvSpPr/>
              <p:nvPr/>
            </p:nvSpPr>
            <p:spPr>
              <a:xfrm>
                <a:off x="9726127" y="3638881"/>
                <a:ext cx="230545" cy="281837"/>
              </a:xfrm>
              <a:custGeom>
                <a:avLst/>
                <a:gdLst>
                  <a:gd name="connsiteX0" fmla="*/ 0 w 230545"/>
                  <a:gd name="connsiteY0" fmla="*/ 63898 h 281837"/>
                  <a:gd name="connsiteX1" fmla="*/ 120015 w 230545"/>
                  <a:gd name="connsiteY1" fmla="*/ 6748 h 281837"/>
                  <a:gd name="connsiteX2" fmla="*/ 225743 w 230545"/>
                  <a:gd name="connsiteY2" fmla="*/ 264875 h 281837"/>
                  <a:gd name="connsiteX3" fmla="*/ 78105 w 230545"/>
                  <a:gd name="connsiteY3" fmla="*/ 178198 h 281837"/>
                  <a:gd name="connsiteX4" fmla="*/ 0 w 230545"/>
                  <a:gd name="connsiteY4" fmla="*/ 63898 h 2818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0545" h="281837">
                    <a:moveTo>
                      <a:pt x="0" y="63898"/>
                    </a:moveTo>
                    <a:cubicBezTo>
                      <a:pt x="0" y="63898"/>
                      <a:pt x="32385" y="-24685"/>
                      <a:pt x="120015" y="6748"/>
                    </a:cubicBezTo>
                    <a:cubicBezTo>
                      <a:pt x="206693" y="38180"/>
                      <a:pt x="244793" y="210583"/>
                      <a:pt x="225743" y="264875"/>
                    </a:cubicBezTo>
                    <a:cubicBezTo>
                      <a:pt x="214313" y="299165"/>
                      <a:pt x="146685" y="286783"/>
                      <a:pt x="78105" y="178198"/>
                    </a:cubicBezTo>
                    <a:cubicBezTo>
                      <a:pt x="27623" y="97235"/>
                      <a:pt x="0" y="63898"/>
                      <a:pt x="0" y="63898"/>
                    </a:cubicBezTo>
                    <a:close/>
                  </a:path>
                </a:pathLst>
              </a:custGeom>
              <a:solidFill>
                <a:srgbClr val="FFE9B3"/>
              </a:solidFill>
              <a:ln w="9525" cap="flat">
                <a:noFill/>
                <a:prstDash val="solid"/>
                <a:miter/>
              </a:ln>
            </p:spPr>
            <p:txBody>
              <a:bodyPr rtlCol="0" anchor="ctr"/>
              <a:lstStyle/>
              <a:p>
                <a:endParaRPr lang="zh-CN" altLang="en-US"/>
              </a:p>
            </p:txBody>
          </p:sp>
          <p:sp>
            <p:nvSpPr>
              <p:cNvPr id="149" name="任意多边形: 形状 148">
                <a:extLst>
                  <a:ext uri="{FF2B5EF4-FFF2-40B4-BE49-F238E27FC236}">
                    <a16:creationId xmlns:a16="http://schemas.microsoft.com/office/drawing/2014/main" id="{2D34E129-EEF7-00EF-87B9-73807A43CB2B}"/>
                  </a:ext>
                </a:extLst>
              </p:cNvPr>
              <p:cNvSpPr/>
              <p:nvPr/>
            </p:nvSpPr>
            <p:spPr>
              <a:xfrm>
                <a:off x="9274643" y="4130451"/>
                <a:ext cx="88582" cy="111357"/>
              </a:xfrm>
              <a:custGeom>
                <a:avLst/>
                <a:gdLst>
                  <a:gd name="connsiteX0" fmla="*/ 88583 w 88582"/>
                  <a:gd name="connsiteY0" fmla="*/ 109538 h 111357"/>
                  <a:gd name="connsiteX1" fmla="*/ 0 w 88582"/>
                  <a:gd name="connsiteY1" fmla="*/ 28575 h 111357"/>
                  <a:gd name="connsiteX2" fmla="*/ 58103 w 88582"/>
                  <a:gd name="connsiteY2" fmla="*/ 0 h 111357"/>
                </a:gdLst>
                <a:ahLst/>
                <a:cxnLst>
                  <a:cxn ang="0">
                    <a:pos x="connsiteX0" y="connsiteY0"/>
                  </a:cxn>
                  <a:cxn ang="0">
                    <a:pos x="connsiteX1" y="connsiteY1"/>
                  </a:cxn>
                  <a:cxn ang="0">
                    <a:pos x="connsiteX2" y="connsiteY2"/>
                  </a:cxn>
                </a:cxnLst>
                <a:rect l="l" t="t" r="r" b="b"/>
                <a:pathLst>
                  <a:path w="88582" h="111357">
                    <a:moveTo>
                      <a:pt x="88583" y="109538"/>
                    </a:moveTo>
                    <a:cubicBezTo>
                      <a:pt x="0" y="125730"/>
                      <a:pt x="0" y="28575"/>
                      <a:pt x="0" y="28575"/>
                    </a:cubicBezTo>
                    <a:cubicBezTo>
                      <a:pt x="15240" y="25718"/>
                      <a:pt x="37147" y="19050"/>
                      <a:pt x="58103" y="0"/>
                    </a:cubicBezTo>
                  </a:path>
                </a:pathLst>
              </a:custGeom>
              <a:noFill/>
              <a:ln w="9525" cap="flat">
                <a:solidFill>
                  <a:srgbClr val="686763"/>
                </a:solidFill>
                <a:prstDash val="solid"/>
                <a:miter/>
              </a:ln>
            </p:spPr>
            <p:txBody>
              <a:bodyPr rtlCol="0" anchor="ctr"/>
              <a:lstStyle/>
              <a:p>
                <a:endParaRPr lang="zh-CN" altLang="en-US"/>
              </a:p>
            </p:txBody>
          </p:sp>
          <p:sp>
            <p:nvSpPr>
              <p:cNvPr id="150" name="任意多边形: 形状 149">
                <a:extLst>
                  <a:ext uri="{FF2B5EF4-FFF2-40B4-BE49-F238E27FC236}">
                    <a16:creationId xmlns:a16="http://schemas.microsoft.com/office/drawing/2014/main" id="{06CE8728-AD4D-5E5E-5580-C660B9382281}"/>
                  </a:ext>
                </a:extLst>
              </p:cNvPr>
              <p:cNvSpPr/>
              <p:nvPr/>
            </p:nvSpPr>
            <p:spPr>
              <a:xfrm>
                <a:off x="9542295" y="3944714"/>
                <a:ext cx="24765" cy="24765"/>
              </a:xfrm>
              <a:custGeom>
                <a:avLst/>
                <a:gdLst>
                  <a:gd name="connsiteX0" fmla="*/ 24765 w 24765"/>
                  <a:gd name="connsiteY0" fmla="*/ 12382 h 24765"/>
                  <a:gd name="connsiteX1" fmla="*/ 12382 w 24765"/>
                  <a:gd name="connsiteY1" fmla="*/ 24765 h 24765"/>
                  <a:gd name="connsiteX2" fmla="*/ 0 w 24765"/>
                  <a:gd name="connsiteY2" fmla="*/ 12382 h 24765"/>
                  <a:gd name="connsiteX3" fmla="*/ 12382 w 24765"/>
                  <a:gd name="connsiteY3" fmla="*/ 0 h 24765"/>
                  <a:gd name="connsiteX4" fmla="*/ 24765 w 24765"/>
                  <a:gd name="connsiteY4" fmla="*/ 12382 h 247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765" h="24765">
                    <a:moveTo>
                      <a:pt x="24765" y="12382"/>
                    </a:moveTo>
                    <a:cubicBezTo>
                      <a:pt x="24765" y="19221"/>
                      <a:pt x="19221" y="24765"/>
                      <a:pt x="12382" y="24765"/>
                    </a:cubicBezTo>
                    <a:cubicBezTo>
                      <a:pt x="5544" y="24765"/>
                      <a:pt x="0" y="19221"/>
                      <a:pt x="0" y="12382"/>
                    </a:cubicBezTo>
                    <a:cubicBezTo>
                      <a:pt x="0" y="5544"/>
                      <a:pt x="5544" y="0"/>
                      <a:pt x="12382" y="0"/>
                    </a:cubicBezTo>
                    <a:cubicBezTo>
                      <a:pt x="19221" y="0"/>
                      <a:pt x="24765" y="5544"/>
                      <a:pt x="24765" y="12382"/>
                    </a:cubicBezTo>
                    <a:close/>
                  </a:path>
                </a:pathLst>
              </a:custGeom>
              <a:solidFill>
                <a:srgbClr val="F7EDE1"/>
              </a:solidFill>
              <a:ln w="9525" cap="flat">
                <a:noFill/>
                <a:prstDash val="solid"/>
                <a:miter/>
              </a:ln>
            </p:spPr>
            <p:txBody>
              <a:bodyPr rtlCol="0" anchor="ctr"/>
              <a:lstStyle/>
              <a:p>
                <a:endParaRPr lang="zh-CN" altLang="en-US"/>
              </a:p>
            </p:txBody>
          </p:sp>
          <p:grpSp>
            <p:nvGrpSpPr>
              <p:cNvPr id="151" name="图形 206">
                <a:extLst>
                  <a:ext uri="{FF2B5EF4-FFF2-40B4-BE49-F238E27FC236}">
                    <a16:creationId xmlns:a16="http://schemas.microsoft.com/office/drawing/2014/main" id="{3179D38B-BCF3-6766-BDC6-3C4199208D18}"/>
                  </a:ext>
                </a:extLst>
              </p:cNvPr>
              <p:cNvGrpSpPr/>
              <p:nvPr/>
            </p:nvGrpSpPr>
            <p:grpSpPr>
              <a:xfrm>
                <a:off x="10342395" y="4611464"/>
                <a:ext cx="435292" cy="64770"/>
                <a:chOff x="6258877" y="3961447"/>
                <a:chExt cx="435292" cy="64770"/>
              </a:xfrm>
              <a:solidFill>
                <a:srgbClr val="686763"/>
              </a:solidFill>
            </p:grpSpPr>
            <p:sp>
              <p:nvSpPr>
                <p:cNvPr id="206" name="任意多边形: 形状 205">
                  <a:extLst>
                    <a:ext uri="{FF2B5EF4-FFF2-40B4-BE49-F238E27FC236}">
                      <a16:creationId xmlns:a16="http://schemas.microsoft.com/office/drawing/2014/main" id="{D19A79CF-8258-A1EE-5C58-98CD28FD72CF}"/>
                    </a:ext>
                  </a:extLst>
                </p:cNvPr>
                <p:cNvSpPr/>
                <p:nvPr/>
              </p:nvSpPr>
              <p:spPr>
                <a:xfrm>
                  <a:off x="6489382" y="4012882"/>
                  <a:ext cx="952" cy="2857"/>
                </a:xfrm>
                <a:custGeom>
                  <a:avLst/>
                  <a:gdLst>
                    <a:gd name="connsiteX0" fmla="*/ 0 w 952"/>
                    <a:gd name="connsiteY0" fmla="*/ 2858 h 2857"/>
                    <a:gd name="connsiteX1" fmla="*/ 953 w 952"/>
                    <a:gd name="connsiteY1" fmla="*/ 0 h 2857"/>
                    <a:gd name="connsiteX2" fmla="*/ 0 w 952"/>
                    <a:gd name="connsiteY2" fmla="*/ 2858 h 2857"/>
                  </a:gdLst>
                  <a:ahLst/>
                  <a:cxnLst>
                    <a:cxn ang="0">
                      <a:pos x="connsiteX0" y="connsiteY0"/>
                    </a:cxn>
                    <a:cxn ang="0">
                      <a:pos x="connsiteX1" y="connsiteY1"/>
                    </a:cxn>
                    <a:cxn ang="0">
                      <a:pos x="connsiteX2" y="connsiteY2"/>
                    </a:cxn>
                  </a:cxnLst>
                  <a:rect l="l" t="t" r="r" b="b"/>
                  <a:pathLst>
                    <a:path w="952" h="2857">
                      <a:moveTo>
                        <a:pt x="0" y="2858"/>
                      </a:moveTo>
                      <a:cubicBezTo>
                        <a:pt x="0" y="1905"/>
                        <a:pt x="953" y="952"/>
                        <a:pt x="953" y="0"/>
                      </a:cubicBezTo>
                      <a:cubicBezTo>
                        <a:pt x="953" y="0"/>
                        <a:pt x="0" y="952"/>
                        <a:pt x="0" y="2858"/>
                      </a:cubicBezTo>
                      <a:close/>
                    </a:path>
                  </a:pathLst>
                </a:custGeom>
                <a:grpFill/>
                <a:ln w="9525" cap="flat">
                  <a:noFill/>
                  <a:prstDash val="solid"/>
                  <a:miter/>
                </a:ln>
              </p:spPr>
              <p:txBody>
                <a:bodyPr rtlCol="0" anchor="ctr"/>
                <a:lstStyle/>
                <a:p>
                  <a:endParaRPr lang="zh-CN" altLang="en-US"/>
                </a:p>
              </p:txBody>
            </p:sp>
            <p:sp>
              <p:nvSpPr>
                <p:cNvPr id="207" name="任意多边形: 形状 206">
                  <a:extLst>
                    <a:ext uri="{FF2B5EF4-FFF2-40B4-BE49-F238E27FC236}">
                      <a16:creationId xmlns:a16="http://schemas.microsoft.com/office/drawing/2014/main" id="{BB47F4D0-7AF8-1B62-2F69-2E963F4CDF59}"/>
                    </a:ext>
                  </a:extLst>
                </p:cNvPr>
                <p:cNvSpPr/>
                <p:nvPr/>
              </p:nvSpPr>
              <p:spPr>
                <a:xfrm>
                  <a:off x="6400800" y="4011929"/>
                  <a:ext cx="9525" cy="714"/>
                </a:xfrm>
                <a:custGeom>
                  <a:avLst/>
                  <a:gdLst>
                    <a:gd name="connsiteX0" fmla="*/ 0 w 9525"/>
                    <a:gd name="connsiteY0" fmla="*/ 0 h 714"/>
                    <a:gd name="connsiteX1" fmla="*/ 0 w 9525"/>
                    <a:gd name="connsiteY1" fmla="*/ 0 h 714"/>
                    <a:gd name="connsiteX2" fmla="*/ 0 w 9525"/>
                    <a:gd name="connsiteY2" fmla="*/ 0 h 714"/>
                    <a:gd name="connsiteX3" fmla="*/ 0 w 9525"/>
                    <a:gd name="connsiteY3" fmla="*/ 0 h 714"/>
                  </a:gdLst>
                  <a:ahLst/>
                  <a:cxnLst>
                    <a:cxn ang="0">
                      <a:pos x="connsiteX0" y="connsiteY0"/>
                    </a:cxn>
                    <a:cxn ang="0">
                      <a:pos x="connsiteX1" y="connsiteY1"/>
                    </a:cxn>
                    <a:cxn ang="0">
                      <a:pos x="connsiteX2" y="connsiteY2"/>
                    </a:cxn>
                    <a:cxn ang="0">
                      <a:pos x="connsiteX3" y="connsiteY3"/>
                    </a:cxn>
                  </a:cxnLst>
                  <a:rect l="l" t="t" r="r" b="b"/>
                  <a:pathLst>
                    <a:path w="9525" h="714">
                      <a:moveTo>
                        <a:pt x="0" y="0"/>
                      </a:moveTo>
                      <a:cubicBezTo>
                        <a:pt x="0" y="953"/>
                        <a:pt x="0" y="953"/>
                        <a:pt x="0" y="0"/>
                      </a:cubicBezTo>
                      <a:lnTo>
                        <a:pt x="0" y="0"/>
                      </a:lnTo>
                      <a:lnTo>
                        <a:pt x="0" y="0"/>
                      </a:lnTo>
                      <a:close/>
                    </a:path>
                  </a:pathLst>
                </a:custGeom>
                <a:grpFill/>
                <a:ln w="9525" cap="flat">
                  <a:noFill/>
                  <a:prstDash val="solid"/>
                  <a:miter/>
                </a:ln>
              </p:spPr>
              <p:txBody>
                <a:bodyPr rtlCol="0" anchor="ctr"/>
                <a:lstStyle/>
                <a:p>
                  <a:endParaRPr lang="zh-CN" altLang="en-US"/>
                </a:p>
              </p:txBody>
            </p:sp>
            <p:sp>
              <p:nvSpPr>
                <p:cNvPr id="208" name="任意多边形: 形状 207">
                  <a:extLst>
                    <a:ext uri="{FF2B5EF4-FFF2-40B4-BE49-F238E27FC236}">
                      <a16:creationId xmlns:a16="http://schemas.microsoft.com/office/drawing/2014/main" id="{3E3A6643-C5A0-4A40-6E4D-A8CD965D6186}"/>
                    </a:ext>
                  </a:extLst>
                </p:cNvPr>
                <p:cNvSpPr/>
                <p:nvPr/>
              </p:nvSpPr>
              <p:spPr>
                <a:xfrm>
                  <a:off x="6399847" y="4012882"/>
                  <a:ext cx="952" cy="2857"/>
                </a:xfrm>
                <a:custGeom>
                  <a:avLst/>
                  <a:gdLst>
                    <a:gd name="connsiteX0" fmla="*/ 953 w 952"/>
                    <a:gd name="connsiteY0" fmla="*/ 0 h 2857"/>
                    <a:gd name="connsiteX1" fmla="*/ 0 w 952"/>
                    <a:gd name="connsiteY1" fmla="*/ 2858 h 2857"/>
                    <a:gd name="connsiteX2" fmla="*/ 953 w 952"/>
                    <a:gd name="connsiteY2" fmla="*/ 0 h 2857"/>
                  </a:gdLst>
                  <a:ahLst/>
                  <a:cxnLst>
                    <a:cxn ang="0">
                      <a:pos x="connsiteX0" y="connsiteY0"/>
                    </a:cxn>
                    <a:cxn ang="0">
                      <a:pos x="connsiteX1" y="connsiteY1"/>
                    </a:cxn>
                    <a:cxn ang="0">
                      <a:pos x="connsiteX2" y="connsiteY2"/>
                    </a:cxn>
                  </a:cxnLst>
                  <a:rect l="l" t="t" r="r" b="b"/>
                  <a:pathLst>
                    <a:path w="952" h="2857">
                      <a:moveTo>
                        <a:pt x="953" y="0"/>
                      </a:moveTo>
                      <a:lnTo>
                        <a:pt x="0" y="2858"/>
                      </a:lnTo>
                      <a:cubicBezTo>
                        <a:pt x="953" y="1905"/>
                        <a:pt x="953" y="952"/>
                        <a:pt x="953" y="0"/>
                      </a:cubicBezTo>
                      <a:close/>
                    </a:path>
                  </a:pathLst>
                </a:custGeom>
                <a:grpFill/>
                <a:ln w="9525" cap="flat">
                  <a:noFill/>
                  <a:prstDash val="solid"/>
                  <a:miter/>
                </a:ln>
              </p:spPr>
              <p:txBody>
                <a:bodyPr rtlCol="0" anchor="ctr"/>
                <a:lstStyle/>
                <a:p>
                  <a:endParaRPr lang="zh-CN" altLang="en-US"/>
                </a:p>
              </p:txBody>
            </p:sp>
            <p:sp>
              <p:nvSpPr>
                <p:cNvPr id="209" name="任意多边形: 形状 208">
                  <a:extLst>
                    <a:ext uri="{FF2B5EF4-FFF2-40B4-BE49-F238E27FC236}">
                      <a16:creationId xmlns:a16="http://schemas.microsoft.com/office/drawing/2014/main" id="{BF350011-8D04-BF3B-2CB4-00B24FBD09F5}"/>
                    </a:ext>
                  </a:extLst>
                </p:cNvPr>
                <p:cNvSpPr/>
                <p:nvPr/>
              </p:nvSpPr>
              <p:spPr>
                <a:xfrm>
                  <a:off x="6496050" y="3990975"/>
                  <a:ext cx="1905" cy="3809"/>
                </a:xfrm>
                <a:custGeom>
                  <a:avLst/>
                  <a:gdLst>
                    <a:gd name="connsiteX0" fmla="*/ 0 w 1905"/>
                    <a:gd name="connsiteY0" fmla="*/ 3810 h 3809"/>
                    <a:gd name="connsiteX1" fmla="*/ 1905 w 1905"/>
                    <a:gd name="connsiteY1" fmla="*/ 0 h 3809"/>
                    <a:gd name="connsiteX2" fmla="*/ 0 w 1905"/>
                    <a:gd name="connsiteY2" fmla="*/ 3810 h 3809"/>
                  </a:gdLst>
                  <a:ahLst/>
                  <a:cxnLst>
                    <a:cxn ang="0">
                      <a:pos x="connsiteX0" y="connsiteY0"/>
                    </a:cxn>
                    <a:cxn ang="0">
                      <a:pos x="connsiteX1" y="connsiteY1"/>
                    </a:cxn>
                    <a:cxn ang="0">
                      <a:pos x="connsiteX2" y="connsiteY2"/>
                    </a:cxn>
                  </a:cxnLst>
                  <a:rect l="l" t="t" r="r" b="b"/>
                  <a:pathLst>
                    <a:path w="1905" h="3809">
                      <a:moveTo>
                        <a:pt x="0" y="3810"/>
                      </a:moveTo>
                      <a:cubicBezTo>
                        <a:pt x="953" y="2858"/>
                        <a:pt x="1905" y="1905"/>
                        <a:pt x="1905" y="0"/>
                      </a:cubicBezTo>
                      <a:lnTo>
                        <a:pt x="0" y="3810"/>
                      </a:lnTo>
                      <a:close/>
                    </a:path>
                  </a:pathLst>
                </a:custGeom>
                <a:grpFill/>
                <a:ln w="9525" cap="flat">
                  <a:noFill/>
                  <a:prstDash val="solid"/>
                  <a:miter/>
                </a:ln>
              </p:spPr>
              <p:txBody>
                <a:bodyPr rtlCol="0" anchor="ctr"/>
                <a:lstStyle/>
                <a:p>
                  <a:endParaRPr lang="zh-CN" altLang="en-US"/>
                </a:p>
              </p:txBody>
            </p:sp>
            <p:sp>
              <p:nvSpPr>
                <p:cNvPr id="210" name="任意多边形: 形状 209">
                  <a:extLst>
                    <a:ext uri="{FF2B5EF4-FFF2-40B4-BE49-F238E27FC236}">
                      <a16:creationId xmlns:a16="http://schemas.microsoft.com/office/drawing/2014/main" id="{CB8ABE03-6D1B-D016-F5D4-A98E3C3C5FB7}"/>
                    </a:ext>
                  </a:extLst>
                </p:cNvPr>
                <p:cNvSpPr/>
                <p:nvPr/>
              </p:nvSpPr>
              <p:spPr>
                <a:xfrm>
                  <a:off x="6486525" y="3980497"/>
                  <a:ext cx="952" cy="1905"/>
                </a:xfrm>
                <a:custGeom>
                  <a:avLst/>
                  <a:gdLst>
                    <a:gd name="connsiteX0" fmla="*/ 953 w 952"/>
                    <a:gd name="connsiteY0" fmla="*/ 1905 h 1905"/>
                    <a:gd name="connsiteX1" fmla="*/ 0 w 952"/>
                    <a:gd name="connsiteY1" fmla="*/ 0 h 1905"/>
                    <a:gd name="connsiteX2" fmla="*/ 953 w 952"/>
                    <a:gd name="connsiteY2" fmla="*/ 1905 h 1905"/>
                  </a:gdLst>
                  <a:ahLst/>
                  <a:cxnLst>
                    <a:cxn ang="0">
                      <a:pos x="connsiteX0" y="connsiteY0"/>
                    </a:cxn>
                    <a:cxn ang="0">
                      <a:pos x="connsiteX1" y="connsiteY1"/>
                    </a:cxn>
                    <a:cxn ang="0">
                      <a:pos x="connsiteX2" y="connsiteY2"/>
                    </a:cxn>
                  </a:cxnLst>
                  <a:rect l="l" t="t" r="r" b="b"/>
                  <a:pathLst>
                    <a:path w="952" h="1905">
                      <a:moveTo>
                        <a:pt x="953" y="1905"/>
                      </a:moveTo>
                      <a:cubicBezTo>
                        <a:pt x="953" y="953"/>
                        <a:pt x="953" y="953"/>
                        <a:pt x="0" y="0"/>
                      </a:cubicBezTo>
                      <a:cubicBezTo>
                        <a:pt x="0" y="953"/>
                        <a:pt x="0" y="1905"/>
                        <a:pt x="953" y="1905"/>
                      </a:cubicBezTo>
                      <a:close/>
                    </a:path>
                  </a:pathLst>
                </a:custGeom>
                <a:grpFill/>
                <a:ln w="9525" cap="flat">
                  <a:noFill/>
                  <a:prstDash val="solid"/>
                  <a:miter/>
                </a:ln>
              </p:spPr>
              <p:txBody>
                <a:bodyPr rtlCol="0" anchor="ctr"/>
                <a:lstStyle/>
                <a:p>
                  <a:endParaRPr lang="zh-CN" altLang="en-US"/>
                </a:p>
              </p:txBody>
            </p:sp>
            <p:sp>
              <p:nvSpPr>
                <p:cNvPr id="211" name="任意多边形: 形状 210">
                  <a:extLst>
                    <a:ext uri="{FF2B5EF4-FFF2-40B4-BE49-F238E27FC236}">
                      <a16:creationId xmlns:a16="http://schemas.microsoft.com/office/drawing/2014/main" id="{F2F39331-DE15-0562-524A-D584E0624C1C}"/>
                    </a:ext>
                  </a:extLst>
                </p:cNvPr>
                <p:cNvSpPr/>
                <p:nvPr/>
              </p:nvSpPr>
              <p:spPr>
                <a:xfrm>
                  <a:off x="6571297" y="4017645"/>
                  <a:ext cx="9525" cy="952"/>
                </a:xfrm>
                <a:custGeom>
                  <a:avLst/>
                  <a:gdLst>
                    <a:gd name="connsiteX0" fmla="*/ 0 w 9525"/>
                    <a:gd name="connsiteY0" fmla="*/ 0 h 952"/>
                    <a:gd name="connsiteX1" fmla="*/ 0 w 9525"/>
                    <a:gd name="connsiteY1" fmla="*/ 952 h 952"/>
                    <a:gd name="connsiteX2" fmla="*/ 0 w 9525"/>
                    <a:gd name="connsiteY2" fmla="*/ 0 h 952"/>
                  </a:gdLst>
                  <a:ahLst/>
                  <a:cxnLst>
                    <a:cxn ang="0">
                      <a:pos x="connsiteX0" y="connsiteY0"/>
                    </a:cxn>
                    <a:cxn ang="0">
                      <a:pos x="connsiteX1" y="connsiteY1"/>
                    </a:cxn>
                    <a:cxn ang="0">
                      <a:pos x="connsiteX2" y="connsiteY2"/>
                    </a:cxn>
                  </a:cxnLst>
                  <a:rect l="l" t="t" r="r" b="b"/>
                  <a:pathLst>
                    <a:path w="9525" h="952">
                      <a:moveTo>
                        <a:pt x="0" y="0"/>
                      </a:moveTo>
                      <a:cubicBezTo>
                        <a:pt x="0" y="0"/>
                        <a:pt x="0" y="952"/>
                        <a:pt x="0" y="952"/>
                      </a:cubicBezTo>
                      <a:cubicBezTo>
                        <a:pt x="0" y="952"/>
                        <a:pt x="0" y="0"/>
                        <a:pt x="0" y="0"/>
                      </a:cubicBezTo>
                      <a:close/>
                    </a:path>
                  </a:pathLst>
                </a:custGeom>
                <a:grpFill/>
                <a:ln w="9525" cap="flat">
                  <a:noFill/>
                  <a:prstDash val="solid"/>
                  <a:miter/>
                </a:ln>
              </p:spPr>
              <p:txBody>
                <a:bodyPr rtlCol="0" anchor="ctr"/>
                <a:lstStyle/>
                <a:p>
                  <a:endParaRPr lang="zh-CN" altLang="en-US"/>
                </a:p>
              </p:txBody>
            </p:sp>
            <p:sp>
              <p:nvSpPr>
                <p:cNvPr id="212" name="任意多边形: 形状 211">
                  <a:extLst>
                    <a:ext uri="{FF2B5EF4-FFF2-40B4-BE49-F238E27FC236}">
                      <a16:creationId xmlns:a16="http://schemas.microsoft.com/office/drawing/2014/main" id="{BBFEC656-17AC-0C83-51C3-A8118F6D938D}"/>
                    </a:ext>
                  </a:extLst>
                </p:cNvPr>
                <p:cNvSpPr/>
                <p:nvPr/>
              </p:nvSpPr>
              <p:spPr>
                <a:xfrm>
                  <a:off x="6577012" y="4010582"/>
                  <a:ext cx="952" cy="1346"/>
                </a:xfrm>
                <a:custGeom>
                  <a:avLst/>
                  <a:gdLst>
                    <a:gd name="connsiteX0" fmla="*/ 0 w 952"/>
                    <a:gd name="connsiteY0" fmla="*/ 1347 h 1346"/>
                    <a:gd name="connsiteX1" fmla="*/ 953 w 952"/>
                    <a:gd name="connsiteY1" fmla="*/ 1347 h 1346"/>
                    <a:gd name="connsiteX2" fmla="*/ 953 w 952"/>
                    <a:gd name="connsiteY2" fmla="*/ 395 h 1346"/>
                    <a:gd name="connsiteX3" fmla="*/ 0 w 952"/>
                    <a:gd name="connsiteY3" fmla="*/ 1347 h 1346"/>
                  </a:gdLst>
                  <a:ahLst/>
                  <a:cxnLst>
                    <a:cxn ang="0">
                      <a:pos x="connsiteX0" y="connsiteY0"/>
                    </a:cxn>
                    <a:cxn ang="0">
                      <a:pos x="connsiteX1" y="connsiteY1"/>
                    </a:cxn>
                    <a:cxn ang="0">
                      <a:pos x="connsiteX2" y="connsiteY2"/>
                    </a:cxn>
                    <a:cxn ang="0">
                      <a:pos x="connsiteX3" y="connsiteY3"/>
                    </a:cxn>
                  </a:cxnLst>
                  <a:rect l="l" t="t" r="r" b="b"/>
                  <a:pathLst>
                    <a:path w="952" h="1346">
                      <a:moveTo>
                        <a:pt x="0" y="1347"/>
                      </a:moveTo>
                      <a:cubicBezTo>
                        <a:pt x="953" y="1347"/>
                        <a:pt x="953" y="1347"/>
                        <a:pt x="953" y="1347"/>
                      </a:cubicBezTo>
                      <a:lnTo>
                        <a:pt x="953" y="395"/>
                      </a:lnTo>
                      <a:cubicBezTo>
                        <a:pt x="953" y="-558"/>
                        <a:pt x="0" y="395"/>
                        <a:pt x="0" y="1347"/>
                      </a:cubicBezTo>
                      <a:close/>
                    </a:path>
                  </a:pathLst>
                </a:custGeom>
                <a:grpFill/>
                <a:ln w="9525" cap="flat">
                  <a:noFill/>
                  <a:prstDash val="solid"/>
                  <a:miter/>
                </a:ln>
              </p:spPr>
              <p:txBody>
                <a:bodyPr rtlCol="0" anchor="ctr"/>
                <a:lstStyle/>
                <a:p>
                  <a:endParaRPr lang="zh-CN" altLang="en-US"/>
                </a:p>
              </p:txBody>
            </p:sp>
            <p:sp>
              <p:nvSpPr>
                <p:cNvPr id="213" name="任意多边形: 形状 212">
                  <a:extLst>
                    <a:ext uri="{FF2B5EF4-FFF2-40B4-BE49-F238E27FC236}">
                      <a16:creationId xmlns:a16="http://schemas.microsoft.com/office/drawing/2014/main" id="{A8FD09F3-C6F5-069C-4C3F-B01035A09F39}"/>
                    </a:ext>
                  </a:extLst>
                </p:cNvPr>
                <p:cNvSpPr/>
                <p:nvPr/>
              </p:nvSpPr>
              <p:spPr>
                <a:xfrm>
                  <a:off x="6574155" y="4007405"/>
                  <a:ext cx="952" cy="714"/>
                </a:xfrm>
                <a:custGeom>
                  <a:avLst/>
                  <a:gdLst>
                    <a:gd name="connsiteX0" fmla="*/ 0 w 952"/>
                    <a:gd name="connsiteY0" fmla="*/ 714 h 714"/>
                    <a:gd name="connsiteX1" fmla="*/ 952 w 952"/>
                    <a:gd name="connsiteY1" fmla="*/ 714 h 714"/>
                    <a:gd name="connsiteX2" fmla="*/ 0 w 952"/>
                    <a:gd name="connsiteY2" fmla="*/ 714 h 714"/>
                  </a:gdLst>
                  <a:ahLst/>
                  <a:cxnLst>
                    <a:cxn ang="0">
                      <a:pos x="connsiteX0" y="connsiteY0"/>
                    </a:cxn>
                    <a:cxn ang="0">
                      <a:pos x="connsiteX1" y="connsiteY1"/>
                    </a:cxn>
                    <a:cxn ang="0">
                      <a:pos x="connsiteX2" y="connsiteY2"/>
                    </a:cxn>
                  </a:cxnLst>
                  <a:rect l="l" t="t" r="r" b="b"/>
                  <a:pathLst>
                    <a:path w="952" h="714">
                      <a:moveTo>
                        <a:pt x="0" y="714"/>
                      </a:moveTo>
                      <a:lnTo>
                        <a:pt x="952" y="714"/>
                      </a:lnTo>
                      <a:cubicBezTo>
                        <a:pt x="0" y="-238"/>
                        <a:pt x="0" y="-238"/>
                        <a:pt x="0" y="714"/>
                      </a:cubicBezTo>
                      <a:close/>
                    </a:path>
                  </a:pathLst>
                </a:custGeom>
                <a:grpFill/>
                <a:ln w="9525" cap="flat">
                  <a:noFill/>
                  <a:prstDash val="solid"/>
                  <a:miter/>
                </a:ln>
              </p:spPr>
              <p:txBody>
                <a:bodyPr rtlCol="0" anchor="ctr"/>
                <a:lstStyle/>
                <a:p>
                  <a:endParaRPr lang="zh-CN" altLang="en-US"/>
                </a:p>
              </p:txBody>
            </p:sp>
            <p:sp>
              <p:nvSpPr>
                <p:cNvPr id="214" name="任意多边形: 形状 213">
                  <a:extLst>
                    <a:ext uri="{FF2B5EF4-FFF2-40B4-BE49-F238E27FC236}">
                      <a16:creationId xmlns:a16="http://schemas.microsoft.com/office/drawing/2014/main" id="{EFA41434-9FA9-5687-7811-BDF3126B7B69}"/>
                    </a:ext>
                  </a:extLst>
                </p:cNvPr>
                <p:cNvSpPr/>
                <p:nvPr/>
              </p:nvSpPr>
              <p:spPr>
                <a:xfrm>
                  <a:off x="6609397" y="3964304"/>
                  <a:ext cx="9525" cy="2857"/>
                </a:xfrm>
                <a:custGeom>
                  <a:avLst/>
                  <a:gdLst>
                    <a:gd name="connsiteX0" fmla="*/ 0 w 9525"/>
                    <a:gd name="connsiteY0" fmla="*/ 2858 h 2857"/>
                    <a:gd name="connsiteX1" fmla="*/ 0 w 9525"/>
                    <a:gd name="connsiteY1" fmla="*/ 0 h 2857"/>
                    <a:gd name="connsiteX2" fmla="*/ 0 w 9525"/>
                    <a:gd name="connsiteY2" fmla="*/ 2858 h 2857"/>
                  </a:gdLst>
                  <a:ahLst/>
                  <a:cxnLst>
                    <a:cxn ang="0">
                      <a:pos x="connsiteX0" y="connsiteY0"/>
                    </a:cxn>
                    <a:cxn ang="0">
                      <a:pos x="connsiteX1" y="connsiteY1"/>
                    </a:cxn>
                    <a:cxn ang="0">
                      <a:pos x="connsiteX2" y="connsiteY2"/>
                    </a:cxn>
                  </a:cxnLst>
                  <a:rect l="l" t="t" r="r" b="b"/>
                  <a:pathLst>
                    <a:path w="9525" h="2857">
                      <a:moveTo>
                        <a:pt x="0" y="2858"/>
                      </a:moveTo>
                      <a:lnTo>
                        <a:pt x="0" y="0"/>
                      </a:lnTo>
                      <a:cubicBezTo>
                        <a:pt x="0" y="953"/>
                        <a:pt x="0" y="1905"/>
                        <a:pt x="0" y="2858"/>
                      </a:cubicBezTo>
                      <a:close/>
                    </a:path>
                  </a:pathLst>
                </a:custGeom>
                <a:grpFill/>
                <a:ln w="9525" cap="flat">
                  <a:noFill/>
                  <a:prstDash val="solid"/>
                  <a:miter/>
                </a:ln>
              </p:spPr>
              <p:txBody>
                <a:bodyPr rtlCol="0" anchor="ctr"/>
                <a:lstStyle/>
                <a:p>
                  <a:endParaRPr lang="zh-CN" altLang="en-US"/>
                </a:p>
              </p:txBody>
            </p:sp>
            <p:sp>
              <p:nvSpPr>
                <p:cNvPr id="215" name="任意多边形: 形状 214">
                  <a:extLst>
                    <a:ext uri="{FF2B5EF4-FFF2-40B4-BE49-F238E27FC236}">
                      <a16:creationId xmlns:a16="http://schemas.microsoft.com/office/drawing/2014/main" id="{DED41860-87C9-AAA6-A07E-A42DC13AA2A1}"/>
                    </a:ext>
                  </a:extLst>
                </p:cNvPr>
                <p:cNvSpPr/>
                <p:nvPr/>
              </p:nvSpPr>
              <p:spPr>
                <a:xfrm>
                  <a:off x="6569950" y="4018597"/>
                  <a:ext cx="1346" cy="2857"/>
                </a:xfrm>
                <a:custGeom>
                  <a:avLst/>
                  <a:gdLst>
                    <a:gd name="connsiteX0" fmla="*/ 394 w 1346"/>
                    <a:gd name="connsiteY0" fmla="*/ 2858 h 2857"/>
                    <a:gd name="connsiteX1" fmla="*/ 1347 w 1346"/>
                    <a:gd name="connsiteY1" fmla="*/ 0 h 2857"/>
                    <a:gd name="connsiteX2" fmla="*/ 394 w 1346"/>
                    <a:gd name="connsiteY2" fmla="*/ 2858 h 2857"/>
                  </a:gdLst>
                  <a:ahLst/>
                  <a:cxnLst>
                    <a:cxn ang="0">
                      <a:pos x="connsiteX0" y="connsiteY0"/>
                    </a:cxn>
                    <a:cxn ang="0">
                      <a:pos x="connsiteX1" y="connsiteY1"/>
                    </a:cxn>
                    <a:cxn ang="0">
                      <a:pos x="connsiteX2" y="connsiteY2"/>
                    </a:cxn>
                  </a:cxnLst>
                  <a:rect l="l" t="t" r="r" b="b"/>
                  <a:pathLst>
                    <a:path w="1346" h="2857">
                      <a:moveTo>
                        <a:pt x="394" y="2858"/>
                      </a:moveTo>
                      <a:cubicBezTo>
                        <a:pt x="394" y="1905"/>
                        <a:pt x="1347" y="953"/>
                        <a:pt x="1347" y="0"/>
                      </a:cubicBezTo>
                      <a:cubicBezTo>
                        <a:pt x="394" y="953"/>
                        <a:pt x="-558" y="953"/>
                        <a:pt x="394" y="2858"/>
                      </a:cubicBezTo>
                      <a:close/>
                    </a:path>
                  </a:pathLst>
                </a:custGeom>
                <a:grpFill/>
                <a:ln w="9525" cap="flat">
                  <a:noFill/>
                  <a:prstDash val="solid"/>
                  <a:miter/>
                </a:ln>
              </p:spPr>
              <p:txBody>
                <a:bodyPr rtlCol="0" anchor="ctr"/>
                <a:lstStyle/>
                <a:p>
                  <a:endParaRPr lang="zh-CN" altLang="en-US"/>
                </a:p>
              </p:txBody>
            </p:sp>
            <p:sp>
              <p:nvSpPr>
                <p:cNvPr id="216" name="任意多边形: 形状 215">
                  <a:extLst>
                    <a:ext uri="{FF2B5EF4-FFF2-40B4-BE49-F238E27FC236}">
                      <a16:creationId xmlns:a16="http://schemas.microsoft.com/office/drawing/2014/main" id="{95142185-AE51-5CF3-1648-A27FDEDA7578}"/>
                    </a:ext>
                  </a:extLst>
                </p:cNvPr>
                <p:cNvSpPr/>
                <p:nvPr/>
              </p:nvSpPr>
              <p:spPr>
                <a:xfrm>
                  <a:off x="6489382" y="4015740"/>
                  <a:ext cx="9525" cy="952"/>
                </a:xfrm>
                <a:custGeom>
                  <a:avLst/>
                  <a:gdLst>
                    <a:gd name="connsiteX0" fmla="*/ 0 w 9525"/>
                    <a:gd name="connsiteY0" fmla="*/ 952 h 952"/>
                    <a:gd name="connsiteX1" fmla="*/ 0 w 9525"/>
                    <a:gd name="connsiteY1" fmla="*/ 0 h 952"/>
                    <a:gd name="connsiteX2" fmla="*/ 0 w 9525"/>
                    <a:gd name="connsiteY2" fmla="*/ 952 h 952"/>
                  </a:gdLst>
                  <a:ahLst/>
                  <a:cxnLst>
                    <a:cxn ang="0">
                      <a:pos x="connsiteX0" y="connsiteY0"/>
                    </a:cxn>
                    <a:cxn ang="0">
                      <a:pos x="connsiteX1" y="connsiteY1"/>
                    </a:cxn>
                    <a:cxn ang="0">
                      <a:pos x="connsiteX2" y="connsiteY2"/>
                    </a:cxn>
                  </a:cxnLst>
                  <a:rect l="l" t="t" r="r" b="b"/>
                  <a:pathLst>
                    <a:path w="9525" h="952">
                      <a:moveTo>
                        <a:pt x="0" y="952"/>
                      </a:moveTo>
                      <a:cubicBezTo>
                        <a:pt x="0" y="0"/>
                        <a:pt x="0" y="0"/>
                        <a:pt x="0" y="0"/>
                      </a:cubicBezTo>
                      <a:cubicBezTo>
                        <a:pt x="0" y="952"/>
                        <a:pt x="0" y="952"/>
                        <a:pt x="0" y="952"/>
                      </a:cubicBezTo>
                      <a:close/>
                    </a:path>
                  </a:pathLst>
                </a:custGeom>
                <a:grpFill/>
                <a:ln w="9525" cap="flat">
                  <a:noFill/>
                  <a:prstDash val="solid"/>
                  <a:miter/>
                </a:ln>
              </p:spPr>
              <p:txBody>
                <a:bodyPr rtlCol="0" anchor="ctr"/>
                <a:lstStyle/>
                <a:p>
                  <a:endParaRPr lang="zh-CN" altLang="en-US"/>
                </a:p>
              </p:txBody>
            </p:sp>
            <p:sp>
              <p:nvSpPr>
                <p:cNvPr id="217" name="任意多边形: 形状 216">
                  <a:extLst>
                    <a:ext uri="{FF2B5EF4-FFF2-40B4-BE49-F238E27FC236}">
                      <a16:creationId xmlns:a16="http://schemas.microsoft.com/office/drawing/2014/main" id="{84A8AB37-2271-B3F1-0D51-3AC549D7F137}"/>
                    </a:ext>
                  </a:extLst>
                </p:cNvPr>
                <p:cNvSpPr/>
                <p:nvPr/>
              </p:nvSpPr>
              <p:spPr>
                <a:xfrm>
                  <a:off x="6502003" y="3994784"/>
                  <a:ext cx="714" cy="9525"/>
                </a:xfrm>
                <a:custGeom>
                  <a:avLst/>
                  <a:gdLst>
                    <a:gd name="connsiteX0" fmla="*/ 714 w 714"/>
                    <a:gd name="connsiteY0" fmla="*/ 0 h 9525"/>
                    <a:gd name="connsiteX1" fmla="*/ 714 w 714"/>
                    <a:gd name="connsiteY1" fmla="*/ 0 h 9525"/>
                    <a:gd name="connsiteX2" fmla="*/ 714 w 714"/>
                    <a:gd name="connsiteY2" fmla="*/ 0 h 9525"/>
                  </a:gdLst>
                  <a:ahLst/>
                  <a:cxnLst>
                    <a:cxn ang="0">
                      <a:pos x="connsiteX0" y="connsiteY0"/>
                    </a:cxn>
                    <a:cxn ang="0">
                      <a:pos x="connsiteX1" y="connsiteY1"/>
                    </a:cxn>
                    <a:cxn ang="0">
                      <a:pos x="connsiteX2" y="connsiteY2"/>
                    </a:cxn>
                  </a:cxnLst>
                  <a:rect l="l" t="t" r="r" b="b"/>
                  <a:pathLst>
                    <a:path w="714" h="9525">
                      <a:moveTo>
                        <a:pt x="714" y="0"/>
                      </a:moveTo>
                      <a:lnTo>
                        <a:pt x="714" y="0"/>
                      </a:lnTo>
                      <a:cubicBezTo>
                        <a:pt x="-238" y="0"/>
                        <a:pt x="-238" y="0"/>
                        <a:pt x="714" y="0"/>
                      </a:cubicBezTo>
                      <a:close/>
                    </a:path>
                  </a:pathLst>
                </a:custGeom>
                <a:grpFill/>
                <a:ln w="9525" cap="flat">
                  <a:noFill/>
                  <a:prstDash val="solid"/>
                  <a:miter/>
                </a:ln>
              </p:spPr>
              <p:txBody>
                <a:bodyPr rtlCol="0" anchor="ctr"/>
                <a:lstStyle/>
                <a:p>
                  <a:endParaRPr lang="zh-CN" altLang="en-US"/>
                </a:p>
              </p:txBody>
            </p:sp>
            <p:sp>
              <p:nvSpPr>
                <p:cNvPr id="218" name="任意多边形: 形状 217">
                  <a:extLst>
                    <a:ext uri="{FF2B5EF4-FFF2-40B4-BE49-F238E27FC236}">
                      <a16:creationId xmlns:a16="http://schemas.microsoft.com/office/drawing/2014/main" id="{477AFB2A-DA80-2A36-2870-800CAC3E7C4F}"/>
                    </a:ext>
                  </a:extLst>
                </p:cNvPr>
                <p:cNvSpPr/>
                <p:nvPr/>
              </p:nvSpPr>
              <p:spPr>
                <a:xfrm>
                  <a:off x="6364605" y="4013834"/>
                  <a:ext cx="2857" cy="1578"/>
                </a:xfrm>
                <a:custGeom>
                  <a:avLst/>
                  <a:gdLst>
                    <a:gd name="connsiteX0" fmla="*/ 2857 w 2857"/>
                    <a:gd name="connsiteY0" fmla="*/ 0 h 1578"/>
                    <a:gd name="connsiteX1" fmla="*/ 0 w 2857"/>
                    <a:gd name="connsiteY1" fmla="*/ 953 h 1578"/>
                    <a:gd name="connsiteX2" fmla="*/ 2857 w 2857"/>
                    <a:gd name="connsiteY2" fmla="*/ 0 h 1578"/>
                  </a:gdLst>
                  <a:ahLst/>
                  <a:cxnLst>
                    <a:cxn ang="0">
                      <a:pos x="connsiteX0" y="connsiteY0"/>
                    </a:cxn>
                    <a:cxn ang="0">
                      <a:pos x="connsiteX1" y="connsiteY1"/>
                    </a:cxn>
                    <a:cxn ang="0">
                      <a:pos x="connsiteX2" y="connsiteY2"/>
                    </a:cxn>
                  </a:cxnLst>
                  <a:rect l="l" t="t" r="r" b="b"/>
                  <a:pathLst>
                    <a:path w="2857" h="1578">
                      <a:moveTo>
                        <a:pt x="2857" y="0"/>
                      </a:moveTo>
                      <a:cubicBezTo>
                        <a:pt x="1905" y="0"/>
                        <a:pt x="952" y="953"/>
                        <a:pt x="0" y="953"/>
                      </a:cubicBezTo>
                      <a:cubicBezTo>
                        <a:pt x="1905" y="1905"/>
                        <a:pt x="2857" y="1905"/>
                        <a:pt x="2857" y="0"/>
                      </a:cubicBezTo>
                      <a:close/>
                    </a:path>
                  </a:pathLst>
                </a:custGeom>
                <a:grpFill/>
                <a:ln w="9525" cap="flat">
                  <a:noFill/>
                  <a:prstDash val="solid"/>
                  <a:miter/>
                </a:ln>
              </p:spPr>
              <p:txBody>
                <a:bodyPr rtlCol="0" anchor="ctr"/>
                <a:lstStyle/>
                <a:p>
                  <a:endParaRPr lang="zh-CN" altLang="en-US"/>
                </a:p>
              </p:txBody>
            </p:sp>
            <p:sp>
              <p:nvSpPr>
                <p:cNvPr id="219" name="任意多边形: 形状 218">
                  <a:extLst>
                    <a:ext uri="{FF2B5EF4-FFF2-40B4-BE49-F238E27FC236}">
                      <a16:creationId xmlns:a16="http://schemas.microsoft.com/office/drawing/2014/main" id="{B2CCC691-1320-8134-4668-387A8A770C29}"/>
                    </a:ext>
                  </a:extLst>
                </p:cNvPr>
                <p:cNvSpPr/>
                <p:nvPr/>
              </p:nvSpPr>
              <p:spPr>
                <a:xfrm>
                  <a:off x="6362700" y="3973683"/>
                  <a:ext cx="188594" cy="52534"/>
                </a:xfrm>
                <a:custGeom>
                  <a:avLst/>
                  <a:gdLst>
                    <a:gd name="connsiteX0" fmla="*/ 184785 w 188594"/>
                    <a:gd name="connsiteY0" fmla="*/ 39199 h 52534"/>
                    <a:gd name="connsiteX1" fmla="*/ 186690 w 188594"/>
                    <a:gd name="connsiteY1" fmla="*/ 29674 h 52534"/>
                    <a:gd name="connsiteX2" fmla="*/ 182880 w 188594"/>
                    <a:gd name="connsiteY2" fmla="*/ 28722 h 52534"/>
                    <a:gd name="connsiteX3" fmla="*/ 186690 w 188594"/>
                    <a:gd name="connsiteY3" fmla="*/ 21102 h 52534"/>
                    <a:gd name="connsiteX4" fmla="*/ 184785 w 188594"/>
                    <a:gd name="connsiteY4" fmla="*/ 23959 h 52534"/>
                    <a:gd name="connsiteX5" fmla="*/ 182880 w 188594"/>
                    <a:gd name="connsiteY5" fmla="*/ 14434 h 52534"/>
                    <a:gd name="connsiteX6" fmla="*/ 173355 w 188594"/>
                    <a:gd name="connsiteY6" fmla="*/ 12529 h 52534"/>
                    <a:gd name="connsiteX7" fmla="*/ 174307 w 188594"/>
                    <a:gd name="connsiteY7" fmla="*/ 11577 h 52534"/>
                    <a:gd name="connsiteX8" fmla="*/ 170497 w 188594"/>
                    <a:gd name="connsiteY8" fmla="*/ 6814 h 52534"/>
                    <a:gd name="connsiteX9" fmla="*/ 170497 w 188594"/>
                    <a:gd name="connsiteY9" fmla="*/ 5862 h 52534"/>
                    <a:gd name="connsiteX10" fmla="*/ 170497 w 188594"/>
                    <a:gd name="connsiteY10" fmla="*/ 7767 h 52534"/>
                    <a:gd name="connsiteX11" fmla="*/ 162878 w 188594"/>
                    <a:gd name="connsiteY11" fmla="*/ 147 h 52534"/>
                    <a:gd name="connsiteX12" fmla="*/ 152400 w 188594"/>
                    <a:gd name="connsiteY12" fmla="*/ 7767 h 52534"/>
                    <a:gd name="connsiteX13" fmla="*/ 156210 w 188594"/>
                    <a:gd name="connsiteY13" fmla="*/ 7767 h 52534"/>
                    <a:gd name="connsiteX14" fmla="*/ 156210 w 188594"/>
                    <a:gd name="connsiteY14" fmla="*/ 15387 h 52534"/>
                    <a:gd name="connsiteX15" fmla="*/ 153353 w 188594"/>
                    <a:gd name="connsiteY15" fmla="*/ 13482 h 52534"/>
                    <a:gd name="connsiteX16" fmla="*/ 159068 w 188594"/>
                    <a:gd name="connsiteY16" fmla="*/ 14434 h 52534"/>
                    <a:gd name="connsiteX17" fmla="*/ 156210 w 188594"/>
                    <a:gd name="connsiteY17" fmla="*/ 20149 h 52534"/>
                    <a:gd name="connsiteX18" fmla="*/ 165735 w 188594"/>
                    <a:gd name="connsiteY18" fmla="*/ 13482 h 52534"/>
                    <a:gd name="connsiteX19" fmla="*/ 165735 w 188594"/>
                    <a:gd name="connsiteY19" fmla="*/ 21102 h 52534"/>
                    <a:gd name="connsiteX20" fmla="*/ 170497 w 188594"/>
                    <a:gd name="connsiteY20" fmla="*/ 21102 h 52534"/>
                    <a:gd name="connsiteX21" fmla="*/ 162878 w 188594"/>
                    <a:gd name="connsiteY21" fmla="*/ 31579 h 52534"/>
                    <a:gd name="connsiteX22" fmla="*/ 150495 w 188594"/>
                    <a:gd name="connsiteY22" fmla="*/ 33484 h 52534"/>
                    <a:gd name="connsiteX23" fmla="*/ 150495 w 188594"/>
                    <a:gd name="connsiteY23" fmla="*/ 17292 h 52534"/>
                    <a:gd name="connsiteX24" fmla="*/ 144780 w 188594"/>
                    <a:gd name="connsiteY24" fmla="*/ 24912 h 52534"/>
                    <a:gd name="connsiteX25" fmla="*/ 139065 w 188594"/>
                    <a:gd name="connsiteY25" fmla="*/ 13482 h 52534"/>
                    <a:gd name="connsiteX26" fmla="*/ 140970 w 188594"/>
                    <a:gd name="connsiteY26" fmla="*/ 8719 h 52534"/>
                    <a:gd name="connsiteX27" fmla="*/ 136207 w 188594"/>
                    <a:gd name="connsiteY27" fmla="*/ 10624 h 52534"/>
                    <a:gd name="connsiteX28" fmla="*/ 139065 w 188594"/>
                    <a:gd name="connsiteY28" fmla="*/ 15387 h 52534"/>
                    <a:gd name="connsiteX29" fmla="*/ 137160 w 188594"/>
                    <a:gd name="connsiteY29" fmla="*/ 21102 h 52534"/>
                    <a:gd name="connsiteX30" fmla="*/ 138113 w 188594"/>
                    <a:gd name="connsiteY30" fmla="*/ 21102 h 52534"/>
                    <a:gd name="connsiteX31" fmla="*/ 134303 w 188594"/>
                    <a:gd name="connsiteY31" fmla="*/ 28722 h 52534"/>
                    <a:gd name="connsiteX32" fmla="*/ 130493 w 188594"/>
                    <a:gd name="connsiteY32" fmla="*/ 22054 h 52534"/>
                    <a:gd name="connsiteX33" fmla="*/ 131445 w 188594"/>
                    <a:gd name="connsiteY33" fmla="*/ 21102 h 52534"/>
                    <a:gd name="connsiteX34" fmla="*/ 125730 w 188594"/>
                    <a:gd name="connsiteY34" fmla="*/ 23959 h 52534"/>
                    <a:gd name="connsiteX35" fmla="*/ 125730 w 188594"/>
                    <a:gd name="connsiteY35" fmla="*/ 23007 h 52534"/>
                    <a:gd name="connsiteX36" fmla="*/ 121920 w 188594"/>
                    <a:gd name="connsiteY36" fmla="*/ 30627 h 52534"/>
                    <a:gd name="connsiteX37" fmla="*/ 121920 w 188594"/>
                    <a:gd name="connsiteY37" fmla="*/ 21102 h 52534"/>
                    <a:gd name="connsiteX38" fmla="*/ 126682 w 188594"/>
                    <a:gd name="connsiteY38" fmla="*/ 17292 h 52534"/>
                    <a:gd name="connsiteX39" fmla="*/ 125730 w 188594"/>
                    <a:gd name="connsiteY39" fmla="*/ 8719 h 52534"/>
                    <a:gd name="connsiteX40" fmla="*/ 121920 w 188594"/>
                    <a:gd name="connsiteY40" fmla="*/ 8719 h 52534"/>
                    <a:gd name="connsiteX41" fmla="*/ 121920 w 188594"/>
                    <a:gd name="connsiteY41" fmla="*/ 13482 h 52534"/>
                    <a:gd name="connsiteX42" fmla="*/ 117157 w 188594"/>
                    <a:gd name="connsiteY42" fmla="*/ 18244 h 52534"/>
                    <a:gd name="connsiteX43" fmla="*/ 120015 w 188594"/>
                    <a:gd name="connsiteY43" fmla="*/ 14434 h 52534"/>
                    <a:gd name="connsiteX44" fmla="*/ 119063 w 188594"/>
                    <a:gd name="connsiteY44" fmla="*/ 27769 h 52534"/>
                    <a:gd name="connsiteX45" fmla="*/ 110490 w 188594"/>
                    <a:gd name="connsiteY45" fmla="*/ 24912 h 52534"/>
                    <a:gd name="connsiteX46" fmla="*/ 111443 w 188594"/>
                    <a:gd name="connsiteY46" fmla="*/ 29674 h 52534"/>
                    <a:gd name="connsiteX47" fmla="*/ 96203 w 188594"/>
                    <a:gd name="connsiteY47" fmla="*/ 40152 h 52534"/>
                    <a:gd name="connsiteX48" fmla="*/ 100965 w 188594"/>
                    <a:gd name="connsiteY48" fmla="*/ 30627 h 52534"/>
                    <a:gd name="connsiteX49" fmla="*/ 97155 w 188594"/>
                    <a:gd name="connsiteY49" fmla="*/ 16339 h 52534"/>
                    <a:gd name="connsiteX50" fmla="*/ 94297 w 188594"/>
                    <a:gd name="connsiteY50" fmla="*/ 28722 h 52534"/>
                    <a:gd name="connsiteX51" fmla="*/ 97155 w 188594"/>
                    <a:gd name="connsiteY51" fmla="*/ 26817 h 52534"/>
                    <a:gd name="connsiteX52" fmla="*/ 80963 w 188594"/>
                    <a:gd name="connsiteY52" fmla="*/ 32532 h 52534"/>
                    <a:gd name="connsiteX53" fmla="*/ 82868 w 188594"/>
                    <a:gd name="connsiteY53" fmla="*/ 29674 h 52534"/>
                    <a:gd name="connsiteX54" fmla="*/ 79057 w 188594"/>
                    <a:gd name="connsiteY54" fmla="*/ 33484 h 52534"/>
                    <a:gd name="connsiteX55" fmla="*/ 74295 w 188594"/>
                    <a:gd name="connsiteY55" fmla="*/ 23007 h 52534"/>
                    <a:gd name="connsiteX56" fmla="*/ 73343 w 188594"/>
                    <a:gd name="connsiteY56" fmla="*/ 29674 h 52534"/>
                    <a:gd name="connsiteX57" fmla="*/ 72390 w 188594"/>
                    <a:gd name="connsiteY57" fmla="*/ 27769 h 52534"/>
                    <a:gd name="connsiteX58" fmla="*/ 69532 w 188594"/>
                    <a:gd name="connsiteY58" fmla="*/ 36342 h 52534"/>
                    <a:gd name="connsiteX59" fmla="*/ 61913 w 188594"/>
                    <a:gd name="connsiteY59" fmla="*/ 23007 h 52534"/>
                    <a:gd name="connsiteX60" fmla="*/ 56197 w 188594"/>
                    <a:gd name="connsiteY60" fmla="*/ 42057 h 52534"/>
                    <a:gd name="connsiteX61" fmla="*/ 57150 w 188594"/>
                    <a:gd name="connsiteY61" fmla="*/ 33484 h 52534"/>
                    <a:gd name="connsiteX62" fmla="*/ 53340 w 188594"/>
                    <a:gd name="connsiteY62" fmla="*/ 34437 h 52534"/>
                    <a:gd name="connsiteX63" fmla="*/ 57150 w 188594"/>
                    <a:gd name="connsiteY63" fmla="*/ 21102 h 52534"/>
                    <a:gd name="connsiteX64" fmla="*/ 48578 w 188594"/>
                    <a:gd name="connsiteY64" fmla="*/ 30627 h 52534"/>
                    <a:gd name="connsiteX65" fmla="*/ 48578 w 188594"/>
                    <a:gd name="connsiteY65" fmla="*/ 31579 h 52534"/>
                    <a:gd name="connsiteX66" fmla="*/ 40005 w 188594"/>
                    <a:gd name="connsiteY66" fmla="*/ 35389 h 52534"/>
                    <a:gd name="connsiteX67" fmla="*/ 45720 w 188594"/>
                    <a:gd name="connsiteY67" fmla="*/ 29674 h 52534"/>
                    <a:gd name="connsiteX68" fmla="*/ 33338 w 188594"/>
                    <a:gd name="connsiteY68" fmla="*/ 38247 h 52534"/>
                    <a:gd name="connsiteX69" fmla="*/ 30480 w 188594"/>
                    <a:gd name="connsiteY69" fmla="*/ 29674 h 52534"/>
                    <a:gd name="connsiteX70" fmla="*/ 22860 w 188594"/>
                    <a:gd name="connsiteY70" fmla="*/ 39199 h 52534"/>
                    <a:gd name="connsiteX71" fmla="*/ 22860 w 188594"/>
                    <a:gd name="connsiteY71" fmla="*/ 32532 h 52534"/>
                    <a:gd name="connsiteX72" fmla="*/ 6668 w 188594"/>
                    <a:gd name="connsiteY72" fmla="*/ 32532 h 52534"/>
                    <a:gd name="connsiteX73" fmla="*/ 6668 w 188594"/>
                    <a:gd name="connsiteY73" fmla="*/ 40152 h 52534"/>
                    <a:gd name="connsiteX74" fmla="*/ 2857 w 188594"/>
                    <a:gd name="connsiteY74" fmla="*/ 32532 h 52534"/>
                    <a:gd name="connsiteX75" fmla="*/ 5715 w 188594"/>
                    <a:gd name="connsiteY75" fmla="*/ 29674 h 52534"/>
                    <a:gd name="connsiteX76" fmla="*/ 0 w 188594"/>
                    <a:gd name="connsiteY76" fmla="*/ 31579 h 52534"/>
                    <a:gd name="connsiteX77" fmla="*/ 1905 w 188594"/>
                    <a:gd name="connsiteY77" fmla="*/ 42057 h 52534"/>
                    <a:gd name="connsiteX78" fmla="*/ 35243 w 188594"/>
                    <a:gd name="connsiteY78" fmla="*/ 41104 h 52534"/>
                    <a:gd name="connsiteX79" fmla="*/ 34290 w 188594"/>
                    <a:gd name="connsiteY79" fmla="*/ 37295 h 52534"/>
                    <a:gd name="connsiteX80" fmla="*/ 37147 w 188594"/>
                    <a:gd name="connsiteY80" fmla="*/ 41104 h 52534"/>
                    <a:gd name="connsiteX81" fmla="*/ 37147 w 188594"/>
                    <a:gd name="connsiteY81" fmla="*/ 42057 h 52534"/>
                    <a:gd name="connsiteX82" fmla="*/ 44768 w 188594"/>
                    <a:gd name="connsiteY82" fmla="*/ 49677 h 52534"/>
                    <a:gd name="connsiteX83" fmla="*/ 49530 w 188594"/>
                    <a:gd name="connsiteY83" fmla="*/ 43009 h 52534"/>
                    <a:gd name="connsiteX84" fmla="*/ 51435 w 188594"/>
                    <a:gd name="connsiteY84" fmla="*/ 48724 h 52534"/>
                    <a:gd name="connsiteX85" fmla="*/ 52388 w 188594"/>
                    <a:gd name="connsiteY85" fmla="*/ 39199 h 52534"/>
                    <a:gd name="connsiteX86" fmla="*/ 53340 w 188594"/>
                    <a:gd name="connsiteY86" fmla="*/ 45867 h 52534"/>
                    <a:gd name="connsiteX87" fmla="*/ 78105 w 188594"/>
                    <a:gd name="connsiteY87" fmla="*/ 44914 h 52534"/>
                    <a:gd name="connsiteX88" fmla="*/ 76200 w 188594"/>
                    <a:gd name="connsiteY88" fmla="*/ 49677 h 52534"/>
                    <a:gd name="connsiteX89" fmla="*/ 81915 w 188594"/>
                    <a:gd name="connsiteY89" fmla="*/ 52534 h 52534"/>
                    <a:gd name="connsiteX90" fmla="*/ 92393 w 188594"/>
                    <a:gd name="connsiteY90" fmla="*/ 43962 h 52534"/>
                    <a:gd name="connsiteX91" fmla="*/ 106680 w 188594"/>
                    <a:gd name="connsiteY91" fmla="*/ 46820 h 52534"/>
                    <a:gd name="connsiteX92" fmla="*/ 112395 w 188594"/>
                    <a:gd name="connsiteY92" fmla="*/ 39199 h 52534"/>
                    <a:gd name="connsiteX93" fmla="*/ 108585 w 188594"/>
                    <a:gd name="connsiteY93" fmla="*/ 52534 h 52534"/>
                    <a:gd name="connsiteX94" fmla="*/ 125730 w 188594"/>
                    <a:gd name="connsiteY94" fmla="*/ 41104 h 52534"/>
                    <a:gd name="connsiteX95" fmla="*/ 126682 w 188594"/>
                    <a:gd name="connsiteY95" fmla="*/ 43009 h 52534"/>
                    <a:gd name="connsiteX96" fmla="*/ 130493 w 188594"/>
                    <a:gd name="connsiteY96" fmla="*/ 46820 h 52534"/>
                    <a:gd name="connsiteX97" fmla="*/ 131445 w 188594"/>
                    <a:gd name="connsiteY97" fmla="*/ 41104 h 52534"/>
                    <a:gd name="connsiteX98" fmla="*/ 133350 w 188594"/>
                    <a:gd name="connsiteY98" fmla="*/ 49677 h 52534"/>
                    <a:gd name="connsiteX99" fmla="*/ 142875 w 188594"/>
                    <a:gd name="connsiteY99" fmla="*/ 35389 h 52534"/>
                    <a:gd name="connsiteX100" fmla="*/ 144780 w 188594"/>
                    <a:gd name="connsiteY100" fmla="*/ 43009 h 52534"/>
                    <a:gd name="connsiteX101" fmla="*/ 156210 w 188594"/>
                    <a:gd name="connsiteY101" fmla="*/ 39199 h 52534"/>
                    <a:gd name="connsiteX102" fmla="*/ 152400 w 188594"/>
                    <a:gd name="connsiteY102" fmla="*/ 44914 h 52534"/>
                    <a:gd name="connsiteX103" fmla="*/ 166688 w 188594"/>
                    <a:gd name="connsiteY103" fmla="*/ 47772 h 52534"/>
                    <a:gd name="connsiteX104" fmla="*/ 167640 w 188594"/>
                    <a:gd name="connsiteY104" fmla="*/ 41104 h 52534"/>
                    <a:gd name="connsiteX105" fmla="*/ 169545 w 188594"/>
                    <a:gd name="connsiteY105" fmla="*/ 48724 h 52534"/>
                    <a:gd name="connsiteX106" fmla="*/ 180975 w 188594"/>
                    <a:gd name="connsiteY106" fmla="*/ 47772 h 52534"/>
                    <a:gd name="connsiteX107" fmla="*/ 180975 w 188594"/>
                    <a:gd name="connsiteY107" fmla="*/ 49677 h 52534"/>
                    <a:gd name="connsiteX108" fmla="*/ 186690 w 188594"/>
                    <a:gd name="connsiteY108" fmla="*/ 49677 h 52534"/>
                    <a:gd name="connsiteX109" fmla="*/ 187643 w 188594"/>
                    <a:gd name="connsiteY109" fmla="*/ 40152 h 52534"/>
                    <a:gd name="connsiteX110" fmla="*/ 184785 w 188594"/>
                    <a:gd name="connsiteY110" fmla="*/ 39199 h 525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Lst>
                  <a:rect l="l" t="t" r="r" b="b"/>
                  <a:pathLst>
                    <a:path w="188594" h="52534">
                      <a:moveTo>
                        <a:pt x="184785" y="39199"/>
                      </a:moveTo>
                      <a:cubicBezTo>
                        <a:pt x="182880" y="29674"/>
                        <a:pt x="187643" y="38247"/>
                        <a:pt x="186690" y="29674"/>
                      </a:cubicBezTo>
                      <a:cubicBezTo>
                        <a:pt x="184785" y="31579"/>
                        <a:pt x="183832" y="33484"/>
                        <a:pt x="182880" y="28722"/>
                      </a:cubicBezTo>
                      <a:cubicBezTo>
                        <a:pt x="183832" y="23959"/>
                        <a:pt x="186690" y="28722"/>
                        <a:pt x="186690" y="21102"/>
                      </a:cubicBezTo>
                      <a:lnTo>
                        <a:pt x="184785" y="23959"/>
                      </a:lnTo>
                      <a:cubicBezTo>
                        <a:pt x="182880" y="20149"/>
                        <a:pt x="184785" y="14434"/>
                        <a:pt x="182880" y="14434"/>
                      </a:cubicBezTo>
                      <a:cubicBezTo>
                        <a:pt x="181928" y="24912"/>
                        <a:pt x="175260" y="10624"/>
                        <a:pt x="173355" y="12529"/>
                      </a:cubicBezTo>
                      <a:lnTo>
                        <a:pt x="174307" y="11577"/>
                      </a:lnTo>
                      <a:lnTo>
                        <a:pt x="170497" y="6814"/>
                      </a:lnTo>
                      <a:cubicBezTo>
                        <a:pt x="170497" y="6814"/>
                        <a:pt x="170497" y="6814"/>
                        <a:pt x="170497" y="5862"/>
                      </a:cubicBezTo>
                      <a:cubicBezTo>
                        <a:pt x="170497" y="6814"/>
                        <a:pt x="170497" y="6814"/>
                        <a:pt x="170497" y="7767"/>
                      </a:cubicBezTo>
                      <a:cubicBezTo>
                        <a:pt x="168593" y="3004"/>
                        <a:pt x="165735" y="-806"/>
                        <a:pt x="162878" y="147"/>
                      </a:cubicBezTo>
                      <a:cubicBezTo>
                        <a:pt x="161925" y="5862"/>
                        <a:pt x="153353" y="3004"/>
                        <a:pt x="152400" y="7767"/>
                      </a:cubicBezTo>
                      <a:cubicBezTo>
                        <a:pt x="153353" y="5862"/>
                        <a:pt x="154305" y="5862"/>
                        <a:pt x="156210" y="7767"/>
                      </a:cubicBezTo>
                      <a:lnTo>
                        <a:pt x="156210" y="15387"/>
                      </a:lnTo>
                      <a:cubicBezTo>
                        <a:pt x="153353" y="15387"/>
                        <a:pt x="155257" y="8719"/>
                        <a:pt x="153353" y="13482"/>
                      </a:cubicBezTo>
                      <a:cubicBezTo>
                        <a:pt x="154305" y="23007"/>
                        <a:pt x="157163" y="13482"/>
                        <a:pt x="159068" y="14434"/>
                      </a:cubicBezTo>
                      <a:cubicBezTo>
                        <a:pt x="158115" y="16339"/>
                        <a:pt x="158115" y="19197"/>
                        <a:pt x="156210" y="20149"/>
                      </a:cubicBezTo>
                      <a:cubicBezTo>
                        <a:pt x="160020" y="20149"/>
                        <a:pt x="163830" y="23007"/>
                        <a:pt x="165735" y="13482"/>
                      </a:cubicBezTo>
                      <a:cubicBezTo>
                        <a:pt x="166688" y="15387"/>
                        <a:pt x="166688" y="19197"/>
                        <a:pt x="165735" y="21102"/>
                      </a:cubicBezTo>
                      <a:cubicBezTo>
                        <a:pt x="167640" y="15387"/>
                        <a:pt x="168593" y="26817"/>
                        <a:pt x="170497" y="21102"/>
                      </a:cubicBezTo>
                      <a:cubicBezTo>
                        <a:pt x="170497" y="30627"/>
                        <a:pt x="164782" y="25864"/>
                        <a:pt x="162878" y="31579"/>
                      </a:cubicBezTo>
                      <a:cubicBezTo>
                        <a:pt x="159068" y="24912"/>
                        <a:pt x="154305" y="31579"/>
                        <a:pt x="150495" y="33484"/>
                      </a:cubicBezTo>
                      <a:cubicBezTo>
                        <a:pt x="149543" y="26817"/>
                        <a:pt x="152400" y="21102"/>
                        <a:pt x="150495" y="17292"/>
                      </a:cubicBezTo>
                      <a:cubicBezTo>
                        <a:pt x="146685" y="13482"/>
                        <a:pt x="146685" y="21102"/>
                        <a:pt x="144780" y="24912"/>
                      </a:cubicBezTo>
                      <a:cubicBezTo>
                        <a:pt x="141922" y="23007"/>
                        <a:pt x="143828" y="13482"/>
                        <a:pt x="139065" y="13482"/>
                      </a:cubicBezTo>
                      <a:lnTo>
                        <a:pt x="140970" y="8719"/>
                      </a:lnTo>
                      <a:cubicBezTo>
                        <a:pt x="138113" y="-806"/>
                        <a:pt x="139065" y="12529"/>
                        <a:pt x="136207" y="10624"/>
                      </a:cubicBezTo>
                      <a:cubicBezTo>
                        <a:pt x="137160" y="13482"/>
                        <a:pt x="137160" y="15387"/>
                        <a:pt x="139065" y="15387"/>
                      </a:cubicBezTo>
                      <a:cubicBezTo>
                        <a:pt x="139065" y="19197"/>
                        <a:pt x="138113" y="20149"/>
                        <a:pt x="137160" y="21102"/>
                      </a:cubicBezTo>
                      <a:lnTo>
                        <a:pt x="138113" y="21102"/>
                      </a:lnTo>
                      <a:cubicBezTo>
                        <a:pt x="137160" y="25864"/>
                        <a:pt x="137160" y="30627"/>
                        <a:pt x="134303" y="28722"/>
                      </a:cubicBezTo>
                      <a:cubicBezTo>
                        <a:pt x="135255" y="23007"/>
                        <a:pt x="131445" y="24912"/>
                        <a:pt x="130493" y="22054"/>
                      </a:cubicBezTo>
                      <a:lnTo>
                        <a:pt x="131445" y="21102"/>
                      </a:lnTo>
                      <a:cubicBezTo>
                        <a:pt x="129540" y="23007"/>
                        <a:pt x="127635" y="22054"/>
                        <a:pt x="125730" y="23959"/>
                      </a:cubicBezTo>
                      <a:lnTo>
                        <a:pt x="125730" y="23007"/>
                      </a:lnTo>
                      <a:cubicBezTo>
                        <a:pt x="124778" y="25864"/>
                        <a:pt x="123825" y="32532"/>
                        <a:pt x="121920" y="30627"/>
                      </a:cubicBezTo>
                      <a:cubicBezTo>
                        <a:pt x="121920" y="27769"/>
                        <a:pt x="123825" y="20149"/>
                        <a:pt x="121920" y="21102"/>
                      </a:cubicBezTo>
                      <a:cubicBezTo>
                        <a:pt x="121920" y="17292"/>
                        <a:pt x="124778" y="16339"/>
                        <a:pt x="126682" y="17292"/>
                      </a:cubicBezTo>
                      <a:cubicBezTo>
                        <a:pt x="124778" y="16339"/>
                        <a:pt x="122872" y="8719"/>
                        <a:pt x="125730" y="8719"/>
                      </a:cubicBezTo>
                      <a:cubicBezTo>
                        <a:pt x="124778" y="3004"/>
                        <a:pt x="122872" y="11577"/>
                        <a:pt x="121920" y="8719"/>
                      </a:cubicBezTo>
                      <a:cubicBezTo>
                        <a:pt x="121920" y="10624"/>
                        <a:pt x="121920" y="12529"/>
                        <a:pt x="121920" y="13482"/>
                      </a:cubicBezTo>
                      <a:cubicBezTo>
                        <a:pt x="120968" y="5862"/>
                        <a:pt x="116205" y="13482"/>
                        <a:pt x="117157" y="18244"/>
                      </a:cubicBezTo>
                      <a:lnTo>
                        <a:pt x="120015" y="14434"/>
                      </a:lnTo>
                      <a:cubicBezTo>
                        <a:pt x="120968" y="20149"/>
                        <a:pt x="117157" y="23959"/>
                        <a:pt x="119063" y="27769"/>
                      </a:cubicBezTo>
                      <a:cubicBezTo>
                        <a:pt x="117157" y="19197"/>
                        <a:pt x="112395" y="32532"/>
                        <a:pt x="110490" y="24912"/>
                      </a:cubicBezTo>
                      <a:lnTo>
                        <a:pt x="111443" y="29674"/>
                      </a:lnTo>
                      <a:cubicBezTo>
                        <a:pt x="105728" y="26817"/>
                        <a:pt x="101918" y="38247"/>
                        <a:pt x="96203" y="40152"/>
                      </a:cubicBezTo>
                      <a:cubicBezTo>
                        <a:pt x="98107" y="37295"/>
                        <a:pt x="98107" y="26817"/>
                        <a:pt x="100965" y="30627"/>
                      </a:cubicBezTo>
                      <a:cubicBezTo>
                        <a:pt x="95250" y="28722"/>
                        <a:pt x="99060" y="21102"/>
                        <a:pt x="97155" y="16339"/>
                      </a:cubicBezTo>
                      <a:cubicBezTo>
                        <a:pt x="92393" y="12529"/>
                        <a:pt x="95250" y="25864"/>
                        <a:pt x="94297" y="28722"/>
                      </a:cubicBezTo>
                      <a:lnTo>
                        <a:pt x="97155" y="26817"/>
                      </a:lnTo>
                      <a:cubicBezTo>
                        <a:pt x="94297" y="38247"/>
                        <a:pt x="86678" y="24912"/>
                        <a:pt x="80963" y="32532"/>
                      </a:cubicBezTo>
                      <a:cubicBezTo>
                        <a:pt x="80010" y="29674"/>
                        <a:pt x="81915" y="30627"/>
                        <a:pt x="82868" y="29674"/>
                      </a:cubicBezTo>
                      <a:cubicBezTo>
                        <a:pt x="80010" y="23959"/>
                        <a:pt x="80010" y="30627"/>
                        <a:pt x="79057" y="33484"/>
                      </a:cubicBezTo>
                      <a:cubicBezTo>
                        <a:pt x="76200" y="32532"/>
                        <a:pt x="73343" y="29674"/>
                        <a:pt x="74295" y="23007"/>
                      </a:cubicBezTo>
                      <a:cubicBezTo>
                        <a:pt x="71438" y="21102"/>
                        <a:pt x="74295" y="27769"/>
                        <a:pt x="73343" y="29674"/>
                      </a:cubicBezTo>
                      <a:lnTo>
                        <a:pt x="72390" y="27769"/>
                      </a:lnTo>
                      <a:lnTo>
                        <a:pt x="69532" y="36342"/>
                      </a:lnTo>
                      <a:cubicBezTo>
                        <a:pt x="66675" y="34437"/>
                        <a:pt x="63818" y="29674"/>
                        <a:pt x="61913" y="23007"/>
                      </a:cubicBezTo>
                      <a:cubicBezTo>
                        <a:pt x="56197" y="24912"/>
                        <a:pt x="60007" y="39199"/>
                        <a:pt x="56197" y="42057"/>
                      </a:cubicBezTo>
                      <a:cubicBezTo>
                        <a:pt x="53340" y="38247"/>
                        <a:pt x="56197" y="36342"/>
                        <a:pt x="57150" y="33484"/>
                      </a:cubicBezTo>
                      <a:lnTo>
                        <a:pt x="53340" y="34437"/>
                      </a:lnTo>
                      <a:cubicBezTo>
                        <a:pt x="54293" y="25864"/>
                        <a:pt x="58103" y="30627"/>
                        <a:pt x="57150" y="21102"/>
                      </a:cubicBezTo>
                      <a:cubicBezTo>
                        <a:pt x="54293" y="30627"/>
                        <a:pt x="53340" y="23959"/>
                        <a:pt x="48578" y="30627"/>
                      </a:cubicBezTo>
                      <a:lnTo>
                        <a:pt x="48578" y="31579"/>
                      </a:lnTo>
                      <a:cubicBezTo>
                        <a:pt x="46672" y="38247"/>
                        <a:pt x="41910" y="33484"/>
                        <a:pt x="40005" y="35389"/>
                      </a:cubicBezTo>
                      <a:cubicBezTo>
                        <a:pt x="40957" y="31579"/>
                        <a:pt x="43815" y="30627"/>
                        <a:pt x="45720" y="29674"/>
                      </a:cubicBezTo>
                      <a:cubicBezTo>
                        <a:pt x="42863" y="26817"/>
                        <a:pt x="36195" y="29674"/>
                        <a:pt x="33338" y="38247"/>
                      </a:cubicBezTo>
                      <a:cubicBezTo>
                        <a:pt x="31432" y="37295"/>
                        <a:pt x="28575" y="33484"/>
                        <a:pt x="30480" y="29674"/>
                      </a:cubicBezTo>
                      <a:cubicBezTo>
                        <a:pt x="24765" y="28722"/>
                        <a:pt x="28575" y="42057"/>
                        <a:pt x="22860" y="39199"/>
                      </a:cubicBezTo>
                      <a:lnTo>
                        <a:pt x="22860" y="32532"/>
                      </a:lnTo>
                      <a:cubicBezTo>
                        <a:pt x="17145" y="23007"/>
                        <a:pt x="12382" y="41104"/>
                        <a:pt x="6668" y="32532"/>
                      </a:cubicBezTo>
                      <a:lnTo>
                        <a:pt x="6668" y="40152"/>
                      </a:lnTo>
                      <a:cubicBezTo>
                        <a:pt x="5715" y="37295"/>
                        <a:pt x="2857" y="35389"/>
                        <a:pt x="2857" y="32532"/>
                      </a:cubicBezTo>
                      <a:lnTo>
                        <a:pt x="5715" y="29674"/>
                      </a:lnTo>
                      <a:cubicBezTo>
                        <a:pt x="3810" y="23007"/>
                        <a:pt x="2857" y="36342"/>
                        <a:pt x="0" y="31579"/>
                      </a:cubicBezTo>
                      <a:cubicBezTo>
                        <a:pt x="0" y="33484"/>
                        <a:pt x="1905" y="39199"/>
                        <a:pt x="1905" y="42057"/>
                      </a:cubicBezTo>
                      <a:cubicBezTo>
                        <a:pt x="13335" y="37295"/>
                        <a:pt x="23813" y="48724"/>
                        <a:pt x="35243" y="41104"/>
                      </a:cubicBezTo>
                      <a:cubicBezTo>
                        <a:pt x="35243" y="40152"/>
                        <a:pt x="34290" y="39199"/>
                        <a:pt x="34290" y="37295"/>
                      </a:cubicBezTo>
                      <a:cubicBezTo>
                        <a:pt x="35243" y="39199"/>
                        <a:pt x="38100" y="37295"/>
                        <a:pt x="37147" y="41104"/>
                      </a:cubicBezTo>
                      <a:lnTo>
                        <a:pt x="37147" y="42057"/>
                      </a:lnTo>
                      <a:cubicBezTo>
                        <a:pt x="40005" y="40152"/>
                        <a:pt x="42863" y="49677"/>
                        <a:pt x="44768" y="49677"/>
                      </a:cubicBezTo>
                      <a:cubicBezTo>
                        <a:pt x="45720" y="43962"/>
                        <a:pt x="50482" y="51582"/>
                        <a:pt x="49530" y="43009"/>
                      </a:cubicBezTo>
                      <a:lnTo>
                        <a:pt x="51435" y="48724"/>
                      </a:lnTo>
                      <a:cubicBezTo>
                        <a:pt x="52388" y="44914"/>
                        <a:pt x="51435" y="41104"/>
                        <a:pt x="52388" y="39199"/>
                      </a:cubicBezTo>
                      <a:cubicBezTo>
                        <a:pt x="54293" y="40152"/>
                        <a:pt x="54293" y="43962"/>
                        <a:pt x="53340" y="45867"/>
                      </a:cubicBezTo>
                      <a:cubicBezTo>
                        <a:pt x="60960" y="48724"/>
                        <a:pt x="70485" y="47772"/>
                        <a:pt x="78105" y="44914"/>
                      </a:cubicBezTo>
                      <a:lnTo>
                        <a:pt x="76200" y="49677"/>
                      </a:lnTo>
                      <a:cubicBezTo>
                        <a:pt x="78105" y="51582"/>
                        <a:pt x="82868" y="42057"/>
                        <a:pt x="81915" y="52534"/>
                      </a:cubicBezTo>
                      <a:cubicBezTo>
                        <a:pt x="85725" y="47772"/>
                        <a:pt x="92393" y="55392"/>
                        <a:pt x="92393" y="43962"/>
                      </a:cubicBezTo>
                      <a:cubicBezTo>
                        <a:pt x="95250" y="54439"/>
                        <a:pt x="101918" y="48724"/>
                        <a:pt x="106680" y="46820"/>
                      </a:cubicBezTo>
                      <a:cubicBezTo>
                        <a:pt x="105728" y="37295"/>
                        <a:pt x="110490" y="43962"/>
                        <a:pt x="112395" y="39199"/>
                      </a:cubicBezTo>
                      <a:cubicBezTo>
                        <a:pt x="113347" y="46820"/>
                        <a:pt x="108585" y="46820"/>
                        <a:pt x="108585" y="52534"/>
                      </a:cubicBezTo>
                      <a:cubicBezTo>
                        <a:pt x="113347" y="41104"/>
                        <a:pt x="124778" y="60154"/>
                        <a:pt x="125730" y="41104"/>
                      </a:cubicBezTo>
                      <a:cubicBezTo>
                        <a:pt x="126682" y="42057"/>
                        <a:pt x="126682" y="43009"/>
                        <a:pt x="126682" y="43009"/>
                      </a:cubicBezTo>
                      <a:cubicBezTo>
                        <a:pt x="127635" y="43009"/>
                        <a:pt x="129540" y="45867"/>
                        <a:pt x="130493" y="46820"/>
                      </a:cubicBezTo>
                      <a:cubicBezTo>
                        <a:pt x="130493" y="43009"/>
                        <a:pt x="128588" y="42057"/>
                        <a:pt x="131445" y="41104"/>
                      </a:cubicBezTo>
                      <a:cubicBezTo>
                        <a:pt x="133350" y="42057"/>
                        <a:pt x="132397" y="46820"/>
                        <a:pt x="133350" y="49677"/>
                      </a:cubicBezTo>
                      <a:cubicBezTo>
                        <a:pt x="137160" y="44914"/>
                        <a:pt x="142875" y="43009"/>
                        <a:pt x="142875" y="35389"/>
                      </a:cubicBezTo>
                      <a:cubicBezTo>
                        <a:pt x="143828" y="37295"/>
                        <a:pt x="145732" y="42057"/>
                        <a:pt x="144780" y="43009"/>
                      </a:cubicBezTo>
                      <a:cubicBezTo>
                        <a:pt x="150495" y="36342"/>
                        <a:pt x="150495" y="43962"/>
                        <a:pt x="156210" y="39199"/>
                      </a:cubicBezTo>
                      <a:cubicBezTo>
                        <a:pt x="154305" y="39199"/>
                        <a:pt x="156210" y="47772"/>
                        <a:pt x="152400" y="44914"/>
                      </a:cubicBezTo>
                      <a:cubicBezTo>
                        <a:pt x="155257" y="55392"/>
                        <a:pt x="161925" y="42057"/>
                        <a:pt x="166688" y="47772"/>
                      </a:cubicBezTo>
                      <a:lnTo>
                        <a:pt x="167640" y="41104"/>
                      </a:lnTo>
                      <a:cubicBezTo>
                        <a:pt x="170497" y="39199"/>
                        <a:pt x="171450" y="45867"/>
                        <a:pt x="169545" y="48724"/>
                      </a:cubicBezTo>
                      <a:cubicBezTo>
                        <a:pt x="175260" y="52534"/>
                        <a:pt x="177165" y="47772"/>
                        <a:pt x="180975" y="47772"/>
                      </a:cubicBezTo>
                      <a:cubicBezTo>
                        <a:pt x="180975" y="48724"/>
                        <a:pt x="180975" y="49677"/>
                        <a:pt x="180975" y="49677"/>
                      </a:cubicBezTo>
                      <a:lnTo>
                        <a:pt x="186690" y="49677"/>
                      </a:lnTo>
                      <a:cubicBezTo>
                        <a:pt x="186690" y="47772"/>
                        <a:pt x="188595" y="43962"/>
                        <a:pt x="187643" y="40152"/>
                      </a:cubicBezTo>
                      <a:cubicBezTo>
                        <a:pt x="189547" y="39199"/>
                        <a:pt x="188595" y="41104"/>
                        <a:pt x="184785" y="39199"/>
                      </a:cubicBezTo>
                      <a:close/>
                    </a:path>
                  </a:pathLst>
                </a:custGeom>
                <a:grpFill/>
                <a:ln w="9525" cap="flat">
                  <a:noFill/>
                  <a:prstDash val="solid"/>
                  <a:miter/>
                </a:ln>
              </p:spPr>
              <p:txBody>
                <a:bodyPr rtlCol="0" anchor="ctr"/>
                <a:lstStyle/>
                <a:p>
                  <a:endParaRPr lang="zh-CN" altLang="en-US"/>
                </a:p>
              </p:txBody>
            </p:sp>
            <p:sp>
              <p:nvSpPr>
                <p:cNvPr id="220" name="任意多边形: 形状 219">
                  <a:extLst>
                    <a:ext uri="{FF2B5EF4-FFF2-40B4-BE49-F238E27FC236}">
                      <a16:creationId xmlns:a16="http://schemas.microsoft.com/office/drawing/2014/main" id="{A458057D-803F-2177-A295-8F059E517BA8}"/>
                    </a:ext>
                  </a:extLst>
                </p:cNvPr>
                <p:cNvSpPr/>
                <p:nvPr/>
              </p:nvSpPr>
              <p:spPr>
                <a:xfrm>
                  <a:off x="6552247" y="4008120"/>
                  <a:ext cx="9525" cy="9525"/>
                </a:xfrm>
                <a:custGeom>
                  <a:avLst/>
                  <a:gdLst>
                    <a:gd name="connsiteX0" fmla="*/ 0 w 9525"/>
                    <a:gd name="connsiteY0" fmla="*/ 0 h 9525"/>
                    <a:gd name="connsiteX1" fmla="*/ 0 w 9525"/>
                    <a:gd name="connsiteY1" fmla="*/ 0 h 9525"/>
                    <a:gd name="connsiteX2" fmla="*/ 0 w 9525"/>
                    <a:gd name="connsiteY2" fmla="*/ 0 h 9525"/>
                    <a:gd name="connsiteX3" fmla="*/ 0 w 9525"/>
                    <a:gd name="connsiteY3" fmla="*/ 0 h 9525"/>
                  </a:gdLst>
                  <a:ahLst/>
                  <a:cxnLst>
                    <a:cxn ang="0">
                      <a:pos x="connsiteX0" y="connsiteY0"/>
                    </a:cxn>
                    <a:cxn ang="0">
                      <a:pos x="connsiteX1" y="connsiteY1"/>
                    </a:cxn>
                    <a:cxn ang="0">
                      <a:pos x="connsiteX2" y="connsiteY2"/>
                    </a:cxn>
                    <a:cxn ang="0">
                      <a:pos x="connsiteX3" y="connsiteY3"/>
                    </a:cxn>
                  </a:cxnLst>
                  <a:rect l="l" t="t" r="r" b="b"/>
                  <a:pathLst>
                    <a:path w="9525" h="9525">
                      <a:moveTo>
                        <a:pt x="0" y="0"/>
                      </a:moveTo>
                      <a:lnTo>
                        <a:pt x="0" y="0"/>
                      </a:lnTo>
                      <a:lnTo>
                        <a:pt x="0" y="0"/>
                      </a:lnTo>
                      <a:cubicBezTo>
                        <a:pt x="0" y="0"/>
                        <a:pt x="0" y="0"/>
                        <a:pt x="0" y="0"/>
                      </a:cubicBezTo>
                      <a:close/>
                    </a:path>
                  </a:pathLst>
                </a:custGeom>
                <a:grpFill/>
                <a:ln w="9525" cap="flat">
                  <a:noFill/>
                  <a:prstDash val="solid"/>
                  <a:miter/>
                </a:ln>
              </p:spPr>
              <p:txBody>
                <a:bodyPr rtlCol="0" anchor="ctr"/>
                <a:lstStyle/>
                <a:p>
                  <a:endParaRPr lang="zh-CN" altLang="en-US"/>
                </a:p>
              </p:txBody>
            </p:sp>
            <p:sp>
              <p:nvSpPr>
                <p:cNvPr id="221" name="任意多边形: 形状 220">
                  <a:extLst>
                    <a:ext uri="{FF2B5EF4-FFF2-40B4-BE49-F238E27FC236}">
                      <a16:creationId xmlns:a16="http://schemas.microsoft.com/office/drawing/2014/main" id="{79BA9C44-2472-1A7F-B31F-42CAEF62C1FD}"/>
                    </a:ext>
                  </a:extLst>
                </p:cNvPr>
                <p:cNvSpPr/>
                <p:nvPr/>
              </p:nvSpPr>
              <p:spPr>
                <a:xfrm>
                  <a:off x="6499859" y="3982402"/>
                  <a:ext cx="1905" cy="2857"/>
                </a:xfrm>
                <a:custGeom>
                  <a:avLst/>
                  <a:gdLst>
                    <a:gd name="connsiteX0" fmla="*/ 0 w 1905"/>
                    <a:gd name="connsiteY0" fmla="*/ 0 h 2857"/>
                    <a:gd name="connsiteX1" fmla="*/ 1905 w 1905"/>
                    <a:gd name="connsiteY1" fmla="*/ 2857 h 2857"/>
                    <a:gd name="connsiteX2" fmla="*/ 0 w 1905"/>
                    <a:gd name="connsiteY2" fmla="*/ 0 h 2857"/>
                  </a:gdLst>
                  <a:ahLst/>
                  <a:cxnLst>
                    <a:cxn ang="0">
                      <a:pos x="connsiteX0" y="connsiteY0"/>
                    </a:cxn>
                    <a:cxn ang="0">
                      <a:pos x="connsiteX1" y="connsiteY1"/>
                    </a:cxn>
                    <a:cxn ang="0">
                      <a:pos x="connsiteX2" y="connsiteY2"/>
                    </a:cxn>
                  </a:cxnLst>
                  <a:rect l="l" t="t" r="r" b="b"/>
                  <a:pathLst>
                    <a:path w="1905" h="2857">
                      <a:moveTo>
                        <a:pt x="0" y="0"/>
                      </a:moveTo>
                      <a:cubicBezTo>
                        <a:pt x="953" y="1905"/>
                        <a:pt x="953" y="2857"/>
                        <a:pt x="1905" y="2857"/>
                      </a:cubicBezTo>
                      <a:cubicBezTo>
                        <a:pt x="953" y="1905"/>
                        <a:pt x="0" y="0"/>
                        <a:pt x="0" y="0"/>
                      </a:cubicBezTo>
                      <a:close/>
                    </a:path>
                  </a:pathLst>
                </a:custGeom>
                <a:grpFill/>
                <a:ln w="9525" cap="flat">
                  <a:noFill/>
                  <a:prstDash val="solid"/>
                  <a:miter/>
                </a:ln>
              </p:spPr>
              <p:txBody>
                <a:bodyPr rtlCol="0" anchor="ctr"/>
                <a:lstStyle/>
                <a:p>
                  <a:endParaRPr lang="zh-CN" altLang="en-US"/>
                </a:p>
              </p:txBody>
            </p:sp>
            <p:sp>
              <p:nvSpPr>
                <p:cNvPr id="222" name="任意多边形: 形状 221">
                  <a:extLst>
                    <a:ext uri="{FF2B5EF4-FFF2-40B4-BE49-F238E27FC236}">
                      <a16:creationId xmlns:a16="http://schemas.microsoft.com/office/drawing/2014/main" id="{D001A73F-9F16-A6B2-D9F7-735CB3662DB9}"/>
                    </a:ext>
                  </a:extLst>
                </p:cNvPr>
                <p:cNvSpPr/>
                <p:nvPr/>
              </p:nvSpPr>
              <p:spPr>
                <a:xfrm>
                  <a:off x="6553200" y="3962400"/>
                  <a:ext cx="138112" cy="60007"/>
                </a:xfrm>
                <a:custGeom>
                  <a:avLst/>
                  <a:gdLst>
                    <a:gd name="connsiteX0" fmla="*/ 50482 w 138112"/>
                    <a:gd name="connsiteY0" fmla="*/ 27622 h 60007"/>
                    <a:gd name="connsiteX1" fmla="*/ 44768 w 138112"/>
                    <a:gd name="connsiteY1" fmla="*/ 27622 h 60007"/>
                    <a:gd name="connsiteX2" fmla="*/ 44768 w 138112"/>
                    <a:gd name="connsiteY2" fmla="*/ 16192 h 60007"/>
                    <a:gd name="connsiteX3" fmla="*/ 36195 w 138112"/>
                    <a:gd name="connsiteY3" fmla="*/ 17145 h 60007"/>
                    <a:gd name="connsiteX4" fmla="*/ 38100 w 138112"/>
                    <a:gd name="connsiteY4" fmla="*/ 6667 h 60007"/>
                    <a:gd name="connsiteX5" fmla="*/ 31432 w 138112"/>
                    <a:gd name="connsiteY5" fmla="*/ 20955 h 60007"/>
                    <a:gd name="connsiteX6" fmla="*/ 20003 w 138112"/>
                    <a:gd name="connsiteY6" fmla="*/ 20955 h 60007"/>
                    <a:gd name="connsiteX7" fmla="*/ 21907 w 138112"/>
                    <a:gd name="connsiteY7" fmla="*/ 6667 h 60007"/>
                    <a:gd name="connsiteX8" fmla="*/ 8572 w 138112"/>
                    <a:gd name="connsiteY8" fmla="*/ 39053 h 60007"/>
                    <a:gd name="connsiteX9" fmla="*/ 6668 w 138112"/>
                    <a:gd name="connsiteY9" fmla="*/ 21908 h 60007"/>
                    <a:gd name="connsiteX10" fmla="*/ 0 w 138112"/>
                    <a:gd name="connsiteY10" fmla="*/ 27622 h 60007"/>
                    <a:gd name="connsiteX11" fmla="*/ 2857 w 138112"/>
                    <a:gd name="connsiteY11" fmla="*/ 28575 h 60007"/>
                    <a:gd name="connsiteX12" fmla="*/ 953 w 138112"/>
                    <a:gd name="connsiteY12" fmla="*/ 44767 h 60007"/>
                    <a:gd name="connsiteX13" fmla="*/ 7620 w 138112"/>
                    <a:gd name="connsiteY13" fmla="*/ 42863 h 60007"/>
                    <a:gd name="connsiteX14" fmla="*/ 2857 w 138112"/>
                    <a:gd name="connsiteY14" fmla="*/ 49530 h 60007"/>
                    <a:gd name="connsiteX15" fmla="*/ 6668 w 138112"/>
                    <a:gd name="connsiteY15" fmla="*/ 60008 h 60007"/>
                    <a:gd name="connsiteX16" fmla="*/ 11430 w 138112"/>
                    <a:gd name="connsiteY16" fmla="*/ 54292 h 60007"/>
                    <a:gd name="connsiteX17" fmla="*/ 12382 w 138112"/>
                    <a:gd name="connsiteY17" fmla="*/ 57150 h 60007"/>
                    <a:gd name="connsiteX18" fmla="*/ 20003 w 138112"/>
                    <a:gd name="connsiteY18" fmla="*/ 52388 h 60007"/>
                    <a:gd name="connsiteX19" fmla="*/ 20003 w 138112"/>
                    <a:gd name="connsiteY19" fmla="*/ 54292 h 60007"/>
                    <a:gd name="connsiteX20" fmla="*/ 22860 w 138112"/>
                    <a:gd name="connsiteY20" fmla="*/ 44767 h 60007"/>
                    <a:gd name="connsiteX21" fmla="*/ 21907 w 138112"/>
                    <a:gd name="connsiteY21" fmla="*/ 45720 h 60007"/>
                    <a:gd name="connsiteX22" fmla="*/ 23813 w 138112"/>
                    <a:gd name="connsiteY22" fmla="*/ 24765 h 60007"/>
                    <a:gd name="connsiteX23" fmla="*/ 30480 w 138112"/>
                    <a:gd name="connsiteY23" fmla="*/ 26670 h 60007"/>
                    <a:gd name="connsiteX24" fmla="*/ 26670 w 138112"/>
                    <a:gd name="connsiteY24" fmla="*/ 48578 h 60007"/>
                    <a:gd name="connsiteX25" fmla="*/ 26670 w 138112"/>
                    <a:gd name="connsiteY25" fmla="*/ 52388 h 60007"/>
                    <a:gd name="connsiteX26" fmla="*/ 31432 w 138112"/>
                    <a:gd name="connsiteY26" fmla="*/ 38100 h 60007"/>
                    <a:gd name="connsiteX27" fmla="*/ 45720 w 138112"/>
                    <a:gd name="connsiteY27" fmla="*/ 27622 h 60007"/>
                    <a:gd name="connsiteX28" fmla="*/ 43815 w 138112"/>
                    <a:gd name="connsiteY28" fmla="*/ 39053 h 60007"/>
                    <a:gd name="connsiteX29" fmla="*/ 40957 w 138112"/>
                    <a:gd name="connsiteY29" fmla="*/ 35242 h 60007"/>
                    <a:gd name="connsiteX30" fmla="*/ 37147 w 138112"/>
                    <a:gd name="connsiteY30" fmla="*/ 50483 h 60007"/>
                    <a:gd name="connsiteX31" fmla="*/ 35243 w 138112"/>
                    <a:gd name="connsiteY31" fmla="*/ 40958 h 60007"/>
                    <a:gd name="connsiteX32" fmla="*/ 33338 w 138112"/>
                    <a:gd name="connsiteY32" fmla="*/ 56197 h 60007"/>
                    <a:gd name="connsiteX33" fmla="*/ 41910 w 138112"/>
                    <a:gd name="connsiteY33" fmla="*/ 50483 h 60007"/>
                    <a:gd name="connsiteX34" fmla="*/ 66675 w 138112"/>
                    <a:gd name="connsiteY34" fmla="*/ 45720 h 60007"/>
                    <a:gd name="connsiteX35" fmla="*/ 129540 w 138112"/>
                    <a:gd name="connsiteY35" fmla="*/ 30480 h 60007"/>
                    <a:gd name="connsiteX36" fmla="*/ 138113 w 138112"/>
                    <a:gd name="connsiteY36" fmla="*/ 12383 h 60007"/>
                    <a:gd name="connsiteX37" fmla="*/ 132397 w 138112"/>
                    <a:gd name="connsiteY37" fmla="*/ 6667 h 60007"/>
                    <a:gd name="connsiteX38" fmla="*/ 127635 w 138112"/>
                    <a:gd name="connsiteY38" fmla="*/ 16192 h 60007"/>
                    <a:gd name="connsiteX39" fmla="*/ 129540 w 138112"/>
                    <a:gd name="connsiteY39" fmla="*/ 12383 h 60007"/>
                    <a:gd name="connsiteX40" fmla="*/ 128588 w 138112"/>
                    <a:gd name="connsiteY40" fmla="*/ 12383 h 60007"/>
                    <a:gd name="connsiteX41" fmla="*/ 129540 w 138112"/>
                    <a:gd name="connsiteY41" fmla="*/ 7620 h 60007"/>
                    <a:gd name="connsiteX42" fmla="*/ 117157 w 138112"/>
                    <a:gd name="connsiteY42" fmla="*/ 14288 h 60007"/>
                    <a:gd name="connsiteX43" fmla="*/ 118110 w 138112"/>
                    <a:gd name="connsiteY43" fmla="*/ 953 h 60007"/>
                    <a:gd name="connsiteX44" fmla="*/ 88582 w 138112"/>
                    <a:gd name="connsiteY44" fmla="*/ 1905 h 60007"/>
                    <a:gd name="connsiteX45" fmla="*/ 87630 w 138112"/>
                    <a:gd name="connsiteY45" fmla="*/ 14288 h 60007"/>
                    <a:gd name="connsiteX46" fmla="*/ 85725 w 138112"/>
                    <a:gd name="connsiteY46" fmla="*/ 11430 h 60007"/>
                    <a:gd name="connsiteX47" fmla="*/ 88582 w 138112"/>
                    <a:gd name="connsiteY47" fmla="*/ 20955 h 60007"/>
                    <a:gd name="connsiteX48" fmla="*/ 79057 w 138112"/>
                    <a:gd name="connsiteY48" fmla="*/ 39053 h 60007"/>
                    <a:gd name="connsiteX49" fmla="*/ 79057 w 138112"/>
                    <a:gd name="connsiteY49" fmla="*/ 34290 h 60007"/>
                    <a:gd name="connsiteX50" fmla="*/ 71438 w 138112"/>
                    <a:gd name="connsiteY50" fmla="*/ 39053 h 60007"/>
                    <a:gd name="connsiteX51" fmla="*/ 73343 w 138112"/>
                    <a:gd name="connsiteY51" fmla="*/ 25717 h 60007"/>
                    <a:gd name="connsiteX52" fmla="*/ 72390 w 138112"/>
                    <a:gd name="connsiteY52" fmla="*/ 27622 h 60007"/>
                    <a:gd name="connsiteX53" fmla="*/ 74295 w 138112"/>
                    <a:gd name="connsiteY53" fmla="*/ 11430 h 60007"/>
                    <a:gd name="connsiteX54" fmla="*/ 60960 w 138112"/>
                    <a:gd name="connsiteY54" fmla="*/ 16192 h 60007"/>
                    <a:gd name="connsiteX55" fmla="*/ 66675 w 138112"/>
                    <a:gd name="connsiteY55" fmla="*/ 4763 h 60007"/>
                    <a:gd name="connsiteX56" fmla="*/ 60960 w 138112"/>
                    <a:gd name="connsiteY56" fmla="*/ 3810 h 60007"/>
                    <a:gd name="connsiteX57" fmla="*/ 61913 w 138112"/>
                    <a:gd name="connsiteY57" fmla="*/ 10478 h 60007"/>
                    <a:gd name="connsiteX58" fmla="*/ 60007 w 138112"/>
                    <a:gd name="connsiteY58" fmla="*/ 0 h 60007"/>
                    <a:gd name="connsiteX59" fmla="*/ 50482 w 138112"/>
                    <a:gd name="connsiteY59" fmla="*/ 27622 h 60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138112" h="60007">
                      <a:moveTo>
                        <a:pt x="50482" y="27622"/>
                      </a:moveTo>
                      <a:cubicBezTo>
                        <a:pt x="48578" y="17145"/>
                        <a:pt x="47625" y="29528"/>
                        <a:pt x="44768" y="27622"/>
                      </a:cubicBezTo>
                      <a:cubicBezTo>
                        <a:pt x="46672" y="25717"/>
                        <a:pt x="45720" y="20003"/>
                        <a:pt x="44768" y="16192"/>
                      </a:cubicBezTo>
                      <a:cubicBezTo>
                        <a:pt x="43815" y="30480"/>
                        <a:pt x="40957" y="14288"/>
                        <a:pt x="36195" y="17145"/>
                      </a:cubicBezTo>
                      <a:cubicBezTo>
                        <a:pt x="35243" y="12383"/>
                        <a:pt x="38100" y="11430"/>
                        <a:pt x="38100" y="6667"/>
                      </a:cubicBezTo>
                      <a:cubicBezTo>
                        <a:pt x="35243" y="10478"/>
                        <a:pt x="31432" y="12383"/>
                        <a:pt x="31432" y="20955"/>
                      </a:cubicBezTo>
                      <a:cubicBezTo>
                        <a:pt x="26670" y="21908"/>
                        <a:pt x="22860" y="19050"/>
                        <a:pt x="20003" y="20955"/>
                      </a:cubicBezTo>
                      <a:cubicBezTo>
                        <a:pt x="22860" y="17145"/>
                        <a:pt x="20003" y="13335"/>
                        <a:pt x="21907" y="6667"/>
                      </a:cubicBezTo>
                      <a:cubicBezTo>
                        <a:pt x="19050" y="16192"/>
                        <a:pt x="12382" y="27622"/>
                        <a:pt x="8572" y="39053"/>
                      </a:cubicBezTo>
                      <a:cubicBezTo>
                        <a:pt x="6668" y="30480"/>
                        <a:pt x="6668" y="29528"/>
                        <a:pt x="6668" y="21908"/>
                      </a:cubicBezTo>
                      <a:cubicBezTo>
                        <a:pt x="0" y="17145"/>
                        <a:pt x="5715" y="29528"/>
                        <a:pt x="0" y="27622"/>
                      </a:cubicBezTo>
                      <a:lnTo>
                        <a:pt x="2857" y="28575"/>
                      </a:lnTo>
                      <a:cubicBezTo>
                        <a:pt x="0" y="31433"/>
                        <a:pt x="953" y="39053"/>
                        <a:pt x="953" y="44767"/>
                      </a:cubicBezTo>
                      <a:lnTo>
                        <a:pt x="7620" y="42863"/>
                      </a:lnTo>
                      <a:cubicBezTo>
                        <a:pt x="8572" y="48578"/>
                        <a:pt x="3810" y="48578"/>
                        <a:pt x="2857" y="49530"/>
                      </a:cubicBezTo>
                      <a:cubicBezTo>
                        <a:pt x="1905" y="56197"/>
                        <a:pt x="6668" y="54292"/>
                        <a:pt x="6668" y="60008"/>
                      </a:cubicBezTo>
                      <a:cubicBezTo>
                        <a:pt x="7620" y="55245"/>
                        <a:pt x="9525" y="56197"/>
                        <a:pt x="11430" y="54292"/>
                      </a:cubicBezTo>
                      <a:lnTo>
                        <a:pt x="12382" y="57150"/>
                      </a:lnTo>
                      <a:cubicBezTo>
                        <a:pt x="16193" y="60008"/>
                        <a:pt x="17145" y="52388"/>
                        <a:pt x="20003" y="52388"/>
                      </a:cubicBezTo>
                      <a:cubicBezTo>
                        <a:pt x="20003" y="53340"/>
                        <a:pt x="20003" y="54292"/>
                        <a:pt x="20003" y="54292"/>
                      </a:cubicBezTo>
                      <a:cubicBezTo>
                        <a:pt x="20955" y="50483"/>
                        <a:pt x="20955" y="46672"/>
                        <a:pt x="22860" y="44767"/>
                      </a:cubicBezTo>
                      <a:lnTo>
                        <a:pt x="21907" y="45720"/>
                      </a:lnTo>
                      <a:cubicBezTo>
                        <a:pt x="23813" y="38100"/>
                        <a:pt x="28575" y="32385"/>
                        <a:pt x="23813" y="24765"/>
                      </a:cubicBezTo>
                      <a:lnTo>
                        <a:pt x="30480" y="26670"/>
                      </a:lnTo>
                      <a:cubicBezTo>
                        <a:pt x="30480" y="35242"/>
                        <a:pt x="30480" y="47625"/>
                        <a:pt x="26670" y="48578"/>
                      </a:cubicBezTo>
                      <a:lnTo>
                        <a:pt x="26670" y="52388"/>
                      </a:lnTo>
                      <a:cubicBezTo>
                        <a:pt x="30480" y="56197"/>
                        <a:pt x="34290" y="44767"/>
                        <a:pt x="31432" y="38100"/>
                      </a:cubicBezTo>
                      <a:cubicBezTo>
                        <a:pt x="32385" y="18097"/>
                        <a:pt x="41910" y="36195"/>
                        <a:pt x="45720" y="27622"/>
                      </a:cubicBezTo>
                      <a:cubicBezTo>
                        <a:pt x="46672" y="33338"/>
                        <a:pt x="43815" y="35242"/>
                        <a:pt x="43815" y="39053"/>
                      </a:cubicBezTo>
                      <a:cubicBezTo>
                        <a:pt x="42863" y="40005"/>
                        <a:pt x="40957" y="40005"/>
                        <a:pt x="40957" y="35242"/>
                      </a:cubicBezTo>
                      <a:cubicBezTo>
                        <a:pt x="35243" y="39053"/>
                        <a:pt x="43815" y="51435"/>
                        <a:pt x="37147" y="50483"/>
                      </a:cubicBezTo>
                      <a:cubicBezTo>
                        <a:pt x="33338" y="48578"/>
                        <a:pt x="40005" y="41910"/>
                        <a:pt x="35243" y="40958"/>
                      </a:cubicBezTo>
                      <a:lnTo>
                        <a:pt x="33338" y="56197"/>
                      </a:lnTo>
                      <a:cubicBezTo>
                        <a:pt x="36195" y="55245"/>
                        <a:pt x="39053" y="52388"/>
                        <a:pt x="41910" y="50483"/>
                      </a:cubicBezTo>
                      <a:cubicBezTo>
                        <a:pt x="55245" y="39053"/>
                        <a:pt x="66675" y="45720"/>
                        <a:pt x="66675" y="45720"/>
                      </a:cubicBezTo>
                      <a:cubicBezTo>
                        <a:pt x="87630" y="40958"/>
                        <a:pt x="108585" y="36195"/>
                        <a:pt x="129540" y="30480"/>
                      </a:cubicBezTo>
                      <a:cubicBezTo>
                        <a:pt x="136207" y="26670"/>
                        <a:pt x="138113" y="27622"/>
                        <a:pt x="138113" y="12383"/>
                      </a:cubicBezTo>
                      <a:cubicBezTo>
                        <a:pt x="136207" y="9525"/>
                        <a:pt x="132397" y="12383"/>
                        <a:pt x="132397" y="6667"/>
                      </a:cubicBezTo>
                      <a:cubicBezTo>
                        <a:pt x="132397" y="12383"/>
                        <a:pt x="130493" y="15240"/>
                        <a:pt x="127635" y="16192"/>
                      </a:cubicBezTo>
                      <a:cubicBezTo>
                        <a:pt x="126682" y="11430"/>
                        <a:pt x="130493" y="13335"/>
                        <a:pt x="129540" y="12383"/>
                      </a:cubicBezTo>
                      <a:lnTo>
                        <a:pt x="128588" y="12383"/>
                      </a:lnTo>
                      <a:cubicBezTo>
                        <a:pt x="128588" y="9525"/>
                        <a:pt x="128588" y="7620"/>
                        <a:pt x="129540" y="7620"/>
                      </a:cubicBezTo>
                      <a:cubicBezTo>
                        <a:pt x="123825" y="0"/>
                        <a:pt x="117157" y="3810"/>
                        <a:pt x="117157" y="14288"/>
                      </a:cubicBezTo>
                      <a:cubicBezTo>
                        <a:pt x="113347" y="9525"/>
                        <a:pt x="118110" y="5715"/>
                        <a:pt x="118110" y="953"/>
                      </a:cubicBezTo>
                      <a:cubicBezTo>
                        <a:pt x="106680" y="-953"/>
                        <a:pt x="100013" y="953"/>
                        <a:pt x="88582" y="1905"/>
                      </a:cubicBezTo>
                      <a:cubicBezTo>
                        <a:pt x="89535" y="11430"/>
                        <a:pt x="88582" y="7620"/>
                        <a:pt x="87630" y="14288"/>
                      </a:cubicBezTo>
                      <a:lnTo>
                        <a:pt x="85725" y="11430"/>
                      </a:lnTo>
                      <a:cubicBezTo>
                        <a:pt x="86678" y="13335"/>
                        <a:pt x="85725" y="20003"/>
                        <a:pt x="88582" y="20955"/>
                      </a:cubicBezTo>
                      <a:cubicBezTo>
                        <a:pt x="80963" y="14288"/>
                        <a:pt x="82868" y="34290"/>
                        <a:pt x="79057" y="39053"/>
                      </a:cubicBezTo>
                      <a:lnTo>
                        <a:pt x="79057" y="34290"/>
                      </a:lnTo>
                      <a:cubicBezTo>
                        <a:pt x="75247" y="35242"/>
                        <a:pt x="74295" y="36195"/>
                        <a:pt x="71438" y="39053"/>
                      </a:cubicBezTo>
                      <a:cubicBezTo>
                        <a:pt x="64770" y="30480"/>
                        <a:pt x="76200" y="37147"/>
                        <a:pt x="73343" y="25717"/>
                      </a:cubicBezTo>
                      <a:lnTo>
                        <a:pt x="72390" y="27622"/>
                      </a:lnTo>
                      <a:cubicBezTo>
                        <a:pt x="72390" y="22860"/>
                        <a:pt x="72390" y="14288"/>
                        <a:pt x="74295" y="11430"/>
                      </a:cubicBezTo>
                      <a:cubicBezTo>
                        <a:pt x="69532" y="20003"/>
                        <a:pt x="65722" y="9525"/>
                        <a:pt x="60960" y="16192"/>
                      </a:cubicBezTo>
                      <a:cubicBezTo>
                        <a:pt x="60960" y="10478"/>
                        <a:pt x="65722" y="5715"/>
                        <a:pt x="66675" y="4763"/>
                      </a:cubicBezTo>
                      <a:cubicBezTo>
                        <a:pt x="64770" y="4763"/>
                        <a:pt x="61913" y="8572"/>
                        <a:pt x="60960" y="3810"/>
                      </a:cubicBezTo>
                      <a:lnTo>
                        <a:pt x="61913" y="10478"/>
                      </a:lnTo>
                      <a:cubicBezTo>
                        <a:pt x="58103" y="11430"/>
                        <a:pt x="61913" y="3810"/>
                        <a:pt x="60007" y="0"/>
                      </a:cubicBezTo>
                      <a:cubicBezTo>
                        <a:pt x="46672" y="2858"/>
                        <a:pt x="57150" y="22860"/>
                        <a:pt x="50482" y="27622"/>
                      </a:cubicBezTo>
                      <a:close/>
                    </a:path>
                  </a:pathLst>
                </a:custGeom>
                <a:grpFill/>
                <a:ln w="9525" cap="flat">
                  <a:noFill/>
                  <a:prstDash val="solid"/>
                  <a:miter/>
                </a:ln>
              </p:spPr>
              <p:txBody>
                <a:bodyPr rtlCol="0" anchor="ctr"/>
                <a:lstStyle/>
                <a:p>
                  <a:endParaRPr lang="zh-CN" altLang="en-US"/>
                </a:p>
              </p:txBody>
            </p:sp>
            <p:sp>
              <p:nvSpPr>
                <p:cNvPr id="223" name="任意多边形: 形状 222">
                  <a:extLst>
                    <a:ext uri="{FF2B5EF4-FFF2-40B4-BE49-F238E27FC236}">
                      <a16:creationId xmlns:a16="http://schemas.microsoft.com/office/drawing/2014/main" id="{28FD8CEA-0AED-2CF4-CF0C-12229AECAD4A}"/>
                    </a:ext>
                  </a:extLst>
                </p:cNvPr>
                <p:cNvSpPr/>
                <p:nvPr/>
              </p:nvSpPr>
              <p:spPr>
                <a:xfrm>
                  <a:off x="6517005" y="3993832"/>
                  <a:ext cx="2857" cy="1346"/>
                </a:xfrm>
                <a:custGeom>
                  <a:avLst/>
                  <a:gdLst>
                    <a:gd name="connsiteX0" fmla="*/ 0 w 2857"/>
                    <a:gd name="connsiteY0" fmla="*/ 952 h 1346"/>
                    <a:gd name="connsiteX1" fmla="*/ 2857 w 2857"/>
                    <a:gd name="connsiteY1" fmla="*/ 0 h 1346"/>
                    <a:gd name="connsiteX2" fmla="*/ 0 w 2857"/>
                    <a:gd name="connsiteY2" fmla="*/ 952 h 1346"/>
                  </a:gdLst>
                  <a:ahLst/>
                  <a:cxnLst>
                    <a:cxn ang="0">
                      <a:pos x="connsiteX0" y="connsiteY0"/>
                    </a:cxn>
                    <a:cxn ang="0">
                      <a:pos x="connsiteX1" y="connsiteY1"/>
                    </a:cxn>
                    <a:cxn ang="0">
                      <a:pos x="connsiteX2" y="connsiteY2"/>
                    </a:cxn>
                  </a:cxnLst>
                  <a:rect l="l" t="t" r="r" b="b"/>
                  <a:pathLst>
                    <a:path w="2857" h="1346">
                      <a:moveTo>
                        <a:pt x="0" y="952"/>
                      </a:moveTo>
                      <a:cubicBezTo>
                        <a:pt x="952" y="1905"/>
                        <a:pt x="1905" y="952"/>
                        <a:pt x="2857" y="0"/>
                      </a:cubicBezTo>
                      <a:cubicBezTo>
                        <a:pt x="1905" y="0"/>
                        <a:pt x="952" y="0"/>
                        <a:pt x="0" y="952"/>
                      </a:cubicBezTo>
                      <a:close/>
                    </a:path>
                  </a:pathLst>
                </a:custGeom>
                <a:grpFill/>
                <a:ln w="9525" cap="flat">
                  <a:noFill/>
                  <a:prstDash val="solid"/>
                  <a:miter/>
                </a:ln>
              </p:spPr>
              <p:txBody>
                <a:bodyPr rtlCol="0" anchor="ctr"/>
                <a:lstStyle/>
                <a:p>
                  <a:endParaRPr lang="zh-CN" altLang="en-US"/>
                </a:p>
              </p:txBody>
            </p:sp>
            <p:sp>
              <p:nvSpPr>
                <p:cNvPr id="224" name="任意多边形: 形状 223">
                  <a:extLst>
                    <a:ext uri="{FF2B5EF4-FFF2-40B4-BE49-F238E27FC236}">
                      <a16:creationId xmlns:a16="http://schemas.microsoft.com/office/drawing/2014/main" id="{8564D860-468A-4A5D-CB8C-08CBD8EAB37E}"/>
                    </a:ext>
                  </a:extLst>
                </p:cNvPr>
                <p:cNvSpPr/>
                <p:nvPr/>
              </p:nvSpPr>
              <p:spPr>
                <a:xfrm>
                  <a:off x="6532244" y="3977640"/>
                  <a:ext cx="9525" cy="2857"/>
                </a:xfrm>
                <a:custGeom>
                  <a:avLst/>
                  <a:gdLst>
                    <a:gd name="connsiteX0" fmla="*/ 0 w 9525"/>
                    <a:gd name="connsiteY0" fmla="*/ 2857 h 2857"/>
                    <a:gd name="connsiteX1" fmla="*/ 0 w 9525"/>
                    <a:gd name="connsiteY1" fmla="*/ 0 h 2857"/>
                    <a:gd name="connsiteX2" fmla="*/ 0 w 9525"/>
                    <a:gd name="connsiteY2" fmla="*/ 2857 h 2857"/>
                  </a:gdLst>
                  <a:ahLst/>
                  <a:cxnLst>
                    <a:cxn ang="0">
                      <a:pos x="connsiteX0" y="connsiteY0"/>
                    </a:cxn>
                    <a:cxn ang="0">
                      <a:pos x="connsiteX1" y="connsiteY1"/>
                    </a:cxn>
                    <a:cxn ang="0">
                      <a:pos x="connsiteX2" y="connsiteY2"/>
                    </a:cxn>
                  </a:cxnLst>
                  <a:rect l="l" t="t" r="r" b="b"/>
                  <a:pathLst>
                    <a:path w="9525" h="2857">
                      <a:moveTo>
                        <a:pt x="0" y="2857"/>
                      </a:moveTo>
                      <a:cubicBezTo>
                        <a:pt x="0" y="1905"/>
                        <a:pt x="0" y="952"/>
                        <a:pt x="0" y="0"/>
                      </a:cubicBezTo>
                      <a:cubicBezTo>
                        <a:pt x="0" y="952"/>
                        <a:pt x="0" y="1905"/>
                        <a:pt x="0" y="2857"/>
                      </a:cubicBezTo>
                      <a:close/>
                    </a:path>
                  </a:pathLst>
                </a:custGeom>
                <a:grpFill/>
                <a:ln w="9525" cap="flat">
                  <a:noFill/>
                  <a:prstDash val="solid"/>
                  <a:miter/>
                </a:ln>
              </p:spPr>
              <p:txBody>
                <a:bodyPr rtlCol="0" anchor="ctr"/>
                <a:lstStyle/>
                <a:p>
                  <a:endParaRPr lang="zh-CN" altLang="en-US"/>
                </a:p>
              </p:txBody>
            </p:sp>
            <p:sp>
              <p:nvSpPr>
                <p:cNvPr id="225" name="任意多边形: 形状 224">
                  <a:extLst>
                    <a:ext uri="{FF2B5EF4-FFF2-40B4-BE49-F238E27FC236}">
                      <a16:creationId xmlns:a16="http://schemas.microsoft.com/office/drawing/2014/main" id="{42194907-F281-93DC-E801-1739422C8CF3}"/>
                    </a:ext>
                  </a:extLst>
                </p:cNvPr>
                <p:cNvSpPr/>
                <p:nvPr/>
              </p:nvSpPr>
              <p:spPr>
                <a:xfrm>
                  <a:off x="6532244" y="3970972"/>
                  <a:ext cx="2409" cy="6667"/>
                </a:xfrm>
                <a:custGeom>
                  <a:avLst/>
                  <a:gdLst>
                    <a:gd name="connsiteX0" fmla="*/ 953 w 2409"/>
                    <a:gd name="connsiteY0" fmla="*/ 0 h 6667"/>
                    <a:gd name="connsiteX1" fmla="*/ 0 w 2409"/>
                    <a:gd name="connsiteY1" fmla="*/ 6668 h 6667"/>
                    <a:gd name="connsiteX2" fmla="*/ 953 w 2409"/>
                    <a:gd name="connsiteY2" fmla="*/ 0 h 6667"/>
                  </a:gdLst>
                  <a:ahLst/>
                  <a:cxnLst>
                    <a:cxn ang="0">
                      <a:pos x="connsiteX0" y="connsiteY0"/>
                    </a:cxn>
                    <a:cxn ang="0">
                      <a:pos x="connsiteX1" y="connsiteY1"/>
                    </a:cxn>
                    <a:cxn ang="0">
                      <a:pos x="connsiteX2" y="connsiteY2"/>
                    </a:cxn>
                  </a:cxnLst>
                  <a:rect l="l" t="t" r="r" b="b"/>
                  <a:pathLst>
                    <a:path w="2409" h="6667">
                      <a:moveTo>
                        <a:pt x="953" y="0"/>
                      </a:moveTo>
                      <a:cubicBezTo>
                        <a:pt x="1905" y="2858"/>
                        <a:pt x="953" y="2858"/>
                        <a:pt x="0" y="6668"/>
                      </a:cubicBezTo>
                      <a:cubicBezTo>
                        <a:pt x="1905" y="4763"/>
                        <a:pt x="3810" y="4763"/>
                        <a:pt x="953" y="0"/>
                      </a:cubicBezTo>
                      <a:close/>
                    </a:path>
                  </a:pathLst>
                </a:custGeom>
                <a:grpFill/>
                <a:ln w="9525" cap="flat">
                  <a:noFill/>
                  <a:prstDash val="solid"/>
                  <a:miter/>
                </a:ln>
              </p:spPr>
              <p:txBody>
                <a:bodyPr rtlCol="0" anchor="ctr"/>
                <a:lstStyle/>
                <a:p>
                  <a:endParaRPr lang="zh-CN" altLang="en-US"/>
                </a:p>
              </p:txBody>
            </p:sp>
            <p:sp>
              <p:nvSpPr>
                <p:cNvPr id="226" name="任意多边形: 形状 225">
                  <a:extLst>
                    <a:ext uri="{FF2B5EF4-FFF2-40B4-BE49-F238E27FC236}">
                      <a16:creationId xmlns:a16="http://schemas.microsoft.com/office/drawing/2014/main" id="{CBC8F8A3-1B01-18F3-54A2-26E95F26CF62}"/>
                    </a:ext>
                  </a:extLst>
                </p:cNvPr>
                <p:cNvSpPr/>
                <p:nvPr/>
              </p:nvSpPr>
              <p:spPr>
                <a:xfrm>
                  <a:off x="6258877" y="3976687"/>
                  <a:ext cx="3809" cy="5715"/>
                </a:xfrm>
                <a:custGeom>
                  <a:avLst/>
                  <a:gdLst>
                    <a:gd name="connsiteX0" fmla="*/ 2857 w 3809"/>
                    <a:gd name="connsiteY0" fmla="*/ 0 h 5715"/>
                    <a:gd name="connsiteX1" fmla="*/ 0 w 3809"/>
                    <a:gd name="connsiteY1" fmla="*/ 5715 h 5715"/>
                    <a:gd name="connsiteX2" fmla="*/ 3810 w 3809"/>
                    <a:gd name="connsiteY2" fmla="*/ 3810 h 5715"/>
                    <a:gd name="connsiteX3" fmla="*/ 2857 w 3809"/>
                    <a:gd name="connsiteY3" fmla="*/ 0 h 5715"/>
                  </a:gdLst>
                  <a:ahLst/>
                  <a:cxnLst>
                    <a:cxn ang="0">
                      <a:pos x="connsiteX0" y="connsiteY0"/>
                    </a:cxn>
                    <a:cxn ang="0">
                      <a:pos x="connsiteX1" y="connsiteY1"/>
                    </a:cxn>
                    <a:cxn ang="0">
                      <a:pos x="connsiteX2" y="connsiteY2"/>
                    </a:cxn>
                    <a:cxn ang="0">
                      <a:pos x="connsiteX3" y="connsiteY3"/>
                    </a:cxn>
                  </a:cxnLst>
                  <a:rect l="l" t="t" r="r" b="b"/>
                  <a:pathLst>
                    <a:path w="3809" h="5715">
                      <a:moveTo>
                        <a:pt x="2857" y="0"/>
                      </a:moveTo>
                      <a:cubicBezTo>
                        <a:pt x="1905" y="1905"/>
                        <a:pt x="0" y="3810"/>
                        <a:pt x="0" y="5715"/>
                      </a:cubicBezTo>
                      <a:lnTo>
                        <a:pt x="3810" y="3810"/>
                      </a:lnTo>
                      <a:lnTo>
                        <a:pt x="2857" y="0"/>
                      </a:lnTo>
                      <a:close/>
                    </a:path>
                  </a:pathLst>
                </a:custGeom>
                <a:grpFill/>
                <a:ln w="9525" cap="flat">
                  <a:noFill/>
                  <a:prstDash val="solid"/>
                  <a:miter/>
                </a:ln>
              </p:spPr>
              <p:txBody>
                <a:bodyPr rtlCol="0" anchor="ctr"/>
                <a:lstStyle/>
                <a:p>
                  <a:endParaRPr lang="zh-CN" altLang="en-US"/>
                </a:p>
              </p:txBody>
            </p:sp>
            <p:sp>
              <p:nvSpPr>
                <p:cNvPr id="227" name="任意多边形: 形状 226">
                  <a:extLst>
                    <a:ext uri="{FF2B5EF4-FFF2-40B4-BE49-F238E27FC236}">
                      <a16:creationId xmlns:a16="http://schemas.microsoft.com/office/drawing/2014/main" id="{45A846C0-9C2D-1DD6-8A7F-442634708A76}"/>
                    </a:ext>
                  </a:extLst>
                </p:cNvPr>
                <p:cNvSpPr/>
                <p:nvPr/>
              </p:nvSpPr>
              <p:spPr>
                <a:xfrm>
                  <a:off x="6268402" y="3977640"/>
                  <a:ext cx="5715" cy="9525"/>
                </a:xfrm>
                <a:custGeom>
                  <a:avLst/>
                  <a:gdLst>
                    <a:gd name="connsiteX0" fmla="*/ 0 w 5715"/>
                    <a:gd name="connsiteY0" fmla="*/ 6667 h 9525"/>
                    <a:gd name="connsiteX1" fmla="*/ 2857 w 5715"/>
                    <a:gd name="connsiteY1" fmla="*/ 9525 h 9525"/>
                    <a:gd name="connsiteX2" fmla="*/ 5715 w 5715"/>
                    <a:gd name="connsiteY2" fmla="*/ 0 h 9525"/>
                    <a:gd name="connsiteX3" fmla="*/ 0 w 5715"/>
                    <a:gd name="connsiteY3" fmla="*/ 6667 h 9525"/>
                  </a:gdLst>
                  <a:ahLst/>
                  <a:cxnLst>
                    <a:cxn ang="0">
                      <a:pos x="connsiteX0" y="connsiteY0"/>
                    </a:cxn>
                    <a:cxn ang="0">
                      <a:pos x="connsiteX1" y="connsiteY1"/>
                    </a:cxn>
                    <a:cxn ang="0">
                      <a:pos x="connsiteX2" y="connsiteY2"/>
                    </a:cxn>
                    <a:cxn ang="0">
                      <a:pos x="connsiteX3" y="connsiteY3"/>
                    </a:cxn>
                  </a:cxnLst>
                  <a:rect l="l" t="t" r="r" b="b"/>
                  <a:pathLst>
                    <a:path w="5715" h="9525">
                      <a:moveTo>
                        <a:pt x="0" y="6667"/>
                      </a:moveTo>
                      <a:lnTo>
                        <a:pt x="2857" y="9525"/>
                      </a:lnTo>
                      <a:lnTo>
                        <a:pt x="5715" y="0"/>
                      </a:lnTo>
                      <a:cubicBezTo>
                        <a:pt x="1905" y="952"/>
                        <a:pt x="3810" y="6667"/>
                        <a:pt x="0" y="6667"/>
                      </a:cubicBezTo>
                      <a:close/>
                    </a:path>
                  </a:pathLst>
                </a:custGeom>
                <a:grpFill/>
                <a:ln w="9525" cap="flat">
                  <a:noFill/>
                  <a:prstDash val="solid"/>
                  <a:miter/>
                </a:ln>
              </p:spPr>
              <p:txBody>
                <a:bodyPr rtlCol="0" anchor="ctr"/>
                <a:lstStyle/>
                <a:p>
                  <a:endParaRPr lang="zh-CN" altLang="en-US"/>
                </a:p>
              </p:txBody>
            </p:sp>
            <p:sp>
              <p:nvSpPr>
                <p:cNvPr id="228" name="任意多边形: 形状 227">
                  <a:extLst>
                    <a:ext uri="{FF2B5EF4-FFF2-40B4-BE49-F238E27FC236}">
                      <a16:creationId xmlns:a16="http://schemas.microsoft.com/office/drawing/2014/main" id="{CA41A01B-1E49-DC28-685F-BA6E86E8FF05}"/>
                    </a:ext>
                  </a:extLst>
                </p:cNvPr>
                <p:cNvSpPr/>
                <p:nvPr/>
              </p:nvSpPr>
              <p:spPr>
                <a:xfrm>
                  <a:off x="6276022" y="3990022"/>
                  <a:ext cx="952" cy="1905"/>
                </a:xfrm>
                <a:custGeom>
                  <a:avLst/>
                  <a:gdLst>
                    <a:gd name="connsiteX0" fmla="*/ 953 w 952"/>
                    <a:gd name="connsiteY0" fmla="*/ 0 h 1905"/>
                    <a:gd name="connsiteX1" fmla="*/ 0 w 952"/>
                    <a:gd name="connsiteY1" fmla="*/ 1905 h 1905"/>
                    <a:gd name="connsiteX2" fmla="*/ 953 w 952"/>
                    <a:gd name="connsiteY2" fmla="*/ 0 h 1905"/>
                  </a:gdLst>
                  <a:ahLst/>
                  <a:cxnLst>
                    <a:cxn ang="0">
                      <a:pos x="connsiteX0" y="connsiteY0"/>
                    </a:cxn>
                    <a:cxn ang="0">
                      <a:pos x="connsiteX1" y="connsiteY1"/>
                    </a:cxn>
                    <a:cxn ang="0">
                      <a:pos x="connsiteX2" y="connsiteY2"/>
                    </a:cxn>
                  </a:cxnLst>
                  <a:rect l="l" t="t" r="r" b="b"/>
                  <a:pathLst>
                    <a:path w="952" h="1905">
                      <a:moveTo>
                        <a:pt x="953" y="0"/>
                      </a:moveTo>
                      <a:lnTo>
                        <a:pt x="0" y="1905"/>
                      </a:lnTo>
                      <a:cubicBezTo>
                        <a:pt x="953" y="1905"/>
                        <a:pt x="953" y="953"/>
                        <a:pt x="953" y="0"/>
                      </a:cubicBezTo>
                      <a:close/>
                    </a:path>
                  </a:pathLst>
                </a:custGeom>
                <a:grpFill/>
                <a:ln w="9525" cap="flat">
                  <a:noFill/>
                  <a:prstDash val="solid"/>
                  <a:miter/>
                </a:ln>
              </p:spPr>
              <p:txBody>
                <a:bodyPr rtlCol="0" anchor="ctr"/>
                <a:lstStyle/>
                <a:p>
                  <a:endParaRPr lang="zh-CN" altLang="en-US"/>
                </a:p>
              </p:txBody>
            </p:sp>
            <p:sp>
              <p:nvSpPr>
                <p:cNvPr id="229" name="任意多边形: 形状 228">
                  <a:extLst>
                    <a:ext uri="{FF2B5EF4-FFF2-40B4-BE49-F238E27FC236}">
                      <a16:creationId xmlns:a16="http://schemas.microsoft.com/office/drawing/2014/main" id="{F1D5D34C-3F76-686D-91B2-DA007968FAA4}"/>
                    </a:ext>
                  </a:extLst>
                </p:cNvPr>
                <p:cNvSpPr/>
                <p:nvPr/>
              </p:nvSpPr>
              <p:spPr>
                <a:xfrm>
                  <a:off x="6274117" y="3979545"/>
                  <a:ext cx="4762" cy="10477"/>
                </a:xfrm>
                <a:custGeom>
                  <a:avLst/>
                  <a:gdLst>
                    <a:gd name="connsiteX0" fmla="*/ 2857 w 4762"/>
                    <a:gd name="connsiteY0" fmla="*/ 6667 h 10477"/>
                    <a:gd name="connsiteX1" fmla="*/ 4763 w 4762"/>
                    <a:gd name="connsiteY1" fmla="*/ 0 h 10477"/>
                    <a:gd name="connsiteX2" fmla="*/ 0 w 4762"/>
                    <a:gd name="connsiteY2" fmla="*/ 4763 h 10477"/>
                    <a:gd name="connsiteX3" fmla="*/ 1905 w 4762"/>
                    <a:gd name="connsiteY3" fmla="*/ 5715 h 10477"/>
                    <a:gd name="connsiteX4" fmla="*/ 2857 w 4762"/>
                    <a:gd name="connsiteY4" fmla="*/ 10477 h 10477"/>
                    <a:gd name="connsiteX5" fmla="*/ 4763 w 4762"/>
                    <a:gd name="connsiteY5" fmla="*/ 5715 h 10477"/>
                    <a:gd name="connsiteX6" fmla="*/ 2857 w 4762"/>
                    <a:gd name="connsiteY6" fmla="*/ 6667 h 10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762" h="10477">
                      <a:moveTo>
                        <a:pt x="2857" y="6667"/>
                      </a:moveTo>
                      <a:lnTo>
                        <a:pt x="4763" y="0"/>
                      </a:lnTo>
                      <a:lnTo>
                        <a:pt x="0" y="4763"/>
                      </a:lnTo>
                      <a:lnTo>
                        <a:pt x="1905" y="5715"/>
                      </a:lnTo>
                      <a:cubicBezTo>
                        <a:pt x="1905" y="7620"/>
                        <a:pt x="2857" y="8572"/>
                        <a:pt x="2857" y="10477"/>
                      </a:cubicBezTo>
                      <a:lnTo>
                        <a:pt x="4763" y="5715"/>
                      </a:lnTo>
                      <a:cubicBezTo>
                        <a:pt x="4763" y="6667"/>
                        <a:pt x="3810" y="7620"/>
                        <a:pt x="2857" y="6667"/>
                      </a:cubicBezTo>
                      <a:close/>
                    </a:path>
                  </a:pathLst>
                </a:custGeom>
                <a:grpFill/>
                <a:ln w="9525" cap="flat">
                  <a:noFill/>
                  <a:prstDash val="solid"/>
                  <a:miter/>
                </a:ln>
              </p:spPr>
              <p:txBody>
                <a:bodyPr rtlCol="0" anchor="ctr"/>
                <a:lstStyle/>
                <a:p>
                  <a:endParaRPr lang="zh-CN" altLang="en-US"/>
                </a:p>
              </p:txBody>
            </p:sp>
            <p:sp>
              <p:nvSpPr>
                <p:cNvPr id="230" name="任意多边形: 形状 229">
                  <a:extLst>
                    <a:ext uri="{FF2B5EF4-FFF2-40B4-BE49-F238E27FC236}">
                      <a16:creationId xmlns:a16="http://schemas.microsoft.com/office/drawing/2014/main" id="{8C52BB03-FE37-1015-A606-162F696720E6}"/>
                    </a:ext>
                  </a:extLst>
                </p:cNvPr>
                <p:cNvSpPr/>
                <p:nvPr/>
              </p:nvSpPr>
              <p:spPr>
                <a:xfrm>
                  <a:off x="6280784" y="3984307"/>
                  <a:ext cx="9525" cy="1904"/>
                </a:xfrm>
                <a:custGeom>
                  <a:avLst/>
                  <a:gdLst>
                    <a:gd name="connsiteX0" fmla="*/ 0 w 9525"/>
                    <a:gd name="connsiteY0" fmla="*/ 1905 h 1904"/>
                    <a:gd name="connsiteX1" fmla="*/ 0 w 9525"/>
                    <a:gd name="connsiteY1" fmla="*/ 0 h 1904"/>
                    <a:gd name="connsiteX2" fmla="*/ 0 w 9525"/>
                    <a:gd name="connsiteY2" fmla="*/ 1905 h 1904"/>
                  </a:gdLst>
                  <a:ahLst/>
                  <a:cxnLst>
                    <a:cxn ang="0">
                      <a:pos x="connsiteX0" y="connsiteY0"/>
                    </a:cxn>
                    <a:cxn ang="0">
                      <a:pos x="connsiteX1" y="connsiteY1"/>
                    </a:cxn>
                    <a:cxn ang="0">
                      <a:pos x="connsiteX2" y="connsiteY2"/>
                    </a:cxn>
                  </a:cxnLst>
                  <a:rect l="l" t="t" r="r" b="b"/>
                  <a:pathLst>
                    <a:path w="9525" h="1904">
                      <a:moveTo>
                        <a:pt x="0" y="1905"/>
                      </a:moveTo>
                      <a:cubicBezTo>
                        <a:pt x="0" y="952"/>
                        <a:pt x="0" y="952"/>
                        <a:pt x="0" y="0"/>
                      </a:cubicBezTo>
                      <a:cubicBezTo>
                        <a:pt x="0" y="952"/>
                        <a:pt x="0" y="952"/>
                        <a:pt x="0" y="1905"/>
                      </a:cubicBezTo>
                      <a:close/>
                    </a:path>
                  </a:pathLst>
                </a:custGeom>
                <a:grpFill/>
                <a:ln w="9525" cap="flat">
                  <a:noFill/>
                  <a:prstDash val="solid"/>
                  <a:miter/>
                </a:ln>
              </p:spPr>
              <p:txBody>
                <a:bodyPr rtlCol="0" anchor="ctr"/>
                <a:lstStyle/>
                <a:p>
                  <a:endParaRPr lang="zh-CN" altLang="en-US"/>
                </a:p>
              </p:txBody>
            </p:sp>
            <p:sp>
              <p:nvSpPr>
                <p:cNvPr id="231" name="任意多边形: 形状 230">
                  <a:extLst>
                    <a:ext uri="{FF2B5EF4-FFF2-40B4-BE49-F238E27FC236}">
                      <a16:creationId xmlns:a16="http://schemas.microsoft.com/office/drawing/2014/main" id="{8946EB48-500B-46A0-5967-78378688D7D8}"/>
                    </a:ext>
                  </a:extLst>
                </p:cNvPr>
                <p:cNvSpPr/>
                <p:nvPr/>
              </p:nvSpPr>
              <p:spPr>
                <a:xfrm>
                  <a:off x="6279832" y="3986212"/>
                  <a:ext cx="9525" cy="12382"/>
                </a:xfrm>
                <a:custGeom>
                  <a:avLst/>
                  <a:gdLst>
                    <a:gd name="connsiteX0" fmla="*/ 8573 w 9525"/>
                    <a:gd name="connsiteY0" fmla="*/ 12383 h 12382"/>
                    <a:gd name="connsiteX1" fmla="*/ 9525 w 9525"/>
                    <a:gd name="connsiteY1" fmla="*/ 3810 h 12382"/>
                    <a:gd name="connsiteX2" fmla="*/ 2858 w 9525"/>
                    <a:gd name="connsiteY2" fmla="*/ 7620 h 12382"/>
                    <a:gd name="connsiteX3" fmla="*/ 0 w 9525"/>
                    <a:gd name="connsiteY3" fmla="*/ 0 h 12382"/>
                    <a:gd name="connsiteX4" fmla="*/ 4763 w 9525"/>
                    <a:gd name="connsiteY4" fmla="*/ 12383 h 12382"/>
                    <a:gd name="connsiteX5" fmla="*/ 5715 w 9525"/>
                    <a:gd name="connsiteY5" fmla="*/ 8572 h 12382"/>
                    <a:gd name="connsiteX6" fmla="*/ 8573 w 9525"/>
                    <a:gd name="connsiteY6" fmla="*/ 12383 h 123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525" h="12382">
                      <a:moveTo>
                        <a:pt x="8573" y="12383"/>
                      </a:moveTo>
                      <a:cubicBezTo>
                        <a:pt x="7620" y="9525"/>
                        <a:pt x="9525" y="6667"/>
                        <a:pt x="9525" y="3810"/>
                      </a:cubicBezTo>
                      <a:cubicBezTo>
                        <a:pt x="6668" y="953"/>
                        <a:pt x="5715" y="11430"/>
                        <a:pt x="2858" y="7620"/>
                      </a:cubicBezTo>
                      <a:cubicBezTo>
                        <a:pt x="7620" y="2858"/>
                        <a:pt x="1905" y="3810"/>
                        <a:pt x="0" y="0"/>
                      </a:cubicBezTo>
                      <a:cubicBezTo>
                        <a:pt x="953" y="6667"/>
                        <a:pt x="1905" y="10478"/>
                        <a:pt x="4763" y="12383"/>
                      </a:cubicBezTo>
                      <a:lnTo>
                        <a:pt x="5715" y="8572"/>
                      </a:lnTo>
                      <a:cubicBezTo>
                        <a:pt x="8573" y="8572"/>
                        <a:pt x="7620" y="10478"/>
                        <a:pt x="8573" y="12383"/>
                      </a:cubicBezTo>
                      <a:close/>
                    </a:path>
                  </a:pathLst>
                </a:custGeom>
                <a:grpFill/>
                <a:ln w="9525" cap="flat">
                  <a:noFill/>
                  <a:prstDash val="solid"/>
                  <a:miter/>
                </a:ln>
              </p:spPr>
              <p:txBody>
                <a:bodyPr rtlCol="0" anchor="ctr"/>
                <a:lstStyle/>
                <a:p>
                  <a:endParaRPr lang="zh-CN" altLang="en-US"/>
                </a:p>
              </p:txBody>
            </p:sp>
            <p:sp>
              <p:nvSpPr>
                <p:cNvPr id="232" name="任意多边形: 形状 231">
                  <a:extLst>
                    <a:ext uri="{FF2B5EF4-FFF2-40B4-BE49-F238E27FC236}">
                      <a16:creationId xmlns:a16="http://schemas.microsoft.com/office/drawing/2014/main" id="{DD7EDE88-D854-AF32-1FFE-0BBBFE005BB7}"/>
                    </a:ext>
                  </a:extLst>
                </p:cNvPr>
                <p:cNvSpPr/>
                <p:nvPr/>
              </p:nvSpPr>
              <p:spPr>
                <a:xfrm>
                  <a:off x="6293167" y="3985259"/>
                  <a:ext cx="13859" cy="18097"/>
                </a:xfrm>
                <a:custGeom>
                  <a:avLst/>
                  <a:gdLst>
                    <a:gd name="connsiteX0" fmla="*/ 12382 w 13859"/>
                    <a:gd name="connsiteY0" fmla="*/ 3810 h 18097"/>
                    <a:gd name="connsiteX1" fmla="*/ 9525 w 13859"/>
                    <a:gd name="connsiteY1" fmla="*/ 9525 h 18097"/>
                    <a:gd name="connsiteX2" fmla="*/ 5715 w 13859"/>
                    <a:gd name="connsiteY2" fmla="*/ 0 h 18097"/>
                    <a:gd name="connsiteX3" fmla="*/ 2857 w 13859"/>
                    <a:gd name="connsiteY3" fmla="*/ 5715 h 18097"/>
                    <a:gd name="connsiteX4" fmla="*/ 0 w 13859"/>
                    <a:gd name="connsiteY4" fmla="*/ 4763 h 18097"/>
                    <a:gd name="connsiteX5" fmla="*/ 9525 w 13859"/>
                    <a:gd name="connsiteY5" fmla="*/ 13335 h 18097"/>
                    <a:gd name="connsiteX6" fmla="*/ 7620 w 13859"/>
                    <a:gd name="connsiteY6" fmla="*/ 14288 h 18097"/>
                    <a:gd name="connsiteX7" fmla="*/ 11430 w 13859"/>
                    <a:gd name="connsiteY7" fmla="*/ 18098 h 18097"/>
                    <a:gd name="connsiteX8" fmla="*/ 12382 w 13859"/>
                    <a:gd name="connsiteY8" fmla="*/ 3810 h 180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859" h="18097">
                      <a:moveTo>
                        <a:pt x="12382" y="3810"/>
                      </a:moveTo>
                      <a:lnTo>
                        <a:pt x="9525" y="9525"/>
                      </a:lnTo>
                      <a:cubicBezTo>
                        <a:pt x="9525" y="6668"/>
                        <a:pt x="4763" y="6668"/>
                        <a:pt x="5715" y="0"/>
                      </a:cubicBezTo>
                      <a:cubicBezTo>
                        <a:pt x="3810" y="953"/>
                        <a:pt x="3810" y="3810"/>
                        <a:pt x="2857" y="5715"/>
                      </a:cubicBezTo>
                      <a:cubicBezTo>
                        <a:pt x="1905" y="2858"/>
                        <a:pt x="952" y="0"/>
                        <a:pt x="0" y="4763"/>
                      </a:cubicBezTo>
                      <a:cubicBezTo>
                        <a:pt x="5715" y="9525"/>
                        <a:pt x="3810" y="10478"/>
                        <a:pt x="9525" y="13335"/>
                      </a:cubicBezTo>
                      <a:cubicBezTo>
                        <a:pt x="9525" y="14288"/>
                        <a:pt x="8572" y="14288"/>
                        <a:pt x="7620" y="14288"/>
                      </a:cubicBezTo>
                      <a:lnTo>
                        <a:pt x="11430" y="18098"/>
                      </a:lnTo>
                      <a:cubicBezTo>
                        <a:pt x="11430" y="9525"/>
                        <a:pt x="16192" y="9525"/>
                        <a:pt x="12382" y="3810"/>
                      </a:cubicBezTo>
                      <a:close/>
                    </a:path>
                  </a:pathLst>
                </a:custGeom>
                <a:grpFill/>
                <a:ln w="9525" cap="flat">
                  <a:noFill/>
                  <a:prstDash val="solid"/>
                  <a:miter/>
                </a:ln>
              </p:spPr>
              <p:txBody>
                <a:bodyPr rtlCol="0" anchor="ctr"/>
                <a:lstStyle/>
                <a:p>
                  <a:endParaRPr lang="zh-CN" altLang="en-US"/>
                </a:p>
              </p:txBody>
            </p:sp>
            <p:sp>
              <p:nvSpPr>
                <p:cNvPr id="233" name="任意多边形: 形状 232">
                  <a:extLst>
                    <a:ext uri="{FF2B5EF4-FFF2-40B4-BE49-F238E27FC236}">
                      <a16:creationId xmlns:a16="http://schemas.microsoft.com/office/drawing/2014/main" id="{2CF3E36C-F820-6ECD-795A-7355AA39ADB8}"/>
                    </a:ext>
                  </a:extLst>
                </p:cNvPr>
                <p:cNvSpPr/>
                <p:nvPr/>
              </p:nvSpPr>
              <p:spPr>
                <a:xfrm>
                  <a:off x="6306688" y="3994784"/>
                  <a:ext cx="6481" cy="10477"/>
                </a:xfrm>
                <a:custGeom>
                  <a:avLst/>
                  <a:gdLst>
                    <a:gd name="connsiteX0" fmla="*/ 3624 w 6481"/>
                    <a:gd name="connsiteY0" fmla="*/ 0 h 10477"/>
                    <a:gd name="connsiteX1" fmla="*/ 767 w 6481"/>
                    <a:gd name="connsiteY1" fmla="*/ 10478 h 10477"/>
                    <a:gd name="connsiteX2" fmla="*/ 6482 w 6481"/>
                    <a:gd name="connsiteY2" fmla="*/ 5715 h 10477"/>
                    <a:gd name="connsiteX3" fmla="*/ 3624 w 6481"/>
                    <a:gd name="connsiteY3" fmla="*/ 0 h 10477"/>
                  </a:gdLst>
                  <a:ahLst/>
                  <a:cxnLst>
                    <a:cxn ang="0">
                      <a:pos x="connsiteX0" y="connsiteY0"/>
                    </a:cxn>
                    <a:cxn ang="0">
                      <a:pos x="connsiteX1" y="connsiteY1"/>
                    </a:cxn>
                    <a:cxn ang="0">
                      <a:pos x="connsiteX2" y="connsiteY2"/>
                    </a:cxn>
                    <a:cxn ang="0">
                      <a:pos x="connsiteX3" y="connsiteY3"/>
                    </a:cxn>
                  </a:cxnLst>
                  <a:rect l="l" t="t" r="r" b="b"/>
                  <a:pathLst>
                    <a:path w="6481" h="10477">
                      <a:moveTo>
                        <a:pt x="3624" y="0"/>
                      </a:moveTo>
                      <a:cubicBezTo>
                        <a:pt x="767" y="0"/>
                        <a:pt x="-1138" y="6668"/>
                        <a:pt x="767" y="10478"/>
                      </a:cubicBezTo>
                      <a:lnTo>
                        <a:pt x="6482" y="5715"/>
                      </a:lnTo>
                      <a:cubicBezTo>
                        <a:pt x="5529" y="4763"/>
                        <a:pt x="2672" y="5715"/>
                        <a:pt x="3624" y="0"/>
                      </a:cubicBezTo>
                      <a:close/>
                    </a:path>
                  </a:pathLst>
                </a:custGeom>
                <a:grpFill/>
                <a:ln w="9525" cap="flat">
                  <a:noFill/>
                  <a:prstDash val="solid"/>
                  <a:miter/>
                </a:ln>
              </p:spPr>
              <p:txBody>
                <a:bodyPr rtlCol="0" anchor="ctr"/>
                <a:lstStyle/>
                <a:p>
                  <a:endParaRPr lang="zh-CN" altLang="en-US"/>
                </a:p>
              </p:txBody>
            </p:sp>
            <p:sp>
              <p:nvSpPr>
                <p:cNvPr id="234" name="任意多边形: 形状 233">
                  <a:extLst>
                    <a:ext uri="{FF2B5EF4-FFF2-40B4-BE49-F238E27FC236}">
                      <a16:creationId xmlns:a16="http://schemas.microsoft.com/office/drawing/2014/main" id="{EA55A7A8-A90E-CACC-549E-26163D06BFA3}"/>
                    </a:ext>
                  </a:extLst>
                </p:cNvPr>
                <p:cNvSpPr/>
                <p:nvPr/>
              </p:nvSpPr>
              <p:spPr>
                <a:xfrm>
                  <a:off x="6315075" y="3993443"/>
                  <a:ext cx="4762" cy="7811"/>
                </a:xfrm>
                <a:custGeom>
                  <a:avLst/>
                  <a:gdLst>
                    <a:gd name="connsiteX0" fmla="*/ 0 w 4762"/>
                    <a:gd name="connsiteY0" fmla="*/ 1341 h 7811"/>
                    <a:gd name="connsiteX1" fmla="*/ 4763 w 4762"/>
                    <a:gd name="connsiteY1" fmla="*/ 5151 h 7811"/>
                    <a:gd name="connsiteX2" fmla="*/ 0 w 4762"/>
                    <a:gd name="connsiteY2" fmla="*/ 1341 h 7811"/>
                  </a:gdLst>
                  <a:ahLst/>
                  <a:cxnLst>
                    <a:cxn ang="0">
                      <a:pos x="connsiteX0" y="connsiteY0"/>
                    </a:cxn>
                    <a:cxn ang="0">
                      <a:pos x="connsiteX1" y="connsiteY1"/>
                    </a:cxn>
                    <a:cxn ang="0">
                      <a:pos x="connsiteX2" y="connsiteY2"/>
                    </a:cxn>
                  </a:cxnLst>
                  <a:rect l="l" t="t" r="r" b="b"/>
                  <a:pathLst>
                    <a:path w="4762" h="7811">
                      <a:moveTo>
                        <a:pt x="0" y="1341"/>
                      </a:moveTo>
                      <a:cubicBezTo>
                        <a:pt x="953" y="4199"/>
                        <a:pt x="2857" y="11819"/>
                        <a:pt x="4763" y="5151"/>
                      </a:cubicBezTo>
                      <a:cubicBezTo>
                        <a:pt x="953" y="6104"/>
                        <a:pt x="2857" y="-3421"/>
                        <a:pt x="0" y="1341"/>
                      </a:cubicBezTo>
                      <a:close/>
                    </a:path>
                  </a:pathLst>
                </a:custGeom>
                <a:grpFill/>
                <a:ln w="9525" cap="flat">
                  <a:noFill/>
                  <a:prstDash val="solid"/>
                  <a:miter/>
                </a:ln>
              </p:spPr>
              <p:txBody>
                <a:bodyPr rtlCol="0" anchor="ctr"/>
                <a:lstStyle/>
                <a:p>
                  <a:endParaRPr lang="zh-CN" altLang="en-US"/>
                </a:p>
              </p:txBody>
            </p:sp>
            <p:sp>
              <p:nvSpPr>
                <p:cNvPr id="235" name="任意多边形: 形状 234">
                  <a:extLst>
                    <a:ext uri="{FF2B5EF4-FFF2-40B4-BE49-F238E27FC236}">
                      <a16:creationId xmlns:a16="http://schemas.microsoft.com/office/drawing/2014/main" id="{145819B9-FE65-83FD-2AFD-06FCFFB7AB84}"/>
                    </a:ext>
                  </a:extLst>
                </p:cNvPr>
                <p:cNvSpPr/>
                <p:nvPr/>
              </p:nvSpPr>
              <p:spPr>
                <a:xfrm>
                  <a:off x="6322694" y="3988473"/>
                  <a:ext cx="12382" cy="17858"/>
                </a:xfrm>
                <a:custGeom>
                  <a:avLst/>
                  <a:gdLst>
                    <a:gd name="connsiteX0" fmla="*/ 12383 w 12382"/>
                    <a:gd name="connsiteY0" fmla="*/ 12027 h 17858"/>
                    <a:gd name="connsiteX1" fmla="*/ 6668 w 12382"/>
                    <a:gd name="connsiteY1" fmla="*/ 7264 h 17858"/>
                    <a:gd name="connsiteX2" fmla="*/ 11430 w 12382"/>
                    <a:gd name="connsiteY2" fmla="*/ 597 h 17858"/>
                    <a:gd name="connsiteX3" fmla="*/ 4763 w 12382"/>
                    <a:gd name="connsiteY3" fmla="*/ 6312 h 17858"/>
                    <a:gd name="connsiteX4" fmla="*/ 0 w 12382"/>
                    <a:gd name="connsiteY4" fmla="*/ 12027 h 17858"/>
                    <a:gd name="connsiteX5" fmla="*/ 12383 w 12382"/>
                    <a:gd name="connsiteY5" fmla="*/ 12027 h 178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382" h="17858">
                      <a:moveTo>
                        <a:pt x="12383" y="12027"/>
                      </a:moveTo>
                      <a:lnTo>
                        <a:pt x="6668" y="7264"/>
                      </a:lnTo>
                      <a:cubicBezTo>
                        <a:pt x="5715" y="-1308"/>
                        <a:pt x="9525" y="4407"/>
                        <a:pt x="11430" y="597"/>
                      </a:cubicBezTo>
                      <a:cubicBezTo>
                        <a:pt x="6668" y="-1308"/>
                        <a:pt x="8573" y="1549"/>
                        <a:pt x="4763" y="6312"/>
                      </a:cubicBezTo>
                      <a:cubicBezTo>
                        <a:pt x="3810" y="5359"/>
                        <a:pt x="953" y="10122"/>
                        <a:pt x="0" y="12027"/>
                      </a:cubicBezTo>
                      <a:cubicBezTo>
                        <a:pt x="6668" y="7264"/>
                        <a:pt x="6668" y="27267"/>
                        <a:pt x="12383" y="12027"/>
                      </a:cubicBezTo>
                      <a:close/>
                    </a:path>
                  </a:pathLst>
                </a:custGeom>
                <a:grpFill/>
                <a:ln w="9525" cap="flat">
                  <a:noFill/>
                  <a:prstDash val="solid"/>
                  <a:miter/>
                </a:ln>
              </p:spPr>
              <p:txBody>
                <a:bodyPr rtlCol="0" anchor="ctr"/>
                <a:lstStyle/>
                <a:p>
                  <a:endParaRPr lang="zh-CN" altLang="en-US"/>
                </a:p>
              </p:txBody>
            </p:sp>
            <p:sp>
              <p:nvSpPr>
                <p:cNvPr id="236" name="任意多边形: 形状 235">
                  <a:extLst>
                    <a:ext uri="{FF2B5EF4-FFF2-40B4-BE49-F238E27FC236}">
                      <a16:creationId xmlns:a16="http://schemas.microsoft.com/office/drawing/2014/main" id="{96F89FC1-7DD7-410B-F9F7-461680ABA484}"/>
                    </a:ext>
                  </a:extLst>
                </p:cNvPr>
                <p:cNvSpPr/>
                <p:nvPr/>
              </p:nvSpPr>
              <p:spPr>
                <a:xfrm>
                  <a:off x="6323647" y="3991927"/>
                  <a:ext cx="1905" cy="3809"/>
                </a:xfrm>
                <a:custGeom>
                  <a:avLst/>
                  <a:gdLst>
                    <a:gd name="connsiteX0" fmla="*/ 0 w 1905"/>
                    <a:gd name="connsiteY0" fmla="*/ 0 h 3809"/>
                    <a:gd name="connsiteX1" fmla="*/ 0 w 1905"/>
                    <a:gd name="connsiteY1" fmla="*/ 3810 h 3809"/>
                    <a:gd name="connsiteX2" fmla="*/ 1905 w 1905"/>
                    <a:gd name="connsiteY2" fmla="*/ 952 h 3809"/>
                  </a:gdLst>
                  <a:ahLst/>
                  <a:cxnLst>
                    <a:cxn ang="0">
                      <a:pos x="connsiteX0" y="connsiteY0"/>
                    </a:cxn>
                    <a:cxn ang="0">
                      <a:pos x="connsiteX1" y="connsiteY1"/>
                    </a:cxn>
                    <a:cxn ang="0">
                      <a:pos x="connsiteX2" y="connsiteY2"/>
                    </a:cxn>
                  </a:cxnLst>
                  <a:rect l="l" t="t" r="r" b="b"/>
                  <a:pathLst>
                    <a:path w="1905" h="3809">
                      <a:moveTo>
                        <a:pt x="0" y="0"/>
                      </a:moveTo>
                      <a:lnTo>
                        <a:pt x="0" y="3810"/>
                      </a:lnTo>
                      <a:lnTo>
                        <a:pt x="1905" y="952"/>
                      </a:lnTo>
                      <a:close/>
                    </a:path>
                  </a:pathLst>
                </a:custGeom>
                <a:grpFill/>
                <a:ln w="9525" cap="flat">
                  <a:noFill/>
                  <a:prstDash val="solid"/>
                  <a:miter/>
                </a:ln>
              </p:spPr>
              <p:txBody>
                <a:bodyPr rtlCol="0" anchor="ctr"/>
                <a:lstStyle/>
                <a:p>
                  <a:endParaRPr lang="zh-CN" altLang="en-US"/>
                </a:p>
              </p:txBody>
            </p:sp>
            <p:sp>
              <p:nvSpPr>
                <p:cNvPr id="237" name="任意多边形: 形状 236">
                  <a:extLst>
                    <a:ext uri="{FF2B5EF4-FFF2-40B4-BE49-F238E27FC236}">
                      <a16:creationId xmlns:a16="http://schemas.microsoft.com/office/drawing/2014/main" id="{F45D0F1C-5BAF-23F1-BE6E-3C1B4BC0E5FB}"/>
                    </a:ext>
                  </a:extLst>
                </p:cNvPr>
                <p:cNvSpPr/>
                <p:nvPr/>
              </p:nvSpPr>
              <p:spPr>
                <a:xfrm>
                  <a:off x="6333172" y="3992879"/>
                  <a:ext cx="31432" cy="20345"/>
                </a:xfrm>
                <a:custGeom>
                  <a:avLst/>
                  <a:gdLst>
                    <a:gd name="connsiteX0" fmla="*/ 14288 w 31432"/>
                    <a:gd name="connsiteY0" fmla="*/ 17145 h 20345"/>
                    <a:gd name="connsiteX1" fmla="*/ 24765 w 31432"/>
                    <a:gd name="connsiteY1" fmla="*/ 16192 h 20345"/>
                    <a:gd name="connsiteX2" fmla="*/ 23813 w 31432"/>
                    <a:gd name="connsiteY2" fmla="*/ 19050 h 20345"/>
                    <a:gd name="connsiteX3" fmla="*/ 26670 w 31432"/>
                    <a:gd name="connsiteY3" fmla="*/ 18098 h 20345"/>
                    <a:gd name="connsiteX4" fmla="*/ 26670 w 31432"/>
                    <a:gd name="connsiteY4" fmla="*/ 20003 h 20345"/>
                    <a:gd name="connsiteX5" fmla="*/ 31433 w 31432"/>
                    <a:gd name="connsiteY5" fmla="*/ 7620 h 20345"/>
                    <a:gd name="connsiteX6" fmla="*/ 26670 w 31432"/>
                    <a:gd name="connsiteY6" fmla="*/ 8573 h 20345"/>
                    <a:gd name="connsiteX7" fmla="*/ 28575 w 31432"/>
                    <a:gd name="connsiteY7" fmla="*/ 0 h 20345"/>
                    <a:gd name="connsiteX8" fmla="*/ 24765 w 31432"/>
                    <a:gd name="connsiteY8" fmla="*/ 9525 h 20345"/>
                    <a:gd name="connsiteX9" fmla="*/ 22860 w 31432"/>
                    <a:gd name="connsiteY9" fmla="*/ 4763 h 20345"/>
                    <a:gd name="connsiteX10" fmla="*/ 17145 w 31432"/>
                    <a:gd name="connsiteY10" fmla="*/ 14288 h 20345"/>
                    <a:gd name="connsiteX11" fmla="*/ 14288 w 31432"/>
                    <a:gd name="connsiteY11" fmla="*/ 8573 h 20345"/>
                    <a:gd name="connsiteX12" fmla="*/ 8572 w 31432"/>
                    <a:gd name="connsiteY12" fmla="*/ 13335 h 20345"/>
                    <a:gd name="connsiteX13" fmla="*/ 4763 w 31432"/>
                    <a:gd name="connsiteY13" fmla="*/ 1905 h 20345"/>
                    <a:gd name="connsiteX14" fmla="*/ 0 w 31432"/>
                    <a:gd name="connsiteY14" fmla="*/ 17145 h 20345"/>
                    <a:gd name="connsiteX15" fmla="*/ 4763 w 31432"/>
                    <a:gd name="connsiteY15" fmla="*/ 11430 h 20345"/>
                    <a:gd name="connsiteX16" fmla="*/ 6668 w 31432"/>
                    <a:gd name="connsiteY16" fmla="*/ 20003 h 20345"/>
                    <a:gd name="connsiteX17" fmla="*/ 14288 w 31432"/>
                    <a:gd name="connsiteY17" fmla="*/ 17145 h 20345"/>
                    <a:gd name="connsiteX18" fmla="*/ 14288 w 31432"/>
                    <a:gd name="connsiteY18" fmla="*/ 17145 h 20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1432" h="20345">
                      <a:moveTo>
                        <a:pt x="14288" y="17145"/>
                      </a:moveTo>
                      <a:cubicBezTo>
                        <a:pt x="17145" y="26670"/>
                        <a:pt x="20955" y="11430"/>
                        <a:pt x="24765" y="16192"/>
                      </a:cubicBezTo>
                      <a:cubicBezTo>
                        <a:pt x="24765" y="17145"/>
                        <a:pt x="24765" y="17145"/>
                        <a:pt x="23813" y="19050"/>
                      </a:cubicBezTo>
                      <a:lnTo>
                        <a:pt x="26670" y="18098"/>
                      </a:lnTo>
                      <a:lnTo>
                        <a:pt x="26670" y="20003"/>
                      </a:lnTo>
                      <a:cubicBezTo>
                        <a:pt x="26670" y="14288"/>
                        <a:pt x="29528" y="11430"/>
                        <a:pt x="31433" y="7620"/>
                      </a:cubicBezTo>
                      <a:cubicBezTo>
                        <a:pt x="28575" y="953"/>
                        <a:pt x="29528" y="15240"/>
                        <a:pt x="26670" y="8573"/>
                      </a:cubicBezTo>
                      <a:cubicBezTo>
                        <a:pt x="27622" y="5715"/>
                        <a:pt x="27622" y="1905"/>
                        <a:pt x="28575" y="0"/>
                      </a:cubicBezTo>
                      <a:cubicBezTo>
                        <a:pt x="26670" y="2858"/>
                        <a:pt x="25718" y="6667"/>
                        <a:pt x="24765" y="9525"/>
                      </a:cubicBezTo>
                      <a:cubicBezTo>
                        <a:pt x="22860" y="10478"/>
                        <a:pt x="22860" y="6667"/>
                        <a:pt x="22860" y="4763"/>
                      </a:cubicBezTo>
                      <a:cubicBezTo>
                        <a:pt x="20955" y="8573"/>
                        <a:pt x="20003" y="17145"/>
                        <a:pt x="17145" y="14288"/>
                      </a:cubicBezTo>
                      <a:cubicBezTo>
                        <a:pt x="15240" y="9525"/>
                        <a:pt x="19050" y="5715"/>
                        <a:pt x="14288" y="8573"/>
                      </a:cubicBezTo>
                      <a:cubicBezTo>
                        <a:pt x="16193" y="18098"/>
                        <a:pt x="10478" y="6667"/>
                        <a:pt x="8572" y="13335"/>
                      </a:cubicBezTo>
                      <a:cubicBezTo>
                        <a:pt x="5715" y="11430"/>
                        <a:pt x="3810" y="5715"/>
                        <a:pt x="4763" y="1905"/>
                      </a:cubicBezTo>
                      <a:cubicBezTo>
                        <a:pt x="4763" y="9525"/>
                        <a:pt x="1905" y="15240"/>
                        <a:pt x="0" y="17145"/>
                      </a:cubicBezTo>
                      <a:lnTo>
                        <a:pt x="4763" y="11430"/>
                      </a:lnTo>
                      <a:lnTo>
                        <a:pt x="6668" y="20003"/>
                      </a:lnTo>
                      <a:cubicBezTo>
                        <a:pt x="10478" y="15240"/>
                        <a:pt x="12383" y="15240"/>
                        <a:pt x="14288" y="17145"/>
                      </a:cubicBezTo>
                      <a:lnTo>
                        <a:pt x="14288" y="17145"/>
                      </a:lnTo>
                      <a:close/>
                    </a:path>
                  </a:pathLst>
                </a:custGeom>
                <a:grpFill/>
                <a:ln w="9525" cap="flat">
                  <a:noFill/>
                  <a:prstDash val="solid"/>
                  <a:miter/>
                </a:ln>
              </p:spPr>
              <p:txBody>
                <a:bodyPr rtlCol="0" anchor="ctr"/>
                <a:lstStyle/>
                <a:p>
                  <a:endParaRPr lang="zh-CN" altLang="en-US"/>
                </a:p>
              </p:txBody>
            </p:sp>
            <p:sp>
              <p:nvSpPr>
                <p:cNvPr id="238" name="任意多边形: 形状 237">
                  <a:extLst>
                    <a:ext uri="{FF2B5EF4-FFF2-40B4-BE49-F238E27FC236}">
                      <a16:creationId xmlns:a16="http://schemas.microsoft.com/office/drawing/2014/main" id="{2D65C90C-5391-3BB6-91E1-2179E7104E1A}"/>
                    </a:ext>
                  </a:extLst>
                </p:cNvPr>
                <p:cNvSpPr/>
                <p:nvPr/>
              </p:nvSpPr>
              <p:spPr>
                <a:xfrm>
                  <a:off x="6361747" y="3990022"/>
                  <a:ext cx="952" cy="1905"/>
                </a:xfrm>
                <a:custGeom>
                  <a:avLst/>
                  <a:gdLst>
                    <a:gd name="connsiteX0" fmla="*/ 0 w 952"/>
                    <a:gd name="connsiteY0" fmla="*/ 1905 h 1905"/>
                    <a:gd name="connsiteX1" fmla="*/ 953 w 952"/>
                    <a:gd name="connsiteY1" fmla="*/ 0 h 1905"/>
                    <a:gd name="connsiteX2" fmla="*/ 0 w 952"/>
                    <a:gd name="connsiteY2" fmla="*/ 1905 h 1905"/>
                  </a:gdLst>
                  <a:ahLst/>
                  <a:cxnLst>
                    <a:cxn ang="0">
                      <a:pos x="connsiteX0" y="connsiteY0"/>
                    </a:cxn>
                    <a:cxn ang="0">
                      <a:pos x="connsiteX1" y="connsiteY1"/>
                    </a:cxn>
                    <a:cxn ang="0">
                      <a:pos x="connsiteX2" y="connsiteY2"/>
                    </a:cxn>
                  </a:cxnLst>
                  <a:rect l="l" t="t" r="r" b="b"/>
                  <a:pathLst>
                    <a:path w="952" h="1905">
                      <a:moveTo>
                        <a:pt x="0" y="1905"/>
                      </a:moveTo>
                      <a:cubicBezTo>
                        <a:pt x="0" y="953"/>
                        <a:pt x="953" y="953"/>
                        <a:pt x="953" y="0"/>
                      </a:cubicBezTo>
                      <a:cubicBezTo>
                        <a:pt x="953" y="0"/>
                        <a:pt x="953" y="953"/>
                        <a:pt x="0" y="1905"/>
                      </a:cubicBezTo>
                      <a:close/>
                    </a:path>
                  </a:pathLst>
                </a:custGeom>
                <a:grpFill/>
                <a:ln w="9525" cap="flat">
                  <a:noFill/>
                  <a:prstDash val="solid"/>
                  <a:miter/>
                </a:ln>
              </p:spPr>
              <p:txBody>
                <a:bodyPr rtlCol="0" anchor="ctr"/>
                <a:lstStyle/>
                <a:p>
                  <a:endParaRPr lang="zh-CN" altLang="en-US"/>
                </a:p>
              </p:txBody>
            </p:sp>
            <p:sp>
              <p:nvSpPr>
                <p:cNvPr id="239" name="任意多边形: 形状 238">
                  <a:extLst>
                    <a:ext uri="{FF2B5EF4-FFF2-40B4-BE49-F238E27FC236}">
                      <a16:creationId xmlns:a16="http://schemas.microsoft.com/office/drawing/2014/main" id="{22849EF2-92C8-7024-7FFE-DCBF8E79346B}"/>
                    </a:ext>
                  </a:extLst>
                </p:cNvPr>
                <p:cNvSpPr/>
                <p:nvPr/>
              </p:nvSpPr>
              <p:spPr>
                <a:xfrm>
                  <a:off x="6337934" y="3987165"/>
                  <a:ext cx="1905" cy="3809"/>
                </a:xfrm>
                <a:custGeom>
                  <a:avLst/>
                  <a:gdLst>
                    <a:gd name="connsiteX0" fmla="*/ 0 w 1905"/>
                    <a:gd name="connsiteY0" fmla="*/ 3810 h 3809"/>
                    <a:gd name="connsiteX1" fmla="*/ 1905 w 1905"/>
                    <a:gd name="connsiteY1" fmla="*/ 2857 h 3809"/>
                    <a:gd name="connsiteX2" fmla="*/ 953 w 1905"/>
                    <a:gd name="connsiteY2" fmla="*/ 0 h 3809"/>
                  </a:gdLst>
                  <a:ahLst/>
                  <a:cxnLst>
                    <a:cxn ang="0">
                      <a:pos x="connsiteX0" y="connsiteY0"/>
                    </a:cxn>
                    <a:cxn ang="0">
                      <a:pos x="connsiteX1" y="connsiteY1"/>
                    </a:cxn>
                    <a:cxn ang="0">
                      <a:pos x="connsiteX2" y="connsiteY2"/>
                    </a:cxn>
                  </a:cxnLst>
                  <a:rect l="l" t="t" r="r" b="b"/>
                  <a:pathLst>
                    <a:path w="1905" h="3809">
                      <a:moveTo>
                        <a:pt x="0" y="3810"/>
                      </a:moveTo>
                      <a:lnTo>
                        <a:pt x="1905" y="2857"/>
                      </a:lnTo>
                      <a:lnTo>
                        <a:pt x="953" y="0"/>
                      </a:lnTo>
                      <a:close/>
                    </a:path>
                  </a:pathLst>
                </a:custGeom>
                <a:grpFill/>
                <a:ln w="9525" cap="flat">
                  <a:noFill/>
                  <a:prstDash val="solid"/>
                  <a:miter/>
                </a:ln>
              </p:spPr>
              <p:txBody>
                <a:bodyPr rtlCol="0" anchor="ctr"/>
                <a:lstStyle/>
                <a:p>
                  <a:endParaRPr lang="zh-CN" altLang="en-US"/>
                </a:p>
              </p:txBody>
            </p:sp>
            <p:sp>
              <p:nvSpPr>
                <p:cNvPr id="240" name="任意多边形: 形状 239">
                  <a:extLst>
                    <a:ext uri="{FF2B5EF4-FFF2-40B4-BE49-F238E27FC236}">
                      <a16:creationId xmlns:a16="http://schemas.microsoft.com/office/drawing/2014/main" id="{786B28D8-8B29-0DFA-B389-A97428EE2061}"/>
                    </a:ext>
                  </a:extLst>
                </p:cNvPr>
                <p:cNvSpPr/>
                <p:nvPr/>
              </p:nvSpPr>
              <p:spPr>
                <a:xfrm>
                  <a:off x="6363890" y="3984307"/>
                  <a:ext cx="1666" cy="3809"/>
                </a:xfrm>
                <a:custGeom>
                  <a:avLst/>
                  <a:gdLst>
                    <a:gd name="connsiteX0" fmla="*/ 714 w 1666"/>
                    <a:gd name="connsiteY0" fmla="*/ 952 h 3809"/>
                    <a:gd name="connsiteX1" fmla="*/ 714 w 1666"/>
                    <a:gd name="connsiteY1" fmla="*/ 3810 h 3809"/>
                    <a:gd name="connsiteX2" fmla="*/ 1667 w 1666"/>
                    <a:gd name="connsiteY2" fmla="*/ 0 h 3809"/>
                    <a:gd name="connsiteX3" fmla="*/ 714 w 1666"/>
                    <a:gd name="connsiteY3" fmla="*/ 952 h 3809"/>
                  </a:gdLst>
                  <a:ahLst/>
                  <a:cxnLst>
                    <a:cxn ang="0">
                      <a:pos x="connsiteX0" y="connsiteY0"/>
                    </a:cxn>
                    <a:cxn ang="0">
                      <a:pos x="connsiteX1" y="connsiteY1"/>
                    </a:cxn>
                    <a:cxn ang="0">
                      <a:pos x="connsiteX2" y="connsiteY2"/>
                    </a:cxn>
                    <a:cxn ang="0">
                      <a:pos x="connsiteX3" y="connsiteY3"/>
                    </a:cxn>
                  </a:cxnLst>
                  <a:rect l="l" t="t" r="r" b="b"/>
                  <a:pathLst>
                    <a:path w="1666" h="3809">
                      <a:moveTo>
                        <a:pt x="714" y="952"/>
                      </a:moveTo>
                      <a:cubicBezTo>
                        <a:pt x="-238" y="952"/>
                        <a:pt x="-238" y="3810"/>
                        <a:pt x="714" y="3810"/>
                      </a:cubicBezTo>
                      <a:lnTo>
                        <a:pt x="1667" y="0"/>
                      </a:lnTo>
                      <a:lnTo>
                        <a:pt x="714" y="952"/>
                      </a:lnTo>
                      <a:close/>
                    </a:path>
                  </a:pathLst>
                </a:custGeom>
                <a:grpFill/>
                <a:ln w="9525" cap="flat">
                  <a:noFill/>
                  <a:prstDash val="solid"/>
                  <a:miter/>
                </a:ln>
              </p:spPr>
              <p:txBody>
                <a:bodyPr rtlCol="0" anchor="ctr"/>
                <a:lstStyle/>
                <a:p>
                  <a:endParaRPr lang="zh-CN" altLang="en-US"/>
                </a:p>
              </p:txBody>
            </p:sp>
            <p:sp>
              <p:nvSpPr>
                <p:cNvPr id="241" name="任意多边形: 形状 240">
                  <a:extLst>
                    <a:ext uri="{FF2B5EF4-FFF2-40B4-BE49-F238E27FC236}">
                      <a16:creationId xmlns:a16="http://schemas.microsoft.com/office/drawing/2014/main" id="{DF34353B-641F-EB9A-5F2B-EDE819E5741B}"/>
                    </a:ext>
                  </a:extLst>
                </p:cNvPr>
                <p:cNvSpPr/>
                <p:nvPr/>
              </p:nvSpPr>
              <p:spPr>
                <a:xfrm>
                  <a:off x="6367462" y="3990975"/>
                  <a:ext cx="2857" cy="4762"/>
                </a:xfrm>
                <a:custGeom>
                  <a:avLst/>
                  <a:gdLst>
                    <a:gd name="connsiteX0" fmla="*/ 0 w 2857"/>
                    <a:gd name="connsiteY0" fmla="*/ 0 h 4762"/>
                    <a:gd name="connsiteX1" fmla="*/ 1905 w 2857"/>
                    <a:gd name="connsiteY1" fmla="*/ 4763 h 4762"/>
                    <a:gd name="connsiteX2" fmla="*/ 2857 w 2857"/>
                    <a:gd name="connsiteY2" fmla="*/ 953 h 4762"/>
                  </a:gdLst>
                  <a:ahLst/>
                  <a:cxnLst>
                    <a:cxn ang="0">
                      <a:pos x="connsiteX0" y="connsiteY0"/>
                    </a:cxn>
                    <a:cxn ang="0">
                      <a:pos x="connsiteX1" y="connsiteY1"/>
                    </a:cxn>
                    <a:cxn ang="0">
                      <a:pos x="connsiteX2" y="connsiteY2"/>
                    </a:cxn>
                  </a:cxnLst>
                  <a:rect l="l" t="t" r="r" b="b"/>
                  <a:pathLst>
                    <a:path w="2857" h="4762">
                      <a:moveTo>
                        <a:pt x="0" y="0"/>
                      </a:moveTo>
                      <a:lnTo>
                        <a:pt x="1905" y="4763"/>
                      </a:lnTo>
                      <a:lnTo>
                        <a:pt x="2857" y="953"/>
                      </a:lnTo>
                      <a:close/>
                    </a:path>
                  </a:pathLst>
                </a:custGeom>
                <a:grpFill/>
                <a:ln w="9525" cap="flat">
                  <a:noFill/>
                  <a:prstDash val="solid"/>
                  <a:miter/>
                </a:ln>
              </p:spPr>
              <p:txBody>
                <a:bodyPr rtlCol="0" anchor="ctr"/>
                <a:lstStyle/>
                <a:p>
                  <a:endParaRPr lang="zh-CN" altLang="en-US"/>
                </a:p>
              </p:txBody>
            </p:sp>
            <p:sp>
              <p:nvSpPr>
                <p:cNvPr id="242" name="任意多边形: 形状 241">
                  <a:extLst>
                    <a:ext uri="{FF2B5EF4-FFF2-40B4-BE49-F238E27FC236}">
                      <a16:creationId xmlns:a16="http://schemas.microsoft.com/office/drawing/2014/main" id="{00A72D76-9AF3-DE0E-C307-51437B831FCA}"/>
                    </a:ext>
                  </a:extLst>
                </p:cNvPr>
                <p:cNvSpPr/>
                <p:nvPr/>
              </p:nvSpPr>
              <p:spPr>
                <a:xfrm>
                  <a:off x="6433184" y="3994012"/>
                  <a:ext cx="1905" cy="7778"/>
                </a:xfrm>
                <a:custGeom>
                  <a:avLst/>
                  <a:gdLst>
                    <a:gd name="connsiteX0" fmla="*/ 1905 w 1905"/>
                    <a:gd name="connsiteY0" fmla="*/ 772 h 7778"/>
                    <a:gd name="connsiteX1" fmla="*/ 0 w 1905"/>
                    <a:gd name="connsiteY1" fmla="*/ 7440 h 7778"/>
                    <a:gd name="connsiteX2" fmla="*/ 1905 w 1905"/>
                    <a:gd name="connsiteY2" fmla="*/ 772 h 7778"/>
                  </a:gdLst>
                  <a:ahLst/>
                  <a:cxnLst>
                    <a:cxn ang="0">
                      <a:pos x="connsiteX0" y="connsiteY0"/>
                    </a:cxn>
                    <a:cxn ang="0">
                      <a:pos x="connsiteX1" y="connsiteY1"/>
                    </a:cxn>
                    <a:cxn ang="0">
                      <a:pos x="connsiteX2" y="connsiteY2"/>
                    </a:cxn>
                  </a:cxnLst>
                  <a:rect l="l" t="t" r="r" b="b"/>
                  <a:pathLst>
                    <a:path w="1905" h="7778">
                      <a:moveTo>
                        <a:pt x="1905" y="772"/>
                      </a:moveTo>
                      <a:cubicBezTo>
                        <a:pt x="0" y="-2085"/>
                        <a:pt x="0" y="3630"/>
                        <a:pt x="0" y="7440"/>
                      </a:cubicBezTo>
                      <a:cubicBezTo>
                        <a:pt x="2858" y="9345"/>
                        <a:pt x="0" y="2677"/>
                        <a:pt x="1905" y="772"/>
                      </a:cubicBezTo>
                      <a:close/>
                    </a:path>
                  </a:pathLst>
                </a:custGeom>
                <a:grpFill/>
                <a:ln w="9525" cap="flat">
                  <a:noFill/>
                  <a:prstDash val="solid"/>
                  <a:miter/>
                </a:ln>
              </p:spPr>
              <p:txBody>
                <a:bodyPr rtlCol="0" anchor="ctr"/>
                <a:lstStyle/>
                <a:p>
                  <a:endParaRPr lang="zh-CN" altLang="en-US"/>
                </a:p>
              </p:txBody>
            </p:sp>
            <p:sp>
              <p:nvSpPr>
                <p:cNvPr id="243" name="任意多边形: 形状 242">
                  <a:extLst>
                    <a:ext uri="{FF2B5EF4-FFF2-40B4-BE49-F238E27FC236}">
                      <a16:creationId xmlns:a16="http://schemas.microsoft.com/office/drawing/2014/main" id="{AF6A97D7-F80A-39C9-45D0-3BA5201457AA}"/>
                    </a:ext>
                  </a:extLst>
                </p:cNvPr>
                <p:cNvSpPr/>
                <p:nvPr/>
              </p:nvSpPr>
              <p:spPr>
                <a:xfrm>
                  <a:off x="6470332" y="3984902"/>
                  <a:ext cx="6667" cy="4628"/>
                </a:xfrm>
                <a:custGeom>
                  <a:avLst/>
                  <a:gdLst>
                    <a:gd name="connsiteX0" fmla="*/ 6668 w 6667"/>
                    <a:gd name="connsiteY0" fmla="*/ 1310 h 4628"/>
                    <a:gd name="connsiteX1" fmla="*/ 0 w 6667"/>
                    <a:gd name="connsiteY1" fmla="*/ 3215 h 4628"/>
                    <a:gd name="connsiteX2" fmla="*/ 6668 w 6667"/>
                    <a:gd name="connsiteY2" fmla="*/ 1310 h 4628"/>
                  </a:gdLst>
                  <a:ahLst/>
                  <a:cxnLst>
                    <a:cxn ang="0">
                      <a:pos x="connsiteX0" y="connsiteY0"/>
                    </a:cxn>
                    <a:cxn ang="0">
                      <a:pos x="connsiteX1" y="connsiteY1"/>
                    </a:cxn>
                    <a:cxn ang="0">
                      <a:pos x="connsiteX2" y="connsiteY2"/>
                    </a:cxn>
                  </a:cxnLst>
                  <a:rect l="l" t="t" r="r" b="b"/>
                  <a:pathLst>
                    <a:path w="6667" h="4628">
                      <a:moveTo>
                        <a:pt x="6668" y="1310"/>
                      </a:moveTo>
                      <a:cubicBezTo>
                        <a:pt x="3810" y="-2500"/>
                        <a:pt x="1905" y="3215"/>
                        <a:pt x="0" y="3215"/>
                      </a:cubicBezTo>
                      <a:cubicBezTo>
                        <a:pt x="1905" y="6072"/>
                        <a:pt x="4763" y="4167"/>
                        <a:pt x="6668" y="1310"/>
                      </a:cubicBezTo>
                      <a:close/>
                    </a:path>
                  </a:pathLst>
                </a:custGeom>
                <a:grpFill/>
                <a:ln w="9525" cap="flat">
                  <a:noFill/>
                  <a:prstDash val="solid"/>
                  <a:miter/>
                </a:ln>
              </p:spPr>
              <p:txBody>
                <a:bodyPr rtlCol="0" anchor="ctr"/>
                <a:lstStyle/>
                <a:p>
                  <a:endParaRPr lang="zh-CN" altLang="en-US"/>
                </a:p>
              </p:txBody>
            </p:sp>
            <p:sp>
              <p:nvSpPr>
                <p:cNvPr id="244" name="任意多边形: 形状 243">
                  <a:extLst>
                    <a:ext uri="{FF2B5EF4-FFF2-40B4-BE49-F238E27FC236}">
                      <a16:creationId xmlns:a16="http://schemas.microsoft.com/office/drawing/2014/main" id="{30A1A589-83AB-4AE2-06F8-620628F45F4F}"/>
                    </a:ext>
                  </a:extLst>
                </p:cNvPr>
                <p:cNvSpPr/>
                <p:nvPr/>
              </p:nvSpPr>
              <p:spPr>
                <a:xfrm>
                  <a:off x="6492240" y="3965257"/>
                  <a:ext cx="2381" cy="14685"/>
                </a:xfrm>
                <a:custGeom>
                  <a:avLst/>
                  <a:gdLst>
                    <a:gd name="connsiteX0" fmla="*/ 1905 w 2381"/>
                    <a:gd name="connsiteY0" fmla="*/ 0 h 14685"/>
                    <a:gd name="connsiteX1" fmla="*/ 1905 w 2381"/>
                    <a:gd name="connsiteY1" fmla="*/ 3810 h 14685"/>
                    <a:gd name="connsiteX2" fmla="*/ 0 w 2381"/>
                    <a:gd name="connsiteY2" fmla="*/ 14288 h 14685"/>
                    <a:gd name="connsiteX3" fmla="*/ 1905 w 2381"/>
                    <a:gd name="connsiteY3" fmla="*/ 0 h 14685"/>
                  </a:gdLst>
                  <a:ahLst/>
                  <a:cxnLst>
                    <a:cxn ang="0">
                      <a:pos x="connsiteX0" y="connsiteY0"/>
                    </a:cxn>
                    <a:cxn ang="0">
                      <a:pos x="connsiteX1" y="connsiteY1"/>
                    </a:cxn>
                    <a:cxn ang="0">
                      <a:pos x="connsiteX2" y="connsiteY2"/>
                    </a:cxn>
                    <a:cxn ang="0">
                      <a:pos x="connsiteX3" y="connsiteY3"/>
                    </a:cxn>
                  </a:cxnLst>
                  <a:rect l="l" t="t" r="r" b="b"/>
                  <a:pathLst>
                    <a:path w="2381" h="14685">
                      <a:moveTo>
                        <a:pt x="1905" y="0"/>
                      </a:moveTo>
                      <a:cubicBezTo>
                        <a:pt x="1905" y="1905"/>
                        <a:pt x="953" y="2858"/>
                        <a:pt x="1905" y="3810"/>
                      </a:cubicBezTo>
                      <a:lnTo>
                        <a:pt x="0" y="14288"/>
                      </a:lnTo>
                      <a:cubicBezTo>
                        <a:pt x="3810" y="17145"/>
                        <a:pt x="1905" y="3810"/>
                        <a:pt x="1905" y="0"/>
                      </a:cubicBezTo>
                      <a:close/>
                    </a:path>
                  </a:pathLst>
                </a:custGeom>
                <a:grpFill/>
                <a:ln w="9525" cap="flat">
                  <a:noFill/>
                  <a:prstDash val="solid"/>
                  <a:miter/>
                </a:ln>
              </p:spPr>
              <p:txBody>
                <a:bodyPr rtlCol="0" anchor="ctr"/>
                <a:lstStyle/>
                <a:p>
                  <a:endParaRPr lang="zh-CN" altLang="en-US"/>
                </a:p>
              </p:txBody>
            </p:sp>
            <p:sp>
              <p:nvSpPr>
                <p:cNvPr id="245" name="任意多边形: 形状 244">
                  <a:extLst>
                    <a:ext uri="{FF2B5EF4-FFF2-40B4-BE49-F238E27FC236}">
                      <a16:creationId xmlns:a16="http://schemas.microsoft.com/office/drawing/2014/main" id="{DF62521C-FD8B-AFF7-047A-0F86DACBB303}"/>
                    </a:ext>
                  </a:extLst>
                </p:cNvPr>
                <p:cNvSpPr/>
                <p:nvPr/>
              </p:nvSpPr>
              <p:spPr>
                <a:xfrm>
                  <a:off x="6511290" y="3962400"/>
                  <a:ext cx="3110" cy="13334"/>
                </a:xfrm>
                <a:custGeom>
                  <a:avLst/>
                  <a:gdLst>
                    <a:gd name="connsiteX0" fmla="*/ 2857 w 3110"/>
                    <a:gd name="connsiteY0" fmla="*/ 0 h 13334"/>
                    <a:gd name="connsiteX1" fmla="*/ 0 w 3110"/>
                    <a:gd name="connsiteY1" fmla="*/ 3810 h 13334"/>
                    <a:gd name="connsiteX2" fmla="*/ 1905 w 3110"/>
                    <a:gd name="connsiteY2" fmla="*/ 3810 h 13334"/>
                    <a:gd name="connsiteX3" fmla="*/ 0 w 3110"/>
                    <a:gd name="connsiteY3" fmla="*/ 13335 h 13334"/>
                    <a:gd name="connsiteX4" fmla="*/ 2857 w 3110"/>
                    <a:gd name="connsiteY4" fmla="*/ 0 h 133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10" h="13334">
                      <a:moveTo>
                        <a:pt x="2857" y="0"/>
                      </a:moveTo>
                      <a:lnTo>
                        <a:pt x="0" y="3810"/>
                      </a:lnTo>
                      <a:lnTo>
                        <a:pt x="1905" y="3810"/>
                      </a:lnTo>
                      <a:cubicBezTo>
                        <a:pt x="953" y="7620"/>
                        <a:pt x="953" y="10478"/>
                        <a:pt x="0" y="13335"/>
                      </a:cubicBezTo>
                      <a:cubicBezTo>
                        <a:pt x="1905" y="11430"/>
                        <a:pt x="3810" y="7620"/>
                        <a:pt x="2857" y="0"/>
                      </a:cubicBezTo>
                      <a:close/>
                    </a:path>
                  </a:pathLst>
                </a:custGeom>
                <a:grpFill/>
                <a:ln w="9525" cap="flat">
                  <a:noFill/>
                  <a:prstDash val="solid"/>
                  <a:miter/>
                </a:ln>
              </p:spPr>
              <p:txBody>
                <a:bodyPr rtlCol="0" anchor="ctr"/>
                <a:lstStyle/>
                <a:p>
                  <a:endParaRPr lang="zh-CN" altLang="en-US"/>
                </a:p>
              </p:txBody>
            </p:sp>
            <p:sp>
              <p:nvSpPr>
                <p:cNvPr id="246" name="任意多边形: 形状 245">
                  <a:extLst>
                    <a:ext uri="{FF2B5EF4-FFF2-40B4-BE49-F238E27FC236}">
                      <a16:creationId xmlns:a16="http://schemas.microsoft.com/office/drawing/2014/main" id="{B6BF6972-F64A-EFE1-CCC2-39C59F427191}"/>
                    </a:ext>
                  </a:extLst>
                </p:cNvPr>
                <p:cNvSpPr/>
                <p:nvPr/>
              </p:nvSpPr>
              <p:spPr>
                <a:xfrm>
                  <a:off x="6507480" y="3976313"/>
                  <a:ext cx="952" cy="2279"/>
                </a:xfrm>
                <a:custGeom>
                  <a:avLst/>
                  <a:gdLst>
                    <a:gd name="connsiteX0" fmla="*/ 0 w 952"/>
                    <a:gd name="connsiteY0" fmla="*/ 2279 h 2279"/>
                    <a:gd name="connsiteX1" fmla="*/ 952 w 952"/>
                    <a:gd name="connsiteY1" fmla="*/ 1327 h 2279"/>
                    <a:gd name="connsiteX2" fmla="*/ 0 w 952"/>
                    <a:gd name="connsiteY2" fmla="*/ 2279 h 2279"/>
                  </a:gdLst>
                  <a:ahLst/>
                  <a:cxnLst>
                    <a:cxn ang="0">
                      <a:pos x="connsiteX0" y="connsiteY0"/>
                    </a:cxn>
                    <a:cxn ang="0">
                      <a:pos x="connsiteX1" y="connsiteY1"/>
                    </a:cxn>
                    <a:cxn ang="0">
                      <a:pos x="connsiteX2" y="connsiteY2"/>
                    </a:cxn>
                  </a:cxnLst>
                  <a:rect l="l" t="t" r="r" b="b"/>
                  <a:pathLst>
                    <a:path w="952" h="2279">
                      <a:moveTo>
                        <a:pt x="0" y="2279"/>
                      </a:moveTo>
                      <a:cubicBezTo>
                        <a:pt x="0" y="2279"/>
                        <a:pt x="952" y="2279"/>
                        <a:pt x="952" y="1327"/>
                      </a:cubicBezTo>
                      <a:cubicBezTo>
                        <a:pt x="952" y="374"/>
                        <a:pt x="952" y="-1531"/>
                        <a:pt x="0" y="2279"/>
                      </a:cubicBezTo>
                      <a:close/>
                    </a:path>
                  </a:pathLst>
                </a:custGeom>
                <a:grpFill/>
                <a:ln w="9525" cap="flat">
                  <a:noFill/>
                  <a:prstDash val="solid"/>
                  <a:miter/>
                </a:ln>
              </p:spPr>
              <p:txBody>
                <a:bodyPr rtlCol="0" anchor="ctr"/>
                <a:lstStyle/>
                <a:p>
                  <a:endParaRPr lang="zh-CN" altLang="en-US"/>
                </a:p>
              </p:txBody>
            </p:sp>
            <p:sp>
              <p:nvSpPr>
                <p:cNvPr id="247" name="任意多边形: 形状 246">
                  <a:extLst>
                    <a:ext uri="{FF2B5EF4-FFF2-40B4-BE49-F238E27FC236}">
                      <a16:creationId xmlns:a16="http://schemas.microsoft.com/office/drawing/2014/main" id="{980E9275-D392-D5B8-8B21-68BCEC499602}"/>
                    </a:ext>
                  </a:extLst>
                </p:cNvPr>
                <p:cNvSpPr/>
                <p:nvPr/>
              </p:nvSpPr>
              <p:spPr>
                <a:xfrm>
                  <a:off x="6508432" y="3976687"/>
                  <a:ext cx="1905" cy="2052"/>
                </a:xfrm>
                <a:custGeom>
                  <a:avLst/>
                  <a:gdLst>
                    <a:gd name="connsiteX0" fmla="*/ 1905 w 1905"/>
                    <a:gd name="connsiteY0" fmla="*/ 953 h 2052"/>
                    <a:gd name="connsiteX1" fmla="*/ 1905 w 1905"/>
                    <a:gd name="connsiteY1" fmla="*/ 0 h 2052"/>
                    <a:gd name="connsiteX2" fmla="*/ 0 w 1905"/>
                    <a:gd name="connsiteY2" fmla="*/ 953 h 2052"/>
                    <a:gd name="connsiteX3" fmla="*/ 1905 w 1905"/>
                    <a:gd name="connsiteY3" fmla="*/ 953 h 2052"/>
                  </a:gdLst>
                  <a:ahLst/>
                  <a:cxnLst>
                    <a:cxn ang="0">
                      <a:pos x="connsiteX0" y="connsiteY0"/>
                    </a:cxn>
                    <a:cxn ang="0">
                      <a:pos x="connsiteX1" y="connsiteY1"/>
                    </a:cxn>
                    <a:cxn ang="0">
                      <a:pos x="connsiteX2" y="connsiteY2"/>
                    </a:cxn>
                    <a:cxn ang="0">
                      <a:pos x="connsiteX3" y="connsiteY3"/>
                    </a:cxn>
                  </a:cxnLst>
                  <a:rect l="l" t="t" r="r" b="b"/>
                  <a:pathLst>
                    <a:path w="1905" h="2052">
                      <a:moveTo>
                        <a:pt x="1905" y="953"/>
                      </a:moveTo>
                      <a:cubicBezTo>
                        <a:pt x="1905" y="953"/>
                        <a:pt x="1905" y="0"/>
                        <a:pt x="1905" y="0"/>
                      </a:cubicBezTo>
                      <a:cubicBezTo>
                        <a:pt x="953" y="953"/>
                        <a:pt x="953" y="953"/>
                        <a:pt x="0" y="953"/>
                      </a:cubicBezTo>
                      <a:cubicBezTo>
                        <a:pt x="953" y="1905"/>
                        <a:pt x="953" y="2858"/>
                        <a:pt x="1905" y="953"/>
                      </a:cubicBezTo>
                      <a:close/>
                    </a:path>
                  </a:pathLst>
                </a:custGeom>
                <a:grpFill/>
                <a:ln w="9525" cap="flat">
                  <a:noFill/>
                  <a:prstDash val="solid"/>
                  <a:miter/>
                </a:ln>
              </p:spPr>
              <p:txBody>
                <a:bodyPr rtlCol="0" anchor="ctr"/>
                <a:lstStyle/>
                <a:p>
                  <a:endParaRPr lang="zh-CN" altLang="en-US"/>
                </a:p>
              </p:txBody>
            </p:sp>
            <p:sp>
              <p:nvSpPr>
                <p:cNvPr id="248" name="任意多边形: 形状 247">
                  <a:extLst>
                    <a:ext uri="{FF2B5EF4-FFF2-40B4-BE49-F238E27FC236}">
                      <a16:creationId xmlns:a16="http://schemas.microsoft.com/office/drawing/2014/main" id="{1E38771D-77A8-5ED2-2B2B-76918525775A}"/>
                    </a:ext>
                  </a:extLst>
                </p:cNvPr>
                <p:cNvSpPr/>
                <p:nvPr/>
              </p:nvSpPr>
              <p:spPr>
                <a:xfrm>
                  <a:off x="6517005" y="3963352"/>
                  <a:ext cx="5714" cy="3809"/>
                </a:xfrm>
                <a:custGeom>
                  <a:avLst/>
                  <a:gdLst>
                    <a:gd name="connsiteX0" fmla="*/ 0 w 5714"/>
                    <a:gd name="connsiteY0" fmla="*/ 3810 h 3809"/>
                    <a:gd name="connsiteX1" fmla="*/ 5715 w 5714"/>
                    <a:gd name="connsiteY1" fmla="*/ 1905 h 3809"/>
                    <a:gd name="connsiteX2" fmla="*/ 3810 w 5714"/>
                    <a:gd name="connsiteY2" fmla="*/ 0 h 3809"/>
                    <a:gd name="connsiteX3" fmla="*/ 0 w 5714"/>
                    <a:gd name="connsiteY3" fmla="*/ 3810 h 3809"/>
                  </a:gdLst>
                  <a:ahLst/>
                  <a:cxnLst>
                    <a:cxn ang="0">
                      <a:pos x="connsiteX0" y="connsiteY0"/>
                    </a:cxn>
                    <a:cxn ang="0">
                      <a:pos x="connsiteX1" y="connsiteY1"/>
                    </a:cxn>
                    <a:cxn ang="0">
                      <a:pos x="connsiteX2" y="connsiteY2"/>
                    </a:cxn>
                    <a:cxn ang="0">
                      <a:pos x="connsiteX3" y="connsiteY3"/>
                    </a:cxn>
                  </a:cxnLst>
                  <a:rect l="l" t="t" r="r" b="b"/>
                  <a:pathLst>
                    <a:path w="5714" h="3809">
                      <a:moveTo>
                        <a:pt x="0" y="3810"/>
                      </a:moveTo>
                      <a:lnTo>
                        <a:pt x="5715" y="1905"/>
                      </a:lnTo>
                      <a:lnTo>
                        <a:pt x="3810" y="0"/>
                      </a:lnTo>
                      <a:cubicBezTo>
                        <a:pt x="2857" y="6667"/>
                        <a:pt x="0" y="-2858"/>
                        <a:pt x="0" y="3810"/>
                      </a:cubicBezTo>
                      <a:close/>
                    </a:path>
                  </a:pathLst>
                </a:custGeom>
                <a:grpFill/>
                <a:ln w="9525" cap="flat">
                  <a:noFill/>
                  <a:prstDash val="solid"/>
                  <a:miter/>
                </a:ln>
              </p:spPr>
              <p:txBody>
                <a:bodyPr rtlCol="0" anchor="ctr"/>
                <a:lstStyle/>
                <a:p>
                  <a:endParaRPr lang="zh-CN" altLang="en-US"/>
                </a:p>
              </p:txBody>
            </p:sp>
            <p:sp>
              <p:nvSpPr>
                <p:cNvPr id="249" name="任意多边形: 形状 248">
                  <a:extLst>
                    <a:ext uri="{FF2B5EF4-FFF2-40B4-BE49-F238E27FC236}">
                      <a16:creationId xmlns:a16="http://schemas.microsoft.com/office/drawing/2014/main" id="{2725B86E-E79D-ADDE-2DFF-964D9341806C}"/>
                    </a:ext>
                  </a:extLst>
                </p:cNvPr>
                <p:cNvSpPr/>
                <p:nvPr/>
              </p:nvSpPr>
              <p:spPr>
                <a:xfrm>
                  <a:off x="6546532" y="3964304"/>
                  <a:ext cx="11430" cy="11475"/>
                </a:xfrm>
                <a:custGeom>
                  <a:avLst/>
                  <a:gdLst>
                    <a:gd name="connsiteX0" fmla="*/ 0 w 11430"/>
                    <a:gd name="connsiteY0" fmla="*/ 5715 h 11475"/>
                    <a:gd name="connsiteX1" fmla="*/ 953 w 11430"/>
                    <a:gd name="connsiteY1" fmla="*/ 11430 h 11475"/>
                    <a:gd name="connsiteX2" fmla="*/ 11430 w 11430"/>
                    <a:gd name="connsiteY2" fmla="*/ 8573 h 11475"/>
                    <a:gd name="connsiteX3" fmla="*/ 9525 w 11430"/>
                    <a:gd name="connsiteY3" fmla="*/ 0 h 11475"/>
                    <a:gd name="connsiteX4" fmla="*/ 0 w 11430"/>
                    <a:gd name="connsiteY4" fmla="*/ 5715 h 114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430" h="11475">
                      <a:moveTo>
                        <a:pt x="0" y="5715"/>
                      </a:moveTo>
                      <a:lnTo>
                        <a:pt x="953" y="11430"/>
                      </a:lnTo>
                      <a:cubicBezTo>
                        <a:pt x="4763" y="12383"/>
                        <a:pt x="7620" y="-1905"/>
                        <a:pt x="11430" y="8573"/>
                      </a:cubicBezTo>
                      <a:cubicBezTo>
                        <a:pt x="9525" y="4763"/>
                        <a:pt x="13335" y="953"/>
                        <a:pt x="9525" y="0"/>
                      </a:cubicBezTo>
                      <a:cubicBezTo>
                        <a:pt x="7620" y="5715"/>
                        <a:pt x="2858" y="6667"/>
                        <a:pt x="0" y="5715"/>
                      </a:cubicBezTo>
                      <a:close/>
                    </a:path>
                  </a:pathLst>
                </a:custGeom>
                <a:grpFill/>
                <a:ln w="9525" cap="flat">
                  <a:noFill/>
                  <a:prstDash val="solid"/>
                  <a:miter/>
                </a:ln>
              </p:spPr>
              <p:txBody>
                <a:bodyPr rtlCol="0" anchor="ctr"/>
                <a:lstStyle/>
                <a:p>
                  <a:endParaRPr lang="zh-CN" altLang="en-US"/>
                </a:p>
              </p:txBody>
            </p:sp>
            <p:sp>
              <p:nvSpPr>
                <p:cNvPr id="250" name="任意多边形: 形状 249">
                  <a:extLst>
                    <a:ext uri="{FF2B5EF4-FFF2-40B4-BE49-F238E27FC236}">
                      <a16:creationId xmlns:a16="http://schemas.microsoft.com/office/drawing/2014/main" id="{C31184CC-C0C5-462E-28ED-5764FDFE3F8A}"/>
                    </a:ext>
                  </a:extLst>
                </p:cNvPr>
                <p:cNvSpPr/>
                <p:nvPr/>
              </p:nvSpPr>
              <p:spPr>
                <a:xfrm>
                  <a:off x="6560819" y="3976580"/>
                  <a:ext cx="3117" cy="6009"/>
                </a:xfrm>
                <a:custGeom>
                  <a:avLst/>
                  <a:gdLst>
                    <a:gd name="connsiteX0" fmla="*/ 0 w 3117"/>
                    <a:gd name="connsiteY0" fmla="*/ 1060 h 6009"/>
                    <a:gd name="connsiteX1" fmla="*/ 953 w 3117"/>
                    <a:gd name="connsiteY1" fmla="*/ 5822 h 6009"/>
                    <a:gd name="connsiteX2" fmla="*/ 2858 w 3117"/>
                    <a:gd name="connsiteY2" fmla="*/ 1060 h 6009"/>
                    <a:gd name="connsiteX3" fmla="*/ 0 w 3117"/>
                    <a:gd name="connsiteY3" fmla="*/ 1060 h 6009"/>
                  </a:gdLst>
                  <a:ahLst/>
                  <a:cxnLst>
                    <a:cxn ang="0">
                      <a:pos x="connsiteX0" y="connsiteY0"/>
                    </a:cxn>
                    <a:cxn ang="0">
                      <a:pos x="connsiteX1" y="connsiteY1"/>
                    </a:cxn>
                    <a:cxn ang="0">
                      <a:pos x="connsiteX2" y="connsiteY2"/>
                    </a:cxn>
                    <a:cxn ang="0">
                      <a:pos x="connsiteX3" y="connsiteY3"/>
                    </a:cxn>
                  </a:cxnLst>
                  <a:rect l="l" t="t" r="r" b="b"/>
                  <a:pathLst>
                    <a:path w="3117" h="6009">
                      <a:moveTo>
                        <a:pt x="0" y="1060"/>
                      </a:moveTo>
                      <a:cubicBezTo>
                        <a:pt x="0" y="2965"/>
                        <a:pt x="953" y="3917"/>
                        <a:pt x="953" y="5822"/>
                      </a:cubicBezTo>
                      <a:cubicBezTo>
                        <a:pt x="1905" y="6775"/>
                        <a:pt x="3810" y="3917"/>
                        <a:pt x="2858" y="1060"/>
                      </a:cubicBezTo>
                      <a:cubicBezTo>
                        <a:pt x="2858" y="9632"/>
                        <a:pt x="953" y="-3703"/>
                        <a:pt x="0" y="1060"/>
                      </a:cubicBezTo>
                      <a:close/>
                    </a:path>
                  </a:pathLst>
                </a:custGeom>
                <a:grpFill/>
                <a:ln w="9525" cap="flat">
                  <a:noFill/>
                  <a:prstDash val="solid"/>
                  <a:miter/>
                </a:ln>
              </p:spPr>
              <p:txBody>
                <a:bodyPr rtlCol="0" anchor="ctr"/>
                <a:lstStyle/>
                <a:p>
                  <a:endParaRPr lang="zh-CN" altLang="en-US"/>
                </a:p>
              </p:txBody>
            </p:sp>
            <p:sp>
              <p:nvSpPr>
                <p:cNvPr id="251" name="任意多边形: 形状 250">
                  <a:extLst>
                    <a:ext uri="{FF2B5EF4-FFF2-40B4-BE49-F238E27FC236}">
                      <a16:creationId xmlns:a16="http://schemas.microsoft.com/office/drawing/2014/main" id="{2A43DA96-A70B-964E-CE6D-6FEE024E8F38}"/>
                    </a:ext>
                  </a:extLst>
                </p:cNvPr>
                <p:cNvSpPr/>
                <p:nvPr/>
              </p:nvSpPr>
              <p:spPr>
                <a:xfrm>
                  <a:off x="6575244" y="3965385"/>
                  <a:ext cx="3672" cy="13206"/>
                </a:xfrm>
                <a:custGeom>
                  <a:avLst/>
                  <a:gdLst>
                    <a:gd name="connsiteX0" fmla="*/ 1768 w 3672"/>
                    <a:gd name="connsiteY0" fmla="*/ 10349 h 13206"/>
                    <a:gd name="connsiteX1" fmla="*/ 815 w 3672"/>
                    <a:gd name="connsiteY1" fmla="*/ 13207 h 13206"/>
                    <a:gd name="connsiteX2" fmla="*/ 3673 w 3672"/>
                    <a:gd name="connsiteY2" fmla="*/ 824 h 13206"/>
                    <a:gd name="connsiteX3" fmla="*/ 1768 w 3672"/>
                    <a:gd name="connsiteY3" fmla="*/ 10349 h 13206"/>
                  </a:gdLst>
                  <a:ahLst/>
                  <a:cxnLst>
                    <a:cxn ang="0">
                      <a:pos x="connsiteX0" y="connsiteY0"/>
                    </a:cxn>
                    <a:cxn ang="0">
                      <a:pos x="connsiteX1" y="connsiteY1"/>
                    </a:cxn>
                    <a:cxn ang="0">
                      <a:pos x="connsiteX2" y="connsiteY2"/>
                    </a:cxn>
                    <a:cxn ang="0">
                      <a:pos x="connsiteX3" y="connsiteY3"/>
                    </a:cxn>
                  </a:cxnLst>
                  <a:rect l="l" t="t" r="r" b="b"/>
                  <a:pathLst>
                    <a:path w="3672" h="13206">
                      <a:moveTo>
                        <a:pt x="1768" y="10349"/>
                      </a:moveTo>
                      <a:cubicBezTo>
                        <a:pt x="815" y="10349"/>
                        <a:pt x="-1090" y="11302"/>
                        <a:pt x="815" y="13207"/>
                      </a:cubicBezTo>
                      <a:cubicBezTo>
                        <a:pt x="3673" y="12254"/>
                        <a:pt x="2720" y="5587"/>
                        <a:pt x="3673" y="824"/>
                      </a:cubicBezTo>
                      <a:cubicBezTo>
                        <a:pt x="815" y="-2986"/>
                        <a:pt x="-138" y="7492"/>
                        <a:pt x="1768" y="10349"/>
                      </a:cubicBezTo>
                      <a:close/>
                    </a:path>
                  </a:pathLst>
                </a:custGeom>
                <a:grpFill/>
                <a:ln w="9525" cap="flat">
                  <a:noFill/>
                  <a:prstDash val="solid"/>
                  <a:miter/>
                </a:ln>
              </p:spPr>
              <p:txBody>
                <a:bodyPr rtlCol="0" anchor="ctr"/>
                <a:lstStyle/>
                <a:p>
                  <a:endParaRPr lang="zh-CN" altLang="en-US"/>
                </a:p>
              </p:txBody>
            </p:sp>
            <p:sp>
              <p:nvSpPr>
                <p:cNvPr id="252" name="任意多边形: 形状 251">
                  <a:extLst>
                    <a:ext uri="{FF2B5EF4-FFF2-40B4-BE49-F238E27FC236}">
                      <a16:creationId xmlns:a16="http://schemas.microsoft.com/office/drawing/2014/main" id="{2CFF344F-2671-21DF-B281-59D32E10D082}"/>
                    </a:ext>
                  </a:extLst>
                </p:cNvPr>
                <p:cNvSpPr/>
                <p:nvPr/>
              </p:nvSpPr>
              <p:spPr>
                <a:xfrm>
                  <a:off x="6604634" y="4014787"/>
                  <a:ext cx="3809" cy="3809"/>
                </a:xfrm>
                <a:custGeom>
                  <a:avLst/>
                  <a:gdLst>
                    <a:gd name="connsiteX0" fmla="*/ 3810 w 3809"/>
                    <a:gd name="connsiteY0" fmla="*/ 3810 h 3809"/>
                    <a:gd name="connsiteX1" fmla="*/ 0 w 3809"/>
                    <a:gd name="connsiteY1" fmla="*/ 1905 h 3809"/>
                    <a:gd name="connsiteX2" fmla="*/ 3810 w 3809"/>
                    <a:gd name="connsiteY2" fmla="*/ 3810 h 3809"/>
                  </a:gdLst>
                  <a:ahLst/>
                  <a:cxnLst>
                    <a:cxn ang="0">
                      <a:pos x="connsiteX0" y="connsiteY0"/>
                    </a:cxn>
                    <a:cxn ang="0">
                      <a:pos x="connsiteX1" y="connsiteY1"/>
                    </a:cxn>
                    <a:cxn ang="0">
                      <a:pos x="connsiteX2" y="connsiteY2"/>
                    </a:cxn>
                  </a:cxnLst>
                  <a:rect l="l" t="t" r="r" b="b"/>
                  <a:pathLst>
                    <a:path w="3809" h="3809">
                      <a:moveTo>
                        <a:pt x="3810" y="3810"/>
                      </a:moveTo>
                      <a:cubicBezTo>
                        <a:pt x="2858" y="-1905"/>
                        <a:pt x="0" y="0"/>
                        <a:pt x="0" y="1905"/>
                      </a:cubicBezTo>
                      <a:cubicBezTo>
                        <a:pt x="0" y="0"/>
                        <a:pt x="1905" y="1905"/>
                        <a:pt x="3810" y="3810"/>
                      </a:cubicBezTo>
                      <a:close/>
                    </a:path>
                  </a:pathLst>
                </a:custGeom>
                <a:grpFill/>
                <a:ln w="9525" cap="flat">
                  <a:noFill/>
                  <a:prstDash val="solid"/>
                  <a:miter/>
                </a:ln>
              </p:spPr>
              <p:txBody>
                <a:bodyPr rtlCol="0" anchor="ctr"/>
                <a:lstStyle/>
                <a:p>
                  <a:endParaRPr lang="zh-CN" altLang="en-US"/>
                </a:p>
              </p:txBody>
            </p:sp>
            <p:sp>
              <p:nvSpPr>
                <p:cNvPr id="253" name="任意多边形: 形状 252">
                  <a:extLst>
                    <a:ext uri="{FF2B5EF4-FFF2-40B4-BE49-F238E27FC236}">
                      <a16:creationId xmlns:a16="http://schemas.microsoft.com/office/drawing/2014/main" id="{6F46C1B9-CD4A-DB48-3FA1-C719E87CCBB5}"/>
                    </a:ext>
                  </a:extLst>
                </p:cNvPr>
                <p:cNvSpPr/>
                <p:nvPr/>
              </p:nvSpPr>
              <p:spPr>
                <a:xfrm>
                  <a:off x="6601777" y="3972877"/>
                  <a:ext cx="952" cy="8572"/>
                </a:xfrm>
                <a:custGeom>
                  <a:avLst/>
                  <a:gdLst>
                    <a:gd name="connsiteX0" fmla="*/ 953 w 952"/>
                    <a:gd name="connsiteY0" fmla="*/ 952 h 8572"/>
                    <a:gd name="connsiteX1" fmla="*/ 0 w 952"/>
                    <a:gd name="connsiteY1" fmla="*/ 0 h 8572"/>
                    <a:gd name="connsiteX2" fmla="*/ 0 w 952"/>
                    <a:gd name="connsiteY2" fmla="*/ 8572 h 8572"/>
                  </a:gdLst>
                  <a:ahLst/>
                  <a:cxnLst>
                    <a:cxn ang="0">
                      <a:pos x="connsiteX0" y="connsiteY0"/>
                    </a:cxn>
                    <a:cxn ang="0">
                      <a:pos x="connsiteX1" y="connsiteY1"/>
                    </a:cxn>
                    <a:cxn ang="0">
                      <a:pos x="connsiteX2" y="connsiteY2"/>
                    </a:cxn>
                  </a:cxnLst>
                  <a:rect l="l" t="t" r="r" b="b"/>
                  <a:pathLst>
                    <a:path w="952" h="8572">
                      <a:moveTo>
                        <a:pt x="953" y="952"/>
                      </a:moveTo>
                      <a:lnTo>
                        <a:pt x="0" y="0"/>
                      </a:lnTo>
                      <a:lnTo>
                        <a:pt x="0" y="8572"/>
                      </a:lnTo>
                      <a:close/>
                    </a:path>
                  </a:pathLst>
                </a:custGeom>
                <a:grpFill/>
                <a:ln w="9525" cap="flat">
                  <a:noFill/>
                  <a:prstDash val="solid"/>
                  <a:miter/>
                </a:ln>
              </p:spPr>
              <p:txBody>
                <a:bodyPr rtlCol="0" anchor="ctr"/>
                <a:lstStyle/>
                <a:p>
                  <a:endParaRPr lang="zh-CN" altLang="en-US"/>
                </a:p>
              </p:txBody>
            </p:sp>
            <p:sp>
              <p:nvSpPr>
                <p:cNvPr id="254" name="任意多边形: 形状 253">
                  <a:extLst>
                    <a:ext uri="{FF2B5EF4-FFF2-40B4-BE49-F238E27FC236}">
                      <a16:creationId xmlns:a16="http://schemas.microsoft.com/office/drawing/2014/main" id="{C1B69E9A-E177-EEEB-4043-415A35BCF45C}"/>
                    </a:ext>
                  </a:extLst>
                </p:cNvPr>
                <p:cNvSpPr/>
                <p:nvPr/>
              </p:nvSpPr>
              <p:spPr>
                <a:xfrm>
                  <a:off x="6619875" y="3961447"/>
                  <a:ext cx="2857" cy="5715"/>
                </a:xfrm>
                <a:custGeom>
                  <a:avLst/>
                  <a:gdLst>
                    <a:gd name="connsiteX0" fmla="*/ 953 w 2857"/>
                    <a:gd name="connsiteY0" fmla="*/ 5715 h 5715"/>
                    <a:gd name="connsiteX1" fmla="*/ 2857 w 2857"/>
                    <a:gd name="connsiteY1" fmla="*/ 0 h 5715"/>
                    <a:gd name="connsiteX2" fmla="*/ 0 w 2857"/>
                    <a:gd name="connsiteY2" fmla="*/ 1905 h 5715"/>
                  </a:gdLst>
                  <a:ahLst/>
                  <a:cxnLst>
                    <a:cxn ang="0">
                      <a:pos x="connsiteX0" y="connsiteY0"/>
                    </a:cxn>
                    <a:cxn ang="0">
                      <a:pos x="connsiteX1" y="connsiteY1"/>
                    </a:cxn>
                    <a:cxn ang="0">
                      <a:pos x="connsiteX2" y="connsiteY2"/>
                    </a:cxn>
                  </a:cxnLst>
                  <a:rect l="l" t="t" r="r" b="b"/>
                  <a:pathLst>
                    <a:path w="2857" h="5715">
                      <a:moveTo>
                        <a:pt x="953" y="5715"/>
                      </a:moveTo>
                      <a:lnTo>
                        <a:pt x="2857" y="0"/>
                      </a:lnTo>
                      <a:lnTo>
                        <a:pt x="0" y="1905"/>
                      </a:lnTo>
                      <a:close/>
                    </a:path>
                  </a:pathLst>
                </a:custGeom>
                <a:grpFill/>
                <a:ln w="9525" cap="flat">
                  <a:noFill/>
                  <a:prstDash val="solid"/>
                  <a:miter/>
                </a:ln>
              </p:spPr>
              <p:txBody>
                <a:bodyPr rtlCol="0" anchor="ctr"/>
                <a:lstStyle/>
                <a:p>
                  <a:endParaRPr lang="zh-CN" altLang="en-US"/>
                </a:p>
              </p:txBody>
            </p:sp>
            <p:sp>
              <p:nvSpPr>
                <p:cNvPr id="255" name="任意多边形: 形状 254">
                  <a:extLst>
                    <a:ext uri="{FF2B5EF4-FFF2-40B4-BE49-F238E27FC236}">
                      <a16:creationId xmlns:a16="http://schemas.microsoft.com/office/drawing/2014/main" id="{DED08916-2FA7-35A2-11A0-82863A96B9B6}"/>
                    </a:ext>
                  </a:extLst>
                </p:cNvPr>
                <p:cNvSpPr/>
                <p:nvPr/>
              </p:nvSpPr>
              <p:spPr>
                <a:xfrm>
                  <a:off x="6624637" y="3965104"/>
                  <a:ext cx="2857" cy="3010"/>
                </a:xfrm>
                <a:custGeom>
                  <a:avLst/>
                  <a:gdLst>
                    <a:gd name="connsiteX0" fmla="*/ 0 w 2857"/>
                    <a:gd name="connsiteY0" fmla="*/ 3010 h 3010"/>
                    <a:gd name="connsiteX1" fmla="*/ 2857 w 2857"/>
                    <a:gd name="connsiteY1" fmla="*/ 2058 h 3010"/>
                    <a:gd name="connsiteX2" fmla="*/ 1905 w 2857"/>
                    <a:gd name="connsiteY2" fmla="*/ 153 h 3010"/>
                    <a:gd name="connsiteX3" fmla="*/ 0 w 2857"/>
                    <a:gd name="connsiteY3" fmla="*/ 3010 h 3010"/>
                  </a:gdLst>
                  <a:ahLst/>
                  <a:cxnLst>
                    <a:cxn ang="0">
                      <a:pos x="connsiteX0" y="connsiteY0"/>
                    </a:cxn>
                    <a:cxn ang="0">
                      <a:pos x="connsiteX1" y="connsiteY1"/>
                    </a:cxn>
                    <a:cxn ang="0">
                      <a:pos x="connsiteX2" y="connsiteY2"/>
                    </a:cxn>
                    <a:cxn ang="0">
                      <a:pos x="connsiteX3" y="connsiteY3"/>
                    </a:cxn>
                  </a:cxnLst>
                  <a:rect l="l" t="t" r="r" b="b"/>
                  <a:pathLst>
                    <a:path w="2857" h="3010">
                      <a:moveTo>
                        <a:pt x="0" y="3010"/>
                      </a:moveTo>
                      <a:lnTo>
                        <a:pt x="2857" y="2058"/>
                      </a:lnTo>
                      <a:lnTo>
                        <a:pt x="1905" y="153"/>
                      </a:lnTo>
                      <a:cubicBezTo>
                        <a:pt x="0" y="-800"/>
                        <a:pt x="953" y="3010"/>
                        <a:pt x="0" y="3010"/>
                      </a:cubicBezTo>
                      <a:close/>
                    </a:path>
                  </a:pathLst>
                </a:custGeom>
                <a:grpFill/>
                <a:ln w="9525" cap="flat">
                  <a:noFill/>
                  <a:prstDash val="solid"/>
                  <a:miter/>
                </a:ln>
              </p:spPr>
              <p:txBody>
                <a:bodyPr rtlCol="0" anchor="ctr"/>
                <a:lstStyle/>
                <a:p>
                  <a:endParaRPr lang="zh-CN" altLang="en-US"/>
                </a:p>
              </p:txBody>
            </p:sp>
            <p:sp>
              <p:nvSpPr>
                <p:cNvPr id="256" name="任意多边形: 形状 255">
                  <a:extLst>
                    <a:ext uri="{FF2B5EF4-FFF2-40B4-BE49-F238E27FC236}">
                      <a16:creationId xmlns:a16="http://schemas.microsoft.com/office/drawing/2014/main" id="{A5B3AA5A-B8EC-5107-0B6D-66665BD6530E}"/>
                    </a:ext>
                  </a:extLst>
                </p:cNvPr>
                <p:cNvSpPr/>
                <p:nvPr/>
              </p:nvSpPr>
              <p:spPr>
                <a:xfrm>
                  <a:off x="6631305" y="3964304"/>
                  <a:ext cx="2857" cy="3810"/>
                </a:xfrm>
                <a:custGeom>
                  <a:avLst/>
                  <a:gdLst>
                    <a:gd name="connsiteX0" fmla="*/ 2857 w 2857"/>
                    <a:gd name="connsiteY0" fmla="*/ 953 h 3810"/>
                    <a:gd name="connsiteX1" fmla="*/ 1905 w 2857"/>
                    <a:gd name="connsiteY1" fmla="*/ 0 h 3810"/>
                    <a:gd name="connsiteX2" fmla="*/ 0 w 2857"/>
                    <a:gd name="connsiteY2" fmla="*/ 3810 h 3810"/>
                    <a:gd name="connsiteX3" fmla="*/ 2857 w 2857"/>
                    <a:gd name="connsiteY3" fmla="*/ 953 h 3810"/>
                  </a:gdLst>
                  <a:ahLst/>
                  <a:cxnLst>
                    <a:cxn ang="0">
                      <a:pos x="connsiteX0" y="connsiteY0"/>
                    </a:cxn>
                    <a:cxn ang="0">
                      <a:pos x="connsiteX1" y="connsiteY1"/>
                    </a:cxn>
                    <a:cxn ang="0">
                      <a:pos x="connsiteX2" y="connsiteY2"/>
                    </a:cxn>
                    <a:cxn ang="0">
                      <a:pos x="connsiteX3" y="connsiteY3"/>
                    </a:cxn>
                  </a:cxnLst>
                  <a:rect l="l" t="t" r="r" b="b"/>
                  <a:pathLst>
                    <a:path w="2857" h="3810">
                      <a:moveTo>
                        <a:pt x="2857" y="953"/>
                      </a:moveTo>
                      <a:cubicBezTo>
                        <a:pt x="2857" y="1905"/>
                        <a:pt x="1905" y="953"/>
                        <a:pt x="1905" y="0"/>
                      </a:cubicBezTo>
                      <a:lnTo>
                        <a:pt x="0" y="3810"/>
                      </a:lnTo>
                      <a:lnTo>
                        <a:pt x="2857" y="953"/>
                      </a:lnTo>
                      <a:close/>
                    </a:path>
                  </a:pathLst>
                </a:custGeom>
                <a:grpFill/>
                <a:ln w="9525" cap="flat">
                  <a:noFill/>
                  <a:prstDash val="solid"/>
                  <a:miter/>
                </a:ln>
              </p:spPr>
              <p:txBody>
                <a:bodyPr rtlCol="0" anchor="ctr"/>
                <a:lstStyle/>
                <a:p>
                  <a:endParaRPr lang="zh-CN" altLang="en-US"/>
                </a:p>
              </p:txBody>
            </p:sp>
            <p:sp>
              <p:nvSpPr>
                <p:cNvPr id="257" name="任意多边形: 形状 256">
                  <a:extLst>
                    <a:ext uri="{FF2B5EF4-FFF2-40B4-BE49-F238E27FC236}">
                      <a16:creationId xmlns:a16="http://schemas.microsoft.com/office/drawing/2014/main" id="{7166B825-27D1-C942-51BD-4B36ED79FDD3}"/>
                    </a:ext>
                  </a:extLst>
                </p:cNvPr>
                <p:cNvSpPr/>
                <p:nvPr/>
              </p:nvSpPr>
              <p:spPr>
                <a:xfrm>
                  <a:off x="6690359" y="3987756"/>
                  <a:ext cx="3809" cy="5497"/>
                </a:xfrm>
                <a:custGeom>
                  <a:avLst/>
                  <a:gdLst>
                    <a:gd name="connsiteX0" fmla="*/ 0 w 3809"/>
                    <a:gd name="connsiteY0" fmla="*/ 2266 h 5497"/>
                    <a:gd name="connsiteX1" fmla="*/ 3810 w 3809"/>
                    <a:gd name="connsiteY1" fmla="*/ 5124 h 5497"/>
                    <a:gd name="connsiteX2" fmla="*/ 0 w 3809"/>
                    <a:gd name="connsiteY2" fmla="*/ 2266 h 5497"/>
                  </a:gdLst>
                  <a:ahLst/>
                  <a:cxnLst>
                    <a:cxn ang="0">
                      <a:pos x="connsiteX0" y="connsiteY0"/>
                    </a:cxn>
                    <a:cxn ang="0">
                      <a:pos x="connsiteX1" y="connsiteY1"/>
                    </a:cxn>
                    <a:cxn ang="0">
                      <a:pos x="connsiteX2" y="connsiteY2"/>
                    </a:cxn>
                  </a:cxnLst>
                  <a:rect l="l" t="t" r="r" b="b"/>
                  <a:pathLst>
                    <a:path w="3809" h="5497">
                      <a:moveTo>
                        <a:pt x="0" y="2266"/>
                      </a:moveTo>
                      <a:cubicBezTo>
                        <a:pt x="0" y="7981"/>
                        <a:pt x="2858" y="4171"/>
                        <a:pt x="3810" y="5124"/>
                      </a:cubicBezTo>
                      <a:cubicBezTo>
                        <a:pt x="3810" y="3219"/>
                        <a:pt x="953" y="-3449"/>
                        <a:pt x="0" y="2266"/>
                      </a:cubicBezTo>
                      <a:close/>
                    </a:path>
                  </a:pathLst>
                </a:custGeom>
                <a:grpFill/>
                <a:ln w="9525" cap="flat">
                  <a:noFill/>
                  <a:prstDash val="solid"/>
                  <a:miter/>
                </a:ln>
              </p:spPr>
              <p:txBody>
                <a:bodyPr rtlCol="0" anchor="ctr"/>
                <a:lstStyle/>
                <a:p>
                  <a:endParaRPr lang="zh-CN" altLang="en-US"/>
                </a:p>
              </p:txBody>
            </p:sp>
          </p:grpSp>
          <p:grpSp>
            <p:nvGrpSpPr>
              <p:cNvPr id="152" name="图形 206">
                <a:extLst>
                  <a:ext uri="{FF2B5EF4-FFF2-40B4-BE49-F238E27FC236}">
                    <a16:creationId xmlns:a16="http://schemas.microsoft.com/office/drawing/2014/main" id="{FD722162-D88A-1486-3D61-4281EF2587F1}"/>
                  </a:ext>
                </a:extLst>
              </p:cNvPr>
              <p:cNvGrpSpPr/>
              <p:nvPr/>
            </p:nvGrpSpPr>
            <p:grpSpPr>
              <a:xfrm>
                <a:off x="10700294" y="4582672"/>
                <a:ext cx="244080" cy="78321"/>
                <a:chOff x="6616776" y="3932655"/>
                <a:chExt cx="244080" cy="78321"/>
              </a:xfrm>
            </p:grpSpPr>
            <p:sp>
              <p:nvSpPr>
                <p:cNvPr id="203" name="任意多边形: 形状 202">
                  <a:extLst>
                    <a:ext uri="{FF2B5EF4-FFF2-40B4-BE49-F238E27FC236}">
                      <a16:creationId xmlns:a16="http://schemas.microsoft.com/office/drawing/2014/main" id="{4ED8A7B2-E8EC-7F31-3B2B-E2313D835B79}"/>
                    </a:ext>
                  </a:extLst>
                </p:cNvPr>
                <p:cNvSpPr/>
                <p:nvPr/>
              </p:nvSpPr>
              <p:spPr>
                <a:xfrm>
                  <a:off x="6616776" y="3932655"/>
                  <a:ext cx="244080" cy="78321"/>
                </a:xfrm>
                <a:custGeom>
                  <a:avLst/>
                  <a:gdLst>
                    <a:gd name="connsiteX0" fmla="*/ 244081 w 244080"/>
                    <a:gd name="connsiteY0" fmla="*/ 3074 h 78321"/>
                    <a:gd name="connsiteX1" fmla="*/ 128828 w 244080"/>
                    <a:gd name="connsiteY1" fmla="*/ 78322 h 78321"/>
                    <a:gd name="connsiteX2" fmla="*/ 241 w 244080"/>
                    <a:gd name="connsiteY2" fmla="*/ 78322 h 78321"/>
                    <a:gd name="connsiteX3" fmla="*/ 63106 w 244080"/>
                    <a:gd name="connsiteY3" fmla="*/ 11647 h 78321"/>
                    <a:gd name="connsiteX4" fmla="*/ 176453 w 244080"/>
                    <a:gd name="connsiteY4" fmla="*/ 217 h 78321"/>
                    <a:gd name="connsiteX5" fmla="*/ 244081 w 244080"/>
                    <a:gd name="connsiteY5" fmla="*/ 3074 h 783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44080" h="78321">
                      <a:moveTo>
                        <a:pt x="244081" y="3074"/>
                      </a:moveTo>
                      <a:cubicBezTo>
                        <a:pt x="216458" y="42127"/>
                        <a:pt x="176453" y="78322"/>
                        <a:pt x="128828" y="78322"/>
                      </a:cubicBezTo>
                      <a:lnTo>
                        <a:pt x="241" y="78322"/>
                      </a:lnTo>
                      <a:cubicBezTo>
                        <a:pt x="241" y="78322"/>
                        <a:pt x="-7379" y="35459"/>
                        <a:pt x="63106" y="11647"/>
                      </a:cubicBezTo>
                      <a:cubicBezTo>
                        <a:pt x="95491" y="1169"/>
                        <a:pt x="131686" y="-736"/>
                        <a:pt x="176453" y="217"/>
                      </a:cubicBezTo>
                      <a:cubicBezTo>
                        <a:pt x="199313" y="217"/>
                        <a:pt x="244081" y="3074"/>
                        <a:pt x="244081" y="3074"/>
                      </a:cubicBezTo>
                      <a:close/>
                    </a:path>
                  </a:pathLst>
                </a:custGeom>
                <a:solidFill>
                  <a:srgbClr val="E8C7A1"/>
                </a:solidFill>
                <a:ln w="9525" cap="flat">
                  <a:noFill/>
                  <a:prstDash val="solid"/>
                  <a:miter/>
                </a:ln>
              </p:spPr>
              <p:txBody>
                <a:bodyPr rtlCol="0" anchor="ctr"/>
                <a:lstStyle/>
                <a:p>
                  <a:endParaRPr lang="zh-CN" altLang="en-US"/>
                </a:p>
              </p:txBody>
            </p:sp>
            <p:sp>
              <p:nvSpPr>
                <p:cNvPr id="204" name="任意多边形: 形状 203">
                  <a:extLst>
                    <a:ext uri="{FF2B5EF4-FFF2-40B4-BE49-F238E27FC236}">
                      <a16:creationId xmlns:a16="http://schemas.microsoft.com/office/drawing/2014/main" id="{C6A7734A-62BA-C98E-2BFD-7AB4D922779B}"/>
                    </a:ext>
                  </a:extLst>
                </p:cNvPr>
                <p:cNvSpPr/>
                <p:nvPr/>
              </p:nvSpPr>
              <p:spPr>
                <a:xfrm>
                  <a:off x="6647497" y="3989070"/>
                  <a:ext cx="11430" cy="21907"/>
                </a:xfrm>
                <a:custGeom>
                  <a:avLst/>
                  <a:gdLst>
                    <a:gd name="connsiteX0" fmla="*/ 0 w 11430"/>
                    <a:gd name="connsiteY0" fmla="*/ 21908 h 21907"/>
                    <a:gd name="connsiteX1" fmla="*/ 11430 w 11430"/>
                    <a:gd name="connsiteY1" fmla="*/ 0 h 21907"/>
                  </a:gdLst>
                  <a:ahLst/>
                  <a:cxnLst>
                    <a:cxn ang="0">
                      <a:pos x="connsiteX0" y="connsiteY0"/>
                    </a:cxn>
                    <a:cxn ang="0">
                      <a:pos x="connsiteX1" y="connsiteY1"/>
                    </a:cxn>
                  </a:cxnLst>
                  <a:rect l="l" t="t" r="r" b="b"/>
                  <a:pathLst>
                    <a:path w="11430" h="21907">
                      <a:moveTo>
                        <a:pt x="0" y="21908"/>
                      </a:moveTo>
                      <a:cubicBezTo>
                        <a:pt x="0" y="21908"/>
                        <a:pt x="3810" y="4763"/>
                        <a:pt x="11430" y="0"/>
                      </a:cubicBezTo>
                    </a:path>
                  </a:pathLst>
                </a:custGeom>
                <a:noFill/>
                <a:ln w="9525" cap="flat">
                  <a:solidFill>
                    <a:srgbClr val="686763"/>
                  </a:solidFill>
                  <a:prstDash val="solid"/>
                  <a:miter/>
                </a:ln>
              </p:spPr>
              <p:txBody>
                <a:bodyPr rtlCol="0" anchor="ctr"/>
                <a:lstStyle/>
                <a:p>
                  <a:endParaRPr lang="zh-CN" altLang="en-US"/>
                </a:p>
              </p:txBody>
            </p:sp>
            <p:sp>
              <p:nvSpPr>
                <p:cNvPr id="205" name="任意多边形: 形状 204">
                  <a:extLst>
                    <a:ext uri="{FF2B5EF4-FFF2-40B4-BE49-F238E27FC236}">
                      <a16:creationId xmlns:a16="http://schemas.microsoft.com/office/drawing/2014/main" id="{33757A6F-757D-4EED-C8E7-28A758914A03}"/>
                    </a:ext>
                  </a:extLst>
                </p:cNvPr>
                <p:cNvSpPr/>
                <p:nvPr/>
              </p:nvSpPr>
              <p:spPr>
                <a:xfrm>
                  <a:off x="6688455" y="3994784"/>
                  <a:ext cx="11429" cy="16192"/>
                </a:xfrm>
                <a:custGeom>
                  <a:avLst/>
                  <a:gdLst>
                    <a:gd name="connsiteX0" fmla="*/ 0 w 11429"/>
                    <a:gd name="connsiteY0" fmla="*/ 16193 h 16192"/>
                    <a:gd name="connsiteX1" fmla="*/ 11430 w 11429"/>
                    <a:gd name="connsiteY1" fmla="*/ 0 h 16192"/>
                  </a:gdLst>
                  <a:ahLst/>
                  <a:cxnLst>
                    <a:cxn ang="0">
                      <a:pos x="connsiteX0" y="connsiteY0"/>
                    </a:cxn>
                    <a:cxn ang="0">
                      <a:pos x="connsiteX1" y="connsiteY1"/>
                    </a:cxn>
                  </a:cxnLst>
                  <a:rect l="l" t="t" r="r" b="b"/>
                  <a:pathLst>
                    <a:path w="11429" h="16192">
                      <a:moveTo>
                        <a:pt x="0" y="16193"/>
                      </a:moveTo>
                      <a:cubicBezTo>
                        <a:pt x="0" y="16193"/>
                        <a:pt x="5715" y="953"/>
                        <a:pt x="11430" y="0"/>
                      </a:cubicBezTo>
                    </a:path>
                  </a:pathLst>
                </a:custGeom>
                <a:noFill/>
                <a:ln w="9525" cap="flat">
                  <a:solidFill>
                    <a:srgbClr val="686763"/>
                  </a:solidFill>
                  <a:prstDash val="solid"/>
                  <a:miter/>
                </a:ln>
              </p:spPr>
              <p:txBody>
                <a:bodyPr rtlCol="0" anchor="ctr"/>
                <a:lstStyle/>
                <a:p>
                  <a:endParaRPr lang="zh-CN" altLang="en-US"/>
                </a:p>
              </p:txBody>
            </p:sp>
          </p:grpSp>
          <p:grpSp>
            <p:nvGrpSpPr>
              <p:cNvPr id="153" name="图形 206">
                <a:extLst>
                  <a:ext uri="{FF2B5EF4-FFF2-40B4-BE49-F238E27FC236}">
                    <a16:creationId xmlns:a16="http://schemas.microsoft.com/office/drawing/2014/main" id="{1298DB2D-59A3-C814-F209-5FB9AEB65608}"/>
                  </a:ext>
                </a:extLst>
              </p:cNvPr>
              <p:cNvGrpSpPr/>
              <p:nvPr/>
            </p:nvGrpSpPr>
            <p:grpSpPr>
              <a:xfrm>
                <a:off x="9524197" y="4387626"/>
                <a:ext cx="367665" cy="313372"/>
                <a:chOff x="5440679" y="3737609"/>
                <a:chExt cx="367665" cy="313372"/>
              </a:xfrm>
              <a:solidFill>
                <a:srgbClr val="686763"/>
              </a:solidFill>
            </p:grpSpPr>
            <p:sp>
              <p:nvSpPr>
                <p:cNvPr id="154" name="任意多边形: 形状 153">
                  <a:extLst>
                    <a:ext uri="{FF2B5EF4-FFF2-40B4-BE49-F238E27FC236}">
                      <a16:creationId xmlns:a16="http://schemas.microsoft.com/office/drawing/2014/main" id="{62E329A1-F82E-D99B-66C8-DCA85197AC67}"/>
                    </a:ext>
                  </a:extLst>
                </p:cNvPr>
                <p:cNvSpPr/>
                <p:nvPr/>
              </p:nvSpPr>
              <p:spPr>
                <a:xfrm>
                  <a:off x="5674042" y="3895725"/>
                  <a:ext cx="7620" cy="4762"/>
                </a:xfrm>
                <a:custGeom>
                  <a:avLst/>
                  <a:gdLst>
                    <a:gd name="connsiteX0" fmla="*/ 0 w 7620"/>
                    <a:gd name="connsiteY0" fmla="*/ 4763 h 4762"/>
                    <a:gd name="connsiteX1" fmla="*/ 7620 w 7620"/>
                    <a:gd name="connsiteY1" fmla="*/ 0 h 4762"/>
                    <a:gd name="connsiteX2" fmla="*/ 0 w 7620"/>
                    <a:gd name="connsiteY2" fmla="*/ 4763 h 4762"/>
                  </a:gdLst>
                  <a:ahLst/>
                  <a:cxnLst>
                    <a:cxn ang="0">
                      <a:pos x="connsiteX0" y="connsiteY0"/>
                    </a:cxn>
                    <a:cxn ang="0">
                      <a:pos x="connsiteX1" y="connsiteY1"/>
                    </a:cxn>
                    <a:cxn ang="0">
                      <a:pos x="connsiteX2" y="connsiteY2"/>
                    </a:cxn>
                  </a:cxnLst>
                  <a:rect l="l" t="t" r="r" b="b"/>
                  <a:pathLst>
                    <a:path w="7620" h="4762">
                      <a:moveTo>
                        <a:pt x="0" y="4763"/>
                      </a:moveTo>
                      <a:cubicBezTo>
                        <a:pt x="1905" y="2858"/>
                        <a:pt x="4763" y="953"/>
                        <a:pt x="7620" y="0"/>
                      </a:cubicBezTo>
                      <a:cubicBezTo>
                        <a:pt x="6667" y="0"/>
                        <a:pt x="4763" y="1905"/>
                        <a:pt x="0" y="4763"/>
                      </a:cubicBezTo>
                      <a:close/>
                    </a:path>
                  </a:pathLst>
                </a:custGeom>
                <a:grpFill/>
                <a:ln w="9525" cap="flat">
                  <a:noFill/>
                  <a:prstDash val="solid"/>
                  <a:miter/>
                </a:ln>
              </p:spPr>
              <p:txBody>
                <a:bodyPr rtlCol="0" anchor="ctr"/>
                <a:lstStyle/>
                <a:p>
                  <a:endParaRPr lang="zh-CN" altLang="en-US"/>
                </a:p>
              </p:txBody>
            </p:sp>
            <p:sp>
              <p:nvSpPr>
                <p:cNvPr id="155" name="任意多边形: 形状 154">
                  <a:extLst>
                    <a:ext uri="{FF2B5EF4-FFF2-40B4-BE49-F238E27FC236}">
                      <a16:creationId xmlns:a16="http://schemas.microsoft.com/office/drawing/2014/main" id="{46975DC6-5AC6-60D3-875B-9B5D050D5737}"/>
                    </a:ext>
                  </a:extLst>
                </p:cNvPr>
                <p:cNvSpPr/>
                <p:nvPr/>
              </p:nvSpPr>
              <p:spPr>
                <a:xfrm>
                  <a:off x="5595937" y="3880484"/>
                  <a:ext cx="952" cy="1905"/>
                </a:xfrm>
                <a:custGeom>
                  <a:avLst/>
                  <a:gdLst>
                    <a:gd name="connsiteX0" fmla="*/ 953 w 952"/>
                    <a:gd name="connsiteY0" fmla="*/ 0 h 1905"/>
                    <a:gd name="connsiteX1" fmla="*/ 953 w 952"/>
                    <a:gd name="connsiteY1" fmla="*/ 0 h 1905"/>
                    <a:gd name="connsiteX2" fmla="*/ 0 w 952"/>
                    <a:gd name="connsiteY2" fmla="*/ 1905 h 1905"/>
                    <a:gd name="connsiteX3" fmla="*/ 953 w 952"/>
                    <a:gd name="connsiteY3" fmla="*/ 0 h 1905"/>
                  </a:gdLst>
                  <a:ahLst/>
                  <a:cxnLst>
                    <a:cxn ang="0">
                      <a:pos x="connsiteX0" y="connsiteY0"/>
                    </a:cxn>
                    <a:cxn ang="0">
                      <a:pos x="connsiteX1" y="connsiteY1"/>
                    </a:cxn>
                    <a:cxn ang="0">
                      <a:pos x="connsiteX2" y="connsiteY2"/>
                    </a:cxn>
                    <a:cxn ang="0">
                      <a:pos x="connsiteX3" y="connsiteY3"/>
                    </a:cxn>
                  </a:cxnLst>
                  <a:rect l="l" t="t" r="r" b="b"/>
                  <a:pathLst>
                    <a:path w="952" h="1905">
                      <a:moveTo>
                        <a:pt x="953" y="0"/>
                      </a:moveTo>
                      <a:cubicBezTo>
                        <a:pt x="953" y="0"/>
                        <a:pt x="953" y="0"/>
                        <a:pt x="953" y="0"/>
                      </a:cubicBezTo>
                      <a:cubicBezTo>
                        <a:pt x="0" y="953"/>
                        <a:pt x="0" y="953"/>
                        <a:pt x="0" y="1905"/>
                      </a:cubicBezTo>
                      <a:lnTo>
                        <a:pt x="953" y="0"/>
                      </a:lnTo>
                      <a:close/>
                    </a:path>
                  </a:pathLst>
                </a:custGeom>
                <a:grpFill/>
                <a:ln w="9525" cap="flat">
                  <a:noFill/>
                  <a:prstDash val="solid"/>
                  <a:miter/>
                </a:ln>
              </p:spPr>
              <p:txBody>
                <a:bodyPr rtlCol="0" anchor="ctr"/>
                <a:lstStyle/>
                <a:p>
                  <a:endParaRPr lang="zh-CN" altLang="en-US"/>
                </a:p>
              </p:txBody>
            </p:sp>
            <p:sp>
              <p:nvSpPr>
                <p:cNvPr id="156" name="任意多边形: 形状 155">
                  <a:extLst>
                    <a:ext uri="{FF2B5EF4-FFF2-40B4-BE49-F238E27FC236}">
                      <a16:creationId xmlns:a16="http://schemas.microsoft.com/office/drawing/2014/main" id="{0AAC2B1F-68A2-1F68-0174-0B5DD464D579}"/>
                    </a:ext>
                  </a:extLst>
                </p:cNvPr>
                <p:cNvSpPr/>
                <p:nvPr/>
              </p:nvSpPr>
              <p:spPr>
                <a:xfrm>
                  <a:off x="5593079" y="3882390"/>
                  <a:ext cx="3214" cy="6667"/>
                </a:xfrm>
                <a:custGeom>
                  <a:avLst/>
                  <a:gdLst>
                    <a:gd name="connsiteX0" fmla="*/ 2858 w 3214"/>
                    <a:gd name="connsiteY0" fmla="*/ 0 h 6667"/>
                    <a:gd name="connsiteX1" fmla="*/ 0 w 3214"/>
                    <a:gd name="connsiteY1" fmla="*/ 6667 h 6667"/>
                    <a:gd name="connsiteX2" fmla="*/ 2858 w 3214"/>
                    <a:gd name="connsiteY2" fmla="*/ 0 h 6667"/>
                  </a:gdLst>
                  <a:ahLst/>
                  <a:cxnLst>
                    <a:cxn ang="0">
                      <a:pos x="connsiteX0" y="connsiteY0"/>
                    </a:cxn>
                    <a:cxn ang="0">
                      <a:pos x="connsiteX1" y="connsiteY1"/>
                    </a:cxn>
                    <a:cxn ang="0">
                      <a:pos x="connsiteX2" y="connsiteY2"/>
                    </a:cxn>
                  </a:cxnLst>
                  <a:rect l="l" t="t" r="r" b="b"/>
                  <a:pathLst>
                    <a:path w="3214" h="6667">
                      <a:moveTo>
                        <a:pt x="2858" y="0"/>
                      </a:moveTo>
                      <a:lnTo>
                        <a:pt x="0" y="6667"/>
                      </a:lnTo>
                      <a:cubicBezTo>
                        <a:pt x="2858" y="3810"/>
                        <a:pt x="3810" y="1905"/>
                        <a:pt x="2858" y="0"/>
                      </a:cubicBezTo>
                      <a:close/>
                    </a:path>
                  </a:pathLst>
                </a:custGeom>
                <a:grpFill/>
                <a:ln w="9525" cap="flat">
                  <a:noFill/>
                  <a:prstDash val="solid"/>
                  <a:miter/>
                </a:ln>
              </p:spPr>
              <p:txBody>
                <a:bodyPr rtlCol="0" anchor="ctr"/>
                <a:lstStyle/>
                <a:p>
                  <a:endParaRPr lang="zh-CN" altLang="en-US"/>
                </a:p>
              </p:txBody>
            </p:sp>
            <p:sp>
              <p:nvSpPr>
                <p:cNvPr id="157" name="任意多边形: 形状 156">
                  <a:extLst>
                    <a:ext uri="{FF2B5EF4-FFF2-40B4-BE49-F238E27FC236}">
                      <a16:creationId xmlns:a16="http://schemas.microsoft.com/office/drawing/2014/main" id="{EE06F3EA-4925-2EFB-9711-008A98D2A2C4}"/>
                    </a:ext>
                  </a:extLst>
                </p:cNvPr>
                <p:cNvSpPr/>
                <p:nvPr/>
              </p:nvSpPr>
              <p:spPr>
                <a:xfrm>
                  <a:off x="5736907" y="3865245"/>
                  <a:ext cx="8572" cy="952"/>
                </a:xfrm>
                <a:custGeom>
                  <a:avLst/>
                  <a:gdLst>
                    <a:gd name="connsiteX0" fmla="*/ 0 w 8572"/>
                    <a:gd name="connsiteY0" fmla="*/ 952 h 952"/>
                    <a:gd name="connsiteX1" fmla="*/ 8572 w 8572"/>
                    <a:gd name="connsiteY1" fmla="*/ 0 h 952"/>
                    <a:gd name="connsiteX2" fmla="*/ 0 w 8572"/>
                    <a:gd name="connsiteY2" fmla="*/ 952 h 952"/>
                  </a:gdLst>
                  <a:ahLst/>
                  <a:cxnLst>
                    <a:cxn ang="0">
                      <a:pos x="connsiteX0" y="connsiteY0"/>
                    </a:cxn>
                    <a:cxn ang="0">
                      <a:pos x="connsiteX1" y="connsiteY1"/>
                    </a:cxn>
                    <a:cxn ang="0">
                      <a:pos x="connsiteX2" y="connsiteY2"/>
                    </a:cxn>
                  </a:cxnLst>
                  <a:rect l="l" t="t" r="r" b="b"/>
                  <a:pathLst>
                    <a:path w="8572" h="952">
                      <a:moveTo>
                        <a:pt x="0" y="952"/>
                      </a:moveTo>
                      <a:cubicBezTo>
                        <a:pt x="1905" y="952"/>
                        <a:pt x="4763" y="952"/>
                        <a:pt x="8572" y="0"/>
                      </a:cubicBezTo>
                      <a:cubicBezTo>
                        <a:pt x="5715" y="0"/>
                        <a:pt x="2858" y="0"/>
                        <a:pt x="0" y="952"/>
                      </a:cubicBezTo>
                      <a:close/>
                    </a:path>
                  </a:pathLst>
                </a:custGeom>
                <a:grpFill/>
                <a:ln w="9525" cap="flat">
                  <a:noFill/>
                  <a:prstDash val="solid"/>
                  <a:miter/>
                </a:ln>
              </p:spPr>
              <p:txBody>
                <a:bodyPr rtlCol="0" anchor="ctr"/>
                <a:lstStyle/>
                <a:p>
                  <a:endParaRPr lang="zh-CN" altLang="en-US"/>
                </a:p>
              </p:txBody>
            </p:sp>
            <p:sp>
              <p:nvSpPr>
                <p:cNvPr id="158" name="任意多边形: 形状 157">
                  <a:extLst>
                    <a:ext uri="{FF2B5EF4-FFF2-40B4-BE49-F238E27FC236}">
                      <a16:creationId xmlns:a16="http://schemas.microsoft.com/office/drawing/2014/main" id="{3F07761C-7D18-425A-6242-067B69DA2175}"/>
                    </a:ext>
                  </a:extLst>
                </p:cNvPr>
                <p:cNvSpPr/>
                <p:nvPr/>
              </p:nvSpPr>
              <p:spPr>
                <a:xfrm>
                  <a:off x="5750242" y="3838575"/>
                  <a:ext cx="1904" cy="2857"/>
                </a:xfrm>
                <a:custGeom>
                  <a:avLst/>
                  <a:gdLst>
                    <a:gd name="connsiteX0" fmla="*/ 0 w 1904"/>
                    <a:gd name="connsiteY0" fmla="*/ 2858 h 2857"/>
                    <a:gd name="connsiteX1" fmla="*/ 1905 w 1904"/>
                    <a:gd name="connsiteY1" fmla="*/ 0 h 2857"/>
                    <a:gd name="connsiteX2" fmla="*/ 0 w 1904"/>
                    <a:gd name="connsiteY2" fmla="*/ 2858 h 2857"/>
                  </a:gdLst>
                  <a:ahLst/>
                  <a:cxnLst>
                    <a:cxn ang="0">
                      <a:pos x="connsiteX0" y="connsiteY0"/>
                    </a:cxn>
                    <a:cxn ang="0">
                      <a:pos x="connsiteX1" y="connsiteY1"/>
                    </a:cxn>
                    <a:cxn ang="0">
                      <a:pos x="connsiteX2" y="connsiteY2"/>
                    </a:cxn>
                  </a:cxnLst>
                  <a:rect l="l" t="t" r="r" b="b"/>
                  <a:pathLst>
                    <a:path w="1904" h="2857">
                      <a:moveTo>
                        <a:pt x="0" y="2858"/>
                      </a:moveTo>
                      <a:cubicBezTo>
                        <a:pt x="953" y="1905"/>
                        <a:pt x="1905" y="953"/>
                        <a:pt x="1905" y="0"/>
                      </a:cubicBezTo>
                      <a:cubicBezTo>
                        <a:pt x="0" y="953"/>
                        <a:pt x="0" y="1905"/>
                        <a:pt x="0" y="2858"/>
                      </a:cubicBezTo>
                      <a:close/>
                    </a:path>
                  </a:pathLst>
                </a:custGeom>
                <a:grpFill/>
                <a:ln w="9525" cap="flat">
                  <a:noFill/>
                  <a:prstDash val="solid"/>
                  <a:miter/>
                </a:ln>
              </p:spPr>
              <p:txBody>
                <a:bodyPr rtlCol="0" anchor="ctr"/>
                <a:lstStyle/>
                <a:p>
                  <a:endParaRPr lang="zh-CN" altLang="en-US"/>
                </a:p>
              </p:txBody>
            </p:sp>
            <p:sp>
              <p:nvSpPr>
                <p:cNvPr id="159" name="任意多边形: 形状 158">
                  <a:extLst>
                    <a:ext uri="{FF2B5EF4-FFF2-40B4-BE49-F238E27FC236}">
                      <a16:creationId xmlns:a16="http://schemas.microsoft.com/office/drawing/2014/main" id="{D080B8C6-0DE5-874E-280B-FB5CA178A2AA}"/>
                    </a:ext>
                  </a:extLst>
                </p:cNvPr>
                <p:cNvSpPr/>
                <p:nvPr/>
              </p:nvSpPr>
              <p:spPr>
                <a:xfrm>
                  <a:off x="5645467" y="3932872"/>
                  <a:ext cx="2857" cy="952"/>
                </a:xfrm>
                <a:custGeom>
                  <a:avLst/>
                  <a:gdLst>
                    <a:gd name="connsiteX0" fmla="*/ 2858 w 2857"/>
                    <a:gd name="connsiteY0" fmla="*/ 953 h 952"/>
                    <a:gd name="connsiteX1" fmla="*/ 0 w 2857"/>
                    <a:gd name="connsiteY1" fmla="*/ 0 h 952"/>
                    <a:gd name="connsiteX2" fmla="*/ 2858 w 2857"/>
                    <a:gd name="connsiteY2" fmla="*/ 953 h 952"/>
                  </a:gdLst>
                  <a:ahLst/>
                  <a:cxnLst>
                    <a:cxn ang="0">
                      <a:pos x="connsiteX0" y="connsiteY0"/>
                    </a:cxn>
                    <a:cxn ang="0">
                      <a:pos x="connsiteX1" y="connsiteY1"/>
                    </a:cxn>
                    <a:cxn ang="0">
                      <a:pos x="connsiteX2" y="connsiteY2"/>
                    </a:cxn>
                  </a:cxnLst>
                  <a:rect l="l" t="t" r="r" b="b"/>
                  <a:pathLst>
                    <a:path w="2857" h="952">
                      <a:moveTo>
                        <a:pt x="2858" y="953"/>
                      </a:moveTo>
                      <a:cubicBezTo>
                        <a:pt x="1905" y="953"/>
                        <a:pt x="953" y="0"/>
                        <a:pt x="0" y="0"/>
                      </a:cubicBezTo>
                      <a:cubicBezTo>
                        <a:pt x="953" y="0"/>
                        <a:pt x="1905" y="953"/>
                        <a:pt x="2858" y="953"/>
                      </a:cubicBezTo>
                      <a:close/>
                    </a:path>
                  </a:pathLst>
                </a:custGeom>
                <a:grpFill/>
                <a:ln w="9525" cap="flat">
                  <a:noFill/>
                  <a:prstDash val="solid"/>
                  <a:miter/>
                </a:ln>
              </p:spPr>
              <p:txBody>
                <a:bodyPr rtlCol="0" anchor="ctr"/>
                <a:lstStyle/>
                <a:p>
                  <a:endParaRPr lang="zh-CN" altLang="en-US"/>
                </a:p>
              </p:txBody>
            </p:sp>
            <p:sp>
              <p:nvSpPr>
                <p:cNvPr id="160" name="任意多边形: 形状 159">
                  <a:extLst>
                    <a:ext uri="{FF2B5EF4-FFF2-40B4-BE49-F238E27FC236}">
                      <a16:creationId xmlns:a16="http://schemas.microsoft.com/office/drawing/2014/main" id="{AD9E7BBA-5683-62B6-BE95-8725BE66F292}"/>
                    </a:ext>
                  </a:extLst>
                </p:cNvPr>
                <p:cNvSpPr/>
                <p:nvPr/>
              </p:nvSpPr>
              <p:spPr>
                <a:xfrm>
                  <a:off x="5656897" y="3940492"/>
                  <a:ext cx="1767" cy="1347"/>
                </a:xfrm>
                <a:custGeom>
                  <a:avLst/>
                  <a:gdLst>
                    <a:gd name="connsiteX0" fmla="*/ 0 w 1767"/>
                    <a:gd name="connsiteY0" fmla="*/ 0 h 1347"/>
                    <a:gd name="connsiteX1" fmla="*/ 0 w 1767"/>
                    <a:gd name="connsiteY1" fmla="*/ 0 h 1347"/>
                    <a:gd name="connsiteX2" fmla="*/ 953 w 1767"/>
                    <a:gd name="connsiteY2" fmla="*/ 953 h 1347"/>
                    <a:gd name="connsiteX3" fmla="*/ 0 w 1767"/>
                    <a:gd name="connsiteY3" fmla="*/ 0 h 1347"/>
                  </a:gdLst>
                  <a:ahLst/>
                  <a:cxnLst>
                    <a:cxn ang="0">
                      <a:pos x="connsiteX0" y="connsiteY0"/>
                    </a:cxn>
                    <a:cxn ang="0">
                      <a:pos x="connsiteX1" y="connsiteY1"/>
                    </a:cxn>
                    <a:cxn ang="0">
                      <a:pos x="connsiteX2" y="connsiteY2"/>
                    </a:cxn>
                    <a:cxn ang="0">
                      <a:pos x="connsiteX3" y="connsiteY3"/>
                    </a:cxn>
                  </a:cxnLst>
                  <a:rect l="l" t="t" r="r" b="b"/>
                  <a:pathLst>
                    <a:path w="1767" h="1347">
                      <a:moveTo>
                        <a:pt x="0" y="0"/>
                      </a:moveTo>
                      <a:cubicBezTo>
                        <a:pt x="0" y="0"/>
                        <a:pt x="0" y="0"/>
                        <a:pt x="0" y="0"/>
                      </a:cubicBezTo>
                      <a:lnTo>
                        <a:pt x="953" y="953"/>
                      </a:lnTo>
                      <a:cubicBezTo>
                        <a:pt x="2858" y="1905"/>
                        <a:pt x="953" y="953"/>
                        <a:pt x="0" y="0"/>
                      </a:cubicBezTo>
                      <a:close/>
                    </a:path>
                  </a:pathLst>
                </a:custGeom>
                <a:grpFill/>
                <a:ln w="9525" cap="flat">
                  <a:noFill/>
                  <a:prstDash val="solid"/>
                  <a:miter/>
                </a:ln>
              </p:spPr>
              <p:txBody>
                <a:bodyPr rtlCol="0" anchor="ctr"/>
                <a:lstStyle/>
                <a:p>
                  <a:endParaRPr lang="zh-CN" altLang="en-US"/>
                </a:p>
              </p:txBody>
            </p:sp>
            <p:sp>
              <p:nvSpPr>
                <p:cNvPr id="161" name="任意多边形: 形状 160">
                  <a:extLst>
                    <a:ext uri="{FF2B5EF4-FFF2-40B4-BE49-F238E27FC236}">
                      <a16:creationId xmlns:a16="http://schemas.microsoft.com/office/drawing/2014/main" id="{D157C96D-2243-3789-22F3-86EB926D6FF1}"/>
                    </a:ext>
                  </a:extLst>
                </p:cNvPr>
                <p:cNvSpPr/>
                <p:nvPr/>
              </p:nvSpPr>
              <p:spPr>
                <a:xfrm>
                  <a:off x="5665470" y="3943350"/>
                  <a:ext cx="714" cy="714"/>
                </a:xfrm>
                <a:custGeom>
                  <a:avLst/>
                  <a:gdLst>
                    <a:gd name="connsiteX0" fmla="*/ 0 w 714"/>
                    <a:gd name="connsiteY0" fmla="*/ 0 h 714"/>
                    <a:gd name="connsiteX1" fmla="*/ 0 w 714"/>
                    <a:gd name="connsiteY1" fmla="*/ 0 h 714"/>
                    <a:gd name="connsiteX2" fmla="*/ 0 w 714"/>
                    <a:gd name="connsiteY2" fmla="*/ 0 h 714"/>
                  </a:gdLst>
                  <a:ahLst/>
                  <a:cxnLst>
                    <a:cxn ang="0">
                      <a:pos x="connsiteX0" y="connsiteY0"/>
                    </a:cxn>
                    <a:cxn ang="0">
                      <a:pos x="connsiteX1" y="connsiteY1"/>
                    </a:cxn>
                    <a:cxn ang="0">
                      <a:pos x="connsiteX2" y="connsiteY2"/>
                    </a:cxn>
                  </a:cxnLst>
                  <a:rect l="l" t="t" r="r" b="b"/>
                  <a:pathLst>
                    <a:path w="714" h="714">
                      <a:moveTo>
                        <a:pt x="0" y="0"/>
                      </a:moveTo>
                      <a:lnTo>
                        <a:pt x="0" y="0"/>
                      </a:lnTo>
                      <a:cubicBezTo>
                        <a:pt x="952" y="953"/>
                        <a:pt x="952" y="953"/>
                        <a:pt x="0" y="0"/>
                      </a:cubicBezTo>
                      <a:close/>
                    </a:path>
                  </a:pathLst>
                </a:custGeom>
                <a:grpFill/>
                <a:ln w="9525" cap="flat">
                  <a:noFill/>
                  <a:prstDash val="solid"/>
                  <a:miter/>
                </a:ln>
              </p:spPr>
              <p:txBody>
                <a:bodyPr rtlCol="0" anchor="ctr"/>
                <a:lstStyle/>
                <a:p>
                  <a:endParaRPr lang="zh-CN" altLang="en-US"/>
                </a:p>
              </p:txBody>
            </p:sp>
            <p:sp>
              <p:nvSpPr>
                <p:cNvPr id="162" name="任意多边形: 形状 161">
                  <a:extLst>
                    <a:ext uri="{FF2B5EF4-FFF2-40B4-BE49-F238E27FC236}">
                      <a16:creationId xmlns:a16="http://schemas.microsoft.com/office/drawing/2014/main" id="{08959F44-883B-CB6B-165A-1300081F9796}"/>
                    </a:ext>
                  </a:extLst>
                </p:cNvPr>
                <p:cNvSpPr/>
                <p:nvPr/>
              </p:nvSpPr>
              <p:spPr>
                <a:xfrm>
                  <a:off x="5685472" y="4030979"/>
                  <a:ext cx="3810" cy="5715"/>
                </a:xfrm>
                <a:custGeom>
                  <a:avLst/>
                  <a:gdLst>
                    <a:gd name="connsiteX0" fmla="*/ 0 w 3810"/>
                    <a:gd name="connsiteY0" fmla="*/ 0 h 5715"/>
                    <a:gd name="connsiteX1" fmla="*/ 3810 w 3810"/>
                    <a:gd name="connsiteY1" fmla="*/ 5715 h 5715"/>
                    <a:gd name="connsiteX2" fmla="*/ 0 w 3810"/>
                    <a:gd name="connsiteY2" fmla="*/ 0 h 5715"/>
                  </a:gdLst>
                  <a:ahLst/>
                  <a:cxnLst>
                    <a:cxn ang="0">
                      <a:pos x="connsiteX0" y="connsiteY0"/>
                    </a:cxn>
                    <a:cxn ang="0">
                      <a:pos x="connsiteX1" y="connsiteY1"/>
                    </a:cxn>
                    <a:cxn ang="0">
                      <a:pos x="connsiteX2" y="connsiteY2"/>
                    </a:cxn>
                  </a:cxnLst>
                  <a:rect l="l" t="t" r="r" b="b"/>
                  <a:pathLst>
                    <a:path w="3810" h="5715">
                      <a:moveTo>
                        <a:pt x="0" y="0"/>
                      </a:moveTo>
                      <a:lnTo>
                        <a:pt x="3810" y="5715"/>
                      </a:lnTo>
                      <a:cubicBezTo>
                        <a:pt x="2858" y="2858"/>
                        <a:pt x="953" y="1905"/>
                        <a:pt x="0" y="0"/>
                      </a:cubicBezTo>
                      <a:close/>
                    </a:path>
                  </a:pathLst>
                </a:custGeom>
                <a:grpFill/>
                <a:ln w="9525" cap="flat">
                  <a:noFill/>
                  <a:prstDash val="solid"/>
                  <a:miter/>
                </a:ln>
              </p:spPr>
              <p:txBody>
                <a:bodyPr rtlCol="0" anchor="ctr"/>
                <a:lstStyle/>
                <a:p>
                  <a:endParaRPr lang="zh-CN" altLang="en-US"/>
                </a:p>
              </p:txBody>
            </p:sp>
            <p:sp>
              <p:nvSpPr>
                <p:cNvPr id="163" name="任意多边形: 形状 162">
                  <a:extLst>
                    <a:ext uri="{FF2B5EF4-FFF2-40B4-BE49-F238E27FC236}">
                      <a16:creationId xmlns:a16="http://schemas.microsoft.com/office/drawing/2014/main" id="{195EA3E1-F44E-01E1-1880-D459E916DDF9}"/>
                    </a:ext>
                  </a:extLst>
                </p:cNvPr>
                <p:cNvSpPr/>
                <p:nvPr/>
              </p:nvSpPr>
              <p:spPr>
                <a:xfrm>
                  <a:off x="5639752" y="3930015"/>
                  <a:ext cx="5714" cy="2857"/>
                </a:xfrm>
                <a:custGeom>
                  <a:avLst/>
                  <a:gdLst>
                    <a:gd name="connsiteX0" fmla="*/ 0 w 5714"/>
                    <a:gd name="connsiteY0" fmla="*/ 0 h 2857"/>
                    <a:gd name="connsiteX1" fmla="*/ 5715 w 5714"/>
                    <a:gd name="connsiteY1" fmla="*/ 2857 h 2857"/>
                    <a:gd name="connsiteX2" fmla="*/ 0 w 5714"/>
                    <a:gd name="connsiteY2" fmla="*/ 0 h 2857"/>
                  </a:gdLst>
                  <a:ahLst/>
                  <a:cxnLst>
                    <a:cxn ang="0">
                      <a:pos x="connsiteX0" y="connsiteY0"/>
                    </a:cxn>
                    <a:cxn ang="0">
                      <a:pos x="connsiteX1" y="connsiteY1"/>
                    </a:cxn>
                    <a:cxn ang="0">
                      <a:pos x="connsiteX2" y="connsiteY2"/>
                    </a:cxn>
                  </a:cxnLst>
                  <a:rect l="l" t="t" r="r" b="b"/>
                  <a:pathLst>
                    <a:path w="5714" h="2857">
                      <a:moveTo>
                        <a:pt x="0" y="0"/>
                      </a:moveTo>
                      <a:cubicBezTo>
                        <a:pt x="1905" y="952"/>
                        <a:pt x="3810" y="1905"/>
                        <a:pt x="5715" y="2857"/>
                      </a:cubicBezTo>
                      <a:cubicBezTo>
                        <a:pt x="4763" y="1905"/>
                        <a:pt x="3810" y="1905"/>
                        <a:pt x="0" y="0"/>
                      </a:cubicBezTo>
                      <a:close/>
                    </a:path>
                  </a:pathLst>
                </a:custGeom>
                <a:grpFill/>
                <a:ln w="9525" cap="flat">
                  <a:noFill/>
                  <a:prstDash val="solid"/>
                  <a:miter/>
                </a:ln>
              </p:spPr>
              <p:txBody>
                <a:bodyPr rtlCol="0" anchor="ctr"/>
                <a:lstStyle/>
                <a:p>
                  <a:endParaRPr lang="zh-CN" altLang="en-US"/>
                </a:p>
              </p:txBody>
            </p:sp>
            <p:sp>
              <p:nvSpPr>
                <p:cNvPr id="164" name="任意多边形: 形状 163">
                  <a:extLst>
                    <a:ext uri="{FF2B5EF4-FFF2-40B4-BE49-F238E27FC236}">
                      <a16:creationId xmlns:a16="http://schemas.microsoft.com/office/drawing/2014/main" id="{1A5B2595-DC99-076B-4BD0-24C40AB61C70}"/>
                    </a:ext>
                  </a:extLst>
                </p:cNvPr>
                <p:cNvSpPr/>
                <p:nvPr/>
              </p:nvSpPr>
              <p:spPr>
                <a:xfrm>
                  <a:off x="5669279" y="3901440"/>
                  <a:ext cx="3810" cy="2857"/>
                </a:xfrm>
                <a:custGeom>
                  <a:avLst/>
                  <a:gdLst>
                    <a:gd name="connsiteX0" fmla="*/ 0 w 3810"/>
                    <a:gd name="connsiteY0" fmla="*/ 2857 h 2857"/>
                    <a:gd name="connsiteX1" fmla="*/ 3810 w 3810"/>
                    <a:gd name="connsiteY1" fmla="*/ 0 h 2857"/>
                    <a:gd name="connsiteX2" fmla="*/ 0 w 3810"/>
                    <a:gd name="connsiteY2" fmla="*/ 2857 h 2857"/>
                  </a:gdLst>
                  <a:ahLst/>
                  <a:cxnLst>
                    <a:cxn ang="0">
                      <a:pos x="connsiteX0" y="connsiteY0"/>
                    </a:cxn>
                    <a:cxn ang="0">
                      <a:pos x="connsiteX1" y="connsiteY1"/>
                    </a:cxn>
                    <a:cxn ang="0">
                      <a:pos x="connsiteX2" y="connsiteY2"/>
                    </a:cxn>
                  </a:cxnLst>
                  <a:rect l="l" t="t" r="r" b="b"/>
                  <a:pathLst>
                    <a:path w="3810" h="2857">
                      <a:moveTo>
                        <a:pt x="0" y="2857"/>
                      </a:moveTo>
                      <a:cubicBezTo>
                        <a:pt x="1905" y="1905"/>
                        <a:pt x="2858" y="952"/>
                        <a:pt x="3810" y="0"/>
                      </a:cubicBezTo>
                      <a:cubicBezTo>
                        <a:pt x="2858" y="952"/>
                        <a:pt x="1905" y="1905"/>
                        <a:pt x="0" y="2857"/>
                      </a:cubicBezTo>
                      <a:close/>
                    </a:path>
                  </a:pathLst>
                </a:custGeom>
                <a:grpFill/>
                <a:ln w="9525" cap="flat">
                  <a:noFill/>
                  <a:prstDash val="solid"/>
                  <a:miter/>
                </a:ln>
              </p:spPr>
              <p:txBody>
                <a:bodyPr rtlCol="0" anchor="ctr"/>
                <a:lstStyle/>
                <a:p>
                  <a:endParaRPr lang="zh-CN" altLang="en-US"/>
                </a:p>
              </p:txBody>
            </p:sp>
            <p:sp>
              <p:nvSpPr>
                <p:cNvPr id="165" name="任意多边形: 形状 164">
                  <a:extLst>
                    <a:ext uri="{FF2B5EF4-FFF2-40B4-BE49-F238E27FC236}">
                      <a16:creationId xmlns:a16="http://schemas.microsoft.com/office/drawing/2014/main" id="{33687B36-16ED-5811-41B5-AE5DDC656BC7}"/>
                    </a:ext>
                  </a:extLst>
                </p:cNvPr>
                <p:cNvSpPr/>
                <p:nvPr/>
              </p:nvSpPr>
              <p:spPr>
                <a:xfrm>
                  <a:off x="5739050" y="3873394"/>
                  <a:ext cx="714" cy="423"/>
                </a:xfrm>
                <a:custGeom>
                  <a:avLst/>
                  <a:gdLst>
                    <a:gd name="connsiteX0" fmla="*/ 714 w 714"/>
                    <a:gd name="connsiteY0" fmla="*/ 423 h 423"/>
                    <a:gd name="connsiteX1" fmla="*/ 714 w 714"/>
                    <a:gd name="connsiteY1" fmla="*/ 423 h 423"/>
                    <a:gd name="connsiteX2" fmla="*/ 714 w 714"/>
                    <a:gd name="connsiteY2" fmla="*/ 423 h 423"/>
                  </a:gdLst>
                  <a:ahLst/>
                  <a:cxnLst>
                    <a:cxn ang="0">
                      <a:pos x="connsiteX0" y="connsiteY0"/>
                    </a:cxn>
                    <a:cxn ang="0">
                      <a:pos x="connsiteX1" y="connsiteY1"/>
                    </a:cxn>
                    <a:cxn ang="0">
                      <a:pos x="connsiteX2" y="connsiteY2"/>
                    </a:cxn>
                  </a:cxnLst>
                  <a:rect l="l" t="t" r="r" b="b"/>
                  <a:pathLst>
                    <a:path w="714" h="423">
                      <a:moveTo>
                        <a:pt x="714" y="423"/>
                      </a:moveTo>
                      <a:lnTo>
                        <a:pt x="714" y="423"/>
                      </a:lnTo>
                      <a:cubicBezTo>
                        <a:pt x="-238" y="-529"/>
                        <a:pt x="-238" y="423"/>
                        <a:pt x="714" y="423"/>
                      </a:cubicBezTo>
                      <a:close/>
                    </a:path>
                  </a:pathLst>
                </a:custGeom>
                <a:grpFill/>
                <a:ln w="9525" cap="flat">
                  <a:noFill/>
                  <a:prstDash val="solid"/>
                  <a:miter/>
                </a:ln>
              </p:spPr>
              <p:txBody>
                <a:bodyPr rtlCol="0" anchor="ctr"/>
                <a:lstStyle/>
                <a:p>
                  <a:endParaRPr lang="zh-CN" altLang="en-US"/>
                </a:p>
              </p:txBody>
            </p:sp>
            <p:sp>
              <p:nvSpPr>
                <p:cNvPr id="166" name="任意多边形: 形状 165">
                  <a:extLst>
                    <a:ext uri="{FF2B5EF4-FFF2-40B4-BE49-F238E27FC236}">
                      <a16:creationId xmlns:a16="http://schemas.microsoft.com/office/drawing/2014/main" id="{575B9731-DB55-27AF-1CCD-FD9C2458CB47}"/>
                    </a:ext>
                  </a:extLst>
                </p:cNvPr>
                <p:cNvSpPr/>
                <p:nvPr/>
              </p:nvSpPr>
              <p:spPr>
                <a:xfrm>
                  <a:off x="5542597" y="3870959"/>
                  <a:ext cx="4762" cy="2677"/>
                </a:xfrm>
                <a:custGeom>
                  <a:avLst/>
                  <a:gdLst>
                    <a:gd name="connsiteX0" fmla="*/ 4763 w 4762"/>
                    <a:gd name="connsiteY0" fmla="*/ 0 h 2677"/>
                    <a:gd name="connsiteX1" fmla="*/ 0 w 4762"/>
                    <a:gd name="connsiteY1" fmla="*/ 953 h 2677"/>
                    <a:gd name="connsiteX2" fmla="*/ 4763 w 4762"/>
                    <a:gd name="connsiteY2" fmla="*/ 0 h 2677"/>
                  </a:gdLst>
                  <a:ahLst/>
                  <a:cxnLst>
                    <a:cxn ang="0">
                      <a:pos x="connsiteX0" y="connsiteY0"/>
                    </a:cxn>
                    <a:cxn ang="0">
                      <a:pos x="connsiteX1" y="connsiteY1"/>
                    </a:cxn>
                    <a:cxn ang="0">
                      <a:pos x="connsiteX2" y="connsiteY2"/>
                    </a:cxn>
                  </a:cxnLst>
                  <a:rect l="l" t="t" r="r" b="b"/>
                  <a:pathLst>
                    <a:path w="4762" h="2677">
                      <a:moveTo>
                        <a:pt x="4763" y="0"/>
                      </a:moveTo>
                      <a:cubicBezTo>
                        <a:pt x="2858" y="0"/>
                        <a:pt x="1905" y="0"/>
                        <a:pt x="0" y="953"/>
                      </a:cubicBezTo>
                      <a:cubicBezTo>
                        <a:pt x="1905" y="3810"/>
                        <a:pt x="3810" y="2858"/>
                        <a:pt x="4763" y="0"/>
                      </a:cubicBezTo>
                      <a:close/>
                    </a:path>
                  </a:pathLst>
                </a:custGeom>
                <a:grpFill/>
                <a:ln w="9525" cap="flat">
                  <a:noFill/>
                  <a:prstDash val="solid"/>
                  <a:miter/>
                </a:ln>
              </p:spPr>
              <p:txBody>
                <a:bodyPr rtlCol="0" anchor="ctr"/>
                <a:lstStyle/>
                <a:p>
                  <a:endParaRPr lang="zh-CN" altLang="en-US"/>
                </a:p>
              </p:txBody>
            </p:sp>
            <p:sp>
              <p:nvSpPr>
                <p:cNvPr id="167" name="任意多边形: 形状 166">
                  <a:extLst>
                    <a:ext uri="{FF2B5EF4-FFF2-40B4-BE49-F238E27FC236}">
                      <a16:creationId xmlns:a16="http://schemas.microsoft.com/office/drawing/2014/main" id="{590D7147-240F-5DD9-6466-8B2C762A30EF}"/>
                    </a:ext>
                  </a:extLst>
                </p:cNvPr>
                <p:cNvSpPr/>
                <p:nvPr/>
              </p:nvSpPr>
              <p:spPr>
                <a:xfrm>
                  <a:off x="5547359" y="3843608"/>
                  <a:ext cx="230769" cy="93074"/>
                </a:xfrm>
                <a:custGeom>
                  <a:avLst/>
                  <a:gdLst>
                    <a:gd name="connsiteX0" fmla="*/ 121920 w 230769"/>
                    <a:gd name="connsiteY0" fmla="*/ 87359 h 93074"/>
                    <a:gd name="connsiteX1" fmla="*/ 145733 w 230769"/>
                    <a:gd name="connsiteY1" fmla="*/ 91169 h 93074"/>
                    <a:gd name="connsiteX2" fmla="*/ 151448 w 230769"/>
                    <a:gd name="connsiteY2" fmla="*/ 88312 h 93074"/>
                    <a:gd name="connsiteX3" fmla="*/ 167640 w 230769"/>
                    <a:gd name="connsiteY3" fmla="*/ 93074 h 93074"/>
                    <a:gd name="connsiteX4" fmla="*/ 161925 w 230769"/>
                    <a:gd name="connsiteY4" fmla="*/ 90217 h 93074"/>
                    <a:gd name="connsiteX5" fmla="*/ 179070 w 230769"/>
                    <a:gd name="connsiteY5" fmla="*/ 90217 h 93074"/>
                    <a:gd name="connsiteX6" fmla="*/ 186690 w 230769"/>
                    <a:gd name="connsiteY6" fmla="*/ 90217 h 93074"/>
                    <a:gd name="connsiteX7" fmla="*/ 184785 w 230769"/>
                    <a:gd name="connsiteY7" fmla="*/ 84502 h 93074"/>
                    <a:gd name="connsiteX8" fmla="*/ 199073 w 230769"/>
                    <a:gd name="connsiteY8" fmla="*/ 77834 h 93074"/>
                    <a:gd name="connsiteX9" fmla="*/ 200978 w 230769"/>
                    <a:gd name="connsiteY9" fmla="*/ 78787 h 93074"/>
                    <a:gd name="connsiteX10" fmla="*/ 214313 w 230769"/>
                    <a:gd name="connsiteY10" fmla="*/ 72119 h 93074"/>
                    <a:gd name="connsiteX11" fmla="*/ 215265 w 230769"/>
                    <a:gd name="connsiteY11" fmla="*/ 72119 h 93074"/>
                    <a:gd name="connsiteX12" fmla="*/ 210503 w 230769"/>
                    <a:gd name="connsiteY12" fmla="*/ 72119 h 93074"/>
                    <a:gd name="connsiteX13" fmla="*/ 230505 w 230769"/>
                    <a:gd name="connsiteY13" fmla="*/ 56879 h 93074"/>
                    <a:gd name="connsiteX14" fmla="*/ 216218 w 230769"/>
                    <a:gd name="connsiteY14" fmla="*/ 42592 h 93074"/>
                    <a:gd name="connsiteX15" fmla="*/ 216218 w 230769"/>
                    <a:gd name="connsiteY15" fmla="*/ 49259 h 93074"/>
                    <a:gd name="connsiteX16" fmla="*/ 200978 w 230769"/>
                    <a:gd name="connsiteY16" fmla="*/ 53069 h 93074"/>
                    <a:gd name="connsiteX17" fmla="*/ 206693 w 230769"/>
                    <a:gd name="connsiteY17" fmla="*/ 47354 h 93074"/>
                    <a:gd name="connsiteX18" fmla="*/ 202883 w 230769"/>
                    <a:gd name="connsiteY18" fmla="*/ 56879 h 93074"/>
                    <a:gd name="connsiteX19" fmla="*/ 192405 w 230769"/>
                    <a:gd name="connsiteY19" fmla="*/ 55927 h 93074"/>
                    <a:gd name="connsiteX20" fmla="*/ 188595 w 230769"/>
                    <a:gd name="connsiteY20" fmla="*/ 64499 h 93074"/>
                    <a:gd name="connsiteX21" fmla="*/ 201930 w 230769"/>
                    <a:gd name="connsiteY21" fmla="*/ 68309 h 93074"/>
                    <a:gd name="connsiteX22" fmla="*/ 192405 w 230769"/>
                    <a:gd name="connsiteY22" fmla="*/ 70214 h 93074"/>
                    <a:gd name="connsiteX23" fmla="*/ 184785 w 230769"/>
                    <a:gd name="connsiteY23" fmla="*/ 70214 h 93074"/>
                    <a:gd name="connsiteX24" fmla="*/ 188595 w 230769"/>
                    <a:gd name="connsiteY24" fmla="*/ 71167 h 93074"/>
                    <a:gd name="connsiteX25" fmla="*/ 188595 w 230769"/>
                    <a:gd name="connsiteY25" fmla="*/ 72119 h 93074"/>
                    <a:gd name="connsiteX26" fmla="*/ 183833 w 230769"/>
                    <a:gd name="connsiteY26" fmla="*/ 74024 h 93074"/>
                    <a:gd name="connsiteX27" fmla="*/ 181928 w 230769"/>
                    <a:gd name="connsiteY27" fmla="*/ 76882 h 93074"/>
                    <a:gd name="connsiteX28" fmla="*/ 164783 w 230769"/>
                    <a:gd name="connsiteY28" fmla="*/ 75929 h 93074"/>
                    <a:gd name="connsiteX29" fmla="*/ 156210 w 230769"/>
                    <a:gd name="connsiteY29" fmla="*/ 73072 h 93074"/>
                    <a:gd name="connsiteX30" fmla="*/ 165735 w 230769"/>
                    <a:gd name="connsiteY30" fmla="*/ 65452 h 93074"/>
                    <a:gd name="connsiteX31" fmla="*/ 155258 w 230769"/>
                    <a:gd name="connsiteY31" fmla="*/ 63547 h 93074"/>
                    <a:gd name="connsiteX32" fmla="*/ 201930 w 230769"/>
                    <a:gd name="connsiteY32" fmla="*/ 47354 h 93074"/>
                    <a:gd name="connsiteX33" fmla="*/ 200978 w 230769"/>
                    <a:gd name="connsiteY33" fmla="*/ 42592 h 93074"/>
                    <a:gd name="connsiteX34" fmla="*/ 194310 w 230769"/>
                    <a:gd name="connsiteY34" fmla="*/ 43544 h 93074"/>
                    <a:gd name="connsiteX35" fmla="*/ 183833 w 230769"/>
                    <a:gd name="connsiteY35" fmla="*/ 46402 h 93074"/>
                    <a:gd name="connsiteX36" fmla="*/ 192405 w 230769"/>
                    <a:gd name="connsiteY36" fmla="*/ 40687 h 93074"/>
                    <a:gd name="connsiteX37" fmla="*/ 200025 w 230769"/>
                    <a:gd name="connsiteY37" fmla="*/ 35924 h 93074"/>
                    <a:gd name="connsiteX38" fmla="*/ 208598 w 230769"/>
                    <a:gd name="connsiteY38" fmla="*/ 26399 h 93074"/>
                    <a:gd name="connsiteX39" fmla="*/ 218123 w 230769"/>
                    <a:gd name="connsiteY39" fmla="*/ 26399 h 93074"/>
                    <a:gd name="connsiteX40" fmla="*/ 212408 w 230769"/>
                    <a:gd name="connsiteY40" fmla="*/ 20684 h 93074"/>
                    <a:gd name="connsiteX41" fmla="*/ 204788 w 230769"/>
                    <a:gd name="connsiteY41" fmla="*/ 30209 h 93074"/>
                    <a:gd name="connsiteX42" fmla="*/ 194310 w 230769"/>
                    <a:gd name="connsiteY42" fmla="*/ 32114 h 93074"/>
                    <a:gd name="connsiteX43" fmla="*/ 194310 w 230769"/>
                    <a:gd name="connsiteY43" fmla="*/ 33067 h 93074"/>
                    <a:gd name="connsiteX44" fmla="*/ 175260 w 230769"/>
                    <a:gd name="connsiteY44" fmla="*/ 41639 h 93074"/>
                    <a:gd name="connsiteX45" fmla="*/ 171450 w 230769"/>
                    <a:gd name="connsiteY45" fmla="*/ 40687 h 93074"/>
                    <a:gd name="connsiteX46" fmla="*/ 184785 w 230769"/>
                    <a:gd name="connsiteY46" fmla="*/ 32114 h 93074"/>
                    <a:gd name="connsiteX47" fmla="*/ 189548 w 230769"/>
                    <a:gd name="connsiteY47" fmla="*/ 25447 h 93074"/>
                    <a:gd name="connsiteX48" fmla="*/ 192405 w 230769"/>
                    <a:gd name="connsiteY48" fmla="*/ 24494 h 93074"/>
                    <a:gd name="connsiteX49" fmla="*/ 181928 w 230769"/>
                    <a:gd name="connsiteY49" fmla="*/ 22589 h 93074"/>
                    <a:gd name="connsiteX50" fmla="*/ 184785 w 230769"/>
                    <a:gd name="connsiteY50" fmla="*/ 20684 h 93074"/>
                    <a:gd name="connsiteX51" fmla="*/ 177165 w 230769"/>
                    <a:gd name="connsiteY51" fmla="*/ 24494 h 93074"/>
                    <a:gd name="connsiteX52" fmla="*/ 167640 w 230769"/>
                    <a:gd name="connsiteY52" fmla="*/ 30209 h 93074"/>
                    <a:gd name="connsiteX53" fmla="*/ 158115 w 230769"/>
                    <a:gd name="connsiteY53" fmla="*/ 34019 h 93074"/>
                    <a:gd name="connsiteX54" fmla="*/ 176213 w 230769"/>
                    <a:gd name="connsiteY54" fmla="*/ 21637 h 93074"/>
                    <a:gd name="connsiteX55" fmla="*/ 181928 w 230769"/>
                    <a:gd name="connsiteY55" fmla="*/ 17827 h 93074"/>
                    <a:gd name="connsiteX56" fmla="*/ 181928 w 230769"/>
                    <a:gd name="connsiteY56" fmla="*/ 16874 h 93074"/>
                    <a:gd name="connsiteX57" fmla="*/ 194310 w 230769"/>
                    <a:gd name="connsiteY57" fmla="*/ 15922 h 93074"/>
                    <a:gd name="connsiteX58" fmla="*/ 209550 w 230769"/>
                    <a:gd name="connsiteY58" fmla="*/ 4492 h 93074"/>
                    <a:gd name="connsiteX59" fmla="*/ 204788 w 230769"/>
                    <a:gd name="connsiteY59" fmla="*/ 682 h 93074"/>
                    <a:gd name="connsiteX60" fmla="*/ 195263 w 230769"/>
                    <a:gd name="connsiteY60" fmla="*/ 7349 h 93074"/>
                    <a:gd name="connsiteX61" fmla="*/ 195263 w 230769"/>
                    <a:gd name="connsiteY61" fmla="*/ 2587 h 93074"/>
                    <a:gd name="connsiteX62" fmla="*/ 179070 w 230769"/>
                    <a:gd name="connsiteY62" fmla="*/ 11159 h 93074"/>
                    <a:gd name="connsiteX63" fmla="*/ 189548 w 230769"/>
                    <a:gd name="connsiteY63" fmla="*/ 6397 h 93074"/>
                    <a:gd name="connsiteX64" fmla="*/ 174308 w 230769"/>
                    <a:gd name="connsiteY64" fmla="*/ 16874 h 93074"/>
                    <a:gd name="connsiteX65" fmla="*/ 170498 w 230769"/>
                    <a:gd name="connsiteY65" fmla="*/ 18779 h 93074"/>
                    <a:gd name="connsiteX66" fmla="*/ 166688 w 230769"/>
                    <a:gd name="connsiteY66" fmla="*/ 21637 h 93074"/>
                    <a:gd name="connsiteX67" fmla="*/ 160020 w 230769"/>
                    <a:gd name="connsiteY67" fmla="*/ 27352 h 93074"/>
                    <a:gd name="connsiteX68" fmla="*/ 160020 w 230769"/>
                    <a:gd name="connsiteY68" fmla="*/ 22589 h 93074"/>
                    <a:gd name="connsiteX69" fmla="*/ 156210 w 230769"/>
                    <a:gd name="connsiteY69" fmla="*/ 19732 h 93074"/>
                    <a:gd name="connsiteX70" fmla="*/ 147638 w 230769"/>
                    <a:gd name="connsiteY70" fmla="*/ 30209 h 93074"/>
                    <a:gd name="connsiteX71" fmla="*/ 132398 w 230769"/>
                    <a:gd name="connsiteY71" fmla="*/ 36877 h 93074"/>
                    <a:gd name="connsiteX72" fmla="*/ 114300 w 230769"/>
                    <a:gd name="connsiteY72" fmla="*/ 52117 h 93074"/>
                    <a:gd name="connsiteX73" fmla="*/ 134303 w 230769"/>
                    <a:gd name="connsiteY73" fmla="*/ 32114 h 93074"/>
                    <a:gd name="connsiteX74" fmla="*/ 140970 w 230769"/>
                    <a:gd name="connsiteY74" fmla="*/ 18779 h 93074"/>
                    <a:gd name="connsiteX75" fmla="*/ 153353 w 230769"/>
                    <a:gd name="connsiteY75" fmla="*/ 1634 h 93074"/>
                    <a:gd name="connsiteX76" fmla="*/ 130493 w 230769"/>
                    <a:gd name="connsiteY76" fmla="*/ 27352 h 93074"/>
                    <a:gd name="connsiteX77" fmla="*/ 137160 w 230769"/>
                    <a:gd name="connsiteY77" fmla="*/ 23542 h 93074"/>
                    <a:gd name="connsiteX78" fmla="*/ 121920 w 230769"/>
                    <a:gd name="connsiteY78" fmla="*/ 32114 h 93074"/>
                    <a:gd name="connsiteX79" fmla="*/ 110490 w 230769"/>
                    <a:gd name="connsiteY79" fmla="*/ 34019 h 93074"/>
                    <a:gd name="connsiteX80" fmla="*/ 115253 w 230769"/>
                    <a:gd name="connsiteY80" fmla="*/ 28304 h 93074"/>
                    <a:gd name="connsiteX81" fmla="*/ 107633 w 230769"/>
                    <a:gd name="connsiteY81" fmla="*/ 35924 h 93074"/>
                    <a:gd name="connsiteX82" fmla="*/ 108585 w 230769"/>
                    <a:gd name="connsiteY82" fmla="*/ 13064 h 93074"/>
                    <a:gd name="connsiteX83" fmla="*/ 102870 w 230769"/>
                    <a:gd name="connsiteY83" fmla="*/ 27352 h 93074"/>
                    <a:gd name="connsiteX84" fmla="*/ 102870 w 230769"/>
                    <a:gd name="connsiteY84" fmla="*/ 23542 h 93074"/>
                    <a:gd name="connsiteX85" fmla="*/ 96203 w 230769"/>
                    <a:gd name="connsiteY85" fmla="*/ 40687 h 93074"/>
                    <a:gd name="connsiteX86" fmla="*/ 93345 w 230769"/>
                    <a:gd name="connsiteY86" fmla="*/ 30209 h 93074"/>
                    <a:gd name="connsiteX87" fmla="*/ 90488 w 230769"/>
                    <a:gd name="connsiteY87" fmla="*/ 12112 h 93074"/>
                    <a:gd name="connsiteX88" fmla="*/ 77153 w 230769"/>
                    <a:gd name="connsiteY88" fmla="*/ 52117 h 93074"/>
                    <a:gd name="connsiteX89" fmla="*/ 80010 w 230769"/>
                    <a:gd name="connsiteY89" fmla="*/ 34019 h 93074"/>
                    <a:gd name="connsiteX90" fmla="*/ 74295 w 230769"/>
                    <a:gd name="connsiteY90" fmla="*/ 34972 h 93074"/>
                    <a:gd name="connsiteX91" fmla="*/ 83820 w 230769"/>
                    <a:gd name="connsiteY91" fmla="*/ 6397 h 93074"/>
                    <a:gd name="connsiteX92" fmla="*/ 69533 w 230769"/>
                    <a:gd name="connsiteY92" fmla="*/ 24494 h 93074"/>
                    <a:gd name="connsiteX93" fmla="*/ 69533 w 230769"/>
                    <a:gd name="connsiteY93" fmla="*/ 26399 h 93074"/>
                    <a:gd name="connsiteX94" fmla="*/ 56198 w 230769"/>
                    <a:gd name="connsiteY94" fmla="*/ 31162 h 93074"/>
                    <a:gd name="connsiteX95" fmla="*/ 66675 w 230769"/>
                    <a:gd name="connsiteY95" fmla="*/ 19732 h 93074"/>
                    <a:gd name="connsiteX96" fmla="*/ 45720 w 230769"/>
                    <a:gd name="connsiteY96" fmla="*/ 34019 h 93074"/>
                    <a:gd name="connsiteX97" fmla="*/ 45720 w 230769"/>
                    <a:gd name="connsiteY97" fmla="*/ 15922 h 93074"/>
                    <a:gd name="connsiteX98" fmla="*/ 30480 w 230769"/>
                    <a:gd name="connsiteY98" fmla="*/ 33067 h 93074"/>
                    <a:gd name="connsiteX99" fmla="*/ 34290 w 230769"/>
                    <a:gd name="connsiteY99" fmla="*/ 19732 h 93074"/>
                    <a:gd name="connsiteX100" fmla="*/ 22860 w 230769"/>
                    <a:gd name="connsiteY100" fmla="*/ 15922 h 93074"/>
                    <a:gd name="connsiteX101" fmla="*/ 12383 w 230769"/>
                    <a:gd name="connsiteY101" fmla="*/ 13064 h 93074"/>
                    <a:gd name="connsiteX102" fmla="*/ 6668 w 230769"/>
                    <a:gd name="connsiteY102" fmla="*/ 29257 h 93074"/>
                    <a:gd name="connsiteX103" fmla="*/ 6668 w 230769"/>
                    <a:gd name="connsiteY103" fmla="*/ 11159 h 93074"/>
                    <a:gd name="connsiteX104" fmla="*/ 12383 w 230769"/>
                    <a:gd name="connsiteY104" fmla="*/ 7349 h 93074"/>
                    <a:gd name="connsiteX105" fmla="*/ 3810 w 230769"/>
                    <a:gd name="connsiteY105" fmla="*/ 8302 h 93074"/>
                    <a:gd name="connsiteX106" fmla="*/ 0 w 230769"/>
                    <a:gd name="connsiteY106" fmla="*/ 30209 h 93074"/>
                    <a:gd name="connsiteX107" fmla="*/ 23813 w 230769"/>
                    <a:gd name="connsiteY107" fmla="*/ 38782 h 93074"/>
                    <a:gd name="connsiteX108" fmla="*/ 49530 w 230769"/>
                    <a:gd name="connsiteY108" fmla="*/ 40687 h 93074"/>
                    <a:gd name="connsiteX109" fmla="*/ 50483 w 230769"/>
                    <a:gd name="connsiteY109" fmla="*/ 33067 h 93074"/>
                    <a:gd name="connsiteX110" fmla="*/ 53340 w 230769"/>
                    <a:gd name="connsiteY110" fmla="*/ 42592 h 93074"/>
                    <a:gd name="connsiteX111" fmla="*/ 52388 w 230769"/>
                    <a:gd name="connsiteY111" fmla="*/ 43544 h 93074"/>
                    <a:gd name="connsiteX112" fmla="*/ 60960 w 230769"/>
                    <a:gd name="connsiteY112" fmla="*/ 61642 h 93074"/>
                    <a:gd name="connsiteX113" fmla="*/ 70485 w 230769"/>
                    <a:gd name="connsiteY113" fmla="*/ 48307 h 93074"/>
                    <a:gd name="connsiteX114" fmla="*/ 72390 w 230769"/>
                    <a:gd name="connsiteY114" fmla="*/ 60689 h 93074"/>
                    <a:gd name="connsiteX115" fmla="*/ 77153 w 230769"/>
                    <a:gd name="connsiteY115" fmla="*/ 40687 h 93074"/>
                    <a:gd name="connsiteX116" fmla="*/ 76200 w 230769"/>
                    <a:gd name="connsiteY116" fmla="*/ 54974 h 93074"/>
                    <a:gd name="connsiteX117" fmla="*/ 84773 w 230769"/>
                    <a:gd name="connsiteY117" fmla="*/ 59737 h 93074"/>
                    <a:gd name="connsiteX118" fmla="*/ 89535 w 230769"/>
                    <a:gd name="connsiteY118" fmla="*/ 60689 h 93074"/>
                    <a:gd name="connsiteX119" fmla="*/ 93345 w 230769"/>
                    <a:gd name="connsiteY119" fmla="*/ 60689 h 93074"/>
                    <a:gd name="connsiteX120" fmla="*/ 101918 w 230769"/>
                    <a:gd name="connsiteY120" fmla="*/ 55927 h 93074"/>
                    <a:gd name="connsiteX121" fmla="*/ 98108 w 230769"/>
                    <a:gd name="connsiteY121" fmla="*/ 64499 h 93074"/>
                    <a:gd name="connsiteX122" fmla="*/ 98108 w 230769"/>
                    <a:gd name="connsiteY122" fmla="*/ 71167 h 93074"/>
                    <a:gd name="connsiteX123" fmla="*/ 101918 w 230769"/>
                    <a:gd name="connsiteY123" fmla="*/ 68309 h 93074"/>
                    <a:gd name="connsiteX124" fmla="*/ 112395 w 230769"/>
                    <a:gd name="connsiteY124" fmla="*/ 54022 h 93074"/>
                    <a:gd name="connsiteX125" fmla="*/ 106680 w 230769"/>
                    <a:gd name="connsiteY125" fmla="*/ 67357 h 93074"/>
                    <a:gd name="connsiteX126" fmla="*/ 116205 w 230769"/>
                    <a:gd name="connsiteY126" fmla="*/ 60689 h 93074"/>
                    <a:gd name="connsiteX127" fmla="*/ 135255 w 230769"/>
                    <a:gd name="connsiteY127" fmla="*/ 45449 h 93074"/>
                    <a:gd name="connsiteX128" fmla="*/ 105728 w 230769"/>
                    <a:gd name="connsiteY128" fmla="*/ 73072 h 93074"/>
                    <a:gd name="connsiteX129" fmla="*/ 115253 w 230769"/>
                    <a:gd name="connsiteY129" fmla="*/ 67357 h 93074"/>
                    <a:gd name="connsiteX130" fmla="*/ 140970 w 230769"/>
                    <a:gd name="connsiteY130" fmla="*/ 51164 h 93074"/>
                    <a:gd name="connsiteX131" fmla="*/ 135255 w 230769"/>
                    <a:gd name="connsiteY131" fmla="*/ 55927 h 93074"/>
                    <a:gd name="connsiteX132" fmla="*/ 125730 w 230769"/>
                    <a:gd name="connsiteY132" fmla="*/ 65452 h 93074"/>
                    <a:gd name="connsiteX133" fmla="*/ 143828 w 230769"/>
                    <a:gd name="connsiteY133" fmla="*/ 54022 h 93074"/>
                    <a:gd name="connsiteX134" fmla="*/ 119063 w 230769"/>
                    <a:gd name="connsiteY134" fmla="*/ 71167 h 93074"/>
                    <a:gd name="connsiteX135" fmla="*/ 163830 w 230769"/>
                    <a:gd name="connsiteY135" fmla="*/ 54022 h 93074"/>
                    <a:gd name="connsiteX136" fmla="*/ 139065 w 230769"/>
                    <a:gd name="connsiteY136" fmla="*/ 66404 h 93074"/>
                    <a:gd name="connsiteX137" fmla="*/ 145733 w 230769"/>
                    <a:gd name="connsiteY137" fmla="*/ 67357 h 93074"/>
                    <a:gd name="connsiteX138" fmla="*/ 146685 w 230769"/>
                    <a:gd name="connsiteY138" fmla="*/ 71167 h 93074"/>
                    <a:gd name="connsiteX139" fmla="*/ 131445 w 230769"/>
                    <a:gd name="connsiteY139" fmla="*/ 73072 h 93074"/>
                    <a:gd name="connsiteX140" fmla="*/ 119063 w 230769"/>
                    <a:gd name="connsiteY140" fmla="*/ 79739 h 93074"/>
                    <a:gd name="connsiteX141" fmla="*/ 118110 w 230769"/>
                    <a:gd name="connsiteY141" fmla="*/ 82597 h 93074"/>
                    <a:gd name="connsiteX142" fmla="*/ 138113 w 230769"/>
                    <a:gd name="connsiteY142" fmla="*/ 80692 h 93074"/>
                    <a:gd name="connsiteX143" fmla="*/ 114300 w 230769"/>
                    <a:gd name="connsiteY143" fmla="*/ 84502 h 93074"/>
                    <a:gd name="connsiteX144" fmla="*/ 108585 w 230769"/>
                    <a:gd name="connsiteY144" fmla="*/ 86407 h 93074"/>
                    <a:gd name="connsiteX145" fmla="*/ 112395 w 230769"/>
                    <a:gd name="connsiteY145" fmla="*/ 87359 h 93074"/>
                    <a:gd name="connsiteX146" fmla="*/ 107633 w 230769"/>
                    <a:gd name="connsiteY146" fmla="*/ 87359 h 93074"/>
                    <a:gd name="connsiteX147" fmla="*/ 105728 w 230769"/>
                    <a:gd name="connsiteY147" fmla="*/ 88312 h 93074"/>
                    <a:gd name="connsiteX148" fmla="*/ 130493 w 230769"/>
                    <a:gd name="connsiteY148" fmla="*/ 92122 h 93074"/>
                    <a:gd name="connsiteX149" fmla="*/ 121920 w 230769"/>
                    <a:gd name="connsiteY149" fmla="*/ 87359 h 930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Lst>
                  <a:rect l="l" t="t" r="r" b="b"/>
                  <a:pathLst>
                    <a:path w="230769" h="93074">
                      <a:moveTo>
                        <a:pt x="121920" y="87359"/>
                      </a:moveTo>
                      <a:cubicBezTo>
                        <a:pt x="147638" y="88312"/>
                        <a:pt x="121920" y="89264"/>
                        <a:pt x="145733" y="91169"/>
                      </a:cubicBezTo>
                      <a:cubicBezTo>
                        <a:pt x="140970" y="89264"/>
                        <a:pt x="138113" y="88312"/>
                        <a:pt x="151448" y="88312"/>
                      </a:cubicBezTo>
                      <a:cubicBezTo>
                        <a:pt x="164783" y="90217"/>
                        <a:pt x="148590" y="91169"/>
                        <a:pt x="167640" y="93074"/>
                      </a:cubicBezTo>
                      <a:cubicBezTo>
                        <a:pt x="165735" y="92122"/>
                        <a:pt x="163830" y="91169"/>
                        <a:pt x="161925" y="90217"/>
                      </a:cubicBezTo>
                      <a:cubicBezTo>
                        <a:pt x="167640" y="89264"/>
                        <a:pt x="174308" y="90217"/>
                        <a:pt x="179070" y="90217"/>
                      </a:cubicBezTo>
                      <a:cubicBezTo>
                        <a:pt x="183833" y="90217"/>
                        <a:pt x="186690" y="91169"/>
                        <a:pt x="186690" y="90217"/>
                      </a:cubicBezTo>
                      <a:cubicBezTo>
                        <a:pt x="175260" y="88312"/>
                        <a:pt x="179070" y="86407"/>
                        <a:pt x="184785" y="84502"/>
                      </a:cubicBezTo>
                      <a:cubicBezTo>
                        <a:pt x="191453" y="82597"/>
                        <a:pt x="200025" y="78787"/>
                        <a:pt x="199073" y="77834"/>
                      </a:cubicBezTo>
                      <a:lnTo>
                        <a:pt x="200978" y="78787"/>
                      </a:lnTo>
                      <a:cubicBezTo>
                        <a:pt x="205740" y="76882"/>
                        <a:pt x="209550" y="74977"/>
                        <a:pt x="214313" y="72119"/>
                      </a:cubicBezTo>
                      <a:cubicBezTo>
                        <a:pt x="215265" y="72119"/>
                        <a:pt x="215265" y="72119"/>
                        <a:pt x="215265" y="72119"/>
                      </a:cubicBezTo>
                      <a:cubicBezTo>
                        <a:pt x="214313" y="72119"/>
                        <a:pt x="212408" y="72119"/>
                        <a:pt x="210503" y="72119"/>
                      </a:cubicBezTo>
                      <a:cubicBezTo>
                        <a:pt x="223838" y="68309"/>
                        <a:pt x="232410" y="62594"/>
                        <a:pt x="230505" y="56879"/>
                      </a:cubicBezTo>
                      <a:cubicBezTo>
                        <a:pt x="218123" y="57832"/>
                        <a:pt x="227648" y="40687"/>
                        <a:pt x="216218" y="42592"/>
                      </a:cubicBezTo>
                      <a:cubicBezTo>
                        <a:pt x="219075" y="43544"/>
                        <a:pt x="220028" y="45449"/>
                        <a:pt x="216218" y="49259"/>
                      </a:cubicBezTo>
                      <a:lnTo>
                        <a:pt x="200978" y="53069"/>
                      </a:lnTo>
                      <a:cubicBezTo>
                        <a:pt x="201930" y="49259"/>
                        <a:pt x="215265" y="48307"/>
                        <a:pt x="206693" y="47354"/>
                      </a:cubicBezTo>
                      <a:cubicBezTo>
                        <a:pt x="185738" y="54974"/>
                        <a:pt x="206693" y="53069"/>
                        <a:pt x="202883" y="56879"/>
                      </a:cubicBezTo>
                      <a:cubicBezTo>
                        <a:pt x="198120" y="56879"/>
                        <a:pt x="194310" y="56879"/>
                        <a:pt x="192405" y="55927"/>
                      </a:cubicBezTo>
                      <a:cubicBezTo>
                        <a:pt x="191453" y="58784"/>
                        <a:pt x="187643" y="61642"/>
                        <a:pt x="188595" y="64499"/>
                      </a:cubicBezTo>
                      <a:cubicBezTo>
                        <a:pt x="189548" y="66404"/>
                        <a:pt x="191453" y="68309"/>
                        <a:pt x="201930" y="68309"/>
                      </a:cubicBezTo>
                      <a:cubicBezTo>
                        <a:pt x="199073" y="69262"/>
                        <a:pt x="195263" y="70214"/>
                        <a:pt x="192405" y="70214"/>
                      </a:cubicBezTo>
                      <a:cubicBezTo>
                        <a:pt x="189548" y="70214"/>
                        <a:pt x="186690" y="70214"/>
                        <a:pt x="184785" y="70214"/>
                      </a:cubicBezTo>
                      <a:cubicBezTo>
                        <a:pt x="186690" y="70214"/>
                        <a:pt x="187643" y="70214"/>
                        <a:pt x="188595" y="71167"/>
                      </a:cubicBezTo>
                      <a:cubicBezTo>
                        <a:pt x="188595" y="71167"/>
                        <a:pt x="188595" y="72119"/>
                        <a:pt x="188595" y="72119"/>
                      </a:cubicBezTo>
                      <a:cubicBezTo>
                        <a:pt x="187643" y="73072"/>
                        <a:pt x="186690" y="73072"/>
                        <a:pt x="183833" y="74024"/>
                      </a:cubicBezTo>
                      <a:cubicBezTo>
                        <a:pt x="179070" y="74977"/>
                        <a:pt x="174308" y="75929"/>
                        <a:pt x="181928" y="76882"/>
                      </a:cubicBezTo>
                      <a:cubicBezTo>
                        <a:pt x="168593" y="77834"/>
                        <a:pt x="165735" y="76882"/>
                        <a:pt x="164783" y="75929"/>
                      </a:cubicBezTo>
                      <a:cubicBezTo>
                        <a:pt x="162878" y="74977"/>
                        <a:pt x="162878" y="73072"/>
                        <a:pt x="156210" y="73072"/>
                      </a:cubicBezTo>
                      <a:cubicBezTo>
                        <a:pt x="167640" y="69262"/>
                        <a:pt x="168593" y="66404"/>
                        <a:pt x="165735" y="65452"/>
                      </a:cubicBezTo>
                      <a:cubicBezTo>
                        <a:pt x="162878" y="64499"/>
                        <a:pt x="157163" y="64499"/>
                        <a:pt x="155258" y="63547"/>
                      </a:cubicBezTo>
                      <a:cubicBezTo>
                        <a:pt x="176213" y="54974"/>
                        <a:pt x="196215" y="52117"/>
                        <a:pt x="201930" y="47354"/>
                      </a:cubicBezTo>
                      <a:cubicBezTo>
                        <a:pt x="206693" y="42592"/>
                        <a:pt x="204788" y="41639"/>
                        <a:pt x="200978" y="42592"/>
                      </a:cubicBezTo>
                      <a:cubicBezTo>
                        <a:pt x="199073" y="42592"/>
                        <a:pt x="196215" y="43544"/>
                        <a:pt x="194310" y="43544"/>
                      </a:cubicBezTo>
                      <a:cubicBezTo>
                        <a:pt x="190500" y="44497"/>
                        <a:pt x="186690" y="45449"/>
                        <a:pt x="183833" y="46402"/>
                      </a:cubicBezTo>
                      <a:cubicBezTo>
                        <a:pt x="185738" y="44497"/>
                        <a:pt x="188595" y="42592"/>
                        <a:pt x="192405" y="40687"/>
                      </a:cubicBezTo>
                      <a:cubicBezTo>
                        <a:pt x="195263" y="39734"/>
                        <a:pt x="197168" y="37829"/>
                        <a:pt x="200025" y="35924"/>
                      </a:cubicBezTo>
                      <a:cubicBezTo>
                        <a:pt x="204788" y="33067"/>
                        <a:pt x="209550" y="30209"/>
                        <a:pt x="208598" y="26399"/>
                      </a:cubicBezTo>
                      <a:cubicBezTo>
                        <a:pt x="211455" y="26399"/>
                        <a:pt x="215265" y="26399"/>
                        <a:pt x="218123" y="26399"/>
                      </a:cubicBezTo>
                      <a:cubicBezTo>
                        <a:pt x="235268" y="13064"/>
                        <a:pt x="209550" y="25447"/>
                        <a:pt x="212408" y="20684"/>
                      </a:cubicBezTo>
                      <a:cubicBezTo>
                        <a:pt x="208598" y="24494"/>
                        <a:pt x="203835" y="26399"/>
                        <a:pt x="204788" y="30209"/>
                      </a:cubicBezTo>
                      <a:cubicBezTo>
                        <a:pt x="198120" y="34019"/>
                        <a:pt x="195263" y="33067"/>
                        <a:pt x="194310" y="32114"/>
                      </a:cubicBezTo>
                      <a:cubicBezTo>
                        <a:pt x="194310" y="32114"/>
                        <a:pt x="194310" y="33067"/>
                        <a:pt x="194310" y="33067"/>
                      </a:cubicBezTo>
                      <a:cubicBezTo>
                        <a:pt x="187643" y="35924"/>
                        <a:pt x="180023" y="38782"/>
                        <a:pt x="175260" y="41639"/>
                      </a:cubicBezTo>
                      <a:cubicBezTo>
                        <a:pt x="170498" y="43544"/>
                        <a:pt x="168593" y="43544"/>
                        <a:pt x="171450" y="40687"/>
                      </a:cubicBezTo>
                      <a:cubicBezTo>
                        <a:pt x="180023" y="36877"/>
                        <a:pt x="183833" y="34019"/>
                        <a:pt x="184785" y="32114"/>
                      </a:cubicBezTo>
                      <a:cubicBezTo>
                        <a:pt x="186690" y="30209"/>
                        <a:pt x="186690" y="27352"/>
                        <a:pt x="189548" y="25447"/>
                      </a:cubicBezTo>
                      <a:lnTo>
                        <a:pt x="192405" y="24494"/>
                      </a:lnTo>
                      <a:cubicBezTo>
                        <a:pt x="186690" y="24494"/>
                        <a:pt x="186690" y="21637"/>
                        <a:pt x="181928" y="22589"/>
                      </a:cubicBezTo>
                      <a:lnTo>
                        <a:pt x="184785" y="20684"/>
                      </a:lnTo>
                      <a:cubicBezTo>
                        <a:pt x="183833" y="20684"/>
                        <a:pt x="180975" y="22589"/>
                        <a:pt x="177165" y="24494"/>
                      </a:cubicBezTo>
                      <a:cubicBezTo>
                        <a:pt x="174308" y="26399"/>
                        <a:pt x="171450" y="28304"/>
                        <a:pt x="167640" y="30209"/>
                      </a:cubicBezTo>
                      <a:cubicBezTo>
                        <a:pt x="161925" y="34019"/>
                        <a:pt x="157163" y="35924"/>
                        <a:pt x="158115" y="34019"/>
                      </a:cubicBezTo>
                      <a:cubicBezTo>
                        <a:pt x="161925" y="31162"/>
                        <a:pt x="169545" y="25447"/>
                        <a:pt x="176213" y="21637"/>
                      </a:cubicBezTo>
                      <a:cubicBezTo>
                        <a:pt x="180023" y="18779"/>
                        <a:pt x="180975" y="18779"/>
                        <a:pt x="181928" y="17827"/>
                      </a:cubicBezTo>
                      <a:cubicBezTo>
                        <a:pt x="182880" y="16874"/>
                        <a:pt x="182880" y="16874"/>
                        <a:pt x="181928" y="16874"/>
                      </a:cubicBezTo>
                      <a:cubicBezTo>
                        <a:pt x="189548" y="11159"/>
                        <a:pt x="194310" y="12112"/>
                        <a:pt x="194310" y="15922"/>
                      </a:cubicBezTo>
                      <a:cubicBezTo>
                        <a:pt x="194310" y="12112"/>
                        <a:pt x="204788" y="1634"/>
                        <a:pt x="209550" y="4492"/>
                      </a:cubicBezTo>
                      <a:cubicBezTo>
                        <a:pt x="218123" y="-3128"/>
                        <a:pt x="201930" y="4492"/>
                        <a:pt x="204788" y="682"/>
                      </a:cubicBezTo>
                      <a:cubicBezTo>
                        <a:pt x="201930" y="3539"/>
                        <a:pt x="198120" y="5444"/>
                        <a:pt x="195263" y="7349"/>
                      </a:cubicBezTo>
                      <a:cubicBezTo>
                        <a:pt x="201930" y="2587"/>
                        <a:pt x="200025" y="682"/>
                        <a:pt x="195263" y="2587"/>
                      </a:cubicBezTo>
                      <a:cubicBezTo>
                        <a:pt x="190500" y="3539"/>
                        <a:pt x="183833" y="7349"/>
                        <a:pt x="179070" y="11159"/>
                      </a:cubicBezTo>
                      <a:cubicBezTo>
                        <a:pt x="182880" y="9254"/>
                        <a:pt x="186690" y="7349"/>
                        <a:pt x="189548" y="6397"/>
                      </a:cubicBezTo>
                      <a:cubicBezTo>
                        <a:pt x="184785" y="10207"/>
                        <a:pt x="179070" y="14017"/>
                        <a:pt x="174308" y="16874"/>
                      </a:cubicBezTo>
                      <a:cubicBezTo>
                        <a:pt x="173355" y="17827"/>
                        <a:pt x="172403" y="18779"/>
                        <a:pt x="170498" y="18779"/>
                      </a:cubicBezTo>
                      <a:cubicBezTo>
                        <a:pt x="169545" y="19732"/>
                        <a:pt x="167640" y="20684"/>
                        <a:pt x="166688" y="21637"/>
                      </a:cubicBezTo>
                      <a:cubicBezTo>
                        <a:pt x="163830" y="23542"/>
                        <a:pt x="161925" y="25447"/>
                        <a:pt x="160020" y="27352"/>
                      </a:cubicBezTo>
                      <a:cubicBezTo>
                        <a:pt x="170498" y="17827"/>
                        <a:pt x="164783" y="19732"/>
                        <a:pt x="160020" y="22589"/>
                      </a:cubicBezTo>
                      <a:cubicBezTo>
                        <a:pt x="154305" y="25447"/>
                        <a:pt x="149543" y="28304"/>
                        <a:pt x="156210" y="19732"/>
                      </a:cubicBezTo>
                      <a:lnTo>
                        <a:pt x="147638" y="30209"/>
                      </a:lnTo>
                      <a:cubicBezTo>
                        <a:pt x="147638" y="27352"/>
                        <a:pt x="140018" y="31162"/>
                        <a:pt x="132398" y="36877"/>
                      </a:cubicBezTo>
                      <a:cubicBezTo>
                        <a:pt x="124778" y="42592"/>
                        <a:pt x="118110" y="49259"/>
                        <a:pt x="114300" y="52117"/>
                      </a:cubicBezTo>
                      <a:cubicBezTo>
                        <a:pt x="120015" y="46402"/>
                        <a:pt x="136208" y="24494"/>
                        <a:pt x="134303" y="32114"/>
                      </a:cubicBezTo>
                      <a:cubicBezTo>
                        <a:pt x="133350" y="30209"/>
                        <a:pt x="136208" y="24494"/>
                        <a:pt x="140970" y="18779"/>
                      </a:cubicBezTo>
                      <a:cubicBezTo>
                        <a:pt x="145733" y="13064"/>
                        <a:pt x="151448" y="6397"/>
                        <a:pt x="153353" y="1634"/>
                      </a:cubicBezTo>
                      <a:cubicBezTo>
                        <a:pt x="151448" y="-6938"/>
                        <a:pt x="136208" y="20684"/>
                        <a:pt x="130493" y="27352"/>
                      </a:cubicBezTo>
                      <a:lnTo>
                        <a:pt x="137160" y="23542"/>
                      </a:lnTo>
                      <a:cubicBezTo>
                        <a:pt x="125730" y="35924"/>
                        <a:pt x="124778" y="34972"/>
                        <a:pt x="121920" y="32114"/>
                      </a:cubicBezTo>
                      <a:cubicBezTo>
                        <a:pt x="120015" y="29257"/>
                        <a:pt x="117158" y="26399"/>
                        <a:pt x="110490" y="34019"/>
                      </a:cubicBezTo>
                      <a:cubicBezTo>
                        <a:pt x="112395" y="27352"/>
                        <a:pt x="113348" y="30209"/>
                        <a:pt x="115253" y="28304"/>
                      </a:cubicBezTo>
                      <a:cubicBezTo>
                        <a:pt x="117158" y="15922"/>
                        <a:pt x="110490" y="31162"/>
                        <a:pt x="107633" y="35924"/>
                      </a:cubicBezTo>
                      <a:cubicBezTo>
                        <a:pt x="105728" y="34019"/>
                        <a:pt x="102870" y="28304"/>
                        <a:pt x="108585" y="13064"/>
                      </a:cubicBezTo>
                      <a:cubicBezTo>
                        <a:pt x="104775" y="9254"/>
                        <a:pt x="106680" y="22589"/>
                        <a:pt x="102870" y="27352"/>
                      </a:cubicBezTo>
                      <a:lnTo>
                        <a:pt x="102870" y="23542"/>
                      </a:lnTo>
                      <a:cubicBezTo>
                        <a:pt x="100013" y="29257"/>
                        <a:pt x="98108" y="34972"/>
                        <a:pt x="96203" y="40687"/>
                      </a:cubicBezTo>
                      <a:cubicBezTo>
                        <a:pt x="95250" y="37829"/>
                        <a:pt x="94298" y="34972"/>
                        <a:pt x="93345" y="30209"/>
                      </a:cubicBezTo>
                      <a:cubicBezTo>
                        <a:pt x="92393" y="25447"/>
                        <a:pt x="90488" y="19732"/>
                        <a:pt x="90488" y="12112"/>
                      </a:cubicBezTo>
                      <a:cubicBezTo>
                        <a:pt x="81915" y="14017"/>
                        <a:pt x="84773" y="47354"/>
                        <a:pt x="77153" y="52117"/>
                      </a:cubicBezTo>
                      <a:cubicBezTo>
                        <a:pt x="74295" y="43544"/>
                        <a:pt x="79058" y="40687"/>
                        <a:pt x="80010" y="34019"/>
                      </a:cubicBezTo>
                      <a:lnTo>
                        <a:pt x="74295" y="34972"/>
                      </a:lnTo>
                      <a:cubicBezTo>
                        <a:pt x="78105" y="17827"/>
                        <a:pt x="81915" y="27352"/>
                        <a:pt x="83820" y="6397"/>
                      </a:cubicBezTo>
                      <a:cubicBezTo>
                        <a:pt x="77153" y="26399"/>
                        <a:pt x="77153" y="11159"/>
                        <a:pt x="69533" y="24494"/>
                      </a:cubicBezTo>
                      <a:lnTo>
                        <a:pt x="69533" y="26399"/>
                      </a:lnTo>
                      <a:cubicBezTo>
                        <a:pt x="64770" y="39734"/>
                        <a:pt x="60008" y="29257"/>
                        <a:pt x="56198" y="31162"/>
                      </a:cubicBezTo>
                      <a:cubicBezTo>
                        <a:pt x="59055" y="23542"/>
                        <a:pt x="62865" y="22589"/>
                        <a:pt x="66675" y="19732"/>
                      </a:cubicBezTo>
                      <a:cubicBezTo>
                        <a:pt x="63818" y="12112"/>
                        <a:pt x="53340" y="16874"/>
                        <a:pt x="45720" y="34019"/>
                      </a:cubicBezTo>
                      <a:cubicBezTo>
                        <a:pt x="43815" y="31162"/>
                        <a:pt x="40958" y="22589"/>
                        <a:pt x="45720" y="15922"/>
                      </a:cubicBezTo>
                      <a:cubicBezTo>
                        <a:pt x="38100" y="11159"/>
                        <a:pt x="36195" y="40687"/>
                        <a:pt x="30480" y="33067"/>
                      </a:cubicBezTo>
                      <a:lnTo>
                        <a:pt x="34290" y="19732"/>
                      </a:lnTo>
                      <a:cubicBezTo>
                        <a:pt x="33338" y="9254"/>
                        <a:pt x="28575" y="12112"/>
                        <a:pt x="22860" y="15922"/>
                      </a:cubicBezTo>
                      <a:cubicBezTo>
                        <a:pt x="18098" y="19732"/>
                        <a:pt x="12383" y="22589"/>
                        <a:pt x="12383" y="13064"/>
                      </a:cubicBezTo>
                      <a:lnTo>
                        <a:pt x="6668" y="29257"/>
                      </a:lnTo>
                      <a:cubicBezTo>
                        <a:pt x="7620" y="21637"/>
                        <a:pt x="4763" y="17827"/>
                        <a:pt x="6668" y="11159"/>
                      </a:cubicBezTo>
                      <a:lnTo>
                        <a:pt x="12383" y="7349"/>
                      </a:lnTo>
                      <a:cubicBezTo>
                        <a:pt x="13335" y="-6938"/>
                        <a:pt x="4763" y="18779"/>
                        <a:pt x="3810" y="8302"/>
                      </a:cubicBezTo>
                      <a:cubicBezTo>
                        <a:pt x="1905" y="13064"/>
                        <a:pt x="1905" y="24494"/>
                        <a:pt x="0" y="30209"/>
                      </a:cubicBezTo>
                      <a:cubicBezTo>
                        <a:pt x="9525" y="28304"/>
                        <a:pt x="16193" y="34019"/>
                        <a:pt x="23813" y="38782"/>
                      </a:cubicBezTo>
                      <a:cubicBezTo>
                        <a:pt x="31433" y="43544"/>
                        <a:pt x="39053" y="47354"/>
                        <a:pt x="49530" y="40687"/>
                      </a:cubicBezTo>
                      <a:cubicBezTo>
                        <a:pt x="49530" y="38782"/>
                        <a:pt x="48578" y="35924"/>
                        <a:pt x="50483" y="33067"/>
                      </a:cubicBezTo>
                      <a:cubicBezTo>
                        <a:pt x="51435" y="37829"/>
                        <a:pt x="55245" y="34019"/>
                        <a:pt x="53340" y="42592"/>
                      </a:cubicBezTo>
                      <a:lnTo>
                        <a:pt x="52388" y="43544"/>
                      </a:lnTo>
                      <a:cubicBezTo>
                        <a:pt x="57150" y="40687"/>
                        <a:pt x="58103" y="61642"/>
                        <a:pt x="60960" y="61642"/>
                      </a:cubicBezTo>
                      <a:cubicBezTo>
                        <a:pt x="64770" y="50212"/>
                        <a:pt x="69533" y="67357"/>
                        <a:pt x="70485" y="48307"/>
                      </a:cubicBezTo>
                      <a:lnTo>
                        <a:pt x="72390" y="60689"/>
                      </a:lnTo>
                      <a:cubicBezTo>
                        <a:pt x="74295" y="54022"/>
                        <a:pt x="75248" y="44497"/>
                        <a:pt x="77153" y="40687"/>
                      </a:cubicBezTo>
                      <a:cubicBezTo>
                        <a:pt x="80010" y="42592"/>
                        <a:pt x="79058" y="50212"/>
                        <a:pt x="76200" y="54974"/>
                      </a:cubicBezTo>
                      <a:cubicBezTo>
                        <a:pt x="79058" y="56879"/>
                        <a:pt x="81915" y="58784"/>
                        <a:pt x="84773" y="59737"/>
                      </a:cubicBezTo>
                      <a:cubicBezTo>
                        <a:pt x="86678" y="60689"/>
                        <a:pt x="87630" y="60689"/>
                        <a:pt x="89535" y="60689"/>
                      </a:cubicBezTo>
                      <a:cubicBezTo>
                        <a:pt x="91440" y="60689"/>
                        <a:pt x="93345" y="60689"/>
                        <a:pt x="93345" y="60689"/>
                      </a:cubicBezTo>
                      <a:cubicBezTo>
                        <a:pt x="95250" y="60689"/>
                        <a:pt x="98108" y="58784"/>
                        <a:pt x="101918" y="55927"/>
                      </a:cubicBezTo>
                      <a:cubicBezTo>
                        <a:pt x="100013" y="58784"/>
                        <a:pt x="99060" y="61642"/>
                        <a:pt x="98108" y="64499"/>
                      </a:cubicBezTo>
                      <a:cubicBezTo>
                        <a:pt x="97155" y="69262"/>
                        <a:pt x="107633" y="48307"/>
                        <a:pt x="98108" y="71167"/>
                      </a:cubicBezTo>
                      <a:cubicBezTo>
                        <a:pt x="100965" y="66404"/>
                        <a:pt x="100965" y="68309"/>
                        <a:pt x="101918" y="68309"/>
                      </a:cubicBezTo>
                      <a:cubicBezTo>
                        <a:pt x="102870" y="68309"/>
                        <a:pt x="104775" y="66404"/>
                        <a:pt x="112395" y="54022"/>
                      </a:cubicBezTo>
                      <a:cubicBezTo>
                        <a:pt x="105728" y="65452"/>
                        <a:pt x="104775" y="68309"/>
                        <a:pt x="106680" y="67357"/>
                      </a:cubicBezTo>
                      <a:cubicBezTo>
                        <a:pt x="108585" y="66404"/>
                        <a:pt x="113348" y="62594"/>
                        <a:pt x="116205" y="60689"/>
                      </a:cubicBezTo>
                      <a:cubicBezTo>
                        <a:pt x="134303" y="39734"/>
                        <a:pt x="124778" y="54974"/>
                        <a:pt x="135255" y="45449"/>
                      </a:cubicBezTo>
                      <a:cubicBezTo>
                        <a:pt x="119063" y="61642"/>
                        <a:pt x="116205" y="61642"/>
                        <a:pt x="105728" y="73072"/>
                      </a:cubicBezTo>
                      <a:cubicBezTo>
                        <a:pt x="118110" y="60689"/>
                        <a:pt x="117158" y="65452"/>
                        <a:pt x="115253" y="67357"/>
                      </a:cubicBezTo>
                      <a:cubicBezTo>
                        <a:pt x="114300" y="70214"/>
                        <a:pt x="113348" y="70214"/>
                        <a:pt x="140970" y="51164"/>
                      </a:cubicBezTo>
                      <a:cubicBezTo>
                        <a:pt x="139065" y="53069"/>
                        <a:pt x="137160" y="54974"/>
                        <a:pt x="135255" y="55927"/>
                      </a:cubicBezTo>
                      <a:cubicBezTo>
                        <a:pt x="136208" y="55927"/>
                        <a:pt x="127635" y="63547"/>
                        <a:pt x="125730" y="65452"/>
                      </a:cubicBezTo>
                      <a:cubicBezTo>
                        <a:pt x="136208" y="58784"/>
                        <a:pt x="139065" y="54974"/>
                        <a:pt x="143828" y="54022"/>
                      </a:cubicBezTo>
                      <a:cubicBezTo>
                        <a:pt x="142875" y="56879"/>
                        <a:pt x="126683" y="66404"/>
                        <a:pt x="119063" y="71167"/>
                      </a:cubicBezTo>
                      <a:cubicBezTo>
                        <a:pt x="133350" y="63547"/>
                        <a:pt x="140018" y="64499"/>
                        <a:pt x="163830" y="54022"/>
                      </a:cubicBezTo>
                      <a:cubicBezTo>
                        <a:pt x="157163" y="58784"/>
                        <a:pt x="143828" y="65452"/>
                        <a:pt x="139065" y="66404"/>
                      </a:cubicBezTo>
                      <a:cubicBezTo>
                        <a:pt x="148590" y="64499"/>
                        <a:pt x="147638" y="66404"/>
                        <a:pt x="145733" y="67357"/>
                      </a:cubicBezTo>
                      <a:cubicBezTo>
                        <a:pt x="143828" y="69262"/>
                        <a:pt x="140970" y="71167"/>
                        <a:pt x="146685" y="71167"/>
                      </a:cubicBezTo>
                      <a:cubicBezTo>
                        <a:pt x="145733" y="69262"/>
                        <a:pt x="120968" y="78787"/>
                        <a:pt x="131445" y="73072"/>
                      </a:cubicBezTo>
                      <a:cubicBezTo>
                        <a:pt x="114300" y="79739"/>
                        <a:pt x="116205" y="79739"/>
                        <a:pt x="119063" y="79739"/>
                      </a:cubicBezTo>
                      <a:cubicBezTo>
                        <a:pt x="122873" y="79739"/>
                        <a:pt x="127635" y="80692"/>
                        <a:pt x="118110" y="82597"/>
                      </a:cubicBezTo>
                      <a:cubicBezTo>
                        <a:pt x="124778" y="81644"/>
                        <a:pt x="131445" y="80692"/>
                        <a:pt x="138113" y="80692"/>
                      </a:cubicBezTo>
                      <a:cubicBezTo>
                        <a:pt x="140970" y="82597"/>
                        <a:pt x="120968" y="84502"/>
                        <a:pt x="114300" y="84502"/>
                      </a:cubicBezTo>
                      <a:cubicBezTo>
                        <a:pt x="107633" y="86407"/>
                        <a:pt x="107633" y="86407"/>
                        <a:pt x="108585" y="86407"/>
                      </a:cubicBezTo>
                      <a:cubicBezTo>
                        <a:pt x="109538" y="86407"/>
                        <a:pt x="112395" y="87359"/>
                        <a:pt x="112395" y="87359"/>
                      </a:cubicBezTo>
                      <a:cubicBezTo>
                        <a:pt x="110490" y="87359"/>
                        <a:pt x="106680" y="87359"/>
                        <a:pt x="107633" y="87359"/>
                      </a:cubicBezTo>
                      <a:lnTo>
                        <a:pt x="105728" y="88312"/>
                      </a:lnTo>
                      <a:cubicBezTo>
                        <a:pt x="110490" y="88312"/>
                        <a:pt x="119063" y="90217"/>
                        <a:pt x="130493" y="92122"/>
                      </a:cubicBezTo>
                      <a:cubicBezTo>
                        <a:pt x="120015" y="88312"/>
                        <a:pt x="114300" y="87359"/>
                        <a:pt x="121920" y="87359"/>
                      </a:cubicBezTo>
                      <a:close/>
                    </a:path>
                  </a:pathLst>
                </a:custGeom>
                <a:grpFill/>
                <a:ln w="9525" cap="flat">
                  <a:noFill/>
                  <a:prstDash val="solid"/>
                  <a:miter/>
                </a:ln>
              </p:spPr>
              <p:txBody>
                <a:bodyPr rtlCol="0" anchor="ctr"/>
                <a:lstStyle/>
                <a:p>
                  <a:endParaRPr lang="zh-CN" altLang="en-US"/>
                </a:p>
              </p:txBody>
            </p:sp>
            <p:sp>
              <p:nvSpPr>
                <p:cNvPr id="168" name="任意多边形: 形状 167">
                  <a:extLst>
                    <a:ext uri="{FF2B5EF4-FFF2-40B4-BE49-F238E27FC236}">
                      <a16:creationId xmlns:a16="http://schemas.microsoft.com/office/drawing/2014/main" id="{6C14796C-2CE3-5608-6F75-EABCBFEC2F80}"/>
                    </a:ext>
                  </a:extLst>
                </p:cNvPr>
                <p:cNvSpPr/>
                <p:nvPr/>
              </p:nvSpPr>
              <p:spPr>
                <a:xfrm>
                  <a:off x="5677852" y="3933825"/>
                  <a:ext cx="1904" cy="9525"/>
                </a:xfrm>
                <a:custGeom>
                  <a:avLst/>
                  <a:gdLst>
                    <a:gd name="connsiteX0" fmla="*/ 0 w 1904"/>
                    <a:gd name="connsiteY0" fmla="*/ 0 h 9525"/>
                    <a:gd name="connsiteX1" fmla="*/ 1905 w 1904"/>
                    <a:gd name="connsiteY1" fmla="*/ 0 h 9525"/>
                    <a:gd name="connsiteX2" fmla="*/ 1905 w 1904"/>
                    <a:gd name="connsiteY2" fmla="*/ 0 h 9525"/>
                    <a:gd name="connsiteX3" fmla="*/ 0 w 1904"/>
                    <a:gd name="connsiteY3" fmla="*/ 0 h 9525"/>
                  </a:gdLst>
                  <a:ahLst/>
                  <a:cxnLst>
                    <a:cxn ang="0">
                      <a:pos x="connsiteX0" y="connsiteY0"/>
                    </a:cxn>
                    <a:cxn ang="0">
                      <a:pos x="connsiteX1" y="connsiteY1"/>
                    </a:cxn>
                    <a:cxn ang="0">
                      <a:pos x="connsiteX2" y="connsiteY2"/>
                    </a:cxn>
                    <a:cxn ang="0">
                      <a:pos x="connsiteX3" y="connsiteY3"/>
                    </a:cxn>
                  </a:cxnLst>
                  <a:rect l="l" t="t" r="r" b="b"/>
                  <a:pathLst>
                    <a:path w="1904" h="9525">
                      <a:moveTo>
                        <a:pt x="0" y="0"/>
                      </a:moveTo>
                      <a:lnTo>
                        <a:pt x="1905" y="0"/>
                      </a:lnTo>
                      <a:lnTo>
                        <a:pt x="1905" y="0"/>
                      </a:lnTo>
                      <a:cubicBezTo>
                        <a:pt x="952" y="0"/>
                        <a:pt x="952" y="0"/>
                        <a:pt x="0" y="0"/>
                      </a:cubicBezTo>
                      <a:close/>
                    </a:path>
                  </a:pathLst>
                </a:custGeom>
                <a:grpFill/>
                <a:ln w="9525" cap="flat">
                  <a:noFill/>
                  <a:prstDash val="solid"/>
                  <a:miter/>
                </a:ln>
              </p:spPr>
              <p:txBody>
                <a:bodyPr rtlCol="0" anchor="ctr"/>
                <a:lstStyle/>
                <a:p>
                  <a:endParaRPr lang="zh-CN" altLang="en-US"/>
                </a:p>
              </p:txBody>
            </p:sp>
            <p:sp>
              <p:nvSpPr>
                <p:cNvPr id="169" name="任意多边形: 形状 168">
                  <a:extLst>
                    <a:ext uri="{FF2B5EF4-FFF2-40B4-BE49-F238E27FC236}">
                      <a16:creationId xmlns:a16="http://schemas.microsoft.com/office/drawing/2014/main" id="{D36BE4A2-E4F6-6C83-C561-328217A4C6A7}"/>
                    </a:ext>
                  </a:extLst>
                </p:cNvPr>
                <p:cNvSpPr/>
                <p:nvPr/>
              </p:nvSpPr>
              <p:spPr>
                <a:xfrm>
                  <a:off x="5757862" y="3857625"/>
                  <a:ext cx="4762" cy="4762"/>
                </a:xfrm>
                <a:custGeom>
                  <a:avLst/>
                  <a:gdLst>
                    <a:gd name="connsiteX0" fmla="*/ 4763 w 4762"/>
                    <a:gd name="connsiteY0" fmla="*/ 0 h 4762"/>
                    <a:gd name="connsiteX1" fmla="*/ 0 w 4762"/>
                    <a:gd name="connsiteY1" fmla="*/ 4763 h 4762"/>
                    <a:gd name="connsiteX2" fmla="*/ 4763 w 4762"/>
                    <a:gd name="connsiteY2" fmla="*/ 0 h 4762"/>
                  </a:gdLst>
                  <a:ahLst/>
                  <a:cxnLst>
                    <a:cxn ang="0">
                      <a:pos x="connsiteX0" y="connsiteY0"/>
                    </a:cxn>
                    <a:cxn ang="0">
                      <a:pos x="connsiteX1" y="connsiteY1"/>
                    </a:cxn>
                    <a:cxn ang="0">
                      <a:pos x="connsiteX2" y="connsiteY2"/>
                    </a:cxn>
                  </a:cxnLst>
                  <a:rect l="l" t="t" r="r" b="b"/>
                  <a:pathLst>
                    <a:path w="4762" h="4762">
                      <a:moveTo>
                        <a:pt x="4763" y="0"/>
                      </a:moveTo>
                      <a:cubicBezTo>
                        <a:pt x="1905" y="2858"/>
                        <a:pt x="953" y="3810"/>
                        <a:pt x="0" y="4763"/>
                      </a:cubicBezTo>
                      <a:cubicBezTo>
                        <a:pt x="1905" y="3810"/>
                        <a:pt x="3810" y="1905"/>
                        <a:pt x="4763" y="0"/>
                      </a:cubicBezTo>
                      <a:close/>
                    </a:path>
                  </a:pathLst>
                </a:custGeom>
                <a:grpFill/>
                <a:ln w="9525" cap="flat">
                  <a:noFill/>
                  <a:prstDash val="solid"/>
                  <a:miter/>
                </a:ln>
              </p:spPr>
              <p:txBody>
                <a:bodyPr rtlCol="0" anchor="ctr"/>
                <a:lstStyle/>
                <a:p>
                  <a:endParaRPr lang="zh-CN" altLang="en-US"/>
                </a:p>
              </p:txBody>
            </p:sp>
            <p:sp>
              <p:nvSpPr>
                <p:cNvPr id="170" name="任意多边形: 形状 169">
                  <a:extLst>
                    <a:ext uri="{FF2B5EF4-FFF2-40B4-BE49-F238E27FC236}">
                      <a16:creationId xmlns:a16="http://schemas.microsoft.com/office/drawing/2014/main" id="{172D489D-8372-16FC-DCE1-02F73C504E7E}"/>
                    </a:ext>
                  </a:extLst>
                </p:cNvPr>
                <p:cNvSpPr/>
                <p:nvPr/>
              </p:nvSpPr>
              <p:spPr>
                <a:xfrm>
                  <a:off x="5737712" y="3894772"/>
                  <a:ext cx="1814" cy="3810"/>
                </a:xfrm>
                <a:custGeom>
                  <a:avLst/>
                  <a:gdLst>
                    <a:gd name="connsiteX0" fmla="*/ 1100 w 1814"/>
                    <a:gd name="connsiteY0" fmla="*/ 0 h 3810"/>
                    <a:gd name="connsiteX1" fmla="*/ 1100 w 1814"/>
                    <a:gd name="connsiteY1" fmla="*/ 3810 h 3810"/>
                    <a:gd name="connsiteX2" fmla="*/ 1100 w 1814"/>
                    <a:gd name="connsiteY2" fmla="*/ 0 h 3810"/>
                  </a:gdLst>
                  <a:ahLst/>
                  <a:cxnLst>
                    <a:cxn ang="0">
                      <a:pos x="connsiteX0" y="connsiteY0"/>
                    </a:cxn>
                    <a:cxn ang="0">
                      <a:pos x="connsiteX1" y="connsiteY1"/>
                    </a:cxn>
                    <a:cxn ang="0">
                      <a:pos x="connsiteX2" y="connsiteY2"/>
                    </a:cxn>
                  </a:cxnLst>
                  <a:rect l="l" t="t" r="r" b="b"/>
                  <a:pathLst>
                    <a:path w="1814" h="3810">
                      <a:moveTo>
                        <a:pt x="1100" y="0"/>
                      </a:moveTo>
                      <a:cubicBezTo>
                        <a:pt x="-805" y="1905"/>
                        <a:pt x="147" y="2858"/>
                        <a:pt x="1100" y="3810"/>
                      </a:cubicBezTo>
                      <a:cubicBezTo>
                        <a:pt x="2052" y="2858"/>
                        <a:pt x="2052" y="953"/>
                        <a:pt x="1100" y="0"/>
                      </a:cubicBezTo>
                      <a:close/>
                    </a:path>
                  </a:pathLst>
                </a:custGeom>
                <a:grpFill/>
                <a:ln w="9525" cap="flat">
                  <a:noFill/>
                  <a:prstDash val="solid"/>
                  <a:miter/>
                </a:ln>
              </p:spPr>
              <p:txBody>
                <a:bodyPr rtlCol="0" anchor="ctr"/>
                <a:lstStyle/>
                <a:p>
                  <a:endParaRPr lang="zh-CN" altLang="en-US"/>
                </a:p>
              </p:txBody>
            </p:sp>
            <p:sp>
              <p:nvSpPr>
                <p:cNvPr id="171" name="任意多边形: 形状 170">
                  <a:extLst>
                    <a:ext uri="{FF2B5EF4-FFF2-40B4-BE49-F238E27FC236}">
                      <a16:creationId xmlns:a16="http://schemas.microsoft.com/office/drawing/2014/main" id="{EAF905FB-F6CB-8EED-0B07-BE291C000082}"/>
                    </a:ext>
                  </a:extLst>
                </p:cNvPr>
                <p:cNvSpPr/>
                <p:nvPr/>
              </p:nvSpPr>
              <p:spPr>
                <a:xfrm>
                  <a:off x="5761672" y="3914060"/>
                  <a:ext cx="5715" cy="714"/>
                </a:xfrm>
                <a:custGeom>
                  <a:avLst/>
                  <a:gdLst>
                    <a:gd name="connsiteX0" fmla="*/ 0 w 5715"/>
                    <a:gd name="connsiteY0" fmla="*/ 714 h 714"/>
                    <a:gd name="connsiteX1" fmla="*/ 5715 w 5715"/>
                    <a:gd name="connsiteY1" fmla="*/ 714 h 714"/>
                    <a:gd name="connsiteX2" fmla="*/ 0 w 5715"/>
                    <a:gd name="connsiteY2" fmla="*/ 714 h 714"/>
                  </a:gdLst>
                  <a:ahLst/>
                  <a:cxnLst>
                    <a:cxn ang="0">
                      <a:pos x="connsiteX0" y="connsiteY0"/>
                    </a:cxn>
                    <a:cxn ang="0">
                      <a:pos x="connsiteX1" y="connsiteY1"/>
                    </a:cxn>
                    <a:cxn ang="0">
                      <a:pos x="connsiteX2" y="connsiteY2"/>
                    </a:cxn>
                  </a:cxnLst>
                  <a:rect l="l" t="t" r="r" b="b"/>
                  <a:pathLst>
                    <a:path w="5715" h="714">
                      <a:moveTo>
                        <a:pt x="0" y="714"/>
                      </a:moveTo>
                      <a:cubicBezTo>
                        <a:pt x="1905" y="714"/>
                        <a:pt x="3810" y="714"/>
                        <a:pt x="5715" y="714"/>
                      </a:cubicBezTo>
                      <a:cubicBezTo>
                        <a:pt x="4763" y="-238"/>
                        <a:pt x="2858" y="-238"/>
                        <a:pt x="0" y="714"/>
                      </a:cubicBezTo>
                      <a:close/>
                    </a:path>
                  </a:pathLst>
                </a:custGeom>
                <a:grpFill/>
                <a:ln w="9525" cap="flat">
                  <a:noFill/>
                  <a:prstDash val="solid"/>
                  <a:miter/>
                </a:ln>
              </p:spPr>
              <p:txBody>
                <a:bodyPr rtlCol="0" anchor="ctr"/>
                <a:lstStyle/>
                <a:p>
                  <a:endParaRPr lang="zh-CN" altLang="en-US"/>
                </a:p>
              </p:txBody>
            </p:sp>
            <p:sp>
              <p:nvSpPr>
                <p:cNvPr id="172" name="任意多边形: 形状 171">
                  <a:extLst>
                    <a:ext uri="{FF2B5EF4-FFF2-40B4-BE49-F238E27FC236}">
                      <a16:creationId xmlns:a16="http://schemas.microsoft.com/office/drawing/2014/main" id="{6B73B25B-8E42-48A9-F8E3-B0B3C0D5C8C0}"/>
                    </a:ext>
                  </a:extLst>
                </p:cNvPr>
                <p:cNvSpPr/>
                <p:nvPr/>
              </p:nvSpPr>
              <p:spPr>
                <a:xfrm>
                  <a:off x="5767387" y="3914775"/>
                  <a:ext cx="15240" cy="3458"/>
                </a:xfrm>
                <a:custGeom>
                  <a:avLst/>
                  <a:gdLst>
                    <a:gd name="connsiteX0" fmla="*/ 15240 w 15240"/>
                    <a:gd name="connsiteY0" fmla="*/ 953 h 3458"/>
                    <a:gd name="connsiteX1" fmla="*/ 0 w 15240"/>
                    <a:gd name="connsiteY1" fmla="*/ 0 h 3458"/>
                    <a:gd name="connsiteX2" fmla="*/ 15240 w 15240"/>
                    <a:gd name="connsiteY2" fmla="*/ 953 h 3458"/>
                  </a:gdLst>
                  <a:ahLst/>
                  <a:cxnLst>
                    <a:cxn ang="0">
                      <a:pos x="connsiteX0" y="connsiteY0"/>
                    </a:cxn>
                    <a:cxn ang="0">
                      <a:pos x="connsiteX1" y="connsiteY1"/>
                    </a:cxn>
                    <a:cxn ang="0">
                      <a:pos x="connsiteX2" y="connsiteY2"/>
                    </a:cxn>
                  </a:cxnLst>
                  <a:rect l="l" t="t" r="r" b="b"/>
                  <a:pathLst>
                    <a:path w="15240" h="3458">
                      <a:moveTo>
                        <a:pt x="15240" y="953"/>
                      </a:moveTo>
                      <a:cubicBezTo>
                        <a:pt x="7620" y="2858"/>
                        <a:pt x="8572" y="0"/>
                        <a:pt x="0" y="0"/>
                      </a:cubicBezTo>
                      <a:cubicBezTo>
                        <a:pt x="4763" y="953"/>
                        <a:pt x="2858" y="6667"/>
                        <a:pt x="15240" y="953"/>
                      </a:cubicBezTo>
                      <a:close/>
                    </a:path>
                  </a:pathLst>
                </a:custGeom>
                <a:grpFill/>
                <a:ln w="9525" cap="flat">
                  <a:noFill/>
                  <a:prstDash val="solid"/>
                  <a:miter/>
                </a:ln>
              </p:spPr>
              <p:txBody>
                <a:bodyPr rtlCol="0" anchor="ctr"/>
                <a:lstStyle/>
                <a:p>
                  <a:endParaRPr lang="zh-CN" altLang="en-US"/>
                </a:p>
              </p:txBody>
            </p:sp>
            <p:sp>
              <p:nvSpPr>
                <p:cNvPr id="173" name="任意多边形: 形状 172">
                  <a:extLst>
                    <a:ext uri="{FF2B5EF4-FFF2-40B4-BE49-F238E27FC236}">
                      <a16:creationId xmlns:a16="http://schemas.microsoft.com/office/drawing/2014/main" id="{A4225AE8-7B77-B29B-E80A-121A23F01578}"/>
                    </a:ext>
                  </a:extLst>
                </p:cNvPr>
                <p:cNvSpPr/>
                <p:nvPr/>
              </p:nvSpPr>
              <p:spPr>
                <a:xfrm>
                  <a:off x="5440679" y="3737609"/>
                  <a:ext cx="9525" cy="8572"/>
                </a:xfrm>
                <a:custGeom>
                  <a:avLst/>
                  <a:gdLst>
                    <a:gd name="connsiteX0" fmla="*/ 9525 w 9525"/>
                    <a:gd name="connsiteY0" fmla="*/ 0 h 8572"/>
                    <a:gd name="connsiteX1" fmla="*/ 0 w 9525"/>
                    <a:gd name="connsiteY1" fmla="*/ 8573 h 8572"/>
                    <a:gd name="connsiteX2" fmla="*/ 6667 w 9525"/>
                    <a:gd name="connsiteY2" fmla="*/ 6668 h 8572"/>
                    <a:gd name="connsiteX3" fmla="*/ 9525 w 9525"/>
                    <a:gd name="connsiteY3" fmla="*/ 0 h 8572"/>
                  </a:gdLst>
                  <a:ahLst/>
                  <a:cxnLst>
                    <a:cxn ang="0">
                      <a:pos x="connsiteX0" y="connsiteY0"/>
                    </a:cxn>
                    <a:cxn ang="0">
                      <a:pos x="connsiteX1" y="connsiteY1"/>
                    </a:cxn>
                    <a:cxn ang="0">
                      <a:pos x="connsiteX2" y="connsiteY2"/>
                    </a:cxn>
                    <a:cxn ang="0">
                      <a:pos x="connsiteX3" y="connsiteY3"/>
                    </a:cxn>
                  </a:cxnLst>
                  <a:rect l="l" t="t" r="r" b="b"/>
                  <a:pathLst>
                    <a:path w="9525" h="8572">
                      <a:moveTo>
                        <a:pt x="9525" y="0"/>
                      </a:moveTo>
                      <a:cubicBezTo>
                        <a:pt x="6667" y="2858"/>
                        <a:pt x="1905" y="4763"/>
                        <a:pt x="0" y="8573"/>
                      </a:cubicBezTo>
                      <a:lnTo>
                        <a:pt x="6667" y="6668"/>
                      </a:lnTo>
                      <a:lnTo>
                        <a:pt x="9525" y="0"/>
                      </a:lnTo>
                      <a:close/>
                    </a:path>
                  </a:pathLst>
                </a:custGeom>
                <a:grpFill/>
                <a:ln w="9525" cap="flat">
                  <a:noFill/>
                  <a:prstDash val="solid"/>
                  <a:miter/>
                </a:ln>
              </p:spPr>
              <p:txBody>
                <a:bodyPr rtlCol="0" anchor="ctr"/>
                <a:lstStyle/>
                <a:p>
                  <a:endParaRPr lang="zh-CN" altLang="en-US"/>
                </a:p>
              </p:txBody>
            </p:sp>
            <p:sp>
              <p:nvSpPr>
                <p:cNvPr id="174" name="任意多边形: 形状 173">
                  <a:extLst>
                    <a:ext uri="{FF2B5EF4-FFF2-40B4-BE49-F238E27FC236}">
                      <a16:creationId xmlns:a16="http://schemas.microsoft.com/office/drawing/2014/main" id="{8145D816-9820-A216-4FCE-CA2525F6FFC4}"/>
                    </a:ext>
                  </a:extLst>
                </p:cNvPr>
                <p:cNvSpPr/>
                <p:nvPr/>
              </p:nvSpPr>
              <p:spPr>
                <a:xfrm>
                  <a:off x="5448300" y="3746935"/>
                  <a:ext cx="13334" cy="15439"/>
                </a:xfrm>
                <a:custGeom>
                  <a:avLst/>
                  <a:gdLst>
                    <a:gd name="connsiteX0" fmla="*/ 0 w 13334"/>
                    <a:gd name="connsiteY0" fmla="*/ 8773 h 15439"/>
                    <a:gd name="connsiteX1" fmla="*/ 0 w 13334"/>
                    <a:gd name="connsiteY1" fmla="*/ 15440 h 15439"/>
                    <a:gd name="connsiteX2" fmla="*/ 13335 w 13334"/>
                    <a:gd name="connsiteY2" fmla="*/ 200 h 15439"/>
                    <a:gd name="connsiteX3" fmla="*/ 0 w 13334"/>
                    <a:gd name="connsiteY3" fmla="*/ 8773 h 15439"/>
                  </a:gdLst>
                  <a:ahLst/>
                  <a:cxnLst>
                    <a:cxn ang="0">
                      <a:pos x="connsiteX0" y="connsiteY0"/>
                    </a:cxn>
                    <a:cxn ang="0">
                      <a:pos x="connsiteX1" y="connsiteY1"/>
                    </a:cxn>
                    <a:cxn ang="0">
                      <a:pos x="connsiteX2" y="connsiteY2"/>
                    </a:cxn>
                    <a:cxn ang="0">
                      <a:pos x="connsiteX3" y="connsiteY3"/>
                    </a:cxn>
                  </a:cxnLst>
                  <a:rect l="l" t="t" r="r" b="b"/>
                  <a:pathLst>
                    <a:path w="13334" h="15439">
                      <a:moveTo>
                        <a:pt x="0" y="8773"/>
                      </a:moveTo>
                      <a:lnTo>
                        <a:pt x="0" y="15440"/>
                      </a:lnTo>
                      <a:lnTo>
                        <a:pt x="13335" y="200"/>
                      </a:lnTo>
                      <a:cubicBezTo>
                        <a:pt x="10478" y="-1705"/>
                        <a:pt x="3810" y="10677"/>
                        <a:pt x="0" y="8773"/>
                      </a:cubicBezTo>
                      <a:close/>
                    </a:path>
                  </a:pathLst>
                </a:custGeom>
                <a:grpFill/>
                <a:ln w="9525" cap="flat">
                  <a:noFill/>
                  <a:prstDash val="solid"/>
                  <a:miter/>
                </a:ln>
              </p:spPr>
              <p:txBody>
                <a:bodyPr rtlCol="0" anchor="ctr"/>
                <a:lstStyle/>
                <a:p>
                  <a:endParaRPr lang="zh-CN" altLang="en-US"/>
                </a:p>
              </p:txBody>
            </p:sp>
            <p:sp>
              <p:nvSpPr>
                <p:cNvPr id="175" name="任意多边形: 形状 174">
                  <a:extLst>
                    <a:ext uri="{FF2B5EF4-FFF2-40B4-BE49-F238E27FC236}">
                      <a16:creationId xmlns:a16="http://schemas.microsoft.com/office/drawing/2014/main" id="{23A47616-D3DE-8730-AEA1-F837ADF41E6A}"/>
                    </a:ext>
                  </a:extLst>
                </p:cNvPr>
                <p:cNvSpPr/>
                <p:nvPr/>
              </p:nvSpPr>
              <p:spPr>
                <a:xfrm>
                  <a:off x="5448300" y="3771900"/>
                  <a:ext cx="3809" cy="3809"/>
                </a:xfrm>
                <a:custGeom>
                  <a:avLst/>
                  <a:gdLst>
                    <a:gd name="connsiteX0" fmla="*/ 3810 w 3809"/>
                    <a:gd name="connsiteY0" fmla="*/ 0 h 3809"/>
                    <a:gd name="connsiteX1" fmla="*/ 0 w 3809"/>
                    <a:gd name="connsiteY1" fmla="*/ 3810 h 3809"/>
                    <a:gd name="connsiteX2" fmla="*/ 3810 w 3809"/>
                    <a:gd name="connsiteY2" fmla="*/ 0 h 3809"/>
                  </a:gdLst>
                  <a:ahLst/>
                  <a:cxnLst>
                    <a:cxn ang="0">
                      <a:pos x="connsiteX0" y="connsiteY0"/>
                    </a:cxn>
                    <a:cxn ang="0">
                      <a:pos x="connsiteX1" y="connsiteY1"/>
                    </a:cxn>
                    <a:cxn ang="0">
                      <a:pos x="connsiteX2" y="connsiteY2"/>
                    </a:cxn>
                  </a:cxnLst>
                  <a:rect l="l" t="t" r="r" b="b"/>
                  <a:pathLst>
                    <a:path w="3809" h="3809">
                      <a:moveTo>
                        <a:pt x="3810" y="0"/>
                      </a:moveTo>
                      <a:lnTo>
                        <a:pt x="0" y="3810"/>
                      </a:lnTo>
                      <a:cubicBezTo>
                        <a:pt x="2858" y="1905"/>
                        <a:pt x="3810" y="953"/>
                        <a:pt x="3810" y="0"/>
                      </a:cubicBezTo>
                      <a:close/>
                    </a:path>
                  </a:pathLst>
                </a:custGeom>
                <a:grpFill/>
                <a:ln w="9525" cap="flat">
                  <a:noFill/>
                  <a:prstDash val="solid"/>
                  <a:miter/>
                </a:ln>
              </p:spPr>
              <p:txBody>
                <a:bodyPr rtlCol="0" anchor="ctr"/>
                <a:lstStyle/>
                <a:p>
                  <a:endParaRPr lang="zh-CN" altLang="en-US"/>
                </a:p>
              </p:txBody>
            </p:sp>
            <p:sp>
              <p:nvSpPr>
                <p:cNvPr id="176" name="任意多边形: 形状 175">
                  <a:extLst>
                    <a:ext uri="{FF2B5EF4-FFF2-40B4-BE49-F238E27FC236}">
                      <a16:creationId xmlns:a16="http://schemas.microsoft.com/office/drawing/2014/main" id="{7B743048-2B15-0035-DCB2-9A5E10B8FECD}"/>
                    </a:ext>
                  </a:extLst>
                </p:cNvPr>
                <p:cNvSpPr/>
                <p:nvPr/>
              </p:nvSpPr>
              <p:spPr>
                <a:xfrm>
                  <a:off x="5452109" y="3753802"/>
                  <a:ext cx="14287" cy="18097"/>
                </a:xfrm>
                <a:custGeom>
                  <a:avLst/>
                  <a:gdLst>
                    <a:gd name="connsiteX0" fmla="*/ 4763 w 14287"/>
                    <a:gd name="connsiteY0" fmla="*/ 11430 h 18097"/>
                    <a:gd name="connsiteX1" fmla="*/ 14288 w 14287"/>
                    <a:gd name="connsiteY1" fmla="*/ 0 h 18097"/>
                    <a:gd name="connsiteX2" fmla="*/ 3810 w 14287"/>
                    <a:gd name="connsiteY2" fmla="*/ 5715 h 18097"/>
                    <a:gd name="connsiteX3" fmla="*/ 3810 w 14287"/>
                    <a:gd name="connsiteY3" fmla="*/ 9525 h 18097"/>
                    <a:gd name="connsiteX4" fmla="*/ 0 w 14287"/>
                    <a:gd name="connsiteY4" fmla="*/ 18097 h 18097"/>
                    <a:gd name="connsiteX5" fmla="*/ 7620 w 14287"/>
                    <a:gd name="connsiteY5" fmla="*/ 10477 h 18097"/>
                    <a:gd name="connsiteX6" fmla="*/ 4763 w 14287"/>
                    <a:gd name="connsiteY6" fmla="*/ 11430 h 180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287" h="18097">
                      <a:moveTo>
                        <a:pt x="4763" y="11430"/>
                      </a:moveTo>
                      <a:lnTo>
                        <a:pt x="14288" y="0"/>
                      </a:lnTo>
                      <a:lnTo>
                        <a:pt x="3810" y="5715"/>
                      </a:lnTo>
                      <a:lnTo>
                        <a:pt x="3810" y="9525"/>
                      </a:lnTo>
                      <a:cubicBezTo>
                        <a:pt x="953" y="13335"/>
                        <a:pt x="953" y="16192"/>
                        <a:pt x="0" y="18097"/>
                      </a:cubicBezTo>
                      <a:lnTo>
                        <a:pt x="7620" y="10477"/>
                      </a:lnTo>
                      <a:cubicBezTo>
                        <a:pt x="6668" y="11430"/>
                        <a:pt x="4763" y="12382"/>
                        <a:pt x="4763" y="11430"/>
                      </a:cubicBezTo>
                      <a:close/>
                    </a:path>
                  </a:pathLst>
                </a:custGeom>
                <a:grpFill/>
                <a:ln w="9525" cap="flat">
                  <a:noFill/>
                  <a:prstDash val="solid"/>
                  <a:miter/>
                </a:ln>
              </p:spPr>
              <p:txBody>
                <a:bodyPr rtlCol="0" anchor="ctr"/>
                <a:lstStyle/>
                <a:p>
                  <a:endParaRPr lang="zh-CN" altLang="en-US"/>
                </a:p>
              </p:txBody>
            </p:sp>
            <p:sp>
              <p:nvSpPr>
                <p:cNvPr id="177" name="任意多边形: 形状 176">
                  <a:extLst>
                    <a:ext uri="{FF2B5EF4-FFF2-40B4-BE49-F238E27FC236}">
                      <a16:creationId xmlns:a16="http://schemas.microsoft.com/office/drawing/2014/main" id="{1C8746D6-A6C2-35A2-24AD-387134AC23A2}"/>
                    </a:ext>
                  </a:extLst>
                </p:cNvPr>
                <p:cNvSpPr/>
                <p:nvPr/>
              </p:nvSpPr>
              <p:spPr>
                <a:xfrm>
                  <a:off x="5461634" y="3763327"/>
                  <a:ext cx="1905" cy="3809"/>
                </a:xfrm>
                <a:custGeom>
                  <a:avLst/>
                  <a:gdLst>
                    <a:gd name="connsiteX0" fmla="*/ 0 w 1905"/>
                    <a:gd name="connsiteY0" fmla="*/ 3810 h 3809"/>
                    <a:gd name="connsiteX1" fmla="*/ 1905 w 1905"/>
                    <a:gd name="connsiteY1" fmla="*/ 0 h 3809"/>
                    <a:gd name="connsiteX2" fmla="*/ 0 w 1905"/>
                    <a:gd name="connsiteY2" fmla="*/ 3810 h 3809"/>
                  </a:gdLst>
                  <a:ahLst/>
                  <a:cxnLst>
                    <a:cxn ang="0">
                      <a:pos x="connsiteX0" y="connsiteY0"/>
                    </a:cxn>
                    <a:cxn ang="0">
                      <a:pos x="connsiteX1" y="connsiteY1"/>
                    </a:cxn>
                    <a:cxn ang="0">
                      <a:pos x="connsiteX2" y="connsiteY2"/>
                    </a:cxn>
                  </a:cxnLst>
                  <a:rect l="l" t="t" r="r" b="b"/>
                  <a:pathLst>
                    <a:path w="1905" h="3809">
                      <a:moveTo>
                        <a:pt x="0" y="3810"/>
                      </a:moveTo>
                      <a:cubicBezTo>
                        <a:pt x="953" y="2857"/>
                        <a:pt x="953" y="952"/>
                        <a:pt x="1905" y="0"/>
                      </a:cubicBezTo>
                      <a:cubicBezTo>
                        <a:pt x="953" y="952"/>
                        <a:pt x="0" y="1905"/>
                        <a:pt x="0" y="3810"/>
                      </a:cubicBezTo>
                      <a:close/>
                    </a:path>
                  </a:pathLst>
                </a:custGeom>
                <a:grpFill/>
                <a:ln w="9525" cap="flat">
                  <a:noFill/>
                  <a:prstDash val="solid"/>
                  <a:miter/>
                </a:ln>
              </p:spPr>
              <p:txBody>
                <a:bodyPr rtlCol="0" anchor="ctr"/>
                <a:lstStyle/>
                <a:p>
                  <a:endParaRPr lang="zh-CN" altLang="en-US"/>
                </a:p>
              </p:txBody>
            </p:sp>
            <p:sp>
              <p:nvSpPr>
                <p:cNvPr id="178" name="任意多边形: 形状 177">
                  <a:extLst>
                    <a:ext uri="{FF2B5EF4-FFF2-40B4-BE49-F238E27FC236}">
                      <a16:creationId xmlns:a16="http://schemas.microsoft.com/office/drawing/2014/main" id="{785B594C-1A9D-47C4-5221-9C1152E3CABB}"/>
                    </a:ext>
                  </a:extLst>
                </p:cNvPr>
                <p:cNvSpPr/>
                <p:nvPr/>
              </p:nvSpPr>
              <p:spPr>
                <a:xfrm>
                  <a:off x="5453435" y="3767137"/>
                  <a:ext cx="14866" cy="28575"/>
                </a:xfrm>
                <a:custGeom>
                  <a:avLst/>
                  <a:gdLst>
                    <a:gd name="connsiteX0" fmla="*/ 3437 w 14866"/>
                    <a:gd name="connsiteY0" fmla="*/ 28575 h 28575"/>
                    <a:gd name="connsiteX1" fmla="*/ 14867 w 14866"/>
                    <a:gd name="connsiteY1" fmla="*/ 13335 h 28575"/>
                    <a:gd name="connsiteX2" fmla="*/ 2484 w 14866"/>
                    <a:gd name="connsiteY2" fmla="*/ 16192 h 28575"/>
                    <a:gd name="connsiteX3" fmla="*/ 8199 w 14866"/>
                    <a:gd name="connsiteY3" fmla="*/ 0 h 28575"/>
                    <a:gd name="connsiteX4" fmla="*/ 579 w 14866"/>
                    <a:gd name="connsiteY4" fmla="*/ 26670 h 28575"/>
                    <a:gd name="connsiteX5" fmla="*/ 5342 w 14866"/>
                    <a:gd name="connsiteY5" fmla="*/ 19050 h 28575"/>
                    <a:gd name="connsiteX6" fmla="*/ 3437 w 14866"/>
                    <a:gd name="connsiteY6" fmla="*/ 28575 h 2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866" h="28575">
                      <a:moveTo>
                        <a:pt x="3437" y="28575"/>
                      </a:moveTo>
                      <a:cubicBezTo>
                        <a:pt x="5342" y="23813"/>
                        <a:pt x="11057" y="18097"/>
                        <a:pt x="14867" y="13335"/>
                      </a:cubicBezTo>
                      <a:cubicBezTo>
                        <a:pt x="13914" y="6667"/>
                        <a:pt x="2484" y="23813"/>
                        <a:pt x="2484" y="16192"/>
                      </a:cubicBezTo>
                      <a:cubicBezTo>
                        <a:pt x="13914" y="9525"/>
                        <a:pt x="5342" y="7620"/>
                        <a:pt x="8199" y="0"/>
                      </a:cubicBezTo>
                      <a:cubicBezTo>
                        <a:pt x="1532" y="11430"/>
                        <a:pt x="-1326" y="20955"/>
                        <a:pt x="579" y="26670"/>
                      </a:cubicBezTo>
                      <a:lnTo>
                        <a:pt x="5342" y="19050"/>
                      </a:lnTo>
                      <a:cubicBezTo>
                        <a:pt x="8199" y="20003"/>
                        <a:pt x="3437" y="23813"/>
                        <a:pt x="3437" y="28575"/>
                      </a:cubicBezTo>
                      <a:close/>
                    </a:path>
                  </a:pathLst>
                </a:custGeom>
                <a:grpFill/>
                <a:ln w="9525" cap="flat">
                  <a:noFill/>
                  <a:prstDash val="solid"/>
                  <a:miter/>
                </a:ln>
              </p:spPr>
              <p:txBody>
                <a:bodyPr rtlCol="0" anchor="ctr"/>
                <a:lstStyle/>
                <a:p>
                  <a:endParaRPr lang="zh-CN" altLang="en-US"/>
                </a:p>
              </p:txBody>
            </p:sp>
            <p:sp>
              <p:nvSpPr>
                <p:cNvPr id="179" name="任意多边形: 形状 178">
                  <a:extLst>
                    <a:ext uri="{FF2B5EF4-FFF2-40B4-BE49-F238E27FC236}">
                      <a16:creationId xmlns:a16="http://schemas.microsoft.com/office/drawing/2014/main" id="{7039457E-F291-74AB-4385-1873A6297F36}"/>
                    </a:ext>
                  </a:extLst>
                </p:cNvPr>
                <p:cNvSpPr/>
                <p:nvPr/>
              </p:nvSpPr>
              <p:spPr>
                <a:xfrm>
                  <a:off x="5471159" y="3777261"/>
                  <a:ext cx="17145" cy="33691"/>
                </a:xfrm>
                <a:custGeom>
                  <a:avLst/>
                  <a:gdLst>
                    <a:gd name="connsiteX0" fmla="*/ 17145 w 17145"/>
                    <a:gd name="connsiteY0" fmla="*/ 11784 h 33691"/>
                    <a:gd name="connsiteX1" fmla="*/ 7620 w 17145"/>
                    <a:gd name="connsiteY1" fmla="*/ 21309 h 33691"/>
                    <a:gd name="connsiteX2" fmla="*/ 12383 w 17145"/>
                    <a:gd name="connsiteY2" fmla="*/ 354 h 33691"/>
                    <a:gd name="connsiteX3" fmla="*/ 2858 w 17145"/>
                    <a:gd name="connsiteY3" fmla="*/ 7974 h 33691"/>
                    <a:gd name="connsiteX4" fmla="*/ 0 w 17145"/>
                    <a:gd name="connsiteY4" fmla="*/ 3211 h 33691"/>
                    <a:gd name="connsiteX5" fmla="*/ 2858 w 17145"/>
                    <a:gd name="connsiteY5" fmla="*/ 24166 h 33691"/>
                    <a:gd name="connsiteX6" fmla="*/ 0 w 17145"/>
                    <a:gd name="connsiteY6" fmla="*/ 25119 h 33691"/>
                    <a:gd name="connsiteX7" fmla="*/ 953 w 17145"/>
                    <a:gd name="connsiteY7" fmla="*/ 33691 h 33691"/>
                    <a:gd name="connsiteX8" fmla="*/ 17145 w 17145"/>
                    <a:gd name="connsiteY8" fmla="*/ 11784 h 336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145" h="33691">
                      <a:moveTo>
                        <a:pt x="17145" y="11784"/>
                      </a:moveTo>
                      <a:lnTo>
                        <a:pt x="7620" y="21309"/>
                      </a:lnTo>
                      <a:cubicBezTo>
                        <a:pt x="10478" y="15594"/>
                        <a:pt x="5715" y="12736"/>
                        <a:pt x="12383" y="354"/>
                      </a:cubicBezTo>
                      <a:cubicBezTo>
                        <a:pt x="9525" y="1306"/>
                        <a:pt x="6668" y="6069"/>
                        <a:pt x="2858" y="7974"/>
                      </a:cubicBezTo>
                      <a:cubicBezTo>
                        <a:pt x="4763" y="1306"/>
                        <a:pt x="6668" y="-3456"/>
                        <a:pt x="0" y="3211"/>
                      </a:cubicBezTo>
                      <a:cubicBezTo>
                        <a:pt x="1905" y="15594"/>
                        <a:pt x="-952" y="17499"/>
                        <a:pt x="2858" y="24166"/>
                      </a:cubicBezTo>
                      <a:cubicBezTo>
                        <a:pt x="953" y="27024"/>
                        <a:pt x="953" y="26071"/>
                        <a:pt x="0" y="25119"/>
                      </a:cubicBezTo>
                      <a:lnTo>
                        <a:pt x="953" y="33691"/>
                      </a:lnTo>
                      <a:cubicBezTo>
                        <a:pt x="9525" y="20356"/>
                        <a:pt x="16193" y="22261"/>
                        <a:pt x="17145" y="11784"/>
                      </a:cubicBezTo>
                      <a:close/>
                    </a:path>
                  </a:pathLst>
                </a:custGeom>
                <a:grpFill/>
                <a:ln w="9525" cap="flat">
                  <a:noFill/>
                  <a:prstDash val="solid"/>
                  <a:miter/>
                </a:ln>
              </p:spPr>
              <p:txBody>
                <a:bodyPr rtlCol="0" anchor="ctr"/>
                <a:lstStyle/>
                <a:p>
                  <a:endParaRPr lang="zh-CN" altLang="en-US"/>
                </a:p>
              </p:txBody>
            </p:sp>
            <p:sp>
              <p:nvSpPr>
                <p:cNvPr id="180" name="任意多边形: 形状 179">
                  <a:extLst>
                    <a:ext uri="{FF2B5EF4-FFF2-40B4-BE49-F238E27FC236}">
                      <a16:creationId xmlns:a16="http://schemas.microsoft.com/office/drawing/2014/main" id="{FF61828D-D69C-B4A9-D594-710D58F2DE6D}"/>
                    </a:ext>
                  </a:extLst>
                </p:cNvPr>
                <p:cNvSpPr/>
                <p:nvPr/>
              </p:nvSpPr>
              <p:spPr>
                <a:xfrm>
                  <a:off x="5474970" y="3801361"/>
                  <a:ext cx="14287" cy="17210"/>
                </a:xfrm>
                <a:custGeom>
                  <a:avLst/>
                  <a:gdLst>
                    <a:gd name="connsiteX0" fmla="*/ 14288 w 14287"/>
                    <a:gd name="connsiteY0" fmla="*/ 66 h 17210"/>
                    <a:gd name="connsiteX1" fmla="*/ 0 w 14287"/>
                    <a:gd name="connsiteY1" fmla="*/ 17211 h 17210"/>
                    <a:gd name="connsiteX2" fmla="*/ 12383 w 14287"/>
                    <a:gd name="connsiteY2" fmla="*/ 11496 h 17210"/>
                    <a:gd name="connsiteX3" fmla="*/ 14288 w 14287"/>
                    <a:gd name="connsiteY3" fmla="*/ 66 h 17210"/>
                  </a:gdLst>
                  <a:ahLst/>
                  <a:cxnLst>
                    <a:cxn ang="0">
                      <a:pos x="connsiteX0" y="connsiteY0"/>
                    </a:cxn>
                    <a:cxn ang="0">
                      <a:pos x="connsiteX1" y="connsiteY1"/>
                    </a:cxn>
                    <a:cxn ang="0">
                      <a:pos x="connsiteX2" y="connsiteY2"/>
                    </a:cxn>
                    <a:cxn ang="0">
                      <a:pos x="connsiteX3" y="connsiteY3"/>
                    </a:cxn>
                  </a:cxnLst>
                  <a:rect l="l" t="t" r="r" b="b"/>
                  <a:pathLst>
                    <a:path w="14287" h="17210">
                      <a:moveTo>
                        <a:pt x="14288" y="66"/>
                      </a:moveTo>
                      <a:cubicBezTo>
                        <a:pt x="10477" y="-886"/>
                        <a:pt x="2858" y="8639"/>
                        <a:pt x="0" y="17211"/>
                      </a:cubicBezTo>
                      <a:lnTo>
                        <a:pt x="12383" y="11496"/>
                      </a:lnTo>
                      <a:cubicBezTo>
                        <a:pt x="10477" y="10543"/>
                        <a:pt x="6667" y="10543"/>
                        <a:pt x="14288" y="66"/>
                      </a:cubicBezTo>
                      <a:close/>
                    </a:path>
                  </a:pathLst>
                </a:custGeom>
                <a:grpFill/>
                <a:ln w="9525" cap="flat">
                  <a:noFill/>
                  <a:prstDash val="solid"/>
                  <a:miter/>
                </a:ln>
              </p:spPr>
              <p:txBody>
                <a:bodyPr rtlCol="0" anchor="ctr"/>
                <a:lstStyle/>
                <a:p>
                  <a:endParaRPr lang="zh-CN" altLang="en-US"/>
                </a:p>
              </p:txBody>
            </p:sp>
            <p:sp>
              <p:nvSpPr>
                <p:cNvPr id="181" name="任意多边形: 形状 180">
                  <a:extLst>
                    <a:ext uri="{FF2B5EF4-FFF2-40B4-BE49-F238E27FC236}">
                      <a16:creationId xmlns:a16="http://schemas.microsoft.com/office/drawing/2014/main" id="{DC1D41CE-76F2-47A8-023E-6DA20B2C1DE7}"/>
                    </a:ext>
                  </a:extLst>
                </p:cNvPr>
                <p:cNvSpPr/>
                <p:nvPr/>
              </p:nvSpPr>
              <p:spPr>
                <a:xfrm>
                  <a:off x="5490974" y="3802163"/>
                  <a:ext cx="6339" cy="15772"/>
                </a:xfrm>
                <a:custGeom>
                  <a:avLst/>
                  <a:gdLst>
                    <a:gd name="connsiteX0" fmla="*/ 3045 w 6339"/>
                    <a:gd name="connsiteY0" fmla="*/ 1169 h 15772"/>
                    <a:gd name="connsiteX1" fmla="*/ 4950 w 6339"/>
                    <a:gd name="connsiteY1" fmla="*/ 11647 h 15772"/>
                    <a:gd name="connsiteX2" fmla="*/ 3045 w 6339"/>
                    <a:gd name="connsiteY2" fmla="*/ 1169 h 15772"/>
                  </a:gdLst>
                  <a:ahLst/>
                  <a:cxnLst>
                    <a:cxn ang="0">
                      <a:pos x="connsiteX0" y="connsiteY0"/>
                    </a:cxn>
                    <a:cxn ang="0">
                      <a:pos x="connsiteX1" y="connsiteY1"/>
                    </a:cxn>
                    <a:cxn ang="0">
                      <a:pos x="connsiteX2" y="connsiteY2"/>
                    </a:cxn>
                  </a:cxnLst>
                  <a:rect l="l" t="t" r="r" b="b"/>
                  <a:pathLst>
                    <a:path w="6339" h="15772">
                      <a:moveTo>
                        <a:pt x="3045" y="1169"/>
                      </a:moveTo>
                      <a:cubicBezTo>
                        <a:pt x="1140" y="7837"/>
                        <a:pt x="-3622" y="23077"/>
                        <a:pt x="4950" y="11647"/>
                      </a:cubicBezTo>
                      <a:cubicBezTo>
                        <a:pt x="188" y="12599"/>
                        <a:pt x="11618" y="-4546"/>
                        <a:pt x="3045" y="1169"/>
                      </a:cubicBezTo>
                      <a:close/>
                    </a:path>
                  </a:pathLst>
                </a:custGeom>
                <a:grpFill/>
                <a:ln w="9525" cap="flat">
                  <a:noFill/>
                  <a:prstDash val="solid"/>
                  <a:miter/>
                </a:ln>
              </p:spPr>
              <p:txBody>
                <a:bodyPr rtlCol="0" anchor="ctr"/>
                <a:lstStyle/>
                <a:p>
                  <a:endParaRPr lang="zh-CN" altLang="en-US"/>
                </a:p>
              </p:txBody>
            </p:sp>
            <p:sp>
              <p:nvSpPr>
                <p:cNvPr id="182" name="任意多边形: 形状 181">
                  <a:extLst>
                    <a:ext uri="{FF2B5EF4-FFF2-40B4-BE49-F238E27FC236}">
                      <a16:creationId xmlns:a16="http://schemas.microsoft.com/office/drawing/2014/main" id="{3A5D81F7-D24C-099F-28A3-EC1F1597BDB5}"/>
                    </a:ext>
                  </a:extLst>
                </p:cNvPr>
                <p:cNvSpPr/>
                <p:nvPr/>
              </p:nvSpPr>
              <p:spPr>
                <a:xfrm>
                  <a:off x="5494972" y="3804820"/>
                  <a:ext cx="26670" cy="32179"/>
                </a:xfrm>
                <a:custGeom>
                  <a:avLst/>
                  <a:gdLst>
                    <a:gd name="connsiteX0" fmla="*/ 18098 w 26670"/>
                    <a:gd name="connsiteY0" fmla="*/ 23277 h 32179"/>
                    <a:gd name="connsiteX1" fmla="*/ 15240 w 26670"/>
                    <a:gd name="connsiteY1" fmla="*/ 11847 h 32179"/>
                    <a:gd name="connsiteX2" fmla="*/ 26670 w 26670"/>
                    <a:gd name="connsiteY2" fmla="*/ 2322 h 32179"/>
                    <a:gd name="connsiteX3" fmla="*/ 12383 w 26670"/>
                    <a:gd name="connsiteY3" fmla="*/ 9942 h 32179"/>
                    <a:gd name="connsiteX4" fmla="*/ 0 w 26670"/>
                    <a:gd name="connsiteY4" fmla="*/ 18514 h 32179"/>
                    <a:gd name="connsiteX5" fmla="*/ 18098 w 26670"/>
                    <a:gd name="connsiteY5" fmla="*/ 23277 h 321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6670" h="32179">
                      <a:moveTo>
                        <a:pt x="18098" y="23277"/>
                      </a:moveTo>
                      <a:cubicBezTo>
                        <a:pt x="17145" y="19467"/>
                        <a:pt x="16193" y="15657"/>
                        <a:pt x="15240" y="11847"/>
                      </a:cubicBezTo>
                      <a:cubicBezTo>
                        <a:pt x="21908" y="-4346"/>
                        <a:pt x="20955" y="8037"/>
                        <a:pt x="26670" y="2322"/>
                      </a:cubicBezTo>
                      <a:cubicBezTo>
                        <a:pt x="22860" y="-3393"/>
                        <a:pt x="21908" y="2322"/>
                        <a:pt x="12383" y="9942"/>
                      </a:cubicBezTo>
                      <a:cubicBezTo>
                        <a:pt x="11430" y="8037"/>
                        <a:pt x="4763" y="14704"/>
                        <a:pt x="0" y="18514"/>
                      </a:cubicBezTo>
                      <a:cubicBezTo>
                        <a:pt x="15240" y="9942"/>
                        <a:pt x="-2857" y="48994"/>
                        <a:pt x="18098" y="23277"/>
                      </a:cubicBezTo>
                      <a:close/>
                    </a:path>
                  </a:pathLst>
                </a:custGeom>
                <a:grpFill/>
                <a:ln w="9525" cap="flat">
                  <a:noFill/>
                  <a:prstDash val="solid"/>
                  <a:miter/>
                </a:ln>
              </p:spPr>
              <p:txBody>
                <a:bodyPr rtlCol="0" anchor="ctr"/>
                <a:lstStyle/>
                <a:p>
                  <a:endParaRPr lang="zh-CN" altLang="en-US"/>
                </a:p>
              </p:txBody>
            </p:sp>
            <p:sp>
              <p:nvSpPr>
                <p:cNvPr id="183" name="任意多边形: 形状 182">
                  <a:extLst>
                    <a:ext uri="{FF2B5EF4-FFF2-40B4-BE49-F238E27FC236}">
                      <a16:creationId xmlns:a16="http://schemas.microsoft.com/office/drawing/2014/main" id="{1F7F2FFC-A263-9978-FF53-D43D0E5EE742}"/>
                    </a:ext>
                  </a:extLst>
                </p:cNvPr>
                <p:cNvSpPr/>
                <p:nvPr/>
              </p:nvSpPr>
              <p:spPr>
                <a:xfrm>
                  <a:off x="5503545" y="3805237"/>
                  <a:ext cx="5714" cy="5715"/>
                </a:xfrm>
                <a:custGeom>
                  <a:avLst/>
                  <a:gdLst>
                    <a:gd name="connsiteX0" fmla="*/ 3810 w 5714"/>
                    <a:gd name="connsiteY0" fmla="*/ 0 h 5715"/>
                    <a:gd name="connsiteX1" fmla="*/ 0 w 5714"/>
                    <a:gd name="connsiteY1" fmla="*/ 5715 h 5715"/>
                    <a:gd name="connsiteX2" fmla="*/ 5715 w 5714"/>
                    <a:gd name="connsiteY2" fmla="*/ 2858 h 5715"/>
                  </a:gdLst>
                  <a:ahLst/>
                  <a:cxnLst>
                    <a:cxn ang="0">
                      <a:pos x="connsiteX0" y="connsiteY0"/>
                    </a:cxn>
                    <a:cxn ang="0">
                      <a:pos x="connsiteX1" y="connsiteY1"/>
                    </a:cxn>
                    <a:cxn ang="0">
                      <a:pos x="connsiteX2" y="connsiteY2"/>
                    </a:cxn>
                  </a:cxnLst>
                  <a:rect l="l" t="t" r="r" b="b"/>
                  <a:pathLst>
                    <a:path w="5714" h="5715">
                      <a:moveTo>
                        <a:pt x="3810" y="0"/>
                      </a:moveTo>
                      <a:lnTo>
                        <a:pt x="0" y="5715"/>
                      </a:lnTo>
                      <a:lnTo>
                        <a:pt x="5715" y="2858"/>
                      </a:lnTo>
                      <a:close/>
                    </a:path>
                  </a:pathLst>
                </a:custGeom>
                <a:grpFill/>
                <a:ln w="9525" cap="flat">
                  <a:noFill/>
                  <a:prstDash val="solid"/>
                  <a:miter/>
                </a:ln>
              </p:spPr>
              <p:txBody>
                <a:bodyPr rtlCol="0" anchor="ctr"/>
                <a:lstStyle/>
                <a:p>
                  <a:endParaRPr lang="zh-CN" altLang="en-US"/>
                </a:p>
              </p:txBody>
            </p:sp>
            <p:sp>
              <p:nvSpPr>
                <p:cNvPr id="184" name="任意多边形: 形状 183">
                  <a:extLst>
                    <a:ext uri="{FF2B5EF4-FFF2-40B4-BE49-F238E27FC236}">
                      <a16:creationId xmlns:a16="http://schemas.microsoft.com/office/drawing/2014/main" id="{8F7FBE64-2BCC-9284-5C21-50D6E2FA7B05}"/>
                    </a:ext>
                  </a:extLst>
                </p:cNvPr>
                <p:cNvSpPr/>
                <p:nvPr/>
              </p:nvSpPr>
              <p:spPr>
                <a:xfrm>
                  <a:off x="5505450" y="3816667"/>
                  <a:ext cx="50482" cy="48577"/>
                </a:xfrm>
                <a:custGeom>
                  <a:avLst/>
                  <a:gdLst>
                    <a:gd name="connsiteX0" fmla="*/ 17145 w 50482"/>
                    <a:gd name="connsiteY0" fmla="*/ 36195 h 48577"/>
                    <a:gd name="connsiteX1" fmla="*/ 32385 w 50482"/>
                    <a:gd name="connsiteY1" fmla="*/ 39053 h 48577"/>
                    <a:gd name="connsiteX2" fmla="*/ 29528 w 50482"/>
                    <a:gd name="connsiteY2" fmla="*/ 43815 h 48577"/>
                    <a:gd name="connsiteX3" fmla="*/ 34290 w 50482"/>
                    <a:gd name="connsiteY3" fmla="*/ 43815 h 48577"/>
                    <a:gd name="connsiteX4" fmla="*/ 33338 w 50482"/>
                    <a:gd name="connsiteY4" fmla="*/ 48578 h 48577"/>
                    <a:gd name="connsiteX5" fmla="*/ 48578 w 50482"/>
                    <a:gd name="connsiteY5" fmla="*/ 24765 h 48577"/>
                    <a:gd name="connsiteX6" fmla="*/ 41910 w 50482"/>
                    <a:gd name="connsiteY6" fmla="*/ 23813 h 48577"/>
                    <a:gd name="connsiteX7" fmla="*/ 50483 w 50482"/>
                    <a:gd name="connsiteY7" fmla="*/ 6667 h 48577"/>
                    <a:gd name="connsiteX8" fmla="*/ 39053 w 50482"/>
                    <a:gd name="connsiteY8" fmla="*/ 24765 h 48577"/>
                    <a:gd name="connsiteX9" fmla="*/ 40958 w 50482"/>
                    <a:gd name="connsiteY9" fmla="*/ 14288 h 48577"/>
                    <a:gd name="connsiteX10" fmla="*/ 25717 w 50482"/>
                    <a:gd name="connsiteY10" fmla="*/ 31433 h 48577"/>
                    <a:gd name="connsiteX11" fmla="*/ 26670 w 50482"/>
                    <a:gd name="connsiteY11" fmla="*/ 18098 h 48577"/>
                    <a:gd name="connsiteX12" fmla="*/ 16192 w 50482"/>
                    <a:gd name="connsiteY12" fmla="*/ 23813 h 48577"/>
                    <a:gd name="connsiteX13" fmla="*/ 20003 w 50482"/>
                    <a:gd name="connsiteY13" fmla="*/ 0 h 48577"/>
                    <a:gd name="connsiteX14" fmla="*/ 0 w 50482"/>
                    <a:gd name="connsiteY14" fmla="*/ 27623 h 48577"/>
                    <a:gd name="connsiteX15" fmla="*/ 12383 w 50482"/>
                    <a:gd name="connsiteY15" fmla="*/ 19050 h 48577"/>
                    <a:gd name="connsiteX16" fmla="*/ 7620 w 50482"/>
                    <a:gd name="connsiteY16" fmla="*/ 37148 h 48577"/>
                    <a:gd name="connsiteX17" fmla="*/ 20003 w 50482"/>
                    <a:gd name="connsiteY17" fmla="*/ 37148 h 48577"/>
                    <a:gd name="connsiteX18" fmla="*/ 17145 w 50482"/>
                    <a:gd name="connsiteY18" fmla="*/ 36195 h 485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0482" h="48577">
                      <a:moveTo>
                        <a:pt x="17145" y="36195"/>
                      </a:moveTo>
                      <a:cubicBezTo>
                        <a:pt x="14288" y="57150"/>
                        <a:pt x="30480" y="28575"/>
                        <a:pt x="32385" y="39053"/>
                      </a:cubicBezTo>
                      <a:cubicBezTo>
                        <a:pt x="31433" y="40005"/>
                        <a:pt x="31433" y="41910"/>
                        <a:pt x="29528" y="43815"/>
                      </a:cubicBezTo>
                      <a:lnTo>
                        <a:pt x="34290" y="43815"/>
                      </a:lnTo>
                      <a:lnTo>
                        <a:pt x="33338" y="48578"/>
                      </a:lnTo>
                      <a:cubicBezTo>
                        <a:pt x="37147" y="37148"/>
                        <a:pt x="43815" y="33338"/>
                        <a:pt x="48578" y="24765"/>
                      </a:cubicBezTo>
                      <a:cubicBezTo>
                        <a:pt x="48578" y="10478"/>
                        <a:pt x="40958" y="39053"/>
                        <a:pt x="41910" y="23813"/>
                      </a:cubicBezTo>
                      <a:cubicBezTo>
                        <a:pt x="44767" y="19050"/>
                        <a:pt x="48578" y="10478"/>
                        <a:pt x="50483" y="6667"/>
                      </a:cubicBezTo>
                      <a:cubicBezTo>
                        <a:pt x="45720" y="11430"/>
                        <a:pt x="42863" y="18098"/>
                        <a:pt x="39053" y="24765"/>
                      </a:cubicBezTo>
                      <a:cubicBezTo>
                        <a:pt x="36195" y="24765"/>
                        <a:pt x="39053" y="19050"/>
                        <a:pt x="40958" y="14288"/>
                      </a:cubicBezTo>
                      <a:cubicBezTo>
                        <a:pt x="35242" y="20003"/>
                        <a:pt x="28575" y="37148"/>
                        <a:pt x="25717" y="31433"/>
                      </a:cubicBezTo>
                      <a:cubicBezTo>
                        <a:pt x="26670" y="20003"/>
                        <a:pt x="34290" y="16192"/>
                        <a:pt x="26670" y="18098"/>
                      </a:cubicBezTo>
                      <a:cubicBezTo>
                        <a:pt x="21908" y="38100"/>
                        <a:pt x="22860" y="13335"/>
                        <a:pt x="16192" y="23813"/>
                      </a:cubicBezTo>
                      <a:cubicBezTo>
                        <a:pt x="14288" y="18098"/>
                        <a:pt x="16192" y="5715"/>
                        <a:pt x="20003" y="0"/>
                      </a:cubicBezTo>
                      <a:cubicBezTo>
                        <a:pt x="14288" y="14288"/>
                        <a:pt x="4763" y="24765"/>
                        <a:pt x="0" y="27623"/>
                      </a:cubicBezTo>
                      <a:lnTo>
                        <a:pt x="12383" y="19050"/>
                      </a:lnTo>
                      <a:lnTo>
                        <a:pt x="7620" y="37148"/>
                      </a:lnTo>
                      <a:cubicBezTo>
                        <a:pt x="14288" y="31433"/>
                        <a:pt x="17145" y="33338"/>
                        <a:pt x="20003" y="37148"/>
                      </a:cubicBezTo>
                      <a:lnTo>
                        <a:pt x="17145" y="36195"/>
                      </a:lnTo>
                      <a:close/>
                    </a:path>
                  </a:pathLst>
                </a:custGeom>
                <a:grpFill/>
                <a:ln w="9525" cap="flat">
                  <a:noFill/>
                  <a:prstDash val="solid"/>
                  <a:miter/>
                </a:ln>
              </p:spPr>
              <p:txBody>
                <a:bodyPr rtlCol="0" anchor="ctr"/>
                <a:lstStyle/>
                <a:p>
                  <a:endParaRPr lang="zh-CN" altLang="en-US"/>
                </a:p>
              </p:txBody>
            </p:sp>
            <p:sp>
              <p:nvSpPr>
                <p:cNvPr id="185" name="任意多边形: 形状 184">
                  <a:extLst>
                    <a:ext uri="{FF2B5EF4-FFF2-40B4-BE49-F238E27FC236}">
                      <a16:creationId xmlns:a16="http://schemas.microsoft.com/office/drawing/2014/main" id="{20D59AA1-00B4-EEE7-95C7-18D756A001CD}"/>
                    </a:ext>
                  </a:extLst>
                </p:cNvPr>
                <p:cNvSpPr/>
                <p:nvPr/>
              </p:nvSpPr>
              <p:spPr>
                <a:xfrm>
                  <a:off x="5555932" y="3820224"/>
                  <a:ext cx="2857" cy="3110"/>
                </a:xfrm>
                <a:custGeom>
                  <a:avLst/>
                  <a:gdLst>
                    <a:gd name="connsiteX0" fmla="*/ 0 w 2857"/>
                    <a:gd name="connsiteY0" fmla="*/ 3111 h 3110"/>
                    <a:gd name="connsiteX1" fmla="*/ 2858 w 2857"/>
                    <a:gd name="connsiteY1" fmla="*/ 253 h 3110"/>
                    <a:gd name="connsiteX2" fmla="*/ 0 w 2857"/>
                    <a:gd name="connsiteY2" fmla="*/ 3111 h 3110"/>
                  </a:gdLst>
                  <a:ahLst/>
                  <a:cxnLst>
                    <a:cxn ang="0">
                      <a:pos x="connsiteX0" y="connsiteY0"/>
                    </a:cxn>
                    <a:cxn ang="0">
                      <a:pos x="connsiteX1" y="connsiteY1"/>
                    </a:cxn>
                    <a:cxn ang="0">
                      <a:pos x="connsiteX2" y="connsiteY2"/>
                    </a:cxn>
                  </a:cxnLst>
                  <a:rect l="l" t="t" r="r" b="b"/>
                  <a:pathLst>
                    <a:path w="2857" h="3110">
                      <a:moveTo>
                        <a:pt x="0" y="3111"/>
                      </a:moveTo>
                      <a:cubicBezTo>
                        <a:pt x="952" y="2158"/>
                        <a:pt x="1905" y="1206"/>
                        <a:pt x="2858" y="253"/>
                      </a:cubicBezTo>
                      <a:cubicBezTo>
                        <a:pt x="1905" y="-699"/>
                        <a:pt x="952" y="1206"/>
                        <a:pt x="0" y="3111"/>
                      </a:cubicBezTo>
                      <a:close/>
                    </a:path>
                  </a:pathLst>
                </a:custGeom>
                <a:grpFill/>
                <a:ln w="9525" cap="flat">
                  <a:noFill/>
                  <a:prstDash val="solid"/>
                  <a:miter/>
                </a:ln>
              </p:spPr>
              <p:txBody>
                <a:bodyPr rtlCol="0" anchor="ctr"/>
                <a:lstStyle/>
                <a:p>
                  <a:endParaRPr lang="zh-CN" altLang="en-US"/>
                </a:p>
              </p:txBody>
            </p:sp>
            <p:sp>
              <p:nvSpPr>
                <p:cNvPr id="186" name="任意多边形: 形状 185">
                  <a:extLst>
                    <a:ext uri="{FF2B5EF4-FFF2-40B4-BE49-F238E27FC236}">
                      <a16:creationId xmlns:a16="http://schemas.microsoft.com/office/drawing/2014/main" id="{A25FF4A8-4DDA-F38E-CE6E-4788662DA0B2}"/>
                    </a:ext>
                  </a:extLst>
                </p:cNvPr>
                <p:cNvSpPr/>
                <p:nvPr/>
              </p:nvSpPr>
              <p:spPr>
                <a:xfrm>
                  <a:off x="5526404" y="3803332"/>
                  <a:ext cx="3810" cy="7620"/>
                </a:xfrm>
                <a:custGeom>
                  <a:avLst/>
                  <a:gdLst>
                    <a:gd name="connsiteX0" fmla="*/ 0 w 3810"/>
                    <a:gd name="connsiteY0" fmla="*/ 7620 h 7620"/>
                    <a:gd name="connsiteX1" fmla="*/ 2858 w 3810"/>
                    <a:gd name="connsiteY1" fmla="*/ 4763 h 7620"/>
                    <a:gd name="connsiteX2" fmla="*/ 3810 w 3810"/>
                    <a:gd name="connsiteY2" fmla="*/ 0 h 7620"/>
                  </a:gdLst>
                  <a:ahLst/>
                  <a:cxnLst>
                    <a:cxn ang="0">
                      <a:pos x="connsiteX0" y="connsiteY0"/>
                    </a:cxn>
                    <a:cxn ang="0">
                      <a:pos x="connsiteX1" y="connsiteY1"/>
                    </a:cxn>
                    <a:cxn ang="0">
                      <a:pos x="connsiteX2" y="connsiteY2"/>
                    </a:cxn>
                  </a:cxnLst>
                  <a:rect l="l" t="t" r="r" b="b"/>
                  <a:pathLst>
                    <a:path w="3810" h="7620">
                      <a:moveTo>
                        <a:pt x="0" y="7620"/>
                      </a:moveTo>
                      <a:lnTo>
                        <a:pt x="2858" y="4763"/>
                      </a:lnTo>
                      <a:lnTo>
                        <a:pt x="3810" y="0"/>
                      </a:lnTo>
                      <a:close/>
                    </a:path>
                  </a:pathLst>
                </a:custGeom>
                <a:grpFill/>
                <a:ln w="9525" cap="flat">
                  <a:noFill/>
                  <a:prstDash val="solid"/>
                  <a:miter/>
                </a:ln>
              </p:spPr>
              <p:txBody>
                <a:bodyPr rtlCol="0" anchor="ctr"/>
                <a:lstStyle/>
                <a:p>
                  <a:endParaRPr lang="zh-CN" altLang="en-US"/>
                </a:p>
              </p:txBody>
            </p:sp>
            <p:sp>
              <p:nvSpPr>
                <p:cNvPr id="187" name="任意多边形: 形状 186">
                  <a:extLst>
                    <a:ext uri="{FF2B5EF4-FFF2-40B4-BE49-F238E27FC236}">
                      <a16:creationId xmlns:a16="http://schemas.microsoft.com/office/drawing/2014/main" id="{679FAFBC-A733-44D1-8552-66A8E9BF9159}"/>
                    </a:ext>
                  </a:extLst>
                </p:cNvPr>
                <p:cNvSpPr/>
                <p:nvPr/>
              </p:nvSpPr>
              <p:spPr>
                <a:xfrm>
                  <a:off x="5561387" y="3810000"/>
                  <a:ext cx="4069" cy="7620"/>
                </a:xfrm>
                <a:custGeom>
                  <a:avLst/>
                  <a:gdLst>
                    <a:gd name="connsiteX0" fmla="*/ 2165 w 4069"/>
                    <a:gd name="connsiteY0" fmla="*/ 1905 h 7620"/>
                    <a:gd name="connsiteX1" fmla="*/ 260 w 4069"/>
                    <a:gd name="connsiteY1" fmla="*/ 7620 h 7620"/>
                    <a:gd name="connsiteX2" fmla="*/ 4070 w 4069"/>
                    <a:gd name="connsiteY2" fmla="*/ 0 h 7620"/>
                    <a:gd name="connsiteX3" fmla="*/ 2165 w 4069"/>
                    <a:gd name="connsiteY3" fmla="*/ 1905 h 7620"/>
                  </a:gdLst>
                  <a:ahLst/>
                  <a:cxnLst>
                    <a:cxn ang="0">
                      <a:pos x="connsiteX0" y="connsiteY0"/>
                    </a:cxn>
                    <a:cxn ang="0">
                      <a:pos x="connsiteX1" y="connsiteY1"/>
                    </a:cxn>
                    <a:cxn ang="0">
                      <a:pos x="connsiteX2" y="connsiteY2"/>
                    </a:cxn>
                    <a:cxn ang="0">
                      <a:pos x="connsiteX3" y="connsiteY3"/>
                    </a:cxn>
                  </a:cxnLst>
                  <a:rect l="l" t="t" r="r" b="b"/>
                  <a:pathLst>
                    <a:path w="4069" h="7620">
                      <a:moveTo>
                        <a:pt x="2165" y="1905"/>
                      </a:moveTo>
                      <a:cubicBezTo>
                        <a:pt x="1212" y="953"/>
                        <a:pt x="-693" y="6667"/>
                        <a:pt x="260" y="7620"/>
                      </a:cubicBezTo>
                      <a:lnTo>
                        <a:pt x="4070" y="0"/>
                      </a:lnTo>
                      <a:lnTo>
                        <a:pt x="2165" y="1905"/>
                      </a:lnTo>
                      <a:close/>
                    </a:path>
                  </a:pathLst>
                </a:custGeom>
                <a:grpFill/>
                <a:ln w="9525" cap="flat">
                  <a:noFill/>
                  <a:prstDash val="solid"/>
                  <a:miter/>
                </a:ln>
              </p:spPr>
              <p:txBody>
                <a:bodyPr rtlCol="0" anchor="ctr"/>
                <a:lstStyle/>
                <a:p>
                  <a:endParaRPr lang="zh-CN" altLang="en-US"/>
                </a:p>
              </p:txBody>
            </p:sp>
            <p:sp>
              <p:nvSpPr>
                <p:cNvPr id="188" name="任意多边形: 形状 187">
                  <a:extLst>
                    <a:ext uri="{FF2B5EF4-FFF2-40B4-BE49-F238E27FC236}">
                      <a16:creationId xmlns:a16="http://schemas.microsoft.com/office/drawing/2014/main" id="{AB331771-F6BD-C952-892F-BDB611E8735C}"/>
                    </a:ext>
                  </a:extLst>
                </p:cNvPr>
                <p:cNvSpPr/>
                <p:nvPr/>
              </p:nvSpPr>
              <p:spPr>
                <a:xfrm>
                  <a:off x="5562600" y="3824287"/>
                  <a:ext cx="3809" cy="10477"/>
                </a:xfrm>
                <a:custGeom>
                  <a:avLst/>
                  <a:gdLst>
                    <a:gd name="connsiteX0" fmla="*/ 953 w 3809"/>
                    <a:gd name="connsiteY0" fmla="*/ 0 h 10477"/>
                    <a:gd name="connsiteX1" fmla="*/ 0 w 3809"/>
                    <a:gd name="connsiteY1" fmla="*/ 10478 h 10477"/>
                    <a:gd name="connsiteX2" fmla="*/ 3810 w 3809"/>
                    <a:gd name="connsiteY2" fmla="*/ 2858 h 10477"/>
                  </a:gdLst>
                  <a:ahLst/>
                  <a:cxnLst>
                    <a:cxn ang="0">
                      <a:pos x="connsiteX0" y="connsiteY0"/>
                    </a:cxn>
                    <a:cxn ang="0">
                      <a:pos x="connsiteX1" y="connsiteY1"/>
                    </a:cxn>
                    <a:cxn ang="0">
                      <a:pos x="connsiteX2" y="connsiteY2"/>
                    </a:cxn>
                  </a:cxnLst>
                  <a:rect l="l" t="t" r="r" b="b"/>
                  <a:pathLst>
                    <a:path w="3809" h="10477">
                      <a:moveTo>
                        <a:pt x="953" y="0"/>
                      </a:moveTo>
                      <a:lnTo>
                        <a:pt x="0" y="10478"/>
                      </a:lnTo>
                      <a:lnTo>
                        <a:pt x="3810" y="2858"/>
                      </a:lnTo>
                      <a:close/>
                    </a:path>
                  </a:pathLst>
                </a:custGeom>
                <a:grpFill/>
                <a:ln w="9525" cap="flat">
                  <a:noFill/>
                  <a:prstDash val="solid"/>
                  <a:miter/>
                </a:ln>
              </p:spPr>
              <p:txBody>
                <a:bodyPr rtlCol="0" anchor="ctr"/>
                <a:lstStyle/>
                <a:p>
                  <a:endParaRPr lang="zh-CN" altLang="en-US"/>
                </a:p>
              </p:txBody>
            </p:sp>
            <p:sp>
              <p:nvSpPr>
                <p:cNvPr id="189" name="任意多边形: 形状 188">
                  <a:extLst>
                    <a:ext uri="{FF2B5EF4-FFF2-40B4-BE49-F238E27FC236}">
                      <a16:creationId xmlns:a16="http://schemas.microsoft.com/office/drawing/2014/main" id="{4995719D-5E61-0103-4951-C2B93E6E663C}"/>
                    </a:ext>
                  </a:extLst>
                </p:cNvPr>
                <p:cNvSpPr/>
                <p:nvPr/>
              </p:nvSpPr>
              <p:spPr>
                <a:xfrm>
                  <a:off x="5646420" y="3849067"/>
                  <a:ext cx="5714" cy="17315"/>
                </a:xfrm>
                <a:custGeom>
                  <a:avLst/>
                  <a:gdLst>
                    <a:gd name="connsiteX0" fmla="*/ 5715 w 5714"/>
                    <a:gd name="connsiteY0" fmla="*/ 1890 h 17315"/>
                    <a:gd name="connsiteX1" fmla="*/ 0 w 5714"/>
                    <a:gd name="connsiteY1" fmla="*/ 17130 h 17315"/>
                    <a:gd name="connsiteX2" fmla="*/ 5715 w 5714"/>
                    <a:gd name="connsiteY2" fmla="*/ 1890 h 17315"/>
                  </a:gdLst>
                  <a:ahLst/>
                  <a:cxnLst>
                    <a:cxn ang="0">
                      <a:pos x="connsiteX0" y="connsiteY0"/>
                    </a:cxn>
                    <a:cxn ang="0">
                      <a:pos x="connsiteX1" y="connsiteY1"/>
                    </a:cxn>
                    <a:cxn ang="0">
                      <a:pos x="connsiteX2" y="connsiteY2"/>
                    </a:cxn>
                  </a:cxnLst>
                  <a:rect l="l" t="t" r="r" b="b"/>
                  <a:pathLst>
                    <a:path w="5714" h="17315">
                      <a:moveTo>
                        <a:pt x="5715" y="1890"/>
                      </a:moveTo>
                      <a:cubicBezTo>
                        <a:pt x="3810" y="-4777"/>
                        <a:pt x="1905" y="7605"/>
                        <a:pt x="0" y="17130"/>
                      </a:cubicBezTo>
                      <a:cubicBezTo>
                        <a:pt x="3810" y="19035"/>
                        <a:pt x="1905" y="5700"/>
                        <a:pt x="5715" y="1890"/>
                      </a:cubicBezTo>
                      <a:close/>
                    </a:path>
                  </a:pathLst>
                </a:custGeom>
                <a:grpFill/>
                <a:ln w="9525" cap="flat">
                  <a:noFill/>
                  <a:prstDash val="solid"/>
                  <a:miter/>
                </a:ln>
              </p:spPr>
              <p:txBody>
                <a:bodyPr rtlCol="0" anchor="ctr"/>
                <a:lstStyle/>
                <a:p>
                  <a:endParaRPr lang="zh-CN" altLang="en-US"/>
                </a:p>
              </p:txBody>
            </p:sp>
            <p:sp>
              <p:nvSpPr>
                <p:cNvPr id="190" name="任意多边形: 形状 189">
                  <a:extLst>
                    <a:ext uri="{FF2B5EF4-FFF2-40B4-BE49-F238E27FC236}">
                      <a16:creationId xmlns:a16="http://schemas.microsoft.com/office/drawing/2014/main" id="{F9C88624-4E4D-63F9-FC05-7B3CA27139DC}"/>
                    </a:ext>
                  </a:extLst>
                </p:cNvPr>
                <p:cNvSpPr/>
                <p:nvPr/>
              </p:nvSpPr>
              <p:spPr>
                <a:xfrm>
                  <a:off x="5716608" y="3837502"/>
                  <a:ext cx="14029" cy="7161"/>
                </a:xfrm>
                <a:custGeom>
                  <a:avLst/>
                  <a:gdLst>
                    <a:gd name="connsiteX0" fmla="*/ 13631 w 14029"/>
                    <a:gd name="connsiteY0" fmla="*/ 2977 h 7161"/>
                    <a:gd name="connsiteX1" fmla="*/ 296 w 14029"/>
                    <a:gd name="connsiteY1" fmla="*/ 3930 h 7161"/>
                    <a:gd name="connsiteX2" fmla="*/ 13631 w 14029"/>
                    <a:gd name="connsiteY2" fmla="*/ 2977 h 7161"/>
                  </a:gdLst>
                  <a:ahLst/>
                  <a:cxnLst>
                    <a:cxn ang="0">
                      <a:pos x="connsiteX0" y="connsiteY0"/>
                    </a:cxn>
                    <a:cxn ang="0">
                      <a:pos x="connsiteX1" y="connsiteY1"/>
                    </a:cxn>
                    <a:cxn ang="0">
                      <a:pos x="connsiteX2" y="connsiteY2"/>
                    </a:cxn>
                  </a:cxnLst>
                  <a:rect l="l" t="t" r="r" b="b"/>
                  <a:pathLst>
                    <a:path w="14029" h="7161">
                      <a:moveTo>
                        <a:pt x="13631" y="2977"/>
                      </a:moveTo>
                      <a:cubicBezTo>
                        <a:pt x="16489" y="-4643"/>
                        <a:pt x="3154" y="4882"/>
                        <a:pt x="296" y="3930"/>
                      </a:cubicBezTo>
                      <a:cubicBezTo>
                        <a:pt x="-1609" y="9645"/>
                        <a:pt x="6011" y="6788"/>
                        <a:pt x="13631" y="2977"/>
                      </a:cubicBezTo>
                      <a:close/>
                    </a:path>
                  </a:pathLst>
                </a:custGeom>
                <a:grpFill/>
                <a:ln w="9525" cap="flat">
                  <a:noFill/>
                  <a:prstDash val="solid"/>
                  <a:miter/>
                </a:ln>
              </p:spPr>
              <p:txBody>
                <a:bodyPr rtlCol="0" anchor="ctr"/>
                <a:lstStyle/>
                <a:p>
                  <a:endParaRPr lang="zh-CN" altLang="en-US"/>
                </a:p>
              </p:txBody>
            </p:sp>
            <p:sp>
              <p:nvSpPr>
                <p:cNvPr id="191" name="任意多边形: 形状 190">
                  <a:extLst>
                    <a:ext uri="{FF2B5EF4-FFF2-40B4-BE49-F238E27FC236}">
                      <a16:creationId xmlns:a16="http://schemas.microsoft.com/office/drawing/2014/main" id="{9F6F2D95-4D9F-0447-D33A-B6586487A744}"/>
                    </a:ext>
                  </a:extLst>
                </p:cNvPr>
                <p:cNvSpPr/>
                <p:nvPr/>
              </p:nvSpPr>
              <p:spPr>
                <a:xfrm>
                  <a:off x="5761560" y="3830002"/>
                  <a:ext cx="28687" cy="15320"/>
                </a:xfrm>
                <a:custGeom>
                  <a:avLst/>
                  <a:gdLst>
                    <a:gd name="connsiteX0" fmla="*/ 28687 w 28687"/>
                    <a:gd name="connsiteY0" fmla="*/ 0 h 15320"/>
                    <a:gd name="connsiteX1" fmla="*/ 22020 w 28687"/>
                    <a:gd name="connsiteY1" fmla="*/ 3810 h 15320"/>
                    <a:gd name="connsiteX2" fmla="*/ 112 w 28687"/>
                    <a:gd name="connsiteY2" fmla="*/ 12382 h 15320"/>
                    <a:gd name="connsiteX3" fmla="*/ 28687 w 28687"/>
                    <a:gd name="connsiteY3" fmla="*/ 0 h 15320"/>
                  </a:gdLst>
                  <a:ahLst/>
                  <a:cxnLst>
                    <a:cxn ang="0">
                      <a:pos x="connsiteX0" y="connsiteY0"/>
                    </a:cxn>
                    <a:cxn ang="0">
                      <a:pos x="connsiteX1" y="connsiteY1"/>
                    </a:cxn>
                    <a:cxn ang="0">
                      <a:pos x="connsiteX2" y="connsiteY2"/>
                    </a:cxn>
                    <a:cxn ang="0">
                      <a:pos x="connsiteX3" y="connsiteY3"/>
                    </a:cxn>
                  </a:cxnLst>
                  <a:rect l="l" t="t" r="r" b="b"/>
                  <a:pathLst>
                    <a:path w="28687" h="15320">
                      <a:moveTo>
                        <a:pt x="28687" y="0"/>
                      </a:moveTo>
                      <a:cubicBezTo>
                        <a:pt x="24877" y="952"/>
                        <a:pt x="22020" y="952"/>
                        <a:pt x="22020" y="3810"/>
                      </a:cubicBezTo>
                      <a:cubicBezTo>
                        <a:pt x="14400" y="6667"/>
                        <a:pt x="7732" y="9525"/>
                        <a:pt x="112" y="12382"/>
                      </a:cubicBezTo>
                      <a:cubicBezTo>
                        <a:pt x="-1793" y="21907"/>
                        <a:pt x="21067" y="5715"/>
                        <a:pt x="28687" y="0"/>
                      </a:cubicBezTo>
                      <a:close/>
                    </a:path>
                  </a:pathLst>
                </a:custGeom>
                <a:grpFill/>
                <a:ln w="9525" cap="flat">
                  <a:noFill/>
                  <a:prstDash val="solid"/>
                  <a:miter/>
                </a:ln>
              </p:spPr>
              <p:txBody>
                <a:bodyPr rtlCol="0" anchor="ctr"/>
                <a:lstStyle/>
                <a:p>
                  <a:endParaRPr lang="zh-CN" altLang="en-US"/>
                </a:p>
              </p:txBody>
            </p:sp>
            <p:sp>
              <p:nvSpPr>
                <p:cNvPr id="192" name="任意多边形: 形状 191">
                  <a:extLst>
                    <a:ext uri="{FF2B5EF4-FFF2-40B4-BE49-F238E27FC236}">
                      <a16:creationId xmlns:a16="http://schemas.microsoft.com/office/drawing/2014/main" id="{F7A9991F-FEC3-5B33-4D3A-4B4A9880AAB8}"/>
                    </a:ext>
                  </a:extLst>
                </p:cNvPr>
                <p:cNvSpPr/>
                <p:nvPr/>
              </p:nvSpPr>
              <p:spPr>
                <a:xfrm>
                  <a:off x="5778817" y="3867150"/>
                  <a:ext cx="29527" cy="7987"/>
                </a:xfrm>
                <a:custGeom>
                  <a:avLst/>
                  <a:gdLst>
                    <a:gd name="connsiteX0" fmla="*/ 29528 w 29527"/>
                    <a:gd name="connsiteY0" fmla="*/ 3810 h 7987"/>
                    <a:gd name="connsiteX1" fmla="*/ 20003 w 29527"/>
                    <a:gd name="connsiteY1" fmla="*/ 0 h 7987"/>
                    <a:gd name="connsiteX2" fmla="*/ 20003 w 29527"/>
                    <a:gd name="connsiteY2" fmla="*/ 3810 h 7987"/>
                    <a:gd name="connsiteX3" fmla="*/ 0 w 29527"/>
                    <a:gd name="connsiteY3" fmla="*/ 5715 h 7987"/>
                    <a:gd name="connsiteX4" fmla="*/ 29528 w 29527"/>
                    <a:gd name="connsiteY4" fmla="*/ 3810 h 79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527" h="7987">
                      <a:moveTo>
                        <a:pt x="29528" y="3810"/>
                      </a:moveTo>
                      <a:cubicBezTo>
                        <a:pt x="26670" y="2858"/>
                        <a:pt x="23813" y="953"/>
                        <a:pt x="20003" y="0"/>
                      </a:cubicBezTo>
                      <a:cubicBezTo>
                        <a:pt x="20003" y="953"/>
                        <a:pt x="20003" y="2858"/>
                        <a:pt x="20003" y="3810"/>
                      </a:cubicBezTo>
                      <a:cubicBezTo>
                        <a:pt x="11430" y="4763"/>
                        <a:pt x="6667" y="5715"/>
                        <a:pt x="0" y="5715"/>
                      </a:cubicBezTo>
                      <a:cubicBezTo>
                        <a:pt x="4763" y="8572"/>
                        <a:pt x="13335" y="9525"/>
                        <a:pt x="29528" y="3810"/>
                      </a:cubicBezTo>
                      <a:close/>
                    </a:path>
                  </a:pathLst>
                </a:custGeom>
                <a:grpFill/>
                <a:ln w="9525" cap="flat">
                  <a:noFill/>
                  <a:prstDash val="solid"/>
                  <a:miter/>
                </a:ln>
              </p:spPr>
              <p:txBody>
                <a:bodyPr rtlCol="0" anchor="ctr"/>
                <a:lstStyle/>
                <a:p>
                  <a:endParaRPr lang="zh-CN" altLang="en-US"/>
                </a:p>
              </p:txBody>
            </p:sp>
            <p:sp>
              <p:nvSpPr>
                <p:cNvPr id="193" name="任意多边形: 形状 192">
                  <a:extLst>
                    <a:ext uri="{FF2B5EF4-FFF2-40B4-BE49-F238E27FC236}">
                      <a16:creationId xmlns:a16="http://schemas.microsoft.com/office/drawing/2014/main" id="{A566CA72-3961-B1FC-0134-3F498A5FEF99}"/>
                    </a:ext>
                  </a:extLst>
                </p:cNvPr>
                <p:cNvSpPr/>
                <p:nvPr/>
              </p:nvSpPr>
              <p:spPr>
                <a:xfrm>
                  <a:off x="5774054" y="3868265"/>
                  <a:ext cx="4176" cy="2694"/>
                </a:xfrm>
                <a:custGeom>
                  <a:avLst/>
                  <a:gdLst>
                    <a:gd name="connsiteX0" fmla="*/ 0 w 4176"/>
                    <a:gd name="connsiteY0" fmla="*/ 789 h 2694"/>
                    <a:gd name="connsiteX1" fmla="*/ 1905 w 4176"/>
                    <a:gd name="connsiteY1" fmla="*/ 2694 h 2694"/>
                    <a:gd name="connsiteX2" fmla="*/ 0 w 4176"/>
                    <a:gd name="connsiteY2" fmla="*/ 789 h 2694"/>
                  </a:gdLst>
                  <a:ahLst/>
                  <a:cxnLst>
                    <a:cxn ang="0">
                      <a:pos x="connsiteX0" y="connsiteY0"/>
                    </a:cxn>
                    <a:cxn ang="0">
                      <a:pos x="connsiteX1" y="connsiteY1"/>
                    </a:cxn>
                    <a:cxn ang="0">
                      <a:pos x="connsiteX2" y="connsiteY2"/>
                    </a:cxn>
                  </a:cxnLst>
                  <a:rect l="l" t="t" r="r" b="b"/>
                  <a:pathLst>
                    <a:path w="4176" h="2694">
                      <a:moveTo>
                        <a:pt x="0" y="789"/>
                      </a:moveTo>
                      <a:cubicBezTo>
                        <a:pt x="0" y="1742"/>
                        <a:pt x="953" y="1742"/>
                        <a:pt x="1905" y="2694"/>
                      </a:cubicBezTo>
                      <a:cubicBezTo>
                        <a:pt x="3810" y="789"/>
                        <a:pt x="6667" y="-1116"/>
                        <a:pt x="0" y="789"/>
                      </a:cubicBezTo>
                      <a:close/>
                    </a:path>
                  </a:pathLst>
                </a:custGeom>
                <a:grpFill/>
                <a:ln w="9525" cap="flat">
                  <a:noFill/>
                  <a:prstDash val="solid"/>
                  <a:miter/>
                </a:ln>
              </p:spPr>
              <p:txBody>
                <a:bodyPr rtlCol="0" anchor="ctr"/>
                <a:lstStyle/>
                <a:p>
                  <a:endParaRPr lang="zh-CN" altLang="en-US"/>
                </a:p>
              </p:txBody>
            </p:sp>
            <p:sp>
              <p:nvSpPr>
                <p:cNvPr id="194" name="任意多边形: 形状 193">
                  <a:extLst>
                    <a:ext uri="{FF2B5EF4-FFF2-40B4-BE49-F238E27FC236}">
                      <a16:creationId xmlns:a16="http://schemas.microsoft.com/office/drawing/2014/main" id="{4D3D96EB-4456-6AE0-CFEB-D8E2AB209161}"/>
                    </a:ext>
                  </a:extLst>
                </p:cNvPr>
                <p:cNvSpPr/>
                <p:nvPr/>
              </p:nvSpPr>
              <p:spPr>
                <a:xfrm>
                  <a:off x="5773447" y="3870959"/>
                  <a:ext cx="5370" cy="1905"/>
                </a:xfrm>
                <a:custGeom>
                  <a:avLst/>
                  <a:gdLst>
                    <a:gd name="connsiteX0" fmla="*/ 2513 w 5370"/>
                    <a:gd name="connsiteY0" fmla="*/ 1905 h 1905"/>
                    <a:gd name="connsiteX1" fmla="*/ 5370 w 5370"/>
                    <a:gd name="connsiteY1" fmla="*/ 1905 h 1905"/>
                    <a:gd name="connsiteX2" fmla="*/ 2513 w 5370"/>
                    <a:gd name="connsiteY2" fmla="*/ 0 h 1905"/>
                    <a:gd name="connsiteX3" fmla="*/ 2513 w 5370"/>
                    <a:gd name="connsiteY3" fmla="*/ 1905 h 1905"/>
                  </a:gdLst>
                  <a:ahLst/>
                  <a:cxnLst>
                    <a:cxn ang="0">
                      <a:pos x="connsiteX0" y="connsiteY0"/>
                    </a:cxn>
                    <a:cxn ang="0">
                      <a:pos x="connsiteX1" y="connsiteY1"/>
                    </a:cxn>
                    <a:cxn ang="0">
                      <a:pos x="connsiteX2" y="connsiteY2"/>
                    </a:cxn>
                    <a:cxn ang="0">
                      <a:pos x="connsiteX3" y="connsiteY3"/>
                    </a:cxn>
                  </a:cxnLst>
                  <a:rect l="l" t="t" r="r" b="b"/>
                  <a:pathLst>
                    <a:path w="5370" h="1905">
                      <a:moveTo>
                        <a:pt x="2513" y="1905"/>
                      </a:moveTo>
                      <a:cubicBezTo>
                        <a:pt x="3465" y="1905"/>
                        <a:pt x="4418" y="1905"/>
                        <a:pt x="5370" y="1905"/>
                      </a:cubicBezTo>
                      <a:cubicBezTo>
                        <a:pt x="4418" y="953"/>
                        <a:pt x="3465" y="953"/>
                        <a:pt x="2513" y="0"/>
                      </a:cubicBezTo>
                      <a:cubicBezTo>
                        <a:pt x="-345" y="953"/>
                        <a:pt x="-1297" y="1905"/>
                        <a:pt x="2513" y="1905"/>
                      </a:cubicBezTo>
                      <a:close/>
                    </a:path>
                  </a:pathLst>
                </a:custGeom>
                <a:grpFill/>
                <a:ln w="9525" cap="flat">
                  <a:noFill/>
                  <a:prstDash val="solid"/>
                  <a:miter/>
                </a:ln>
              </p:spPr>
              <p:txBody>
                <a:bodyPr rtlCol="0" anchor="ctr"/>
                <a:lstStyle/>
                <a:p>
                  <a:endParaRPr lang="zh-CN" altLang="en-US"/>
                </a:p>
              </p:txBody>
            </p:sp>
            <p:sp>
              <p:nvSpPr>
                <p:cNvPr id="195" name="任意多边形: 形状 194">
                  <a:extLst>
                    <a:ext uri="{FF2B5EF4-FFF2-40B4-BE49-F238E27FC236}">
                      <a16:creationId xmlns:a16="http://schemas.microsoft.com/office/drawing/2014/main" id="{F9EAFB64-C063-046B-2EB3-D33F3B1B797A}"/>
                    </a:ext>
                  </a:extLst>
                </p:cNvPr>
                <p:cNvSpPr/>
                <p:nvPr/>
              </p:nvSpPr>
              <p:spPr>
                <a:xfrm>
                  <a:off x="5797867" y="3879069"/>
                  <a:ext cx="7620" cy="11892"/>
                </a:xfrm>
                <a:custGeom>
                  <a:avLst/>
                  <a:gdLst>
                    <a:gd name="connsiteX0" fmla="*/ 0 w 7620"/>
                    <a:gd name="connsiteY0" fmla="*/ 463 h 11892"/>
                    <a:gd name="connsiteX1" fmla="*/ 2858 w 7620"/>
                    <a:gd name="connsiteY1" fmla="*/ 11893 h 11892"/>
                    <a:gd name="connsiteX2" fmla="*/ 7620 w 7620"/>
                    <a:gd name="connsiteY2" fmla="*/ 6178 h 11892"/>
                    <a:gd name="connsiteX3" fmla="*/ 0 w 7620"/>
                    <a:gd name="connsiteY3" fmla="*/ 463 h 11892"/>
                  </a:gdLst>
                  <a:ahLst/>
                  <a:cxnLst>
                    <a:cxn ang="0">
                      <a:pos x="connsiteX0" y="connsiteY0"/>
                    </a:cxn>
                    <a:cxn ang="0">
                      <a:pos x="connsiteX1" y="connsiteY1"/>
                    </a:cxn>
                    <a:cxn ang="0">
                      <a:pos x="connsiteX2" y="connsiteY2"/>
                    </a:cxn>
                    <a:cxn ang="0">
                      <a:pos x="connsiteX3" y="connsiteY3"/>
                    </a:cxn>
                  </a:cxnLst>
                  <a:rect l="l" t="t" r="r" b="b"/>
                  <a:pathLst>
                    <a:path w="7620" h="11892">
                      <a:moveTo>
                        <a:pt x="0" y="463"/>
                      </a:moveTo>
                      <a:cubicBezTo>
                        <a:pt x="953" y="4273"/>
                        <a:pt x="1905" y="8083"/>
                        <a:pt x="2858" y="11893"/>
                      </a:cubicBezTo>
                      <a:lnTo>
                        <a:pt x="7620" y="6178"/>
                      </a:lnTo>
                      <a:cubicBezTo>
                        <a:pt x="-6667" y="9035"/>
                        <a:pt x="15240" y="-2395"/>
                        <a:pt x="0" y="463"/>
                      </a:cubicBezTo>
                      <a:close/>
                    </a:path>
                  </a:pathLst>
                </a:custGeom>
                <a:grpFill/>
                <a:ln w="9525" cap="flat">
                  <a:noFill/>
                  <a:prstDash val="solid"/>
                  <a:miter/>
                </a:ln>
              </p:spPr>
              <p:txBody>
                <a:bodyPr rtlCol="0" anchor="ctr"/>
                <a:lstStyle/>
                <a:p>
                  <a:endParaRPr lang="zh-CN" altLang="en-US"/>
                </a:p>
              </p:txBody>
            </p:sp>
            <p:sp>
              <p:nvSpPr>
                <p:cNvPr id="196" name="任意多边形: 形状 195">
                  <a:extLst>
                    <a:ext uri="{FF2B5EF4-FFF2-40B4-BE49-F238E27FC236}">
                      <a16:creationId xmlns:a16="http://schemas.microsoft.com/office/drawing/2014/main" id="{86A2FD04-4B56-787B-4272-C58453ECA05E}"/>
                    </a:ext>
                  </a:extLst>
                </p:cNvPr>
                <p:cNvSpPr/>
                <p:nvPr/>
              </p:nvSpPr>
              <p:spPr>
                <a:xfrm>
                  <a:off x="5726528" y="3958590"/>
                  <a:ext cx="14222" cy="6667"/>
                </a:xfrm>
                <a:custGeom>
                  <a:avLst/>
                  <a:gdLst>
                    <a:gd name="connsiteX0" fmla="*/ 12284 w 14222"/>
                    <a:gd name="connsiteY0" fmla="*/ 1905 h 6667"/>
                    <a:gd name="connsiteX1" fmla="*/ 854 w 14222"/>
                    <a:gd name="connsiteY1" fmla="*/ 0 h 6667"/>
                    <a:gd name="connsiteX2" fmla="*/ 8474 w 14222"/>
                    <a:gd name="connsiteY2" fmla="*/ 6667 h 6667"/>
                    <a:gd name="connsiteX3" fmla="*/ 12284 w 14222"/>
                    <a:gd name="connsiteY3" fmla="*/ 1905 h 6667"/>
                  </a:gdLst>
                  <a:ahLst/>
                  <a:cxnLst>
                    <a:cxn ang="0">
                      <a:pos x="connsiteX0" y="connsiteY0"/>
                    </a:cxn>
                    <a:cxn ang="0">
                      <a:pos x="connsiteX1" y="connsiteY1"/>
                    </a:cxn>
                    <a:cxn ang="0">
                      <a:pos x="connsiteX2" y="connsiteY2"/>
                    </a:cxn>
                    <a:cxn ang="0">
                      <a:pos x="connsiteX3" y="connsiteY3"/>
                    </a:cxn>
                  </a:cxnLst>
                  <a:rect l="l" t="t" r="r" b="b"/>
                  <a:pathLst>
                    <a:path w="14222" h="6667">
                      <a:moveTo>
                        <a:pt x="12284" y="1905"/>
                      </a:moveTo>
                      <a:cubicBezTo>
                        <a:pt x="8474" y="0"/>
                        <a:pt x="5617" y="0"/>
                        <a:pt x="854" y="0"/>
                      </a:cubicBezTo>
                      <a:cubicBezTo>
                        <a:pt x="-2003" y="952"/>
                        <a:pt x="2759" y="5715"/>
                        <a:pt x="8474" y="6667"/>
                      </a:cubicBezTo>
                      <a:cubicBezTo>
                        <a:pt x="-7718" y="-1905"/>
                        <a:pt x="21809" y="7620"/>
                        <a:pt x="12284" y="1905"/>
                      </a:cubicBezTo>
                      <a:close/>
                    </a:path>
                  </a:pathLst>
                </a:custGeom>
                <a:grpFill/>
                <a:ln w="9525" cap="flat">
                  <a:noFill/>
                  <a:prstDash val="solid"/>
                  <a:miter/>
                </a:ln>
              </p:spPr>
              <p:txBody>
                <a:bodyPr rtlCol="0" anchor="ctr"/>
                <a:lstStyle/>
                <a:p>
                  <a:endParaRPr lang="zh-CN" altLang="en-US"/>
                </a:p>
              </p:txBody>
            </p:sp>
            <p:sp>
              <p:nvSpPr>
                <p:cNvPr id="197" name="任意多边形: 形状 196">
                  <a:extLst>
                    <a:ext uri="{FF2B5EF4-FFF2-40B4-BE49-F238E27FC236}">
                      <a16:creationId xmlns:a16="http://schemas.microsoft.com/office/drawing/2014/main" id="{604C3D5F-91A1-12B3-5737-E8EECF989847}"/>
                    </a:ext>
                  </a:extLst>
                </p:cNvPr>
                <p:cNvSpPr/>
                <p:nvPr/>
              </p:nvSpPr>
              <p:spPr>
                <a:xfrm>
                  <a:off x="5715554" y="3981450"/>
                  <a:ext cx="18862" cy="20954"/>
                </a:xfrm>
                <a:custGeom>
                  <a:avLst/>
                  <a:gdLst>
                    <a:gd name="connsiteX0" fmla="*/ 3255 w 18862"/>
                    <a:gd name="connsiteY0" fmla="*/ 4763 h 20954"/>
                    <a:gd name="connsiteX1" fmla="*/ 398 w 18862"/>
                    <a:gd name="connsiteY1" fmla="*/ 0 h 20954"/>
                    <a:gd name="connsiteX2" fmla="*/ 14686 w 18862"/>
                    <a:gd name="connsiteY2" fmla="*/ 20955 h 20954"/>
                    <a:gd name="connsiteX3" fmla="*/ 16591 w 18862"/>
                    <a:gd name="connsiteY3" fmla="*/ 13335 h 20954"/>
                    <a:gd name="connsiteX4" fmla="*/ 3255 w 18862"/>
                    <a:gd name="connsiteY4" fmla="*/ 4763 h 209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862" h="20954">
                      <a:moveTo>
                        <a:pt x="3255" y="4763"/>
                      </a:moveTo>
                      <a:cubicBezTo>
                        <a:pt x="4208" y="2858"/>
                        <a:pt x="5161" y="0"/>
                        <a:pt x="398" y="0"/>
                      </a:cubicBezTo>
                      <a:cubicBezTo>
                        <a:pt x="-2459" y="4763"/>
                        <a:pt x="10875" y="12383"/>
                        <a:pt x="14686" y="20955"/>
                      </a:cubicBezTo>
                      <a:cubicBezTo>
                        <a:pt x="20400" y="20955"/>
                        <a:pt x="19448" y="17145"/>
                        <a:pt x="16591" y="13335"/>
                      </a:cubicBezTo>
                      <a:cubicBezTo>
                        <a:pt x="13733" y="8572"/>
                        <a:pt x="8018" y="4763"/>
                        <a:pt x="3255" y="4763"/>
                      </a:cubicBezTo>
                      <a:close/>
                    </a:path>
                  </a:pathLst>
                </a:custGeom>
                <a:grpFill/>
                <a:ln w="9525" cap="flat">
                  <a:noFill/>
                  <a:prstDash val="solid"/>
                  <a:miter/>
                </a:ln>
              </p:spPr>
              <p:txBody>
                <a:bodyPr rtlCol="0" anchor="ctr"/>
                <a:lstStyle/>
                <a:p>
                  <a:endParaRPr lang="zh-CN" altLang="en-US"/>
                </a:p>
              </p:txBody>
            </p:sp>
            <p:sp>
              <p:nvSpPr>
                <p:cNvPr id="198" name="任意多边形: 形状 197">
                  <a:extLst>
                    <a:ext uri="{FF2B5EF4-FFF2-40B4-BE49-F238E27FC236}">
                      <a16:creationId xmlns:a16="http://schemas.microsoft.com/office/drawing/2014/main" id="{56B71E97-CF0F-9DE4-78EA-58CB2D54F161}"/>
                    </a:ext>
                  </a:extLst>
                </p:cNvPr>
                <p:cNvSpPr/>
                <p:nvPr/>
              </p:nvSpPr>
              <p:spPr>
                <a:xfrm>
                  <a:off x="5623559" y="3941445"/>
                  <a:ext cx="7928" cy="5267"/>
                </a:xfrm>
                <a:custGeom>
                  <a:avLst/>
                  <a:gdLst>
                    <a:gd name="connsiteX0" fmla="*/ 0 w 7928"/>
                    <a:gd name="connsiteY0" fmla="*/ 0 h 5267"/>
                    <a:gd name="connsiteX1" fmla="*/ 6668 w 7928"/>
                    <a:gd name="connsiteY1" fmla="*/ 1905 h 5267"/>
                    <a:gd name="connsiteX2" fmla="*/ 0 w 7928"/>
                    <a:gd name="connsiteY2" fmla="*/ 0 h 5267"/>
                  </a:gdLst>
                  <a:ahLst/>
                  <a:cxnLst>
                    <a:cxn ang="0">
                      <a:pos x="connsiteX0" y="connsiteY0"/>
                    </a:cxn>
                    <a:cxn ang="0">
                      <a:pos x="connsiteX1" y="connsiteY1"/>
                    </a:cxn>
                    <a:cxn ang="0">
                      <a:pos x="connsiteX2" y="connsiteY2"/>
                    </a:cxn>
                  </a:cxnLst>
                  <a:rect l="l" t="t" r="r" b="b"/>
                  <a:pathLst>
                    <a:path w="7928" h="5267">
                      <a:moveTo>
                        <a:pt x="0" y="0"/>
                      </a:moveTo>
                      <a:cubicBezTo>
                        <a:pt x="7620" y="8572"/>
                        <a:pt x="9525" y="4763"/>
                        <a:pt x="6668" y="1905"/>
                      </a:cubicBezTo>
                      <a:cubicBezTo>
                        <a:pt x="7620" y="3810"/>
                        <a:pt x="3810" y="1905"/>
                        <a:pt x="0" y="0"/>
                      </a:cubicBezTo>
                      <a:close/>
                    </a:path>
                  </a:pathLst>
                </a:custGeom>
                <a:grpFill/>
                <a:ln w="9525" cap="flat">
                  <a:noFill/>
                  <a:prstDash val="solid"/>
                  <a:miter/>
                </a:ln>
              </p:spPr>
              <p:txBody>
                <a:bodyPr rtlCol="0" anchor="ctr"/>
                <a:lstStyle/>
                <a:p>
                  <a:endParaRPr lang="zh-CN" altLang="en-US"/>
                </a:p>
              </p:txBody>
            </p:sp>
            <p:sp>
              <p:nvSpPr>
                <p:cNvPr id="199" name="任意多边形: 形状 198">
                  <a:extLst>
                    <a:ext uri="{FF2B5EF4-FFF2-40B4-BE49-F238E27FC236}">
                      <a16:creationId xmlns:a16="http://schemas.microsoft.com/office/drawing/2014/main" id="{0B611226-5F49-4B12-558C-975A30AF0565}"/>
                    </a:ext>
                  </a:extLst>
                </p:cNvPr>
                <p:cNvSpPr/>
                <p:nvPr/>
              </p:nvSpPr>
              <p:spPr>
                <a:xfrm>
                  <a:off x="5677852" y="4000500"/>
                  <a:ext cx="10477" cy="14287"/>
                </a:xfrm>
                <a:custGeom>
                  <a:avLst/>
                  <a:gdLst>
                    <a:gd name="connsiteX0" fmla="*/ 7620 w 10477"/>
                    <a:gd name="connsiteY0" fmla="*/ 13335 h 14287"/>
                    <a:gd name="connsiteX1" fmla="*/ 10477 w 10477"/>
                    <a:gd name="connsiteY1" fmla="*/ 14288 h 14287"/>
                    <a:gd name="connsiteX2" fmla="*/ 0 w 10477"/>
                    <a:gd name="connsiteY2" fmla="*/ 0 h 14287"/>
                  </a:gdLst>
                  <a:ahLst/>
                  <a:cxnLst>
                    <a:cxn ang="0">
                      <a:pos x="connsiteX0" y="connsiteY0"/>
                    </a:cxn>
                    <a:cxn ang="0">
                      <a:pos x="connsiteX1" y="connsiteY1"/>
                    </a:cxn>
                    <a:cxn ang="0">
                      <a:pos x="connsiteX2" y="connsiteY2"/>
                    </a:cxn>
                  </a:cxnLst>
                  <a:rect l="l" t="t" r="r" b="b"/>
                  <a:pathLst>
                    <a:path w="10477" h="14287">
                      <a:moveTo>
                        <a:pt x="7620" y="13335"/>
                      </a:moveTo>
                      <a:lnTo>
                        <a:pt x="10477" y="14288"/>
                      </a:lnTo>
                      <a:lnTo>
                        <a:pt x="0" y="0"/>
                      </a:lnTo>
                      <a:close/>
                    </a:path>
                  </a:pathLst>
                </a:custGeom>
                <a:grpFill/>
                <a:ln w="9525" cap="flat">
                  <a:noFill/>
                  <a:prstDash val="solid"/>
                  <a:miter/>
                </a:ln>
              </p:spPr>
              <p:txBody>
                <a:bodyPr rtlCol="0" anchor="ctr"/>
                <a:lstStyle/>
                <a:p>
                  <a:endParaRPr lang="zh-CN" altLang="en-US"/>
                </a:p>
              </p:txBody>
            </p:sp>
            <p:sp>
              <p:nvSpPr>
                <p:cNvPr id="200" name="任意多边形: 形状 199">
                  <a:extLst>
                    <a:ext uri="{FF2B5EF4-FFF2-40B4-BE49-F238E27FC236}">
                      <a16:creationId xmlns:a16="http://schemas.microsoft.com/office/drawing/2014/main" id="{0077F65D-A3BC-9147-B40C-765AC9983795}"/>
                    </a:ext>
                  </a:extLst>
                </p:cNvPr>
                <p:cNvSpPr/>
                <p:nvPr/>
              </p:nvSpPr>
              <p:spPr>
                <a:xfrm>
                  <a:off x="5660707" y="4039552"/>
                  <a:ext cx="5135" cy="6773"/>
                </a:xfrm>
                <a:custGeom>
                  <a:avLst/>
                  <a:gdLst>
                    <a:gd name="connsiteX0" fmla="*/ 2858 w 5135"/>
                    <a:gd name="connsiteY0" fmla="*/ 0 h 6773"/>
                    <a:gd name="connsiteX1" fmla="*/ 0 w 5135"/>
                    <a:gd name="connsiteY1" fmla="*/ 3810 h 6773"/>
                    <a:gd name="connsiteX2" fmla="*/ 3810 w 5135"/>
                    <a:gd name="connsiteY2" fmla="*/ 6667 h 6773"/>
                    <a:gd name="connsiteX3" fmla="*/ 2858 w 5135"/>
                    <a:gd name="connsiteY3" fmla="*/ 0 h 6773"/>
                  </a:gdLst>
                  <a:ahLst/>
                  <a:cxnLst>
                    <a:cxn ang="0">
                      <a:pos x="connsiteX0" y="connsiteY0"/>
                    </a:cxn>
                    <a:cxn ang="0">
                      <a:pos x="connsiteX1" y="connsiteY1"/>
                    </a:cxn>
                    <a:cxn ang="0">
                      <a:pos x="connsiteX2" y="connsiteY2"/>
                    </a:cxn>
                    <a:cxn ang="0">
                      <a:pos x="connsiteX3" y="connsiteY3"/>
                    </a:cxn>
                  </a:cxnLst>
                  <a:rect l="l" t="t" r="r" b="b"/>
                  <a:pathLst>
                    <a:path w="5135" h="6773">
                      <a:moveTo>
                        <a:pt x="2858" y="0"/>
                      </a:moveTo>
                      <a:lnTo>
                        <a:pt x="0" y="3810"/>
                      </a:lnTo>
                      <a:lnTo>
                        <a:pt x="3810" y="6667"/>
                      </a:lnTo>
                      <a:cubicBezTo>
                        <a:pt x="7620" y="7620"/>
                        <a:pt x="1905" y="1905"/>
                        <a:pt x="2858" y="0"/>
                      </a:cubicBezTo>
                      <a:close/>
                    </a:path>
                  </a:pathLst>
                </a:custGeom>
                <a:grpFill/>
                <a:ln w="9525" cap="flat">
                  <a:noFill/>
                  <a:prstDash val="solid"/>
                  <a:miter/>
                </a:ln>
              </p:spPr>
              <p:txBody>
                <a:bodyPr rtlCol="0" anchor="ctr"/>
                <a:lstStyle/>
                <a:p>
                  <a:endParaRPr lang="zh-CN" altLang="en-US"/>
                </a:p>
              </p:txBody>
            </p:sp>
            <p:sp>
              <p:nvSpPr>
                <p:cNvPr id="201" name="任意多边形: 形状 200">
                  <a:extLst>
                    <a:ext uri="{FF2B5EF4-FFF2-40B4-BE49-F238E27FC236}">
                      <a16:creationId xmlns:a16="http://schemas.microsoft.com/office/drawing/2014/main" id="{75748CFE-82A0-0D0D-9F51-3769D291BCC3}"/>
                    </a:ext>
                  </a:extLst>
                </p:cNvPr>
                <p:cNvSpPr/>
                <p:nvPr/>
              </p:nvSpPr>
              <p:spPr>
                <a:xfrm>
                  <a:off x="5653087" y="4042409"/>
                  <a:ext cx="2857" cy="8572"/>
                </a:xfrm>
                <a:custGeom>
                  <a:avLst/>
                  <a:gdLst>
                    <a:gd name="connsiteX0" fmla="*/ 0 w 2857"/>
                    <a:gd name="connsiteY0" fmla="*/ 7620 h 8572"/>
                    <a:gd name="connsiteX1" fmla="*/ 2858 w 2857"/>
                    <a:gd name="connsiteY1" fmla="*/ 8573 h 8572"/>
                    <a:gd name="connsiteX2" fmla="*/ 1905 w 2857"/>
                    <a:gd name="connsiteY2" fmla="*/ 0 h 8572"/>
                    <a:gd name="connsiteX3" fmla="*/ 0 w 2857"/>
                    <a:gd name="connsiteY3" fmla="*/ 7620 h 8572"/>
                  </a:gdLst>
                  <a:ahLst/>
                  <a:cxnLst>
                    <a:cxn ang="0">
                      <a:pos x="connsiteX0" y="connsiteY0"/>
                    </a:cxn>
                    <a:cxn ang="0">
                      <a:pos x="connsiteX1" y="connsiteY1"/>
                    </a:cxn>
                    <a:cxn ang="0">
                      <a:pos x="connsiteX2" y="connsiteY2"/>
                    </a:cxn>
                    <a:cxn ang="0">
                      <a:pos x="connsiteX3" y="connsiteY3"/>
                    </a:cxn>
                  </a:cxnLst>
                  <a:rect l="l" t="t" r="r" b="b"/>
                  <a:pathLst>
                    <a:path w="2857" h="8572">
                      <a:moveTo>
                        <a:pt x="0" y="7620"/>
                      </a:moveTo>
                      <a:cubicBezTo>
                        <a:pt x="0" y="6668"/>
                        <a:pt x="953" y="7620"/>
                        <a:pt x="2858" y="8573"/>
                      </a:cubicBezTo>
                      <a:lnTo>
                        <a:pt x="1905" y="0"/>
                      </a:lnTo>
                      <a:lnTo>
                        <a:pt x="0" y="7620"/>
                      </a:lnTo>
                      <a:close/>
                    </a:path>
                  </a:pathLst>
                </a:custGeom>
                <a:grpFill/>
                <a:ln w="9525" cap="flat">
                  <a:noFill/>
                  <a:prstDash val="solid"/>
                  <a:miter/>
                </a:ln>
              </p:spPr>
              <p:txBody>
                <a:bodyPr rtlCol="0" anchor="ctr"/>
                <a:lstStyle/>
                <a:p>
                  <a:endParaRPr lang="zh-CN" altLang="en-US"/>
                </a:p>
              </p:txBody>
            </p:sp>
            <p:sp>
              <p:nvSpPr>
                <p:cNvPr id="202" name="任意多边形: 形状 201">
                  <a:extLst>
                    <a:ext uri="{FF2B5EF4-FFF2-40B4-BE49-F238E27FC236}">
                      <a16:creationId xmlns:a16="http://schemas.microsoft.com/office/drawing/2014/main" id="{F9F677B0-F1F4-F953-E64C-136FA01121A8}"/>
                    </a:ext>
                  </a:extLst>
                </p:cNvPr>
                <p:cNvSpPr/>
                <p:nvPr/>
              </p:nvSpPr>
              <p:spPr>
                <a:xfrm>
                  <a:off x="5552122" y="4020502"/>
                  <a:ext cx="5000" cy="11429"/>
                </a:xfrm>
                <a:custGeom>
                  <a:avLst/>
                  <a:gdLst>
                    <a:gd name="connsiteX0" fmla="*/ 3810 w 5000"/>
                    <a:gd name="connsiteY0" fmla="*/ 6667 h 11429"/>
                    <a:gd name="connsiteX1" fmla="*/ 0 w 5000"/>
                    <a:gd name="connsiteY1" fmla="*/ 952 h 11429"/>
                    <a:gd name="connsiteX2" fmla="*/ 1905 w 5000"/>
                    <a:gd name="connsiteY2" fmla="*/ 952 h 11429"/>
                    <a:gd name="connsiteX3" fmla="*/ 1905 w 5000"/>
                    <a:gd name="connsiteY3" fmla="*/ 0 h 11429"/>
                    <a:gd name="connsiteX4" fmla="*/ 4763 w 5000"/>
                    <a:gd name="connsiteY4" fmla="*/ 8572 h 11429"/>
                    <a:gd name="connsiteX5" fmla="*/ 4763 w 5000"/>
                    <a:gd name="connsiteY5" fmla="*/ 11430 h 11429"/>
                    <a:gd name="connsiteX6" fmla="*/ 3810 w 5000"/>
                    <a:gd name="connsiteY6" fmla="*/ 6667 h 114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000" h="11429">
                      <a:moveTo>
                        <a:pt x="3810" y="6667"/>
                      </a:moveTo>
                      <a:cubicBezTo>
                        <a:pt x="1905" y="952"/>
                        <a:pt x="953" y="952"/>
                        <a:pt x="0" y="952"/>
                      </a:cubicBezTo>
                      <a:cubicBezTo>
                        <a:pt x="953" y="952"/>
                        <a:pt x="953" y="952"/>
                        <a:pt x="1905" y="952"/>
                      </a:cubicBezTo>
                      <a:cubicBezTo>
                        <a:pt x="2858" y="952"/>
                        <a:pt x="1905" y="952"/>
                        <a:pt x="1905" y="0"/>
                      </a:cubicBezTo>
                      <a:cubicBezTo>
                        <a:pt x="1905" y="1905"/>
                        <a:pt x="4763" y="5715"/>
                        <a:pt x="4763" y="8572"/>
                      </a:cubicBezTo>
                      <a:cubicBezTo>
                        <a:pt x="4763" y="9525"/>
                        <a:pt x="4763" y="10477"/>
                        <a:pt x="4763" y="11430"/>
                      </a:cubicBezTo>
                      <a:cubicBezTo>
                        <a:pt x="4763" y="10477"/>
                        <a:pt x="5715" y="8572"/>
                        <a:pt x="3810" y="6667"/>
                      </a:cubicBezTo>
                      <a:close/>
                    </a:path>
                  </a:pathLst>
                </a:custGeom>
                <a:grpFill/>
                <a:ln w="9525" cap="flat">
                  <a:noFill/>
                  <a:prstDash val="solid"/>
                  <a:miter/>
                </a:ln>
              </p:spPr>
              <p:txBody>
                <a:bodyPr rtlCol="0" anchor="ctr"/>
                <a:lstStyle/>
                <a:p>
                  <a:endParaRPr lang="zh-CN" altLang="en-US"/>
                </a:p>
              </p:txBody>
            </p:sp>
          </p:grpSp>
        </p:grpSp>
        <p:sp>
          <p:nvSpPr>
            <p:cNvPr id="135" name="任意多边形: 形状 134">
              <a:extLst>
                <a:ext uri="{FF2B5EF4-FFF2-40B4-BE49-F238E27FC236}">
                  <a16:creationId xmlns:a16="http://schemas.microsoft.com/office/drawing/2014/main" id="{A27CF323-0835-F9DC-171F-8F4BF452BC55}"/>
                </a:ext>
              </a:extLst>
            </p:cNvPr>
            <p:cNvSpPr/>
            <p:nvPr/>
          </p:nvSpPr>
          <p:spPr>
            <a:xfrm>
              <a:off x="6708775" y="4397375"/>
              <a:ext cx="265113" cy="88900"/>
            </a:xfrm>
            <a:custGeom>
              <a:avLst/>
              <a:gdLst>
                <a:gd name="connsiteX0" fmla="*/ 0 w 265113"/>
                <a:gd name="connsiteY0" fmla="*/ 88900 h 88900"/>
                <a:gd name="connsiteX1" fmla="*/ 73025 w 265113"/>
                <a:gd name="connsiteY1" fmla="*/ 36513 h 88900"/>
                <a:gd name="connsiteX2" fmla="*/ 144463 w 265113"/>
                <a:gd name="connsiteY2" fmla="*/ 52388 h 88900"/>
                <a:gd name="connsiteX3" fmla="*/ 182563 w 265113"/>
                <a:gd name="connsiteY3" fmla="*/ 60325 h 88900"/>
                <a:gd name="connsiteX4" fmla="*/ 265113 w 265113"/>
                <a:gd name="connsiteY4" fmla="*/ 0 h 889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5113" h="88900">
                  <a:moveTo>
                    <a:pt x="0" y="88900"/>
                  </a:moveTo>
                  <a:cubicBezTo>
                    <a:pt x="24474" y="65749"/>
                    <a:pt x="48948" y="42598"/>
                    <a:pt x="73025" y="36513"/>
                  </a:cubicBezTo>
                  <a:cubicBezTo>
                    <a:pt x="97102" y="30428"/>
                    <a:pt x="126207" y="48419"/>
                    <a:pt x="144463" y="52388"/>
                  </a:cubicBezTo>
                  <a:cubicBezTo>
                    <a:pt x="162719" y="56357"/>
                    <a:pt x="162455" y="69056"/>
                    <a:pt x="182563" y="60325"/>
                  </a:cubicBezTo>
                  <a:cubicBezTo>
                    <a:pt x="202671" y="51594"/>
                    <a:pt x="233892" y="25797"/>
                    <a:pt x="265113" y="0"/>
                  </a:cubicBezTo>
                </a:path>
              </a:pathLst>
            </a:custGeom>
            <a:noFill/>
            <a:ln cap="rnd">
              <a:solidFill>
                <a:srgbClr val="FFC176"/>
              </a:solid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6" name="任意多边形: 形状 135">
              <a:extLst>
                <a:ext uri="{FF2B5EF4-FFF2-40B4-BE49-F238E27FC236}">
                  <a16:creationId xmlns:a16="http://schemas.microsoft.com/office/drawing/2014/main" id="{E427E31E-1BF4-051E-72E9-2123C1D0DAEB}"/>
                </a:ext>
              </a:extLst>
            </p:cNvPr>
            <p:cNvSpPr/>
            <p:nvPr/>
          </p:nvSpPr>
          <p:spPr>
            <a:xfrm>
              <a:off x="5243513" y="4594112"/>
              <a:ext cx="147637" cy="95363"/>
            </a:xfrm>
            <a:custGeom>
              <a:avLst/>
              <a:gdLst>
                <a:gd name="connsiteX0" fmla="*/ 0 w 147637"/>
                <a:gd name="connsiteY0" fmla="*/ 95363 h 95363"/>
                <a:gd name="connsiteX1" fmla="*/ 49212 w 147637"/>
                <a:gd name="connsiteY1" fmla="*/ 58851 h 95363"/>
                <a:gd name="connsiteX2" fmla="*/ 84137 w 147637"/>
                <a:gd name="connsiteY2" fmla="*/ 3288 h 95363"/>
                <a:gd name="connsiteX3" fmla="*/ 147637 w 147637"/>
                <a:gd name="connsiteY3" fmla="*/ 11226 h 95363"/>
              </a:gdLst>
              <a:ahLst/>
              <a:cxnLst>
                <a:cxn ang="0">
                  <a:pos x="connsiteX0" y="connsiteY0"/>
                </a:cxn>
                <a:cxn ang="0">
                  <a:pos x="connsiteX1" y="connsiteY1"/>
                </a:cxn>
                <a:cxn ang="0">
                  <a:pos x="connsiteX2" y="connsiteY2"/>
                </a:cxn>
                <a:cxn ang="0">
                  <a:pos x="connsiteX3" y="connsiteY3"/>
                </a:cxn>
              </a:cxnLst>
              <a:rect l="l" t="t" r="r" b="b"/>
              <a:pathLst>
                <a:path w="147637" h="95363">
                  <a:moveTo>
                    <a:pt x="0" y="95363"/>
                  </a:moveTo>
                  <a:cubicBezTo>
                    <a:pt x="17594" y="84780"/>
                    <a:pt x="35189" y="74197"/>
                    <a:pt x="49212" y="58851"/>
                  </a:cubicBezTo>
                  <a:cubicBezTo>
                    <a:pt x="63235" y="43505"/>
                    <a:pt x="67733" y="11225"/>
                    <a:pt x="84137" y="3288"/>
                  </a:cubicBezTo>
                  <a:cubicBezTo>
                    <a:pt x="100541" y="-4650"/>
                    <a:pt x="124089" y="3288"/>
                    <a:pt x="147637" y="11226"/>
                  </a:cubicBezTo>
                </a:path>
              </a:pathLst>
            </a:custGeom>
            <a:noFill/>
            <a:ln cap="rnd">
              <a:solidFill>
                <a:srgbClr val="FFC176"/>
              </a:solid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7" name="任意多边形: 形状 136">
              <a:extLst>
                <a:ext uri="{FF2B5EF4-FFF2-40B4-BE49-F238E27FC236}">
                  <a16:creationId xmlns:a16="http://schemas.microsoft.com/office/drawing/2014/main" id="{4A167CA0-00A3-03FB-951F-4D8E3E2E0069}"/>
                </a:ext>
              </a:extLst>
            </p:cNvPr>
            <p:cNvSpPr/>
            <p:nvPr/>
          </p:nvSpPr>
          <p:spPr>
            <a:xfrm>
              <a:off x="5491163" y="4678363"/>
              <a:ext cx="52387" cy="25400"/>
            </a:xfrm>
            <a:custGeom>
              <a:avLst/>
              <a:gdLst>
                <a:gd name="connsiteX0" fmla="*/ 0 w 52387"/>
                <a:gd name="connsiteY0" fmla="*/ 25400 h 25400"/>
                <a:gd name="connsiteX1" fmla="*/ 52387 w 52387"/>
                <a:gd name="connsiteY1" fmla="*/ 0 h 25400"/>
              </a:gdLst>
              <a:ahLst/>
              <a:cxnLst>
                <a:cxn ang="0">
                  <a:pos x="connsiteX0" y="connsiteY0"/>
                </a:cxn>
                <a:cxn ang="0">
                  <a:pos x="connsiteX1" y="connsiteY1"/>
                </a:cxn>
              </a:cxnLst>
              <a:rect l="l" t="t" r="r" b="b"/>
              <a:pathLst>
                <a:path w="52387" h="25400">
                  <a:moveTo>
                    <a:pt x="0" y="25400"/>
                  </a:moveTo>
                  <a:lnTo>
                    <a:pt x="52387" y="0"/>
                  </a:lnTo>
                </a:path>
              </a:pathLst>
            </a:custGeom>
            <a:noFill/>
            <a:ln cap="rnd">
              <a:solidFill>
                <a:srgbClr val="FFC176"/>
              </a:solid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8" name="任意多边形: 形状 137">
              <a:extLst>
                <a:ext uri="{FF2B5EF4-FFF2-40B4-BE49-F238E27FC236}">
                  <a16:creationId xmlns:a16="http://schemas.microsoft.com/office/drawing/2014/main" id="{2B36E56E-BCCD-0FBF-A806-131DCB77B947}"/>
                </a:ext>
              </a:extLst>
            </p:cNvPr>
            <p:cNvSpPr/>
            <p:nvPr/>
          </p:nvSpPr>
          <p:spPr>
            <a:xfrm>
              <a:off x="6627813" y="4683125"/>
              <a:ext cx="66675" cy="36513"/>
            </a:xfrm>
            <a:custGeom>
              <a:avLst/>
              <a:gdLst>
                <a:gd name="connsiteX0" fmla="*/ 0 w 66675"/>
                <a:gd name="connsiteY0" fmla="*/ 0 h 36513"/>
                <a:gd name="connsiteX1" fmla="*/ 66675 w 66675"/>
                <a:gd name="connsiteY1" fmla="*/ 36513 h 36513"/>
              </a:gdLst>
              <a:ahLst/>
              <a:cxnLst>
                <a:cxn ang="0">
                  <a:pos x="connsiteX0" y="connsiteY0"/>
                </a:cxn>
                <a:cxn ang="0">
                  <a:pos x="connsiteX1" y="connsiteY1"/>
                </a:cxn>
              </a:cxnLst>
              <a:rect l="l" t="t" r="r" b="b"/>
              <a:pathLst>
                <a:path w="66675" h="36513">
                  <a:moveTo>
                    <a:pt x="0" y="0"/>
                  </a:moveTo>
                  <a:lnTo>
                    <a:pt x="66675" y="36513"/>
                  </a:lnTo>
                </a:path>
              </a:pathLst>
            </a:custGeom>
            <a:noFill/>
            <a:ln cap="rnd">
              <a:solidFill>
                <a:srgbClr val="FFC176"/>
              </a:solid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9" name="星形: 四角 138">
              <a:extLst>
                <a:ext uri="{FF2B5EF4-FFF2-40B4-BE49-F238E27FC236}">
                  <a16:creationId xmlns:a16="http://schemas.microsoft.com/office/drawing/2014/main" id="{4C5A8E0E-A3CA-AFE2-8410-8D4EC7B8D486}"/>
                </a:ext>
              </a:extLst>
            </p:cNvPr>
            <p:cNvSpPr/>
            <p:nvPr/>
          </p:nvSpPr>
          <p:spPr>
            <a:xfrm rot="20334503">
              <a:off x="5363325" y="4348000"/>
              <a:ext cx="145060" cy="145060"/>
            </a:xfrm>
            <a:prstGeom prst="star4">
              <a:avLst>
                <a:gd name="adj" fmla="val 20833"/>
              </a:avLst>
            </a:prstGeom>
            <a:noFill/>
            <a:ln cap="rnd">
              <a:solidFill>
                <a:srgbClr val="FFC176"/>
              </a:solid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0" name="任意多边形: 形状 139">
              <a:extLst>
                <a:ext uri="{FF2B5EF4-FFF2-40B4-BE49-F238E27FC236}">
                  <a16:creationId xmlns:a16="http://schemas.microsoft.com/office/drawing/2014/main" id="{B078322A-F8F5-C21B-409F-2CC0E8AE08D1}"/>
                </a:ext>
              </a:extLst>
            </p:cNvPr>
            <p:cNvSpPr/>
            <p:nvPr/>
          </p:nvSpPr>
          <p:spPr>
            <a:xfrm>
              <a:off x="6838950" y="4592638"/>
              <a:ext cx="111125" cy="141287"/>
            </a:xfrm>
            <a:custGeom>
              <a:avLst/>
              <a:gdLst>
                <a:gd name="connsiteX0" fmla="*/ 46038 w 111125"/>
                <a:gd name="connsiteY0" fmla="*/ 0 h 141287"/>
                <a:gd name="connsiteX1" fmla="*/ 9525 w 111125"/>
                <a:gd name="connsiteY1" fmla="*/ 60325 h 141287"/>
                <a:gd name="connsiteX2" fmla="*/ 34925 w 111125"/>
                <a:gd name="connsiteY2" fmla="*/ 87312 h 141287"/>
                <a:gd name="connsiteX3" fmla="*/ 0 w 111125"/>
                <a:gd name="connsiteY3" fmla="*/ 141287 h 141287"/>
                <a:gd name="connsiteX4" fmla="*/ 66675 w 111125"/>
                <a:gd name="connsiteY4" fmla="*/ 123825 h 141287"/>
                <a:gd name="connsiteX5" fmla="*/ 65088 w 111125"/>
                <a:gd name="connsiteY5" fmla="*/ 95250 h 141287"/>
                <a:gd name="connsiteX6" fmla="*/ 111125 w 111125"/>
                <a:gd name="connsiteY6" fmla="*/ 53975 h 141287"/>
                <a:gd name="connsiteX7" fmla="*/ 46038 w 111125"/>
                <a:gd name="connsiteY7" fmla="*/ 0 h 1412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1125" h="141287">
                  <a:moveTo>
                    <a:pt x="46038" y="0"/>
                  </a:moveTo>
                  <a:cubicBezTo>
                    <a:pt x="28310" y="22489"/>
                    <a:pt x="10583" y="44979"/>
                    <a:pt x="9525" y="60325"/>
                  </a:cubicBezTo>
                  <a:lnTo>
                    <a:pt x="34925" y="87312"/>
                  </a:lnTo>
                  <a:lnTo>
                    <a:pt x="0" y="141287"/>
                  </a:lnTo>
                  <a:cubicBezTo>
                    <a:pt x="22225" y="135466"/>
                    <a:pt x="55563" y="131233"/>
                    <a:pt x="66675" y="123825"/>
                  </a:cubicBezTo>
                  <a:lnTo>
                    <a:pt x="65088" y="95250"/>
                  </a:lnTo>
                  <a:lnTo>
                    <a:pt x="111125" y="53975"/>
                  </a:lnTo>
                  <a:lnTo>
                    <a:pt x="46038" y="0"/>
                  </a:lnTo>
                  <a:close/>
                </a:path>
              </a:pathLst>
            </a:custGeom>
            <a:noFill/>
            <a:ln cap="rnd">
              <a:solidFill>
                <a:srgbClr val="FFC176"/>
              </a:solid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1" name="文本框 140">
              <a:extLst>
                <a:ext uri="{FF2B5EF4-FFF2-40B4-BE49-F238E27FC236}">
                  <a16:creationId xmlns:a16="http://schemas.microsoft.com/office/drawing/2014/main" id="{16BF2B02-A773-5B4B-C851-48199025B291}"/>
                </a:ext>
              </a:extLst>
            </p:cNvPr>
            <p:cNvSpPr txBox="1"/>
            <p:nvPr/>
          </p:nvSpPr>
          <p:spPr>
            <a:xfrm>
              <a:off x="5486105" y="4322111"/>
              <a:ext cx="1260430" cy="461665"/>
            </a:xfrm>
            <a:prstGeom prst="rect">
              <a:avLst/>
            </a:prstGeom>
            <a:noFill/>
          </p:spPr>
          <p:txBody>
            <a:bodyPr wrap="square" rtlCol="0">
              <a:spAutoFit/>
            </a:bodyPr>
            <a:lstStyle/>
            <a:p>
              <a:pPr algn="ctr"/>
              <a:r>
                <a:rPr lang="en-US" altLang="zh-CN" sz="1200">
                  <a:solidFill>
                    <a:srgbClr val="64635F"/>
                  </a:solidFill>
                  <a:latin typeface="Jumble" panose="02000503000000020004" pitchFamily="2" charset="0"/>
                </a:rPr>
                <a:t>Power Your Point</a:t>
              </a:r>
              <a:endParaRPr lang="zh-CN" altLang="en-US" sz="1200">
                <a:solidFill>
                  <a:srgbClr val="64635F"/>
                </a:solidFill>
                <a:latin typeface="Jumble" panose="02000503000000020004" pitchFamily="2" charset="0"/>
              </a:endParaRPr>
            </a:p>
          </p:txBody>
        </p:sp>
      </p:grpSp>
      <p:grpSp>
        <p:nvGrpSpPr>
          <p:cNvPr id="497" name="组合 496">
            <a:extLst>
              <a:ext uri="{FF2B5EF4-FFF2-40B4-BE49-F238E27FC236}">
                <a16:creationId xmlns:a16="http://schemas.microsoft.com/office/drawing/2014/main" id="{E1CF26AD-B893-93A3-6989-40725C6E5CC5}"/>
              </a:ext>
            </a:extLst>
          </p:cNvPr>
          <p:cNvGrpSpPr/>
          <p:nvPr/>
        </p:nvGrpSpPr>
        <p:grpSpPr>
          <a:xfrm rot="904297">
            <a:off x="1991840" y="5681156"/>
            <a:ext cx="1640840" cy="1711108"/>
            <a:chOff x="413256" y="4896741"/>
            <a:chExt cx="1640840" cy="1711108"/>
          </a:xfrm>
        </p:grpSpPr>
        <p:grpSp>
          <p:nvGrpSpPr>
            <p:cNvPr id="498" name="组合 497">
              <a:extLst>
                <a:ext uri="{FF2B5EF4-FFF2-40B4-BE49-F238E27FC236}">
                  <a16:creationId xmlns:a16="http://schemas.microsoft.com/office/drawing/2014/main" id="{FBB79054-76F8-6D6B-CEDB-A3AEDE342CC7}"/>
                </a:ext>
              </a:extLst>
            </p:cNvPr>
            <p:cNvGrpSpPr/>
            <p:nvPr/>
          </p:nvGrpSpPr>
          <p:grpSpPr>
            <a:xfrm>
              <a:off x="413256" y="4896741"/>
              <a:ext cx="1640840" cy="1711108"/>
              <a:chOff x="5278120" y="2385490"/>
              <a:chExt cx="1640840" cy="2190584"/>
            </a:xfrm>
          </p:grpSpPr>
          <p:sp>
            <p:nvSpPr>
              <p:cNvPr id="744" name="矩形: 圆角 743">
                <a:extLst>
                  <a:ext uri="{FF2B5EF4-FFF2-40B4-BE49-F238E27FC236}">
                    <a16:creationId xmlns:a16="http://schemas.microsoft.com/office/drawing/2014/main" id="{C9A5D4B8-3173-A221-2B97-4FB9FEE54547}"/>
                  </a:ext>
                </a:extLst>
              </p:cNvPr>
              <p:cNvSpPr/>
              <p:nvPr/>
            </p:nvSpPr>
            <p:spPr>
              <a:xfrm>
                <a:off x="5278120" y="2385490"/>
                <a:ext cx="1640840" cy="2190584"/>
              </a:xfrm>
              <a:prstGeom prst="roundRect">
                <a:avLst>
                  <a:gd name="adj" fmla="val 6821"/>
                </a:avLst>
              </a:prstGeom>
              <a:solidFill>
                <a:srgbClr val="FCFCFA"/>
              </a:solidFill>
              <a:ln>
                <a:noFill/>
              </a:ln>
              <a:effectLst>
                <a:outerShdw blurRad="254000" dist="38100" dir="2700000" algn="tl" rotWithShape="0">
                  <a:prstClr val="black">
                    <a:alpha val="1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5" name="矩形: 圆角 744">
                <a:extLst>
                  <a:ext uri="{FF2B5EF4-FFF2-40B4-BE49-F238E27FC236}">
                    <a16:creationId xmlns:a16="http://schemas.microsoft.com/office/drawing/2014/main" id="{76F91709-CEBA-DBAE-AA9E-ADB3E8ADE9D0}"/>
                  </a:ext>
                </a:extLst>
              </p:cNvPr>
              <p:cNvSpPr/>
              <p:nvPr/>
            </p:nvSpPr>
            <p:spPr>
              <a:xfrm>
                <a:off x="5344160" y="2458720"/>
                <a:ext cx="1508760" cy="1648246"/>
              </a:xfrm>
              <a:prstGeom prst="roundRect">
                <a:avLst>
                  <a:gd name="adj" fmla="val 6821"/>
                </a:avLst>
              </a:prstGeom>
              <a:solidFill>
                <a:srgbClr val="FFE9B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99" name="任意多边形: 形状 498">
              <a:extLst>
                <a:ext uri="{FF2B5EF4-FFF2-40B4-BE49-F238E27FC236}">
                  <a16:creationId xmlns:a16="http://schemas.microsoft.com/office/drawing/2014/main" id="{8F9DA497-5235-C102-91EB-97C441F3A9EF}"/>
                </a:ext>
              </a:extLst>
            </p:cNvPr>
            <p:cNvSpPr/>
            <p:nvPr/>
          </p:nvSpPr>
          <p:spPr>
            <a:xfrm>
              <a:off x="505649" y="6323984"/>
              <a:ext cx="139700" cy="51120"/>
            </a:xfrm>
            <a:custGeom>
              <a:avLst/>
              <a:gdLst>
                <a:gd name="connsiteX0" fmla="*/ 0 w 139700"/>
                <a:gd name="connsiteY0" fmla="*/ 30554 h 51120"/>
                <a:gd name="connsiteX1" fmla="*/ 44450 w 139700"/>
                <a:gd name="connsiteY1" fmla="*/ 391 h 51120"/>
                <a:gd name="connsiteX2" fmla="*/ 84137 w 139700"/>
                <a:gd name="connsiteY2" fmla="*/ 49604 h 51120"/>
                <a:gd name="connsiteX3" fmla="*/ 139700 w 139700"/>
                <a:gd name="connsiteY3" fmla="*/ 33729 h 51120"/>
              </a:gdLst>
              <a:ahLst/>
              <a:cxnLst>
                <a:cxn ang="0">
                  <a:pos x="connsiteX0" y="connsiteY0"/>
                </a:cxn>
                <a:cxn ang="0">
                  <a:pos x="connsiteX1" y="connsiteY1"/>
                </a:cxn>
                <a:cxn ang="0">
                  <a:pos x="connsiteX2" y="connsiteY2"/>
                </a:cxn>
                <a:cxn ang="0">
                  <a:pos x="connsiteX3" y="connsiteY3"/>
                </a:cxn>
              </a:cxnLst>
              <a:rect l="l" t="t" r="r" b="b"/>
              <a:pathLst>
                <a:path w="139700" h="51120">
                  <a:moveTo>
                    <a:pt x="0" y="30554"/>
                  </a:moveTo>
                  <a:cubicBezTo>
                    <a:pt x="15213" y="13885"/>
                    <a:pt x="30427" y="-2784"/>
                    <a:pt x="44450" y="391"/>
                  </a:cubicBezTo>
                  <a:cubicBezTo>
                    <a:pt x="58473" y="3566"/>
                    <a:pt x="68262" y="44048"/>
                    <a:pt x="84137" y="49604"/>
                  </a:cubicBezTo>
                  <a:cubicBezTo>
                    <a:pt x="100012" y="55160"/>
                    <a:pt x="119856" y="44444"/>
                    <a:pt x="139700" y="33729"/>
                  </a:cubicBezTo>
                </a:path>
              </a:pathLst>
            </a:custGeom>
            <a:noFill/>
            <a:ln cap="rnd">
              <a:solidFill>
                <a:srgbClr val="D7B795"/>
              </a:solid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0" name="任意多边形: 形状 499">
              <a:extLst>
                <a:ext uri="{FF2B5EF4-FFF2-40B4-BE49-F238E27FC236}">
                  <a16:creationId xmlns:a16="http://schemas.microsoft.com/office/drawing/2014/main" id="{24AC316E-30EB-837B-A797-1F42E9FE803A}"/>
                </a:ext>
              </a:extLst>
            </p:cNvPr>
            <p:cNvSpPr/>
            <p:nvPr/>
          </p:nvSpPr>
          <p:spPr>
            <a:xfrm>
              <a:off x="618361" y="6437088"/>
              <a:ext cx="100013" cy="28575"/>
            </a:xfrm>
            <a:custGeom>
              <a:avLst/>
              <a:gdLst>
                <a:gd name="connsiteX0" fmla="*/ 0 w 100013"/>
                <a:gd name="connsiteY0" fmla="*/ 28575 h 28575"/>
                <a:gd name="connsiteX1" fmla="*/ 49213 w 100013"/>
                <a:gd name="connsiteY1" fmla="*/ 6350 h 28575"/>
                <a:gd name="connsiteX2" fmla="*/ 71438 w 100013"/>
                <a:gd name="connsiteY2" fmla="*/ 19050 h 28575"/>
                <a:gd name="connsiteX3" fmla="*/ 100013 w 100013"/>
                <a:gd name="connsiteY3" fmla="*/ 0 h 28575"/>
              </a:gdLst>
              <a:ahLst/>
              <a:cxnLst>
                <a:cxn ang="0">
                  <a:pos x="connsiteX0" y="connsiteY0"/>
                </a:cxn>
                <a:cxn ang="0">
                  <a:pos x="connsiteX1" y="connsiteY1"/>
                </a:cxn>
                <a:cxn ang="0">
                  <a:pos x="connsiteX2" y="connsiteY2"/>
                </a:cxn>
                <a:cxn ang="0">
                  <a:pos x="connsiteX3" y="connsiteY3"/>
                </a:cxn>
              </a:cxnLst>
              <a:rect l="l" t="t" r="r" b="b"/>
              <a:pathLst>
                <a:path w="100013" h="28575">
                  <a:moveTo>
                    <a:pt x="0" y="28575"/>
                  </a:moveTo>
                  <a:cubicBezTo>
                    <a:pt x="18653" y="18256"/>
                    <a:pt x="37307" y="7937"/>
                    <a:pt x="49213" y="6350"/>
                  </a:cubicBezTo>
                  <a:cubicBezTo>
                    <a:pt x="61119" y="4763"/>
                    <a:pt x="62971" y="20108"/>
                    <a:pt x="71438" y="19050"/>
                  </a:cubicBezTo>
                  <a:cubicBezTo>
                    <a:pt x="79905" y="17992"/>
                    <a:pt x="89959" y="8996"/>
                    <a:pt x="100013" y="0"/>
                  </a:cubicBezTo>
                </a:path>
              </a:pathLst>
            </a:custGeom>
            <a:noFill/>
            <a:ln cap="rnd">
              <a:solidFill>
                <a:srgbClr val="D7B795"/>
              </a:solid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1" name="任意多边形: 形状 500">
              <a:extLst>
                <a:ext uri="{FF2B5EF4-FFF2-40B4-BE49-F238E27FC236}">
                  <a16:creationId xmlns:a16="http://schemas.microsoft.com/office/drawing/2014/main" id="{6B6C8053-BD51-FEC8-07B9-4256D9FFF28E}"/>
                </a:ext>
              </a:extLst>
            </p:cNvPr>
            <p:cNvSpPr/>
            <p:nvPr/>
          </p:nvSpPr>
          <p:spPr>
            <a:xfrm>
              <a:off x="1762949" y="6321200"/>
              <a:ext cx="130175" cy="23890"/>
            </a:xfrm>
            <a:custGeom>
              <a:avLst/>
              <a:gdLst>
                <a:gd name="connsiteX0" fmla="*/ 0 w 130175"/>
                <a:gd name="connsiteY0" fmla="*/ 17463 h 23890"/>
                <a:gd name="connsiteX1" fmla="*/ 52387 w 130175"/>
                <a:gd name="connsiteY1" fmla="*/ 7938 h 23890"/>
                <a:gd name="connsiteX2" fmla="*/ 96837 w 130175"/>
                <a:gd name="connsiteY2" fmla="*/ 23813 h 23890"/>
                <a:gd name="connsiteX3" fmla="*/ 130175 w 130175"/>
                <a:gd name="connsiteY3" fmla="*/ 0 h 23890"/>
              </a:gdLst>
              <a:ahLst/>
              <a:cxnLst>
                <a:cxn ang="0">
                  <a:pos x="connsiteX0" y="connsiteY0"/>
                </a:cxn>
                <a:cxn ang="0">
                  <a:pos x="connsiteX1" y="connsiteY1"/>
                </a:cxn>
                <a:cxn ang="0">
                  <a:pos x="connsiteX2" y="connsiteY2"/>
                </a:cxn>
                <a:cxn ang="0">
                  <a:pos x="connsiteX3" y="connsiteY3"/>
                </a:cxn>
              </a:cxnLst>
              <a:rect l="l" t="t" r="r" b="b"/>
              <a:pathLst>
                <a:path w="130175" h="23890">
                  <a:moveTo>
                    <a:pt x="0" y="17463"/>
                  </a:moveTo>
                  <a:cubicBezTo>
                    <a:pt x="18124" y="12171"/>
                    <a:pt x="36248" y="6880"/>
                    <a:pt x="52387" y="7938"/>
                  </a:cubicBezTo>
                  <a:cubicBezTo>
                    <a:pt x="68526" y="8996"/>
                    <a:pt x="83872" y="25136"/>
                    <a:pt x="96837" y="23813"/>
                  </a:cubicBezTo>
                  <a:cubicBezTo>
                    <a:pt x="109802" y="22490"/>
                    <a:pt x="119988" y="11245"/>
                    <a:pt x="130175" y="0"/>
                  </a:cubicBezTo>
                </a:path>
              </a:pathLst>
            </a:custGeom>
            <a:noFill/>
            <a:ln cap="rnd">
              <a:solidFill>
                <a:srgbClr val="D7B795"/>
              </a:solid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2" name="任意多边形: 形状 501">
              <a:extLst>
                <a:ext uri="{FF2B5EF4-FFF2-40B4-BE49-F238E27FC236}">
                  <a16:creationId xmlns:a16="http://schemas.microsoft.com/office/drawing/2014/main" id="{66001D86-F298-95D3-2604-D3B998EE0DBF}"/>
                </a:ext>
              </a:extLst>
            </p:cNvPr>
            <p:cNvSpPr/>
            <p:nvPr/>
          </p:nvSpPr>
          <p:spPr>
            <a:xfrm>
              <a:off x="1778824" y="6389205"/>
              <a:ext cx="162080" cy="71707"/>
            </a:xfrm>
            <a:custGeom>
              <a:avLst/>
              <a:gdLst>
                <a:gd name="connsiteX0" fmla="*/ 0 w 162080"/>
                <a:gd name="connsiteY0" fmla="*/ 58995 h 71707"/>
                <a:gd name="connsiteX1" fmla="*/ 55562 w 162080"/>
                <a:gd name="connsiteY1" fmla="*/ 33595 h 71707"/>
                <a:gd name="connsiteX2" fmla="*/ 115887 w 162080"/>
                <a:gd name="connsiteY2" fmla="*/ 71695 h 71707"/>
                <a:gd name="connsiteX3" fmla="*/ 161925 w 162080"/>
                <a:gd name="connsiteY3" fmla="*/ 28833 h 71707"/>
                <a:gd name="connsiteX4" fmla="*/ 130175 w 162080"/>
                <a:gd name="connsiteY4" fmla="*/ 258 h 71707"/>
                <a:gd name="connsiteX5" fmla="*/ 111125 w 162080"/>
                <a:gd name="connsiteY5" fmla="*/ 16133 h 71707"/>
                <a:gd name="connsiteX6" fmla="*/ 119062 w 162080"/>
                <a:gd name="connsiteY6" fmla="*/ 39945 h 717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2080" h="71707">
                  <a:moveTo>
                    <a:pt x="0" y="58995"/>
                  </a:moveTo>
                  <a:cubicBezTo>
                    <a:pt x="18124" y="45236"/>
                    <a:pt x="36248" y="31478"/>
                    <a:pt x="55562" y="33595"/>
                  </a:cubicBezTo>
                  <a:cubicBezTo>
                    <a:pt x="74876" y="35712"/>
                    <a:pt x="98160" y="72489"/>
                    <a:pt x="115887" y="71695"/>
                  </a:cubicBezTo>
                  <a:cubicBezTo>
                    <a:pt x="133614" y="70901"/>
                    <a:pt x="159544" y="40739"/>
                    <a:pt x="161925" y="28833"/>
                  </a:cubicBezTo>
                  <a:cubicBezTo>
                    <a:pt x="164306" y="16927"/>
                    <a:pt x="138642" y="2375"/>
                    <a:pt x="130175" y="258"/>
                  </a:cubicBezTo>
                  <a:cubicBezTo>
                    <a:pt x="121708" y="-1859"/>
                    <a:pt x="112977" y="9518"/>
                    <a:pt x="111125" y="16133"/>
                  </a:cubicBezTo>
                  <a:cubicBezTo>
                    <a:pt x="109273" y="22747"/>
                    <a:pt x="114167" y="31346"/>
                    <a:pt x="119062" y="39945"/>
                  </a:cubicBezTo>
                </a:path>
              </a:pathLst>
            </a:custGeom>
            <a:noFill/>
            <a:ln cap="rnd">
              <a:solidFill>
                <a:srgbClr val="D7B795"/>
              </a:solid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3" name="文本框 502">
              <a:extLst>
                <a:ext uri="{FF2B5EF4-FFF2-40B4-BE49-F238E27FC236}">
                  <a16:creationId xmlns:a16="http://schemas.microsoft.com/office/drawing/2014/main" id="{5205DAC8-5F0D-5E07-4390-287147270467}"/>
                </a:ext>
              </a:extLst>
            </p:cNvPr>
            <p:cNvSpPr txBox="1"/>
            <p:nvPr/>
          </p:nvSpPr>
          <p:spPr>
            <a:xfrm>
              <a:off x="555255" y="6279796"/>
              <a:ext cx="1356842" cy="261610"/>
            </a:xfrm>
            <a:prstGeom prst="rect">
              <a:avLst/>
            </a:prstGeom>
            <a:noFill/>
          </p:spPr>
          <p:txBody>
            <a:bodyPr wrap="square" rtlCol="0">
              <a:spAutoFit/>
            </a:bodyPr>
            <a:lstStyle/>
            <a:p>
              <a:pPr algn="ctr"/>
              <a:r>
                <a:rPr lang="en-US" altLang="zh-CN" sz="1100">
                  <a:solidFill>
                    <a:srgbClr val="64635F"/>
                  </a:solidFill>
                  <a:latin typeface="Jumble" panose="02000503000000020004" pitchFamily="2" charset="0"/>
                </a:rPr>
                <a:t>Title Goes Here</a:t>
              </a:r>
              <a:endParaRPr lang="zh-CN" altLang="en-US" sz="1100">
                <a:solidFill>
                  <a:srgbClr val="64635F"/>
                </a:solidFill>
                <a:latin typeface="Jumble" panose="02000503000000020004" pitchFamily="2" charset="0"/>
              </a:endParaRPr>
            </a:p>
          </p:txBody>
        </p:sp>
        <p:grpSp>
          <p:nvGrpSpPr>
            <p:cNvPr id="504" name="组合 503">
              <a:extLst>
                <a:ext uri="{FF2B5EF4-FFF2-40B4-BE49-F238E27FC236}">
                  <a16:creationId xmlns:a16="http://schemas.microsoft.com/office/drawing/2014/main" id="{33BADBAA-4CD9-4BC9-974A-6AF9ADD93594}"/>
                </a:ext>
              </a:extLst>
            </p:cNvPr>
            <p:cNvGrpSpPr>
              <a:grpSpLocks noChangeAspect="1"/>
            </p:cNvGrpSpPr>
            <p:nvPr/>
          </p:nvGrpSpPr>
          <p:grpSpPr>
            <a:xfrm>
              <a:off x="563432" y="5206130"/>
              <a:ext cx="1340488" cy="783059"/>
              <a:chOff x="8744724" y="3905370"/>
              <a:chExt cx="2427966" cy="1418315"/>
            </a:xfrm>
          </p:grpSpPr>
          <p:sp>
            <p:nvSpPr>
              <p:cNvPr id="505" name="任意多边形: 形状 504">
                <a:extLst>
                  <a:ext uri="{FF2B5EF4-FFF2-40B4-BE49-F238E27FC236}">
                    <a16:creationId xmlns:a16="http://schemas.microsoft.com/office/drawing/2014/main" id="{A812BB33-711C-DE77-1F6A-55D77FD41965}"/>
                  </a:ext>
                </a:extLst>
              </p:cNvPr>
              <p:cNvSpPr/>
              <p:nvPr/>
            </p:nvSpPr>
            <p:spPr>
              <a:xfrm>
                <a:off x="8744724" y="3986861"/>
                <a:ext cx="533355" cy="522437"/>
              </a:xfrm>
              <a:custGeom>
                <a:avLst/>
                <a:gdLst>
                  <a:gd name="connsiteX0" fmla="*/ 533355 w 533355"/>
                  <a:gd name="connsiteY0" fmla="*/ 230020 h 522437"/>
                  <a:gd name="connsiteX1" fmla="*/ 361905 w 533355"/>
                  <a:gd name="connsiteY1" fmla="*/ 93812 h 522437"/>
                  <a:gd name="connsiteX2" fmla="*/ 14243 w 533355"/>
                  <a:gd name="connsiteY2" fmla="*/ 38567 h 522437"/>
                  <a:gd name="connsiteX3" fmla="*/ 402863 w 533355"/>
                  <a:gd name="connsiteY3" fmla="*/ 522437 h 522437"/>
                  <a:gd name="connsiteX4" fmla="*/ 533355 w 533355"/>
                  <a:gd name="connsiteY4" fmla="*/ 230020 h 5224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33355" h="522437">
                    <a:moveTo>
                      <a:pt x="533355" y="230020"/>
                    </a:moveTo>
                    <a:cubicBezTo>
                      <a:pt x="533355" y="230020"/>
                      <a:pt x="436200" y="200492"/>
                      <a:pt x="361905" y="93812"/>
                    </a:cubicBezTo>
                    <a:cubicBezTo>
                      <a:pt x="267608" y="-42395"/>
                      <a:pt x="61868" y="-1438"/>
                      <a:pt x="14243" y="38567"/>
                    </a:cubicBezTo>
                    <a:cubicBezTo>
                      <a:pt x="-63862" y="104290"/>
                      <a:pt x="195218" y="408137"/>
                      <a:pt x="402863" y="522437"/>
                    </a:cubicBezTo>
                    <a:cubicBezTo>
                      <a:pt x="403815" y="521485"/>
                      <a:pt x="528593" y="347177"/>
                      <a:pt x="533355" y="230020"/>
                    </a:cubicBezTo>
                    <a:close/>
                  </a:path>
                </a:pathLst>
              </a:custGeom>
              <a:solidFill>
                <a:srgbClr val="C4D19C"/>
              </a:solidFill>
              <a:ln w="9525" cap="flat">
                <a:noFill/>
                <a:prstDash val="solid"/>
                <a:miter/>
              </a:ln>
            </p:spPr>
            <p:txBody>
              <a:bodyPr rtlCol="0" anchor="ctr"/>
              <a:lstStyle/>
              <a:p>
                <a:endParaRPr lang="zh-CN" altLang="en-US"/>
              </a:p>
            </p:txBody>
          </p:sp>
          <p:sp>
            <p:nvSpPr>
              <p:cNvPr id="506" name="任意多边形: 形状 505">
                <a:extLst>
                  <a:ext uri="{FF2B5EF4-FFF2-40B4-BE49-F238E27FC236}">
                    <a16:creationId xmlns:a16="http://schemas.microsoft.com/office/drawing/2014/main" id="{C18EB138-F340-62D9-F289-13CC22E43386}"/>
                  </a:ext>
                </a:extLst>
              </p:cNvPr>
              <p:cNvSpPr/>
              <p:nvPr/>
            </p:nvSpPr>
            <p:spPr>
              <a:xfrm>
                <a:off x="8922797" y="4057813"/>
                <a:ext cx="51434" cy="51434"/>
              </a:xfrm>
              <a:custGeom>
                <a:avLst/>
                <a:gdLst>
                  <a:gd name="connsiteX0" fmla="*/ 51435 w 51434"/>
                  <a:gd name="connsiteY0" fmla="*/ 25717 h 51434"/>
                  <a:gd name="connsiteX1" fmla="*/ 25718 w 51434"/>
                  <a:gd name="connsiteY1" fmla="*/ 51435 h 51434"/>
                  <a:gd name="connsiteX2" fmla="*/ 0 w 51434"/>
                  <a:gd name="connsiteY2" fmla="*/ 25717 h 51434"/>
                  <a:gd name="connsiteX3" fmla="*/ 25718 w 51434"/>
                  <a:gd name="connsiteY3" fmla="*/ 0 h 51434"/>
                  <a:gd name="connsiteX4" fmla="*/ 51435 w 51434"/>
                  <a:gd name="connsiteY4" fmla="*/ 25717 h 514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434" h="51434">
                    <a:moveTo>
                      <a:pt x="51435" y="25717"/>
                    </a:moveTo>
                    <a:cubicBezTo>
                      <a:pt x="51435" y="39921"/>
                      <a:pt x="39921" y="51435"/>
                      <a:pt x="25718" y="51435"/>
                    </a:cubicBezTo>
                    <a:cubicBezTo>
                      <a:pt x="11514" y="51435"/>
                      <a:pt x="0" y="39921"/>
                      <a:pt x="0" y="25717"/>
                    </a:cubicBezTo>
                    <a:cubicBezTo>
                      <a:pt x="0" y="11514"/>
                      <a:pt x="11514" y="0"/>
                      <a:pt x="25718" y="0"/>
                    </a:cubicBezTo>
                    <a:cubicBezTo>
                      <a:pt x="39921" y="0"/>
                      <a:pt x="51435" y="11514"/>
                      <a:pt x="51435" y="25717"/>
                    </a:cubicBezTo>
                    <a:close/>
                  </a:path>
                </a:pathLst>
              </a:custGeom>
              <a:solidFill>
                <a:srgbClr val="646360"/>
              </a:solidFill>
              <a:ln w="9525" cap="flat">
                <a:noFill/>
                <a:prstDash val="solid"/>
                <a:miter/>
              </a:ln>
            </p:spPr>
            <p:txBody>
              <a:bodyPr rtlCol="0" anchor="ctr"/>
              <a:lstStyle/>
              <a:p>
                <a:endParaRPr lang="zh-CN" altLang="en-US"/>
              </a:p>
            </p:txBody>
          </p:sp>
          <p:sp>
            <p:nvSpPr>
              <p:cNvPr id="507" name="任意多边形: 形状 506">
                <a:extLst>
                  <a:ext uri="{FF2B5EF4-FFF2-40B4-BE49-F238E27FC236}">
                    <a16:creationId xmlns:a16="http://schemas.microsoft.com/office/drawing/2014/main" id="{B6631AE2-3960-DD8C-8DE0-3538EEECE779}"/>
                  </a:ext>
                </a:extLst>
              </p:cNvPr>
              <p:cNvSpPr/>
              <p:nvPr/>
            </p:nvSpPr>
            <p:spPr>
              <a:xfrm>
                <a:off x="8806592" y="4186401"/>
                <a:ext cx="230504" cy="13047"/>
              </a:xfrm>
              <a:custGeom>
                <a:avLst/>
                <a:gdLst>
                  <a:gd name="connsiteX0" fmla="*/ 0 w 230504"/>
                  <a:gd name="connsiteY0" fmla="*/ 6667 h 13047"/>
                  <a:gd name="connsiteX1" fmla="*/ 230505 w 230504"/>
                  <a:gd name="connsiteY1" fmla="*/ 0 h 13047"/>
                </a:gdLst>
                <a:ahLst/>
                <a:cxnLst>
                  <a:cxn ang="0">
                    <a:pos x="connsiteX0" y="connsiteY0"/>
                  </a:cxn>
                  <a:cxn ang="0">
                    <a:pos x="connsiteX1" y="connsiteY1"/>
                  </a:cxn>
                </a:cxnLst>
                <a:rect l="l" t="t" r="r" b="b"/>
                <a:pathLst>
                  <a:path w="230504" h="13047">
                    <a:moveTo>
                      <a:pt x="0" y="6667"/>
                    </a:moveTo>
                    <a:cubicBezTo>
                      <a:pt x="0" y="6667"/>
                      <a:pt x="114300" y="24765"/>
                      <a:pt x="230505" y="0"/>
                    </a:cubicBezTo>
                  </a:path>
                </a:pathLst>
              </a:custGeom>
              <a:noFill/>
              <a:ln w="9525" cap="flat">
                <a:solidFill>
                  <a:srgbClr val="646360"/>
                </a:solidFill>
                <a:prstDash val="solid"/>
                <a:miter/>
              </a:ln>
            </p:spPr>
            <p:txBody>
              <a:bodyPr rtlCol="0" anchor="ctr"/>
              <a:lstStyle/>
              <a:p>
                <a:endParaRPr lang="zh-CN" altLang="en-US"/>
              </a:p>
            </p:txBody>
          </p:sp>
          <p:grpSp>
            <p:nvGrpSpPr>
              <p:cNvPr id="508" name="图形 564">
                <a:extLst>
                  <a:ext uri="{FF2B5EF4-FFF2-40B4-BE49-F238E27FC236}">
                    <a16:creationId xmlns:a16="http://schemas.microsoft.com/office/drawing/2014/main" id="{D5EFB3BD-7832-AA0E-1579-BC1C297BF119}"/>
                  </a:ext>
                </a:extLst>
              </p:cNvPr>
              <p:cNvGrpSpPr/>
              <p:nvPr/>
            </p:nvGrpSpPr>
            <p:grpSpPr>
              <a:xfrm>
                <a:off x="8918986" y="4334991"/>
                <a:ext cx="322514" cy="198119"/>
                <a:chOff x="9109759" y="4430565"/>
                <a:chExt cx="322514" cy="198119"/>
              </a:xfrm>
              <a:solidFill>
                <a:srgbClr val="646360"/>
              </a:solidFill>
            </p:grpSpPr>
            <p:sp>
              <p:nvSpPr>
                <p:cNvPr id="692" name="任意多边形: 形状 691">
                  <a:extLst>
                    <a:ext uri="{FF2B5EF4-FFF2-40B4-BE49-F238E27FC236}">
                      <a16:creationId xmlns:a16="http://schemas.microsoft.com/office/drawing/2014/main" id="{3CC0C31D-FC96-C588-F51F-BB1838F76C1F}"/>
                    </a:ext>
                  </a:extLst>
                </p:cNvPr>
                <p:cNvSpPr/>
                <p:nvPr/>
              </p:nvSpPr>
              <p:spPr>
                <a:xfrm>
                  <a:off x="9264065" y="4561057"/>
                  <a:ext cx="1904" cy="1904"/>
                </a:xfrm>
                <a:custGeom>
                  <a:avLst/>
                  <a:gdLst>
                    <a:gd name="connsiteX0" fmla="*/ 0 w 1904"/>
                    <a:gd name="connsiteY0" fmla="*/ 1905 h 1904"/>
                    <a:gd name="connsiteX1" fmla="*/ 1905 w 1904"/>
                    <a:gd name="connsiteY1" fmla="*/ 0 h 1904"/>
                    <a:gd name="connsiteX2" fmla="*/ 0 w 1904"/>
                    <a:gd name="connsiteY2" fmla="*/ 1905 h 1904"/>
                  </a:gdLst>
                  <a:ahLst/>
                  <a:cxnLst>
                    <a:cxn ang="0">
                      <a:pos x="connsiteX0" y="connsiteY0"/>
                    </a:cxn>
                    <a:cxn ang="0">
                      <a:pos x="connsiteX1" y="connsiteY1"/>
                    </a:cxn>
                    <a:cxn ang="0">
                      <a:pos x="connsiteX2" y="connsiteY2"/>
                    </a:cxn>
                  </a:cxnLst>
                  <a:rect l="l" t="t" r="r" b="b"/>
                  <a:pathLst>
                    <a:path w="1904" h="1904">
                      <a:moveTo>
                        <a:pt x="0" y="1905"/>
                      </a:moveTo>
                      <a:cubicBezTo>
                        <a:pt x="952" y="1905"/>
                        <a:pt x="952" y="952"/>
                        <a:pt x="1905" y="0"/>
                      </a:cubicBezTo>
                      <a:cubicBezTo>
                        <a:pt x="952" y="0"/>
                        <a:pt x="0" y="952"/>
                        <a:pt x="0" y="1905"/>
                      </a:cubicBezTo>
                      <a:close/>
                    </a:path>
                  </a:pathLst>
                </a:custGeom>
                <a:grpFill/>
                <a:ln w="9525" cap="flat">
                  <a:noFill/>
                  <a:prstDash val="solid"/>
                  <a:miter/>
                </a:ln>
              </p:spPr>
              <p:txBody>
                <a:bodyPr rtlCol="0" anchor="ctr"/>
                <a:lstStyle/>
                <a:p>
                  <a:endParaRPr lang="zh-CN" altLang="en-US"/>
                </a:p>
              </p:txBody>
            </p:sp>
            <p:sp>
              <p:nvSpPr>
                <p:cNvPr id="693" name="任意多边形: 形状 692">
                  <a:extLst>
                    <a:ext uri="{FF2B5EF4-FFF2-40B4-BE49-F238E27FC236}">
                      <a16:creationId xmlns:a16="http://schemas.microsoft.com/office/drawing/2014/main" id="{0377AE56-AD7C-2895-3805-9D08ABCF1980}"/>
                    </a:ext>
                  </a:extLst>
                </p:cNvPr>
                <p:cNvSpPr/>
                <p:nvPr/>
              </p:nvSpPr>
              <p:spPr>
                <a:xfrm>
                  <a:off x="9195723" y="4522957"/>
                  <a:ext cx="714" cy="9525"/>
                </a:xfrm>
                <a:custGeom>
                  <a:avLst/>
                  <a:gdLst>
                    <a:gd name="connsiteX0" fmla="*/ 714 w 714"/>
                    <a:gd name="connsiteY0" fmla="*/ 0 h 9525"/>
                    <a:gd name="connsiteX1" fmla="*/ 714 w 714"/>
                    <a:gd name="connsiteY1" fmla="*/ 0 h 9525"/>
                    <a:gd name="connsiteX2" fmla="*/ 714 w 714"/>
                    <a:gd name="connsiteY2" fmla="*/ 0 h 9525"/>
                    <a:gd name="connsiteX3" fmla="*/ 714 w 714"/>
                    <a:gd name="connsiteY3" fmla="*/ 0 h 9525"/>
                  </a:gdLst>
                  <a:ahLst/>
                  <a:cxnLst>
                    <a:cxn ang="0">
                      <a:pos x="connsiteX0" y="connsiteY0"/>
                    </a:cxn>
                    <a:cxn ang="0">
                      <a:pos x="connsiteX1" y="connsiteY1"/>
                    </a:cxn>
                    <a:cxn ang="0">
                      <a:pos x="connsiteX2" y="connsiteY2"/>
                    </a:cxn>
                    <a:cxn ang="0">
                      <a:pos x="connsiteX3" y="connsiteY3"/>
                    </a:cxn>
                  </a:cxnLst>
                  <a:rect l="l" t="t" r="r" b="b"/>
                  <a:pathLst>
                    <a:path w="714" h="9525">
                      <a:moveTo>
                        <a:pt x="714" y="0"/>
                      </a:moveTo>
                      <a:cubicBezTo>
                        <a:pt x="-238" y="0"/>
                        <a:pt x="-238" y="0"/>
                        <a:pt x="714" y="0"/>
                      </a:cubicBezTo>
                      <a:lnTo>
                        <a:pt x="714" y="0"/>
                      </a:lnTo>
                      <a:lnTo>
                        <a:pt x="714" y="0"/>
                      </a:lnTo>
                      <a:close/>
                    </a:path>
                  </a:pathLst>
                </a:custGeom>
                <a:grpFill/>
                <a:ln w="9525" cap="flat">
                  <a:noFill/>
                  <a:prstDash val="solid"/>
                  <a:miter/>
                </a:ln>
              </p:spPr>
              <p:txBody>
                <a:bodyPr rtlCol="0" anchor="ctr"/>
                <a:lstStyle/>
                <a:p>
                  <a:endParaRPr lang="zh-CN" altLang="en-US"/>
                </a:p>
              </p:txBody>
            </p:sp>
            <p:sp>
              <p:nvSpPr>
                <p:cNvPr id="694" name="任意多边形: 形状 693">
                  <a:extLst>
                    <a:ext uri="{FF2B5EF4-FFF2-40B4-BE49-F238E27FC236}">
                      <a16:creationId xmlns:a16="http://schemas.microsoft.com/office/drawing/2014/main" id="{E8DA81A6-AC68-5B2B-225D-493848AC9872}"/>
                    </a:ext>
                  </a:extLst>
                </p:cNvPr>
                <p:cNvSpPr/>
                <p:nvPr/>
              </p:nvSpPr>
              <p:spPr>
                <a:xfrm>
                  <a:off x="9193579" y="4523909"/>
                  <a:ext cx="1904" cy="1905"/>
                </a:xfrm>
                <a:custGeom>
                  <a:avLst/>
                  <a:gdLst>
                    <a:gd name="connsiteX0" fmla="*/ 1905 w 1904"/>
                    <a:gd name="connsiteY0" fmla="*/ 0 h 1905"/>
                    <a:gd name="connsiteX1" fmla="*/ 0 w 1904"/>
                    <a:gd name="connsiteY1" fmla="*/ 1905 h 1905"/>
                    <a:gd name="connsiteX2" fmla="*/ 1905 w 1904"/>
                    <a:gd name="connsiteY2" fmla="*/ 0 h 1905"/>
                  </a:gdLst>
                  <a:ahLst/>
                  <a:cxnLst>
                    <a:cxn ang="0">
                      <a:pos x="connsiteX0" y="connsiteY0"/>
                    </a:cxn>
                    <a:cxn ang="0">
                      <a:pos x="connsiteX1" y="connsiteY1"/>
                    </a:cxn>
                    <a:cxn ang="0">
                      <a:pos x="connsiteX2" y="connsiteY2"/>
                    </a:cxn>
                  </a:cxnLst>
                  <a:rect l="l" t="t" r="r" b="b"/>
                  <a:pathLst>
                    <a:path w="1904" h="1905">
                      <a:moveTo>
                        <a:pt x="1905" y="0"/>
                      </a:moveTo>
                      <a:lnTo>
                        <a:pt x="0" y="1905"/>
                      </a:lnTo>
                      <a:cubicBezTo>
                        <a:pt x="1905" y="953"/>
                        <a:pt x="1905" y="953"/>
                        <a:pt x="1905" y="0"/>
                      </a:cubicBezTo>
                      <a:close/>
                    </a:path>
                  </a:pathLst>
                </a:custGeom>
                <a:grpFill/>
                <a:ln w="9525" cap="flat">
                  <a:noFill/>
                  <a:prstDash val="solid"/>
                  <a:miter/>
                </a:ln>
              </p:spPr>
              <p:txBody>
                <a:bodyPr rtlCol="0" anchor="ctr"/>
                <a:lstStyle/>
                <a:p>
                  <a:endParaRPr lang="zh-CN" altLang="en-US"/>
                </a:p>
              </p:txBody>
            </p:sp>
            <p:sp>
              <p:nvSpPr>
                <p:cNvPr id="695" name="任意多边形: 形状 694">
                  <a:extLst>
                    <a:ext uri="{FF2B5EF4-FFF2-40B4-BE49-F238E27FC236}">
                      <a16:creationId xmlns:a16="http://schemas.microsoft.com/office/drawing/2014/main" id="{5673C714-8DCA-2E04-5BCC-983EF4C7383C}"/>
                    </a:ext>
                  </a:extLst>
                </p:cNvPr>
                <p:cNvSpPr/>
                <p:nvPr/>
              </p:nvSpPr>
              <p:spPr>
                <a:xfrm>
                  <a:off x="9277400" y="4548675"/>
                  <a:ext cx="2857" cy="1904"/>
                </a:xfrm>
                <a:custGeom>
                  <a:avLst/>
                  <a:gdLst>
                    <a:gd name="connsiteX0" fmla="*/ 0 w 2857"/>
                    <a:gd name="connsiteY0" fmla="*/ 1905 h 1904"/>
                    <a:gd name="connsiteX1" fmla="*/ 2858 w 2857"/>
                    <a:gd name="connsiteY1" fmla="*/ 0 h 1904"/>
                    <a:gd name="connsiteX2" fmla="*/ 0 w 2857"/>
                    <a:gd name="connsiteY2" fmla="*/ 1905 h 1904"/>
                  </a:gdLst>
                  <a:ahLst/>
                  <a:cxnLst>
                    <a:cxn ang="0">
                      <a:pos x="connsiteX0" y="connsiteY0"/>
                    </a:cxn>
                    <a:cxn ang="0">
                      <a:pos x="connsiteX1" y="connsiteY1"/>
                    </a:cxn>
                    <a:cxn ang="0">
                      <a:pos x="connsiteX2" y="connsiteY2"/>
                    </a:cxn>
                  </a:cxnLst>
                  <a:rect l="l" t="t" r="r" b="b"/>
                  <a:pathLst>
                    <a:path w="2857" h="1904">
                      <a:moveTo>
                        <a:pt x="0" y="1905"/>
                      </a:moveTo>
                      <a:cubicBezTo>
                        <a:pt x="953" y="1905"/>
                        <a:pt x="1905" y="953"/>
                        <a:pt x="2858" y="0"/>
                      </a:cubicBezTo>
                      <a:lnTo>
                        <a:pt x="0" y="1905"/>
                      </a:lnTo>
                      <a:close/>
                    </a:path>
                  </a:pathLst>
                </a:custGeom>
                <a:grpFill/>
                <a:ln w="9525" cap="flat">
                  <a:noFill/>
                  <a:prstDash val="solid"/>
                  <a:miter/>
                </a:ln>
              </p:spPr>
              <p:txBody>
                <a:bodyPr rtlCol="0" anchor="ctr"/>
                <a:lstStyle/>
                <a:p>
                  <a:endParaRPr lang="zh-CN" altLang="en-US"/>
                </a:p>
              </p:txBody>
            </p:sp>
            <p:sp>
              <p:nvSpPr>
                <p:cNvPr id="696" name="任意多边形: 形状 695">
                  <a:extLst>
                    <a:ext uri="{FF2B5EF4-FFF2-40B4-BE49-F238E27FC236}">
                      <a16:creationId xmlns:a16="http://schemas.microsoft.com/office/drawing/2014/main" id="{8DC68BEE-8B10-ADBA-2E5E-147A8636B9F8}"/>
                    </a:ext>
                  </a:extLst>
                </p:cNvPr>
                <p:cNvSpPr/>
                <p:nvPr/>
              </p:nvSpPr>
              <p:spPr>
                <a:xfrm>
                  <a:off x="9274542" y="4536292"/>
                  <a:ext cx="9525" cy="952"/>
                </a:xfrm>
                <a:custGeom>
                  <a:avLst/>
                  <a:gdLst>
                    <a:gd name="connsiteX0" fmla="*/ 0 w 9525"/>
                    <a:gd name="connsiteY0" fmla="*/ 953 h 952"/>
                    <a:gd name="connsiteX1" fmla="*/ 0 w 9525"/>
                    <a:gd name="connsiteY1" fmla="*/ 0 h 952"/>
                    <a:gd name="connsiteX2" fmla="*/ 0 w 9525"/>
                    <a:gd name="connsiteY2" fmla="*/ 953 h 952"/>
                  </a:gdLst>
                  <a:ahLst/>
                  <a:cxnLst>
                    <a:cxn ang="0">
                      <a:pos x="connsiteX0" y="connsiteY0"/>
                    </a:cxn>
                    <a:cxn ang="0">
                      <a:pos x="connsiteX1" y="connsiteY1"/>
                    </a:cxn>
                    <a:cxn ang="0">
                      <a:pos x="connsiteX2" y="connsiteY2"/>
                    </a:cxn>
                  </a:cxnLst>
                  <a:rect l="l" t="t" r="r" b="b"/>
                  <a:pathLst>
                    <a:path w="9525" h="952">
                      <a:moveTo>
                        <a:pt x="0" y="953"/>
                      </a:moveTo>
                      <a:cubicBezTo>
                        <a:pt x="0" y="953"/>
                        <a:pt x="0" y="0"/>
                        <a:pt x="0" y="0"/>
                      </a:cubicBezTo>
                      <a:cubicBezTo>
                        <a:pt x="0" y="0"/>
                        <a:pt x="0" y="953"/>
                        <a:pt x="0" y="953"/>
                      </a:cubicBezTo>
                      <a:close/>
                    </a:path>
                  </a:pathLst>
                </a:custGeom>
                <a:grpFill/>
                <a:ln w="9525" cap="flat">
                  <a:noFill/>
                  <a:prstDash val="solid"/>
                  <a:miter/>
                </a:ln>
              </p:spPr>
              <p:txBody>
                <a:bodyPr rtlCol="0" anchor="ctr"/>
                <a:lstStyle/>
                <a:p>
                  <a:endParaRPr lang="zh-CN" altLang="en-US"/>
                </a:p>
              </p:txBody>
            </p:sp>
            <p:sp>
              <p:nvSpPr>
                <p:cNvPr id="697" name="任意多边形: 形状 696">
                  <a:extLst>
                    <a:ext uri="{FF2B5EF4-FFF2-40B4-BE49-F238E27FC236}">
                      <a16:creationId xmlns:a16="http://schemas.microsoft.com/office/drawing/2014/main" id="{91CD9420-2010-2773-679C-A817FA172E10}"/>
                    </a:ext>
                  </a:extLst>
                </p:cNvPr>
                <p:cNvSpPr/>
                <p:nvPr/>
              </p:nvSpPr>
              <p:spPr>
                <a:xfrm>
                  <a:off x="9326506" y="4597252"/>
                  <a:ext cx="423" cy="0"/>
                </a:xfrm>
                <a:custGeom>
                  <a:avLst/>
                  <a:gdLst>
                    <a:gd name="connsiteX0" fmla="*/ 423 w 423"/>
                    <a:gd name="connsiteY0" fmla="*/ 0 h 0"/>
                    <a:gd name="connsiteX1" fmla="*/ 423 w 423"/>
                    <a:gd name="connsiteY1" fmla="*/ 0 h 0"/>
                    <a:gd name="connsiteX2" fmla="*/ 423 w 423"/>
                    <a:gd name="connsiteY2" fmla="*/ 0 h 0"/>
                  </a:gdLst>
                  <a:ahLst/>
                  <a:cxnLst>
                    <a:cxn ang="0">
                      <a:pos x="connsiteX0" y="connsiteY0"/>
                    </a:cxn>
                    <a:cxn ang="0">
                      <a:pos x="connsiteX1" y="connsiteY1"/>
                    </a:cxn>
                    <a:cxn ang="0">
                      <a:pos x="connsiteX2" y="connsiteY2"/>
                    </a:cxn>
                  </a:cxnLst>
                  <a:rect l="l" t="t" r="r" b="b"/>
                  <a:pathLst>
                    <a:path w="423">
                      <a:moveTo>
                        <a:pt x="423" y="0"/>
                      </a:moveTo>
                      <a:cubicBezTo>
                        <a:pt x="423" y="0"/>
                        <a:pt x="-529" y="0"/>
                        <a:pt x="423" y="0"/>
                      </a:cubicBezTo>
                      <a:cubicBezTo>
                        <a:pt x="-529" y="0"/>
                        <a:pt x="423" y="0"/>
                        <a:pt x="423" y="0"/>
                      </a:cubicBezTo>
                      <a:close/>
                    </a:path>
                  </a:pathLst>
                </a:custGeom>
                <a:grpFill/>
                <a:ln w="9525" cap="flat">
                  <a:noFill/>
                  <a:prstDash val="solid"/>
                  <a:miter/>
                </a:ln>
              </p:spPr>
              <p:txBody>
                <a:bodyPr rtlCol="0" anchor="ctr"/>
                <a:lstStyle/>
                <a:p>
                  <a:endParaRPr lang="zh-CN" altLang="en-US"/>
                </a:p>
              </p:txBody>
            </p:sp>
            <p:sp>
              <p:nvSpPr>
                <p:cNvPr id="698" name="任意多边形: 形状 697">
                  <a:extLst>
                    <a:ext uri="{FF2B5EF4-FFF2-40B4-BE49-F238E27FC236}">
                      <a16:creationId xmlns:a16="http://schemas.microsoft.com/office/drawing/2014/main" id="{D5B51AAC-B363-7A79-6292-B80873F7FC69}"/>
                    </a:ext>
                  </a:extLst>
                </p:cNvPr>
                <p:cNvSpPr/>
                <p:nvPr/>
              </p:nvSpPr>
              <p:spPr>
                <a:xfrm>
                  <a:off x="9333597" y="4594395"/>
                  <a:ext cx="952" cy="952"/>
                </a:xfrm>
                <a:custGeom>
                  <a:avLst/>
                  <a:gdLst>
                    <a:gd name="connsiteX0" fmla="*/ 0 w 952"/>
                    <a:gd name="connsiteY0" fmla="*/ 0 h 952"/>
                    <a:gd name="connsiteX1" fmla="*/ 953 w 952"/>
                    <a:gd name="connsiteY1" fmla="*/ 952 h 952"/>
                    <a:gd name="connsiteX2" fmla="*/ 953 w 952"/>
                    <a:gd name="connsiteY2" fmla="*/ 0 h 952"/>
                    <a:gd name="connsiteX3" fmla="*/ 0 w 952"/>
                    <a:gd name="connsiteY3" fmla="*/ 0 h 952"/>
                  </a:gdLst>
                  <a:ahLst/>
                  <a:cxnLst>
                    <a:cxn ang="0">
                      <a:pos x="connsiteX0" y="connsiteY0"/>
                    </a:cxn>
                    <a:cxn ang="0">
                      <a:pos x="connsiteX1" y="connsiteY1"/>
                    </a:cxn>
                    <a:cxn ang="0">
                      <a:pos x="connsiteX2" y="connsiteY2"/>
                    </a:cxn>
                    <a:cxn ang="0">
                      <a:pos x="connsiteX3" y="connsiteY3"/>
                    </a:cxn>
                  </a:cxnLst>
                  <a:rect l="l" t="t" r="r" b="b"/>
                  <a:pathLst>
                    <a:path w="952" h="952">
                      <a:moveTo>
                        <a:pt x="0" y="0"/>
                      </a:moveTo>
                      <a:cubicBezTo>
                        <a:pt x="0" y="0"/>
                        <a:pt x="953" y="0"/>
                        <a:pt x="953" y="952"/>
                      </a:cubicBezTo>
                      <a:lnTo>
                        <a:pt x="953" y="0"/>
                      </a:lnTo>
                      <a:cubicBezTo>
                        <a:pt x="953" y="0"/>
                        <a:pt x="0" y="0"/>
                        <a:pt x="0" y="0"/>
                      </a:cubicBezTo>
                      <a:close/>
                    </a:path>
                  </a:pathLst>
                </a:custGeom>
                <a:grpFill/>
                <a:ln w="9525" cap="flat">
                  <a:noFill/>
                  <a:prstDash val="solid"/>
                  <a:miter/>
                </a:ln>
              </p:spPr>
              <p:txBody>
                <a:bodyPr rtlCol="0" anchor="ctr"/>
                <a:lstStyle/>
                <a:p>
                  <a:endParaRPr lang="zh-CN" altLang="en-US"/>
                </a:p>
              </p:txBody>
            </p:sp>
            <p:sp>
              <p:nvSpPr>
                <p:cNvPr id="699" name="任意多边形: 形状 698">
                  <a:extLst>
                    <a:ext uri="{FF2B5EF4-FFF2-40B4-BE49-F238E27FC236}">
                      <a16:creationId xmlns:a16="http://schemas.microsoft.com/office/drawing/2014/main" id="{2BDC3069-6DA5-45D7-9308-5A6C667378F3}"/>
                    </a:ext>
                  </a:extLst>
                </p:cNvPr>
                <p:cNvSpPr/>
                <p:nvPr/>
              </p:nvSpPr>
              <p:spPr>
                <a:xfrm>
                  <a:off x="9332645" y="4590584"/>
                  <a:ext cx="952" cy="9525"/>
                </a:xfrm>
                <a:custGeom>
                  <a:avLst/>
                  <a:gdLst>
                    <a:gd name="connsiteX0" fmla="*/ 0 w 952"/>
                    <a:gd name="connsiteY0" fmla="*/ 0 h 9525"/>
                    <a:gd name="connsiteX1" fmla="*/ 952 w 952"/>
                    <a:gd name="connsiteY1" fmla="*/ 0 h 9525"/>
                    <a:gd name="connsiteX2" fmla="*/ 0 w 952"/>
                    <a:gd name="connsiteY2" fmla="*/ 0 h 9525"/>
                  </a:gdLst>
                  <a:ahLst/>
                  <a:cxnLst>
                    <a:cxn ang="0">
                      <a:pos x="connsiteX0" y="connsiteY0"/>
                    </a:cxn>
                    <a:cxn ang="0">
                      <a:pos x="connsiteX1" y="connsiteY1"/>
                    </a:cxn>
                    <a:cxn ang="0">
                      <a:pos x="connsiteX2" y="connsiteY2"/>
                    </a:cxn>
                  </a:cxnLst>
                  <a:rect l="l" t="t" r="r" b="b"/>
                  <a:pathLst>
                    <a:path w="952" h="9525">
                      <a:moveTo>
                        <a:pt x="0" y="0"/>
                      </a:moveTo>
                      <a:lnTo>
                        <a:pt x="952" y="0"/>
                      </a:lnTo>
                      <a:cubicBezTo>
                        <a:pt x="952" y="0"/>
                        <a:pt x="0" y="0"/>
                        <a:pt x="0" y="0"/>
                      </a:cubicBezTo>
                      <a:close/>
                    </a:path>
                  </a:pathLst>
                </a:custGeom>
                <a:grpFill/>
                <a:ln w="9525" cap="flat">
                  <a:noFill/>
                  <a:prstDash val="solid"/>
                  <a:miter/>
                </a:ln>
              </p:spPr>
              <p:txBody>
                <a:bodyPr rtlCol="0" anchor="ctr"/>
                <a:lstStyle/>
                <a:p>
                  <a:endParaRPr lang="zh-CN" altLang="en-US"/>
                </a:p>
              </p:txBody>
            </p:sp>
            <p:sp>
              <p:nvSpPr>
                <p:cNvPr id="700" name="任意多边形: 形状 699">
                  <a:extLst>
                    <a:ext uri="{FF2B5EF4-FFF2-40B4-BE49-F238E27FC236}">
                      <a16:creationId xmlns:a16="http://schemas.microsoft.com/office/drawing/2014/main" id="{89A88F9D-47A0-2998-4996-F8D8E1DD178E}"/>
                    </a:ext>
                  </a:extLst>
                </p:cNvPr>
                <p:cNvSpPr/>
                <p:nvPr/>
              </p:nvSpPr>
              <p:spPr>
                <a:xfrm>
                  <a:off x="9376459" y="4572487"/>
                  <a:ext cx="952" cy="2857"/>
                </a:xfrm>
                <a:custGeom>
                  <a:avLst/>
                  <a:gdLst>
                    <a:gd name="connsiteX0" fmla="*/ 0 w 952"/>
                    <a:gd name="connsiteY0" fmla="*/ 2858 h 2857"/>
                    <a:gd name="connsiteX1" fmla="*/ 953 w 952"/>
                    <a:gd name="connsiteY1" fmla="*/ 0 h 2857"/>
                    <a:gd name="connsiteX2" fmla="*/ 0 w 952"/>
                    <a:gd name="connsiteY2" fmla="*/ 2858 h 2857"/>
                  </a:gdLst>
                  <a:ahLst/>
                  <a:cxnLst>
                    <a:cxn ang="0">
                      <a:pos x="connsiteX0" y="connsiteY0"/>
                    </a:cxn>
                    <a:cxn ang="0">
                      <a:pos x="connsiteX1" y="connsiteY1"/>
                    </a:cxn>
                    <a:cxn ang="0">
                      <a:pos x="connsiteX2" y="connsiteY2"/>
                    </a:cxn>
                  </a:cxnLst>
                  <a:rect l="l" t="t" r="r" b="b"/>
                  <a:pathLst>
                    <a:path w="952" h="2857">
                      <a:moveTo>
                        <a:pt x="0" y="2858"/>
                      </a:moveTo>
                      <a:lnTo>
                        <a:pt x="953" y="0"/>
                      </a:lnTo>
                      <a:cubicBezTo>
                        <a:pt x="0" y="953"/>
                        <a:pt x="0" y="1905"/>
                        <a:pt x="0" y="2858"/>
                      </a:cubicBezTo>
                      <a:close/>
                    </a:path>
                  </a:pathLst>
                </a:custGeom>
                <a:grpFill/>
                <a:ln w="9525" cap="flat">
                  <a:noFill/>
                  <a:prstDash val="solid"/>
                  <a:miter/>
                </a:ln>
              </p:spPr>
              <p:txBody>
                <a:bodyPr rtlCol="0" anchor="ctr"/>
                <a:lstStyle/>
                <a:p>
                  <a:endParaRPr lang="zh-CN" altLang="en-US"/>
                </a:p>
              </p:txBody>
            </p:sp>
            <p:sp>
              <p:nvSpPr>
                <p:cNvPr id="701" name="任意多边形: 形状 700">
                  <a:extLst>
                    <a:ext uri="{FF2B5EF4-FFF2-40B4-BE49-F238E27FC236}">
                      <a16:creationId xmlns:a16="http://schemas.microsoft.com/office/drawing/2014/main" id="{24F099F8-0206-F1DD-1AC0-3F74230E4FAE}"/>
                    </a:ext>
                  </a:extLst>
                </p:cNvPr>
                <p:cNvSpPr/>
                <p:nvPr/>
              </p:nvSpPr>
              <p:spPr>
                <a:xfrm>
                  <a:off x="9324072" y="4597252"/>
                  <a:ext cx="1905" cy="1904"/>
                </a:xfrm>
                <a:custGeom>
                  <a:avLst/>
                  <a:gdLst>
                    <a:gd name="connsiteX0" fmla="*/ 0 w 1905"/>
                    <a:gd name="connsiteY0" fmla="*/ 1905 h 1904"/>
                    <a:gd name="connsiteX1" fmla="*/ 1905 w 1905"/>
                    <a:gd name="connsiteY1" fmla="*/ 0 h 1904"/>
                    <a:gd name="connsiteX2" fmla="*/ 0 w 1905"/>
                    <a:gd name="connsiteY2" fmla="*/ 1905 h 1904"/>
                  </a:gdLst>
                  <a:ahLst/>
                  <a:cxnLst>
                    <a:cxn ang="0">
                      <a:pos x="connsiteX0" y="connsiteY0"/>
                    </a:cxn>
                    <a:cxn ang="0">
                      <a:pos x="connsiteX1" y="connsiteY1"/>
                    </a:cxn>
                    <a:cxn ang="0">
                      <a:pos x="connsiteX2" y="connsiteY2"/>
                    </a:cxn>
                  </a:cxnLst>
                  <a:rect l="l" t="t" r="r" b="b"/>
                  <a:pathLst>
                    <a:path w="1905" h="1904">
                      <a:moveTo>
                        <a:pt x="0" y="1905"/>
                      </a:moveTo>
                      <a:cubicBezTo>
                        <a:pt x="953" y="1905"/>
                        <a:pt x="953" y="952"/>
                        <a:pt x="1905" y="0"/>
                      </a:cubicBezTo>
                      <a:cubicBezTo>
                        <a:pt x="953" y="952"/>
                        <a:pt x="0" y="952"/>
                        <a:pt x="0" y="1905"/>
                      </a:cubicBezTo>
                      <a:close/>
                    </a:path>
                  </a:pathLst>
                </a:custGeom>
                <a:grpFill/>
                <a:ln w="9525" cap="flat">
                  <a:noFill/>
                  <a:prstDash val="solid"/>
                  <a:miter/>
                </a:ln>
              </p:spPr>
              <p:txBody>
                <a:bodyPr rtlCol="0" anchor="ctr"/>
                <a:lstStyle/>
                <a:p>
                  <a:endParaRPr lang="zh-CN" altLang="en-US"/>
                </a:p>
              </p:txBody>
            </p:sp>
            <p:sp>
              <p:nvSpPr>
                <p:cNvPr id="702" name="任意多边形: 形状 701">
                  <a:extLst>
                    <a:ext uri="{FF2B5EF4-FFF2-40B4-BE49-F238E27FC236}">
                      <a16:creationId xmlns:a16="http://schemas.microsoft.com/office/drawing/2014/main" id="{E36E096B-F500-A98C-E55E-1AA0AF9A9E66}"/>
                    </a:ext>
                  </a:extLst>
                </p:cNvPr>
                <p:cNvSpPr/>
                <p:nvPr/>
              </p:nvSpPr>
              <p:spPr>
                <a:xfrm>
                  <a:off x="9263112" y="4562962"/>
                  <a:ext cx="952" cy="952"/>
                </a:xfrm>
                <a:custGeom>
                  <a:avLst/>
                  <a:gdLst>
                    <a:gd name="connsiteX0" fmla="*/ 0 w 952"/>
                    <a:gd name="connsiteY0" fmla="*/ 953 h 952"/>
                    <a:gd name="connsiteX1" fmla="*/ 953 w 952"/>
                    <a:gd name="connsiteY1" fmla="*/ 0 h 952"/>
                    <a:gd name="connsiteX2" fmla="*/ 0 w 952"/>
                    <a:gd name="connsiteY2" fmla="*/ 953 h 952"/>
                  </a:gdLst>
                  <a:ahLst/>
                  <a:cxnLst>
                    <a:cxn ang="0">
                      <a:pos x="connsiteX0" y="connsiteY0"/>
                    </a:cxn>
                    <a:cxn ang="0">
                      <a:pos x="connsiteX1" y="connsiteY1"/>
                    </a:cxn>
                    <a:cxn ang="0">
                      <a:pos x="connsiteX2" y="connsiteY2"/>
                    </a:cxn>
                  </a:cxnLst>
                  <a:rect l="l" t="t" r="r" b="b"/>
                  <a:pathLst>
                    <a:path w="952" h="952">
                      <a:moveTo>
                        <a:pt x="0" y="953"/>
                      </a:moveTo>
                      <a:cubicBezTo>
                        <a:pt x="0" y="953"/>
                        <a:pt x="0" y="0"/>
                        <a:pt x="953" y="0"/>
                      </a:cubicBezTo>
                      <a:cubicBezTo>
                        <a:pt x="0" y="0"/>
                        <a:pt x="0" y="953"/>
                        <a:pt x="0" y="953"/>
                      </a:cubicBezTo>
                      <a:close/>
                    </a:path>
                  </a:pathLst>
                </a:custGeom>
                <a:grpFill/>
                <a:ln w="9525" cap="flat">
                  <a:noFill/>
                  <a:prstDash val="solid"/>
                  <a:miter/>
                </a:ln>
              </p:spPr>
              <p:txBody>
                <a:bodyPr rtlCol="0" anchor="ctr"/>
                <a:lstStyle/>
                <a:p>
                  <a:endParaRPr lang="zh-CN" altLang="en-US"/>
                </a:p>
              </p:txBody>
            </p:sp>
            <p:sp>
              <p:nvSpPr>
                <p:cNvPr id="703" name="任意多边形: 形状 702">
                  <a:extLst>
                    <a:ext uri="{FF2B5EF4-FFF2-40B4-BE49-F238E27FC236}">
                      <a16:creationId xmlns:a16="http://schemas.microsoft.com/office/drawing/2014/main" id="{3404252D-4E40-8315-105A-4B4687B3E59B}"/>
                    </a:ext>
                  </a:extLst>
                </p:cNvPr>
                <p:cNvSpPr/>
                <p:nvPr/>
              </p:nvSpPr>
              <p:spPr>
                <a:xfrm>
                  <a:off x="9281448" y="4552484"/>
                  <a:ext cx="714" cy="9525"/>
                </a:xfrm>
                <a:custGeom>
                  <a:avLst/>
                  <a:gdLst>
                    <a:gd name="connsiteX0" fmla="*/ 714 w 714"/>
                    <a:gd name="connsiteY0" fmla="*/ 0 h 9525"/>
                    <a:gd name="connsiteX1" fmla="*/ 714 w 714"/>
                    <a:gd name="connsiteY1" fmla="*/ 0 h 9525"/>
                    <a:gd name="connsiteX2" fmla="*/ 714 w 714"/>
                    <a:gd name="connsiteY2" fmla="*/ 0 h 9525"/>
                  </a:gdLst>
                  <a:ahLst/>
                  <a:cxnLst>
                    <a:cxn ang="0">
                      <a:pos x="connsiteX0" y="connsiteY0"/>
                    </a:cxn>
                    <a:cxn ang="0">
                      <a:pos x="connsiteX1" y="connsiteY1"/>
                    </a:cxn>
                    <a:cxn ang="0">
                      <a:pos x="connsiteX2" y="connsiteY2"/>
                    </a:cxn>
                  </a:cxnLst>
                  <a:rect l="l" t="t" r="r" b="b"/>
                  <a:pathLst>
                    <a:path w="714" h="9525">
                      <a:moveTo>
                        <a:pt x="714" y="0"/>
                      </a:moveTo>
                      <a:lnTo>
                        <a:pt x="714" y="0"/>
                      </a:lnTo>
                      <a:cubicBezTo>
                        <a:pt x="-238" y="0"/>
                        <a:pt x="-238" y="0"/>
                        <a:pt x="714" y="0"/>
                      </a:cubicBezTo>
                      <a:close/>
                    </a:path>
                  </a:pathLst>
                </a:custGeom>
                <a:grpFill/>
                <a:ln w="9525" cap="flat">
                  <a:noFill/>
                  <a:prstDash val="solid"/>
                  <a:miter/>
                </a:ln>
              </p:spPr>
              <p:txBody>
                <a:bodyPr rtlCol="0" anchor="ctr"/>
                <a:lstStyle/>
                <a:p>
                  <a:endParaRPr lang="zh-CN" altLang="en-US"/>
                </a:p>
              </p:txBody>
            </p:sp>
            <p:sp>
              <p:nvSpPr>
                <p:cNvPr id="704" name="任意多边形: 形状 703">
                  <a:extLst>
                    <a:ext uri="{FF2B5EF4-FFF2-40B4-BE49-F238E27FC236}">
                      <a16:creationId xmlns:a16="http://schemas.microsoft.com/office/drawing/2014/main" id="{69FD8CAF-643A-121D-F7A5-F8B6177D0BCA}"/>
                    </a:ext>
                  </a:extLst>
                </p:cNvPr>
                <p:cNvSpPr/>
                <p:nvPr/>
              </p:nvSpPr>
              <p:spPr>
                <a:xfrm>
                  <a:off x="9166909" y="4508670"/>
                  <a:ext cx="2857" cy="1428"/>
                </a:xfrm>
                <a:custGeom>
                  <a:avLst/>
                  <a:gdLst>
                    <a:gd name="connsiteX0" fmla="*/ 2858 w 2857"/>
                    <a:gd name="connsiteY0" fmla="*/ 0 h 1428"/>
                    <a:gd name="connsiteX1" fmla="*/ 0 w 2857"/>
                    <a:gd name="connsiteY1" fmla="*/ 0 h 1428"/>
                    <a:gd name="connsiteX2" fmla="*/ 2858 w 2857"/>
                    <a:gd name="connsiteY2" fmla="*/ 0 h 1428"/>
                  </a:gdLst>
                  <a:ahLst/>
                  <a:cxnLst>
                    <a:cxn ang="0">
                      <a:pos x="connsiteX0" y="connsiteY0"/>
                    </a:cxn>
                    <a:cxn ang="0">
                      <a:pos x="connsiteX1" y="connsiteY1"/>
                    </a:cxn>
                    <a:cxn ang="0">
                      <a:pos x="connsiteX2" y="connsiteY2"/>
                    </a:cxn>
                  </a:cxnLst>
                  <a:rect l="l" t="t" r="r" b="b"/>
                  <a:pathLst>
                    <a:path w="2857" h="1428">
                      <a:moveTo>
                        <a:pt x="2858" y="0"/>
                      </a:moveTo>
                      <a:cubicBezTo>
                        <a:pt x="1905" y="0"/>
                        <a:pt x="953" y="0"/>
                        <a:pt x="0" y="0"/>
                      </a:cubicBezTo>
                      <a:cubicBezTo>
                        <a:pt x="1905" y="1905"/>
                        <a:pt x="1905" y="1905"/>
                        <a:pt x="2858" y="0"/>
                      </a:cubicBezTo>
                      <a:close/>
                    </a:path>
                  </a:pathLst>
                </a:custGeom>
                <a:grpFill/>
                <a:ln w="9525" cap="flat">
                  <a:noFill/>
                  <a:prstDash val="solid"/>
                  <a:miter/>
                </a:ln>
              </p:spPr>
              <p:txBody>
                <a:bodyPr rtlCol="0" anchor="ctr"/>
                <a:lstStyle/>
                <a:p>
                  <a:endParaRPr lang="zh-CN" altLang="en-US"/>
                </a:p>
              </p:txBody>
            </p:sp>
            <p:sp>
              <p:nvSpPr>
                <p:cNvPr id="705" name="任意多边形: 形状 704">
                  <a:extLst>
                    <a:ext uri="{FF2B5EF4-FFF2-40B4-BE49-F238E27FC236}">
                      <a16:creationId xmlns:a16="http://schemas.microsoft.com/office/drawing/2014/main" id="{1303B789-516A-B71A-B724-C4274B10CBC2}"/>
                    </a:ext>
                  </a:extLst>
                </p:cNvPr>
                <p:cNvSpPr/>
                <p:nvPr/>
              </p:nvSpPr>
              <p:spPr>
                <a:xfrm>
                  <a:off x="9173577" y="4499020"/>
                  <a:ext cx="145732" cy="86839"/>
                </a:xfrm>
                <a:custGeom>
                  <a:avLst/>
                  <a:gdLst>
                    <a:gd name="connsiteX0" fmla="*/ 136207 w 145732"/>
                    <a:gd name="connsiteY0" fmla="*/ 84897 h 86839"/>
                    <a:gd name="connsiteX1" fmla="*/ 141922 w 145732"/>
                    <a:gd name="connsiteY1" fmla="*/ 78230 h 86839"/>
                    <a:gd name="connsiteX2" fmla="*/ 139065 w 145732"/>
                    <a:gd name="connsiteY2" fmla="*/ 76325 h 86839"/>
                    <a:gd name="connsiteX3" fmla="*/ 144780 w 145732"/>
                    <a:gd name="connsiteY3" fmla="*/ 72515 h 86839"/>
                    <a:gd name="connsiteX4" fmla="*/ 141922 w 145732"/>
                    <a:gd name="connsiteY4" fmla="*/ 74420 h 86839"/>
                    <a:gd name="connsiteX5" fmla="*/ 143827 w 145732"/>
                    <a:gd name="connsiteY5" fmla="*/ 66800 h 86839"/>
                    <a:gd name="connsiteX6" fmla="*/ 137160 w 145732"/>
                    <a:gd name="connsiteY6" fmla="*/ 62037 h 86839"/>
                    <a:gd name="connsiteX7" fmla="*/ 138113 w 145732"/>
                    <a:gd name="connsiteY7" fmla="*/ 61085 h 86839"/>
                    <a:gd name="connsiteX8" fmla="*/ 137160 w 145732"/>
                    <a:gd name="connsiteY8" fmla="*/ 56322 h 86839"/>
                    <a:gd name="connsiteX9" fmla="*/ 137160 w 145732"/>
                    <a:gd name="connsiteY9" fmla="*/ 56322 h 86839"/>
                    <a:gd name="connsiteX10" fmla="*/ 136207 w 145732"/>
                    <a:gd name="connsiteY10" fmla="*/ 58227 h 86839"/>
                    <a:gd name="connsiteX11" fmla="*/ 133350 w 145732"/>
                    <a:gd name="connsiteY11" fmla="*/ 49655 h 86839"/>
                    <a:gd name="connsiteX12" fmla="*/ 122872 w 145732"/>
                    <a:gd name="connsiteY12" fmla="*/ 51560 h 86839"/>
                    <a:gd name="connsiteX13" fmla="*/ 125730 w 145732"/>
                    <a:gd name="connsiteY13" fmla="*/ 52512 h 86839"/>
                    <a:gd name="connsiteX14" fmla="*/ 122872 w 145732"/>
                    <a:gd name="connsiteY14" fmla="*/ 58227 h 86839"/>
                    <a:gd name="connsiteX15" fmla="*/ 120967 w 145732"/>
                    <a:gd name="connsiteY15" fmla="*/ 55370 h 86839"/>
                    <a:gd name="connsiteX16" fmla="*/ 125730 w 145732"/>
                    <a:gd name="connsiteY16" fmla="*/ 58227 h 86839"/>
                    <a:gd name="connsiteX17" fmla="*/ 121920 w 145732"/>
                    <a:gd name="connsiteY17" fmla="*/ 61085 h 86839"/>
                    <a:gd name="connsiteX18" fmla="*/ 132397 w 145732"/>
                    <a:gd name="connsiteY18" fmla="*/ 60132 h 86839"/>
                    <a:gd name="connsiteX19" fmla="*/ 129540 w 145732"/>
                    <a:gd name="connsiteY19" fmla="*/ 65847 h 86839"/>
                    <a:gd name="connsiteX20" fmla="*/ 133350 w 145732"/>
                    <a:gd name="connsiteY20" fmla="*/ 67752 h 86839"/>
                    <a:gd name="connsiteX21" fmla="*/ 123825 w 145732"/>
                    <a:gd name="connsiteY21" fmla="*/ 72515 h 86839"/>
                    <a:gd name="connsiteX22" fmla="*/ 113347 w 145732"/>
                    <a:gd name="connsiteY22" fmla="*/ 68705 h 86839"/>
                    <a:gd name="connsiteX23" fmla="*/ 120015 w 145732"/>
                    <a:gd name="connsiteY23" fmla="*/ 56322 h 86839"/>
                    <a:gd name="connsiteX24" fmla="*/ 112395 w 145732"/>
                    <a:gd name="connsiteY24" fmla="*/ 60132 h 86839"/>
                    <a:gd name="connsiteX25" fmla="*/ 112395 w 145732"/>
                    <a:gd name="connsiteY25" fmla="*/ 49655 h 86839"/>
                    <a:gd name="connsiteX26" fmla="*/ 116205 w 145732"/>
                    <a:gd name="connsiteY26" fmla="*/ 46797 h 86839"/>
                    <a:gd name="connsiteX27" fmla="*/ 112395 w 145732"/>
                    <a:gd name="connsiteY27" fmla="*/ 46797 h 86839"/>
                    <a:gd name="connsiteX28" fmla="*/ 113347 w 145732"/>
                    <a:gd name="connsiteY28" fmla="*/ 51560 h 86839"/>
                    <a:gd name="connsiteX29" fmla="*/ 109538 w 145732"/>
                    <a:gd name="connsiteY29" fmla="*/ 54417 h 86839"/>
                    <a:gd name="connsiteX30" fmla="*/ 109538 w 145732"/>
                    <a:gd name="connsiteY30" fmla="*/ 54417 h 86839"/>
                    <a:gd name="connsiteX31" fmla="*/ 103822 w 145732"/>
                    <a:gd name="connsiteY31" fmla="*/ 58227 h 86839"/>
                    <a:gd name="connsiteX32" fmla="*/ 103822 w 145732"/>
                    <a:gd name="connsiteY32" fmla="*/ 51560 h 86839"/>
                    <a:gd name="connsiteX33" fmla="*/ 104775 w 145732"/>
                    <a:gd name="connsiteY33" fmla="*/ 50607 h 86839"/>
                    <a:gd name="connsiteX34" fmla="*/ 100013 w 145732"/>
                    <a:gd name="connsiteY34" fmla="*/ 50607 h 86839"/>
                    <a:gd name="connsiteX35" fmla="*/ 100965 w 145732"/>
                    <a:gd name="connsiteY35" fmla="*/ 49655 h 86839"/>
                    <a:gd name="connsiteX36" fmla="*/ 95250 w 145732"/>
                    <a:gd name="connsiteY36" fmla="*/ 53465 h 86839"/>
                    <a:gd name="connsiteX37" fmla="*/ 99060 w 145732"/>
                    <a:gd name="connsiteY37" fmla="*/ 46797 h 86839"/>
                    <a:gd name="connsiteX38" fmla="*/ 104775 w 145732"/>
                    <a:gd name="connsiteY38" fmla="*/ 46797 h 86839"/>
                    <a:gd name="connsiteX39" fmla="*/ 107632 w 145732"/>
                    <a:gd name="connsiteY39" fmla="*/ 40130 h 86839"/>
                    <a:gd name="connsiteX40" fmla="*/ 104775 w 145732"/>
                    <a:gd name="connsiteY40" fmla="*/ 38225 h 86839"/>
                    <a:gd name="connsiteX41" fmla="*/ 102870 w 145732"/>
                    <a:gd name="connsiteY41" fmla="*/ 42035 h 86839"/>
                    <a:gd name="connsiteX42" fmla="*/ 97155 w 145732"/>
                    <a:gd name="connsiteY42" fmla="*/ 42987 h 86839"/>
                    <a:gd name="connsiteX43" fmla="*/ 100965 w 145732"/>
                    <a:gd name="connsiteY43" fmla="*/ 41082 h 86839"/>
                    <a:gd name="connsiteX44" fmla="*/ 95250 w 145732"/>
                    <a:gd name="connsiteY44" fmla="*/ 49655 h 86839"/>
                    <a:gd name="connsiteX45" fmla="*/ 89535 w 145732"/>
                    <a:gd name="connsiteY45" fmla="*/ 43940 h 86839"/>
                    <a:gd name="connsiteX46" fmla="*/ 88582 w 145732"/>
                    <a:gd name="connsiteY46" fmla="*/ 47750 h 86839"/>
                    <a:gd name="connsiteX47" fmla="*/ 72390 w 145732"/>
                    <a:gd name="connsiteY47" fmla="*/ 49655 h 86839"/>
                    <a:gd name="connsiteX48" fmla="*/ 80010 w 145732"/>
                    <a:gd name="connsiteY48" fmla="*/ 44892 h 86839"/>
                    <a:gd name="connsiteX49" fmla="*/ 82867 w 145732"/>
                    <a:gd name="connsiteY49" fmla="*/ 32510 h 86839"/>
                    <a:gd name="connsiteX50" fmla="*/ 75247 w 145732"/>
                    <a:gd name="connsiteY50" fmla="*/ 40130 h 86839"/>
                    <a:gd name="connsiteX51" fmla="*/ 78105 w 145732"/>
                    <a:gd name="connsiteY51" fmla="*/ 40130 h 86839"/>
                    <a:gd name="connsiteX52" fmla="*/ 63817 w 145732"/>
                    <a:gd name="connsiteY52" fmla="*/ 37272 h 86839"/>
                    <a:gd name="connsiteX53" fmla="*/ 66675 w 145732"/>
                    <a:gd name="connsiteY53" fmla="*/ 36320 h 86839"/>
                    <a:gd name="connsiteX54" fmla="*/ 61913 w 145732"/>
                    <a:gd name="connsiteY54" fmla="*/ 37272 h 86839"/>
                    <a:gd name="connsiteX55" fmla="*/ 62865 w 145732"/>
                    <a:gd name="connsiteY55" fmla="*/ 27747 h 86839"/>
                    <a:gd name="connsiteX56" fmla="*/ 59055 w 145732"/>
                    <a:gd name="connsiteY56" fmla="*/ 32510 h 86839"/>
                    <a:gd name="connsiteX57" fmla="*/ 59055 w 145732"/>
                    <a:gd name="connsiteY57" fmla="*/ 30605 h 86839"/>
                    <a:gd name="connsiteX58" fmla="*/ 53340 w 145732"/>
                    <a:gd name="connsiteY58" fmla="*/ 35367 h 86839"/>
                    <a:gd name="connsiteX59" fmla="*/ 53340 w 145732"/>
                    <a:gd name="connsiteY59" fmla="*/ 22985 h 86839"/>
                    <a:gd name="connsiteX60" fmla="*/ 40957 w 145732"/>
                    <a:gd name="connsiteY60" fmla="*/ 34415 h 86839"/>
                    <a:gd name="connsiteX61" fmla="*/ 44767 w 145732"/>
                    <a:gd name="connsiteY61" fmla="*/ 28700 h 86839"/>
                    <a:gd name="connsiteX62" fmla="*/ 41910 w 145732"/>
                    <a:gd name="connsiteY62" fmla="*/ 27747 h 86839"/>
                    <a:gd name="connsiteX63" fmla="*/ 50482 w 145732"/>
                    <a:gd name="connsiteY63" fmla="*/ 19175 h 86839"/>
                    <a:gd name="connsiteX64" fmla="*/ 40005 w 145732"/>
                    <a:gd name="connsiteY64" fmla="*/ 22032 h 86839"/>
                    <a:gd name="connsiteX65" fmla="*/ 40005 w 145732"/>
                    <a:gd name="connsiteY65" fmla="*/ 22985 h 86839"/>
                    <a:gd name="connsiteX66" fmla="*/ 31432 w 145732"/>
                    <a:gd name="connsiteY66" fmla="*/ 22032 h 86839"/>
                    <a:gd name="connsiteX67" fmla="*/ 38100 w 145732"/>
                    <a:gd name="connsiteY67" fmla="*/ 20127 h 86839"/>
                    <a:gd name="connsiteX68" fmla="*/ 24765 w 145732"/>
                    <a:gd name="connsiteY68" fmla="*/ 21080 h 86839"/>
                    <a:gd name="connsiteX69" fmla="*/ 25717 w 145732"/>
                    <a:gd name="connsiteY69" fmla="*/ 13460 h 86839"/>
                    <a:gd name="connsiteX70" fmla="*/ 16192 w 145732"/>
                    <a:gd name="connsiteY70" fmla="*/ 17270 h 86839"/>
                    <a:gd name="connsiteX71" fmla="*/ 19050 w 145732"/>
                    <a:gd name="connsiteY71" fmla="*/ 12507 h 86839"/>
                    <a:gd name="connsiteX72" fmla="*/ 7620 w 145732"/>
                    <a:gd name="connsiteY72" fmla="*/ 4887 h 86839"/>
                    <a:gd name="connsiteX73" fmla="*/ 3810 w 145732"/>
                    <a:gd name="connsiteY73" fmla="*/ 10602 h 86839"/>
                    <a:gd name="connsiteX74" fmla="*/ 4763 w 145732"/>
                    <a:gd name="connsiteY74" fmla="*/ 2982 h 86839"/>
                    <a:gd name="connsiteX75" fmla="*/ 7620 w 145732"/>
                    <a:gd name="connsiteY75" fmla="*/ 2030 h 86839"/>
                    <a:gd name="connsiteX76" fmla="*/ 2857 w 145732"/>
                    <a:gd name="connsiteY76" fmla="*/ 1077 h 86839"/>
                    <a:gd name="connsiteX77" fmla="*/ 0 w 145732"/>
                    <a:gd name="connsiteY77" fmla="*/ 9650 h 86839"/>
                    <a:gd name="connsiteX78" fmla="*/ 25717 w 145732"/>
                    <a:gd name="connsiteY78" fmla="*/ 23937 h 86839"/>
                    <a:gd name="connsiteX79" fmla="*/ 26670 w 145732"/>
                    <a:gd name="connsiteY79" fmla="*/ 21080 h 86839"/>
                    <a:gd name="connsiteX80" fmla="*/ 27622 w 145732"/>
                    <a:gd name="connsiteY80" fmla="*/ 24890 h 86839"/>
                    <a:gd name="connsiteX81" fmla="*/ 26670 w 145732"/>
                    <a:gd name="connsiteY81" fmla="*/ 24890 h 86839"/>
                    <a:gd name="connsiteX82" fmla="*/ 29527 w 145732"/>
                    <a:gd name="connsiteY82" fmla="*/ 33462 h 86839"/>
                    <a:gd name="connsiteX83" fmla="*/ 36195 w 145732"/>
                    <a:gd name="connsiteY83" fmla="*/ 30605 h 86839"/>
                    <a:gd name="connsiteX84" fmla="*/ 35242 w 145732"/>
                    <a:gd name="connsiteY84" fmla="*/ 35367 h 86839"/>
                    <a:gd name="connsiteX85" fmla="*/ 40005 w 145732"/>
                    <a:gd name="connsiteY85" fmla="*/ 28700 h 86839"/>
                    <a:gd name="connsiteX86" fmla="*/ 38100 w 145732"/>
                    <a:gd name="connsiteY86" fmla="*/ 33462 h 86839"/>
                    <a:gd name="connsiteX87" fmla="*/ 57150 w 145732"/>
                    <a:gd name="connsiteY87" fmla="*/ 42987 h 86839"/>
                    <a:gd name="connsiteX88" fmla="*/ 54292 w 145732"/>
                    <a:gd name="connsiteY88" fmla="*/ 44892 h 86839"/>
                    <a:gd name="connsiteX89" fmla="*/ 57150 w 145732"/>
                    <a:gd name="connsiteY89" fmla="*/ 49655 h 86839"/>
                    <a:gd name="connsiteX90" fmla="*/ 68580 w 145732"/>
                    <a:gd name="connsiteY90" fmla="*/ 47750 h 86839"/>
                    <a:gd name="connsiteX91" fmla="*/ 79057 w 145732"/>
                    <a:gd name="connsiteY91" fmla="*/ 55370 h 86839"/>
                    <a:gd name="connsiteX92" fmla="*/ 86677 w 145732"/>
                    <a:gd name="connsiteY92" fmla="*/ 51560 h 86839"/>
                    <a:gd name="connsiteX93" fmla="*/ 78105 w 145732"/>
                    <a:gd name="connsiteY93" fmla="*/ 59180 h 86839"/>
                    <a:gd name="connsiteX94" fmla="*/ 96202 w 145732"/>
                    <a:gd name="connsiteY94" fmla="*/ 57275 h 86839"/>
                    <a:gd name="connsiteX95" fmla="*/ 96202 w 145732"/>
                    <a:gd name="connsiteY95" fmla="*/ 59180 h 86839"/>
                    <a:gd name="connsiteX96" fmla="*/ 97155 w 145732"/>
                    <a:gd name="connsiteY96" fmla="*/ 63942 h 86839"/>
                    <a:gd name="connsiteX97" fmla="*/ 100013 w 145732"/>
                    <a:gd name="connsiteY97" fmla="*/ 59180 h 86839"/>
                    <a:gd name="connsiteX98" fmla="*/ 98107 w 145732"/>
                    <a:gd name="connsiteY98" fmla="*/ 66800 h 86839"/>
                    <a:gd name="connsiteX99" fmla="*/ 111442 w 145732"/>
                    <a:gd name="connsiteY99" fmla="*/ 60132 h 86839"/>
                    <a:gd name="connsiteX100" fmla="*/ 109538 w 145732"/>
                    <a:gd name="connsiteY100" fmla="*/ 66800 h 86839"/>
                    <a:gd name="connsiteX101" fmla="*/ 120015 w 145732"/>
                    <a:gd name="connsiteY101" fmla="*/ 68705 h 86839"/>
                    <a:gd name="connsiteX102" fmla="*/ 115252 w 145732"/>
                    <a:gd name="connsiteY102" fmla="*/ 70610 h 86839"/>
                    <a:gd name="connsiteX103" fmla="*/ 125730 w 145732"/>
                    <a:gd name="connsiteY103" fmla="*/ 78230 h 86839"/>
                    <a:gd name="connsiteX104" fmla="*/ 129540 w 145732"/>
                    <a:gd name="connsiteY104" fmla="*/ 73467 h 86839"/>
                    <a:gd name="connsiteX105" fmla="*/ 127635 w 145732"/>
                    <a:gd name="connsiteY105" fmla="*/ 80135 h 86839"/>
                    <a:gd name="connsiteX106" fmla="*/ 137160 w 145732"/>
                    <a:gd name="connsiteY106" fmla="*/ 83945 h 86839"/>
                    <a:gd name="connsiteX107" fmla="*/ 136207 w 145732"/>
                    <a:gd name="connsiteY107" fmla="*/ 84897 h 86839"/>
                    <a:gd name="connsiteX108" fmla="*/ 140970 w 145732"/>
                    <a:gd name="connsiteY108" fmla="*/ 86802 h 86839"/>
                    <a:gd name="connsiteX109" fmla="*/ 145732 w 145732"/>
                    <a:gd name="connsiteY109" fmla="*/ 80135 h 86839"/>
                    <a:gd name="connsiteX110" fmla="*/ 136207 w 145732"/>
                    <a:gd name="connsiteY110" fmla="*/ 84897 h 868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Lst>
                  <a:rect l="l" t="t" r="r" b="b"/>
                  <a:pathLst>
                    <a:path w="145732" h="86839">
                      <a:moveTo>
                        <a:pt x="136207" y="84897"/>
                      </a:moveTo>
                      <a:cubicBezTo>
                        <a:pt x="138113" y="77277"/>
                        <a:pt x="139065" y="85850"/>
                        <a:pt x="141922" y="78230"/>
                      </a:cubicBezTo>
                      <a:cubicBezTo>
                        <a:pt x="140017" y="79182"/>
                        <a:pt x="138113" y="80135"/>
                        <a:pt x="139065" y="76325"/>
                      </a:cubicBezTo>
                      <a:cubicBezTo>
                        <a:pt x="141922" y="72515"/>
                        <a:pt x="141922" y="78230"/>
                        <a:pt x="144780" y="72515"/>
                      </a:cubicBezTo>
                      <a:lnTo>
                        <a:pt x="141922" y="74420"/>
                      </a:lnTo>
                      <a:cubicBezTo>
                        <a:pt x="141922" y="70610"/>
                        <a:pt x="145732" y="66800"/>
                        <a:pt x="143827" y="66800"/>
                      </a:cubicBezTo>
                      <a:cubicBezTo>
                        <a:pt x="139065" y="74420"/>
                        <a:pt x="139065" y="61085"/>
                        <a:pt x="137160" y="62037"/>
                      </a:cubicBezTo>
                      <a:lnTo>
                        <a:pt x="138113" y="61085"/>
                      </a:lnTo>
                      <a:lnTo>
                        <a:pt x="137160" y="56322"/>
                      </a:lnTo>
                      <a:cubicBezTo>
                        <a:pt x="137160" y="56322"/>
                        <a:pt x="137160" y="56322"/>
                        <a:pt x="137160" y="56322"/>
                      </a:cubicBezTo>
                      <a:cubicBezTo>
                        <a:pt x="137160" y="56322"/>
                        <a:pt x="137160" y="57275"/>
                        <a:pt x="136207" y="58227"/>
                      </a:cubicBezTo>
                      <a:cubicBezTo>
                        <a:pt x="137160" y="53465"/>
                        <a:pt x="136207" y="49655"/>
                        <a:pt x="133350" y="49655"/>
                      </a:cubicBezTo>
                      <a:cubicBezTo>
                        <a:pt x="130492" y="53465"/>
                        <a:pt x="124777" y="47750"/>
                        <a:pt x="122872" y="51560"/>
                      </a:cubicBezTo>
                      <a:cubicBezTo>
                        <a:pt x="124777" y="50607"/>
                        <a:pt x="124777" y="51560"/>
                        <a:pt x="125730" y="52512"/>
                      </a:cubicBezTo>
                      <a:lnTo>
                        <a:pt x="122872" y="58227"/>
                      </a:lnTo>
                      <a:cubicBezTo>
                        <a:pt x="120967" y="57275"/>
                        <a:pt x="124777" y="53465"/>
                        <a:pt x="120967" y="55370"/>
                      </a:cubicBezTo>
                      <a:cubicBezTo>
                        <a:pt x="118110" y="62990"/>
                        <a:pt x="123825" y="56322"/>
                        <a:pt x="125730" y="58227"/>
                      </a:cubicBezTo>
                      <a:cubicBezTo>
                        <a:pt x="124777" y="60132"/>
                        <a:pt x="122872" y="61085"/>
                        <a:pt x="121920" y="61085"/>
                      </a:cubicBezTo>
                      <a:cubicBezTo>
                        <a:pt x="124777" y="62990"/>
                        <a:pt x="126682" y="66800"/>
                        <a:pt x="132397" y="60132"/>
                      </a:cubicBezTo>
                      <a:cubicBezTo>
                        <a:pt x="132397" y="62037"/>
                        <a:pt x="130492" y="64895"/>
                        <a:pt x="129540" y="65847"/>
                      </a:cubicBezTo>
                      <a:cubicBezTo>
                        <a:pt x="133350" y="62037"/>
                        <a:pt x="129540" y="70610"/>
                        <a:pt x="133350" y="67752"/>
                      </a:cubicBezTo>
                      <a:cubicBezTo>
                        <a:pt x="129540" y="74420"/>
                        <a:pt x="126682" y="69657"/>
                        <a:pt x="123825" y="72515"/>
                      </a:cubicBezTo>
                      <a:cubicBezTo>
                        <a:pt x="122872" y="65847"/>
                        <a:pt x="117157" y="69657"/>
                        <a:pt x="113347" y="68705"/>
                      </a:cubicBezTo>
                      <a:cubicBezTo>
                        <a:pt x="115252" y="63942"/>
                        <a:pt x="120015" y="60132"/>
                        <a:pt x="120015" y="56322"/>
                      </a:cubicBezTo>
                      <a:cubicBezTo>
                        <a:pt x="118110" y="51560"/>
                        <a:pt x="115252" y="57275"/>
                        <a:pt x="112395" y="60132"/>
                      </a:cubicBezTo>
                      <a:cubicBezTo>
                        <a:pt x="110490" y="57275"/>
                        <a:pt x="116205" y="51560"/>
                        <a:pt x="112395" y="49655"/>
                      </a:cubicBezTo>
                      <a:lnTo>
                        <a:pt x="116205" y="46797"/>
                      </a:lnTo>
                      <a:cubicBezTo>
                        <a:pt x="117157" y="38225"/>
                        <a:pt x="113347" y="48702"/>
                        <a:pt x="112395" y="46797"/>
                      </a:cubicBezTo>
                      <a:cubicBezTo>
                        <a:pt x="112395" y="48702"/>
                        <a:pt x="111442" y="50607"/>
                        <a:pt x="113347" y="51560"/>
                      </a:cubicBezTo>
                      <a:cubicBezTo>
                        <a:pt x="112395" y="54417"/>
                        <a:pt x="110490" y="54417"/>
                        <a:pt x="109538" y="54417"/>
                      </a:cubicBezTo>
                      <a:lnTo>
                        <a:pt x="109538" y="54417"/>
                      </a:lnTo>
                      <a:cubicBezTo>
                        <a:pt x="107632" y="57275"/>
                        <a:pt x="105727" y="61085"/>
                        <a:pt x="103822" y="58227"/>
                      </a:cubicBezTo>
                      <a:cubicBezTo>
                        <a:pt x="107632" y="54417"/>
                        <a:pt x="103822" y="54417"/>
                        <a:pt x="103822" y="51560"/>
                      </a:cubicBezTo>
                      <a:lnTo>
                        <a:pt x="104775" y="50607"/>
                      </a:lnTo>
                      <a:cubicBezTo>
                        <a:pt x="102870" y="51560"/>
                        <a:pt x="100965" y="49655"/>
                        <a:pt x="100013" y="50607"/>
                      </a:cubicBezTo>
                      <a:lnTo>
                        <a:pt x="100965" y="49655"/>
                      </a:lnTo>
                      <a:cubicBezTo>
                        <a:pt x="99060" y="50607"/>
                        <a:pt x="96202" y="56322"/>
                        <a:pt x="95250" y="53465"/>
                      </a:cubicBezTo>
                      <a:cubicBezTo>
                        <a:pt x="96202" y="51560"/>
                        <a:pt x="100965" y="46797"/>
                        <a:pt x="99060" y="46797"/>
                      </a:cubicBezTo>
                      <a:cubicBezTo>
                        <a:pt x="100965" y="43940"/>
                        <a:pt x="102870" y="44892"/>
                        <a:pt x="104775" y="46797"/>
                      </a:cubicBezTo>
                      <a:cubicBezTo>
                        <a:pt x="103822" y="44892"/>
                        <a:pt x="104775" y="39177"/>
                        <a:pt x="107632" y="40130"/>
                      </a:cubicBezTo>
                      <a:cubicBezTo>
                        <a:pt x="108585" y="35367"/>
                        <a:pt x="104775" y="41082"/>
                        <a:pt x="104775" y="38225"/>
                      </a:cubicBezTo>
                      <a:cubicBezTo>
                        <a:pt x="104775" y="39177"/>
                        <a:pt x="103822" y="41082"/>
                        <a:pt x="102870" y="42035"/>
                      </a:cubicBezTo>
                      <a:cubicBezTo>
                        <a:pt x="105727" y="36320"/>
                        <a:pt x="99060" y="39177"/>
                        <a:pt x="97155" y="42987"/>
                      </a:cubicBezTo>
                      <a:lnTo>
                        <a:pt x="100965" y="41082"/>
                      </a:lnTo>
                      <a:cubicBezTo>
                        <a:pt x="99060" y="45845"/>
                        <a:pt x="95250" y="46797"/>
                        <a:pt x="95250" y="49655"/>
                      </a:cubicBezTo>
                      <a:cubicBezTo>
                        <a:pt x="97155" y="42035"/>
                        <a:pt x="87630" y="50607"/>
                        <a:pt x="89535" y="43940"/>
                      </a:cubicBezTo>
                      <a:lnTo>
                        <a:pt x="88582" y="47750"/>
                      </a:lnTo>
                      <a:cubicBezTo>
                        <a:pt x="84772" y="43940"/>
                        <a:pt x="77152" y="49655"/>
                        <a:pt x="72390" y="49655"/>
                      </a:cubicBezTo>
                      <a:cubicBezTo>
                        <a:pt x="75247" y="48702"/>
                        <a:pt x="79057" y="41082"/>
                        <a:pt x="80010" y="44892"/>
                      </a:cubicBezTo>
                      <a:cubicBezTo>
                        <a:pt x="76200" y="41082"/>
                        <a:pt x="81915" y="37272"/>
                        <a:pt x="82867" y="32510"/>
                      </a:cubicBezTo>
                      <a:cubicBezTo>
                        <a:pt x="80963" y="27747"/>
                        <a:pt x="78105" y="38225"/>
                        <a:pt x="75247" y="40130"/>
                      </a:cubicBezTo>
                      <a:lnTo>
                        <a:pt x="78105" y="40130"/>
                      </a:lnTo>
                      <a:cubicBezTo>
                        <a:pt x="70485" y="47750"/>
                        <a:pt x="70485" y="34415"/>
                        <a:pt x="63817" y="37272"/>
                      </a:cubicBezTo>
                      <a:cubicBezTo>
                        <a:pt x="64770" y="34415"/>
                        <a:pt x="65722" y="36320"/>
                        <a:pt x="66675" y="36320"/>
                      </a:cubicBezTo>
                      <a:cubicBezTo>
                        <a:pt x="66675" y="30605"/>
                        <a:pt x="63817" y="36320"/>
                        <a:pt x="61913" y="37272"/>
                      </a:cubicBezTo>
                      <a:cubicBezTo>
                        <a:pt x="60007" y="35367"/>
                        <a:pt x="59055" y="32510"/>
                        <a:pt x="62865" y="27747"/>
                      </a:cubicBezTo>
                      <a:cubicBezTo>
                        <a:pt x="60960" y="24890"/>
                        <a:pt x="61913" y="31557"/>
                        <a:pt x="59055" y="32510"/>
                      </a:cubicBezTo>
                      <a:lnTo>
                        <a:pt x="59055" y="30605"/>
                      </a:lnTo>
                      <a:lnTo>
                        <a:pt x="53340" y="35367"/>
                      </a:lnTo>
                      <a:cubicBezTo>
                        <a:pt x="52388" y="32510"/>
                        <a:pt x="51435" y="28700"/>
                        <a:pt x="53340" y="22985"/>
                      </a:cubicBezTo>
                      <a:cubicBezTo>
                        <a:pt x="48577" y="22032"/>
                        <a:pt x="45720" y="34415"/>
                        <a:pt x="40957" y="34415"/>
                      </a:cubicBezTo>
                      <a:cubicBezTo>
                        <a:pt x="40957" y="30605"/>
                        <a:pt x="43815" y="30605"/>
                        <a:pt x="44767" y="28700"/>
                      </a:cubicBezTo>
                      <a:lnTo>
                        <a:pt x="41910" y="27747"/>
                      </a:lnTo>
                      <a:cubicBezTo>
                        <a:pt x="45720" y="22032"/>
                        <a:pt x="46672" y="26795"/>
                        <a:pt x="50482" y="19175"/>
                      </a:cubicBezTo>
                      <a:cubicBezTo>
                        <a:pt x="43815" y="24890"/>
                        <a:pt x="45720" y="19175"/>
                        <a:pt x="40005" y="22032"/>
                      </a:cubicBezTo>
                      <a:lnTo>
                        <a:pt x="40005" y="22985"/>
                      </a:lnTo>
                      <a:cubicBezTo>
                        <a:pt x="36195" y="26795"/>
                        <a:pt x="34290" y="22032"/>
                        <a:pt x="31432" y="22032"/>
                      </a:cubicBezTo>
                      <a:cubicBezTo>
                        <a:pt x="34290" y="19175"/>
                        <a:pt x="36195" y="20127"/>
                        <a:pt x="38100" y="20127"/>
                      </a:cubicBezTo>
                      <a:cubicBezTo>
                        <a:pt x="37147" y="16317"/>
                        <a:pt x="30480" y="16317"/>
                        <a:pt x="24765" y="21080"/>
                      </a:cubicBezTo>
                      <a:cubicBezTo>
                        <a:pt x="23813" y="19175"/>
                        <a:pt x="22860" y="15365"/>
                        <a:pt x="25717" y="13460"/>
                      </a:cubicBezTo>
                      <a:cubicBezTo>
                        <a:pt x="21907" y="9650"/>
                        <a:pt x="19050" y="21080"/>
                        <a:pt x="16192" y="17270"/>
                      </a:cubicBezTo>
                      <a:lnTo>
                        <a:pt x="19050" y="12507"/>
                      </a:lnTo>
                      <a:cubicBezTo>
                        <a:pt x="19050" y="2982"/>
                        <a:pt x="7620" y="13460"/>
                        <a:pt x="7620" y="4887"/>
                      </a:cubicBezTo>
                      <a:lnTo>
                        <a:pt x="3810" y="10602"/>
                      </a:lnTo>
                      <a:cubicBezTo>
                        <a:pt x="4763" y="7745"/>
                        <a:pt x="3810" y="5840"/>
                        <a:pt x="4763" y="2982"/>
                      </a:cubicBezTo>
                      <a:lnTo>
                        <a:pt x="7620" y="2030"/>
                      </a:lnTo>
                      <a:cubicBezTo>
                        <a:pt x="8572" y="-3685"/>
                        <a:pt x="2857" y="4887"/>
                        <a:pt x="2857" y="1077"/>
                      </a:cubicBezTo>
                      <a:cubicBezTo>
                        <a:pt x="1905" y="2982"/>
                        <a:pt x="952" y="7745"/>
                        <a:pt x="0" y="9650"/>
                      </a:cubicBezTo>
                      <a:cubicBezTo>
                        <a:pt x="10477" y="11555"/>
                        <a:pt x="14288" y="24890"/>
                        <a:pt x="25717" y="23937"/>
                      </a:cubicBezTo>
                      <a:cubicBezTo>
                        <a:pt x="25717" y="22985"/>
                        <a:pt x="25717" y="22032"/>
                        <a:pt x="26670" y="21080"/>
                      </a:cubicBezTo>
                      <a:cubicBezTo>
                        <a:pt x="26670" y="22985"/>
                        <a:pt x="29527" y="22032"/>
                        <a:pt x="27622" y="24890"/>
                      </a:cubicBezTo>
                      <a:lnTo>
                        <a:pt x="26670" y="24890"/>
                      </a:lnTo>
                      <a:cubicBezTo>
                        <a:pt x="29527" y="24890"/>
                        <a:pt x="27622" y="32510"/>
                        <a:pt x="29527" y="33462"/>
                      </a:cubicBezTo>
                      <a:cubicBezTo>
                        <a:pt x="32385" y="29652"/>
                        <a:pt x="33338" y="37272"/>
                        <a:pt x="36195" y="30605"/>
                      </a:cubicBezTo>
                      <a:lnTo>
                        <a:pt x="35242" y="35367"/>
                      </a:lnTo>
                      <a:cubicBezTo>
                        <a:pt x="37147" y="33462"/>
                        <a:pt x="38100" y="29652"/>
                        <a:pt x="40005" y="28700"/>
                      </a:cubicBezTo>
                      <a:cubicBezTo>
                        <a:pt x="40957" y="29652"/>
                        <a:pt x="40005" y="32510"/>
                        <a:pt x="38100" y="33462"/>
                      </a:cubicBezTo>
                      <a:cubicBezTo>
                        <a:pt x="42863" y="39177"/>
                        <a:pt x="50482" y="42035"/>
                        <a:pt x="57150" y="42987"/>
                      </a:cubicBezTo>
                      <a:lnTo>
                        <a:pt x="54292" y="44892"/>
                      </a:lnTo>
                      <a:cubicBezTo>
                        <a:pt x="55245" y="46797"/>
                        <a:pt x="62865" y="42035"/>
                        <a:pt x="57150" y="49655"/>
                      </a:cubicBezTo>
                      <a:cubicBezTo>
                        <a:pt x="61913" y="47750"/>
                        <a:pt x="64770" y="56322"/>
                        <a:pt x="68580" y="47750"/>
                      </a:cubicBezTo>
                      <a:cubicBezTo>
                        <a:pt x="66675" y="57275"/>
                        <a:pt x="74295" y="55370"/>
                        <a:pt x="79057" y="55370"/>
                      </a:cubicBezTo>
                      <a:cubicBezTo>
                        <a:pt x="81915" y="47750"/>
                        <a:pt x="83820" y="55370"/>
                        <a:pt x="86677" y="51560"/>
                      </a:cubicBezTo>
                      <a:cubicBezTo>
                        <a:pt x="84772" y="57275"/>
                        <a:pt x="80010" y="55370"/>
                        <a:pt x="78105" y="59180"/>
                      </a:cubicBezTo>
                      <a:cubicBezTo>
                        <a:pt x="86677" y="52512"/>
                        <a:pt x="87630" y="71562"/>
                        <a:pt x="96202" y="57275"/>
                      </a:cubicBezTo>
                      <a:cubicBezTo>
                        <a:pt x="96202" y="58227"/>
                        <a:pt x="96202" y="58227"/>
                        <a:pt x="96202" y="59180"/>
                      </a:cubicBezTo>
                      <a:cubicBezTo>
                        <a:pt x="97155" y="59180"/>
                        <a:pt x="97155" y="62990"/>
                        <a:pt x="97155" y="63942"/>
                      </a:cubicBezTo>
                      <a:cubicBezTo>
                        <a:pt x="99060" y="62037"/>
                        <a:pt x="97155" y="59180"/>
                        <a:pt x="100013" y="59180"/>
                      </a:cubicBezTo>
                      <a:cubicBezTo>
                        <a:pt x="100965" y="60132"/>
                        <a:pt x="99060" y="63942"/>
                        <a:pt x="98107" y="66800"/>
                      </a:cubicBezTo>
                      <a:cubicBezTo>
                        <a:pt x="102870" y="64895"/>
                        <a:pt x="108585" y="65847"/>
                        <a:pt x="111442" y="60132"/>
                      </a:cubicBezTo>
                      <a:cubicBezTo>
                        <a:pt x="111442" y="62037"/>
                        <a:pt x="111442" y="65847"/>
                        <a:pt x="109538" y="66800"/>
                      </a:cubicBezTo>
                      <a:cubicBezTo>
                        <a:pt x="116205" y="63942"/>
                        <a:pt x="114300" y="69657"/>
                        <a:pt x="120015" y="68705"/>
                      </a:cubicBezTo>
                      <a:cubicBezTo>
                        <a:pt x="118110" y="67752"/>
                        <a:pt x="116205" y="74420"/>
                        <a:pt x="115252" y="70610"/>
                      </a:cubicBezTo>
                      <a:cubicBezTo>
                        <a:pt x="113347" y="80135"/>
                        <a:pt x="123825" y="72515"/>
                        <a:pt x="125730" y="78230"/>
                      </a:cubicBezTo>
                      <a:lnTo>
                        <a:pt x="129540" y="73467"/>
                      </a:lnTo>
                      <a:cubicBezTo>
                        <a:pt x="132397" y="73467"/>
                        <a:pt x="130492" y="79182"/>
                        <a:pt x="127635" y="80135"/>
                      </a:cubicBezTo>
                      <a:cubicBezTo>
                        <a:pt x="130492" y="84897"/>
                        <a:pt x="134302" y="82992"/>
                        <a:pt x="137160" y="83945"/>
                      </a:cubicBezTo>
                      <a:cubicBezTo>
                        <a:pt x="137160" y="84897"/>
                        <a:pt x="136207" y="85850"/>
                        <a:pt x="136207" y="84897"/>
                      </a:cubicBezTo>
                      <a:lnTo>
                        <a:pt x="140970" y="86802"/>
                      </a:lnTo>
                      <a:cubicBezTo>
                        <a:pt x="141922" y="85850"/>
                        <a:pt x="144780" y="83945"/>
                        <a:pt x="145732" y="80135"/>
                      </a:cubicBezTo>
                      <a:cubicBezTo>
                        <a:pt x="140017" y="86802"/>
                        <a:pt x="138113" y="88707"/>
                        <a:pt x="136207" y="84897"/>
                      </a:cubicBezTo>
                      <a:close/>
                    </a:path>
                  </a:pathLst>
                </a:custGeom>
                <a:grpFill/>
                <a:ln w="9525" cap="flat">
                  <a:noFill/>
                  <a:prstDash val="solid"/>
                  <a:miter/>
                </a:ln>
              </p:spPr>
              <p:txBody>
                <a:bodyPr rtlCol="0" anchor="ctr"/>
                <a:lstStyle/>
                <a:p>
                  <a:endParaRPr lang="zh-CN" altLang="en-US"/>
                </a:p>
              </p:txBody>
            </p:sp>
            <p:sp>
              <p:nvSpPr>
                <p:cNvPr id="706" name="任意多边形: 形状 705">
                  <a:extLst>
                    <a:ext uri="{FF2B5EF4-FFF2-40B4-BE49-F238E27FC236}">
                      <a16:creationId xmlns:a16="http://schemas.microsoft.com/office/drawing/2014/main" id="{ED0DDD4A-4203-8443-E53A-72844B90175F}"/>
                    </a:ext>
                  </a:extLst>
                </p:cNvPr>
                <p:cNvSpPr/>
                <p:nvPr/>
              </p:nvSpPr>
              <p:spPr>
                <a:xfrm>
                  <a:off x="9315500" y="4582965"/>
                  <a:ext cx="9525" cy="9525"/>
                </a:xfrm>
                <a:custGeom>
                  <a:avLst/>
                  <a:gdLst>
                    <a:gd name="connsiteX0" fmla="*/ 0 w 9525"/>
                    <a:gd name="connsiteY0" fmla="*/ 0 h 9525"/>
                    <a:gd name="connsiteX1" fmla="*/ 0 w 9525"/>
                    <a:gd name="connsiteY1" fmla="*/ 0 h 9525"/>
                    <a:gd name="connsiteX2" fmla="*/ 0 w 9525"/>
                    <a:gd name="connsiteY2" fmla="*/ 0 h 9525"/>
                    <a:gd name="connsiteX3" fmla="*/ 0 w 9525"/>
                    <a:gd name="connsiteY3" fmla="*/ 0 h 9525"/>
                  </a:gdLst>
                  <a:ahLst/>
                  <a:cxnLst>
                    <a:cxn ang="0">
                      <a:pos x="connsiteX0" y="connsiteY0"/>
                    </a:cxn>
                    <a:cxn ang="0">
                      <a:pos x="connsiteX1" y="connsiteY1"/>
                    </a:cxn>
                    <a:cxn ang="0">
                      <a:pos x="connsiteX2" y="connsiteY2"/>
                    </a:cxn>
                    <a:cxn ang="0">
                      <a:pos x="connsiteX3" y="connsiteY3"/>
                    </a:cxn>
                  </a:cxnLst>
                  <a:rect l="l" t="t" r="r" b="b"/>
                  <a:pathLst>
                    <a:path w="9525" h="9525">
                      <a:moveTo>
                        <a:pt x="0" y="0"/>
                      </a:moveTo>
                      <a:lnTo>
                        <a:pt x="0" y="0"/>
                      </a:lnTo>
                      <a:lnTo>
                        <a:pt x="0" y="0"/>
                      </a:lnTo>
                      <a:cubicBezTo>
                        <a:pt x="0" y="0"/>
                        <a:pt x="0" y="0"/>
                        <a:pt x="0" y="0"/>
                      </a:cubicBezTo>
                      <a:close/>
                    </a:path>
                  </a:pathLst>
                </a:custGeom>
                <a:grpFill/>
                <a:ln w="9525" cap="flat">
                  <a:noFill/>
                  <a:prstDash val="solid"/>
                  <a:miter/>
                </a:ln>
              </p:spPr>
              <p:txBody>
                <a:bodyPr rtlCol="0" anchor="ctr"/>
                <a:lstStyle/>
                <a:p>
                  <a:endParaRPr lang="zh-CN" altLang="en-US"/>
                </a:p>
              </p:txBody>
            </p:sp>
            <p:sp>
              <p:nvSpPr>
                <p:cNvPr id="707" name="任意多边形: 形状 706">
                  <a:extLst>
                    <a:ext uri="{FF2B5EF4-FFF2-40B4-BE49-F238E27FC236}">
                      <a16:creationId xmlns:a16="http://schemas.microsoft.com/office/drawing/2014/main" id="{90B6ACD4-777A-E36F-53E1-347E73FD189A}"/>
                    </a:ext>
                  </a:extLst>
                </p:cNvPr>
                <p:cNvSpPr/>
                <p:nvPr/>
              </p:nvSpPr>
              <p:spPr>
                <a:xfrm>
                  <a:off x="9284067" y="4542007"/>
                  <a:ext cx="714" cy="2857"/>
                </a:xfrm>
                <a:custGeom>
                  <a:avLst/>
                  <a:gdLst>
                    <a:gd name="connsiteX0" fmla="*/ 0 w 714"/>
                    <a:gd name="connsiteY0" fmla="*/ 0 h 2857"/>
                    <a:gd name="connsiteX1" fmla="*/ 0 w 714"/>
                    <a:gd name="connsiteY1" fmla="*/ 2858 h 2857"/>
                    <a:gd name="connsiteX2" fmla="*/ 0 w 714"/>
                    <a:gd name="connsiteY2" fmla="*/ 0 h 2857"/>
                  </a:gdLst>
                  <a:ahLst/>
                  <a:cxnLst>
                    <a:cxn ang="0">
                      <a:pos x="connsiteX0" y="connsiteY0"/>
                    </a:cxn>
                    <a:cxn ang="0">
                      <a:pos x="connsiteX1" y="connsiteY1"/>
                    </a:cxn>
                    <a:cxn ang="0">
                      <a:pos x="connsiteX2" y="connsiteY2"/>
                    </a:cxn>
                  </a:cxnLst>
                  <a:rect l="l" t="t" r="r" b="b"/>
                  <a:pathLst>
                    <a:path w="714" h="2857">
                      <a:moveTo>
                        <a:pt x="0" y="0"/>
                      </a:moveTo>
                      <a:cubicBezTo>
                        <a:pt x="0" y="1905"/>
                        <a:pt x="0" y="1905"/>
                        <a:pt x="0" y="2858"/>
                      </a:cubicBezTo>
                      <a:cubicBezTo>
                        <a:pt x="953" y="1905"/>
                        <a:pt x="953" y="952"/>
                        <a:pt x="0" y="0"/>
                      </a:cubicBezTo>
                      <a:close/>
                    </a:path>
                  </a:pathLst>
                </a:custGeom>
                <a:grpFill/>
                <a:ln w="9525" cap="flat">
                  <a:noFill/>
                  <a:prstDash val="solid"/>
                  <a:miter/>
                </a:ln>
              </p:spPr>
              <p:txBody>
                <a:bodyPr rtlCol="0" anchor="ctr"/>
                <a:lstStyle/>
                <a:p>
                  <a:endParaRPr lang="zh-CN" altLang="en-US"/>
                </a:p>
              </p:txBody>
            </p:sp>
            <p:sp>
              <p:nvSpPr>
                <p:cNvPr id="708" name="任意多边形: 形状 707">
                  <a:extLst>
                    <a:ext uri="{FF2B5EF4-FFF2-40B4-BE49-F238E27FC236}">
                      <a16:creationId xmlns:a16="http://schemas.microsoft.com/office/drawing/2014/main" id="{C54E21DA-9025-95A8-EE81-8D7265D38342}"/>
                    </a:ext>
                  </a:extLst>
                </p:cNvPr>
                <p:cNvSpPr/>
                <p:nvPr/>
              </p:nvSpPr>
              <p:spPr>
                <a:xfrm>
                  <a:off x="9313021" y="4561057"/>
                  <a:ext cx="118683" cy="63840"/>
                </a:xfrm>
                <a:custGeom>
                  <a:avLst/>
                  <a:gdLst>
                    <a:gd name="connsiteX0" fmla="*/ 49151 w 118683"/>
                    <a:gd name="connsiteY0" fmla="*/ 28575 h 63840"/>
                    <a:gd name="connsiteX1" fmla="*/ 44389 w 118683"/>
                    <a:gd name="connsiteY1" fmla="*/ 25717 h 63840"/>
                    <a:gd name="connsiteX2" fmla="*/ 49151 w 118683"/>
                    <a:gd name="connsiteY2" fmla="*/ 17145 h 63840"/>
                    <a:gd name="connsiteX3" fmla="*/ 41531 w 118683"/>
                    <a:gd name="connsiteY3" fmla="*/ 14288 h 63840"/>
                    <a:gd name="connsiteX4" fmla="*/ 46294 w 118683"/>
                    <a:gd name="connsiteY4" fmla="*/ 7620 h 63840"/>
                    <a:gd name="connsiteX5" fmla="*/ 35816 w 118683"/>
                    <a:gd name="connsiteY5" fmla="*/ 15240 h 63840"/>
                    <a:gd name="connsiteX6" fmla="*/ 27244 w 118683"/>
                    <a:gd name="connsiteY6" fmla="*/ 10477 h 63840"/>
                    <a:gd name="connsiteX7" fmla="*/ 33911 w 118683"/>
                    <a:gd name="connsiteY7" fmla="*/ 0 h 63840"/>
                    <a:gd name="connsiteX8" fmla="*/ 11051 w 118683"/>
                    <a:gd name="connsiteY8" fmla="*/ 19050 h 63840"/>
                    <a:gd name="connsiteX9" fmla="*/ 15814 w 118683"/>
                    <a:gd name="connsiteY9" fmla="*/ 5715 h 63840"/>
                    <a:gd name="connsiteX10" fmla="*/ 8194 w 118683"/>
                    <a:gd name="connsiteY10" fmla="*/ 7620 h 63840"/>
                    <a:gd name="connsiteX11" fmla="*/ 10099 w 118683"/>
                    <a:gd name="connsiteY11" fmla="*/ 9525 h 63840"/>
                    <a:gd name="connsiteX12" fmla="*/ 2479 w 118683"/>
                    <a:gd name="connsiteY12" fmla="*/ 20955 h 63840"/>
                    <a:gd name="connsiteX13" fmla="*/ 8194 w 118683"/>
                    <a:gd name="connsiteY13" fmla="*/ 21908 h 63840"/>
                    <a:gd name="connsiteX14" fmla="*/ 1526 w 118683"/>
                    <a:gd name="connsiteY14" fmla="*/ 24765 h 63840"/>
                    <a:gd name="connsiteX15" fmla="*/ 574 w 118683"/>
                    <a:gd name="connsiteY15" fmla="*/ 34290 h 63840"/>
                    <a:gd name="connsiteX16" fmla="*/ 6289 w 118683"/>
                    <a:gd name="connsiteY16" fmla="*/ 32385 h 63840"/>
                    <a:gd name="connsiteX17" fmla="*/ 5336 w 118683"/>
                    <a:gd name="connsiteY17" fmla="*/ 35242 h 63840"/>
                    <a:gd name="connsiteX18" fmla="*/ 12956 w 118683"/>
                    <a:gd name="connsiteY18" fmla="*/ 34290 h 63840"/>
                    <a:gd name="connsiteX19" fmla="*/ 12956 w 118683"/>
                    <a:gd name="connsiteY19" fmla="*/ 36195 h 63840"/>
                    <a:gd name="connsiteX20" fmla="*/ 18671 w 118683"/>
                    <a:gd name="connsiteY20" fmla="*/ 30480 h 63840"/>
                    <a:gd name="connsiteX21" fmla="*/ 17719 w 118683"/>
                    <a:gd name="connsiteY21" fmla="*/ 30480 h 63840"/>
                    <a:gd name="connsiteX22" fmla="*/ 27244 w 118683"/>
                    <a:gd name="connsiteY22" fmla="*/ 16192 h 63840"/>
                    <a:gd name="connsiteX23" fmla="*/ 32006 w 118683"/>
                    <a:gd name="connsiteY23" fmla="*/ 20002 h 63840"/>
                    <a:gd name="connsiteX24" fmla="*/ 20576 w 118683"/>
                    <a:gd name="connsiteY24" fmla="*/ 35242 h 63840"/>
                    <a:gd name="connsiteX25" fmla="*/ 19624 w 118683"/>
                    <a:gd name="connsiteY25" fmla="*/ 38100 h 63840"/>
                    <a:gd name="connsiteX26" fmla="*/ 29149 w 118683"/>
                    <a:gd name="connsiteY26" fmla="*/ 29527 h 63840"/>
                    <a:gd name="connsiteX27" fmla="*/ 44389 w 118683"/>
                    <a:gd name="connsiteY27" fmla="*/ 27622 h 63840"/>
                    <a:gd name="connsiteX28" fmla="*/ 37721 w 118683"/>
                    <a:gd name="connsiteY28" fmla="*/ 35242 h 63840"/>
                    <a:gd name="connsiteX29" fmla="*/ 36769 w 118683"/>
                    <a:gd name="connsiteY29" fmla="*/ 31433 h 63840"/>
                    <a:gd name="connsiteX30" fmla="*/ 27244 w 118683"/>
                    <a:gd name="connsiteY30" fmla="*/ 40958 h 63840"/>
                    <a:gd name="connsiteX31" fmla="*/ 29149 w 118683"/>
                    <a:gd name="connsiteY31" fmla="*/ 33338 h 63840"/>
                    <a:gd name="connsiteX32" fmla="*/ 21529 w 118683"/>
                    <a:gd name="connsiteY32" fmla="*/ 43815 h 63840"/>
                    <a:gd name="connsiteX33" fmla="*/ 30101 w 118683"/>
                    <a:gd name="connsiteY33" fmla="*/ 42863 h 63840"/>
                    <a:gd name="connsiteX34" fmla="*/ 51056 w 118683"/>
                    <a:gd name="connsiteY34" fmla="*/ 49530 h 63840"/>
                    <a:gd name="connsiteX35" fmla="*/ 105349 w 118683"/>
                    <a:gd name="connsiteY35" fmla="*/ 63817 h 63840"/>
                    <a:gd name="connsiteX36" fmla="*/ 118684 w 118683"/>
                    <a:gd name="connsiteY36" fmla="*/ 54292 h 63840"/>
                    <a:gd name="connsiteX37" fmla="*/ 116779 w 118683"/>
                    <a:gd name="connsiteY37" fmla="*/ 47625 h 63840"/>
                    <a:gd name="connsiteX38" fmla="*/ 109159 w 118683"/>
                    <a:gd name="connsiteY38" fmla="*/ 52388 h 63840"/>
                    <a:gd name="connsiteX39" fmla="*/ 112016 w 118683"/>
                    <a:gd name="connsiteY39" fmla="*/ 49530 h 63840"/>
                    <a:gd name="connsiteX40" fmla="*/ 112016 w 118683"/>
                    <a:gd name="connsiteY40" fmla="*/ 49530 h 63840"/>
                    <a:gd name="connsiteX41" fmla="*/ 114874 w 118683"/>
                    <a:gd name="connsiteY41" fmla="*/ 46672 h 63840"/>
                    <a:gd name="connsiteX42" fmla="*/ 102491 w 118683"/>
                    <a:gd name="connsiteY42" fmla="*/ 45720 h 63840"/>
                    <a:gd name="connsiteX43" fmla="*/ 109159 w 118683"/>
                    <a:gd name="connsiteY43" fmla="*/ 37147 h 63840"/>
                    <a:gd name="connsiteX44" fmla="*/ 85346 w 118683"/>
                    <a:gd name="connsiteY44" fmla="*/ 25717 h 63840"/>
                    <a:gd name="connsiteX45" fmla="*/ 79631 w 118683"/>
                    <a:gd name="connsiteY45" fmla="*/ 35242 h 63840"/>
                    <a:gd name="connsiteX46" fmla="*/ 79631 w 118683"/>
                    <a:gd name="connsiteY46" fmla="*/ 32385 h 63840"/>
                    <a:gd name="connsiteX47" fmla="*/ 77726 w 118683"/>
                    <a:gd name="connsiteY47" fmla="*/ 40958 h 63840"/>
                    <a:gd name="connsiteX48" fmla="*/ 63439 w 118683"/>
                    <a:gd name="connsiteY48" fmla="*/ 50483 h 63840"/>
                    <a:gd name="connsiteX49" fmla="*/ 65344 w 118683"/>
                    <a:gd name="connsiteY49" fmla="*/ 46672 h 63840"/>
                    <a:gd name="connsiteX50" fmla="*/ 57724 w 118683"/>
                    <a:gd name="connsiteY50" fmla="*/ 47625 h 63840"/>
                    <a:gd name="connsiteX51" fmla="*/ 64391 w 118683"/>
                    <a:gd name="connsiteY51" fmla="*/ 38100 h 63840"/>
                    <a:gd name="connsiteX52" fmla="*/ 62486 w 118683"/>
                    <a:gd name="connsiteY52" fmla="*/ 39052 h 63840"/>
                    <a:gd name="connsiteX53" fmla="*/ 70106 w 118683"/>
                    <a:gd name="connsiteY53" fmla="*/ 27622 h 63840"/>
                    <a:gd name="connsiteX54" fmla="*/ 57724 w 118683"/>
                    <a:gd name="connsiteY54" fmla="*/ 25717 h 63840"/>
                    <a:gd name="connsiteX55" fmla="*/ 67249 w 118683"/>
                    <a:gd name="connsiteY55" fmla="*/ 20002 h 63840"/>
                    <a:gd name="connsiteX56" fmla="*/ 62486 w 118683"/>
                    <a:gd name="connsiteY56" fmla="*/ 17145 h 63840"/>
                    <a:gd name="connsiteX57" fmla="*/ 60581 w 118683"/>
                    <a:gd name="connsiteY57" fmla="*/ 22860 h 63840"/>
                    <a:gd name="connsiteX58" fmla="*/ 63439 w 118683"/>
                    <a:gd name="connsiteY58" fmla="*/ 14288 h 63840"/>
                    <a:gd name="connsiteX59" fmla="*/ 49151 w 118683"/>
                    <a:gd name="connsiteY59" fmla="*/ 28575 h 638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118683" h="63840">
                      <a:moveTo>
                        <a:pt x="49151" y="28575"/>
                      </a:moveTo>
                      <a:cubicBezTo>
                        <a:pt x="52009" y="20002"/>
                        <a:pt x="46294" y="28575"/>
                        <a:pt x="44389" y="25717"/>
                      </a:cubicBezTo>
                      <a:cubicBezTo>
                        <a:pt x="46294" y="24765"/>
                        <a:pt x="48199" y="20002"/>
                        <a:pt x="49151" y="17145"/>
                      </a:cubicBezTo>
                      <a:cubicBezTo>
                        <a:pt x="42484" y="26670"/>
                        <a:pt x="47246" y="14288"/>
                        <a:pt x="41531" y="14288"/>
                      </a:cubicBezTo>
                      <a:cubicBezTo>
                        <a:pt x="42484" y="10477"/>
                        <a:pt x="45341" y="11430"/>
                        <a:pt x="46294" y="7620"/>
                      </a:cubicBezTo>
                      <a:cubicBezTo>
                        <a:pt x="42484" y="9525"/>
                        <a:pt x="38674" y="9525"/>
                        <a:pt x="35816" y="15240"/>
                      </a:cubicBezTo>
                      <a:cubicBezTo>
                        <a:pt x="32006" y="13335"/>
                        <a:pt x="30101" y="10477"/>
                        <a:pt x="27244" y="10477"/>
                      </a:cubicBezTo>
                      <a:cubicBezTo>
                        <a:pt x="31054" y="9525"/>
                        <a:pt x="30101" y="4763"/>
                        <a:pt x="33911" y="0"/>
                      </a:cubicBezTo>
                      <a:cubicBezTo>
                        <a:pt x="28196" y="5715"/>
                        <a:pt x="18671" y="11430"/>
                        <a:pt x="11051" y="19050"/>
                      </a:cubicBezTo>
                      <a:cubicBezTo>
                        <a:pt x="12956" y="12383"/>
                        <a:pt x="12956" y="11430"/>
                        <a:pt x="15814" y="5715"/>
                      </a:cubicBezTo>
                      <a:cubicBezTo>
                        <a:pt x="12956" y="-953"/>
                        <a:pt x="12004" y="11430"/>
                        <a:pt x="8194" y="7620"/>
                      </a:cubicBezTo>
                      <a:lnTo>
                        <a:pt x="10099" y="9525"/>
                      </a:lnTo>
                      <a:cubicBezTo>
                        <a:pt x="7241" y="10477"/>
                        <a:pt x="4384" y="17145"/>
                        <a:pt x="2479" y="20955"/>
                      </a:cubicBezTo>
                      <a:lnTo>
                        <a:pt x="8194" y="21908"/>
                      </a:lnTo>
                      <a:cubicBezTo>
                        <a:pt x="6289" y="26670"/>
                        <a:pt x="3431" y="24765"/>
                        <a:pt x="1526" y="24765"/>
                      </a:cubicBezTo>
                      <a:cubicBezTo>
                        <a:pt x="-2284" y="29527"/>
                        <a:pt x="2479" y="29527"/>
                        <a:pt x="574" y="34290"/>
                      </a:cubicBezTo>
                      <a:cubicBezTo>
                        <a:pt x="2479" y="31433"/>
                        <a:pt x="4384" y="33338"/>
                        <a:pt x="6289" y="32385"/>
                      </a:cubicBezTo>
                      <a:lnTo>
                        <a:pt x="5336" y="35242"/>
                      </a:lnTo>
                      <a:cubicBezTo>
                        <a:pt x="7241" y="39052"/>
                        <a:pt x="11051" y="33338"/>
                        <a:pt x="12956" y="34290"/>
                      </a:cubicBezTo>
                      <a:cubicBezTo>
                        <a:pt x="12956" y="35242"/>
                        <a:pt x="12956" y="35242"/>
                        <a:pt x="12956" y="36195"/>
                      </a:cubicBezTo>
                      <a:cubicBezTo>
                        <a:pt x="14861" y="33338"/>
                        <a:pt x="16766" y="30480"/>
                        <a:pt x="18671" y="30480"/>
                      </a:cubicBezTo>
                      <a:lnTo>
                        <a:pt x="17719" y="30480"/>
                      </a:lnTo>
                      <a:cubicBezTo>
                        <a:pt x="21529" y="25717"/>
                        <a:pt x="28196" y="23813"/>
                        <a:pt x="27244" y="16192"/>
                      </a:cubicBezTo>
                      <a:lnTo>
                        <a:pt x="32006" y="20002"/>
                      </a:lnTo>
                      <a:cubicBezTo>
                        <a:pt x="29149" y="25717"/>
                        <a:pt x="24386" y="35242"/>
                        <a:pt x="20576" y="35242"/>
                      </a:cubicBezTo>
                      <a:lnTo>
                        <a:pt x="19624" y="38100"/>
                      </a:lnTo>
                      <a:cubicBezTo>
                        <a:pt x="20576" y="42863"/>
                        <a:pt x="28196" y="36195"/>
                        <a:pt x="29149" y="29527"/>
                      </a:cubicBezTo>
                      <a:cubicBezTo>
                        <a:pt x="37721" y="15240"/>
                        <a:pt x="37721" y="32385"/>
                        <a:pt x="44389" y="27622"/>
                      </a:cubicBezTo>
                      <a:cubicBezTo>
                        <a:pt x="43436" y="32385"/>
                        <a:pt x="40579" y="32385"/>
                        <a:pt x="37721" y="35242"/>
                      </a:cubicBezTo>
                      <a:cubicBezTo>
                        <a:pt x="36769" y="35242"/>
                        <a:pt x="35816" y="35242"/>
                        <a:pt x="36769" y="31433"/>
                      </a:cubicBezTo>
                      <a:cubicBezTo>
                        <a:pt x="31054" y="31433"/>
                        <a:pt x="32959" y="44767"/>
                        <a:pt x="27244" y="40958"/>
                      </a:cubicBezTo>
                      <a:cubicBezTo>
                        <a:pt x="25339" y="38100"/>
                        <a:pt x="32959" y="35242"/>
                        <a:pt x="29149" y="33338"/>
                      </a:cubicBezTo>
                      <a:lnTo>
                        <a:pt x="21529" y="43815"/>
                      </a:lnTo>
                      <a:cubicBezTo>
                        <a:pt x="24386" y="44767"/>
                        <a:pt x="27244" y="43815"/>
                        <a:pt x="30101" y="42863"/>
                      </a:cubicBezTo>
                      <a:cubicBezTo>
                        <a:pt x="44389" y="40005"/>
                        <a:pt x="51056" y="49530"/>
                        <a:pt x="51056" y="49530"/>
                      </a:cubicBezTo>
                      <a:cubicBezTo>
                        <a:pt x="69154" y="54292"/>
                        <a:pt x="87251" y="59055"/>
                        <a:pt x="105349" y="63817"/>
                      </a:cubicBezTo>
                      <a:cubicBezTo>
                        <a:pt x="111064" y="63817"/>
                        <a:pt x="112969" y="64770"/>
                        <a:pt x="118684" y="54292"/>
                      </a:cubicBezTo>
                      <a:cubicBezTo>
                        <a:pt x="118684" y="51435"/>
                        <a:pt x="114874" y="51435"/>
                        <a:pt x="116779" y="47625"/>
                      </a:cubicBezTo>
                      <a:cubicBezTo>
                        <a:pt x="114874" y="51435"/>
                        <a:pt x="112016" y="53340"/>
                        <a:pt x="109159" y="52388"/>
                      </a:cubicBezTo>
                      <a:cubicBezTo>
                        <a:pt x="110111" y="47625"/>
                        <a:pt x="112016" y="51435"/>
                        <a:pt x="112016" y="49530"/>
                      </a:cubicBezTo>
                      <a:lnTo>
                        <a:pt x="112016" y="49530"/>
                      </a:lnTo>
                      <a:cubicBezTo>
                        <a:pt x="112969" y="47625"/>
                        <a:pt x="113921" y="45720"/>
                        <a:pt x="114874" y="46672"/>
                      </a:cubicBezTo>
                      <a:cubicBezTo>
                        <a:pt x="113921" y="39052"/>
                        <a:pt x="107254" y="39052"/>
                        <a:pt x="102491" y="45720"/>
                      </a:cubicBezTo>
                      <a:cubicBezTo>
                        <a:pt x="101539" y="40958"/>
                        <a:pt x="106301" y="40005"/>
                        <a:pt x="109159" y="37147"/>
                      </a:cubicBezTo>
                      <a:cubicBezTo>
                        <a:pt x="101539" y="30480"/>
                        <a:pt x="94871" y="29527"/>
                        <a:pt x="85346" y="25717"/>
                      </a:cubicBezTo>
                      <a:cubicBezTo>
                        <a:pt x="82489" y="33338"/>
                        <a:pt x="82489" y="30480"/>
                        <a:pt x="79631" y="35242"/>
                      </a:cubicBezTo>
                      <a:lnTo>
                        <a:pt x="79631" y="32385"/>
                      </a:lnTo>
                      <a:cubicBezTo>
                        <a:pt x="79631" y="34290"/>
                        <a:pt x="76774" y="38100"/>
                        <a:pt x="77726" y="40958"/>
                      </a:cubicBezTo>
                      <a:cubicBezTo>
                        <a:pt x="74869" y="33338"/>
                        <a:pt x="68201" y="48577"/>
                        <a:pt x="63439" y="50483"/>
                      </a:cubicBezTo>
                      <a:lnTo>
                        <a:pt x="65344" y="46672"/>
                      </a:lnTo>
                      <a:cubicBezTo>
                        <a:pt x="62486" y="46672"/>
                        <a:pt x="61534" y="45720"/>
                        <a:pt x="57724" y="47625"/>
                      </a:cubicBezTo>
                      <a:cubicBezTo>
                        <a:pt x="55819" y="39052"/>
                        <a:pt x="62486" y="47625"/>
                        <a:pt x="64391" y="38100"/>
                      </a:cubicBezTo>
                      <a:lnTo>
                        <a:pt x="62486" y="39052"/>
                      </a:lnTo>
                      <a:cubicBezTo>
                        <a:pt x="64391" y="35242"/>
                        <a:pt x="68201" y="29527"/>
                        <a:pt x="70106" y="27622"/>
                      </a:cubicBezTo>
                      <a:cubicBezTo>
                        <a:pt x="63439" y="32385"/>
                        <a:pt x="64391" y="22860"/>
                        <a:pt x="57724" y="25717"/>
                      </a:cubicBezTo>
                      <a:cubicBezTo>
                        <a:pt x="59629" y="21908"/>
                        <a:pt x="65344" y="20002"/>
                        <a:pt x="67249" y="20002"/>
                      </a:cubicBezTo>
                      <a:cubicBezTo>
                        <a:pt x="65344" y="19050"/>
                        <a:pt x="61534" y="20955"/>
                        <a:pt x="62486" y="17145"/>
                      </a:cubicBezTo>
                      <a:lnTo>
                        <a:pt x="60581" y="22860"/>
                      </a:lnTo>
                      <a:cubicBezTo>
                        <a:pt x="57724" y="22860"/>
                        <a:pt x="62486" y="18097"/>
                        <a:pt x="63439" y="14288"/>
                      </a:cubicBezTo>
                      <a:cubicBezTo>
                        <a:pt x="56771" y="8572"/>
                        <a:pt x="56771" y="27622"/>
                        <a:pt x="49151" y="28575"/>
                      </a:cubicBezTo>
                      <a:close/>
                    </a:path>
                  </a:pathLst>
                </a:custGeom>
                <a:grpFill/>
                <a:ln w="9525" cap="flat">
                  <a:noFill/>
                  <a:prstDash val="solid"/>
                  <a:miter/>
                </a:ln>
              </p:spPr>
              <p:txBody>
                <a:bodyPr rtlCol="0" anchor="ctr"/>
                <a:lstStyle/>
                <a:p>
                  <a:endParaRPr lang="zh-CN" altLang="en-US"/>
                </a:p>
              </p:txBody>
            </p:sp>
            <p:sp>
              <p:nvSpPr>
                <p:cNvPr id="709" name="任意多边形: 形状 708">
                  <a:extLst>
                    <a:ext uri="{FF2B5EF4-FFF2-40B4-BE49-F238E27FC236}">
                      <a16:creationId xmlns:a16="http://schemas.microsoft.com/office/drawing/2014/main" id="{0836F0C8-E5D4-3E3F-95D3-FAA0741100DD}"/>
                    </a:ext>
                  </a:extLst>
                </p:cNvPr>
                <p:cNvSpPr/>
                <p:nvPr/>
              </p:nvSpPr>
              <p:spPr>
                <a:xfrm>
                  <a:off x="9292640" y="4558200"/>
                  <a:ext cx="1904" cy="952"/>
                </a:xfrm>
                <a:custGeom>
                  <a:avLst/>
                  <a:gdLst>
                    <a:gd name="connsiteX0" fmla="*/ 0 w 1904"/>
                    <a:gd name="connsiteY0" fmla="*/ 0 h 952"/>
                    <a:gd name="connsiteX1" fmla="*/ 1905 w 1904"/>
                    <a:gd name="connsiteY1" fmla="*/ 953 h 952"/>
                    <a:gd name="connsiteX2" fmla="*/ 0 w 1904"/>
                    <a:gd name="connsiteY2" fmla="*/ 0 h 952"/>
                  </a:gdLst>
                  <a:ahLst/>
                  <a:cxnLst>
                    <a:cxn ang="0">
                      <a:pos x="connsiteX0" y="connsiteY0"/>
                    </a:cxn>
                    <a:cxn ang="0">
                      <a:pos x="connsiteX1" y="connsiteY1"/>
                    </a:cxn>
                    <a:cxn ang="0">
                      <a:pos x="connsiteX2" y="connsiteY2"/>
                    </a:cxn>
                  </a:cxnLst>
                  <a:rect l="l" t="t" r="r" b="b"/>
                  <a:pathLst>
                    <a:path w="1904" h="952">
                      <a:moveTo>
                        <a:pt x="0" y="0"/>
                      </a:moveTo>
                      <a:cubicBezTo>
                        <a:pt x="952" y="953"/>
                        <a:pt x="1905" y="953"/>
                        <a:pt x="1905" y="953"/>
                      </a:cubicBezTo>
                      <a:cubicBezTo>
                        <a:pt x="1905" y="953"/>
                        <a:pt x="952" y="0"/>
                        <a:pt x="0" y="0"/>
                      </a:cubicBezTo>
                      <a:close/>
                    </a:path>
                  </a:pathLst>
                </a:custGeom>
                <a:grpFill/>
                <a:ln w="9525" cap="flat">
                  <a:noFill/>
                  <a:prstDash val="solid"/>
                  <a:miter/>
                </a:ln>
              </p:spPr>
              <p:txBody>
                <a:bodyPr rtlCol="0" anchor="ctr"/>
                <a:lstStyle/>
                <a:p>
                  <a:endParaRPr lang="zh-CN" altLang="en-US"/>
                </a:p>
              </p:txBody>
            </p:sp>
            <p:sp>
              <p:nvSpPr>
                <p:cNvPr id="710" name="任意多边形: 形状 709">
                  <a:extLst>
                    <a:ext uri="{FF2B5EF4-FFF2-40B4-BE49-F238E27FC236}">
                      <a16:creationId xmlns:a16="http://schemas.microsoft.com/office/drawing/2014/main" id="{43CD403C-2588-2496-9627-4D8AC51E80FC}"/>
                    </a:ext>
                  </a:extLst>
                </p:cNvPr>
                <p:cNvSpPr/>
                <p:nvPr/>
              </p:nvSpPr>
              <p:spPr>
                <a:xfrm>
                  <a:off x="9310737" y="4552484"/>
                  <a:ext cx="952" cy="1905"/>
                </a:xfrm>
                <a:custGeom>
                  <a:avLst/>
                  <a:gdLst>
                    <a:gd name="connsiteX0" fmla="*/ 0 w 952"/>
                    <a:gd name="connsiteY0" fmla="*/ 1905 h 1905"/>
                    <a:gd name="connsiteX1" fmla="*/ 953 w 952"/>
                    <a:gd name="connsiteY1" fmla="*/ 0 h 1905"/>
                    <a:gd name="connsiteX2" fmla="*/ 0 w 952"/>
                    <a:gd name="connsiteY2" fmla="*/ 1905 h 1905"/>
                  </a:gdLst>
                  <a:ahLst/>
                  <a:cxnLst>
                    <a:cxn ang="0">
                      <a:pos x="connsiteX0" y="connsiteY0"/>
                    </a:cxn>
                    <a:cxn ang="0">
                      <a:pos x="connsiteX1" y="connsiteY1"/>
                    </a:cxn>
                    <a:cxn ang="0">
                      <a:pos x="connsiteX2" y="connsiteY2"/>
                    </a:cxn>
                  </a:cxnLst>
                  <a:rect l="l" t="t" r="r" b="b"/>
                  <a:pathLst>
                    <a:path w="952" h="1905">
                      <a:moveTo>
                        <a:pt x="0" y="1905"/>
                      </a:moveTo>
                      <a:cubicBezTo>
                        <a:pt x="0" y="953"/>
                        <a:pt x="953" y="953"/>
                        <a:pt x="953" y="0"/>
                      </a:cubicBezTo>
                      <a:cubicBezTo>
                        <a:pt x="953" y="0"/>
                        <a:pt x="0" y="953"/>
                        <a:pt x="0" y="1905"/>
                      </a:cubicBezTo>
                      <a:close/>
                    </a:path>
                  </a:pathLst>
                </a:custGeom>
                <a:grpFill/>
                <a:ln w="9525" cap="flat">
                  <a:noFill/>
                  <a:prstDash val="solid"/>
                  <a:miter/>
                </a:ln>
              </p:spPr>
              <p:txBody>
                <a:bodyPr rtlCol="0" anchor="ctr"/>
                <a:lstStyle/>
                <a:p>
                  <a:endParaRPr lang="zh-CN" altLang="en-US"/>
                </a:p>
              </p:txBody>
            </p:sp>
            <p:sp>
              <p:nvSpPr>
                <p:cNvPr id="711" name="任意多边形: 形状 710">
                  <a:extLst>
                    <a:ext uri="{FF2B5EF4-FFF2-40B4-BE49-F238E27FC236}">
                      <a16:creationId xmlns:a16="http://schemas.microsoft.com/office/drawing/2014/main" id="{B09A0803-4807-36F2-5D26-DD69C82667BC}"/>
                    </a:ext>
                  </a:extLst>
                </p:cNvPr>
                <p:cNvSpPr/>
                <p:nvPr/>
              </p:nvSpPr>
              <p:spPr>
                <a:xfrm>
                  <a:off x="9311690" y="4547722"/>
                  <a:ext cx="3809" cy="4762"/>
                </a:xfrm>
                <a:custGeom>
                  <a:avLst/>
                  <a:gdLst>
                    <a:gd name="connsiteX0" fmla="*/ 3810 w 3809"/>
                    <a:gd name="connsiteY0" fmla="*/ 0 h 4762"/>
                    <a:gd name="connsiteX1" fmla="*/ 0 w 3809"/>
                    <a:gd name="connsiteY1" fmla="*/ 4763 h 4762"/>
                    <a:gd name="connsiteX2" fmla="*/ 3810 w 3809"/>
                    <a:gd name="connsiteY2" fmla="*/ 0 h 4762"/>
                  </a:gdLst>
                  <a:ahLst/>
                  <a:cxnLst>
                    <a:cxn ang="0">
                      <a:pos x="connsiteX0" y="connsiteY0"/>
                    </a:cxn>
                    <a:cxn ang="0">
                      <a:pos x="connsiteX1" y="connsiteY1"/>
                    </a:cxn>
                    <a:cxn ang="0">
                      <a:pos x="connsiteX2" y="connsiteY2"/>
                    </a:cxn>
                  </a:cxnLst>
                  <a:rect l="l" t="t" r="r" b="b"/>
                  <a:pathLst>
                    <a:path w="3809" h="4762">
                      <a:moveTo>
                        <a:pt x="3810" y="0"/>
                      </a:moveTo>
                      <a:cubicBezTo>
                        <a:pt x="2857" y="2858"/>
                        <a:pt x="1905" y="1905"/>
                        <a:pt x="0" y="4763"/>
                      </a:cubicBezTo>
                      <a:cubicBezTo>
                        <a:pt x="1905" y="3810"/>
                        <a:pt x="3810" y="4763"/>
                        <a:pt x="3810" y="0"/>
                      </a:cubicBezTo>
                      <a:close/>
                    </a:path>
                  </a:pathLst>
                </a:custGeom>
                <a:grpFill/>
                <a:ln w="9525" cap="flat">
                  <a:noFill/>
                  <a:prstDash val="solid"/>
                  <a:miter/>
                </a:ln>
              </p:spPr>
              <p:txBody>
                <a:bodyPr rtlCol="0" anchor="ctr"/>
                <a:lstStyle/>
                <a:p>
                  <a:endParaRPr lang="zh-CN" altLang="en-US"/>
                </a:p>
              </p:txBody>
            </p:sp>
            <p:sp>
              <p:nvSpPr>
                <p:cNvPr id="712" name="任意多边形: 形状 711">
                  <a:extLst>
                    <a:ext uri="{FF2B5EF4-FFF2-40B4-BE49-F238E27FC236}">
                      <a16:creationId xmlns:a16="http://schemas.microsoft.com/office/drawing/2014/main" id="{078641FB-9BC3-BE24-B95D-2BFCA0AD64CE}"/>
                    </a:ext>
                  </a:extLst>
                </p:cNvPr>
                <p:cNvSpPr/>
                <p:nvPr/>
              </p:nvSpPr>
              <p:spPr>
                <a:xfrm>
                  <a:off x="9109759" y="4430565"/>
                  <a:ext cx="4762" cy="2857"/>
                </a:xfrm>
                <a:custGeom>
                  <a:avLst/>
                  <a:gdLst>
                    <a:gd name="connsiteX0" fmla="*/ 4763 w 4762"/>
                    <a:gd name="connsiteY0" fmla="*/ 0 h 2857"/>
                    <a:gd name="connsiteX1" fmla="*/ 0 w 4762"/>
                    <a:gd name="connsiteY1" fmla="*/ 1905 h 2857"/>
                    <a:gd name="connsiteX2" fmla="*/ 3810 w 4762"/>
                    <a:gd name="connsiteY2" fmla="*/ 2857 h 2857"/>
                    <a:gd name="connsiteX3" fmla="*/ 4763 w 4762"/>
                    <a:gd name="connsiteY3" fmla="*/ 0 h 2857"/>
                  </a:gdLst>
                  <a:ahLst/>
                  <a:cxnLst>
                    <a:cxn ang="0">
                      <a:pos x="connsiteX0" y="connsiteY0"/>
                    </a:cxn>
                    <a:cxn ang="0">
                      <a:pos x="connsiteX1" y="connsiteY1"/>
                    </a:cxn>
                    <a:cxn ang="0">
                      <a:pos x="connsiteX2" y="connsiteY2"/>
                    </a:cxn>
                    <a:cxn ang="0">
                      <a:pos x="connsiteX3" y="connsiteY3"/>
                    </a:cxn>
                  </a:cxnLst>
                  <a:rect l="l" t="t" r="r" b="b"/>
                  <a:pathLst>
                    <a:path w="4762" h="2857">
                      <a:moveTo>
                        <a:pt x="4763" y="0"/>
                      </a:moveTo>
                      <a:cubicBezTo>
                        <a:pt x="2858" y="952"/>
                        <a:pt x="953" y="952"/>
                        <a:pt x="0" y="1905"/>
                      </a:cubicBezTo>
                      <a:lnTo>
                        <a:pt x="3810" y="2857"/>
                      </a:lnTo>
                      <a:lnTo>
                        <a:pt x="4763" y="0"/>
                      </a:lnTo>
                      <a:close/>
                    </a:path>
                  </a:pathLst>
                </a:custGeom>
                <a:grpFill/>
                <a:ln w="9525" cap="flat">
                  <a:noFill/>
                  <a:prstDash val="solid"/>
                  <a:miter/>
                </a:ln>
              </p:spPr>
              <p:txBody>
                <a:bodyPr rtlCol="0" anchor="ctr"/>
                <a:lstStyle/>
                <a:p>
                  <a:endParaRPr lang="zh-CN" altLang="en-US"/>
                </a:p>
              </p:txBody>
            </p:sp>
            <p:sp>
              <p:nvSpPr>
                <p:cNvPr id="713" name="任意多边形: 形状 712">
                  <a:extLst>
                    <a:ext uri="{FF2B5EF4-FFF2-40B4-BE49-F238E27FC236}">
                      <a16:creationId xmlns:a16="http://schemas.microsoft.com/office/drawing/2014/main" id="{ADEF29D4-7F39-6315-3F8E-057BD15EAC98}"/>
                    </a:ext>
                  </a:extLst>
                </p:cNvPr>
                <p:cNvSpPr/>
                <p:nvPr/>
              </p:nvSpPr>
              <p:spPr>
                <a:xfrm>
                  <a:off x="9114522" y="4437725"/>
                  <a:ext cx="6667" cy="5221"/>
                </a:xfrm>
                <a:custGeom>
                  <a:avLst/>
                  <a:gdLst>
                    <a:gd name="connsiteX0" fmla="*/ 0 w 6667"/>
                    <a:gd name="connsiteY0" fmla="*/ 1412 h 5221"/>
                    <a:gd name="connsiteX1" fmla="*/ 0 w 6667"/>
                    <a:gd name="connsiteY1" fmla="*/ 5222 h 5221"/>
                    <a:gd name="connsiteX2" fmla="*/ 6668 w 6667"/>
                    <a:gd name="connsiteY2" fmla="*/ 459 h 5221"/>
                    <a:gd name="connsiteX3" fmla="*/ 0 w 6667"/>
                    <a:gd name="connsiteY3" fmla="*/ 1412 h 5221"/>
                  </a:gdLst>
                  <a:ahLst/>
                  <a:cxnLst>
                    <a:cxn ang="0">
                      <a:pos x="connsiteX0" y="connsiteY0"/>
                    </a:cxn>
                    <a:cxn ang="0">
                      <a:pos x="connsiteX1" y="connsiteY1"/>
                    </a:cxn>
                    <a:cxn ang="0">
                      <a:pos x="connsiteX2" y="connsiteY2"/>
                    </a:cxn>
                    <a:cxn ang="0">
                      <a:pos x="connsiteX3" y="connsiteY3"/>
                    </a:cxn>
                  </a:cxnLst>
                  <a:rect l="l" t="t" r="r" b="b"/>
                  <a:pathLst>
                    <a:path w="6667" h="5221">
                      <a:moveTo>
                        <a:pt x="0" y="1412"/>
                      </a:moveTo>
                      <a:lnTo>
                        <a:pt x="0" y="5222"/>
                      </a:lnTo>
                      <a:lnTo>
                        <a:pt x="6668" y="459"/>
                      </a:lnTo>
                      <a:cubicBezTo>
                        <a:pt x="4763" y="-1446"/>
                        <a:pt x="1905" y="3317"/>
                        <a:pt x="0" y="1412"/>
                      </a:cubicBezTo>
                      <a:close/>
                    </a:path>
                  </a:pathLst>
                </a:custGeom>
                <a:grpFill/>
                <a:ln w="9525" cap="flat">
                  <a:noFill/>
                  <a:prstDash val="solid"/>
                  <a:miter/>
                </a:ln>
              </p:spPr>
              <p:txBody>
                <a:bodyPr rtlCol="0" anchor="ctr"/>
                <a:lstStyle/>
                <a:p>
                  <a:endParaRPr lang="zh-CN" altLang="en-US"/>
                </a:p>
              </p:txBody>
            </p:sp>
            <p:sp>
              <p:nvSpPr>
                <p:cNvPr id="714" name="任意多边形: 形状 713">
                  <a:extLst>
                    <a:ext uri="{FF2B5EF4-FFF2-40B4-BE49-F238E27FC236}">
                      <a16:creationId xmlns:a16="http://schemas.microsoft.com/office/drawing/2014/main" id="{4BC723DD-A808-65E6-673C-4A59600E0E5D}"/>
                    </a:ext>
                  </a:extLst>
                </p:cNvPr>
                <p:cNvSpPr/>
                <p:nvPr/>
              </p:nvSpPr>
              <p:spPr>
                <a:xfrm>
                  <a:off x="9115475" y="4447709"/>
                  <a:ext cx="1904" cy="952"/>
                </a:xfrm>
                <a:custGeom>
                  <a:avLst/>
                  <a:gdLst>
                    <a:gd name="connsiteX0" fmla="*/ 1905 w 1904"/>
                    <a:gd name="connsiteY0" fmla="*/ 0 h 952"/>
                    <a:gd name="connsiteX1" fmla="*/ 0 w 1904"/>
                    <a:gd name="connsiteY1" fmla="*/ 953 h 952"/>
                    <a:gd name="connsiteX2" fmla="*/ 1905 w 1904"/>
                    <a:gd name="connsiteY2" fmla="*/ 0 h 952"/>
                  </a:gdLst>
                  <a:ahLst/>
                  <a:cxnLst>
                    <a:cxn ang="0">
                      <a:pos x="connsiteX0" y="connsiteY0"/>
                    </a:cxn>
                    <a:cxn ang="0">
                      <a:pos x="connsiteX1" y="connsiteY1"/>
                    </a:cxn>
                    <a:cxn ang="0">
                      <a:pos x="connsiteX2" y="connsiteY2"/>
                    </a:cxn>
                  </a:cxnLst>
                  <a:rect l="l" t="t" r="r" b="b"/>
                  <a:pathLst>
                    <a:path w="1904" h="952">
                      <a:moveTo>
                        <a:pt x="1905" y="0"/>
                      </a:moveTo>
                      <a:lnTo>
                        <a:pt x="0" y="953"/>
                      </a:lnTo>
                      <a:cubicBezTo>
                        <a:pt x="953" y="0"/>
                        <a:pt x="953" y="0"/>
                        <a:pt x="1905" y="0"/>
                      </a:cubicBezTo>
                      <a:close/>
                    </a:path>
                  </a:pathLst>
                </a:custGeom>
                <a:grpFill/>
                <a:ln w="9525" cap="flat">
                  <a:noFill/>
                  <a:prstDash val="solid"/>
                  <a:miter/>
                </a:ln>
              </p:spPr>
              <p:txBody>
                <a:bodyPr rtlCol="0" anchor="ctr"/>
                <a:lstStyle/>
                <a:p>
                  <a:endParaRPr lang="zh-CN" altLang="en-US"/>
                </a:p>
              </p:txBody>
            </p:sp>
            <p:sp>
              <p:nvSpPr>
                <p:cNvPr id="715" name="任意多边形: 形状 714">
                  <a:extLst>
                    <a:ext uri="{FF2B5EF4-FFF2-40B4-BE49-F238E27FC236}">
                      <a16:creationId xmlns:a16="http://schemas.microsoft.com/office/drawing/2014/main" id="{47A8E4A0-7545-3412-C59C-449DF8314FAF}"/>
                    </a:ext>
                  </a:extLst>
                </p:cNvPr>
                <p:cNvSpPr/>
                <p:nvPr/>
              </p:nvSpPr>
              <p:spPr>
                <a:xfrm>
                  <a:off x="9116427" y="4441042"/>
                  <a:ext cx="7619" cy="6667"/>
                </a:xfrm>
                <a:custGeom>
                  <a:avLst/>
                  <a:gdLst>
                    <a:gd name="connsiteX0" fmla="*/ 2857 w 7619"/>
                    <a:gd name="connsiteY0" fmla="*/ 3810 h 6667"/>
                    <a:gd name="connsiteX1" fmla="*/ 7620 w 7619"/>
                    <a:gd name="connsiteY1" fmla="*/ 0 h 6667"/>
                    <a:gd name="connsiteX2" fmla="*/ 1905 w 7619"/>
                    <a:gd name="connsiteY2" fmla="*/ 953 h 6667"/>
                    <a:gd name="connsiteX3" fmla="*/ 1905 w 7619"/>
                    <a:gd name="connsiteY3" fmla="*/ 2858 h 6667"/>
                    <a:gd name="connsiteX4" fmla="*/ 0 w 7619"/>
                    <a:gd name="connsiteY4" fmla="*/ 6667 h 6667"/>
                    <a:gd name="connsiteX5" fmla="*/ 3810 w 7619"/>
                    <a:gd name="connsiteY5" fmla="*/ 4763 h 6667"/>
                    <a:gd name="connsiteX6" fmla="*/ 2857 w 7619"/>
                    <a:gd name="connsiteY6" fmla="*/ 3810 h 66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619" h="6667">
                      <a:moveTo>
                        <a:pt x="2857" y="3810"/>
                      </a:moveTo>
                      <a:lnTo>
                        <a:pt x="7620" y="0"/>
                      </a:lnTo>
                      <a:lnTo>
                        <a:pt x="1905" y="953"/>
                      </a:lnTo>
                      <a:lnTo>
                        <a:pt x="1905" y="2858"/>
                      </a:lnTo>
                      <a:cubicBezTo>
                        <a:pt x="952" y="4763"/>
                        <a:pt x="952" y="5715"/>
                        <a:pt x="0" y="6667"/>
                      </a:cubicBezTo>
                      <a:lnTo>
                        <a:pt x="3810" y="4763"/>
                      </a:lnTo>
                      <a:cubicBezTo>
                        <a:pt x="3810" y="4763"/>
                        <a:pt x="2857" y="4763"/>
                        <a:pt x="2857" y="3810"/>
                      </a:cubicBezTo>
                      <a:close/>
                    </a:path>
                  </a:pathLst>
                </a:custGeom>
                <a:grpFill/>
                <a:ln w="9525" cap="flat">
                  <a:noFill/>
                  <a:prstDash val="solid"/>
                  <a:miter/>
                </a:ln>
              </p:spPr>
              <p:txBody>
                <a:bodyPr rtlCol="0" anchor="ctr"/>
                <a:lstStyle/>
                <a:p>
                  <a:endParaRPr lang="zh-CN" altLang="en-US"/>
                </a:p>
              </p:txBody>
            </p:sp>
            <p:sp>
              <p:nvSpPr>
                <p:cNvPr id="716" name="任意多边形: 形状 715">
                  <a:extLst>
                    <a:ext uri="{FF2B5EF4-FFF2-40B4-BE49-F238E27FC236}">
                      <a16:creationId xmlns:a16="http://schemas.microsoft.com/office/drawing/2014/main" id="{1ECFE738-4C51-4AC5-FB4E-B68D03E9068B}"/>
                    </a:ext>
                  </a:extLst>
                </p:cNvPr>
                <p:cNvSpPr/>
                <p:nvPr/>
              </p:nvSpPr>
              <p:spPr>
                <a:xfrm>
                  <a:off x="9121190" y="4445804"/>
                  <a:ext cx="952" cy="952"/>
                </a:xfrm>
                <a:custGeom>
                  <a:avLst/>
                  <a:gdLst>
                    <a:gd name="connsiteX0" fmla="*/ 0 w 952"/>
                    <a:gd name="connsiteY0" fmla="*/ 953 h 952"/>
                    <a:gd name="connsiteX1" fmla="*/ 952 w 952"/>
                    <a:gd name="connsiteY1" fmla="*/ 0 h 952"/>
                    <a:gd name="connsiteX2" fmla="*/ 0 w 952"/>
                    <a:gd name="connsiteY2" fmla="*/ 953 h 952"/>
                  </a:gdLst>
                  <a:ahLst/>
                  <a:cxnLst>
                    <a:cxn ang="0">
                      <a:pos x="connsiteX0" y="connsiteY0"/>
                    </a:cxn>
                    <a:cxn ang="0">
                      <a:pos x="connsiteX1" y="connsiteY1"/>
                    </a:cxn>
                    <a:cxn ang="0">
                      <a:pos x="connsiteX2" y="connsiteY2"/>
                    </a:cxn>
                  </a:cxnLst>
                  <a:rect l="l" t="t" r="r" b="b"/>
                  <a:pathLst>
                    <a:path w="952" h="952">
                      <a:moveTo>
                        <a:pt x="0" y="953"/>
                      </a:moveTo>
                      <a:cubicBezTo>
                        <a:pt x="0" y="0"/>
                        <a:pt x="952" y="0"/>
                        <a:pt x="952" y="0"/>
                      </a:cubicBezTo>
                      <a:cubicBezTo>
                        <a:pt x="952" y="0"/>
                        <a:pt x="952" y="953"/>
                        <a:pt x="0" y="953"/>
                      </a:cubicBezTo>
                      <a:close/>
                    </a:path>
                  </a:pathLst>
                </a:custGeom>
                <a:grpFill/>
                <a:ln w="9525" cap="flat">
                  <a:noFill/>
                  <a:prstDash val="solid"/>
                  <a:miter/>
                </a:ln>
              </p:spPr>
              <p:txBody>
                <a:bodyPr rtlCol="0" anchor="ctr"/>
                <a:lstStyle/>
                <a:p>
                  <a:endParaRPr lang="zh-CN" altLang="en-US"/>
                </a:p>
              </p:txBody>
            </p:sp>
            <p:sp>
              <p:nvSpPr>
                <p:cNvPr id="717" name="任意多边形: 形状 716">
                  <a:extLst>
                    <a:ext uri="{FF2B5EF4-FFF2-40B4-BE49-F238E27FC236}">
                      <a16:creationId xmlns:a16="http://schemas.microsoft.com/office/drawing/2014/main" id="{1D421EA2-4023-677F-E179-84E1CD49675F}"/>
                    </a:ext>
                  </a:extLst>
                </p:cNvPr>
                <p:cNvSpPr/>
                <p:nvPr/>
              </p:nvSpPr>
              <p:spPr>
                <a:xfrm>
                  <a:off x="9117132" y="4446757"/>
                  <a:ext cx="7867" cy="12382"/>
                </a:xfrm>
                <a:custGeom>
                  <a:avLst/>
                  <a:gdLst>
                    <a:gd name="connsiteX0" fmla="*/ 2153 w 7867"/>
                    <a:gd name="connsiteY0" fmla="*/ 12383 h 12382"/>
                    <a:gd name="connsiteX1" fmla="*/ 7868 w 7867"/>
                    <a:gd name="connsiteY1" fmla="*/ 7620 h 12382"/>
                    <a:gd name="connsiteX2" fmla="*/ 1200 w 7867"/>
                    <a:gd name="connsiteY2" fmla="*/ 6667 h 12382"/>
                    <a:gd name="connsiteX3" fmla="*/ 4058 w 7867"/>
                    <a:gd name="connsiteY3" fmla="*/ 0 h 12382"/>
                    <a:gd name="connsiteX4" fmla="*/ 248 w 7867"/>
                    <a:gd name="connsiteY4" fmla="*/ 11430 h 12382"/>
                    <a:gd name="connsiteX5" fmla="*/ 3105 w 7867"/>
                    <a:gd name="connsiteY5" fmla="*/ 8572 h 12382"/>
                    <a:gd name="connsiteX6" fmla="*/ 2153 w 7867"/>
                    <a:gd name="connsiteY6" fmla="*/ 12383 h 123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867" h="12382">
                      <a:moveTo>
                        <a:pt x="2153" y="12383"/>
                      </a:moveTo>
                      <a:cubicBezTo>
                        <a:pt x="3105" y="10477"/>
                        <a:pt x="5963" y="8572"/>
                        <a:pt x="7868" y="7620"/>
                      </a:cubicBezTo>
                      <a:cubicBezTo>
                        <a:pt x="6915" y="3810"/>
                        <a:pt x="2153" y="10477"/>
                        <a:pt x="1200" y="6667"/>
                      </a:cubicBezTo>
                      <a:cubicBezTo>
                        <a:pt x="6915" y="5715"/>
                        <a:pt x="2153" y="2858"/>
                        <a:pt x="4058" y="0"/>
                      </a:cubicBezTo>
                      <a:cubicBezTo>
                        <a:pt x="1200" y="4763"/>
                        <a:pt x="-705" y="7620"/>
                        <a:pt x="248" y="11430"/>
                      </a:cubicBezTo>
                      <a:lnTo>
                        <a:pt x="3105" y="8572"/>
                      </a:lnTo>
                      <a:cubicBezTo>
                        <a:pt x="5010" y="9525"/>
                        <a:pt x="3105" y="10477"/>
                        <a:pt x="2153" y="12383"/>
                      </a:cubicBezTo>
                      <a:close/>
                    </a:path>
                  </a:pathLst>
                </a:custGeom>
                <a:grpFill/>
                <a:ln w="9525" cap="flat">
                  <a:noFill/>
                  <a:prstDash val="solid"/>
                  <a:miter/>
                </a:ln>
              </p:spPr>
              <p:txBody>
                <a:bodyPr rtlCol="0" anchor="ctr"/>
                <a:lstStyle/>
                <a:p>
                  <a:endParaRPr lang="zh-CN" altLang="en-US"/>
                </a:p>
              </p:txBody>
            </p:sp>
            <p:sp>
              <p:nvSpPr>
                <p:cNvPr id="718" name="任意多边形: 形状 717">
                  <a:extLst>
                    <a:ext uri="{FF2B5EF4-FFF2-40B4-BE49-F238E27FC236}">
                      <a16:creationId xmlns:a16="http://schemas.microsoft.com/office/drawing/2014/main" id="{33F11F0F-66B8-E074-3711-543177C1393E}"/>
                    </a:ext>
                  </a:extLst>
                </p:cNvPr>
                <p:cNvSpPr/>
                <p:nvPr/>
              </p:nvSpPr>
              <p:spPr>
                <a:xfrm>
                  <a:off x="9126904" y="4454563"/>
                  <a:ext cx="9525" cy="15054"/>
                </a:xfrm>
                <a:custGeom>
                  <a:avLst/>
                  <a:gdLst>
                    <a:gd name="connsiteX0" fmla="*/ 9525 w 9525"/>
                    <a:gd name="connsiteY0" fmla="*/ 7434 h 15054"/>
                    <a:gd name="connsiteX1" fmla="*/ 4763 w 9525"/>
                    <a:gd name="connsiteY1" fmla="*/ 10292 h 15054"/>
                    <a:gd name="connsiteX2" fmla="*/ 6667 w 9525"/>
                    <a:gd name="connsiteY2" fmla="*/ 1719 h 15054"/>
                    <a:gd name="connsiteX3" fmla="*/ 1905 w 9525"/>
                    <a:gd name="connsiteY3" fmla="*/ 3624 h 15054"/>
                    <a:gd name="connsiteX4" fmla="*/ 0 w 9525"/>
                    <a:gd name="connsiteY4" fmla="*/ 767 h 15054"/>
                    <a:gd name="connsiteX5" fmla="*/ 1905 w 9525"/>
                    <a:gd name="connsiteY5" fmla="*/ 11244 h 15054"/>
                    <a:gd name="connsiteX6" fmla="*/ 0 w 9525"/>
                    <a:gd name="connsiteY6" fmla="*/ 11244 h 15054"/>
                    <a:gd name="connsiteX7" fmla="*/ 953 w 9525"/>
                    <a:gd name="connsiteY7" fmla="*/ 15054 h 15054"/>
                    <a:gd name="connsiteX8" fmla="*/ 9525 w 9525"/>
                    <a:gd name="connsiteY8" fmla="*/ 7434 h 150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525" h="15054">
                      <a:moveTo>
                        <a:pt x="9525" y="7434"/>
                      </a:moveTo>
                      <a:lnTo>
                        <a:pt x="4763" y="10292"/>
                      </a:lnTo>
                      <a:cubicBezTo>
                        <a:pt x="5715" y="8387"/>
                        <a:pt x="2858" y="5529"/>
                        <a:pt x="6667" y="1719"/>
                      </a:cubicBezTo>
                      <a:cubicBezTo>
                        <a:pt x="4763" y="1719"/>
                        <a:pt x="3810" y="3624"/>
                        <a:pt x="1905" y="3624"/>
                      </a:cubicBezTo>
                      <a:cubicBezTo>
                        <a:pt x="2858" y="767"/>
                        <a:pt x="3810" y="-1138"/>
                        <a:pt x="0" y="767"/>
                      </a:cubicBezTo>
                      <a:cubicBezTo>
                        <a:pt x="1905" y="6482"/>
                        <a:pt x="0" y="6482"/>
                        <a:pt x="1905" y="11244"/>
                      </a:cubicBezTo>
                      <a:cubicBezTo>
                        <a:pt x="953" y="12197"/>
                        <a:pt x="953" y="11244"/>
                        <a:pt x="0" y="11244"/>
                      </a:cubicBezTo>
                      <a:lnTo>
                        <a:pt x="953" y="15054"/>
                      </a:lnTo>
                      <a:cubicBezTo>
                        <a:pt x="6667" y="10292"/>
                        <a:pt x="9525" y="12197"/>
                        <a:pt x="9525" y="7434"/>
                      </a:cubicBezTo>
                      <a:close/>
                    </a:path>
                  </a:pathLst>
                </a:custGeom>
                <a:grpFill/>
                <a:ln w="9525" cap="flat">
                  <a:noFill/>
                  <a:prstDash val="solid"/>
                  <a:miter/>
                </a:ln>
              </p:spPr>
              <p:txBody>
                <a:bodyPr rtlCol="0" anchor="ctr"/>
                <a:lstStyle/>
                <a:p>
                  <a:endParaRPr lang="zh-CN" altLang="en-US"/>
                </a:p>
              </p:txBody>
            </p:sp>
            <p:sp>
              <p:nvSpPr>
                <p:cNvPr id="719" name="任意多边形: 形状 718">
                  <a:extLst>
                    <a:ext uri="{FF2B5EF4-FFF2-40B4-BE49-F238E27FC236}">
                      <a16:creationId xmlns:a16="http://schemas.microsoft.com/office/drawing/2014/main" id="{F3649DA6-1F68-6DF6-83EF-C1BFBA55D6C3}"/>
                    </a:ext>
                  </a:extLst>
                </p:cNvPr>
                <p:cNvSpPr/>
                <p:nvPr/>
              </p:nvSpPr>
              <p:spPr>
                <a:xfrm>
                  <a:off x="9129762" y="4467527"/>
                  <a:ext cx="7620" cy="5899"/>
                </a:xfrm>
                <a:custGeom>
                  <a:avLst/>
                  <a:gdLst>
                    <a:gd name="connsiteX0" fmla="*/ 7620 w 7620"/>
                    <a:gd name="connsiteY0" fmla="*/ 185 h 5899"/>
                    <a:gd name="connsiteX1" fmla="*/ 0 w 7620"/>
                    <a:gd name="connsiteY1" fmla="*/ 5900 h 5899"/>
                    <a:gd name="connsiteX2" fmla="*/ 6667 w 7620"/>
                    <a:gd name="connsiteY2" fmla="*/ 5900 h 5899"/>
                    <a:gd name="connsiteX3" fmla="*/ 7620 w 7620"/>
                    <a:gd name="connsiteY3" fmla="*/ 185 h 5899"/>
                  </a:gdLst>
                  <a:ahLst/>
                  <a:cxnLst>
                    <a:cxn ang="0">
                      <a:pos x="connsiteX0" y="connsiteY0"/>
                    </a:cxn>
                    <a:cxn ang="0">
                      <a:pos x="connsiteX1" y="connsiteY1"/>
                    </a:cxn>
                    <a:cxn ang="0">
                      <a:pos x="connsiteX2" y="connsiteY2"/>
                    </a:cxn>
                    <a:cxn ang="0">
                      <a:pos x="connsiteX3" y="connsiteY3"/>
                    </a:cxn>
                  </a:cxnLst>
                  <a:rect l="l" t="t" r="r" b="b"/>
                  <a:pathLst>
                    <a:path w="7620" h="5899">
                      <a:moveTo>
                        <a:pt x="7620" y="185"/>
                      </a:moveTo>
                      <a:cubicBezTo>
                        <a:pt x="5715" y="-768"/>
                        <a:pt x="953" y="2090"/>
                        <a:pt x="0" y="5900"/>
                      </a:cubicBezTo>
                      <a:lnTo>
                        <a:pt x="6667" y="5900"/>
                      </a:lnTo>
                      <a:cubicBezTo>
                        <a:pt x="5715" y="4947"/>
                        <a:pt x="3810" y="3995"/>
                        <a:pt x="7620" y="185"/>
                      </a:cubicBezTo>
                      <a:close/>
                    </a:path>
                  </a:pathLst>
                </a:custGeom>
                <a:grpFill/>
                <a:ln w="9525" cap="flat">
                  <a:noFill/>
                  <a:prstDash val="solid"/>
                  <a:miter/>
                </a:ln>
              </p:spPr>
              <p:txBody>
                <a:bodyPr rtlCol="0" anchor="ctr"/>
                <a:lstStyle/>
                <a:p>
                  <a:endParaRPr lang="zh-CN" altLang="en-US"/>
                </a:p>
              </p:txBody>
            </p:sp>
            <p:sp>
              <p:nvSpPr>
                <p:cNvPr id="720" name="任意多边形: 形状 719">
                  <a:extLst>
                    <a:ext uri="{FF2B5EF4-FFF2-40B4-BE49-F238E27FC236}">
                      <a16:creationId xmlns:a16="http://schemas.microsoft.com/office/drawing/2014/main" id="{93F6EF81-FFC0-650E-0F43-60F1CBBD56A2}"/>
                    </a:ext>
                  </a:extLst>
                </p:cNvPr>
                <p:cNvSpPr/>
                <p:nvPr/>
              </p:nvSpPr>
              <p:spPr>
                <a:xfrm>
                  <a:off x="9138913" y="4470186"/>
                  <a:ext cx="3274" cy="6877"/>
                </a:xfrm>
                <a:custGeom>
                  <a:avLst/>
                  <a:gdLst>
                    <a:gd name="connsiteX0" fmla="*/ 1327 w 3274"/>
                    <a:gd name="connsiteY0" fmla="*/ 383 h 6877"/>
                    <a:gd name="connsiteX1" fmla="*/ 2279 w 3274"/>
                    <a:gd name="connsiteY1" fmla="*/ 6098 h 6877"/>
                    <a:gd name="connsiteX2" fmla="*/ 1327 w 3274"/>
                    <a:gd name="connsiteY2" fmla="*/ 383 h 6877"/>
                  </a:gdLst>
                  <a:ahLst/>
                  <a:cxnLst>
                    <a:cxn ang="0">
                      <a:pos x="connsiteX0" y="connsiteY0"/>
                    </a:cxn>
                    <a:cxn ang="0">
                      <a:pos x="connsiteX1" y="connsiteY1"/>
                    </a:cxn>
                    <a:cxn ang="0">
                      <a:pos x="connsiteX2" y="connsiteY2"/>
                    </a:cxn>
                  </a:cxnLst>
                  <a:rect l="l" t="t" r="r" b="b"/>
                  <a:pathLst>
                    <a:path w="3274" h="6877">
                      <a:moveTo>
                        <a:pt x="1327" y="383"/>
                      </a:moveTo>
                      <a:cubicBezTo>
                        <a:pt x="374" y="3241"/>
                        <a:pt x="-1531" y="8956"/>
                        <a:pt x="2279" y="6098"/>
                      </a:cubicBezTo>
                      <a:cubicBezTo>
                        <a:pt x="374" y="4193"/>
                        <a:pt x="6089" y="-1522"/>
                        <a:pt x="1327" y="383"/>
                      </a:cubicBezTo>
                      <a:close/>
                    </a:path>
                  </a:pathLst>
                </a:custGeom>
                <a:grpFill/>
                <a:ln w="9525" cap="flat">
                  <a:noFill/>
                  <a:prstDash val="solid"/>
                  <a:miter/>
                </a:ln>
              </p:spPr>
              <p:txBody>
                <a:bodyPr rtlCol="0" anchor="ctr"/>
                <a:lstStyle/>
                <a:p>
                  <a:endParaRPr lang="zh-CN" altLang="en-US"/>
                </a:p>
              </p:txBody>
            </p:sp>
            <p:sp>
              <p:nvSpPr>
                <p:cNvPr id="721" name="任意多边形: 形状 720">
                  <a:extLst>
                    <a:ext uri="{FF2B5EF4-FFF2-40B4-BE49-F238E27FC236}">
                      <a16:creationId xmlns:a16="http://schemas.microsoft.com/office/drawing/2014/main" id="{591E8391-0289-5DB9-ACBD-E379D1C47FBA}"/>
                    </a:ext>
                  </a:extLst>
                </p:cNvPr>
                <p:cNvSpPr/>
                <p:nvPr/>
              </p:nvSpPr>
              <p:spPr>
                <a:xfrm>
                  <a:off x="9141192" y="4475359"/>
                  <a:ext cx="14287" cy="11753"/>
                </a:xfrm>
                <a:custGeom>
                  <a:avLst/>
                  <a:gdLst>
                    <a:gd name="connsiteX0" fmla="*/ 10478 w 14287"/>
                    <a:gd name="connsiteY0" fmla="*/ 9498 h 11753"/>
                    <a:gd name="connsiteX1" fmla="*/ 8573 w 14287"/>
                    <a:gd name="connsiteY1" fmla="*/ 3783 h 11753"/>
                    <a:gd name="connsiteX2" fmla="*/ 14288 w 14287"/>
                    <a:gd name="connsiteY2" fmla="*/ 1878 h 11753"/>
                    <a:gd name="connsiteX3" fmla="*/ 6667 w 14287"/>
                    <a:gd name="connsiteY3" fmla="*/ 2831 h 11753"/>
                    <a:gd name="connsiteX4" fmla="*/ 0 w 14287"/>
                    <a:gd name="connsiteY4" fmla="*/ 4736 h 11753"/>
                    <a:gd name="connsiteX5" fmla="*/ 10478 w 14287"/>
                    <a:gd name="connsiteY5" fmla="*/ 9498 h 117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287" h="11753">
                      <a:moveTo>
                        <a:pt x="10478" y="9498"/>
                      </a:moveTo>
                      <a:lnTo>
                        <a:pt x="8573" y="3783"/>
                      </a:lnTo>
                      <a:cubicBezTo>
                        <a:pt x="11430" y="-1932"/>
                        <a:pt x="11430" y="2831"/>
                        <a:pt x="14288" y="1878"/>
                      </a:cubicBezTo>
                      <a:cubicBezTo>
                        <a:pt x="11430" y="-1932"/>
                        <a:pt x="11430" y="925"/>
                        <a:pt x="6667" y="2831"/>
                      </a:cubicBezTo>
                      <a:cubicBezTo>
                        <a:pt x="5715" y="1878"/>
                        <a:pt x="1905" y="3783"/>
                        <a:pt x="0" y="4736"/>
                      </a:cubicBezTo>
                      <a:cubicBezTo>
                        <a:pt x="8573" y="2831"/>
                        <a:pt x="-952" y="17118"/>
                        <a:pt x="10478" y="9498"/>
                      </a:cubicBezTo>
                      <a:close/>
                    </a:path>
                  </a:pathLst>
                </a:custGeom>
                <a:grpFill/>
                <a:ln w="9525" cap="flat">
                  <a:noFill/>
                  <a:prstDash val="solid"/>
                  <a:miter/>
                </a:ln>
              </p:spPr>
              <p:txBody>
                <a:bodyPr rtlCol="0" anchor="ctr"/>
                <a:lstStyle/>
                <a:p>
                  <a:endParaRPr lang="zh-CN" altLang="en-US"/>
                </a:p>
              </p:txBody>
            </p:sp>
            <p:sp>
              <p:nvSpPr>
                <p:cNvPr id="722" name="任意多边形: 形状 721">
                  <a:extLst>
                    <a:ext uri="{FF2B5EF4-FFF2-40B4-BE49-F238E27FC236}">
                      <a16:creationId xmlns:a16="http://schemas.microsoft.com/office/drawing/2014/main" id="{26E0F6B1-25C8-1C1A-1422-DA170F7FCEFB}"/>
                    </a:ext>
                  </a:extLst>
                </p:cNvPr>
                <p:cNvSpPr/>
                <p:nvPr/>
              </p:nvSpPr>
              <p:spPr>
                <a:xfrm>
                  <a:off x="9145954" y="4473427"/>
                  <a:ext cx="2857" cy="1904"/>
                </a:xfrm>
                <a:custGeom>
                  <a:avLst/>
                  <a:gdLst>
                    <a:gd name="connsiteX0" fmla="*/ 1905 w 2857"/>
                    <a:gd name="connsiteY0" fmla="*/ 0 h 1904"/>
                    <a:gd name="connsiteX1" fmla="*/ 0 w 2857"/>
                    <a:gd name="connsiteY1" fmla="*/ 1905 h 1904"/>
                    <a:gd name="connsiteX2" fmla="*/ 2858 w 2857"/>
                    <a:gd name="connsiteY2" fmla="*/ 1905 h 1904"/>
                  </a:gdLst>
                  <a:ahLst/>
                  <a:cxnLst>
                    <a:cxn ang="0">
                      <a:pos x="connsiteX0" y="connsiteY0"/>
                    </a:cxn>
                    <a:cxn ang="0">
                      <a:pos x="connsiteX1" y="connsiteY1"/>
                    </a:cxn>
                    <a:cxn ang="0">
                      <a:pos x="connsiteX2" y="connsiteY2"/>
                    </a:cxn>
                  </a:cxnLst>
                  <a:rect l="l" t="t" r="r" b="b"/>
                  <a:pathLst>
                    <a:path w="2857" h="1904">
                      <a:moveTo>
                        <a:pt x="1905" y="0"/>
                      </a:moveTo>
                      <a:lnTo>
                        <a:pt x="0" y="1905"/>
                      </a:lnTo>
                      <a:lnTo>
                        <a:pt x="2858" y="1905"/>
                      </a:lnTo>
                      <a:close/>
                    </a:path>
                  </a:pathLst>
                </a:custGeom>
                <a:grpFill/>
                <a:ln w="9525" cap="flat">
                  <a:noFill/>
                  <a:prstDash val="solid"/>
                  <a:miter/>
                </a:ln>
              </p:spPr>
              <p:txBody>
                <a:bodyPr rtlCol="0" anchor="ctr"/>
                <a:lstStyle/>
                <a:p>
                  <a:endParaRPr lang="zh-CN" altLang="en-US"/>
                </a:p>
              </p:txBody>
            </p:sp>
            <p:sp>
              <p:nvSpPr>
                <p:cNvPr id="723" name="任意多边形: 形状 722">
                  <a:extLst>
                    <a:ext uri="{FF2B5EF4-FFF2-40B4-BE49-F238E27FC236}">
                      <a16:creationId xmlns:a16="http://schemas.microsoft.com/office/drawing/2014/main" id="{B4F662B1-0855-B158-0446-19B240A27738}"/>
                    </a:ext>
                  </a:extLst>
                </p:cNvPr>
                <p:cNvSpPr/>
                <p:nvPr/>
              </p:nvSpPr>
              <p:spPr>
                <a:xfrm>
                  <a:off x="9147859" y="4481047"/>
                  <a:ext cx="27622" cy="23812"/>
                </a:xfrm>
                <a:custGeom>
                  <a:avLst/>
                  <a:gdLst>
                    <a:gd name="connsiteX0" fmla="*/ 8573 w 27622"/>
                    <a:gd name="connsiteY0" fmla="*/ 16193 h 23812"/>
                    <a:gd name="connsiteX1" fmla="*/ 16193 w 27622"/>
                    <a:gd name="connsiteY1" fmla="*/ 20003 h 23812"/>
                    <a:gd name="connsiteX2" fmla="*/ 14288 w 27622"/>
                    <a:gd name="connsiteY2" fmla="*/ 20955 h 23812"/>
                    <a:gd name="connsiteX3" fmla="*/ 17145 w 27622"/>
                    <a:gd name="connsiteY3" fmla="*/ 21908 h 23812"/>
                    <a:gd name="connsiteX4" fmla="*/ 16193 w 27622"/>
                    <a:gd name="connsiteY4" fmla="*/ 23813 h 23812"/>
                    <a:gd name="connsiteX5" fmla="*/ 25718 w 27622"/>
                    <a:gd name="connsiteY5" fmla="*/ 17145 h 23812"/>
                    <a:gd name="connsiteX6" fmla="*/ 21908 w 27622"/>
                    <a:gd name="connsiteY6" fmla="*/ 15240 h 23812"/>
                    <a:gd name="connsiteX7" fmla="*/ 27623 w 27622"/>
                    <a:gd name="connsiteY7" fmla="*/ 9525 h 23812"/>
                    <a:gd name="connsiteX8" fmla="*/ 20955 w 27622"/>
                    <a:gd name="connsiteY8" fmla="*/ 15240 h 23812"/>
                    <a:gd name="connsiteX9" fmla="*/ 21908 w 27622"/>
                    <a:gd name="connsiteY9" fmla="*/ 11430 h 23812"/>
                    <a:gd name="connsiteX10" fmla="*/ 13335 w 27622"/>
                    <a:gd name="connsiteY10" fmla="*/ 15240 h 23812"/>
                    <a:gd name="connsiteX11" fmla="*/ 14288 w 27622"/>
                    <a:gd name="connsiteY11" fmla="*/ 9525 h 23812"/>
                    <a:gd name="connsiteX12" fmla="*/ 8573 w 27622"/>
                    <a:gd name="connsiteY12" fmla="*/ 9525 h 23812"/>
                    <a:gd name="connsiteX13" fmla="*/ 10478 w 27622"/>
                    <a:gd name="connsiteY13" fmla="*/ 0 h 23812"/>
                    <a:gd name="connsiteX14" fmla="*/ 0 w 27622"/>
                    <a:gd name="connsiteY14" fmla="*/ 8573 h 23812"/>
                    <a:gd name="connsiteX15" fmla="*/ 6668 w 27622"/>
                    <a:gd name="connsiteY15" fmla="*/ 6668 h 23812"/>
                    <a:gd name="connsiteX16" fmla="*/ 3810 w 27622"/>
                    <a:gd name="connsiteY16" fmla="*/ 13335 h 23812"/>
                    <a:gd name="connsiteX17" fmla="*/ 8573 w 27622"/>
                    <a:gd name="connsiteY17" fmla="*/ 16193 h 23812"/>
                    <a:gd name="connsiteX18" fmla="*/ 8573 w 27622"/>
                    <a:gd name="connsiteY18" fmla="*/ 16193 h 238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7622" h="23812">
                      <a:moveTo>
                        <a:pt x="8573" y="16193"/>
                      </a:moveTo>
                      <a:cubicBezTo>
                        <a:pt x="6668" y="24765"/>
                        <a:pt x="16193" y="15240"/>
                        <a:pt x="16193" y="20003"/>
                      </a:cubicBezTo>
                      <a:cubicBezTo>
                        <a:pt x="15240" y="20003"/>
                        <a:pt x="15240" y="20955"/>
                        <a:pt x="14288" y="20955"/>
                      </a:cubicBezTo>
                      <a:lnTo>
                        <a:pt x="17145" y="21908"/>
                      </a:lnTo>
                      <a:lnTo>
                        <a:pt x="16193" y="23813"/>
                      </a:lnTo>
                      <a:cubicBezTo>
                        <a:pt x="19050" y="20003"/>
                        <a:pt x="21908" y="19050"/>
                        <a:pt x="25718" y="17145"/>
                      </a:cubicBezTo>
                      <a:cubicBezTo>
                        <a:pt x="25718" y="11430"/>
                        <a:pt x="20955" y="21908"/>
                        <a:pt x="21908" y="15240"/>
                      </a:cubicBezTo>
                      <a:cubicBezTo>
                        <a:pt x="23813" y="13335"/>
                        <a:pt x="25718" y="11430"/>
                        <a:pt x="27623" y="9525"/>
                      </a:cubicBezTo>
                      <a:cubicBezTo>
                        <a:pt x="24765" y="10478"/>
                        <a:pt x="22860" y="13335"/>
                        <a:pt x="20955" y="15240"/>
                      </a:cubicBezTo>
                      <a:cubicBezTo>
                        <a:pt x="19050" y="14288"/>
                        <a:pt x="20955" y="12383"/>
                        <a:pt x="21908" y="11430"/>
                      </a:cubicBezTo>
                      <a:cubicBezTo>
                        <a:pt x="19050" y="12383"/>
                        <a:pt x="14288" y="19050"/>
                        <a:pt x="13335" y="15240"/>
                      </a:cubicBezTo>
                      <a:cubicBezTo>
                        <a:pt x="14288" y="10478"/>
                        <a:pt x="18098" y="10478"/>
                        <a:pt x="14288" y="9525"/>
                      </a:cubicBezTo>
                      <a:cubicBezTo>
                        <a:pt x="11430" y="17145"/>
                        <a:pt x="12383" y="6668"/>
                        <a:pt x="8573" y="9525"/>
                      </a:cubicBezTo>
                      <a:cubicBezTo>
                        <a:pt x="7620" y="6668"/>
                        <a:pt x="8573" y="1905"/>
                        <a:pt x="10478" y="0"/>
                      </a:cubicBezTo>
                      <a:cubicBezTo>
                        <a:pt x="6668" y="4763"/>
                        <a:pt x="1905" y="7620"/>
                        <a:pt x="0" y="8573"/>
                      </a:cubicBezTo>
                      <a:lnTo>
                        <a:pt x="6668" y="6668"/>
                      </a:lnTo>
                      <a:lnTo>
                        <a:pt x="3810" y="13335"/>
                      </a:lnTo>
                      <a:cubicBezTo>
                        <a:pt x="6668" y="12383"/>
                        <a:pt x="7620" y="14288"/>
                        <a:pt x="8573" y="16193"/>
                      </a:cubicBezTo>
                      <a:lnTo>
                        <a:pt x="8573" y="16193"/>
                      </a:lnTo>
                      <a:close/>
                    </a:path>
                  </a:pathLst>
                </a:custGeom>
                <a:grpFill/>
                <a:ln w="9525" cap="flat">
                  <a:noFill/>
                  <a:prstDash val="solid"/>
                  <a:miter/>
                </a:ln>
              </p:spPr>
              <p:txBody>
                <a:bodyPr rtlCol="0" anchor="ctr"/>
                <a:lstStyle/>
                <a:p>
                  <a:endParaRPr lang="zh-CN" altLang="en-US"/>
                </a:p>
              </p:txBody>
            </p:sp>
            <p:sp>
              <p:nvSpPr>
                <p:cNvPr id="724" name="任意多边形: 形状 723">
                  <a:extLst>
                    <a:ext uri="{FF2B5EF4-FFF2-40B4-BE49-F238E27FC236}">
                      <a16:creationId xmlns:a16="http://schemas.microsoft.com/office/drawing/2014/main" id="{24A46CAB-90F3-659D-F451-5E5DB3C72D86}"/>
                    </a:ext>
                  </a:extLst>
                </p:cNvPr>
                <p:cNvSpPr/>
                <p:nvPr/>
              </p:nvSpPr>
              <p:spPr>
                <a:xfrm>
                  <a:off x="9175482" y="4489620"/>
                  <a:ext cx="1904" cy="952"/>
                </a:xfrm>
                <a:custGeom>
                  <a:avLst/>
                  <a:gdLst>
                    <a:gd name="connsiteX0" fmla="*/ 0 w 1904"/>
                    <a:gd name="connsiteY0" fmla="*/ 952 h 952"/>
                    <a:gd name="connsiteX1" fmla="*/ 1905 w 1904"/>
                    <a:gd name="connsiteY1" fmla="*/ 0 h 952"/>
                    <a:gd name="connsiteX2" fmla="*/ 0 w 1904"/>
                    <a:gd name="connsiteY2" fmla="*/ 952 h 952"/>
                  </a:gdLst>
                  <a:ahLst/>
                  <a:cxnLst>
                    <a:cxn ang="0">
                      <a:pos x="connsiteX0" y="connsiteY0"/>
                    </a:cxn>
                    <a:cxn ang="0">
                      <a:pos x="connsiteX1" y="connsiteY1"/>
                    </a:cxn>
                    <a:cxn ang="0">
                      <a:pos x="connsiteX2" y="connsiteY2"/>
                    </a:cxn>
                  </a:cxnLst>
                  <a:rect l="l" t="t" r="r" b="b"/>
                  <a:pathLst>
                    <a:path w="1904" h="952">
                      <a:moveTo>
                        <a:pt x="0" y="952"/>
                      </a:moveTo>
                      <a:cubicBezTo>
                        <a:pt x="952" y="952"/>
                        <a:pt x="952" y="952"/>
                        <a:pt x="1905" y="0"/>
                      </a:cubicBezTo>
                      <a:cubicBezTo>
                        <a:pt x="1905" y="0"/>
                        <a:pt x="952" y="952"/>
                        <a:pt x="0" y="952"/>
                      </a:cubicBezTo>
                      <a:close/>
                    </a:path>
                  </a:pathLst>
                </a:custGeom>
                <a:grpFill/>
                <a:ln w="9525" cap="flat">
                  <a:noFill/>
                  <a:prstDash val="solid"/>
                  <a:miter/>
                </a:ln>
              </p:spPr>
              <p:txBody>
                <a:bodyPr rtlCol="0" anchor="ctr"/>
                <a:lstStyle/>
                <a:p>
                  <a:endParaRPr lang="zh-CN" altLang="en-US"/>
                </a:p>
              </p:txBody>
            </p:sp>
            <p:sp>
              <p:nvSpPr>
                <p:cNvPr id="725" name="任意多边形: 形状 724">
                  <a:extLst>
                    <a:ext uri="{FF2B5EF4-FFF2-40B4-BE49-F238E27FC236}">
                      <a16:creationId xmlns:a16="http://schemas.microsoft.com/office/drawing/2014/main" id="{BA4A613B-532C-6CFF-034D-34E627B1EE0A}"/>
                    </a:ext>
                  </a:extLst>
                </p:cNvPr>
                <p:cNvSpPr/>
                <p:nvPr/>
              </p:nvSpPr>
              <p:spPr>
                <a:xfrm>
                  <a:off x="9158337" y="4477237"/>
                  <a:ext cx="2857" cy="1904"/>
                </a:xfrm>
                <a:custGeom>
                  <a:avLst/>
                  <a:gdLst>
                    <a:gd name="connsiteX0" fmla="*/ 0 w 2857"/>
                    <a:gd name="connsiteY0" fmla="*/ 1905 h 1904"/>
                    <a:gd name="connsiteX1" fmla="*/ 1905 w 2857"/>
                    <a:gd name="connsiteY1" fmla="*/ 1905 h 1904"/>
                    <a:gd name="connsiteX2" fmla="*/ 2858 w 2857"/>
                    <a:gd name="connsiteY2" fmla="*/ 0 h 1904"/>
                  </a:gdLst>
                  <a:ahLst/>
                  <a:cxnLst>
                    <a:cxn ang="0">
                      <a:pos x="connsiteX0" y="connsiteY0"/>
                    </a:cxn>
                    <a:cxn ang="0">
                      <a:pos x="connsiteX1" y="connsiteY1"/>
                    </a:cxn>
                    <a:cxn ang="0">
                      <a:pos x="connsiteX2" y="connsiteY2"/>
                    </a:cxn>
                  </a:cxnLst>
                  <a:rect l="l" t="t" r="r" b="b"/>
                  <a:pathLst>
                    <a:path w="2857" h="1904">
                      <a:moveTo>
                        <a:pt x="0" y="1905"/>
                      </a:moveTo>
                      <a:lnTo>
                        <a:pt x="1905" y="1905"/>
                      </a:lnTo>
                      <a:lnTo>
                        <a:pt x="2858" y="0"/>
                      </a:lnTo>
                      <a:close/>
                    </a:path>
                  </a:pathLst>
                </a:custGeom>
                <a:grpFill/>
                <a:ln w="9525" cap="flat">
                  <a:noFill/>
                  <a:prstDash val="solid"/>
                  <a:miter/>
                </a:ln>
              </p:spPr>
              <p:txBody>
                <a:bodyPr rtlCol="0" anchor="ctr"/>
                <a:lstStyle/>
                <a:p>
                  <a:endParaRPr lang="zh-CN" altLang="en-US"/>
                </a:p>
              </p:txBody>
            </p:sp>
            <p:sp>
              <p:nvSpPr>
                <p:cNvPr id="726" name="任意多边形: 形状 725">
                  <a:extLst>
                    <a:ext uri="{FF2B5EF4-FFF2-40B4-BE49-F238E27FC236}">
                      <a16:creationId xmlns:a16="http://schemas.microsoft.com/office/drawing/2014/main" id="{5353646E-77CF-2475-ED4B-0DE228D6299A}"/>
                    </a:ext>
                  </a:extLst>
                </p:cNvPr>
                <p:cNvSpPr/>
                <p:nvPr/>
              </p:nvSpPr>
              <p:spPr>
                <a:xfrm>
                  <a:off x="9179025" y="4487715"/>
                  <a:ext cx="3124" cy="1904"/>
                </a:xfrm>
                <a:custGeom>
                  <a:avLst/>
                  <a:gdLst>
                    <a:gd name="connsiteX0" fmla="*/ 1219 w 3124"/>
                    <a:gd name="connsiteY0" fmla="*/ 0 h 1904"/>
                    <a:gd name="connsiteX1" fmla="*/ 267 w 3124"/>
                    <a:gd name="connsiteY1" fmla="*/ 1905 h 1904"/>
                    <a:gd name="connsiteX2" fmla="*/ 3124 w 3124"/>
                    <a:gd name="connsiteY2" fmla="*/ 0 h 1904"/>
                    <a:gd name="connsiteX3" fmla="*/ 1219 w 3124"/>
                    <a:gd name="connsiteY3" fmla="*/ 0 h 1904"/>
                  </a:gdLst>
                  <a:ahLst/>
                  <a:cxnLst>
                    <a:cxn ang="0">
                      <a:pos x="connsiteX0" y="connsiteY0"/>
                    </a:cxn>
                    <a:cxn ang="0">
                      <a:pos x="connsiteX1" y="connsiteY1"/>
                    </a:cxn>
                    <a:cxn ang="0">
                      <a:pos x="connsiteX2" y="connsiteY2"/>
                    </a:cxn>
                    <a:cxn ang="0">
                      <a:pos x="connsiteX3" y="connsiteY3"/>
                    </a:cxn>
                  </a:cxnLst>
                  <a:rect l="l" t="t" r="r" b="b"/>
                  <a:pathLst>
                    <a:path w="3124" h="1904">
                      <a:moveTo>
                        <a:pt x="1219" y="0"/>
                      </a:moveTo>
                      <a:cubicBezTo>
                        <a:pt x="1219" y="0"/>
                        <a:pt x="-686" y="952"/>
                        <a:pt x="267" y="1905"/>
                      </a:cubicBezTo>
                      <a:lnTo>
                        <a:pt x="3124" y="0"/>
                      </a:lnTo>
                      <a:lnTo>
                        <a:pt x="1219" y="0"/>
                      </a:lnTo>
                      <a:close/>
                    </a:path>
                  </a:pathLst>
                </a:custGeom>
                <a:grpFill/>
                <a:ln w="9525" cap="flat">
                  <a:noFill/>
                  <a:prstDash val="solid"/>
                  <a:miter/>
                </a:ln>
              </p:spPr>
              <p:txBody>
                <a:bodyPr rtlCol="0" anchor="ctr"/>
                <a:lstStyle/>
                <a:p>
                  <a:endParaRPr lang="zh-CN" altLang="en-US"/>
                </a:p>
              </p:txBody>
            </p:sp>
            <p:sp>
              <p:nvSpPr>
                <p:cNvPr id="727" name="任意多边形: 形状 726">
                  <a:extLst>
                    <a:ext uri="{FF2B5EF4-FFF2-40B4-BE49-F238E27FC236}">
                      <a16:creationId xmlns:a16="http://schemas.microsoft.com/office/drawing/2014/main" id="{9F454319-C1CF-F01E-0C03-B5F46CE7A45E}"/>
                    </a:ext>
                  </a:extLst>
                </p:cNvPr>
                <p:cNvSpPr/>
                <p:nvPr/>
              </p:nvSpPr>
              <p:spPr>
                <a:xfrm>
                  <a:off x="9179292" y="4493429"/>
                  <a:ext cx="2857" cy="3810"/>
                </a:xfrm>
                <a:custGeom>
                  <a:avLst/>
                  <a:gdLst>
                    <a:gd name="connsiteX0" fmla="*/ 953 w 2857"/>
                    <a:gd name="connsiteY0" fmla="*/ 0 h 3810"/>
                    <a:gd name="connsiteX1" fmla="*/ 0 w 2857"/>
                    <a:gd name="connsiteY1" fmla="*/ 3810 h 3810"/>
                    <a:gd name="connsiteX2" fmla="*/ 2858 w 2857"/>
                    <a:gd name="connsiteY2" fmla="*/ 1905 h 3810"/>
                  </a:gdLst>
                  <a:ahLst/>
                  <a:cxnLst>
                    <a:cxn ang="0">
                      <a:pos x="connsiteX0" y="connsiteY0"/>
                    </a:cxn>
                    <a:cxn ang="0">
                      <a:pos x="connsiteX1" y="connsiteY1"/>
                    </a:cxn>
                    <a:cxn ang="0">
                      <a:pos x="connsiteX2" y="connsiteY2"/>
                    </a:cxn>
                  </a:cxnLst>
                  <a:rect l="l" t="t" r="r" b="b"/>
                  <a:pathLst>
                    <a:path w="2857" h="3810">
                      <a:moveTo>
                        <a:pt x="953" y="0"/>
                      </a:moveTo>
                      <a:lnTo>
                        <a:pt x="0" y="3810"/>
                      </a:lnTo>
                      <a:lnTo>
                        <a:pt x="2858" y="1905"/>
                      </a:lnTo>
                      <a:close/>
                    </a:path>
                  </a:pathLst>
                </a:custGeom>
                <a:grpFill/>
                <a:ln w="9525" cap="flat">
                  <a:noFill/>
                  <a:prstDash val="solid"/>
                  <a:miter/>
                </a:ln>
              </p:spPr>
              <p:txBody>
                <a:bodyPr rtlCol="0" anchor="ctr"/>
                <a:lstStyle/>
                <a:p>
                  <a:endParaRPr lang="zh-CN" altLang="en-US"/>
                </a:p>
              </p:txBody>
            </p:sp>
            <p:sp>
              <p:nvSpPr>
                <p:cNvPr id="728" name="任意多边形: 形状 727">
                  <a:extLst>
                    <a:ext uri="{FF2B5EF4-FFF2-40B4-BE49-F238E27FC236}">
                      <a16:creationId xmlns:a16="http://schemas.microsoft.com/office/drawing/2014/main" id="{7F7BF5E6-033A-799E-7933-0A6F4A9DCE1B}"/>
                    </a:ext>
                  </a:extLst>
                </p:cNvPr>
                <p:cNvSpPr/>
                <p:nvPr/>
              </p:nvSpPr>
              <p:spPr>
                <a:xfrm>
                  <a:off x="9225012" y="4523864"/>
                  <a:ext cx="4762" cy="6146"/>
                </a:xfrm>
                <a:custGeom>
                  <a:avLst/>
                  <a:gdLst>
                    <a:gd name="connsiteX0" fmla="*/ 4763 w 4762"/>
                    <a:gd name="connsiteY0" fmla="*/ 998 h 6146"/>
                    <a:gd name="connsiteX1" fmla="*/ 0 w 4762"/>
                    <a:gd name="connsiteY1" fmla="*/ 5760 h 6146"/>
                    <a:gd name="connsiteX2" fmla="*/ 4763 w 4762"/>
                    <a:gd name="connsiteY2" fmla="*/ 998 h 6146"/>
                  </a:gdLst>
                  <a:ahLst/>
                  <a:cxnLst>
                    <a:cxn ang="0">
                      <a:pos x="connsiteX0" y="connsiteY0"/>
                    </a:cxn>
                    <a:cxn ang="0">
                      <a:pos x="connsiteX1" y="connsiteY1"/>
                    </a:cxn>
                    <a:cxn ang="0">
                      <a:pos x="connsiteX2" y="connsiteY2"/>
                    </a:cxn>
                  </a:cxnLst>
                  <a:rect l="l" t="t" r="r" b="b"/>
                  <a:pathLst>
                    <a:path w="4762" h="6146">
                      <a:moveTo>
                        <a:pt x="4763" y="998"/>
                      </a:moveTo>
                      <a:cubicBezTo>
                        <a:pt x="3810" y="-1860"/>
                        <a:pt x="1905" y="1950"/>
                        <a:pt x="0" y="5760"/>
                      </a:cubicBezTo>
                      <a:cubicBezTo>
                        <a:pt x="1905" y="7665"/>
                        <a:pt x="1905" y="1950"/>
                        <a:pt x="4763" y="998"/>
                      </a:cubicBezTo>
                      <a:close/>
                    </a:path>
                  </a:pathLst>
                </a:custGeom>
                <a:grpFill/>
                <a:ln w="9525" cap="flat">
                  <a:noFill/>
                  <a:prstDash val="solid"/>
                  <a:miter/>
                </a:ln>
              </p:spPr>
              <p:txBody>
                <a:bodyPr rtlCol="0" anchor="ctr"/>
                <a:lstStyle/>
                <a:p>
                  <a:endParaRPr lang="zh-CN" altLang="en-US"/>
                </a:p>
              </p:txBody>
            </p:sp>
            <p:sp>
              <p:nvSpPr>
                <p:cNvPr id="729" name="任意多边形: 形状 728">
                  <a:extLst>
                    <a:ext uri="{FF2B5EF4-FFF2-40B4-BE49-F238E27FC236}">
                      <a16:creationId xmlns:a16="http://schemas.microsoft.com/office/drawing/2014/main" id="{36A3D834-A205-97A2-EB8E-8172D737652A}"/>
                    </a:ext>
                  </a:extLst>
                </p:cNvPr>
                <p:cNvSpPr/>
                <p:nvPr/>
              </p:nvSpPr>
              <p:spPr>
                <a:xfrm>
                  <a:off x="9260254" y="4533608"/>
                  <a:ext cx="5715" cy="3058"/>
                </a:xfrm>
                <a:custGeom>
                  <a:avLst/>
                  <a:gdLst>
                    <a:gd name="connsiteX0" fmla="*/ 5715 w 5715"/>
                    <a:gd name="connsiteY0" fmla="*/ 1731 h 3058"/>
                    <a:gd name="connsiteX1" fmla="*/ 0 w 5715"/>
                    <a:gd name="connsiteY1" fmla="*/ 779 h 3058"/>
                    <a:gd name="connsiteX2" fmla="*/ 5715 w 5715"/>
                    <a:gd name="connsiteY2" fmla="*/ 1731 h 3058"/>
                  </a:gdLst>
                  <a:ahLst/>
                  <a:cxnLst>
                    <a:cxn ang="0">
                      <a:pos x="connsiteX0" y="connsiteY0"/>
                    </a:cxn>
                    <a:cxn ang="0">
                      <a:pos x="connsiteX1" y="connsiteY1"/>
                    </a:cxn>
                    <a:cxn ang="0">
                      <a:pos x="connsiteX2" y="connsiteY2"/>
                    </a:cxn>
                  </a:cxnLst>
                  <a:rect l="l" t="t" r="r" b="b"/>
                  <a:pathLst>
                    <a:path w="5715" h="3058">
                      <a:moveTo>
                        <a:pt x="5715" y="1731"/>
                      </a:moveTo>
                      <a:cubicBezTo>
                        <a:pt x="4763" y="-2079"/>
                        <a:pt x="953" y="1731"/>
                        <a:pt x="0" y="779"/>
                      </a:cubicBezTo>
                      <a:cubicBezTo>
                        <a:pt x="0" y="3636"/>
                        <a:pt x="2858" y="3636"/>
                        <a:pt x="5715" y="1731"/>
                      </a:cubicBezTo>
                      <a:close/>
                    </a:path>
                  </a:pathLst>
                </a:custGeom>
                <a:grpFill/>
                <a:ln w="9525" cap="flat">
                  <a:noFill/>
                  <a:prstDash val="solid"/>
                  <a:miter/>
                </a:ln>
              </p:spPr>
              <p:txBody>
                <a:bodyPr rtlCol="0" anchor="ctr"/>
                <a:lstStyle/>
                <a:p>
                  <a:endParaRPr lang="zh-CN" altLang="en-US"/>
                </a:p>
              </p:txBody>
            </p:sp>
            <p:sp>
              <p:nvSpPr>
                <p:cNvPr id="730" name="任意多边形: 形状 729">
                  <a:extLst>
                    <a:ext uri="{FF2B5EF4-FFF2-40B4-BE49-F238E27FC236}">
                      <a16:creationId xmlns:a16="http://schemas.microsoft.com/office/drawing/2014/main" id="{C6CE2829-556B-6386-B528-6CBA99C3A721}"/>
                    </a:ext>
                  </a:extLst>
                </p:cNvPr>
                <p:cNvSpPr/>
                <p:nvPr/>
              </p:nvSpPr>
              <p:spPr>
                <a:xfrm>
                  <a:off x="9280257" y="4527720"/>
                  <a:ext cx="6667" cy="10349"/>
                </a:xfrm>
                <a:custGeom>
                  <a:avLst/>
                  <a:gdLst>
                    <a:gd name="connsiteX0" fmla="*/ 6667 w 6667"/>
                    <a:gd name="connsiteY0" fmla="*/ 0 h 10349"/>
                    <a:gd name="connsiteX1" fmla="*/ 5715 w 6667"/>
                    <a:gd name="connsiteY1" fmla="*/ 2858 h 10349"/>
                    <a:gd name="connsiteX2" fmla="*/ 0 w 6667"/>
                    <a:gd name="connsiteY2" fmla="*/ 9525 h 10349"/>
                    <a:gd name="connsiteX3" fmla="*/ 6667 w 6667"/>
                    <a:gd name="connsiteY3" fmla="*/ 0 h 10349"/>
                  </a:gdLst>
                  <a:ahLst/>
                  <a:cxnLst>
                    <a:cxn ang="0">
                      <a:pos x="connsiteX0" y="connsiteY0"/>
                    </a:cxn>
                    <a:cxn ang="0">
                      <a:pos x="connsiteX1" y="connsiteY1"/>
                    </a:cxn>
                    <a:cxn ang="0">
                      <a:pos x="connsiteX2" y="connsiteY2"/>
                    </a:cxn>
                    <a:cxn ang="0">
                      <a:pos x="connsiteX3" y="connsiteY3"/>
                    </a:cxn>
                  </a:cxnLst>
                  <a:rect l="l" t="t" r="r" b="b"/>
                  <a:pathLst>
                    <a:path w="6667" h="10349">
                      <a:moveTo>
                        <a:pt x="6667" y="0"/>
                      </a:moveTo>
                      <a:cubicBezTo>
                        <a:pt x="5715" y="952"/>
                        <a:pt x="4763" y="1905"/>
                        <a:pt x="5715" y="2858"/>
                      </a:cubicBezTo>
                      <a:lnTo>
                        <a:pt x="0" y="9525"/>
                      </a:lnTo>
                      <a:cubicBezTo>
                        <a:pt x="952" y="13335"/>
                        <a:pt x="4763" y="2858"/>
                        <a:pt x="6667" y="0"/>
                      </a:cubicBezTo>
                      <a:close/>
                    </a:path>
                  </a:pathLst>
                </a:custGeom>
                <a:grpFill/>
                <a:ln w="9525" cap="flat">
                  <a:noFill/>
                  <a:prstDash val="solid"/>
                  <a:miter/>
                </a:ln>
              </p:spPr>
              <p:txBody>
                <a:bodyPr rtlCol="0" anchor="ctr"/>
                <a:lstStyle/>
                <a:p>
                  <a:endParaRPr lang="zh-CN" altLang="en-US"/>
                </a:p>
              </p:txBody>
            </p:sp>
            <p:sp>
              <p:nvSpPr>
                <p:cNvPr id="731" name="任意多边形: 形状 730">
                  <a:extLst>
                    <a:ext uri="{FF2B5EF4-FFF2-40B4-BE49-F238E27FC236}">
                      <a16:creationId xmlns:a16="http://schemas.microsoft.com/office/drawing/2014/main" id="{B3448A99-AF63-32C8-6E17-3939CFE5A966}"/>
                    </a:ext>
                  </a:extLst>
                </p:cNvPr>
                <p:cNvSpPr/>
                <p:nvPr/>
              </p:nvSpPr>
              <p:spPr>
                <a:xfrm>
                  <a:off x="9294545" y="4533434"/>
                  <a:ext cx="8572" cy="9525"/>
                </a:xfrm>
                <a:custGeom>
                  <a:avLst/>
                  <a:gdLst>
                    <a:gd name="connsiteX0" fmla="*/ 8572 w 8572"/>
                    <a:gd name="connsiteY0" fmla="*/ 0 h 9525"/>
                    <a:gd name="connsiteX1" fmla="*/ 4763 w 8572"/>
                    <a:gd name="connsiteY1" fmla="*/ 1905 h 9525"/>
                    <a:gd name="connsiteX2" fmla="*/ 5715 w 8572"/>
                    <a:gd name="connsiteY2" fmla="*/ 2858 h 9525"/>
                    <a:gd name="connsiteX3" fmla="*/ 0 w 8572"/>
                    <a:gd name="connsiteY3" fmla="*/ 9525 h 9525"/>
                    <a:gd name="connsiteX4" fmla="*/ 8572 w 8572"/>
                    <a:gd name="connsiteY4" fmla="*/ 0 h 95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72" h="9525">
                      <a:moveTo>
                        <a:pt x="8572" y="0"/>
                      </a:moveTo>
                      <a:lnTo>
                        <a:pt x="4763" y="1905"/>
                      </a:lnTo>
                      <a:lnTo>
                        <a:pt x="5715" y="2858"/>
                      </a:lnTo>
                      <a:cubicBezTo>
                        <a:pt x="3810" y="5715"/>
                        <a:pt x="2858" y="6668"/>
                        <a:pt x="0" y="9525"/>
                      </a:cubicBezTo>
                      <a:cubicBezTo>
                        <a:pt x="3810" y="7620"/>
                        <a:pt x="6667" y="5715"/>
                        <a:pt x="8572" y="0"/>
                      </a:cubicBezTo>
                      <a:close/>
                    </a:path>
                  </a:pathLst>
                </a:custGeom>
                <a:grpFill/>
                <a:ln w="9525" cap="flat">
                  <a:noFill/>
                  <a:prstDash val="solid"/>
                  <a:miter/>
                </a:ln>
              </p:spPr>
              <p:txBody>
                <a:bodyPr rtlCol="0" anchor="ctr"/>
                <a:lstStyle/>
                <a:p>
                  <a:endParaRPr lang="zh-CN" altLang="en-US"/>
                </a:p>
              </p:txBody>
            </p:sp>
            <p:sp>
              <p:nvSpPr>
                <p:cNvPr id="732" name="任意多边形: 形状 731">
                  <a:extLst>
                    <a:ext uri="{FF2B5EF4-FFF2-40B4-BE49-F238E27FC236}">
                      <a16:creationId xmlns:a16="http://schemas.microsoft.com/office/drawing/2014/main" id="{2F94DC43-2977-BEE2-4753-18DDB9D7DB96}"/>
                    </a:ext>
                  </a:extLst>
                </p:cNvPr>
                <p:cNvSpPr/>
                <p:nvPr/>
              </p:nvSpPr>
              <p:spPr>
                <a:xfrm>
                  <a:off x="9292640" y="4541156"/>
                  <a:ext cx="952" cy="1803"/>
                </a:xfrm>
                <a:custGeom>
                  <a:avLst/>
                  <a:gdLst>
                    <a:gd name="connsiteX0" fmla="*/ 0 w 952"/>
                    <a:gd name="connsiteY0" fmla="*/ 1803 h 1803"/>
                    <a:gd name="connsiteX1" fmla="*/ 952 w 952"/>
                    <a:gd name="connsiteY1" fmla="*/ 1803 h 1803"/>
                    <a:gd name="connsiteX2" fmla="*/ 0 w 952"/>
                    <a:gd name="connsiteY2" fmla="*/ 1803 h 1803"/>
                  </a:gdLst>
                  <a:ahLst/>
                  <a:cxnLst>
                    <a:cxn ang="0">
                      <a:pos x="connsiteX0" y="connsiteY0"/>
                    </a:cxn>
                    <a:cxn ang="0">
                      <a:pos x="connsiteX1" y="connsiteY1"/>
                    </a:cxn>
                    <a:cxn ang="0">
                      <a:pos x="connsiteX2" y="connsiteY2"/>
                    </a:cxn>
                  </a:cxnLst>
                  <a:rect l="l" t="t" r="r" b="b"/>
                  <a:pathLst>
                    <a:path w="952" h="1803">
                      <a:moveTo>
                        <a:pt x="0" y="1803"/>
                      </a:moveTo>
                      <a:cubicBezTo>
                        <a:pt x="0" y="1803"/>
                        <a:pt x="952" y="1803"/>
                        <a:pt x="952" y="1803"/>
                      </a:cubicBezTo>
                      <a:cubicBezTo>
                        <a:pt x="952" y="-102"/>
                        <a:pt x="952" y="-1054"/>
                        <a:pt x="0" y="1803"/>
                      </a:cubicBezTo>
                      <a:close/>
                    </a:path>
                  </a:pathLst>
                </a:custGeom>
                <a:grpFill/>
                <a:ln w="9525" cap="flat">
                  <a:noFill/>
                  <a:prstDash val="solid"/>
                  <a:miter/>
                </a:ln>
              </p:spPr>
              <p:txBody>
                <a:bodyPr rtlCol="0" anchor="ctr"/>
                <a:lstStyle/>
                <a:p>
                  <a:endParaRPr lang="zh-CN" altLang="en-US"/>
                </a:p>
              </p:txBody>
            </p:sp>
            <p:sp>
              <p:nvSpPr>
                <p:cNvPr id="733" name="任意多边形: 形状 732">
                  <a:extLst>
                    <a:ext uri="{FF2B5EF4-FFF2-40B4-BE49-F238E27FC236}">
                      <a16:creationId xmlns:a16="http://schemas.microsoft.com/office/drawing/2014/main" id="{890129DA-4EA5-358A-B913-E947E4879E93}"/>
                    </a:ext>
                  </a:extLst>
                </p:cNvPr>
                <p:cNvSpPr/>
                <p:nvPr/>
              </p:nvSpPr>
              <p:spPr>
                <a:xfrm>
                  <a:off x="9293592" y="4542536"/>
                  <a:ext cx="1375" cy="846"/>
                </a:xfrm>
                <a:custGeom>
                  <a:avLst/>
                  <a:gdLst>
                    <a:gd name="connsiteX0" fmla="*/ 953 w 1375"/>
                    <a:gd name="connsiteY0" fmla="*/ 423 h 846"/>
                    <a:gd name="connsiteX1" fmla="*/ 953 w 1375"/>
                    <a:gd name="connsiteY1" fmla="*/ 423 h 846"/>
                    <a:gd name="connsiteX2" fmla="*/ 0 w 1375"/>
                    <a:gd name="connsiteY2" fmla="*/ 423 h 846"/>
                    <a:gd name="connsiteX3" fmla="*/ 953 w 1375"/>
                    <a:gd name="connsiteY3" fmla="*/ 423 h 846"/>
                  </a:gdLst>
                  <a:ahLst/>
                  <a:cxnLst>
                    <a:cxn ang="0">
                      <a:pos x="connsiteX0" y="connsiteY0"/>
                    </a:cxn>
                    <a:cxn ang="0">
                      <a:pos x="connsiteX1" y="connsiteY1"/>
                    </a:cxn>
                    <a:cxn ang="0">
                      <a:pos x="connsiteX2" y="connsiteY2"/>
                    </a:cxn>
                    <a:cxn ang="0">
                      <a:pos x="connsiteX3" y="connsiteY3"/>
                    </a:cxn>
                  </a:cxnLst>
                  <a:rect l="l" t="t" r="r" b="b"/>
                  <a:pathLst>
                    <a:path w="1375" h="846">
                      <a:moveTo>
                        <a:pt x="953" y="423"/>
                      </a:moveTo>
                      <a:cubicBezTo>
                        <a:pt x="953" y="423"/>
                        <a:pt x="1905" y="-529"/>
                        <a:pt x="953" y="423"/>
                      </a:cubicBezTo>
                      <a:cubicBezTo>
                        <a:pt x="953" y="-529"/>
                        <a:pt x="0" y="423"/>
                        <a:pt x="0" y="423"/>
                      </a:cubicBezTo>
                      <a:cubicBezTo>
                        <a:pt x="0" y="423"/>
                        <a:pt x="0" y="1376"/>
                        <a:pt x="953" y="423"/>
                      </a:cubicBezTo>
                      <a:close/>
                    </a:path>
                  </a:pathLst>
                </a:custGeom>
                <a:grpFill/>
                <a:ln w="9525" cap="flat">
                  <a:noFill/>
                  <a:prstDash val="solid"/>
                  <a:miter/>
                </a:ln>
              </p:spPr>
              <p:txBody>
                <a:bodyPr rtlCol="0" anchor="ctr"/>
                <a:lstStyle/>
                <a:p>
                  <a:endParaRPr lang="zh-CN" altLang="en-US"/>
                </a:p>
              </p:txBody>
            </p:sp>
            <p:sp>
              <p:nvSpPr>
                <p:cNvPr id="734" name="任意多边形: 形状 733">
                  <a:extLst>
                    <a:ext uri="{FF2B5EF4-FFF2-40B4-BE49-F238E27FC236}">
                      <a16:creationId xmlns:a16="http://schemas.microsoft.com/office/drawing/2014/main" id="{157FF14A-EA68-1656-725F-0A2596DCE223}"/>
                    </a:ext>
                  </a:extLst>
                </p:cNvPr>
                <p:cNvSpPr/>
                <p:nvPr/>
              </p:nvSpPr>
              <p:spPr>
                <a:xfrm>
                  <a:off x="9303117" y="4536167"/>
                  <a:ext cx="4762" cy="2982"/>
                </a:xfrm>
                <a:custGeom>
                  <a:avLst/>
                  <a:gdLst>
                    <a:gd name="connsiteX0" fmla="*/ 0 w 4762"/>
                    <a:gd name="connsiteY0" fmla="*/ 2030 h 2982"/>
                    <a:gd name="connsiteX1" fmla="*/ 4763 w 4762"/>
                    <a:gd name="connsiteY1" fmla="*/ 2982 h 2982"/>
                    <a:gd name="connsiteX2" fmla="*/ 3810 w 4762"/>
                    <a:gd name="connsiteY2" fmla="*/ 1077 h 2982"/>
                    <a:gd name="connsiteX3" fmla="*/ 0 w 4762"/>
                    <a:gd name="connsiteY3" fmla="*/ 2030 h 2982"/>
                  </a:gdLst>
                  <a:ahLst/>
                  <a:cxnLst>
                    <a:cxn ang="0">
                      <a:pos x="connsiteX0" y="connsiteY0"/>
                    </a:cxn>
                    <a:cxn ang="0">
                      <a:pos x="connsiteX1" y="connsiteY1"/>
                    </a:cxn>
                    <a:cxn ang="0">
                      <a:pos x="connsiteX2" y="connsiteY2"/>
                    </a:cxn>
                    <a:cxn ang="0">
                      <a:pos x="connsiteX3" y="connsiteY3"/>
                    </a:cxn>
                  </a:cxnLst>
                  <a:rect l="l" t="t" r="r" b="b"/>
                  <a:pathLst>
                    <a:path w="4762" h="2982">
                      <a:moveTo>
                        <a:pt x="0" y="2030"/>
                      </a:moveTo>
                      <a:lnTo>
                        <a:pt x="4763" y="2982"/>
                      </a:lnTo>
                      <a:lnTo>
                        <a:pt x="3810" y="1077"/>
                      </a:lnTo>
                      <a:cubicBezTo>
                        <a:pt x="1905" y="4887"/>
                        <a:pt x="3810" y="-3685"/>
                        <a:pt x="0" y="2030"/>
                      </a:cubicBezTo>
                      <a:close/>
                    </a:path>
                  </a:pathLst>
                </a:custGeom>
                <a:grpFill/>
                <a:ln w="9525" cap="flat">
                  <a:noFill/>
                  <a:prstDash val="solid"/>
                  <a:miter/>
                </a:ln>
              </p:spPr>
              <p:txBody>
                <a:bodyPr rtlCol="0" anchor="ctr"/>
                <a:lstStyle/>
                <a:p>
                  <a:endParaRPr lang="zh-CN" altLang="en-US"/>
                </a:p>
              </p:txBody>
            </p:sp>
            <p:sp>
              <p:nvSpPr>
                <p:cNvPr id="735" name="任意多边形: 形状 734">
                  <a:extLst>
                    <a:ext uri="{FF2B5EF4-FFF2-40B4-BE49-F238E27FC236}">
                      <a16:creationId xmlns:a16="http://schemas.microsoft.com/office/drawing/2014/main" id="{AB5C1CC1-17CD-D5EC-17C5-977C318113B3}"/>
                    </a:ext>
                  </a:extLst>
                </p:cNvPr>
                <p:cNvSpPr/>
                <p:nvPr/>
              </p:nvSpPr>
              <p:spPr>
                <a:xfrm>
                  <a:off x="9324072" y="4551532"/>
                  <a:ext cx="11390" cy="7620"/>
                </a:xfrm>
                <a:custGeom>
                  <a:avLst/>
                  <a:gdLst>
                    <a:gd name="connsiteX0" fmla="*/ 1905 w 11390"/>
                    <a:gd name="connsiteY0" fmla="*/ 952 h 7620"/>
                    <a:gd name="connsiteX1" fmla="*/ 0 w 11390"/>
                    <a:gd name="connsiteY1" fmla="*/ 5715 h 7620"/>
                    <a:gd name="connsiteX2" fmla="*/ 8573 w 11390"/>
                    <a:gd name="connsiteY2" fmla="*/ 7620 h 7620"/>
                    <a:gd name="connsiteX3" fmla="*/ 10478 w 11390"/>
                    <a:gd name="connsiteY3" fmla="*/ 0 h 7620"/>
                    <a:gd name="connsiteX4" fmla="*/ 1905 w 11390"/>
                    <a:gd name="connsiteY4" fmla="*/ 952 h 7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390" h="7620">
                      <a:moveTo>
                        <a:pt x="1905" y="952"/>
                      </a:moveTo>
                      <a:lnTo>
                        <a:pt x="0" y="5715"/>
                      </a:lnTo>
                      <a:cubicBezTo>
                        <a:pt x="2858" y="7620"/>
                        <a:pt x="10478" y="-953"/>
                        <a:pt x="8573" y="7620"/>
                      </a:cubicBezTo>
                      <a:cubicBezTo>
                        <a:pt x="8573" y="3810"/>
                        <a:pt x="13335" y="2858"/>
                        <a:pt x="10478" y="0"/>
                      </a:cubicBezTo>
                      <a:cubicBezTo>
                        <a:pt x="7620" y="3810"/>
                        <a:pt x="3810" y="2858"/>
                        <a:pt x="1905" y="952"/>
                      </a:cubicBezTo>
                      <a:close/>
                    </a:path>
                  </a:pathLst>
                </a:custGeom>
                <a:grpFill/>
                <a:ln w="9525" cap="flat">
                  <a:noFill/>
                  <a:prstDash val="solid"/>
                  <a:miter/>
                </a:ln>
              </p:spPr>
              <p:txBody>
                <a:bodyPr rtlCol="0" anchor="ctr"/>
                <a:lstStyle/>
                <a:p>
                  <a:endParaRPr lang="zh-CN" altLang="en-US"/>
                </a:p>
              </p:txBody>
            </p:sp>
            <p:sp>
              <p:nvSpPr>
                <p:cNvPr id="736" name="任意多边形: 形状 735">
                  <a:extLst>
                    <a:ext uri="{FF2B5EF4-FFF2-40B4-BE49-F238E27FC236}">
                      <a16:creationId xmlns:a16="http://schemas.microsoft.com/office/drawing/2014/main" id="{F48469A2-6B17-1180-8AEB-02163CCA58B0}"/>
                    </a:ext>
                  </a:extLst>
                </p:cNvPr>
                <p:cNvSpPr/>
                <p:nvPr/>
              </p:nvSpPr>
              <p:spPr>
                <a:xfrm>
                  <a:off x="9332645" y="4563058"/>
                  <a:ext cx="2857" cy="4919"/>
                </a:xfrm>
                <a:custGeom>
                  <a:avLst/>
                  <a:gdLst>
                    <a:gd name="connsiteX0" fmla="*/ 952 w 2857"/>
                    <a:gd name="connsiteY0" fmla="*/ 856 h 4919"/>
                    <a:gd name="connsiteX1" fmla="*/ 0 w 2857"/>
                    <a:gd name="connsiteY1" fmla="*/ 4666 h 4919"/>
                    <a:gd name="connsiteX2" fmla="*/ 2858 w 2857"/>
                    <a:gd name="connsiteY2" fmla="*/ 1809 h 4919"/>
                    <a:gd name="connsiteX3" fmla="*/ 952 w 2857"/>
                    <a:gd name="connsiteY3" fmla="*/ 856 h 4919"/>
                  </a:gdLst>
                  <a:ahLst/>
                  <a:cxnLst>
                    <a:cxn ang="0">
                      <a:pos x="connsiteX0" y="connsiteY0"/>
                    </a:cxn>
                    <a:cxn ang="0">
                      <a:pos x="connsiteX1" y="connsiteY1"/>
                    </a:cxn>
                    <a:cxn ang="0">
                      <a:pos x="connsiteX2" y="connsiteY2"/>
                    </a:cxn>
                    <a:cxn ang="0">
                      <a:pos x="connsiteX3" y="connsiteY3"/>
                    </a:cxn>
                  </a:cxnLst>
                  <a:rect l="l" t="t" r="r" b="b"/>
                  <a:pathLst>
                    <a:path w="2857" h="4919">
                      <a:moveTo>
                        <a:pt x="952" y="856"/>
                      </a:moveTo>
                      <a:cubicBezTo>
                        <a:pt x="0" y="1809"/>
                        <a:pt x="0" y="3714"/>
                        <a:pt x="0" y="4666"/>
                      </a:cubicBezTo>
                      <a:cubicBezTo>
                        <a:pt x="952" y="5619"/>
                        <a:pt x="2858" y="3714"/>
                        <a:pt x="2858" y="1809"/>
                      </a:cubicBezTo>
                      <a:cubicBezTo>
                        <a:pt x="0" y="7524"/>
                        <a:pt x="3810" y="-2954"/>
                        <a:pt x="952" y="856"/>
                      </a:cubicBezTo>
                      <a:close/>
                    </a:path>
                  </a:pathLst>
                </a:custGeom>
                <a:grpFill/>
                <a:ln w="9525" cap="flat">
                  <a:noFill/>
                  <a:prstDash val="solid"/>
                  <a:miter/>
                </a:ln>
              </p:spPr>
              <p:txBody>
                <a:bodyPr rtlCol="0" anchor="ctr"/>
                <a:lstStyle/>
                <a:p>
                  <a:endParaRPr lang="zh-CN" altLang="en-US"/>
                </a:p>
              </p:txBody>
            </p:sp>
            <p:sp>
              <p:nvSpPr>
                <p:cNvPr id="737" name="任意多边形: 形状 736">
                  <a:extLst>
                    <a:ext uri="{FF2B5EF4-FFF2-40B4-BE49-F238E27FC236}">
                      <a16:creationId xmlns:a16="http://schemas.microsoft.com/office/drawing/2014/main" id="{90CDD858-2FB5-D231-987C-B4CDF4D3A966}"/>
                    </a:ext>
                  </a:extLst>
                </p:cNvPr>
                <p:cNvSpPr/>
                <p:nvPr/>
              </p:nvSpPr>
              <p:spPr>
                <a:xfrm>
                  <a:off x="9345979" y="4561310"/>
                  <a:ext cx="6667" cy="9378"/>
                </a:xfrm>
                <a:custGeom>
                  <a:avLst/>
                  <a:gdLst>
                    <a:gd name="connsiteX0" fmla="*/ 1905 w 6667"/>
                    <a:gd name="connsiteY0" fmla="*/ 7367 h 9378"/>
                    <a:gd name="connsiteX1" fmla="*/ 0 w 6667"/>
                    <a:gd name="connsiteY1" fmla="*/ 9272 h 9378"/>
                    <a:gd name="connsiteX2" fmla="*/ 6667 w 6667"/>
                    <a:gd name="connsiteY2" fmla="*/ 1652 h 9378"/>
                    <a:gd name="connsiteX3" fmla="*/ 1905 w 6667"/>
                    <a:gd name="connsiteY3" fmla="*/ 7367 h 9378"/>
                  </a:gdLst>
                  <a:ahLst/>
                  <a:cxnLst>
                    <a:cxn ang="0">
                      <a:pos x="connsiteX0" y="connsiteY0"/>
                    </a:cxn>
                    <a:cxn ang="0">
                      <a:pos x="connsiteX1" y="connsiteY1"/>
                    </a:cxn>
                    <a:cxn ang="0">
                      <a:pos x="connsiteX2" y="connsiteY2"/>
                    </a:cxn>
                    <a:cxn ang="0">
                      <a:pos x="connsiteX3" y="connsiteY3"/>
                    </a:cxn>
                  </a:cxnLst>
                  <a:rect l="l" t="t" r="r" b="b"/>
                  <a:pathLst>
                    <a:path w="6667" h="9378">
                      <a:moveTo>
                        <a:pt x="1905" y="7367"/>
                      </a:moveTo>
                      <a:cubicBezTo>
                        <a:pt x="953" y="7367"/>
                        <a:pt x="0" y="7367"/>
                        <a:pt x="0" y="9272"/>
                      </a:cubicBezTo>
                      <a:cubicBezTo>
                        <a:pt x="2858" y="10225"/>
                        <a:pt x="3810" y="4510"/>
                        <a:pt x="6667" y="1652"/>
                      </a:cubicBezTo>
                      <a:cubicBezTo>
                        <a:pt x="5715" y="-3110"/>
                        <a:pt x="953" y="3557"/>
                        <a:pt x="1905" y="7367"/>
                      </a:cubicBezTo>
                      <a:close/>
                    </a:path>
                  </a:pathLst>
                </a:custGeom>
                <a:grpFill/>
                <a:ln w="9525" cap="flat">
                  <a:noFill/>
                  <a:prstDash val="solid"/>
                  <a:miter/>
                </a:ln>
              </p:spPr>
              <p:txBody>
                <a:bodyPr rtlCol="0" anchor="ctr"/>
                <a:lstStyle/>
                <a:p>
                  <a:endParaRPr lang="zh-CN" altLang="en-US"/>
                </a:p>
              </p:txBody>
            </p:sp>
            <p:sp>
              <p:nvSpPr>
                <p:cNvPr id="738" name="任意多边形: 形状 737">
                  <a:extLst>
                    <a:ext uri="{FF2B5EF4-FFF2-40B4-BE49-F238E27FC236}">
                      <a16:creationId xmlns:a16="http://schemas.microsoft.com/office/drawing/2014/main" id="{F633B89D-D987-1D11-91A4-97986A37F514}"/>
                    </a:ext>
                  </a:extLst>
                </p:cNvPr>
                <p:cNvSpPr/>
                <p:nvPr/>
              </p:nvSpPr>
              <p:spPr>
                <a:xfrm>
                  <a:off x="9353600" y="4608444"/>
                  <a:ext cx="2164" cy="4047"/>
                </a:xfrm>
                <a:custGeom>
                  <a:avLst/>
                  <a:gdLst>
                    <a:gd name="connsiteX0" fmla="*/ 1905 w 2164"/>
                    <a:gd name="connsiteY0" fmla="*/ 4048 h 4047"/>
                    <a:gd name="connsiteX1" fmla="*/ 0 w 2164"/>
                    <a:gd name="connsiteY1" fmla="*/ 1190 h 4047"/>
                    <a:gd name="connsiteX2" fmla="*/ 1905 w 2164"/>
                    <a:gd name="connsiteY2" fmla="*/ 4048 h 4047"/>
                  </a:gdLst>
                  <a:ahLst/>
                  <a:cxnLst>
                    <a:cxn ang="0">
                      <a:pos x="connsiteX0" y="connsiteY0"/>
                    </a:cxn>
                    <a:cxn ang="0">
                      <a:pos x="connsiteX1" y="connsiteY1"/>
                    </a:cxn>
                    <a:cxn ang="0">
                      <a:pos x="connsiteX2" y="connsiteY2"/>
                    </a:cxn>
                  </a:cxnLst>
                  <a:rect l="l" t="t" r="r" b="b"/>
                  <a:pathLst>
                    <a:path w="2164" h="4047">
                      <a:moveTo>
                        <a:pt x="1905" y="4048"/>
                      </a:moveTo>
                      <a:cubicBezTo>
                        <a:pt x="2858" y="-715"/>
                        <a:pt x="953" y="-715"/>
                        <a:pt x="0" y="1190"/>
                      </a:cubicBezTo>
                      <a:cubicBezTo>
                        <a:pt x="0" y="238"/>
                        <a:pt x="953" y="2143"/>
                        <a:pt x="1905" y="4048"/>
                      </a:cubicBezTo>
                      <a:close/>
                    </a:path>
                  </a:pathLst>
                </a:custGeom>
                <a:grpFill/>
                <a:ln w="9525" cap="flat">
                  <a:noFill/>
                  <a:prstDash val="solid"/>
                  <a:miter/>
                </a:ln>
              </p:spPr>
              <p:txBody>
                <a:bodyPr rtlCol="0" anchor="ctr"/>
                <a:lstStyle/>
                <a:p>
                  <a:endParaRPr lang="zh-CN" altLang="en-US"/>
                </a:p>
              </p:txBody>
            </p:sp>
            <p:sp>
              <p:nvSpPr>
                <p:cNvPr id="739" name="任意多边形: 形状 738">
                  <a:extLst>
                    <a:ext uri="{FF2B5EF4-FFF2-40B4-BE49-F238E27FC236}">
                      <a16:creationId xmlns:a16="http://schemas.microsoft.com/office/drawing/2014/main" id="{3D0595C3-2E39-23C3-9461-71419CE58F35}"/>
                    </a:ext>
                  </a:extLst>
                </p:cNvPr>
                <p:cNvSpPr/>
                <p:nvPr/>
              </p:nvSpPr>
              <p:spPr>
                <a:xfrm>
                  <a:off x="9365029" y="4576297"/>
                  <a:ext cx="2857" cy="5715"/>
                </a:xfrm>
                <a:custGeom>
                  <a:avLst/>
                  <a:gdLst>
                    <a:gd name="connsiteX0" fmla="*/ 2858 w 2857"/>
                    <a:gd name="connsiteY0" fmla="*/ 953 h 5715"/>
                    <a:gd name="connsiteX1" fmla="*/ 2858 w 2857"/>
                    <a:gd name="connsiteY1" fmla="*/ 0 h 5715"/>
                    <a:gd name="connsiteX2" fmla="*/ 0 w 2857"/>
                    <a:gd name="connsiteY2" fmla="*/ 5715 h 5715"/>
                  </a:gdLst>
                  <a:ahLst/>
                  <a:cxnLst>
                    <a:cxn ang="0">
                      <a:pos x="connsiteX0" y="connsiteY0"/>
                    </a:cxn>
                    <a:cxn ang="0">
                      <a:pos x="connsiteX1" y="connsiteY1"/>
                    </a:cxn>
                    <a:cxn ang="0">
                      <a:pos x="connsiteX2" y="connsiteY2"/>
                    </a:cxn>
                  </a:cxnLst>
                  <a:rect l="l" t="t" r="r" b="b"/>
                  <a:pathLst>
                    <a:path w="2857" h="5715">
                      <a:moveTo>
                        <a:pt x="2858" y="953"/>
                      </a:moveTo>
                      <a:lnTo>
                        <a:pt x="2858" y="0"/>
                      </a:lnTo>
                      <a:lnTo>
                        <a:pt x="0" y="5715"/>
                      </a:lnTo>
                      <a:close/>
                    </a:path>
                  </a:pathLst>
                </a:custGeom>
                <a:grpFill/>
                <a:ln w="9525" cap="flat">
                  <a:noFill/>
                  <a:prstDash val="solid"/>
                  <a:miter/>
                </a:ln>
              </p:spPr>
              <p:txBody>
                <a:bodyPr rtlCol="0" anchor="ctr"/>
                <a:lstStyle/>
                <a:p>
                  <a:endParaRPr lang="zh-CN" altLang="en-US"/>
                </a:p>
              </p:txBody>
            </p:sp>
            <p:sp>
              <p:nvSpPr>
                <p:cNvPr id="740" name="任意多边形: 形状 739">
                  <a:extLst>
                    <a:ext uri="{FF2B5EF4-FFF2-40B4-BE49-F238E27FC236}">
                      <a16:creationId xmlns:a16="http://schemas.microsoft.com/office/drawing/2014/main" id="{03432813-B1B6-EF56-365F-59A86A62E569}"/>
                    </a:ext>
                  </a:extLst>
                </p:cNvPr>
                <p:cNvSpPr/>
                <p:nvPr/>
              </p:nvSpPr>
              <p:spPr>
                <a:xfrm>
                  <a:off x="9385032" y="4576297"/>
                  <a:ext cx="3809" cy="3810"/>
                </a:xfrm>
                <a:custGeom>
                  <a:avLst/>
                  <a:gdLst>
                    <a:gd name="connsiteX0" fmla="*/ 0 w 3809"/>
                    <a:gd name="connsiteY0" fmla="*/ 3810 h 3810"/>
                    <a:gd name="connsiteX1" fmla="*/ 3810 w 3809"/>
                    <a:gd name="connsiteY1" fmla="*/ 0 h 3810"/>
                    <a:gd name="connsiteX2" fmla="*/ 0 w 3809"/>
                    <a:gd name="connsiteY2" fmla="*/ 0 h 3810"/>
                  </a:gdLst>
                  <a:ahLst/>
                  <a:cxnLst>
                    <a:cxn ang="0">
                      <a:pos x="connsiteX0" y="connsiteY0"/>
                    </a:cxn>
                    <a:cxn ang="0">
                      <a:pos x="connsiteX1" y="connsiteY1"/>
                    </a:cxn>
                    <a:cxn ang="0">
                      <a:pos x="connsiteX2" y="connsiteY2"/>
                    </a:cxn>
                  </a:cxnLst>
                  <a:rect l="l" t="t" r="r" b="b"/>
                  <a:pathLst>
                    <a:path w="3809" h="3810">
                      <a:moveTo>
                        <a:pt x="0" y="3810"/>
                      </a:moveTo>
                      <a:lnTo>
                        <a:pt x="3810" y="0"/>
                      </a:lnTo>
                      <a:lnTo>
                        <a:pt x="0" y="0"/>
                      </a:lnTo>
                      <a:close/>
                    </a:path>
                  </a:pathLst>
                </a:custGeom>
                <a:grpFill/>
                <a:ln w="9525" cap="flat">
                  <a:noFill/>
                  <a:prstDash val="solid"/>
                  <a:miter/>
                </a:ln>
              </p:spPr>
              <p:txBody>
                <a:bodyPr rtlCol="0" anchor="ctr"/>
                <a:lstStyle/>
                <a:p>
                  <a:endParaRPr lang="zh-CN" altLang="en-US"/>
                </a:p>
              </p:txBody>
            </p:sp>
            <p:sp>
              <p:nvSpPr>
                <p:cNvPr id="741" name="任意多边形: 形状 740">
                  <a:extLst>
                    <a:ext uri="{FF2B5EF4-FFF2-40B4-BE49-F238E27FC236}">
                      <a16:creationId xmlns:a16="http://schemas.microsoft.com/office/drawing/2014/main" id="{A37BCDE1-AB53-8EC0-759D-F3DD7594A0EE}"/>
                    </a:ext>
                  </a:extLst>
                </p:cNvPr>
                <p:cNvSpPr/>
                <p:nvPr/>
              </p:nvSpPr>
              <p:spPr>
                <a:xfrm>
                  <a:off x="9387890" y="4580405"/>
                  <a:ext cx="2857" cy="2559"/>
                </a:xfrm>
                <a:custGeom>
                  <a:avLst/>
                  <a:gdLst>
                    <a:gd name="connsiteX0" fmla="*/ 0 w 2857"/>
                    <a:gd name="connsiteY0" fmla="*/ 1607 h 2559"/>
                    <a:gd name="connsiteX1" fmla="*/ 2857 w 2857"/>
                    <a:gd name="connsiteY1" fmla="*/ 2560 h 2559"/>
                    <a:gd name="connsiteX2" fmla="*/ 2857 w 2857"/>
                    <a:gd name="connsiteY2" fmla="*/ 655 h 2559"/>
                    <a:gd name="connsiteX3" fmla="*/ 0 w 2857"/>
                    <a:gd name="connsiteY3" fmla="*/ 1607 h 2559"/>
                  </a:gdLst>
                  <a:ahLst/>
                  <a:cxnLst>
                    <a:cxn ang="0">
                      <a:pos x="connsiteX0" y="connsiteY0"/>
                    </a:cxn>
                    <a:cxn ang="0">
                      <a:pos x="connsiteX1" y="connsiteY1"/>
                    </a:cxn>
                    <a:cxn ang="0">
                      <a:pos x="connsiteX2" y="connsiteY2"/>
                    </a:cxn>
                    <a:cxn ang="0">
                      <a:pos x="connsiteX3" y="connsiteY3"/>
                    </a:cxn>
                  </a:cxnLst>
                  <a:rect l="l" t="t" r="r" b="b"/>
                  <a:pathLst>
                    <a:path w="2857" h="2559">
                      <a:moveTo>
                        <a:pt x="0" y="1607"/>
                      </a:moveTo>
                      <a:lnTo>
                        <a:pt x="2857" y="2560"/>
                      </a:lnTo>
                      <a:lnTo>
                        <a:pt x="2857" y="655"/>
                      </a:lnTo>
                      <a:cubicBezTo>
                        <a:pt x="1905" y="-1250"/>
                        <a:pt x="952" y="1607"/>
                        <a:pt x="0" y="1607"/>
                      </a:cubicBezTo>
                      <a:close/>
                    </a:path>
                  </a:pathLst>
                </a:custGeom>
                <a:grpFill/>
                <a:ln w="9525" cap="flat">
                  <a:noFill/>
                  <a:prstDash val="solid"/>
                  <a:miter/>
                </a:ln>
              </p:spPr>
              <p:txBody>
                <a:bodyPr rtlCol="0" anchor="ctr"/>
                <a:lstStyle/>
                <a:p>
                  <a:endParaRPr lang="zh-CN" altLang="en-US"/>
                </a:p>
              </p:txBody>
            </p:sp>
            <p:sp>
              <p:nvSpPr>
                <p:cNvPr id="742" name="任意多边形: 形状 741">
                  <a:extLst>
                    <a:ext uri="{FF2B5EF4-FFF2-40B4-BE49-F238E27FC236}">
                      <a16:creationId xmlns:a16="http://schemas.microsoft.com/office/drawing/2014/main" id="{6BCEE2C5-1301-66A5-53FF-5770E6042772}"/>
                    </a:ext>
                  </a:extLst>
                </p:cNvPr>
                <p:cNvSpPr/>
                <p:nvPr/>
              </p:nvSpPr>
              <p:spPr>
                <a:xfrm>
                  <a:off x="9393604" y="4582965"/>
                  <a:ext cx="2857" cy="1904"/>
                </a:xfrm>
                <a:custGeom>
                  <a:avLst/>
                  <a:gdLst>
                    <a:gd name="connsiteX0" fmla="*/ 2858 w 2857"/>
                    <a:gd name="connsiteY0" fmla="*/ 952 h 1904"/>
                    <a:gd name="connsiteX1" fmla="*/ 2858 w 2857"/>
                    <a:gd name="connsiteY1" fmla="*/ 0 h 1904"/>
                    <a:gd name="connsiteX2" fmla="*/ 0 w 2857"/>
                    <a:gd name="connsiteY2" fmla="*/ 1905 h 1904"/>
                    <a:gd name="connsiteX3" fmla="*/ 2858 w 2857"/>
                    <a:gd name="connsiteY3" fmla="*/ 952 h 1904"/>
                  </a:gdLst>
                  <a:ahLst/>
                  <a:cxnLst>
                    <a:cxn ang="0">
                      <a:pos x="connsiteX0" y="connsiteY0"/>
                    </a:cxn>
                    <a:cxn ang="0">
                      <a:pos x="connsiteX1" y="connsiteY1"/>
                    </a:cxn>
                    <a:cxn ang="0">
                      <a:pos x="connsiteX2" y="connsiteY2"/>
                    </a:cxn>
                    <a:cxn ang="0">
                      <a:pos x="connsiteX3" y="connsiteY3"/>
                    </a:cxn>
                  </a:cxnLst>
                  <a:rect l="l" t="t" r="r" b="b"/>
                  <a:pathLst>
                    <a:path w="2857" h="1904">
                      <a:moveTo>
                        <a:pt x="2858" y="952"/>
                      </a:moveTo>
                      <a:cubicBezTo>
                        <a:pt x="2858" y="952"/>
                        <a:pt x="2858" y="0"/>
                        <a:pt x="2858" y="0"/>
                      </a:cubicBezTo>
                      <a:lnTo>
                        <a:pt x="0" y="1905"/>
                      </a:lnTo>
                      <a:lnTo>
                        <a:pt x="2858" y="952"/>
                      </a:lnTo>
                      <a:close/>
                    </a:path>
                  </a:pathLst>
                </a:custGeom>
                <a:grpFill/>
                <a:ln w="9525" cap="flat">
                  <a:noFill/>
                  <a:prstDash val="solid"/>
                  <a:miter/>
                </a:ln>
              </p:spPr>
              <p:txBody>
                <a:bodyPr rtlCol="0" anchor="ctr"/>
                <a:lstStyle/>
                <a:p>
                  <a:endParaRPr lang="zh-CN" altLang="en-US"/>
                </a:p>
              </p:txBody>
            </p:sp>
            <p:sp>
              <p:nvSpPr>
                <p:cNvPr id="743" name="任意多边形: 形状 742">
                  <a:extLst>
                    <a:ext uri="{FF2B5EF4-FFF2-40B4-BE49-F238E27FC236}">
                      <a16:creationId xmlns:a16="http://schemas.microsoft.com/office/drawing/2014/main" id="{A1F4E845-F8F4-FAFE-27DF-9C86C7A22951}"/>
                    </a:ext>
                  </a:extLst>
                </p:cNvPr>
                <p:cNvSpPr/>
                <p:nvPr/>
              </p:nvSpPr>
              <p:spPr>
                <a:xfrm>
                  <a:off x="9429266" y="4623593"/>
                  <a:ext cx="3008" cy="5091"/>
                </a:xfrm>
                <a:custGeom>
                  <a:avLst/>
                  <a:gdLst>
                    <a:gd name="connsiteX0" fmla="*/ 533 w 3008"/>
                    <a:gd name="connsiteY0" fmla="*/ 1282 h 5091"/>
                    <a:gd name="connsiteX1" fmla="*/ 2438 w 3008"/>
                    <a:gd name="connsiteY1" fmla="*/ 5092 h 5091"/>
                    <a:gd name="connsiteX2" fmla="*/ 533 w 3008"/>
                    <a:gd name="connsiteY2" fmla="*/ 1282 h 5091"/>
                  </a:gdLst>
                  <a:ahLst/>
                  <a:cxnLst>
                    <a:cxn ang="0">
                      <a:pos x="connsiteX0" y="connsiteY0"/>
                    </a:cxn>
                    <a:cxn ang="0">
                      <a:pos x="connsiteX1" y="connsiteY1"/>
                    </a:cxn>
                    <a:cxn ang="0">
                      <a:pos x="connsiteX2" y="connsiteY2"/>
                    </a:cxn>
                  </a:cxnLst>
                  <a:rect l="l" t="t" r="r" b="b"/>
                  <a:pathLst>
                    <a:path w="3008" h="5091">
                      <a:moveTo>
                        <a:pt x="533" y="1282"/>
                      </a:moveTo>
                      <a:cubicBezTo>
                        <a:pt x="-1372" y="5092"/>
                        <a:pt x="2438" y="3187"/>
                        <a:pt x="2438" y="5092"/>
                      </a:cubicBezTo>
                      <a:cubicBezTo>
                        <a:pt x="3391" y="3187"/>
                        <a:pt x="3391" y="-2528"/>
                        <a:pt x="533" y="1282"/>
                      </a:cubicBezTo>
                      <a:close/>
                    </a:path>
                  </a:pathLst>
                </a:custGeom>
                <a:grpFill/>
                <a:ln w="9525" cap="flat">
                  <a:noFill/>
                  <a:prstDash val="solid"/>
                  <a:miter/>
                </a:ln>
              </p:spPr>
              <p:txBody>
                <a:bodyPr rtlCol="0" anchor="ctr"/>
                <a:lstStyle/>
                <a:p>
                  <a:endParaRPr lang="zh-CN" altLang="en-US"/>
                </a:p>
              </p:txBody>
            </p:sp>
          </p:grpSp>
          <p:grpSp>
            <p:nvGrpSpPr>
              <p:cNvPr id="509" name="图形 564">
                <a:extLst>
                  <a:ext uri="{FF2B5EF4-FFF2-40B4-BE49-F238E27FC236}">
                    <a16:creationId xmlns:a16="http://schemas.microsoft.com/office/drawing/2014/main" id="{C6CC023A-75B1-5B0E-1863-404360087E64}"/>
                  </a:ext>
                </a:extLst>
              </p:cNvPr>
              <p:cNvGrpSpPr/>
              <p:nvPr/>
            </p:nvGrpSpPr>
            <p:grpSpPr>
              <a:xfrm>
                <a:off x="10700161" y="4906491"/>
                <a:ext cx="331158" cy="417194"/>
                <a:chOff x="10890934" y="5002065"/>
                <a:chExt cx="331158" cy="417194"/>
              </a:xfrm>
              <a:solidFill>
                <a:srgbClr val="646360"/>
              </a:solidFill>
            </p:grpSpPr>
            <p:sp>
              <p:nvSpPr>
                <p:cNvPr id="640" name="任意多边形: 形状 639">
                  <a:extLst>
                    <a:ext uri="{FF2B5EF4-FFF2-40B4-BE49-F238E27FC236}">
                      <a16:creationId xmlns:a16="http://schemas.microsoft.com/office/drawing/2014/main" id="{D46AEBA3-9344-1001-A3F6-A3DB6DA4EE10}"/>
                    </a:ext>
                  </a:extLst>
                </p:cNvPr>
                <p:cNvSpPr/>
                <p:nvPr/>
              </p:nvSpPr>
              <p:spPr>
                <a:xfrm>
                  <a:off x="11041430" y="5201137"/>
                  <a:ext cx="3809" cy="952"/>
                </a:xfrm>
                <a:custGeom>
                  <a:avLst/>
                  <a:gdLst>
                    <a:gd name="connsiteX0" fmla="*/ 3810 w 3809"/>
                    <a:gd name="connsiteY0" fmla="*/ 0 h 952"/>
                    <a:gd name="connsiteX1" fmla="*/ 0 w 3809"/>
                    <a:gd name="connsiteY1" fmla="*/ 953 h 952"/>
                    <a:gd name="connsiteX2" fmla="*/ 3810 w 3809"/>
                    <a:gd name="connsiteY2" fmla="*/ 0 h 952"/>
                  </a:gdLst>
                  <a:ahLst/>
                  <a:cxnLst>
                    <a:cxn ang="0">
                      <a:pos x="connsiteX0" y="connsiteY0"/>
                    </a:cxn>
                    <a:cxn ang="0">
                      <a:pos x="connsiteX1" y="connsiteY1"/>
                    </a:cxn>
                    <a:cxn ang="0">
                      <a:pos x="connsiteX2" y="connsiteY2"/>
                    </a:cxn>
                  </a:cxnLst>
                  <a:rect l="l" t="t" r="r" b="b"/>
                  <a:pathLst>
                    <a:path w="3809" h="952">
                      <a:moveTo>
                        <a:pt x="3810" y="0"/>
                      </a:moveTo>
                      <a:cubicBezTo>
                        <a:pt x="2857" y="0"/>
                        <a:pt x="952" y="953"/>
                        <a:pt x="0" y="953"/>
                      </a:cubicBezTo>
                      <a:cubicBezTo>
                        <a:pt x="0" y="953"/>
                        <a:pt x="1905" y="953"/>
                        <a:pt x="3810" y="0"/>
                      </a:cubicBezTo>
                      <a:close/>
                    </a:path>
                  </a:pathLst>
                </a:custGeom>
                <a:grpFill/>
                <a:ln w="9525" cap="flat">
                  <a:noFill/>
                  <a:prstDash val="solid"/>
                  <a:miter/>
                </a:ln>
              </p:spPr>
              <p:txBody>
                <a:bodyPr rtlCol="0" anchor="ctr"/>
                <a:lstStyle/>
                <a:p>
                  <a:endParaRPr lang="zh-CN" altLang="en-US"/>
                </a:p>
              </p:txBody>
            </p:sp>
            <p:sp>
              <p:nvSpPr>
                <p:cNvPr id="641" name="任意多边形: 形状 640">
                  <a:extLst>
                    <a:ext uri="{FF2B5EF4-FFF2-40B4-BE49-F238E27FC236}">
                      <a16:creationId xmlns:a16="http://schemas.microsoft.com/office/drawing/2014/main" id="{3A40C909-21A4-6461-B05F-C72AAF5D53D7}"/>
                    </a:ext>
                  </a:extLst>
                </p:cNvPr>
                <p:cNvSpPr/>
                <p:nvPr/>
              </p:nvSpPr>
              <p:spPr>
                <a:xfrm>
                  <a:off x="11098580" y="5285909"/>
                  <a:ext cx="952" cy="952"/>
                </a:xfrm>
                <a:custGeom>
                  <a:avLst/>
                  <a:gdLst>
                    <a:gd name="connsiteX0" fmla="*/ 0 w 952"/>
                    <a:gd name="connsiteY0" fmla="*/ 953 h 952"/>
                    <a:gd name="connsiteX1" fmla="*/ 0 w 952"/>
                    <a:gd name="connsiteY1" fmla="*/ 953 h 952"/>
                    <a:gd name="connsiteX2" fmla="*/ 952 w 952"/>
                    <a:gd name="connsiteY2" fmla="*/ 0 h 952"/>
                    <a:gd name="connsiteX3" fmla="*/ 0 w 952"/>
                    <a:gd name="connsiteY3" fmla="*/ 953 h 952"/>
                  </a:gdLst>
                  <a:ahLst/>
                  <a:cxnLst>
                    <a:cxn ang="0">
                      <a:pos x="connsiteX0" y="connsiteY0"/>
                    </a:cxn>
                    <a:cxn ang="0">
                      <a:pos x="connsiteX1" y="connsiteY1"/>
                    </a:cxn>
                    <a:cxn ang="0">
                      <a:pos x="connsiteX2" y="connsiteY2"/>
                    </a:cxn>
                    <a:cxn ang="0">
                      <a:pos x="connsiteX3" y="connsiteY3"/>
                    </a:cxn>
                  </a:cxnLst>
                  <a:rect l="l" t="t" r="r" b="b"/>
                  <a:pathLst>
                    <a:path w="952" h="952">
                      <a:moveTo>
                        <a:pt x="0" y="953"/>
                      </a:moveTo>
                      <a:cubicBezTo>
                        <a:pt x="952" y="953"/>
                        <a:pt x="952" y="953"/>
                        <a:pt x="0" y="953"/>
                      </a:cubicBezTo>
                      <a:lnTo>
                        <a:pt x="952" y="0"/>
                      </a:lnTo>
                      <a:lnTo>
                        <a:pt x="0" y="953"/>
                      </a:lnTo>
                      <a:close/>
                    </a:path>
                  </a:pathLst>
                </a:custGeom>
                <a:grpFill/>
                <a:ln w="9525" cap="flat">
                  <a:noFill/>
                  <a:prstDash val="solid"/>
                  <a:miter/>
                </a:ln>
              </p:spPr>
              <p:txBody>
                <a:bodyPr rtlCol="0" anchor="ctr"/>
                <a:lstStyle/>
                <a:p>
                  <a:endParaRPr lang="zh-CN" altLang="en-US"/>
                </a:p>
              </p:txBody>
            </p:sp>
            <p:sp>
              <p:nvSpPr>
                <p:cNvPr id="642" name="任意多边形: 形状 641">
                  <a:extLst>
                    <a:ext uri="{FF2B5EF4-FFF2-40B4-BE49-F238E27FC236}">
                      <a16:creationId xmlns:a16="http://schemas.microsoft.com/office/drawing/2014/main" id="{06D96D9F-C969-DCE0-A543-2BA6EF2E81E3}"/>
                    </a:ext>
                  </a:extLst>
                </p:cNvPr>
                <p:cNvSpPr/>
                <p:nvPr/>
              </p:nvSpPr>
              <p:spPr>
                <a:xfrm>
                  <a:off x="11100484" y="5283052"/>
                  <a:ext cx="3809" cy="2857"/>
                </a:xfrm>
                <a:custGeom>
                  <a:avLst/>
                  <a:gdLst>
                    <a:gd name="connsiteX0" fmla="*/ 0 w 3809"/>
                    <a:gd name="connsiteY0" fmla="*/ 2857 h 2857"/>
                    <a:gd name="connsiteX1" fmla="*/ 3810 w 3809"/>
                    <a:gd name="connsiteY1" fmla="*/ 0 h 2857"/>
                    <a:gd name="connsiteX2" fmla="*/ 0 w 3809"/>
                    <a:gd name="connsiteY2" fmla="*/ 2857 h 2857"/>
                  </a:gdLst>
                  <a:ahLst/>
                  <a:cxnLst>
                    <a:cxn ang="0">
                      <a:pos x="connsiteX0" y="connsiteY0"/>
                    </a:cxn>
                    <a:cxn ang="0">
                      <a:pos x="connsiteX1" y="connsiteY1"/>
                    </a:cxn>
                    <a:cxn ang="0">
                      <a:pos x="connsiteX2" y="connsiteY2"/>
                    </a:cxn>
                  </a:cxnLst>
                  <a:rect l="l" t="t" r="r" b="b"/>
                  <a:pathLst>
                    <a:path w="3809" h="2857">
                      <a:moveTo>
                        <a:pt x="0" y="2857"/>
                      </a:moveTo>
                      <a:lnTo>
                        <a:pt x="3810" y="0"/>
                      </a:lnTo>
                      <a:cubicBezTo>
                        <a:pt x="1905" y="953"/>
                        <a:pt x="953" y="1905"/>
                        <a:pt x="0" y="2857"/>
                      </a:cubicBezTo>
                      <a:close/>
                    </a:path>
                  </a:pathLst>
                </a:custGeom>
                <a:grpFill/>
                <a:ln w="9525" cap="flat">
                  <a:noFill/>
                  <a:prstDash val="solid"/>
                  <a:miter/>
                </a:ln>
              </p:spPr>
              <p:txBody>
                <a:bodyPr rtlCol="0" anchor="ctr"/>
                <a:lstStyle/>
                <a:p>
                  <a:endParaRPr lang="zh-CN" altLang="en-US"/>
                </a:p>
              </p:txBody>
            </p:sp>
            <p:sp>
              <p:nvSpPr>
                <p:cNvPr id="643" name="任意多边形: 形状 642">
                  <a:extLst>
                    <a:ext uri="{FF2B5EF4-FFF2-40B4-BE49-F238E27FC236}">
                      <a16:creationId xmlns:a16="http://schemas.microsoft.com/office/drawing/2014/main" id="{1C13BB3F-E984-0C79-CED0-7C3064702330}"/>
                    </a:ext>
                  </a:extLst>
                </p:cNvPr>
                <p:cNvSpPr/>
                <p:nvPr/>
              </p:nvSpPr>
              <p:spPr>
                <a:xfrm>
                  <a:off x="11007140" y="5211615"/>
                  <a:ext cx="6667" cy="952"/>
                </a:xfrm>
                <a:custGeom>
                  <a:avLst/>
                  <a:gdLst>
                    <a:gd name="connsiteX0" fmla="*/ 6667 w 6667"/>
                    <a:gd name="connsiteY0" fmla="*/ 0 h 952"/>
                    <a:gd name="connsiteX1" fmla="*/ 0 w 6667"/>
                    <a:gd name="connsiteY1" fmla="*/ 953 h 952"/>
                    <a:gd name="connsiteX2" fmla="*/ 6667 w 6667"/>
                    <a:gd name="connsiteY2" fmla="*/ 0 h 952"/>
                  </a:gdLst>
                  <a:ahLst/>
                  <a:cxnLst>
                    <a:cxn ang="0">
                      <a:pos x="connsiteX0" y="connsiteY0"/>
                    </a:cxn>
                    <a:cxn ang="0">
                      <a:pos x="connsiteX1" y="connsiteY1"/>
                    </a:cxn>
                    <a:cxn ang="0">
                      <a:pos x="connsiteX2" y="connsiteY2"/>
                    </a:cxn>
                  </a:cxnLst>
                  <a:rect l="l" t="t" r="r" b="b"/>
                  <a:pathLst>
                    <a:path w="6667" h="952">
                      <a:moveTo>
                        <a:pt x="6667" y="0"/>
                      </a:moveTo>
                      <a:cubicBezTo>
                        <a:pt x="4763" y="0"/>
                        <a:pt x="2857" y="0"/>
                        <a:pt x="0" y="953"/>
                      </a:cubicBezTo>
                      <a:lnTo>
                        <a:pt x="6667" y="0"/>
                      </a:lnTo>
                      <a:close/>
                    </a:path>
                  </a:pathLst>
                </a:custGeom>
                <a:grpFill/>
                <a:ln w="9525" cap="flat">
                  <a:noFill/>
                  <a:prstDash val="solid"/>
                  <a:miter/>
                </a:ln>
              </p:spPr>
              <p:txBody>
                <a:bodyPr rtlCol="0" anchor="ctr"/>
                <a:lstStyle/>
                <a:p>
                  <a:endParaRPr lang="zh-CN" altLang="en-US"/>
                </a:p>
              </p:txBody>
            </p:sp>
            <p:sp>
              <p:nvSpPr>
                <p:cNvPr id="644" name="任意多边形: 形状 643">
                  <a:extLst>
                    <a:ext uri="{FF2B5EF4-FFF2-40B4-BE49-F238E27FC236}">
                      <a16:creationId xmlns:a16="http://schemas.microsoft.com/office/drawing/2014/main" id="{D06B10DF-F69A-95E4-5E7F-41B4B8D18CF9}"/>
                    </a:ext>
                  </a:extLst>
                </p:cNvPr>
                <p:cNvSpPr/>
                <p:nvPr/>
              </p:nvSpPr>
              <p:spPr>
                <a:xfrm>
                  <a:off x="11001425" y="5231617"/>
                  <a:ext cx="1905" cy="1904"/>
                </a:xfrm>
                <a:custGeom>
                  <a:avLst/>
                  <a:gdLst>
                    <a:gd name="connsiteX0" fmla="*/ 1905 w 1905"/>
                    <a:gd name="connsiteY0" fmla="*/ 0 h 1904"/>
                    <a:gd name="connsiteX1" fmla="*/ 0 w 1905"/>
                    <a:gd name="connsiteY1" fmla="*/ 1905 h 1904"/>
                    <a:gd name="connsiteX2" fmla="*/ 1905 w 1905"/>
                    <a:gd name="connsiteY2" fmla="*/ 0 h 1904"/>
                  </a:gdLst>
                  <a:ahLst/>
                  <a:cxnLst>
                    <a:cxn ang="0">
                      <a:pos x="connsiteX0" y="connsiteY0"/>
                    </a:cxn>
                    <a:cxn ang="0">
                      <a:pos x="connsiteX1" y="connsiteY1"/>
                    </a:cxn>
                    <a:cxn ang="0">
                      <a:pos x="connsiteX2" y="connsiteY2"/>
                    </a:cxn>
                  </a:cxnLst>
                  <a:rect l="l" t="t" r="r" b="b"/>
                  <a:pathLst>
                    <a:path w="1905" h="1904">
                      <a:moveTo>
                        <a:pt x="1905" y="0"/>
                      </a:moveTo>
                      <a:cubicBezTo>
                        <a:pt x="953" y="952"/>
                        <a:pt x="953" y="952"/>
                        <a:pt x="0" y="1905"/>
                      </a:cubicBezTo>
                      <a:cubicBezTo>
                        <a:pt x="953" y="952"/>
                        <a:pt x="1905" y="952"/>
                        <a:pt x="1905" y="0"/>
                      </a:cubicBezTo>
                      <a:close/>
                    </a:path>
                  </a:pathLst>
                </a:custGeom>
                <a:grpFill/>
                <a:ln w="9525" cap="flat">
                  <a:noFill/>
                  <a:prstDash val="solid"/>
                  <a:miter/>
                </a:ln>
              </p:spPr>
              <p:txBody>
                <a:bodyPr rtlCol="0" anchor="ctr"/>
                <a:lstStyle/>
                <a:p>
                  <a:endParaRPr lang="zh-CN" altLang="en-US"/>
                </a:p>
              </p:txBody>
            </p:sp>
            <p:sp>
              <p:nvSpPr>
                <p:cNvPr id="645" name="任意多边形: 形状 644">
                  <a:extLst>
                    <a:ext uri="{FF2B5EF4-FFF2-40B4-BE49-F238E27FC236}">
                      <a16:creationId xmlns:a16="http://schemas.microsoft.com/office/drawing/2014/main" id="{8E2A42ED-2FED-2F71-333A-66DDFD037C06}"/>
                    </a:ext>
                  </a:extLst>
                </p:cNvPr>
                <p:cNvSpPr/>
                <p:nvPr/>
              </p:nvSpPr>
              <p:spPr>
                <a:xfrm>
                  <a:off x="11004282" y="5116365"/>
                  <a:ext cx="1905" cy="952"/>
                </a:xfrm>
                <a:custGeom>
                  <a:avLst/>
                  <a:gdLst>
                    <a:gd name="connsiteX0" fmla="*/ 0 w 1905"/>
                    <a:gd name="connsiteY0" fmla="*/ 952 h 952"/>
                    <a:gd name="connsiteX1" fmla="*/ 1905 w 1905"/>
                    <a:gd name="connsiteY1" fmla="*/ 0 h 952"/>
                    <a:gd name="connsiteX2" fmla="*/ 0 w 1905"/>
                    <a:gd name="connsiteY2" fmla="*/ 952 h 952"/>
                  </a:gdLst>
                  <a:ahLst/>
                  <a:cxnLst>
                    <a:cxn ang="0">
                      <a:pos x="connsiteX0" y="connsiteY0"/>
                    </a:cxn>
                    <a:cxn ang="0">
                      <a:pos x="connsiteX1" y="connsiteY1"/>
                    </a:cxn>
                    <a:cxn ang="0">
                      <a:pos x="connsiteX2" y="connsiteY2"/>
                    </a:cxn>
                  </a:cxnLst>
                  <a:rect l="l" t="t" r="r" b="b"/>
                  <a:pathLst>
                    <a:path w="1905" h="952">
                      <a:moveTo>
                        <a:pt x="0" y="952"/>
                      </a:moveTo>
                      <a:cubicBezTo>
                        <a:pt x="953" y="952"/>
                        <a:pt x="953" y="952"/>
                        <a:pt x="1905" y="0"/>
                      </a:cubicBezTo>
                      <a:cubicBezTo>
                        <a:pt x="1905" y="952"/>
                        <a:pt x="953" y="952"/>
                        <a:pt x="0" y="952"/>
                      </a:cubicBezTo>
                      <a:close/>
                    </a:path>
                  </a:pathLst>
                </a:custGeom>
                <a:grpFill/>
                <a:ln w="9525" cap="flat">
                  <a:noFill/>
                  <a:prstDash val="solid"/>
                  <a:miter/>
                </a:ln>
              </p:spPr>
              <p:txBody>
                <a:bodyPr rtlCol="0" anchor="ctr"/>
                <a:lstStyle/>
                <a:p>
                  <a:endParaRPr lang="zh-CN" altLang="en-US"/>
                </a:p>
              </p:txBody>
            </p:sp>
            <p:sp>
              <p:nvSpPr>
                <p:cNvPr id="646" name="任意多边形: 形状 645">
                  <a:extLst>
                    <a:ext uri="{FF2B5EF4-FFF2-40B4-BE49-F238E27FC236}">
                      <a16:creationId xmlns:a16="http://schemas.microsoft.com/office/drawing/2014/main" id="{A98050B3-9C33-411B-5E09-1FC3750F0C9B}"/>
                    </a:ext>
                  </a:extLst>
                </p:cNvPr>
                <p:cNvSpPr/>
                <p:nvPr/>
              </p:nvSpPr>
              <p:spPr>
                <a:xfrm>
                  <a:off x="10991640" y="5115412"/>
                  <a:ext cx="2164" cy="952"/>
                </a:xfrm>
                <a:custGeom>
                  <a:avLst/>
                  <a:gdLst>
                    <a:gd name="connsiteX0" fmla="*/ 2165 w 2164"/>
                    <a:gd name="connsiteY0" fmla="*/ 953 h 952"/>
                    <a:gd name="connsiteX1" fmla="*/ 1212 w 2164"/>
                    <a:gd name="connsiteY1" fmla="*/ 0 h 952"/>
                    <a:gd name="connsiteX2" fmla="*/ 260 w 2164"/>
                    <a:gd name="connsiteY2" fmla="*/ 953 h 952"/>
                    <a:gd name="connsiteX3" fmla="*/ 2165 w 2164"/>
                    <a:gd name="connsiteY3" fmla="*/ 953 h 952"/>
                  </a:gdLst>
                  <a:ahLst/>
                  <a:cxnLst>
                    <a:cxn ang="0">
                      <a:pos x="connsiteX0" y="connsiteY0"/>
                    </a:cxn>
                    <a:cxn ang="0">
                      <a:pos x="connsiteX1" y="connsiteY1"/>
                    </a:cxn>
                    <a:cxn ang="0">
                      <a:pos x="connsiteX2" y="connsiteY2"/>
                    </a:cxn>
                    <a:cxn ang="0">
                      <a:pos x="connsiteX3" y="connsiteY3"/>
                    </a:cxn>
                  </a:cxnLst>
                  <a:rect l="l" t="t" r="r" b="b"/>
                  <a:pathLst>
                    <a:path w="2164" h="952">
                      <a:moveTo>
                        <a:pt x="2165" y="953"/>
                      </a:moveTo>
                      <a:cubicBezTo>
                        <a:pt x="2165" y="0"/>
                        <a:pt x="2165" y="0"/>
                        <a:pt x="1212" y="0"/>
                      </a:cubicBezTo>
                      <a:lnTo>
                        <a:pt x="260" y="953"/>
                      </a:lnTo>
                      <a:cubicBezTo>
                        <a:pt x="-693" y="953"/>
                        <a:pt x="1212" y="953"/>
                        <a:pt x="2165" y="953"/>
                      </a:cubicBezTo>
                      <a:close/>
                    </a:path>
                  </a:pathLst>
                </a:custGeom>
                <a:grpFill/>
                <a:ln w="9525" cap="flat">
                  <a:noFill/>
                  <a:prstDash val="solid"/>
                  <a:miter/>
                </a:ln>
              </p:spPr>
              <p:txBody>
                <a:bodyPr rtlCol="0" anchor="ctr"/>
                <a:lstStyle/>
                <a:p>
                  <a:endParaRPr lang="zh-CN" altLang="en-US"/>
                </a:p>
              </p:txBody>
            </p:sp>
            <p:sp>
              <p:nvSpPr>
                <p:cNvPr id="647" name="任意多边形: 形状 646">
                  <a:extLst>
                    <a:ext uri="{FF2B5EF4-FFF2-40B4-BE49-F238E27FC236}">
                      <a16:creationId xmlns:a16="http://schemas.microsoft.com/office/drawing/2014/main" id="{95FABCA3-840D-3527-709E-11BFF9AC5AE3}"/>
                    </a:ext>
                  </a:extLst>
                </p:cNvPr>
                <p:cNvSpPr/>
                <p:nvPr/>
              </p:nvSpPr>
              <p:spPr>
                <a:xfrm>
                  <a:off x="10989042" y="5121127"/>
                  <a:ext cx="952" cy="952"/>
                </a:xfrm>
                <a:custGeom>
                  <a:avLst/>
                  <a:gdLst>
                    <a:gd name="connsiteX0" fmla="*/ 952 w 952"/>
                    <a:gd name="connsiteY0" fmla="*/ 952 h 952"/>
                    <a:gd name="connsiteX1" fmla="*/ 0 w 952"/>
                    <a:gd name="connsiteY1" fmla="*/ 0 h 952"/>
                    <a:gd name="connsiteX2" fmla="*/ 952 w 952"/>
                    <a:gd name="connsiteY2" fmla="*/ 952 h 952"/>
                  </a:gdLst>
                  <a:ahLst/>
                  <a:cxnLst>
                    <a:cxn ang="0">
                      <a:pos x="connsiteX0" y="connsiteY0"/>
                    </a:cxn>
                    <a:cxn ang="0">
                      <a:pos x="connsiteX1" y="connsiteY1"/>
                    </a:cxn>
                    <a:cxn ang="0">
                      <a:pos x="connsiteX2" y="connsiteY2"/>
                    </a:cxn>
                  </a:cxnLst>
                  <a:rect l="l" t="t" r="r" b="b"/>
                  <a:pathLst>
                    <a:path w="952" h="952">
                      <a:moveTo>
                        <a:pt x="952" y="952"/>
                      </a:moveTo>
                      <a:lnTo>
                        <a:pt x="0" y="0"/>
                      </a:lnTo>
                      <a:cubicBezTo>
                        <a:pt x="0" y="0"/>
                        <a:pt x="952" y="952"/>
                        <a:pt x="952" y="952"/>
                      </a:cubicBezTo>
                      <a:close/>
                    </a:path>
                  </a:pathLst>
                </a:custGeom>
                <a:grpFill/>
                <a:ln w="9525" cap="flat">
                  <a:noFill/>
                  <a:prstDash val="solid"/>
                  <a:miter/>
                </a:ln>
              </p:spPr>
              <p:txBody>
                <a:bodyPr rtlCol="0" anchor="ctr"/>
                <a:lstStyle/>
                <a:p>
                  <a:endParaRPr lang="zh-CN" altLang="en-US"/>
                </a:p>
              </p:txBody>
            </p:sp>
            <p:sp>
              <p:nvSpPr>
                <p:cNvPr id="648" name="任意多边形: 形状 647">
                  <a:extLst>
                    <a:ext uri="{FF2B5EF4-FFF2-40B4-BE49-F238E27FC236}">
                      <a16:creationId xmlns:a16="http://schemas.microsoft.com/office/drawing/2014/main" id="{247E8D43-2DA1-1178-9350-32325738D98E}"/>
                    </a:ext>
                  </a:extLst>
                </p:cNvPr>
                <p:cNvSpPr/>
                <p:nvPr/>
              </p:nvSpPr>
              <p:spPr>
                <a:xfrm>
                  <a:off x="10912842" y="5112554"/>
                  <a:ext cx="3809" cy="1904"/>
                </a:xfrm>
                <a:custGeom>
                  <a:avLst/>
                  <a:gdLst>
                    <a:gd name="connsiteX0" fmla="*/ 3810 w 3809"/>
                    <a:gd name="connsiteY0" fmla="*/ 0 h 1904"/>
                    <a:gd name="connsiteX1" fmla="*/ 0 w 3809"/>
                    <a:gd name="connsiteY1" fmla="*/ 1905 h 1904"/>
                    <a:gd name="connsiteX2" fmla="*/ 3810 w 3809"/>
                    <a:gd name="connsiteY2" fmla="*/ 0 h 1904"/>
                  </a:gdLst>
                  <a:ahLst/>
                  <a:cxnLst>
                    <a:cxn ang="0">
                      <a:pos x="connsiteX0" y="connsiteY0"/>
                    </a:cxn>
                    <a:cxn ang="0">
                      <a:pos x="connsiteX1" y="connsiteY1"/>
                    </a:cxn>
                    <a:cxn ang="0">
                      <a:pos x="connsiteX2" y="connsiteY2"/>
                    </a:cxn>
                  </a:cxnLst>
                  <a:rect l="l" t="t" r="r" b="b"/>
                  <a:pathLst>
                    <a:path w="3809" h="1904">
                      <a:moveTo>
                        <a:pt x="3810" y="0"/>
                      </a:moveTo>
                      <a:lnTo>
                        <a:pt x="0" y="1905"/>
                      </a:lnTo>
                      <a:cubicBezTo>
                        <a:pt x="1905" y="953"/>
                        <a:pt x="2857" y="0"/>
                        <a:pt x="3810" y="0"/>
                      </a:cubicBezTo>
                      <a:close/>
                    </a:path>
                  </a:pathLst>
                </a:custGeom>
                <a:grpFill/>
                <a:ln w="9525" cap="flat">
                  <a:noFill/>
                  <a:prstDash val="solid"/>
                  <a:miter/>
                </a:ln>
              </p:spPr>
              <p:txBody>
                <a:bodyPr rtlCol="0" anchor="ctr"/>
                <a:lstStyle/>
                <a:p>
                  <a:endParaRPr lang="zh-CN" altLang="en-US"/>
                </a:p>
              </p:txBody>
            </p:sp>
            <p:sp>
              <p:nvSpPr>
                <p:cNvPr id="649" name="任意多边形: 形状 648">
                  <a:extLst>
                    <a:ext uri="{FF2B5EF4-FFF2-40B4-BE49-F238E27FC236}">
                      <a16:creationId xmlns:a16="http://schemas.microsoft.com/office/drawing/2014/main" id="{ACBEFB7D-784A-95ED-B956-5E1270768696}"/>
                    </a:ext>
                  </a:extLst>
                </p:cNvPr>
                <p:cNvSpPr/>
                <p:nvPr/>
              </p:nvSpPr>
              <p:spPr>
                <a:xfrm>
                  <a:off x="11007140" y="5115412"/>
                  <a:ext cx="3809" cy="1578"/>
                </a:xfrm>
                <a:custGeom>
                  <a:avLst/>
                  <a:gdLst>
                    <a:gd name="connsiteX0" fmla="*/ 3810 w 3809"/>
                    <a:gd name="connsiteY0" fmla="*/ 0 h 1578"/>
                    <a:gd name="connsiteX1" fmla="*/ 0 w 3809"/>
                    <a:gd name="connsiteY1" fmla="*/ 953 h 1578"/>
                    <a:gd name="connsiteX2" fmla="*/ 3810 w 3809"/>
                    <a:gd name="connsiteY2" fmla="*/ 0 h 1578"/>
                  </a:gdLst>
                  <a:ahLst/>
                  <a:cxnLst>
                    <a:cxn ang="0">
                      <a:pos x="connsiteX0" y="connsiteY0"/>
                    </a:cxn>
                    <a:cxn ang="0">
                      <a:pos x="connsiteX1" y="connsiteY1"/>
                    </a:cxn>
                    <a:cxn ang="0">
                      <a:pos x="connsiteX2" y="connsiteY2"/>
                    </a:cxn>
                  </a:cxnLst>
                  <a:rect l="l" t="t" r="r" b="b"/>
                  <a:pathLst>
                    <a:path w="3809" h="1578">
                      <a:moveTo>
                        <a:pt x="3810" y="0"/>
                      </a:moveTo>
                      <a:cubicBezTo>
                        <a:pt x="2857" y="0"/>
                        <a:pt x="953" y="953"/>
                        <a:pt x="0" y="953"/>
                      </a:cubicBezTo>
                      <a:cubicBezTo>
                        <a:pt x="953" y="1905"/>
                        <a:pt x="1905" y="1905"/>
                        <a:pt x="3810" y="0"/>
                      </a:cubicBezTo>
                      <a:close/>
                    </a:path>
                  </a:pathLst>
                </a:custGeom>
                <a:grpFill/>
                <a:ln w="9525" cap="flat">
                  <a:noFill/>
                  <a:prstDash val="solid"/>
                  <a:miter/>
                </a:ln>
              </p:spPr>
              <p:txBody>
                <a:bodyPr rtlCol="0" anchor="ctr"/>
                <a:lstStyle/>
                <a:p>
                  <a:endParaRPr lang="zh-CN" altLang="en-US"/>
                </a:p>
              </p:txBody>
            </p:sp>
            <p:sp>
              <p:nvSpPr>
                <p:cNvPr id="650" name="任意多边形: 形状 649">
                  <a:extLst>
                    <a:ext uri="{FF2B5EF4-FFF2-40B4-BE49-F238E27FC236}">
                      <a16:creationId xmlns:a16="http://schemas.microsoft.com/office/drawing/2014/main" id="{C0EF676E-1833-4CE1-FA31-5C1FBD88372F}"/>
                    </a:ext>
                  </a:extLst>
                </p:cNvPr>
                <p:cNvSpPr/>
                <p:nvPr/>
              </p:nvSpPr>
              <p:spPr>
                <a:xfrm>
                  <a:off x="11045240" y="5199232"/>
                  <a:ext cx="1904" cy="952"/>
                </a:xfrm>
                <a:custGeom>
                  <a:avLst/>
                  <a:gdLst>
                    <a:gd name="connsiteX0" fmla="*/ 1905 w 1904"/>
                    <a:gd name="connsiteY0" fmla="*/ 0 h 952"/>
                    <a:gd name="connsiteX1" fmla="*/ 0 w 1904"/>
                    <a:gd name="connsiteY1" fmla="*/ 953 h 952"/>
                    <a:gd name="connsiteX2" fmla="*/ 1905 w 1904"/>
                    <a:gd name="connsiteY2" fmla="*/ 0 h 952"/>
                  </a:gdLst>
                  <a:ahLst/>
                  <a:cxnLst>
                    <a:cxn ang="0">
                      <a:pos x="connsiteX0" y="connsiteY0"/>
                    </a:cxn>
                    <a:cxn ang="0">
                      <a:pos x="connsiteX1" y="connsiteY1"/>
                    </a:cxn>
                    <a:cxn ang="0">
                      <a:pos x="connsiteX2" y="connsiteY2"/>
                    </a:cxn>
                  </a:cxnLst>
                  <a:rect l="l" t="t" r="r" b="b"/>
                  <a:pathLst>
                    <a:path w="1904" h="952">
                      <a:moveTo>
                        <a:pt x="1905" y="0"/>
                      </a:moveTo>
                      <a:cubicBezTo>
                        <a:pt x="953" y="0"/>
                        <a:pt x="953" y="953"/>
                        <a:pt x="0" y="953"/>
                      </a:cubicBezTo>
                      <a:cubicBezTo>
                        <a:pt x="953" y="953"/>
                        <a:pt x="1905" y="953"/>
                        <a:pt x="1905" y="0"/>
                      </a:cubicBezTo>
                      <a:close/>
                    </a:path>
                  </a:pathLst>
                </a:custGeom>
                <a:grpFill/>
                <a:ln w="9525" cap="flat">
                  <a:noFill/>
                  <a:prstDash val="solid"/>
                  <a:miter/>
                </a:ln>
              </p:spPr>
              <p:txBody>
                <a:bodyPr rtlCol="0" anchor="ctr"/>
                <a:lstStyle/>
                <a:p>
                  <a:endParaRPr lang="zh-CN" altLang="en-US"/>
                </a:p>
              </p:txBody>
            </p:sp>
            <p:sp>
              <p:nvSpPr>
                <p:cNvPr id="651" name="任意多边形: 形状 650">
                  <a:extLst>
                    <a:ext uri="{FF2B5EF4-FFF2-40B4-BE49-F238E27FC236}">
                      <a16:creationId xmlns:a16="http://schemas.microsoft.com/office/drawing/2014/main" id="{E7157FEA-446B-A459-4507-C28F85F22B4D}"/>
                    </a:ext>
                  </a:extLst>
                </p:cNvPr>
                <p:cNvSpPr/>
                <p:nvPr/>
              </p:nvSpPr>
              <p:spPr>
                <a:xfrm>
                  <a:off x="11010950" y="5205900"/>
                  <a:ext cx="9525" cy="9525"/>
                </a:xfrm>
                <a:custGeom>
                  <a:avLst/>
                  <a:gdLst>
                    <a:gd name="connsiteX0" fmla="*/ 0 w 9525"/>
                    <a:gd name="connsiteY0" fmla="*/ 0 h 9525"/>
                    <a:gd name="connsiteX1" fmla="*/ 0 w 9525"/>
                    <a:gd name="connsiteY1" fmla="*/ 0 h 9525"/>
                    <a:gd name="connsiteX2" fmla="*/ 0 w 9525"/>
                    <a:gd name="connsiteY2" fmla="*/ 0 h 9525"/>
                  </a:gdLst>
                  <a:ahLst/>
                  <a:cxnLst>
                    <a:cxn ang="0">
                      <a:pos x="connsiteX0" y="connsiteY0"/>
                    </a:cxn>
                    <a:cxn ang="0">
                      <a:pos x="connsiteX1" y="connsiteY1"/>
                    </a:cxn>
                    <a:cxn ang="0">
                      <a:pos x="connsiteX2" y="connsiteY2"/>
                    </a:cxn>
                  </a:cxnLst>
                  <a:rect l="l" t="t" r="r" b="b"/>
                  <a:pathLst>
                    <a:path w="9525" h="9525">
                      <a:moveTo>
                        <a:pt x="0" y="0"/>
                      </a:moveTo>
                      <a:lnTo>
                        <a:pt x="0" y="0"/>
                      </a:lnTo>
                      <a:cubicBezTo>
                        <a:pt x="0" y="0"/>
                        <a:pt x="0" y="0"/>
                        <a:pt x="0" y="0"/>
                      </a:cubicBezTo>
                      <a:close/>
                    </a:path>
                  </a:pathLst>
                </a:custGeom>
                <a:grpFill/>
                <a:ln w="9525" cap="flat">
                  <a:noFill/>
                  <a:prstDash val="solid"/>
                  <a:miter/>
                </a:ln>
              </p:spPr>
              <p:txBody>
                <a:bodyPr rtlCol="0" anchor="ctr"/>
                <a:lstStyle/>
                <a:p>
                  <a:endParaRPr lang="zh-CN" altLang="en-US"/>
                </a:p>
              </p:txBody>
            </p:sp>
            <p:sp>
              <p:nvSpPr>
                <p:cNvPr id="652" name="任意多边形: 形状 651">
                  <a:extLst>
                    <a:ext uri="{FF2B5EF4-FFF2-40B4-BE49-F238E27FC236}">
                      <a16:creationId xmlns:a16="http://schemas.microsoft.com/office/drawing/2014/main" id="{C4F38E32-9A5C-A466-E167-5DDA6E9DFD53}"/>
                    </a:ext>
                  </a:extLst>
                </p:cNvPr>
                <p:cNvSpPr/>
                <p:nvPr/>
              </p:nvSpPr>
              <p:spPr>
                <a:xfrm>
                  <a:off x="11126202" y="5312204"/>
                  <a:ext cx="2857" cy="2280"/>
                </a:xfrm>
                <a:custGeom>
                  <a:avLst/>
                  <a:gdLst>
                    <a:gd name="connsiteX0" fmla="*/ 0 w 2857"/>
                    <a:gd name="connsiteY0" fmla="*/ 1328 h 2280"/>
                    <a:gd name="connsiteX1" fmla="*/ 2857 w 2857"/>
                    <a:gd name="connsiteY1" fmla="*/ 2280 h 2280"/>
                    <a:gd name="connsiteX2" fmla="*/ 0 w 2857"/>
                    <a:gd name="connsiteY2" fmla="*/ 1328 h 2280"/>
                  </a:gdLst>
                  <a:ahLst/>
                  <a:cxnLst>
                    <a:cxn ang="0">
                      <a:pos x="connsiteX0" y="connsiteY0"/>
                    </a:cxn>
                    <a:cxn ang="0">
                      <a:pos x="connsiteX1" y="connsiteY1"/>
                    </a:cxn>
                    <a:cxn ang="0">
                      <a:pos x="connsiteX2" y="connsiteY2"/>
                    </a:cxn>
                  </a:cxnLst>
                  <a:rect l="l" t="t" r="r" b="b"/>
                  <a:pathLst>
                    <a:path w="2857" h="2280">
                      <a:moveTo>
                        <a:pt x="0" y="1328"/>
                      </a:moveTo>
                      <a:cubicBezTo>
                        <a:pt x="953" y="1328"/>
                        <a:pt x="1905" y="2280"/>
                        <a:pt x="2857" y="2280"/>
                      </a:cubicBezTo>
                      <a:cubicBezTo>
                        <a:pt x="2857" y="-577"/>
                        <a:pt x="953" y="-577"/>
                        <a:pt x="0" y="1328"/>
                      </a:cubicBezTo>
                      <a:close/>
                    </a:path>
                  </a:pathLst>
                </a:custGeom>
                <a:grpFill/>
                <a:ln w="9525" cap="flat">
                  <a:noFill/>
                  <a:prstDash val="solid"/>
                  <a:miter/>
                </a:ln>
              </p:spPr>
              <p:txBody>
                <a:bodyPr rtlCol="0" anchor="ctr"/>
                <a:lstStyle/>
                <a:p>
                  <a:endParaRPr lang="zh-CN" altLang="en-US"/>
                </a:p>
              </p:txBody>
            </p:sp>
            <p:sp>
              <p:nvSpPr>
                <p:cNvPr id="653" name="任意多边形: 形状 652">
                  <a:extLst>
                    <a:ext uri="{FF2B5EF4-FFF2-40B4-BE49-F238E27FC236}">
                      <a16:creationId xmlns:a16="http://schemas.microsoft.com/office/drawing/2014/main" id="{85442360-E904-BF65-621A-F18860C43A23}"/>
                    </a:ext>
                  </a:extLst>
                </p:cNvPr>
                <p:cNvSpPr/>
                <p:nvPr/>
              </p:nvSpPr>
              <p:spPr>
                <a:xfrm>
                  <a:off x="10970776" y="5131604"/>
                  <a:ext cx="158283" cy="188735"/>
                </a:xfrm>
                <a:custGeom>
                  <a:avLst/>
                  <a:gdLst>
                    <a:gd name="connsiteX0" fmla="*/ 39221 w 158283"/>
                    <a:gd name="connsiteY0" fmla="*/ 13335 h 188735"/>
                    <a:gd name="connsiteX1" fmla="*/ 24933 w 158283"/>
                    <a:gd name="connsiteY1" fmla="*/ 18098 h 188735"/>
                    <a:gd name="connsiteX2" fmla="*/ 25886 w 158283"/>
                    <a:gd name="connsiteY2" fmla="*/ 22860 h 188735"/>
                    <a:gd name="connsiteX3" fmla="*/ 13504 w 158283"/>
                    <a:gd name="connsiteY3" fmla="*/ 24765 h 188735"/>
                    <a:gd name="connsiteX4" fmla="*/ 19218 w 158283"/>
                    <a:gd name="connsiteY4" fmla="*/ 24765 h 188735"/>
                    <a:gd name="connsiteX5" fmla="*/ 7789 w 158283"/>
                    <a:gd name="connsiteY5" fmla="*/ 33338 h 188735"/>
                    <a:gd name="connsiteX6" fmla="*/ 10646 w 158283"/>
                    <a:gd name="connsiteY6" fmla="*/ 44767 h 188735"/>
                    <a:gd name="connsiteX7" fmla="*/ 8741 w 158283"/>
                    <a:gd name="connsiteY7" fmla="*/ 44767 h 188735"/>
                    <a:gd name="connsiteX8" fmla="*/ 4931 w 158283"/>
                    <a:gd name="connsiteY8" fmla="*/ 52388 h 188735"/>
                    <a:gd name="connsiteX9" fmla="*/ 3979 w 158283"/>
                    <a:gd name="connsiteY9" fmla="*/ 53340 h 188735"/>
                    <a:gd name="connsiteX10" fmla="*/ 6836 w 158283"/>
                    <a:gd name="connsiteY10" fmla="*/ 51435 h 188735"/>
                    <a:gd name="connsiteX11" fmla="*/ 1121 w 158283"/>
                    <a:gd name="connsiteY11" fmla="*/ 64770 h 188735"/>
                    <a:gd name="connsiteX12" fmla="*/ 17314 w 158283"/>
                    <a:gd name="connsiteY12" fmla="*/ 68580 h 188735"/>
                    <a:gd name="connsiteX13" fmla="*/ 14456 w 158283"/>
                    <a:gd name="connsiteY13" fmla="*/ 64770 h 188735"/>
                    <a:gd name="connsiteX14" fmla="*/ 23981 w 158283"/>
                    <a:gd name="connsiteY14" fmla="*/ 59055 h 188735"/>
                    <a:gd name="connsiteX15" fmla="*/ 23029 w 158283"/>
                    <a:gd name="connsiteY15" fmla="*/ 63817 h 188735"/>
                    <a:gd name="connsiteX16" fmla="*/ 20171 w 158283"/>
                    <a:gd name="connsiteY16" fmla="*/ 57150 h 188735"/>
                    <a:gd name="connsiteX17" fmla="*/ 28743 w 158283"/>
                    <a:gd name="connsiteY17" fmla="*/ 55245 h 188735"/>
                    <a:gd name="connsiteX18" fmla="*/ 14456 w 158283"/>
                    <a:gd name="connsiteY18" fmla="*/ 50483 h 188735"/>
                    <a:gd name="connsiteX19" fmla="*/ 23981 w 158283"/>
                    <a:gd name="connsiteY19" fmla="*/ 44767 h 188735"/>
                    <a:gd name="connsiteX20" fmla="*/ 21124 w 158283"/>
                    <a:gd name="connsiteY20" fmla="*/ 40005 h 188735"/>
                    <a:gd name="connsiteX21" fmla="*/ 39221 w 158283"/>
                    <a:gd name="connsiteY21" fmla="*/ 39053 h 188735"/>
                    <a:gd name="connsiteX22" fmla="*/ 48746 w 158283"/>
                    <a:gd name="connsiteY22" fmla="*/ 50483 h 188735"/>
                    <a:gd name="connsiteX23" fmla="*/ 26839 w 158283"/>
                    <a:gd name="connsiteY23" fmla="*/ 63817 h 188735"/>
                    <a:gd name="connsiteX24" fmla="*/ 40174 w 158283"/>
                    <a:gd name="connsiteY24" fmla="*/ 62865 h 188735"/>
                    <a:gd name="connsiteX25" fmla="*/ 28743 w 158283"/>
                    <a:gd name="connsiteY25" fmla="*/ 78105 h 188735"/>
                    <a:gd name="connsiteX26" fmla="*/ 21124 w 158283"/>
                    <a:gd name="connsiteY26" fmla="*/ 79058 h 188735"/>
                    <a:gd name="connsiteX27" fmla="*/ 26839 w 158283"/>
                    <a:gd name="connsiteY27" fmla="*/ 81915 h 188735"/>
                    <a:gd name="connsiteX28" fmla="*/ 30649 w 158283"/>
                    <a:gd name="connsiteY28" fmla="*/ 75248 h 188735"/>
                    <a:gd name="connsiteX29" fmla="*/ 39221 w 158283"/>
                    <a:gd name="connsiteY29" fmla="*/ 72390 h 188735"/>
                    <a:gd name="connsiteX30" fmla="*/ 39221 w 158283"/>
                    <a:gd name="connsiteY30" fmla="*/ 71438 h 188735"/>
                    <a:gd name="connsiteX31" fmla="*/ 51604 w 158283"/>
                    <a:gd name="connsiteY31" fmla="*/ 68580 h 188735"/>
                    <a:gd name="connsiteX32" fmla="*/ 44936 w 158283"/>
                    <a:gd name="connsiteY32" fmla="*/ 77152 h 188735"/>
                    <a:gd name="connsiteX33" fmla="*/ 43031 w 158283"/>
                    <a:gd name="connsiteY33" fmla="*/ 77152 h 188735"/>
                    <a:gd name="connsiteX34" fmla="*/ 49699 w 158283"/>
                    <a:gd name="connsiteY34" fmla="*/ 80963 h 188735"/>
                    <a:gd name="connsiteX35" fmla="*/ 47793 w 158283"/>
                    <a:gd name="connsiteY35" fmla="*/ 81915 h 188735"/>
                    <a:gd name="connsiteX36" fmla="*/ 60176 w 158283"/>
                    <a:gd name="connsiteY36" fmla="*/ 79058 h 188735"/>
                    <a:gd name="connsiteX37" fmla="*/ 47793 w 158283"/>
                    <a:gd name="connsiteY37" fmla="*/ 86677 h 188735"/>
                    <a:gd name="connsiteX38" fmla="*/ 40174 w 158283"/>
                    <a:gd name="connsiteY38" fmla="*/ 83820 h 188735"/>
                    <a:gd name="connsiteX39" fmla="*/ 29696 w 158283"/>
                    <a:gd name="connsiteY39" fmla="*/ 92392 h 188735"/>
                    <a:gd name="connsiteX40" fmla="*/ 32554 w 158283"/>
                    <a:gd name="connsiteY40" fmla="*/ 96202 h 188735"/>
                    <a:gd name="connsiteX41" fmla="*/ 39221 w 158283"/>
                    <a:gd name="connsiteY41" fmla="*/ 91440 h 188735"/>
                    <a:gd name="connsiteX42" fmla="*/ 48746 w 158283"/>
                    <a:gd name="connsiteY42" fmla="*/ 92392 h 188735"/>
                    <a:gd name="connsiteX43" fmla="*/ 42079 w 158283"/>
                    <a:gd name="connsiteY43" fmla="*/ 93345 h 188735"/>
                    <a:gd name="connsiteX44" fmla="*/ 60176 w 158283"/>
                    <a:gd name="connsiteY44" fmla="*/ 83820 h 188735"/>
                    <a:gd name="connsiteX45" fmla="*/ 62081 w 158283"/>
                    <a:gd name="connsiteY45" fmla="*/ 95250 h 188735"/>
                    <a:gd name="connsiteX46" fmla="*/ 67796 w 158283"/>
                    <a:gd name="connsiteY46" fmla="*/ 89535 h 188735"/>
                    <a:gd name="connsiteX47" fmla="*/ 91608 w 158283"/>
                    <a:gd name="connsiteY47" fmla="*/ 95250 h 188735"/>
                    <a:gd name="connsiteX48" fmla="*/ 75416 w 158283"/>
                    <a:gd name="connsiteY48" fmla="*/ 99060 h 188735"/>
                    <a:gd name="connsiteX49" fmla="*/ 59224 w 158283"/>
                    <a:gd name="connsiteY49" fmla="*/ 116205 h 188735"/>
                    <a:gd name="connsiteX50" fmla="*/ 77321 w 158283"/>
                    <a:gd name="connsiteY50" fmla="*/ 107633 h 188735"/>
                    <a:gd name="connsiteX51" fmla="*/ 73511 w 158283"/>
                    <a:gd name="connsiteY51" fmla="*/ 106680 h 188735"/>
                    <a:gd name="connsiteX52" fmla="*/ 90656 w 158283"/>
                    <a:gd name="connsiteY52" fmla="*/ 117158 h 188735"/>
                    <a:gd name="connsiteX53" fmla="*/ 85893 w 158283"/>
                    <a:gd name="connsiteY53" fmla="*/ 118110 h 188735"/>
                    <a:gd name="connsiteX54" fmla="*/ 93514 w 158283"/>
                    <a:gd name="connsiteY54" fmla="*/ 118110 h 188735"/>
                    <a:gd name="connsiteX55" fmla="*/ 83036 w 158283"/>
                    <a:gd name="connsiteY55" fmla="*/ 132398 h 188735"/>
                    <a:gd name="connsiteX56" fmla="*/ 92561 w 158283"/>
                    <a:gd name="connsiteY56" fmla="*/ 126683 h 188735"/>
                    <a:gd name="connsiteX57" fmla="*/ 90656 w 158283"/>
                    <a:gd name="connsiteY57" fmla="*/ 128588 h 188735"/>
                    <a:gd name="connsiteX58" fmla="*/ 103039 w 158283"/>
                    <a:gd name="connsiteY58" fmla="*/ 123825 h 188735"/>
                    <a:gd name="connsiteX59" fmla="*/ 91608 w 158283"/>
                    <a:gd name="connsiteY59" fmla="*/ 142875 h 188735"/>
                    <a:gd name="connsiteX60" fmla="*/ 120183 w 158283"/>
                    <a:gd name="connsiteY60" fmla="*/ 129540 h 188735"/>
                    <a:gd name="connsiteX61" fmla="*/ 109706 w 158283"/>
                    <a:gd name="connsiteY61" fmla="*/ 137160 h 188735"/>
                    <a:gd name="connsiteX62" fmla="*/ 113516 w 158283"/>
                    <a:gd name="connsiteY62" fmla="*/ 140017 h 188735"/>
                    <a:gd name="connsiteX63" fmla="*/ 93514 w 158283"/>
                    <a:gd name="connsiteY63" fmla="*/ 149542 h 188735"/>
                    <a:gd name="connsiteX64" fmla="*/ 110658 w 158283"/>
                    <a:gd name="connsiteY64" fmla="*/ 148590 h 188735"/>
                    <a:gd name="connsiteX65" fmla="*/ 111611 w 158283"/>
                    <a:gd name="connsiteY65" fmla="*/ 147638 h 188735"/>
                    <a:gd name="connsiteX66" fmla="*/ 122089 w 158283"/>
                    <a:gd name="connsiteY66" fmla="*/ 152400 h 188735"/>
                    <a:gd name="connsiteX67" fmla="*/ 110658 w 158283"/>
                    <a:gd name="connsiteY67" fmla="*/ 153352 h 188735"/>
                    <a:gd name="connsiteX68" fmla="*/ 129708 w 158283"/>
                    <a:gd name="connsiteY68" fmla="*/ 155258 h 188735"/>
                    <a:gd name="connsiteX69" fmla="*/ 122089 w 158283"/>
                    <a:gd name="connsiteY69" fmla="*/ 165735 h 188735"/>
                    <a:gd name="connsiteX70" fmla="*/ 139233 w 158283"/>
                    <a:gd name="connsiteY70" fmla="*/ 161925 h 188735"/>
                    <a:gd name="connsiteX71" fmla="*/ 131614 w 158283"/>
                    <a:gd name="connsiteY71" fmla="*/ 168592 h 188735"/>
                    <a:gd name="connsiteX72" fmla="*/ 143996 w 158283"/>
                    <a:gd name="connsiteY72" fmla="*/ 181927 h 188735"/>
                    <a:gd name="connsiteX73" fmla="*/ 153521 w 158283"/>
                    <a:gd name="connsiteY73" fmla="*/ 173355 h 188735"/>
                    <a:gd name="connsiteX74" fmla="*/ 147806 w 158283"/>
                    <a:gd name="connsiteY74" fmla="*/ 184785 h 188735"/>
                    <a:gd name="connsiteX75" fmla="*/ 143043 w 158283"/>
                    <a:gd name="connsiteY75" fmla="*/ 185738 h 188735"/>
                    <a:gd name="connsiteX76" fmla="*/ 148758 w 158283"/>
                    <a:gd name="connsiteY76" fmla="*/ 188595 h 188735"/>
                    <a:gd name="connsiteX77" fmla="*/ 158283 w 158283"/>
                    <a:gd name="connsiteY77" fmla="*/ 175260 h 188735"/>
                    <a:gd name="connsiteX78" fmla="*/ 131614 w 158283"/>
                    <a:gd name="connsiteY78" fmla="*/ 148590 h 188735"/>
                    <a:gd name="connsiteX79" fmla="*/ 127804 w 158283"/>
                    <a:gd name="connsiteY79" fmla="*/ 152400 h 188735"/>
                    <a:gd name="connsiteX80" fmla="*/ 130661 w 158283"/>
                    <a:gd name="connsiteY80" fmla="*/ 145733 h 188735"/>
                    <a:gd name="connsiteX81" fmla="*/ 131614 w 158283"/>
                    <a:gd name="connsiteY81" fmla="*/ 145733 h 188735"/>
                    <a:gd name="connsiteX82" fmla="*/ 135424 w 158283"/>
                    <a:gd name="connsiteY82" fmla="*/ 131445 h 188735"/>
                    <a:gd name="connsiteX83" fmla="*/ 123993 w 158283"/>
                    <a:gd name="connsiteY83" fmla="*/ 134302 h 188735"/>
                    <a:gd name="connsiteX84" fmla="*/ 129708 w 158283"/>
                    <a:gd name="connsiteY84" fmla="*/ 126683 h 188735"/>
                    <a:gd name="connsiteX85" fmla="*/ 117326 w 158283"/>
                    <a:gd name="connsiteY85" fmla="*/ 135255 h 188735"/>
                    <a:gd name="connsiteX86" fmla="*/ 124946 w 158283"/>
                    <a:gd name="connsiteY86" fmla="*/ 128588 h 188735"/>
                    <a:gd name="connsiteX87" fmla="*/ 106849 w 158283"/>
                    <a:gd name="connsiteY87" fmla="*/ 107633 h 188735"/>
                    <a:gd name="connsiteX88" fmla="*/ 113516 w 158283"/>
                    <a:gd name="connsiteY88" fmla="*/ 105727 h 188735"/>
                    <a:gd name="connsiteX89" fmla="*/ 114468 w 158283"/>
                    <a:gd name="connsiteY89" fmla="*/ 98108 h 188735"/>
                    <a:gd name="connsiteX90" fmla="*/ 96371 w 158283"/>
                    <a:gd name="connsiteY90" fmla="*/ 96202 h 188735"/>
                    <a:gd name="connsiteX91" fmla="*/ 90656 w 158283"/>
                    <a:gd name="connsiteY91" fmla="*/ 80010 h 188735"/>
                    <a:gd name="connsiteX92" fmla="*/ 77321 w 158283"/>
                    <a:gd name="connsiteY92" fmla="*/ 80963 h 188735"/>
                    <a:gd name="connsiteX93" fmla="*/ 96371 w 158283"/>
                    <a:gd name="connsiteY93" fmla="*/ 73342 h 188735"/>
                    <a:gd name="connsiteX94" fmla="*/ 70654 w 158283"/>
                    <a:gd name="connsiteY94" fmla="*/ 67627 h 188735"/>
                    <a:gd name="connsiteX95" fmla="*/ 73511 w 158283"/>
                    <a:gd name="connsiteY95" fmla="*/ 64770 h 188735"/>
                    <a:gd name="connsiteX96" fmla="*/ 76368 w 158283"/>
                    <a:gd name="connsiteY96" fmla="*/ 58103 h 188735"/>
                    <a:gd name="connsiteX97" fmla="*/ 67796 w 158283"/>
                    <a:gd name="connsiteY97" fmla="*/ 62865 h 188735"/>
                    <a:gd name="connsiteX98" fmla="*/ 77321 w 158283"/>
                    <a:gd name="connsiteY98" fmla="*/ 53340 h 188735"/>
                    <a:gd name="connsiteX99" fmla="*/ 52556 w 158283"/>
                    <a:gd name="connsiteY99" fmla="*/ 56198 h 188735"/>
                    <a:gd name="connsiteX100" fmla="*/ 62081 w 158283"/>
                    <a:gd name="connsiteY100" fmla="*/ 47625 h 188735"/>
                    <a:gd name="connsiteX101" fmla="*/ 50651 w 158283"/>
                    <a:gd name="connsiteY101" fmla="*/ 39053 h 188735"/>
                    <a:gd name="connsiteX102" fmla="*/ 60176 w 158283"/>
                    <a:gd name="connsiteY102" fmla="*/ 39053 h 188735"/>
                    <a:gd name="connsiteX103" fmla="*/ 55414 w 158283"/>
                    <a:gd name="connsiteY103" fmla="*/ 21908 h 188735"/>
                    <a:gd name="connsiteX104" fmla="*/ 44936 w 158283"/>
                    <a:gd name="connsiteY104" fmla="*/ 25717 h 188735"/>
                    <a:gd name="connsiteX105" fmla="*/ 54461 w 158283"/>
                    <a:gd name="connsiteY105" fmla="*/ 18098 h 188735"/>
                    <a:gd name="connsiteX106" fmla="*/ 46841 w 158283"/>
                    <a:gd name="connsiteY106" fmla="*/ 6667 h 188735"/>
                    <a:gd name="connsiteX107" fmla="*/ 49699 w 158283"/>
                    <a:gd name="connsiteY107" fmla="*/ 5715 h 188735"/>
                    <a:gd name="connsiteX108" fmla="*/ 46841 w 158283"/>
                    <a:gd name="connsiteY108" fmla="*/ 0 h 188735"/>
                    <a:gd name="connsiteX109" fmla="*/ 32554 w 158283"/>
                    <a:gd name="connsiteY109" fmla="*/ 6667 h 188735"/>
                    <a:gd name="connsiteX110" fmla="*/ 39221 w 158283"/>
                    <a:gd name="connsiteY110" fmla="*/ 13335 h 1887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Lst>
                  <a:rect l="l" t="t" r="r" b="b"/>
                  <a:pathLst>
                    <a:path w="158283" h="188735">
                      <a:moveTo>
                        <a:pt x="39221" y="13335"/>
                      </a:moveTo>
                      <a:cubicBezTo>
                        <a:pt x="27791" y="21908"/>
                        <a:pt x="36364" y="10478"/>
                        <a:pt x="24933" y="18098"/>
                      </a:cubicBezTo>
                      <a:cubicBezTo>
                        <a:pt x="28743" y="18098"/>
                        <a:pt x="31601" y="18098"/>
                        <a:pt x="25886" y="22860"/>
                      </a:cubicBezTo>
                      <a:cubicBezTo>
                        <a:pt x="18266" y="25717"/>
                        <a:pt x="23981" y="19050"/>
                        <a:pt x="13504" y="24765"/>
                      </a:cubicBezTo>
                      <a:lnTo>
                        <a:pt x="19218" y="24765"/>
                      </a:lnTo>
                      <a:cubicBezTo>
                        <a:pt x="15408" y="29528"/>
                        <a:pt x="5883" y="32385"/>
                        <a:pt x="7789" y="33338"/>
                      </a:cubicBezTo>
                      <a:cubicBezTo>
                        <a:pt x="23029" y="26670"/>
                        <a:pt x="6836" y="43815"/>
                        <a:pt x="10646" y="44767"/>
                      </a:cubicBezTo>
                      <a:lnTo>
                        <a:pt x="8741" y="44767"/>
                      </a:lnTo>
                      <a:lnTo>
                        <a:pt x="4931" y="52388"/>
                      </a:lnTo>
                      <a:cubicBezTo>
                        <a:pt x="4931" y="52388"/>
                        <a:pt x="3979" y="52388"/>
                        <a:pt x="3979" y="53340"/>
                      </a:cubicBezTo>
                      <a:cubicBezTo>
                        <a:pt x="4931" y="52388"/>
                        <a:pt x="5883" y="52388"/>
                        <a:pt x="6836" y="51435"/>
                      </a:cubicBezTo>
                      <a:cubicBezTo>
                        <a:pt x="1121" y="57150"/>
                        <a:pt x="-1736" y="62865"/>
                        <a:pt x="1121" y="64770"/>
                      </a:cubicBezTo>
                      <a:cubicBezTo>
                        <a:pt x="9693" y="60960"/>
                        <a:pt x="9693" y="72390"/>
                        <a:pt x="17314" y="68580"/>
                      </a:cubicBezTo>
                      <a:cubicBezTo>
                        <a:pt x="14456" y="68580"/>
                        <a:pt x="13504" y="67627"/>
                        <a:pt x="14456" y="64770"/>
                      </a:cubicBezTo>
                      <a:lnTo>
                        <a:pt x="23981" y="59055"/>
                      </a:lnTo>
                      <a:cubicBezTo>
                        <a:pt x="25886" y="61913"/>
                        <a:pt x="15408" y="64770"/>
                        <a:pt x="23029" y="63817"/>
                      </a:cubicBezTo>
                      <a:cubicBezTo>
                        <a:pt x="35411" y="54292"/>
                        <a:pt x="20171" y="60008"/>
                        <a:pt x="20171" y="57150"/>
                      </a:cubicBezTo>
                      <a:cubicBezTo>
                        <a:pt x="23981" y="56198"/>
                        <a:pt x="26839" y="55245"/>
                        <a:pt x="28743" y="55245"/>
                      </a:cubicBezTo>
                      <a:cubicBezTo>
                        <a:pt x="26839" y="51435"/>
                        <a:pt x="28743" y="44767"/>
                        <a:pt x="14456" y="50483"/>
                      </a:cubicBezTo>
                      <a:cubicBezTo>
                        <a:pt x="16361" y="47625"/>
                        <a:pt x="22076" y="44767"/>
                        <a:pt x="23981" y="44767"/>
                      </a:cubicBezTo>
                      <a:cubicBezTo>
                        <a:pt x="14456" y="46673"/>
                        <a:pt x="29696" y="38100"/>
                        <a:pt x="21124" y="40005"/>
                      </a:cubicBezTo>
                      <a:cubicBezTo>
                        <a:pt x="33506" y="33338"/>
                        <a:pt x="30649" y="41910"/>
                        <a:pt x="39221" y="39053"/>
                      </a:cubicBezTo>
                      <a:cubicBezTo>
                        <a:pt x="32554" y="48578"/>
                        <a:pt x="43983" y="47625"/>
                        <a:pt x="48746" y="50483"/>
                      </a:cubicBezTo>
                      <a:cubicBezTo>
                        <a:pt x="40174" y="56198"/>
                        <a:pt x="30649" y="59055"/>
                        <a:pt x="26839" y="63817"/>
                      </a:cubicBezTo>
                      <a:cubicBezTo>
                        <a:pt x="23981" y="71438"/>
                        <a:pt x="34458" y="64770"/>
                        <a:pt x="40174" y="62865"/>
                      </a:cubicBezTo>
                      <a:cubicBezTo>
                        <a:pt x="39221" y="67627"/>
                        <a:pt x="25886" y="73342"/>
                        <a:pt x="28743" y="78105"/>
                      </a:cubicBezTo>
                      <a:lnTo>
                        <a:pt x="21124" y="79058"/>
                      </a:lnTo>
                      <a:cubicBezTo>
                        <a:pt x="10646" y="90488"/>
                        <a:pt x="27791" y="78105"/>
                        <a:pt x="26839" y="81915"/>
                      </a:cubicBezTo>
                      <a:cubicBezTo>
                        <a:pt x="29696" y="79058"/>
                        <a:pt x="32554" y="77152"/>
                        <a:pt x="30649" y="75248"/>
                      </a:cubicBezTo>
                      <a:cubicBezTo>
                        <a:pt x="35411" y="71438"/>
                        <a:pt x="38268" y="72390"/>
                        <a:pt x="39221" y="72390"/>
                      </a:cubicBezTo>
                      <a:lnTo>
                        <a:pt x="39221" y="71438"/>
                      </a:lnTo>
                      <a:cubicBezTo>
                        <a:pt x="45889" y="68580"/>
                        <a:pt x="52556" y="63817"/>
                        <a:pt x="51604" y="68580"/>
                      </a:cubicBezTo>
                      <a:cubicBezTo>
                        <a:pt x="43031" y="72390"/>
                        <a:pt x="47793" y="74295"/>
                        <a:pt x="44936" y="77152"/>
                      </a:cubicBezTo>
                      <a:lnTo>
                        <a:pt x="43031" y="77152"/>
                      </a:lnTo>
                      <a:cubicBezTo>
                        <a:pt x="46841" y="77152"/>
                        <a:pt x="46841" y="80010"/>
                        <a:pt x="49699" y="80963"/>
                      </a:cubicBezTo>
                      <a:lnTo>
                        <a:pt x="47793" y="81915"/>
                      </a:lnTo>
                      <a:cubicBezTo>
                        <a:pt x="51604" y="80963"/>
                        <a:pt x="61129" y="75248"/>
                        <a:pt x="60176" y="79058"/>
                      </a:cubicBezTo>
                      <a:cubicBezTo>
                        <a:pt x="56366" y="80963"/>
                        <a:pt x="44936" y="85725"/>
                        <a:pt x="47793" y="86677"/>
                      </a:cubicBezTo>
                      <a:cubicBezTo>
                        <a:pt x="42079" y="90488"/>
                        <a:pt x="40174" y="87630"/>
                        <a:pt x="40174" y="83820"/>
                      </a:cubicBezTo>
                      <a:cubicBezTo>
                        <a:pt x="40174" y="87630"/>
                        <a:pt x="31601" y="95250"/>
                        <a:pt x="29696" y="92392"/>
                      </a:cubicBezTo>
                      <a:cubicBezTo>
                        <a:pt x="23029" y="98108"/>
                        <a:pt x="34458" y="92392"/>
                        <a:pt x="32554" y="96202"/>
                      </a:cubicBezTo>
                      <a:cubicBezTo>
                        <a:pt x="34458" y="94298"/>
                        <a:pt x="37316" y="93345"/>
                        <a:pt x="39221" y="91440"/>
                      </a:cubicBezTo>
                      <a:cubicBezTo>
                        <a:pt x="29696" y="98108"/>
                        <a:pt x="42079" y="97155"/>
                        <a:pt x="48746" y="92392"/>
                      </a:cubicBezTo>
                      <a:lnTo>
                        <a:pt x="42079" y="93345"/>
                      </a:lnTo>
                      <a:cubicBezTo>
                        <a:pt x="49699" y="87630"/>
                        <a:pt x="56366" y="87630"/>
                        <a:pt x="60176" y="83820"/>
                      </a:cubicBezTo>
                      <a:cubicBezTo>
                        <a:pt x="49699" y="93345"/>
                        <a:pt x="70654" y="86677"/>
                        <a:pt x="62081" y="95250"/>
                      </a:cubicBezTo>
                      <a:lnTo>
                        <a:pt x="67796" y="89535"/>
                      </a:lnTo>
                      <a:cubicBezTo>
                        <a:pt x="67796" y="97155"/>
                        <a:pt x="84941" y="92392"/>
                        <a:pt x="91608" y="95250"/>
                      </a:cubicBezTo>
                      <a:cubicBezTo>
                        <a:pt x="86846" y="96202"/>
                        <a:pt x="73511" y="105727"/>
                        <a:pt x="75416" y="99060"/>
                      </a:cubicBezTo>
                      <a:cubicBezTo>
                        <a:pt x="76368" y="105727"/>
                        <a:pt x="63986" y="109538"/>
                        <a:pt x="59224" y="116205"/>
                      </a:cubicBezTo>
                      <a:cubicBezTo>
                        <a:pt x="57318" y="123825"/>
                        <a:pt x="72558" y="109538"/>
                        <a:pt x="77321" y="107633"/>
                      </a:cubicBezTo>
                      <a:lnTo>
                        <a:pt x="73511" y="106680"/>
                      </a:lnTo>
                      <a:cubicBezTo>
                        <a:pt x="90656" y="99060"/>
                        <a:pt x="78274" y="119063"/>
                        <a:pt x="90656" y="117158"/>
                      </a:cubicBezTo>
                      <a:cubicBezTo>
                        <a:pt x="86846" y="120015"/>
                        <a:pt x="87799" y="118110"/>
                        <a:pt x="85893" y="118110"/>
                      </a:cubicBezTo>
                      <a:cubicBezTo>
                        <a:pt x="80179" y="126683"/>
                        <a:pt x="88751" y="119063"/>
                        <a:pt x="93514" y="118110"/>
                      </a:cubicBezTo>
                      <a:cubicBezTo>
                        <a:pt x="94466" y="121920"/>
                        <a:pt x="93514" y="126683"/>
                        <a:pt x="83036" y="132398"/>
                      </a:cubicBezTo>
                      <a:cubicBezTo>
                        <a:pt x="83036" y="137160"/>
                        <a:pt x="88751" y="127635"/>
                        <a:pt x="92561" y="126683"/>
                      </a:cubicBezTo>
                      <a:lnTo>
                        <a:pt x="90656" y="128588"/>
                      </a:lnTo>
                      <a:lnTo>
                        <a:pt x="103039" y="123825"/>
                      </a:lnTo>
                      <a:cubicBezTo>
                        <a:pt x="102086" y="128588"/>
                        <a:pt x="99229" y="135255"/>
                        <a:pt x="91608" y="142875"/>
                      </a:cubicBezTo>
                      <a:cubicBezTo>
                        <a:pt x="97324" y="146685"/>
                        <a:pt x="113516" y="128588"/>
                        <a:pt x="120183" y="129540"/>
                      </a:cubicBezTo>
                      <a:cubicBezTo>
                        <a:pt x="117326" y="135255"/>
                        <a:pt x="113516" y="134302"/>
                        <a:pt x="109706" y="137160"/>
                      </a:cubicBezTo>
                      <a:lnTo>
                        <a:pt x="113516" y="140017"/>
                      </a:lnTo>
                      <a:cubicBezTo>
                        <a:pt x="103039" y="146685"/>
                        <a:pt x="104943" y="140017"/>
                        <a:pt x="93514" y="149542"/>
                      </a:cubicBezTo>
                      <a:cubicBezTo>
                        <a:pt x="107801" y="142875"/>
                        <a:pt x="100181" y="150495"/>
                        <a:pt x="110658" y="148590"/>
                      </a:cubicBezTo>
                      <a:lnTo>
                        <a:pt x="111611" y="147638"/>
                      </a:lnTo>
                      <a:cubicBezTo>
                        <a:pt x="121136" y="142875"/>
                        <a:pt x="118279" y="151448"/>
                        <a:pt x="122089" y="152400"/>
                      </a:cubicBezTo>
                      <a:cubicBezTo>
                        <a:pt x="116374" y="155258"/>
                        <a:pt x="114468" y="153352"/>
                        <a:pt x="110658" y="153352"/>
                      </a:cubicBezTo>
                      <a:cubicBezTo>
                        <a:pt x="108754" y="159067"/>
                        <a:pt x="118279" y="161925"/>
                        <a:pt x="129708" y="155258"/>
                      </a:cubicBezTo>
                      <a:cubicBezTo>
                        <a:pt x="129708" y="158115"/>
                        <a:pt x="127804" y="164783"/>
                        <a:pt x="122089" y="165735"/>
                      </a:cubicBezTo>
                      <a:cubicBezTo>
                        <a:pt x="124946" y="172402"/>
                        <a:pt x="138281" y="155258"/>
                        <a:pt x="139233" y="161925"/>
                      </a:cubicBezTo>
                      <a:lnTo>
                        <a:pt x="131614" y="168592"/>
                      </a:lnTo>
                      <a:cubicBezTo>
                        <a:pt x="124946" y="182880"/>
                        <a:pt x="149711" y="168592"/>
                        <a:pt x="143996" y="181927"/>
                      </a:cubicBezTo>
                      <a:lnTo>
                        <a:pt x="153521" y="173355"/>
                      </a:lnTo>
                      <a:cubicBezTo>
                        <a:pt x="150664" y="178117"/>
                        <a:pt x="150664" y="180975"/>
                        <a:pt x="147806" y="184785"/>
                      </a:cubicBezTo>
                      <a:lnTo>
                        <a:pt x="143043" y="185738"/>
                      </a:lnTo>
                      <a:cubicBezTo>
                        <a:pt x="137329" y="194310"/>
                        <a:pt x="152568" y="180975"/>
                        <a:pt x="148758" y="188595"/>
                      </a:cubicBezTo>
                      <a:cubicBezTo>
                        <a:pt x="151616" y="185738"/>
                        <a:pt x="155426" y="178117"/>
                        <a:pt x="158283" y="175260"/>
                      </a:cubicBezTo>
                      <a:cubicBezTo>
                        <a:pt x="144949" y="171450"/>
                        <a:pt x="149711" y="150495"/>
                        <a:pt x="131614" y="148590"/>
                      </a:cubicBezTo>
                      <a:cubicBezTo>
                        <a:pt x="130661" y="149542"/>
                        <a:pt x="129708" y="151448"/>
                        <a:pt x="127804" y="152400"/>
                      </a:cubicBezTo>
                      <a:cubicBezTo>
                        <a:pt x="128756" y="149542"/>
                        <a:pt x="124946" y="149542"/>
                        <a:pt x="130661" y="145733"/>
                      </a:cubicBezTo>
                      <a:lnTo>
                        <a:pt x="131614" y="145733"/>
                      </a:lnTo>
                      <a:cubicBezTo>
                        <a:pt x="126851" y="144780"/>
                        <a:pt x="137329" y="133350"/>
                        <a:pt x="135424" y="131445"/>
                      </a:cubicBezTo>
                      <a:cubicBezTo>
                        <a:pt x="127804" y="136208"/>
                        <a:pt x="133518" y="123825"/>
                        <a:pt x="123993" y="134302"/>
                      </a:cubicBezTo>
                      <a:lnTo>
                        <a:pt x="129708" y="126683"/>
                      </a:lnTo>
                      <a:cubicBezTo>
                        <a:pt x="124946" y="129540"/>
                        <a:pt x="120183" y="134302"/>
                        <a:pt x="117326" y="135255"/>
                      </a:cubicBezTo>
                      <a:cubicBezTo>
                        <a:pt x="116374" y="132398"/>
                        <a:pt x="121136" y="129540"/>
                        <a:pt x="124946" y="128588"/>
                      </a:cubicBezTo>
                      <a:cubicBezTo>
                        <a:pt x="123993" y="118110"/>
                        <a:pt x="116374" y="111442"/>
                        <a:pt x="106849" y="107633"/>
                      </a:cubicBezTo>
                      <a:lnTo>
                        <a:pt x="113516" y="105727"/>
                      </a:lnTo>
                      <a:cubicBezTo>
                        <a:pt x="114468" y="101917"/>
                        <a:pt x="99229" y="106680"/>
                        <a:pt x="114468" y="98108"/>
                      </a:cubicBezTo>
                      <a:cubicBezTo>
                        <a:pt x="106849" y="99060"/>
                        <a:pt x="111611" y="85725"/>
                        <a:pt x="96371" y="96202"/>
                      </a:cubicBezTo>
                      <a:cubicBezTo>
                        <a:pt x="108754" y="83820"/>
                        <a:pt x="96371" y="82867"/>
                        <a:pt x="90656" y="80010"/>
                      </a:cubicBezTo>
                      <a:cubicBezTo>
                        <a:pt x="79226" y="89535"/>
                        <a:pt x="83989" y="78105"/>
                        <a:pt x="77321" y="80963"/>
                      </a:cubicBezTo>
                      <a:cubicBezTo>
                        <a:pt x="85893" y="73342"/>
                        <a:pt x="89704" y="78105"/>
                        <a:pt x="96371" y="73342"/>
                      </a:cubicBezTo>
                      <a:cubicBezTo>
                        <a:pt x="78274" y="79058"/>
                        <a:pt x="97324" y="51435"/>
                        <a:pt x="70654" y="67627"/>
                      </a:cubicBezTo>
                      <a:cubicBezTo>
                        <a:pt x="71606" y="66675"/>
                        <a:pt x="72558" y="65723"/>
                        <a:pt x="73511" y="64770"/>
                      </a:cubicBezTo>
                      <a:cubicBezTo>
                        <a:pt x="72558" y="63817"/>
                        <a:pt x="76368" y="59055"/>
                        <a:pt x="76368" y="58103"/>
                      </a:cubicBezTo>
                      <a:cubicBezTo>
                        <a:pt x="71606" y="60960"/>
                        <a:pt x="71606" y="63817"/>
                        <a:pt x="67796" y="62865"/>
                      </a:cubicBezTo>
                      <a:cubicBezTo>
                        <a:pt x="67796" y="60008"/>
                        <a:pt x="75416" y="56198"/>
                        <a:pt x="77321" y="53340"/>
                      </a:cubicBezTo>
                      <a:cubicBezTo>
                        <a:pt x="69701" y="53340"/>
                        <a:pt x="63033" y="49530"/>
                        <a:pt x="52556" y="56198"/>
                      </a:cubicBezTo>
                      <a:cubicBezTo>
                        <a:pt x="54461" y="53340"/>
                        <a:pt x="59224" y="48578"/>
                        <a:pt x="62081" y="47625"/>
                      </a:cubicBezTo>
                      <a:cubicBezTo>
                        <a:pt x="50651" y="47625"/>
                        <a:pt x="60176" y="40958"/>
                        <a:pt x="50651" y="39053"/>
                      </a:cubicBezTo>
                      <a:cubicBezTo>
                        <a:pt x="52556" y="40958"/>
                        <a:pt x="62081" y="32385"/>
                        <a:pt x="60176" y="39053"/>
                      </a:cubicBezTo>
                      <a:cubicBezTo>
                        <a:pt x="72558" y="26670"/>
                        <a:pt x="51604" y="32385"/>
                        <a:pt x="55414" y="21908"/>
                      </a:cubicBezTo>
                      <a:lnTo>
                        <a:pt x="44936" y="25717"/>
                      </a:lnTo>
                      <a:cubicBezTo>
                        <a:pt x="41126" y="23813"/>
                        <a:pt x="49699" y="18098"/>
                        <a:pt x="54461" y="18098"/>
                      </a:cubicBezTo>
                      <a:cubicBezTo>
                        <a:pt x="57318" y="9525"/>
                        <a:pt x="49699" y="10478"/>
                        <a:pt x="46841" y="6667"/>
                      </a:cubicBezTo>
                      <a:cubicBezTo>
                        <a:pt x="47793" y="5715"/>
                        <a:pt x="49699" y="4763"/>
                        <a:pt x="49699" y="5715"/>
                      </a:cubicBezTo>
                      <a:lnTo>
                        <a:pt x="46841" y="0"/>
                      </a:lnTo>
                      <a:cubicBezTo>
                        <a:pt x="43983" y="953"/>
                        <a:pt x="38268" y="1905"/>
                        <a:pt x="32554" y="6667"/>
                      </a:cubicBezTo>
                      <a:cubicBezTo>
                        <a:pt x="36364" y="9525"/>
                        <a:pt x="40174" y="8573"/>
                        <a:pt x="39221" y="13335"/>
                      </a:cubicBezTo>
                      <a:close/>
                    </a:path>
                  </a:pathLst>
                </a:custGeom>
                <a:grpFill/>
                <a:ln w="9525" cap="flat">
                  <a:noFill/>
                  <a:prstDash val="solid"/>
                  <a:miter/>
                </a:ln>
              </p:spPr>
              <p:txBody>
                <a:bodyPr rtlCol="0" anchor="ctr"/>
                <a:lstStyle/>
                <a:p>
                  <a:endParaRPr lang="zh-CN" altLang="en-US"/>
                </a:p>
              </p:txBody>
            </p:sp>
            <p:sp>
              <p:nvSpPr>
                <p:cNvPr id="654" name="任意多边形: 形状 653">
                  <a:extLst>
                    <a:ext uri="{FF2B5EF4-FFF2-40B4-BE49-F238E27FC236}">
                      <a16:creationId xmlns:a16="http://schemas.microsoft.com/office/drawing/2014/main" id="{A77F8E34-8115-4682-CE36-D10F9A8612F3}"/>
                    </a:ext>
                  </a:extLst>
                </p:cNvPr>
                <p:cNvSpPr/>
                <p:nvPr/>
              </p:nvSpPr>
              <p:spPr>
                <a:xfrm>
                  <a:off x="11000472" y="5143987"/>
                  <a:ext cx="952" cy="952"/>
                </a:xfrm>
                <a:custGeom>
                  <a:avLst/>
                  <a:gdLst>
                    <a:gd name="connsiteX0" fmla="*/ 953 w 952"/>
                    <a:gd name="connsiteY0" fmla="*/ 0 h 952"/>
                    <a:gd name="connsiteX1" fmla="*/ 0 w 952"/>
                    <a:gd name="connsiteY1" fmla="*/ 953 h 952"/>
                    <a:gd name="connsiteX2" fmla="*/ 0 w 952"/>
                    <a:gd name="connsiteY2" fmla="*/ 953 h 952"/>
                    <a:gd name="connsiteX3" fmla="*/ 953 w 952"/>
                    <a:gd name="connsiteY3" fmla="*/ 0 h 952"/>
                  </a:gdLst>
                  <a:ahLst/>
                  <a:cxnLst>
                    <a:cxn ang="0">
                      <a:pos x="connsiteX0" y="connsiteY0"/>
                    </a:cxn>
                    <a:cxn ang="0">
                      <a:pos x="connsiteX1" y="connsiteY1"/>
                    </a:cxn>
                    <a:cxn ang="0">
                      <a:pos x="connsiteX2" y="connsiteY2"/>
                    </a:cxn>
                    <a:cxn ang="0">
                      <a:pos x="connsiteX3" y="connsiteY3"/>
                    </a:cxn>
                  </a:cxnLst>
                  <a:rect l="l" t="t" r="r" b="b"/>
                  <a:pathLst>
                    <a:path w="952" h="952">
                      <a:moveTo>
                        <a:pt x="953" y="0"/>
                      </a:moveTo>
                      <a:lnTo>
                        <a:pt x="0" y="953"/>
                      </a:lnTo>
                      <a:lnTo>
                        <a:pt x="0" y="953"/>
                      </a:lnTo>
                      <a:cubicBezTo>
                        <a:pt x="953" y="0"/>
                        <a:pt x="953" y="0"/>
                        <a:pt x="953" y="0"/>
                      </a:cubicBezTo>
                      <a:close/>
                    </a:path>
                  </a:pathLst>
                </a:custGeom>
                <a:grpFill/>
                <a:ln w="9525" cap="flat">
                  <a:noFill/>
                  <a:prstDash val="solid"/>
                  <a:miter/>
                </a:ln>
              </p:spPr>
              <p:txBody>
                <a:bodyPr rtlCol="0" anchor="ctr"/>
                <a:lstStyle/>
                <a:p>
                  <a:endParaRPr lang="zh-CN" altLang="en-US"/>
                </a:p>
              </p:txBody>
            </p:sp>
            <p:sp>
              <p:nvSpPr>
                <p:cNvPr id="655" name="任意多边形: 形状 654">
                  <a:extLst>
                    <a:ext uri="{FF2B5EF4-FFF2-40B4-BE49-F238E27FC236}">
                      <a16:creationId xmlns:a16="http://schemas.microsoft.com/office/drawing/2014/main" id="{2E924154-87AF-8F9A-1EB2-12C4E664DB61}"/>
                    </a:ext>
                  </a:extLst>
                </p:cNvPr>
                <p:cNvSpPr/>
                <p:nvPr/>
              </p:nvSpPr>
              <p:spPr>
                <a:xfrm>
                  <a:off x="10995709" y="5215425"/>
                  <a:ext cx="2857" cy="3809"/>
                </a:xfrm>
                <a:custGeom>
                  <a:avLst/>
                  <a:gdLst>
                    <a:gd name="connsiteX0" fmla="*/ 0 w 2857"/>
                    <a:gd name="connsiteY0" fmla="*/ 3810 h 3809"/>
                    <a:gd name="connsiteX1" fmla="*/ 2858 w 2857"/>
                    <a:gd name="connsiteY1" fmla="*/ 0 h 3809"/>
                    <a:gd name="connsiteX2" fmla="*/ 0 w 2857"/>
                    <a:gd name="connsiteY2" fmla="*/ 3810 h 3809"/>
                  </a:gdLst>
                  <a:ahLst/>
                  <a:cxnLst>
                    <a:cxn ang="0">
                      <a:pos x="connsiteX0" y="connsiteY0"/>
                    </a:cxn>
                    <a:cxn ang="0">
                      <a:pos x="connsiteX1" y="connsiteY1"/>
                    </a:cxn>
                    <a:cxn ang="0">
                      <a:pos x="connsiteX2" y="connsiteY2"/>
                    </a:cxn>
                  </a:cxnLst>
                  <a:rect l="l" t="t" r="r" b="b"/>
                  <a:pathLst>
                    <a:path w="2857" h="3809">
                      <a:moveTo>
                        <a:pt x="0" y="3810"/>
                      </a:moveTo>
                      <a:cubicBezTo>
                        <a:pt x="1905" y="1905"/>
                        <a:pt x="2858" y="953"/>
                        <a:pt x="2858" y="0"/>
                      </a:cubicBezTo>
                      <a:cubicBezTo>
                        <a:pt x="953" y="953"/>
                        <a:pt x="0" y="2857"/>
                        <a:pt x="0" y="3810"/>
                      </a:cubicBezTo>
                      <a:close/>
                    </a:path>
                  </a:pathLst>
                </a:custGeom>
                <a:grpFill/>
                <a:ln w="9525" cap="flat">
                  <a:noFill/>
                  <a:prstDash val="solid"/>
                  <a:miter/>
                </a:ln>
              </p:spPr>
              <p:txBody>
                <a:bodyPr rtlCol="0" anchor="ctr"/>
                <a:lstStyle/>
                <a:p>
                  <a:endParaRPr lang="zh-CN" altLang="en-US"/>
                </a:p>
              </p:txBody>
            </p:sp>
            <p:sp>
              <p:nvSpPr>
                <p:cNvPr id="656" name="任意多边形: 形状 655">
                  <a:extLst>
                    <a:ext uri="{FF2B5EF4-FFF2-40B4-BE49-F238E27FC236}">
                      <a16:creationId xmlns:a16="http://schemas.microsoft.com/office/drawing/2014/main" id="{30E4E41A-E912-A3B2-0333-A3E8A8DE892F}"/>
                    </a:ext>
                  </a:extLst>
                </p:cNvPr>
                <p:cNvSpPr/>
                <p:nvPr/>
              </p:nvSpPr>
              <p:spPr>
                <a:xfrm>
                  <a:off x="10890934" y="5011803"/>
                  <a:ext cx="128587" cy="147433"/>
                </a:xfrm>
                <a:custGeom>
                  <a:avLst/>
                  <a:gdLst>
                    <a:gd name="connsiteX0" fmla="*/ 61913 w 128587"/>
                    <a:gd name="connsiteY0" fmla="*/ 91227 h 147433"/>
                    <a:gd name="connsiteX1" fmla="*/ 63818 w 128587"/>
                    <a:gd name="connsiteY1" fmla="*/ 97894 h 147433"/>
                    <a:gd name="connsiteX2" fmla="*/ 48578 w 128587"/>
                    <a:gd name="connsiteY2" fmla="*/ 105514 h 147433"/>
                    <a:gd name="connsiteX3" fmla="*/ 54293 w 128587"/>
                    <a:gd name="connsiteY3" fmla="*/ 114087 h 147433"/>
                    <a:gd name="connsiteX4" fmla="*/ 39053 w 128587"/>
                    <a:gd name="connsiteY4" fmla="*/ 119802 h 147433"/>
                    <a:gd name="connsiteX5" fmla="*/ 60960 w 128587"/>
                    <a:gd name="connsiteY5" fmla="*/ 116944 h 147433"/>
                    <a:gd name="connsiteX6" fmla="*/ 66675 w 128587"/>
                    <a:gd name="connsiteY6" fmla="*/ 129327 h 147433"/>
                    <a:gd name="connsiteX7" fmla="*/ 45720 w 128587"/>
                    <a:gd name="connsiteY7" fmla="*/ 137900 h 147433"/>
                    <a:gd name="connsiteX8" fmla="*/ 97155 w 128587"/>
                    <a:gd name="connsiteY8" fmla="*/ 128374 h 147433"/>
                    <a:gd name="connsiteX9" fmla="*/ 75247 w 128587"/>
                    <a:gd name="connsiteY9" fmla="*/ 143614 h 147433"/>
                    <a:gd name="connsiteX10" fmla="*/ 86678 w 128587"/>
                    <a:gd name="connsiteY10" fmla="*/ 146472 h 147433"/>
                    <a:gd name="connsiteX11" fmla="*/ 86678 w 128587"/>
                    <a:gd name="connsiteY11" fmla="*/ 142662 h 147433"/>
                    <a:gd name="connsiteX12" fmla="*/ 110490 w 128587"/>
                    <a:gd name="connsiteY12" fmla="*/ 132184 h 147433"/>
                    <a:gd name="connsiteX13" fmla="*/ 104775 w 128587"/>
                    <a:gd name="connsiteY13" fmla="*/ 126469 h 147433"/>
                    <a:gd name="connsiteX14" fmla="*/ 116205 w 128587"/>
                    <a:gd name="connsiteY14" fmla="*/ 126469 h 147433"/>
                    <a:gd name="connsiteX15" fmla="*/ 128588 w 128587"/>
                    <a:gd name="connsiteY15" fmla="*/ 115039 h 147433"/>
                    <a:gd name="connsiteX16" fmla="*/ 119063 w 128587"/>
                    <a:gd name="connsiteY16" fmla="*/ 114087 h 147433"/>
                    <a:gd name="connsiteX17" fmla="*/ 122872 w 128587"/>
                    <a:gd name="connsiteY17" fmla="*/ 111229 h 147433"/>
                    <a:gd name="connsiteX18" fmla="*/ 112395 w 128587"/>
                    <a:gd name="connsiteY18" fmla="*/ 107419 h 147433"/>
                    <a:gd name="connsiteX19" fmla="*/ 115253 w 128587"/>
                    <a:gd name="connsiteY19" fmla="*/ 105514 h 147433"/>
                    <a:gd name="connsiteX20" fmla="*/ 100965 w 128587"/>
                    <a:gd name="connsiteY20" fmla="*/ 109324 h 147433"/>
                    <a:gd name="connsiteX21" fmla="*/ 101918 w 128587"/>
                    <a:gd name="connsiteY21" fmla="*/ 110277 h 147433"/>
                    <a:gd name="connsiteX22" fmla="*/ 72390 w 128587"/>
                    <a:gd name="connsiteY22" fmla="*/ 123612 h 147433"/>
                    <a:gd name="connsiteX23" fmla="*/ 71438 w 128587"/>
                    <a:gd name="connsiteY23" fmla="*/ 115039 h 147433"/>
                    <a:gd name="connsiteX24" fmla="*/ 103822 w 128587"/>
                    <a:gd name="connsiteY24" fmla="*/ 102657 h 147433"/>
                    <a:gd name="connsiteX25" fmla="*/ 108585 w 128587"/>
                    <a:gd name="connsiteY25" fmla="*/ 99799 h 147433"/>
                    <a:gd name="connsiteX26" fmla="*/ 86678 w 128587"/>
                    <a:gd name="connsiteY26" fmla="*/ 104562 h 147433"/>
                    <a:gd name="connsiteX27" fmla="*/ 65722 w 128587"/>
                    <a:gd name="connsiteY27" fmla="*/ 96942 h 147433"/>
                    <a:gd name="connsiteX28" fmla="*/ 82868 w 128587"/>
                    <a:gd name="connsiteY28" fmla="*/ 91227 h 147433"/>
                    <a:gd name="connsiteX29" fmla="*/ 79058 w 128587"/>
                    <a:gd name="connsiteY29" fmla="*/ 96942 h 147433"/>
                    <a:gd name="connsiteX30" fmla="*/ 102870 w 128587"/>
                    <a:gd name="connsiteY30" fmla="*/ 90274 h 147433"/>
                    <a:gd name="connsiteX31" fmla="*/ 91440 w 128587"/>
                    <a:gd name="connsiteY31" fmla="*/ 98847 h 147433"/>
                    <a:gd name="connsiteX32" fmla="*/ 113347 w 128587"/>
                    <a:gd name="connsiteY32" fmla="*/ 90274 h 147433"/>
                    <a:gd name="connsiteX33" fmla="*/ 101918 w 128587"/>
                    <a:gd name="connsiteY33" fmla="*/ 85512 h 147433"/>
                    <a:gd name="connsiteX34" fmla="*/ 84772 w 128587"/>
                    <a:gd name="connsiteY34" fmla="*/ 62652 h 147433"/>
                    <a:gd name="connsiteX35" fmla="*/ 40958 w 128587"/>
                    <a:gd name="connsiteY35" fmla="*/ 4549 h 147433"/>
                    <a:gd name="connsiteX36" fmla="*/ 12383 w 128587"/>
                    <a:gd name="connsiteY36" fmla="*/ 5502 h 147433"/>
                    <a:gd name="connsiteX37" fmla="*/ 5715 w 128587"/>
                    <a:gd name="connsiteY37" fmla="*/ 15027 h 147433"/>
                    <a:gd name="connsiteX38" fmla="*/ 20003 w 128587"/>
                    <a:gd name="connsiteY38" fmla="*/ 15979 h 147433"/>
                    <a:gd name="connsiteX39" fmla="*/ 13335 w 128587"/>
                    <a:gd name="connsiteY39" fmla="*/ 16932 h 147433"/>
                    <a:gd name="connsiteX40" fmla="*/ 13335 w 128587"/>
                    <a:gd name="connsiteY40" fmla="*/ 17884 h 147433"/>
                    <a:gd name="connsiteX41" fmla="*/ 5715 w 128587"/>
                    <a:gd name="connsiteY41" fmla="*/ 19789 h 147433"/>
                    <a:gd name="connsiteX42" fmla="*/ 19050 w 128587"/>
                    <a:gd name="connsiteY42" fmla="*/ 31219 h 147433"/>
                    <a:gd name="connsiteX43" fmla="*/ 0 w 128587"/>
                    <a:gd name="connsiteY43" fmla="*/ 36934 h 147433"/>
                    <a:gd name="connsiteX44" fmla="*/ 12383 w 128587"/>
                    <a:gd name="connsiteY44" fmla="*/ 70272 h 147433"/>
                    <a:gd name="connsiteX45" fmla="*/ 30480 w 128587"/>
                    <a:gd name="connsiteY45" fmla="*/ 62652 h 147433"/>
                    <a:gd name="connsiteX46" fmla="*/ 26670 w 128587"/>
                    <a:gd name="connsiteY46" fmla="*/ 66462 h 147433"/>
                    <a:gd name="connsiteX47" fmla="*/ 40005 w 128587"/>
                    <a:gd name="connsiteY47" fmla="*/ 56937 h 147433"/>
                    <a:gd name="connsiteX48" fmla="*/ 69533 w 128587"/>
                    <a:gd name="connsiteY48" fmla="*/ 55032 h 147433"/>
                    <a:gd name="connsiteX49" fmla="*/ 62865 w 128587"/>
                    <a:gd name="connsiteY49" fmla="*/ 58842 h 147433"/>
                    <a:gd name="connsiteX50" fmla="*/ 72390 w 128587"/>
                    <a:gd name="connsiteY50" fmla="*/ 63604 h 147433"/>
                    <a:gd name="connsiteX51" fmla="*/ 52388 w 128587"/>
                    <a:gd name="connsiteY51" fmla="*/ 71224 h 147433"/>
                    <a:gd name="connsiteX52" fmla="*/ 56197 w 128587"/>
                    <a:gd name="connsiteY52" fmla="*/ 71224 h 147433"/>
                    <a:gd name="connsiteX53" fmla="*/ 32385 w 128587"/>
                    <a:gd name="connsiteY53" fmla="*/ 80749 h 147433"/>
                    <a:gd name="connsiteX54" fmla="*/ 44768 w 128587"/>
                    <a:gd name="connsiteY54" fmla="*/ 92179 h 147433"/>
                    <a:gd name="connsiteX55" fmla="*/ 26670 w 128587"/>
                    <a:gd name="connsiteY55" fmla="*/ 93132 h 147433"/>
                    <a:gd name="connsiteX56" fmla="*/ 28575 w 128587"/>
                    <a:gd name="connsiteY56" fmla="*/ 100752 h 147433"/>
                    <a:gd name="connsiteX57" fmla="*/ 38100 w 128587"/>
                    <a:gd name="connsiteY57" fmla="*/ 95989 h 147433"/>
                    <a:gd name="connsiteX58" fmla="*/ 23813 w 128587"/>
                    <a:gd name="connsiteY58" fmla="*/ 105514 h 147433"/>
                    <a:gd name="connsiteX59" fmla="*/ 61913 w 128587"/>
                    <a:gd name="connsiteY59" fmla="*/ 91227 h 1474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128587" h="147433">
                      <a:moveTo>
                        <a:pt x="61913" y="91227"/>
                      </a:moveTo>
                      <a:cubicBezTo>
                        <a:pt x="47625" y="100752"/>
                        <a:pt x="66675" y="93132"/>
                        <a:pt x="63818" y="97894"/>
                      </a:cubicBezTo>
                      <a:cubicBezTo>
                        <a:pt x="60008" y="96942"/>
                        <a:pt x="52388" y="102657"/>
                        <a:pt x="48578" y="105514"/>
                      </a:cubicBezTo>
                      <a:cubicBezTo>
                        <a:pt x="68580" y="96942"/>
                        <a:pt x="46672" y="111229"/>
                        <a:pt x="54293" y="114087"/>
                      </a:cubicBezTo>
                      <a:cubicBezTo>
                        <a:pt x="48578" y="117897"/>
                        <a:pt x="45720" y="115992"/>
                        <a:pt x="39053" y="119802"/>
                      </a:cubicBezTo>
                      <a:cubicBezTo>
                        <a:pt x="45720" y="119802"/>
                        <a:pt x="50483" y="122659"/>
                        <a:pt x="60960" y="116944"/>
                      </a:cubicBezTo>
                      <a:cubicBezTo>
                        <a:pt x="63818" y="121707"/>
                        <a:pt x="62865" y="127422"/>
                        <a:pt x="66675" y="129327"/>
                      </a:cubicBezTo>
                      <a:cubicBezTo>
                        <a:pt x="60008" y="128374"/>
                        <a:pt x="56197" y="135042"/>
                        <a:pt x="45720" y="137900"/>
                      </a:cubicBezTo>
                      <a:cubicBezTo>
                        <a:pt x="60008" y="134089"/>
                        <a:pt x="79058" y="133137"/>
                        <a:pt x="97155" y="128374"/>
                      </a:cubicBezTo>
                      <a:cubicBezTo>
                        <a:pt x="86678" y="135994"/>
                        <a:pt x="85725" y="136947"/>
                        <a:pt x="75247" y="143614"/>
                      </a:cubicBezTo>
                      <a:cubicBezTo>
                        <a:pt x="71438" y="154092"/>
                        <a:pt x="86678" y="138852"/>
                        <a:pt x="86678" y="146472"/>
                      </a:cubicBezTo>
                      <a:lnTo>
                        <a:pt x="86678" y="142662"/>
                      </a:lnTo>
                      <a:cubicBezTo>
                        <a:pt x="91440" y="142662"/>
                        <a:pt x="101918" y="135994"/>
                        <a:pt x="110490" y="132184"/>
                      </a:cubicBezTo>
                      <a:lnTo>
                        <a:pt x="104775" y="126469"/>
                      </a:lnTo>
                      <a:cubicBezTo>
                        <a:pt x="112395" y="121707"/>
                        <a:pt x="114300" y="126469"/>
                        <a:pt x="116205" y="126469"/>
                      </a:cubicBezTo>
                      <a:cubicBezTo>
                        <a:pt x="126683" y="122659"/>
                        <a:pt x="120968" y="118849"/>
                        <a:pt x="128588" y="115039"/>
                      </a:cubicBezTo>
                      <a:cubicBezTo>
                        <a:pt x="121920" y="117897"/>
                        <a:pt x="121920" y="114087"/>
                        <a:pt x="119063" y="114087"/>
                      </a:cubicBezTo>
                      <a:lnTo>
                        <a:pt x="122872" y="111229"/>
                      </a:lnTo>
                      <a:cubicBezTo>
                        <a:pt x="124778" y="105514"/>
                        <a:pt x="114300" y="110277"/>
                        <a:pt x="112395" y="107419"/>
                      </a:cubicBezTo>
                      <a:cubicBezTo>
                        <a:pt x="113347" y="106467"/>
                        <a:pt x="114300" y="105514"/>
                        <a:pt x="115253" y="105514"/>
                      </a:cubicBezTo>
                      <a:cubicBezTo>
                        <a:pt x="110490" y="107419"/>
                        <a:pt x="103822" y="110277"/>
                        <a:pt x="100965" y="109324"/>
                      </a:cubicBezTo>
                      <a:lnTo>
                        <a:pt x="101918" y="110277"/>
                      </a:lnTo>
                      <a:cubicBezTo>
                        <a:pt x="90488" y="114087"/>
                        <a:pt x="80963" y="112182"/>
                        <a:pt x="72390" y="123612"/>
                      </a:cubicBezTo>
                      <a:lnTo>
                        <a:pt x="71438" y="115039"/>
                      </a:lnTo>
                      <a:cubicBezTo>
                        <a:pt x="82868" y="109324"/>
                        <a:pt x="100013" y="99799"/>
                        <a:pt x="103822" y="102657"/>
                      </a:cubicBezTo>
                      <a:lnTo>
                        <a:pt x="108585" y="99799"/>
                      </a:lnTo>
                      <a:cubicBezTo>
                        <a:pt x="113347" y="93132"/>
                        <a:pt x="95250" y="96942"/>
                        <a:pt x="86678" y="104562"/>
                      </a:cubicBezTo>
                      <a:cubicBezTo>
                        <a:pt x="59055" y="117897"/>
                        <a:pt x="79058" y="95037"/>
                        <a:pt x="65722" y="96942"/>
                      </a:cubicBezTo>
                      <a:cubicBezTo>
                        <a:pt x="72390" y="92179"/>
                        <a:pt x="77153" y="93132"/>
                        <a:pt x="82868" y="91227"/>
                      </a:cubicBezTo>
                      <a:cubicBezTo>
                        <a:pt x="84772" y="92179"/>
                        <a:pt x="85725" y="93132"/>
                        <a:pt x="79058" y="96942"/>
                      </a:cubicBezTo>
                      <a:cubicBezTo>
                        <a:pt x="86678" y="100752"/>
                        <a:pt x="100965" y="81702"/>
                        <a:pt x="102870" y="90274"/>
                      </a:cubicBezTo>
                      <a:cubicBezTo>
                        <a:pt x="100965" y="95989"/>
                        <a:pt x="88583" y="93132"/>
                        <a:pt x="91440" y="98847"/>
                      </a:cubicBezTo>
                      <a:lnTo>
                        <a:pt x="113347" y="90274"/>
                      </a:lnTo>
                      <a:cubicBezTo>
                        <a:pt x="110490" y="87417"/>
                        <a:pt x="105728" y="86464"/>
                        <a:pt x="101918" y="85512"/>
                      </a:cubicBezTo>
                      <a:cubicBezTo>
                        <a:pt x="80010" y="79797"/>
                        <a:pt x="84772" y="62652"/>
                        <a:pt x="84772" y="62652"/>
                      </a:cubicBezTo>
                      <a:cubicBezTo>
                        <a:pt x="69533" y="43602"/>
                        <a:pt x="55245" y="23599"/>
                        <a:pt x="40958" y="4549"/>
                      </a:cubicBezTo>
                      <a:cubicBezTo>
                        <a:pt x="34290" y="-213"/>
                        <a:pt x="34290" y="-3071"/>
                        <a:pt x="12383" y="5502"/>
                      </a:cubicBezTo>
                      <a:cubicBezTo>
                        <a:pt x="9525" y="9312"/>
                        <a:pt x="13335" y="12169"/>
                        <a:pt x="5715" y="15027"/>
                      </a:cubicBezTo>
                      <a:cubicBezTo>
                        <a:pt x="13335" y="11217"/>
                        <a:pt x="19050" y="12169"/>
                        <a:pt x="20003" y="15979"/>
                      </a:cubicBezTo>
                      <a:cubicBezTo>
                        <a:pt x="13335" y="20742"/>
                        <a:pt x="14288" y="15027"/>
                        <a:pt x="13335" y="16932"/>
                      </a:cubicBezTo>
                      <a:lnTo>
                        <a:pt x="13335" y="17884"/>
                      </a:lnTo>
                      <a:cubicBezTo>
                        <a:pt x="9525" y="19789"/>
                        <a:pt x="6668" y="20742"/>
                        <a:pt x="5715" y="19789"/>
                      </a:cubicBezTo>
                      <a:cubicBezTo>
                        <a:pt x="-2857" y="30267"/>
                        <a:pt x="3810" y="35982"/>
                        <a:pt x="19050" y="31219"/>
                      </a:cubicBezTo>
                      <a:cubicBezTo>
                        <a:pt x="13335" y="38839"/>
                        <a:pt x="6668" y="35982"/>
                        <a:pt x="0" y="36934"/>
                      </a:cubicBezTo>
                      <a:cubicBezTo>
                        <a:pt x="953" y="51222"/>
                        <a:pt x="6668" y="57889"/>
                        <a:pt x="12383" y="70272"/>
                      </a:cubicBezTo>
                      <a:cubicBezTo>
                        <a:pt x="24765" y="62652"/>
                        <a:pt x="20955" y="66462"/>
                        <a:pt x="30480" y="62652"/>
                      </a:cubicBezTo>
                      <a:lnTo>
                        <a:pt x="26670" y="66462"/>
                      </a:lnTo>
                      <a:cubicBezTo>
                        <a:pt x="28575" y="64557"/>
                        <a:pt x="38100" y="60747"/>
                        <a:pt x="40005" y="56937"/>
                      </a:cubicBezTo>
                      <a:cubicBezTo>
                        <a:pt x="34290" y="69319"/>
                        <a:pt x="61913" y="54079"/>
                        <a:pt x="69533" y="55032"/>
                      </a:cubicBezTo>
                      <a:lnTo>
                        <a:pt x="62865" y="58842"/>
                      </a:lnTo>
                      <a:cubicBezTo>
                        <a:pt x="65722" y="61699"/>
                        <a:pt x="66675" y="62652"/>
                        <a:pt x="72390" y="63604"/>
                      </a:cubicBezTo>
                      <a:cubicBezTo>
                        <a:pt x="63818" y="76939"/>
                        <a:pt x="67628" y="59794"/>
                        <a:pt x="52388" y="71224"/>
                      </a:cubicBezTo>
                      <a:lnTo>
                        <a:pt x="56197" y="71224"/>
                      </a:lnTo>
                      <a:cubicBezTo>
                        <a:pt x="49530" y="74082"/>
                        <a:pt x="38100" y="79797"/>
                        <a:pt x="32385" y="80749"/>
                      </a:cubicBezTo>
                      <a:cubicBezTo>
                        <a:pt x="46672" y="79797"/>
                        <a:pt x="33338" y="91227"/>
                        <a:pt x="44768" y="92179"/>
                      </a:cubicBezTo>
                      <a:cubicBezTo>
                        <a:pt x="37147" y="95989"/>
                        <a:pt x="27622" y="94084"/>
                        <a:pt x="26670" y="93132"/>
                      </a:cubicBezTo>
                      <a:cubicBezTo>
                        <a:pt x="27622" y="95989"/>
                        <a:pt x="34290" y="95989"/>
                        <a:pt x="28575" y="100752"/>
                      </a:cubicBezTo>
                      <a:lnTo>
                        <a:pt x="38100" y="95989"/>
                      </a:lnTo>
                      <a:cubicBezTo>
                        <a:pt x="41910" y="98847"/>
                        <a:pt x="29528" y="100752"/>
                        <a:pt x="23813" y="105514"/>
                      </a:cubicBezTo>
                      <a:cubicBezTo>
                        <a:pt x="28575" y="112182"/>
                        <a:pt x="51435" y="87417"/>
                        <a:pt x="61913" y="91227"/>
                      </a:cubicBezTo>
                      <a:close/>
                    </a:path>
                  </a:pathLst>
                </a:custGeom>
                <a:grpFill/>
                <a:ln w="9525" cap="flat">
                  <a:noFill/>
                  <a:prstDash val="solid"/>
                  <a:miter/>
                </a:ln>
              </p:spPr>
              <p:txBody>
                <a:bodyPr rtlCol="0" anchor="ctr"/>
                <a:lstStyle/>
                <a:p>
                  <a:endParaRPr lang="zh-CN" altLang="en-US"/>
                </a:p>
              </p:txBody>
            </p:sp>
            <p:sp>
              <p:nvSpPr>
                <p:cNvPr id="657" name="任意多边形: 形状 656">
                  <a:extLst>
                    <a:ext uri="{FF2B5EF4-FFF2-40B4-BE49-F238E27FC236}">
                      <a16:creationId xmlns:a16="http://schemas.microsoft.com/office/drawing/2014/main" id="{CB43E2E6-7AD6-F715-6B28-CDEF29D2E6F1}"/>
                    </a:ext>
                  </a:extLst>
                </p:cNvPr>
                <p:cNvSpPr/>
                <p:nvPr/>
              </p:nvSpPr>
              <p:spPr>
                <a:xfrm>
                  <a:off x="11000472" y="5188754"/>
                  <a:ext cx="1905" cy="1904"/>
                </a:xfrm>
                <a:custGeom>
                  <a:avLst/>
                  <a:gdLst>
                    <a:gd name="connsiteX0" fmla="*/ 1905 w 1905"/>
                    <a:gd name="connsiteY0" fmla="*/ 1905 h 1904"/>
                    <a:gd name="connsiteX1" fmla="*/ 0 w 1905"/>
                    <a:gd name="connsiteY1" fmla="*/ 0 h 1904"/>
                    <a:gd name="connsiteX2" fmla="*/ 1905 w 1905"/>
                    <a:gd name="connsiteY2" fmla="*/ 1905 h 1904"/>
                  </a:gdLst>
                  <a:ahLst/>
                  <a:cxnLst>
                    <a:cxn ang="0">
                      <a:pos x="connsiteX0" y="connsiteY0"/>
                    </a:cxn>
                    <a:cxn ang="0">
                      <a:pos x="connsiteX1" y="connsiteY1"/>
                    </a:cxn>
                    <a:cxn ang="0">
                      <a:pos x="connsiteX2" y="connsiteY2"/>
                    </a:cxn>
                  </a:cxnLst>
                  <a:rect l="l" t="t" r="r" b="b"/>
                  <a:pathLst>
                    <a:path w="1905" h="1904">
                      <a:moveTo>
                        <a:pt x="1905" y="1905"/>
                      </a:moveTo>
                      <a:cubicBezTo>
                        <a:pt x="1905" y="0"/>
                        <a:pt x="953" y="0"/>
                        <a:pt x="0" y="0"/>
                      </a:cubicBezTo>
                      <a:cubicBezTo>
                        <a:pt x="0" y="953"/>
                        <a:pt x="0" y="1905"/>
                        <a:pt x="1905" y="1905"/>
                      </a:cubicBezTo>
                      <a:close/>
                    </a:path>
                  </a:pathLst>
                </a:custGeom>
                <a:grpFill/>
                <a:ln w="9525" cap="flat">
                  <a:noFill/>
                  <a:prstDash val="solid"/>
                  <a:miter/>
                </a:ln>
              </p:spPr>
              <p:txBody>
                <a:bodyPr rtlCol="0" anchor="ctr"/>
                <a:lstStyle/>
                <a:p>
                  <a:endParaRPr lang="zh-CN" altLang="en-US"/>
                </a:p>
              </p:txBody>
            </p:sp>
            <p:sp>
              <p:nvSpPr>
                <p:cNvPr id="658" name="任意多边形: 形状 657">
                  <a:extLst>
                    <a:ext uri="{FF2B5EF4-FFF2-40B4-BE49-F238E27FC236}">
                      <a16:creationId xmlns:a16="http://schemas.microsoft.com/office/drawing/2014/main" id="{147F2EC1-180B-EBFD-D768-C8530304B7C3}"/>
                    </a:ext>
                  </a:extLst>
                </p:cNvPr>
                <p:cNvSpPr/>
                <p:nvPr/>
              </p:nvSpPr>
              <p:spPr>
                <a:xfrm>
                  <a:off x="10969992" y="5185897"/>
                  <a:ext cx="3809" cy="1905"/>
                </a:xfrm>
                <a:custGeom>
                  <a:avLst/>
                  <a:gdLst>
                    <a:gd name="connsiteX0" fmla="*/ 3810 w 3809"/>
                    <a:gd name="connsiteY0" fmla="*/ 0 h 1905"/>
                    <a:gd name="connsiteX1" fmla="*/ 0 w 3809"/>
                    <a:gd name="connsiteY1" fmla="*/ 1905 h 1905"/>
                    <a:gd name="connsiteX2" fmla="*/ 3810 w 3809"/>
                    <a:gd name="connsiteY2" fmla="*/ 0 h 1905"/>
                  </a:gdLst>
                  <a:ahLst/>
                  <a:cxnLst>
                    <a:cxn ang="0">
                      <a:pos x="connsiteX0" y="connsiteY0"/>
                    </a:cxn>
                    <a:cxn ang="0">
                      <a:pos x="connsiteX1" y="connsiteY1"/>
                    </a:cxn>
                    <a:cxn ang="0">
                      <a:pos x="connsiteX2" y="connsiteY2"/>
                    </a:cxn>
                  </a:cxnLst>
                  <a:rect l="l" t="t" r="r" b="b"/>
                  <a:pathLst>
                    <a:path w="3809" h="1905">
                      <a:moveTo>
                        <a:pt x="3810" y="0"/>
                      </a:moveTo>
                      <a:cubicBezTo>
                        <a:pt x="2857" y="953"/>
                        <a:pt x="952" y="953"/>
                        <a:pt x="0" y="1905"/>
                      </a:cubicBezTo>
                      <a:cubicBezTo>
                        <a:pt x="1905" y="1905"/>
                        <a:pt x="2857" y="953"/>
                        <a:pt x="3810" y="0"/>
                      </a:cubicBezTo>
                      <a:close/>
                    </a:path>
                  </a:pathLst>
                </a:custGeom>
                <a:grpFill/>
                <a:ln w="9525" cap="flat">
                  <a:noFill/>
                  <a:prstDash val="solid"/>
                  <a:miter/>
                </a:ln>
              </p:spPr>
              <p:txBody>
                <a:bodyPr rtlCol="0" anchor="ctr"/>
                <a:lstStyle/>
                <a:p>
                  <a:endParaRPr lang="zh-CN" altLang="en-US"/>
                </a:p>
              </p:txBody>
            </p:sp>
            <p:sp>
              <p:nvSpPr>
                <p:cNvPr id="659" name="任意多边形: 形状 658">
                  <a:extLst>
                    <a:ext uri="{FF2B5EF4-FFF2-40B4-BE49-F238E27FC236}">
                      <a16:creationId xmlns:a16="http://schemas.microsoft.com/office/drawing/2014/main" id="{6FCB80DC-FC02-7F5D-B112-C9FBE20C5576}"/>
                    </a:ext>
                  </a:extLst>
                </p:cNvPr>
                <p:cNvSpPr/>
                <p:nvPr/>
              </p:nvSpPr>
              <p:spPr>
                <a:xfrm>
                  <a:off x="10960467" y="5187802"/>
                  <a:ext cx="10477" cy="4762"/>
                </a:xfrm>
                <a:custGeom>
                  <a:avLst/>
                  <a:gdLst>
                    <a:gd name="connsiteX0" fmla="*/ 0 w 10477"/>
                    <a:gd name="connsiteY0" fmla="*/ 4763 h 4762"/>
                    <a:gd name="connsiteX1" fmla="*/ 10477 w 10477"/>
                    <a:gd name="connsiteY1" fmla="*/ 0 h 4762"/>
                    <a:gd name="connsiteX2" fmla="*/ 0 w 10477"/>
                    <a:gd name="connsiteY2" fmla="*/ 4763 h 4762"/>
                  </a:gdLst>
                  <a:ahLst/>
                  <a:cxnLst>
                    <a:cxn ang="0">
                      <a:pos x="connsiteX0" y="connsiteY0"/>
                    </a:cxn>
                    <a:cxn ang="0">
                      <a:pos x="connsiteX1" y="connsiteY1"/>
                    </a:cxn>
                    <a:cxn ang="0">
                      <a:pos x="connsiteX2" y="connsiteY2"/>
                    </a:cxn>
                  </a:cxnLst>
                  <a:rect l="l" t="t" r="r" b="b"/>
                  <a:pathLst>
                    <a:path w="10477" h="4762">
                      <a:moveTo>
                        <a:pt x="0" y="4763"/>
                      </a:moveTo>
                      <a:cubicBezTo>
                        <a:pt x="3810" y="1905"/>
                        <a:pt x="4763" y="2857"/>
                        <a:pt x="10477" y="0"/>
                      </a:cubicBezTo>
                      <a:cubicBezTo>
                        <a:pt x="6667" y="952"/>
                        <a:pt x="4763" y="-1905"/>
                        <a:pt x="0" y="4763"/>
                      </a:cubicBezTo>
                      <a:close/>
                    </a:path>
                  </a:pathLst>
                </a:custGeom>
                <a:grpFill/>
                <a:ln w="9525" cap="flat">
                  <a:noFill/>
                  <a:prstDash val="solid"/>
                  <a:miter/>
                </a:ln>
              </p:spPr>
              <p:txBody>
                <a:bodyPr rtlCol="0" anchor="ctr"/>
                <a:lstStyle/>
                <a:p>
                  <a:endParaRPr lang="zh-CN" altLang="en-US"/>
                </a:p>
              </p:txBody>
            </p:sp>
            <p:sp>
              <p:nvSpPr>
                <p:cNvPr id="660" name="任意多边形: 形状 659">
                  <a:extLst>
                    <a:ext uri="{FF2B5EF4-FFF2-40B4-BE49-F238E27FC236}">
                      <a16:creationId xmlns:a16="http://schemas.microsoft.com/office/drawing/2014/main" id="{C8EB4D20-F4D7-0E66-FA58-3443BC8A8641}"/>
                    </a:ext>
                  </a:extLst>
                </p:cNvPr>
                <p:cNvSpPr/>
                <p:nvPr/>
              </p:nvSpPr>
              <p:spPr>
                <a:xfrm>
                  <a:off x="11215737" y="5409734"/>
                  <a:ext cx="6355" cy="9525"/>
                </a:xfrm>
                <a:custGeom>
                  <a:avLst/>
                  <a:gdLst>
                    <a:gd name="connsiteX0" fmla="*/ 3810 w 6355"/>
                    <a:gd name="connsiteY0" fmla="*/ 9525 h 9525"/>
                    <a:gd name="connsiteX1" fmla="*/ 5715 w 6355"/>
                    <a:gd name="connsiteY1" fmla="*/ 0 h 9525"/>
                    <a:gd name="connsiteX2" fmla="*/ 0 w 6355"/>
                    <a:gd name="connsiteY2" fmla="*/ 4763 h 9525"/>
                    <a:gd name="connsiteX3" fmla="*/ 3810 w 6355"/>
                    <a:gd name="connsiteY3" fmla="*/ 9525 h 9525"/>
                  </a:gdLst>
                  <a:ahLst/>
                  <a:cxnLst>
                    <a:cxn ang="0">
                      <a:pos x="connsiteX0" y="connsiteY0"/>
                    </a:cxn>
                    <a:cxn ang="0">
                      <a:pos x="connsiteX1" y="connsiteY1"/>
                    </a:cxn>
                    <a:cxn ang="0">
                      <a:pos x="connsiteX2" y="connsiteY2"/>
                    </a:cxn>
                    <a:cxn ang="0">
                      <a:pos x="connsiteX3" y="connsiteY3"/>
                    </a:cxn>
                  </a:cxnLst>
                  <a:rect l="l" t="t" r="r" b="b"/>
                  <a:pathLst>
                    <a:path w="6355" h="9525">
                      <a:moveTo>
                        <a:pt x="3810" y="9525"/>
                      </a:moveTo>
                      <a:cubicBezTo>
                        <a:pt x="4763" y="6668"/>
                        <a:pt x="7620" y="1905"/>
                        <a:pt x="5715" y="0"/>
                      </a:cubicBezTo>
                      <a:cubicBezTo>
                        <a:pt x="3810" y="1905"/>
                        <a:pt x="1905" y="2858"/>
                        <a:pt x="0" y="4763"/>
                      </a:cubicBezTo>
                      <a:cubicBezTo>
                        <a:pt x="1905" y="6668"/>
                        <a:pt x="2857" y="8572"/>
                        <a:pt x="3810" y="9525"/>
                      </a:cubicBezTo>
                      <a:close/>
                    </a:path>
                  </a:pathLst>
                </a:custGeom>
                <a:grpFill/>
                <a:ln w="9525" cap="flat">
                  <a:noFill/>
                  <a:prstDash val="solid"/>
                  <a:miter/>
                </a:ln>
              </p:spPr>
              <p:txBody>
                <a:bodyPr rtlCol="0" anchor="ctr"/>
                <a:lstStyle/>
                <a:p>
                  <a:endParaRPr lang="zh-CN" altLang="en-US"/>
                </a:p>
              </p:txBody>
            </p:sp>
            <p:sp>
              <p:nvSpPr>
                <p:cNvPr id="661" name="任意多边形: 形状 660">
                  <a:extLst>
                    <a:ext uri="{FF2B5EF4-FFF2-40B4-BE49-F238E27FC236}">
                      <a16:creationId xmlns:a16="http://schemas.microsoft.com/office/drawing/2014/main" id="{C3D6A8E4-4830-4FE6-271F-13538C7E4409}"/>
                    </a:ext>
                  </a:extLst>
                </p:cNvPr>
                <p:cNvSpPr/>
                <p:nvPr/>
              </p:nvSpPr>
              <p:spPr>
                <a:xfrm>
                  <a:off x="11196687" y="5404972"/>
                  <a:ext cx="9525" cy="14287"/>
                </a:xfrm>
                <a:custGeom>
                  <a:avLst/>
                  <a:gdLst>
                    <a:gd name="connsiteX0" fmla="*/ 9525 w 9525"/>
                    <a:gd name="connsiteY0" fmla="*/ 4763 h 14287"/>
                    <a:gd name="connsiteX1" fmla="*/ 4763 w 9525"/>
                    <a:gd name="connsiteY1" fmla="*/ 0 h 14287"/>
                    <a:gd name="connsiteX2" fmla="*/ 0 w 9525"/>
                    <a:gd name="connsiteY2" fmla="*/ 14288 h 14287"/>
                    <a:gd name="connsiteX3" fmla="*/ 9525 w 9525"/>
                    <a:gd name="connsiteY3" fmla="*/ 4763 h 14287"/>
                  </a:gdLst>
                  <a:ahLst/>
                  <a:cxnLst>
                    <a:cxn ang="0">
                      <a:pos x="connsiteX0" y="connsiteY0"/>
                    </a:cxn>
                    <a:cxn ang="0">
                      <a:pos x="connsiteX1" y="connsiteY1"/>
                    </a:cxn>
                    <a:cxn ang="0">
                      <a:pos x="connsiteX2" y="connsiteY2"/>
                    </a:cxn>
                    <a:cxn ang="0">
                      <a:pos x="connsiteX3" y="connsiteY3"/>
                    </a:cxn>
                  </a:cxnLst>
                  <a:rect l="l" t="t" r="r" b="b"/>
                  <a:pathLst>
                    <a:path w="9525" h="14287">
                      <a:moveTo>
                        <a:pt x="9525" y="4763"/>
                      </a:moveTo>
                      <a:cubicBezTo>
                        <a:pt x="7620" y="2858"/>
                        <a:pt x="5715" y="1905"/>
                        <a:pt x="4763" y="0"/>
                      </a:cubicBezTo>
                      <a:cubicBezTo>
                        <a:pt x="2857" y="4763"/>
                        <a:pt x="1905" y="9525"/>
                        <a:pt x="0" y="14288"/>
                      </a:cubicBezTo>
                      <a:cubicBezTo>
                        <a:pt x="5715" y="14288"/>
                        <a:pt x="3810" y="3810"/>
                        <a:pt x="9525" y="4763"/>
                      </a:cubicBezTo>
                      <a:close/>
                    </a:path>
                  </a:pathLst>
                </a:custGeom>
                <a:grpFill/>
                <a:ln w="9525" cap="flat">
                  <a:noFill/>
                  <a:prstDash val="solid"/>
                  <a:miter/>
                </a:ln>
              </p:spPr>
              <p:txBody>
                <a:bodyPr rtlCol="0" anchor="ctr"/>
                <a:lstStyle/>
                <a:p>
                  <a:endParaRPr lang="zh-CN" altLang="en-US"/>
                </a:p>
              </p:txBody>
            </p:sp>
            <p:sp>
              <p:nvSpPr>
                <p:cNvPr id="662" name="任意多边形: 形状 661">
                  <a:extLst>
                    <a:ext uri="{FF2B5EF4-FFF2-40B4-BE49-F238E27FC236}">
                      <a16:creationId xmlns:a16="http://schemas.microsoft.com/office/drawing/2014/main" id="{150AE865-54CB-E779-7B76-187C7C5AE44C}"/>
                    </a:ext>
                  </a:extLst>
                </p:cNvPr>
                <p:cNvSpPr/>
                <p:nvPr/>
              </p:nvSpPr>
              <p:spPr>
                <a:xfrm>
                  <a:off x="11192877" y="5397352"/>
                  <a:ext cx="1904" cy="2857"/>
                </a:xfrm>
                <a:custGeom>
                  <a:avLst/>
                  <a:gdLst>
                    <a:gd name="connsiteX0" fmla="*/ 0 w 1904"/>
                    <a:gd name="connsiteY0" fmla="*/ 2857 h 2857"/>
                    <a:gd name="connsiteX1" fmla="*/ 1905 w 1904"/>
                    <a:gd name="connsiteY1" fmla="*/ 0 h 2857"/>
                    <a:gd name="connsiteX2" fmla="*/ 0 w 1904"/>
                    <a:gd name="connsiteY2" fmla="*/ 2857 h 2857"/>
                  </a:gdLst>
                  <a:ahLst/>
                  <a:cxnLst>
                    <a:cxn ang="0">
                      <a:pos x="connsiteX0" y="connsiteY0"/>
                    </a:cxn>
                    <a:cxn ang="0">
                      <a:pos x="connsiteX1" y="connsiteY1"/>
                    </a:cxn>
                    <a:cxn ang="0">
                      <a:pos x="connsiteX2" y="connsiteY2"/>
                    </a:cxn>
                  </a:cxnLst>
                  <a:rect l="l" t="t" r="r" b="b"/>
                  <a:pathLst>
                    <a:path w="1904" h="2857">
                      <a:moveTo>
                        <a:pt x="0" y="2857"/>
                      </a:moveTo>
                      <a:lnTo>
                        <a:pt x="1905" y="0"/>
                      </a:lnTo>
                      <a:cubicBezTo>
                        <a:pt x="953" y="953"/>
                        <a:pt x="953" y="1905"/>
                        <a:pt x="0" y="2857"/>
                      </a:cubicBezTo>
                      <a:close/>
                    </a:path>
                  </a:pathLst>
                </a:custGeom>
                <a:grpFill/>
                <a:ln w="9525" cap="flat">
                  <a:noFill/>
                  <a:prstDash val="solid"/>
                  <a:miter/>
                </a:ln>
              </p:spPr>
              <p:txBody>
                <a:bodyPr rtlCol="0" anchor="ctr"/>
                <a:lstStyle/>
                <a:p>
                  <a:endParaRPr lang="zh-CN" altLang="en-US"/>
                </a:p>
              </p:txBody>
            </p:sp>
            <p:sp>
              <p:nvSpPr>
                <p:cNvPr id="663" name="任意多边形: 形状 662">
                  <a:extLst>
                    <a:ext uri="{FF2B5EF4-FFF2-40B4-BE49-F238E27FC236}">
                      <a16:creationId xmlns:a16="http://schemas.microsoft.com/office/drawing/2014/main" id="{A18B4D44-3560-AAD2-50A5-C240D697E63C}"/>
                    </a:ext>
                  </a:extLst>
                </p:cNvPr>
                <p:cNvSpPr/>
                <p:nvPr/>
              </p:nvSpPr>
              <p:spPr>
                <a:xfrm>
                  <a:off x="11188115" y="5399257"/>
                  <a:ext cx="8572" cy="16192"/>
                </a:xfrm>
                <a:custGeom>
                  <a:avLst/>
                  <a:gdLst>
                    <a:gd name="connsiteX0" fmla="*/ 3810 w 8572"/>
                    <a:gd name="connsiteY0" fmla="*/ 6668 h 16192"/>
                    <a:gd name="connsiteX1" fmla="*/ 0 w 8572"/>
                    <a:gd name="connsiteY1" fmla="*/ 16193 h 16192"/>
                    <a:gd name="connsiteX2" fmla="*/ 8572 w 8572"/>
                    <a:gd name="connsiteY2" fmla="*/ 9525 h 16192"/>
                    <a:gd name="connsiteX3" fmla="*/ 6667 w 8572"/>
                    <a:gd name="connsiteY3" fmla="*/ 6668 h 16192"/>
                    <a:gd name="connsiteX4" fmla="*/ 6667 w 8572"/>
                    <a:gd name="connsiteY4" fmla="*/ 0 h 16192"/>
                    <a:gd name="connsiteX5" fmla="*/ 2857 w 8572"/>
                    <a:gd name="connsiteY5" fmla="*/ 6668 h 16192"/>
                    <a:gd name="connsiteX6" fmla="*/ 3810 w 8572"/>
                    <a:gd name="connsiteY6" fmla="*/ 6668 h 161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572" h="16192">
                      <a:moveTo>
                        <a:pt x="3810" y="6668"/>
                      </a:moveTo>
                      <a:cubicBezTo>
                        <a:pt x="2857" y="9525"/>
                        <a:pt x="953" y="13335"/>
                        <a:pt x="0" y="16193"/>
                      </a:cubicBezTo>
                      <a:cubicBezTo>
                        <a:pt x="2857" y="14288"/>
                        <a:pt x="5715" y="12383"/>
                        <a:pt x="8572" y="9525"/>
                      </a:cubicBezTo>
                      <a:lnTo>
                        <a:pt x="6667" y="6668"/>
                      </a:lnTo>
                      <a:cubicBezTo>
                        <a:pt x="7620" y="2858"/>
                        <a:pt x="5715" y="953"/>
                        <a:pt x="6667" y="0"/>
                      </a:cubicBezTo>
                      <a:cubicBezTo>
                        <a:pt x="5715" y="1905"/>
                        <a:pt x="3810" y="4763"/>
                        <a:pt x="2857" y="6668"/>
                      </a:cubicBezTo>
                      <a:cubicBezTo>
                        <a:pt x="1905" y="6668"/>
                        <a:pt x="3810" y="4763"/>
                        <a:pt x="3810" y="6668"/>
                      </a:cubicBezTo>
                      <a:close/>
                    </a:path>
                  </a:pathLst>
                </a:custGeom>
                <a:grpFill/>
                <a:ln w="9525" cap="flat">
                  <a:noFill/>
                  <a:prstDash val="solid"/>
                  <a:miter/>
                </a:ln>
              </p:spPr>
              <p:txBody>
                <a:bodyPr rtlCol="0" anchor="ctr"/>
                <a:lstStyle/>
                <a:p>
                  <a:endParaRPr lang="zh-CN" altLang="en-US"/>
                </a:p>
              </p:txBody>
            </p:sp>
            <p:sp>
              <p:nvSpPr>
                <p:cNvPr id="664" name="任意多边形: 形状 663">
                  <a:extLst>
                    <a:ext uri="{FF2B5EF4-FFF2-40B4-BE49-F238E27FC236}">
                      <a16:creationId xmlns:a16="http://schemas.microsoft.com/office/drawing/2014/main" id="{8F795FC0-B1A2-2FB9-E7D3-BF0CD55377CE}"/>
                    </a:ext>
                  </a:extLst>
                </p:cNvPr>
                <p:cNvSpPr/>
                <p:nvPr/>
              </p:nvSpPr>
              <p:spPr>
                <a:xfrm>
                  <a:off x="11186209" y="5404972"/>
                  <a:ext cx="9525" cy="2857"/>
                </a:xfrm>
                <a:custGeom>
                  <a:avLst/>
                  <a:gdLst>
                    <a:gd name="connsiteX0" fmla="*/ 0 w 9525"/>
                    <a:gd name="connsiteY0" fmla="*/ 0 h 2857"/>
                    <a:gd name="connsiteX1" fmla="*/ 0 w 9525"/>
                    <a:gd name="connsiteY1" fmla="*/ 2858 h 2857"/>
                    <a:gd name="connsiteX2" fmla="*/ 0 w 9525"/>
                    <a:gd name="connsiteY2" fmla="*/ 0 h 2857"/>
                  </a:gdLst>
                  <a:ahLst/>
                  <a:cxnLst>
                    <a:cxn ang="0">
                      <a:pos x="connsiteX0" y="connsiteY0"/>
                    </a:cxn>
                    <a:cxn ang="0">
                      <a:pos x="connsiteX1" y="connsiteY1"/>
                    </a:cxn>
                    <a:cxn ang="0">
                      <a:pos x="connsiteX2" y="connsiteY2"/>
                    </a:cxn>
                  </a:cxnLst>
                  <a:rect l="l" t="t" r="r" b="b"/>
                  <a:pathLst>
                    <a:path w="9525" h="2857">
                      <a:moveTo>
                        <a:pt x="0" y="0"/>
                      </a:moveTo>
                      <a:cubicBezTo>
                        <a:pt x="0" y="953"/>
                        <a:pt x="0" y="1905"/>
                        <a:pt x="0" y="2858"/>
                      </a:cubicBezTo>
                      <a:cubicBezTo>
                        <a:pt x="0" y="1905"/>
                        <a:pt x="0" y="953"/>
                        <a:pt x="0" y="0"/>
                      </a:cubicBezTo>
                      <a:close/>
                    </a:path>
                  </a:pathLst>
                </a:custGeom>
                <a:grpFill/>
                <a:ln w="9525" cap="flat">
                  <a:noFill/>
                  <a:prstDash val="solid"/>
                  <a:miter/>
                </a:ln>
              </p:spPr>
              <p:txBody>
                <a:bodyPr rtlCol="0" anchor="ctr"/>
                <a:lstStyle/>
                <a:p>
                  <a:endParaRPr lang="zh-CN" altLang="en-US"/>
                </a:p>
              </p:txBody>
            </p:sp>
            <p:sp>
              <p:nvSpPr>
                <p:cNvPr id="665" name="任意多边形: 形状 664">
                  <a:extLst>
                    <a:ext uri="{FF2B5EF4-FFF2-40B4-BE49-F238E27FC236}">
                      <a16:creationId xmlns:a16="http://schemas.microsoft.com/office/drawing/2014/main" id="{37A0A824-EA4C-C536-586D-635DCDCD6C22}"/>
                    </a:ext>
                  </a:extLst>
                </p:cNvPr>
                <p:cNvSpPr/>
                <p:nvPr/>
              </p:nvSpPr>
              <p:spPr>
                <a:xfrm>
                  <a:off x="11176684" y="5383065"/>
                  <a:ext cx="10477" cy="22859"/>
                </a:xfrm>
                <a:custGeom>
                  <a:avLst/>
                  <a:gdLst>
                    <a:gd name="connsiteX0" fmla="*/ 6668 w 10477"/>
                    <a:gd name="connsiteY0" fmla="*/ 0 h 22859"/>
                    <a:gd name="connsiteX1" fmla="*/ 0 w 10477"/>
                    <a:gd name="connsiteY1" fmla="*/ 12382 h 22859"/>
                    <a:gd name="connsiteX2" fmla="*/ 9525 w 10477"/>
                    <a:gd name="connsiteY2" fmla="*/ 9525 h 22859"/>
                    <a:gd name="connsiteX3" fmla="*/ 9525 w 10477"/>
                    <a:gd name="connsiteY3" fmla="*/ 22860 h 22859"/>
                    <a:gd name="connsiteX4" fmla="*/ 8572 w 10477"/>
                    <a:gd name="connsiteY4" fmla="*/ 1905 h 22859"/>
                    <a:gd name="connsiteX5" fmla="*/ 5715 w 10477"/>
                    <a:gd name="connsiteY5" fmla="*/ 7620 h 22859"/>
                    <a:gd name="connsiteX6" fmla="*/ 6668 w 10477"/>
                    <a:gd name="connsiteY6" fmla="*/ 0 h 22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477" h="22859">
                      <a:moveTo>
                        <a:pt x="6668" y="0"/>
                      </a:moveTo>
                      <a:cubicBezTo>
                        <a:pt x="5715" y="3810"/>
                        <a:pt x="1905" y="8572"/>
                        <a:pt x="0" y="12382"/>
                      </a:cubicBezTo>
                      <a:cubicBezTo>
                        <a:pt x="2858" y="18097"/>
                        <a:pt x="8572" y="2857"/>
                        <a:pt x="9525" y="9525"/>
                      </a:cubicBezTo>
                      <a:cubicBezTo>
                        <a:pt x="1905" y="15240"/>
                        <a:pt x="9525" y="16192"/>
                        <a:pt x="9525" y="22860"/>
                      </a:cubicBezTo>
                      <a:cubicBezTo>
                        <a:pt x="10478" y="13335"/>
                        <a:pt x="11430" y="5715"/>
                        <a:pt x="8572" y="1905"/>
                      </a:cubicBezTo>
                      <a:lnTo>
                        <a:pt x="5715" y="7620"/>
                      </a:lnTo>
                      <a:cubicBezTo>
                        <a:pt x="3810" y="6667"/>
                        <a:pt x="6668" y="2857"/>
                        <a:pt x="6668" y="0"/>
                      </a:cubicBezTo>
                      <a:close/>
                    </a:path>
                  </a:pathLst>
                </a:custGeom>
                <a:grpFill/>
                <a:ln w="9525" cap="flat">
                  <a:noFill/>
                  <a:prstDash val="solid"/>
                  <a:miter/>
                </a:ln>
              </p:spPr>
              <p:txBody>
                <a:bodyPr rtlCol="0" anchor="ctr"/>
                <a:lstStyle/>
                <a:p>
                  <a:endParaRPr lang="zh-CN" altLang="en-US"/>
                </a:p>
              </p:txBody>
            </p:sp>
            <p:sp>
              <p:nvSpPr>
                <p:cNvPr id="666" name="任意多边形: 形状 665">
                  <a:extLst>
                    <a:ext uri="{FF2B5EF4-FFF2-40B4-BE49-F238E27FC236}">
                      <a16:creationId xmlns:a16="http://schemas.microsoft.com/office/drawing/2014/main" id="{5ADE9082-7C45-CCFF-54C4-7D812DE4A7F7}"/>
                    </a:ext>
                  </a:extLst>
                </p:cNvPr>
                <p:cNvSpPr/>
                <p:nvPr/>
              </p:nvSpPr>
              <p:spPr>
                <a:xfrm>
                  <a:off x="11156682" y="5372587"/>
                  <a:ext cx="15240" cy="25471"/>
                </a:xfrm>
                <a:custGeom>
                  <a:avLst/>
                  <a:gdLst>
                    <a:gd name="connsiteX0" fmla="*/ 0 w 15240"/>
                    <a:gd name="connsiteY0" fmla="*/ 15240 h 25471"/>
                    <a:gd name="connsiteX1" fmla="*/ 7620 w 15240"/>
                    <a:gd name="connsiteY1" fmla="*/ 8572 h 25471"/>
                    <a:gd name="connsiteX2" fmla="*/ 4763 w 15240"/>
                    <a:gd name="connsiteY2" fmla="*/ 24765 h 25471"/>
                    <a:gd name="connsiteX3" fmla="*/ 12383 w 15240"/>
                    <a:gd name="connsiteY3" fmla="*/ 19050 h 25471"/>
                    <a:gd name="connsiteX4" fmla="*/ 15240 w 15240"/>
                    <a:gd name="connsiteY4" fmla="*/ 22860 h 25471"/>
                    <a:gd name="connsiteX5" fmla="*/ 10478 w 15240"/>
                    <a:gd name="connsiteY5" fmla="*/ 6668 h 25471"/>
                    <a:gd name="connsiteX6" fmla="*/ 12383 w 15240"/>
                    <a:gd name="connsiteY6" fmla="*/ 6668 h 25471"/>
                    <a:gd name="connsiteX7" fmla="*/ 11430 w 15240"/>
                    <a:gd name="connsiteY7" fmla="*/ 0 h 25471"/>
                    <a:gd name="connsiteX8" fmla="*/ 0 w 15240"/>
                    <a:gd name="connsiteY8" fmla="*/ 15240 h 254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240" h="25471">
                      <a:moveTo>
                        <a:pt x="0" y="15240"/>
                      </a:moveTo>
                      <a:lnTo>
                        <a:pt x="7620" y="8572"/>
                      </a:lnTo>
                      <a:cubicBezTo>
                        <a:pt x="5715" y="13335"/>
                        <a:pt x="10478" y="15240"/>
                        <a:pt x="4763" y="24765"/>
                      </a:cubicBezTo>
                      <a:cubicBezTo>
                        <a:pt x="6668" y="24765"/>
                        <a:pt x="9525" y="20955"/>
                        <a:pt x="12383" y="19050"/>
                      </a:cubicBezTo>
                      <a:cubicBezTo>
                        <a:pt x="11430" y="23813"/>
                        <a:pt x="10478" y="28575"/>
                        <a:pt x="15240" y="22860"/>
                      </a:cubicBezTo>
                      <a:cubicBezTo>
                        <a:pt x="11430" y="13335"/>
                        <a:pt x="14288" y="12382"/>
                        <a:pt x="10478" y="6668"/>
                      </a:cubicBezTo>
                      <a:cubicBezTo>
                        <a:pt x="11430" y="4763"/>
                        <a:pt x="12383" y="5715"/>
                        <a:pt x="12383" y="6668"/>
                      </a:cubicBezTo>
                      <a:cubicBezTo>
                        <a:pt x="12383" y="4763"/>
                        <a:pt x="11430" y="1905"/>
                        <a:pt x="11430" y="0"/>
                      </a:cubicBezTo>
                      <a:cubicBezTo>
                        <a:pt x="5715" y="8572"/>
                        <a:pt x="953" y="6668"/>
                        <a:pt x="0" y="15240"/>
                      </a:cubicBezTo>
                      <a:close/>
                    </a:path>
                  </a:pathLst>
                </a:custGeom>
                <a:grpFill/>
                <a:ln w="9525" cap="flat">
                  <a:noFill/>
                  <a:prstDash val="solid"/>
                  <a:miter/>
                </a:ln>
              </p:spPr>
              <p:txBody>
                <a:bodyPr rtlCol="0" anchor="ctr"/>
                <a:lstStyle/>
                <a:p>
                  <a:endParaRPr lang="zh-CN" altLang="en-US"/>
                </a:p>
              </p:txBody>
            </p:sp>
            <p:sp>
              <p:nvSpPr>
                <p:cNvPr id="667" name="任意多边形: 形状 666">
                  <a:extLst>
                    <a:ext uri="{FF2B5EF4-FFF2-40B4-BE49-F238E27FC236}">
                      <a16:creationId xmlns:a16="http://schemas.microsoft.com/office/drawing/2014/main" id="{0F68D041-516E-D962-2E68-1366F005EFC8}"/>
                    </a:ext>
                  </a:extLst>
                </p:cNvPr>
                <p:cNvSpPr/>
                <p:nvPr/>
              </p:nvSpPr>
              <p:spPr>
                <a:xfrm>
                  <a:off x="11155730" y="5366872"/>
                  <a:ext cx="11429" cy="11521"/>
                </a:xfrm>
                <a:custGeom>
                  <a:avLst/>
                  <a:gdLst>
                    <a:gd name="connsiteX0" fmla="*/ 0 w 11429"/>
                    <a:gd name="connsiteY0" fmla="*/ 11430 h 11521"/>
                    <a:gd name="connsiteX1" fmla="*/ 11430 w 11429"/>
                    <a:gd name="connsiteY1" fmla="*/ 0 h 11521"/>
                    <a:gd name="connsiteX2" fmla="*/ 1905 w 11429"/>
                    <a:gd name="connsiteY2" fmla="*/ 2858 h 11521"/>
                    <a:gd name="connsiteX3" fmla="*/ 0 w 11429"/>
                    <a:gd name="connsiteY3" fmla="*/ 11430 h 11521"/>
                  </a:gdLst>
                  <a:ahLst/>
                  <a:cxnLst>
                    <a:cxn ang="0">
                      <a:pos x="connsiteX0" y="connsiteY0"/>
                    </a:cxn>
                    <a:cxn ang="0">
                      <a:pos x="connsiteX1" y="connsiteY1"/>
                    </a:cxn>
                    <a:cxn ang="0">
                      <a:pos x="connsiteX2" y="connsiteY2"/>
                    </a:cxn>
                    <a:cxn ang="0">
                      <a:pos x="connsiteX3" y="connsiteY3"/>
                    </a:cxn>
                  </a:cxnLst>
                  <a:rect l="l" t="t" r="r" b="b"/>
                  <a:pathLst>
                    <a:path w="11429" h="11521">
                      <a:moveTo>
                        <a:pt x="0" y="11430"/>
                      </a:moveTo>
                      <a:cubicBezTo>
                        <a:pt x="2857" y="12383"/>
                        <a:pt x="9525" y="5715"/>
                        <a:pt x="11430" y="0"/>
                      </a:cubicBezTo>
                      <a:cubicBezTo>
                        <a:pt x="8572" y="953"/>
                        <a:pt x="4763" y="1905"/>
                        <a:pt x="1905" y="2858"/>
                      </a:cubicBezTo>
                      <a:cubicBezTo>
                        <a:pt x="3810" y="2858"/>
                        <a:pt x="6667" y="3810"/>
                        <a:pt x="0" y="11430"/>
                      </a:cubicBezTo>
                      <a:close/>
                    </a:path>
                  </a:pathLst>
                </a:custGeom>
                <a:grpFill/>
                <a:ln w="9525" cap="flat">
                  <a:noFill/>
                  <a:prstDash val="solid"/>
                  <a:miter/>
                </a:ln>
              </p:spPr>
              <p:txBody>
                <a:bodyPr rtlCol="0" anchor="ctr"/>
                <a:lstStyle/>
                <a:p>
                  <a:endParaRPr lang="zh-CN" altLang="en-US"/>
                </a:p>
              </p:txBody>
            </p:sp>
            <p:sp>
              <p:nvSpPr>
                <p:cNvPr id="668" name="任意多边形: 形状 667">
                  <a:extLst>
                    <a:ext uri="{FF2B5EF4-FFF2-40B4-BE49-F238E27FC236}">
                      <a16:creationId xmlns:a16="http://schemas.microsoft.com/office/drawing/2014/main" id="{B981FC9C-EEC7-1705-013E-156F51A5BC3E}"/>
                    </a:ext>
                  </a:extLst>
                </p:cNvPr>
                <p:cNvSpPr/>
                <p:nvPr/>
              </p:nvSpPr>
              <p:spPr>
                <a:xfrm>
                  <a:off x="11149064" y="5364714"/>
                  <a:ext cx="6081" cy="11222"/>
                </a:xfrm>
                <a:custGeom>
                  <a:avLst/>
                  <a:gdLst>
                    <a:gd name="connsiteX0" fmla="*/ 2855 w 6081"/>
                    <a:gd name="connsiteY0" fmla="*/ 10730 h 11222"/>
                    <a:gd name="connsiteX1" fmla="*/ 1903 w 6081"/>
                    <a:gd name="connsiteY1" fmla="*/ 2158 h 11222"/>
                    <a:gd name="connsiteX2" fmla="*/ 2855 w 6081"/>
                    <a:gd name="connsiteY2" fmla="*/ 10730 h 11222"/>
                  </a:gdLst>
                  <a:ahLst/>
                  <a:cxnLst>
                    <a:cxn ang="0">
                      <a:pos x="connsiteX0" y="connsiteY0"/>
                    </a:cxn>
                    <a:cxn ang="0">
                      <a:pos x="connsiteX1" y="connsiteY1"/>
                    </a:cxn>
                    <a:cxn ang="0">
                      <a:pos x="connsiteX2" y="connsiteY2"/>
                    </a:cxn>
                  </a:cxnLst>
                  <a:rect l="l" t="t" r="r" b="b"/>
                  <a:pathLst>
                    <a:path w="6081" h="11222">
                      <a:moveTo>
                        <a:pt x="2855" y="10730"/>
                      </a:moveTo>
                      <a:cubicBezTo>
                        <a:pt x="4760" y="5968"/>
                        <a:pt x="9523" y="-4510"/>
                        <a:pt x="1903" y="2158"/>
                      </a:cubicBezTo>
                      <a:cubicBezTo>
                        <a:pt x="5713" y="3110"/>
                        <a:pt x="-4765" y="13588"/>
                        <a:pt x="2855" y="10730"/>
                      </a:cubicBezTo>
                      <a:close/>
                    </a:path>
                  </a:pathLst>
                </a:custGeom>
                <a:grpFill/>
                <a:ln w="9525" cap="flat">
                  <a:noFill/>
                  <a:prstDash val="solid"/>
                  <a:miter/>
                </a:ln>
              </p:spPr>
              <p:txBody>
                <a:bodyPr rtlCol="0" anchor="ctr"/>
                <a:lstStyle/>
                <a:p>
                  <a:endParaRPr lang="zh-CN" altLang="en-US"/>
                </a:p>
              </p:txBody>
            </p:sp>
            <p:sp>
              <p:nvSpPr>
                <p:cNvPr id="669" name="任意多边形: 形状 668">
                  <a:extLst>
                    <a:ext uri="{FF2B5EF4-FFF2-40B4-BE49-F238E27FC236}">
                      <a16:creationId xmlns:a16="http://schemas.microsoft.com/office/drawing/2014/main" id="{5DC8AD48-1BFB-7160-4139-7FB27FCBB356}"/>
                    </a:ext>
                  </a:extLst>
                </p:cNvPr>
                <p:cNvSpPr/>
                <p:nvPr/>
              </p:nvSpPr>
              <p:spPr>
                <a:xfrm>
                  <a:off x="11129059" y="5348112"/>
                  <a:ext cx="22859" cy="20490"/>
                </a:xfrm>
                <a:custGeom>
                  <a:avLst/>
                  <a:gdLst>
                    <a:gd name="connsiteX0" fmla="*/ 9525 w 22859"/>
                    <a:gd name="connsiteY0" fmla="*/ 4473 h 20490"/>
                    <a:gd name="connsiteX1" fmla="*/ 10478 w 22859"/>
                    <a:gd name="connsiteY1" fmla="*/ 13998 h 20490"/>
                    <a:gd name="connsiteX2" fmla="*/ 0 w 22859"/>
                    <a:gd name="connsiteY2" fmla="*/ 17808 h 20490"/>
                    <a:gd name="connsiteX3" fmla="*/ 12383 w 22859"/>
                    <a:gd name="connsiteY3" fmla="*/ 15903 h 20490"/>
                    <a:gd name="connsiteX4" fmla="*/ 22860 w 22859"/>
                    <a:gd name="connsiteY4" fmla="*/ 12093 h 20490"/>
                    <a:gd name="connsiteX5" fmla="*/ 9525 w 22859"/>
                    <a:gd name="connsiteY5" fmla="*/ 4473 h 20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2859" h="20490">
                      <a:moveTo>
                        <a:pt x="9525" y="4473"/>
                      </a:moveTo>
                      <a:lnTo>
                        <a:pt x="10478" y="13998"/>
                      </a:lnTo>
                      <a:cubicBezTo>
                        <a:pt x="2858" y="24475"/>
                        <a:pt x="5715" y="14950"/>
                        <a:pt x="0" y="17808"/>
                      </a:cubicBezTo>
                      <a:cubicBezTo>
                        <a:pt x="2858" y="23523"/>
                        <a:pt x="3810" y="18760"/>
                        <a:pt x="12383" y="15903"/>
                      </a:cubicBezTo>
                      <a:cubicBezTo>
                        <a:pt x="13335" y="17808"/>
                        <a:pt x="19050" y="13998"/>
                        <a:pt x="22860" y="12093"/>
                      </a:cubicBezTo>
                      <a:cubicBezTo>
                        <a:pt x="9525" y="14950"/>
                        <a:pt x="29528" y="-9815"/>
                        <a:pt x="9525" y="4473"/>
                      </a:cubicBezTo>
                      <a:close/>
                    </a:path>
                  </a:pathLst>
                </a:custGeom>
                <a:grpFill/>
                <a:ln w="9525" cap="flat">
                  <a:noFill/>
                  <a:prstDash val="solid"/>
                  <a:miter/>
                </a:ln>
              </p:spPr>
              <p:txBody>
                <a:bodyPr rtlCol="0" anchor="ctr"/>
                <a:lstStyle/>
                <a:p>
                  <a:endParaRPr lang="zh-CN" altLang="en-US"/>
                </a:p>
              </p:txBody>
            </p:sp>
            <p:sp>
              <p:nvSpPr>
                <p:cNvPr id="670" name="任意多边形: 形状 669">
                  <a:extLst>
                    <a:ext uri="{FF2B5EF4-FFF2-40B4-BE49-F238E27FC236}">
                      <a16:creationId xmlns:a16="http://schemas.microsoft.com/office/drawing/2014/main" id="{26DAEFC7-3351-293A-7D6A-58C28DF762D0}"/>
                    </a:ext>
                  </a:extLst>
                </p:cNvPr>
                <p:cNvSpPr/>
                <p:nvPr/>
              </p:nvSpPr>
              <p:spPr>
                <a:xfrm>
                  <a:off x="11139537" y="5367825"/>
                  <a:ext cx="4762" cy="3809"/>
                </a:xfrm>
                <a:custGeom>
                  <a:avLst/>
                  <a:gdLst>
                    <a:gd name="connsiteX0" fmla="*/ 953 w 4762"/>
                    <a:gd name="connsiteY0" fmla="*/ 3810 h 3809"/>
                    <a:gd name="connsiteX1" fmla="*/ 4763 w 4762"/>
                    <a:gd name="connsiteY1" fmla="*/ 0 h 3809"/>
                    <a:gd name="connsiteX2" fmla="*/ 0 w 4762"/>
                    <a:gd name="connsiteY2" fmla="*/ 953 h 3809"/>
                  </a:gdLst>
                  <a:ahLst/>
                  <a:cxnLst>
                    <a:cxn ang="0">
                      <a:pos x="connsiteX0" y="connsiteY0"/>
                    </a:cxn>
                    <a:cxn ang="0">
                      <a:pos x="connsiteX1" y="connsiteY1"/>
                    </a:cxn>
                    <a:cxn ang="0">
                      <a:pos x="connsiteX2" y="connsiteY2"/>
                    </a:cxn>
                  </a:cxnLst>
                  <a:rect l="l" t="t" r="r" b="b"/>
                  <a:pathLst>
                    <a:path w="4762" h="3809">
                      <a:moveTo>
                        <a:pt x="953" y="3810"/>
                      </a:moveTo>
                      <a:lnTo>
                        <a:pt x="4763" y="0"/>
                      </a:lnTo>
                      <a:lnTo>
                        <a:pt x="0" y="953"/>
                      </a:lnTo>
                      <a:close/>
                    </a:path>
                  </a:pathLst>
                </a:custGeom>
                <a:grpFill/>
                <a:ln w="9525" cap="flat">
                  <a:noFill/>
                  <a:prstDash val="solid"/>
                  <a:miter/>
                </a:ln>
              </p:spPr>
              <p:txBody>
                <a:bodyPr rtlCol="0" anchor="ctr"/>
                <a:lstStyle/>
                <a:p>
                  <a:endParaRPr lang="zh-CN" altLang="en-US"/>
                </a:p>
              </p:txBody>
            </p:sp>
            <p:sp>
              <p:nvSpPr>
                <p:cNvPr id="671" name="任意多边形: 形状 670">
                  <a:extLst>
                    <a:ext uri="{FF2B5EF4-FFF2-40B4-BE49-F238E27FC236}">
                      <a16:creationId xmlns:a16="http://schemas.microsoft.com/office/drawing/2014/main" id="{563097FA-0938-26EF-98CC-28F9F9D0CA1C}"/>
                    </a:ext>
                  </a:extLst>
                </p:cNvPr>
                <p:cNvSpPr/>
                <p:nvPr/>
              </p:nvSpPr>
              <p:spPr>
                <a:xfrm>
                  <a:off x="11104294" y="5320200"/>
                  <a:ext cx="42862" cy="38100"/>
                </a:xfrm>
                <a:custGeom>
                  <a:avLst/>
                  <a:gdLst>
                    <a:gd name="connsiteX0" fmla="*/ 33338 w 42862"/>
                    <a:gd name="connsiteY0" fmla="*/ 12382 h 38100"/>
                    <a:gd name="connsiteX1" fmla="*/ 23813 w 42862"/>
                    <a:gd name="connsiteY1" fmla="*/ 5715 h 38100"/>
                    <a:gd name="connsiteX2" fmla="*/ 27623 w 42862"/>
                    <a:gd name="connsiteY2" fmla="*/ 3810 h 38100"/>
                    <a:gd name="connsiteX3" fmla="*/ 23813 w 42862"/>
                    <a:gd name="connsiteY3" fmla="*/ 2857 h 38100"/>
                    <a:gd name="connsiteX4" fmla="*/ 25718 w 42862"/>
                    <a:gd name="connsiteY4" fmla="*/ 0 h 38100"/>
                    <a:gd name="connsiteX5" fmla="*/ 7620 w 42862"/>
                    <a:gd name="connsiteY5" fmla="*/ 10478 h 38100"/>
                    <a:gd name="connsiteX6" fmla="*/ 11430 w 42862"/>
                    <a:gd name="connsiteY6" fmla="*/ 13335 h 38100"/>
                    <a:gd name="connsiteX7" fmla="*/ 0 w 42862"/>
                    <a:gd name="connsiteY7" fmla="*/ 21907 h 38100"/>
                    <a:gd name="connsiteX8" fmla="*/ 13335 w 42862"/>
                    <a:gd name="connsiteY8" fmla="*/ 14288 h 38100"/>
                    <a:gd name="connsiteX9" fmla="*/ 9525 w 42862"/>
                    <a:gd name="connsiteY9" fmla="*/ 20955 h 38100"/>
                    <a:gd name="connsiteX10" fmla="*/ 25718 w 42862"/>
                    <a:gd name="connsiteY10" fmla="*/ 14288 h 38100"/>
                    <a:gd name="connsiteX11" fmla="*/ 20955 w 42862"/>
                    <a:gd name="connsiteY11" fmla="*/ 22860 h 38100"/>
                    <a:gd name="connsiteX12" fmla="*/ 30480 w 42862"/>
                    <a:gd name="connsiteY12" fmla="*/ 21907 h 38100"/>
                    <a:gd name="connsiteX13" fmla="*/ 22860 w 42862"/>
                    <a:gd name="connsiteY13" fmla="*/ 38100 h 38100"/>
                    <a:gd name="connsiteX14" fmla="*/ 42863 w 42862"/>
                    <a:gd name="connsiteY14" fmla="*/ 22860 h 38100"/>
                    <a:gd name="connsiteX15" fmla="*/ 32385 w 42862"/>
                    <a:gd name="connsiteY15" fmla="*/ 26670 h 38100"/>
                    <a:gd name="connsiteX16" fmla="*/ 40005 w 42862"/>
                    <a:gd name="connsiteY16" fmla="*/ 15240 h 38100"/>
                    <a:gd name="connsiteX17" fmla="*/ 33338 w 42862"/>
                    <a:gd name="connsiteY17" fmla="*/ 12382 h 38100"/>
                    <a:gd name="connsiteX18" fmla="*/ 33338 w 42862"/>
                    <a:gd name="connsiteY18" fmla="*/ 12382 h 38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2862" h="38100">
                      <a:moveTo>
                        <a:pt x="33338" y="12382"/>
                      </a:moveTo>
                      <a:cubicBezTo>
                        <a:pt x="40958" y="-953"/>
                        <a:pt x="21908" y="14288"/>
                        <a:pt x="23813" y="5715"/>
                      </a:cubicBezTo>
                      <a:cubicBezTo>
                        <a:pt x="24765" y="5715"/>
                        <a:pt x="25718" y="3810"/>
                        <a:pt x="27623" y="3810"/>
                      </a:cubicBezTo>
                      <a:lnTo>
                        <a:pt x="23813" y="2857"/>
                      </a:lnTo>
                      <a:lnTo>
                        <a:pt x="25718" y="0"/>
                      </a:lnTo>
                      <a:cubicBezTo>
                        <a:pt x="19050" y="6668"/>
                        <a:pt x="14288" y="6668"/>
                        <a:pt x="7620" y="10478"/>
                      </a:cubicBezTo>
                      <a:cubicBezTo>
                        <a:pt x="2858" y="20003"/>
                        <a:pt x="17145" y="3810"/>
                        <a:pt x="11430" y="13335"/>
                      </a:cubicBezTo>
                      <a:cubicBezTo>
                        <a:pt x="7620" y="16193"/>
                        <a:pt x="2858" y="20003"/>
                        <a:pt x="0" y="21907"/>
                      </a:cubicBezTo>
                      <a:cubicBezTo>
                        <a:pt x="4763" y="20003"/>
                        <a:pt x="9525" y="17145"/>
                        <a:pt x="13335" y="14288"/>
                      </a:cubicBezTo>
                      <a:cubicBezTo>
                        <a:pt x="16193" y="15240"/>
                        <a:pt x="11430" y="18097"/>
                        <a:pt x="9525" y="20955"/>
                      </a:cubicBezTo>
                      <a:cubicBezTo>
                        <a:pt x="15240" y="19050"/>
                        <a:pt x="24765" y="9525"/>
                        <a:pt x="25718" y="14288"/>
                      </a:cubicBezTo>
                      <a:cubicBezTo>
                        <a:pt x="21908" y="21907"/>
                        <a:pt x="16193" y="22860"/>
                        <a:pt x="20955" y="22860"/>
                      </a:cubicBezTo>
                      <a:cubicBezTo>
                        <a:pt x="29528" y="10478"/>
                        <a:pt x="22860" y="27622"/>
                        <a:pt x="30480" y="21907"/>
                      </a:cubicBezTo>
                      <a:cubicBezTo>
                        <a:pt x="31433" y="26670"/>
                        <a:pt x="26670" y="34290"/>
                        <a:pt x="22860" y="38100"/>
                      </a:cubicBezTo>
                      <a:cubicBezTo>
                        <a:pt x="30480" y="29528"/>
                        <a:pt x="39053" y="23813"/>
                        <a:pt x="42863" y="22860"/>
                      </a:cubicBezTo>
                      <a:cubicBezTo>
                        <a:pt x="39053" y="23813"/>
                        <a:pt x="36195" y="25718"/>
                        <a:pt x="32385" y="26670"/>
                      </a:cubicBezTo>
                      <a:lnTo>
                        <a:pt x="40005" y="15240"/>
                      </a:lnTo>
                      <a:cubicBezTo>
                        <a:pt x="34290" y="18097"/>
                        <a:pt x="33338" y="15240"/>
                        <a:pt x="33338" y="12382"/>
                      </a:cubicBezTo>
                      <a:lnTo>
                        <a:pt x="33338" y="12382"/>
                      </a:lnTo>
                      <a:close/>
                    </a:path>
                  </a:pathLst>
                </a:custGeom>
                <a:grpFill/>
                <a:ln w="9525" cap="flat">
                  <a:noFill/>
                  <a:prstDash val="solid"/>
                  <a:miter/>
                </a:ln>
              </p:spPr>
              <p:txBody>
                <a:bodyPr rtlCol="0" anchor="ctr"/>
                <a:lstStyle/>
                <a:p>
                  <a:endParaRPr lang="zh-CN" altLang="en-US"/>
                </a:p>
              </p:txBody>
            </p:sp>
            <p:sp>
              <p:nvSpPr>
                <p:cNvPr id="672" name="任意多边形: 形状 671">
                  <a:extLst>
                    <a:ext uri="{FF2B5EF4-FFF2-40B4-BE49-F238E27FC236}">
                      <a16:creationId xmlns:a16="http://schemas.microsoft.com/office/drawing/2014/main" id="{59ED6B22-3844-9C3E-A564-4C5D1F8531EC}"/>
                    </a:ext>
                  </a:extLst>
                </p:cNvPr>
                <p:cNvSpPr/>
                <p:nvPr/>
              </p:nvSpPr>
              <p:spPr>
                <a:xfrm>
                  <a:off x="11102390" y="5342107"/>
                  <a:ext cx="2857" cy="952"/>
                </a:xfrm>
                <a:custGeom>
                  <a:avLst/>
                  <a:gdLst>
                    <a:gd name="connsiteX0" fmla="*/ 2857 w 2857"/>
                    <a:gd name="connsiteY0" fmla="*/ 0 h 952"/>
                    <a:gd name="connsiteX1" fmla="*/ 0 w 2857"/>
                    <a:gd name="connsiteY1" fmla="*/ 953 h 952"/>
                    <a:gd name="connsiteX2" fmla="*/ 2857 w 2857"/>
                    <a:gd name="connsiteY2" fmla="*/ 0 h 952"/>
                  </a:gdLst>
                  <a:ahLst/>
                  <a:cxnLst>
                    <a:cxn ang="0">
                      <a:pos x="connsiteX0" y="connsiteY0"/>
                    </a:cxn>
                    <a:cxn ang="0">
                      <a:pos x="connsiteX1" y="connsiteY1"/>
                    </a:cxn>
                    <a:cxn ang="0">
                      <a:pos x="connsiteX2" y="connsiteY2"/>
                    </a:cxn>
                  </a:cxnLst>
                  <a:rect l="l" t="t" r="r" b="b"/>
                  <a:pathLst>
                    <a:path w="2857" h="952">
                      <a:moveTo>
                        <a:pt x="2857" y="0"/>
                      </a:moveTo>
                      <a:cubicBezTo>
                        <a:pt x="1905" y="0"/>
                        <a:pt x="953" y="953"/>
                        <a:pt x="0" y="953"/>
                      </a:cubicBezTo>
                      <a:cubicBezTo>
                        <a:pt x="0" y="953"/>
                        <a:pt x="953" y="953"/>
                        <a:pt x="2857" y="0"/>
                      </a:cubicBezTo>
                      <a:close/>
                    </a:path>
                  </a:pathLst>
                </a:custGeom>
                <a:grpFill/>
                <a:ln w="9525" cap="flat">
                  <a:noFill/>
                  <a:prstDash val="solid"/>
                  <a:miter/>
                </a:ln>
              </p:spPr>
              <p:txBody>
                <a:bodyPr rtlCol="0" anchor="ctr"/>
                <a:lstStyle/>
                <a:p>
                  <a:endParaRPr lang="zh-CN" altLang="en-US"/>
                </a:p>
              </p:txBody>
            </p:sp>
            <p:sp>
              <p:nvSpPr>
                <p:cNvPr id="673" name="任意多边形: 形状 672">
                  <a:extLst>
                    <a:ext uri="{FF2B5EF4-FFF2-40B4-BE49-F238E27FC236}">
                      <a16:creationId xmlns:a16="http://schemas.microsoft.com/office/drawing/2014/main" id="{16A5563F-CB5B-D104-E35E-53DCC6007E61}"/>
                    </a:ext>
                  </a:extLst>
                </p:cNvPr>
                <p:cNvSpPr/>
                <p:nvPr/>
              </p:nvSpPr>
              <p:spPr>
                <a:xfrm>
                  <a:off x="11121440" y="5362109"/>
                  <a:ext cx="4762" cy="4762"/>
                </a:xfrm>
                <a:custGeom>
                  <a:avLst/>
                  <a:gdLst>
                    <a:gd name="connsiteX0" fmla="*/ 4763 w 4762"/>
                    <a:gd name="connsiteY0" fmla="*/ 0 h 4762"/>
                    <a:gd name="connsiteX1" fmla="*/ 1905 w 4762"/>
                    <a:gd name="connsiteY1" fmla="*/ 953 h 4762"/>
                    <a:gd name="connsiteX2" fmla="*/ 0 w 4762"/>
                    <a:gd name="connsiteY2" fmla="*/ 4763 h 4762"/>
                  </a:gdLst>
                  <a:ahLst/>
                  <a:cxnLst>
                    <a:cxn ang="0">
                      <a:pos x="connsiteX0" y="connsiteY0"/>
                    </a:cxn>
                    <a:cxn ang="0">
                      <a:pos x="connsiteX1" y="connsiteY1"/>
                    </a:cxn>
                    <a:cxn ang="0">
                      <a:pos x="connsiteX2" y="connsiteY2"/>
                    </a:cxn>
                  </a:cxnLst>
                  <a:rect l="l" t="t" r="r" b="b"/>
                  <a:pathLst>
                    <a:path w="4762" h="4762">
                      <a:moveTo>
                        <a:pt x="4763" y="0"/>
                      </a:moveTo>
                      <a:lnTo>
                        <a:pt x="1905" y="953"/>
                      </a:lnTo>
                      <a:lnTo>
                        <a:pt x="0" y="4763"/>
                      </a:lnTo>
                      <a:close/>
                    </a:path>
                  </a:pathLst>
                </a:custGeom>
                <a:grpFill/>
                <a:ln w="9525" cap="flat">
                  <a:noFill/>
                  <a:prstDash val="solid"/>
                  <a:miter/>
                </a:ln>
              </p:spPr>
              <p:txBody>
                <a:bodyPr rtlCol="0" anchor="ctr"/>
                <a:lstStyle/>
                <a:p>
                  <a:endParaRPr lang="zh-CN" altLang="en-US"/>
                </a:p>
              </p:txBody>
            </p:sp>
            <p:sp>
              <p:nvSpPr>
                <p:cNvPr id="674" name="任意多边形: 形状 673">
                  <a:extLst>
                    <a:ext uri="{FF2B5EF4-FFF2-40B4-BE49-F238E27FC236}">
                      <a16:creationId xmlns:a16="http://schemas.microsoft.com/office/drawing/2014/main" id="{FA0704C4-47AD-9BB4-5BBC-0AD82AEF9FAD}"/>
                    </a:ext>
                  </a:extLst>
                </p:cNvPr>
                <p:cNvSpPr/>
                <p:nvPr/>
              </p:nvSpPr>
              <p:spPr>
                <a:xfrm>
                  <a:off x="11093817" y="5343059"/>
                  <a:ext cx="5714" cy="3809"/>
                </a:xfrm>
                <a:custGeom>
                  <a:avLst/>
                  <a:gdLst>
                    <a:gd name="connsiteX0" fmla="*/ 1905 w 5714"/>
                    <a:gd name="connsiteY0" fmla="*/ 2858 h 3809"/>
                    <a:gd name="connsiteX1" fmla="*/ 5715 w 5714"/>
                    <a:gd name="connsiteY1" fmla="*/ 0 h 3809"/>
                    <a:gd name="connsiteX2" fmla="*/ 0 w 5714"/>
                    <a:gd name="connsiteY2" fmla="*/ 3810 h 3809"/>
                    <a:gd name="connsiteX3" fmla="*/ 1905 w 5714"/>
                    <a:gd name="connsiteY3" fmla="*/ 2858 h 3809"/>
                  </a:gdLst>
                  <a:ahLst/>
                  <a:cxnLst>
                    <a:cxn ang="0">
                      <a:pos x="connsiteX0" y="connsiteY0"/>
                    </a:cxn>
                    <a:cxn ang="0">
                      <a:pos x="connsiteX1" y="connsiteY1"/>
                    </a:cxn>
                    <a:cxn ang="0">
                      <a:pos x="connsiteX2" y="connsiteY2"/>
                    </a:cxn>
                    <a:cxn ang="0">
                      <a:pos x="connsiteX3" y="connsiteY3"/>
                    </a:cxn>
                  </a:cxnLst>
                  <a:rect l="l" t="t" r="r" b="b"/>
                  <a:pathLst>
                    <a:path w="5714" h="3809">
                      <a:moveTo>
                        <a:pt x="1905" y="2858"/>
                      </a:moveTo>
                      <a:cubicBezTo>
                        <a:pt x="1905" y="3810"/>
                        <a:pt x="5715" y="953"/>
                        <a:pt x="5715" y="0"/>
                      </a:cubicBezTo>
                      <a:lnTo>
                        <a:pt x="0" y="3810"/>
                      </a:lnTo>
                      <a:lnTo>
                        <a:pt x="1905" y="2858"/>
                      </a:lnTo>
                      <a:close/>
                    </a:path>
                  </a:pathLst>
                </a:custGeom>
                <a:grpFill/>
                <a:ln w="9525" cap="flat">
                  <a:noFill/>
                  <a:prstDash val="solid"/>
                  <a:miter/>
                </a:ln>
              </p:spPr>
              <p:txBody>
                <a:bodyPr rtlCol="0" anchor="ctr"/>
                <a:lstStyle/>
                <a:p>
                  <a:endParaRPr lang="zh-CN" altLang="en-US"/>
                </a:p>
              </p:txBody>
            </p:sp>
            <p:sp>
              <p:nvSpPr>
                <p:cNvPr id="675" name="任意多边形: 形状 674">
                  <a:extLst>
                    <a:ext uri="{FF2B5EF4-FFF2-40B4-BE49-F238E27FC236}">
                      <a16:creationId xmlns:a16="http://schemas.microsoft.com/office/drawing/2014/main" id="{91393800-19D9-7833-959D-EEE32D7A4072}"/>
                    </a:ext>
                  </a:extLst>
                </p:cNvPr>
                <p:cNvSpPr/>
                <p:nvPr/>
              </p:nvSpPr>
              <p:spPr>
                <a:xfrm>
                  <a:off x="11098580" y="5330677"/>
                  <a:ext cx="5714" cy="6667"/>
                </a:xfrm>
                <a:custGeom>
                  <a:avLst/>
                  <a:gdLst>
                    <a:gd name="connsiteX0" fmla="*/ 952 w 5714"/>
                    <a:gd name="connsiteY0" fmla="*/ 6667 h 6667"/>
                    <a:gd name="connsiteX1" fmla="*/ 5715 w 5714"/>
                    <a:gd name="connsiteY1" fmla="*/ 0 h 6667"/>
                    <a:gd name="connsiteX2" fmla="*/ 0 w 5714"/>
                    <a:gd name="connsiteY2" fmla="*/ 3810 h 6667"/>
                  </a:gdLst>
                  <a:ahLst/>
                  <a:cxnLst>
                    <a:cxn ang="0">
                      <a:pos x="connsiteX0" y="connsiteY0"/>
                    </a:cxn>
                    <a:cxn ang="0">
                      <a:pos x="connsiteX1" y="connsiteY1"/>
                    </a:cxn>
                    <a:cxn ang="0">
                      <a:pos x="connsiteX2" y="connsiteY2"/>
                    </a:cxn>
                  </a:cxnLst>
                  <a:rect l="l" t="t" r="r" b="b"/>
                  <a:pathLst>
                    <a:path w="5714" h="6667">
                      <a:moveTo>
                        <a:pt x="952" y="6667"/>
                      </a:moveTo>
                      <a:lnTo>
                        <a:pt x="5715" y="0"/>
                      </a:lnTo>
                      <a:lnTo>
                        <a:pt x="0" y="3810"/>
                      </a:lnTo>
                      <a:close/>
                    </a:path>
                  </a:pathLst>
                </a:custGeom>
                <a:grpFill/>
                <a:ln w="9525" cap="flat">
                  <a:noFill/>
                  <a:prstDash val="solid"/>
                  <a:miter/>
                </a:ln>
              </p:spPr>
              <p:txBody>
                <a:bodyPr rtlCol="0" anchor="ctr"/>
                <a:lstStyle/>
                <a:p>
                  <a:endParaRPr lang="zh-CN" altLang="en-US"/>
                </a:p>
              </p:txBody>
            </p:sp>
            <p:sp>
              <p:nvSpPr>
                <p:cNvPr id="676" name="任意多边形: 形状 675">
                  <a:extLst>
                    <a:ext uri="{FF2B5EF4-FFF2-40B4-BE49-F238E27FC236}">
                      <a16:creationId xmlns:a16="http://schemas.microsoft.com/office/drawing/2014/main" id="{331E0084-ADD4-97A5-3163-8F446099DA0B}"/>
                    </a:ext>
                  </a:extLst>
                </p:cNvPr>
                <p:cNvSpPr/>
                <p:nvPr/>
              </p:nvSpPr>
              <p:spPr>
                <a:xfrm>
                  <a:off x="11052528" y="5266479"/>
                  <a:ext cx="10809" cy="7905"/>
                </a:xfrm>
                <a:custGeom>
                  <a:avLst/>
                  <a:gdLst>
                    <a:gd name="connsiteX0" fmla="*/ 332 w 10809"/>
                    <a:gd name="connsiteY0" fmla="*/ 6096 h 7905"/>
                    <a:gd name="connsiteX1" fmla="*/ 10809 w 10809"/>
                    <a:gd name="connsiteY1" fmla="*/ 1334 h 7905"/>
                    <a:gd name="connsiteX2" fmla="*/ 332 w 10809"/>
                    <a:gd name="connsiteY2" fmla="*/ 6096 h 7905"/>
                  </a:gdLst>
                  <a:ahLst/>
                  <a:cxnLst>
                    <a:cxn ang="0">
                      <a:pos x="connsiteX0" y="connsiteY0"/>
                    </a:cxn>
                    <a:cxn ang="0">
                      <a:pos x="connsiteX1" y="connsiteY1"/>
                    </a:cxn>
                    <a:cxn ang="0">
                      <a:pos x="connsiteX2" y="connsiteY2"/>
                    </a:cxn>
                  </a:cxnLst>
                  <a:rect l="l" t="t" r="r" b="b"/>
                  <a:pathLst>
                    <a:path w="10809" h="7905">
                      <a:moveTo>
                        <a:pt x="332" y="6096"/>
                      </a:moveTo>
                      <a:cubicBezTo>
                        <a:pt x="-1573" y="10859"/>
                        <a:pt x="5094" y="5143"/>
                        <a:pt x="10809" y="1334"/>
                      </a:cubicBezTo>
                      <a:cubicBezTo>
                        <a:pt x="9857" y="-3429"/>
                        <a:pt x="5094" y="6096"/>
                        <a:pt x="332" y="6096"/>
                      </a:cubicBezTo>
                      <a:close/>
                    </a:path>
                  </a:pathLst>
                </a:custGeom>
                <a:grpFill/>
                <a:ln w="9525" cap="flat">
                  <a:noFill/>
                  <a:prstDash val="solid"/>
                  <a:miter/>
                </a:ln>
              </p:spPr>
              <p:txBody>
                <a:bodyPr rtlCol="0" anchor="ctr"/>
                <a:lstStyle/>
                <a:p>
                  <a:endParaRPr lang="zh-CN" altLang="en-US"/>
                </a:p>
              </p:txBody>
            </p:sp>
            <p:sp>
              <p:nvSpPr>
                <p:cNvPr id="677" name="任意多边形: 形状 676">
                  <a:extLst>
                    <a:ext uri="{FF2B5EF4-FFF2-40B4-BE49-F238E27FC236}">
                      <a16:creationId xmlns:a16="http://schemas.microsoft.com/office/drawing/2014/main" id="{67635364-4B6F-EF8E-485E-AB9C10ED3416}"/>
                    </a:ext>
                  </a:extLst>
                </p:cNvPr>
                <p:cNvSpPr/>
                <p:nvPr/>
              </p:nvSpPr>
              <p:spPr>
                <a:xfrm>
                  <a:off x="11013227" y="5238905"/>
                  <a:ext cx="8110" cy="5094"/>
                </a:xfrm>
                <a:custGeom>
                  <a:avLst/>
                  <a:gdLst>
                    <a:gd name="connsiteX0" fmla="*/ 580 w 8110"/>
                    <a:gd name="connsiteY0" fmla="*/ 332 h 5094"/>
                    <a:gd name="connsiteX1" fmla="*/ 7248 w 8110"/>
                    <a:gd name="connsiteY1" fmla="*/ 5094 h 5094"/>
                    <a:gd name="connsiteX2" fmla="*/ 580 w 8110"/>
                    <a:gd name="connsiteY2" fmla="*/ 332 h 5094"/>
                  </a:gdLst>
                  <a:ahLst/>
                  <a:cxnLst>
                    <a:cxn ang="0">
                      <a:pos x="connsiteX0" y="connsiteY0"/>
                    </a:cxn>
                    <a:cxn ang="0">
                      <a:pos x="connsiteX1" y="connsiteY1"/>
                    </a:cxn>
                    <a:cxn ang="0">
                      <a:pos x="connsiteX2" y="connsiteY2"/>
                    </a:cxn>
                  </a:cxnLst>
                  <a:rect l="l" t="t" r="r" b="b"/>
                  <a:pathLst>
                    <a:path w="8110" h="5094">
                      <a:moveTo>
                        <a:pt x="580" y="332"/>
                      </a:moveTo>
                      <a:cubicBezTo>
                        <a:pt x="-2277" y="6047"/>
                        <a:pt x="6295" y="3189"/>
                        <a:pt x="7248" y="5094"/>
                      </a:cubicBezTo>
                      <a:cubicBezTo>
                        <a:pt x="10105" y="332"/>
                        <a:pt x="5343" y="-621"/>
                        <a:pt x="580" y="332"/>
                      </a:cubicBezTo>
                      <a:close/>
                    </a:path>
                  </a:pathLst>
                </a:custGeom>
                <a:grpFill/>
                <a:ln w="9525" cap="flat">
                  <a:noFill/>
                  <a:prstDash val="solid"/>
                  <a:miter/>
                </a:ln>
              </p:spPr>
              <p:txBody>
                <a:bodyPr rtlCol="0" anchor="ctr"/>
                <a:lstStyle/>
                <a:p>
                  <a:endParaRPr lang="zh-CN" altLang="en-US"/>
                </a:p>
              </p:txBody>
            </p:sp>
            <p:sp>
              <p:nvSpPr>
                <p:cNvPr id="678" name="任意多边形: 形状 677">
                  <a:extLst>
                    <a:ext uri="{FF2B5EF4-FFF2-40B4-BE49-F238E27FC236}">
                      <a16:creationId xmlns:a16="http://schemas.microsoft.com/office/drawing/2014/main" id="{CC55EEEA-3B01-7AD6-225A-702D775B1F41}"/>
                    </a:ext>
                  </a:extLst>
                </p:cNvPr>
                <p:cNvSpPr/>
                <p:nvPr/>
              </p:nvSpPr>
              <p:spPr>
                <a:xfrm>
                  <a:off x="10975707" y="5227277"/>
                  <a:ext cx="20157" cy="11960"/>
                </a:xfrm>
                <a:custGeom>
                  <a:avLst/>
                  <a:gdLst>
                    <a:gd name="connsiteX0" fmla="*/ 0 w 20157"/>
                    <a:gd name="connsiteY0" fmla="*/ 11960 h 11960"/>
                    <a:gd name="connsiteX1" fmla="*/ 4763 w 20157"/>
                    <a:gd name="connsiteY1" fmla="*/ 9103 h 11960"/>
                    <a:gd name="connsiteX2" fmla="*/ 20003 w 20157"/>
                    <a:gd name="connsiteY2" fmla="*/ 1483 h 11960"/>
                    <a:gd name="connsiteX3" fmla="*/ 0 w 20157"/>
                    <a:gd name="connsiteY3" fmla="*/ 11960 h 11960"/>
                  </a:gdLst>
                  <a:ahLst/>
                  <a:cxnLst>
                    <a:cxn ang="0">
                      <a:pos x="connsiteX0" y="connsiteY0"/>
                    </a:cxn>
                    <a:cxn ang="0">
                      <a:pos x="connsiteX1" y="connsiteY1"/>
                    </a:cxn>
                    <a:cxn ang="0">
                      <a:pos x="connsiteX2" y="connsiteY2"/>
                    </a:cxn>
                    <a:cxn ang="0">
                      <a:pos x="connsiteX3" y="connsiteY3"/>
                    </a:cxn>
                  </a:cxnLst>
                  <a:rect l="l" t="t" r="r" b="b"/>
                  <a:pathLst>
                    <a:path w="20157" h="11960">
                      <a:moveTo>
                        <a:pt x="0" y="11960"/>
                      </a:moveTo>
                      <a:cubicBezTo>
                        <a:pt x="2858" y="11008"/>
                        <a:pt x="4763" y="11008"/>
                        <a:pt x="4763" y="9103"/>
                      </a:cubicBezTo>
                      <a:lnTo>
                        <a:pt x="20003" y="1483"/>
                      </a:lnTo>
                      <a:cubicBezTo>
                        <a:pt x="21908" y="-4232"/>
                        <a:pt x="5715" y="8150"/>
                        <a:pt x="0" y="11960"/>
                      </a:cubicBezTo>
                      <a:close/>
                    </a:path>
                  </a:pathLst>
                </a:custGeom>
                <a:grpFill/>
                <a:ln w="9525" cap="flat">
                  <a:noFill/>
                  <a:prstDash val="solid"/>
                  <a:miter/>
                </a:ln>
              </p:spPr>
              <p:txBody>
                <a:bodyPr rtlCol="0" anchor="ctr"/>
                <a:lstStyle/>
                <a:p>
                  <a:endParaRPr lang="zh-CN" altLang="en-US"/>
                </a:p>
              </p:txBody>
            </p:sp>
            <p:sp>
              <p:nvSpPr>
                <p:cNvPr id="679" name="任意多边形: 形状 678">
                  <a:extLst>
                    <a:ext uri="{FF2B5EF4-FFF2-40B4-BE49-F238E27FC236}">
                      <a16:creationId xmlns:a16="http://schemas.microsoft.com/office/drawing/2014/main" id="{AF543AC8-5CC6-878B-079D-611F8B948796}"/>
                    </a:ext>
                  </a:extLst>
                </p:cNvPr>
                <p:cNvSpPr/>
                <p:nvPr/>
              </p:nvSpPr>
              <p:spPr>
                <a:xfrm>
                  <a:off x="10960467" y="5213215"/>
                  <a:ext cx="20954" cy="7924"/>
                </a:xfrm>
                <a:custGeom>
                  <a:avLst/>
                  <a:gdLst>
                    <a:gd name="connsiteX0" fmla="*/ 0 w 20954"/>
                    <a:gd name="connsiteY0" fmla="*/ 7925 h 7924"/>
                    <a:gd name="connsiteX1" fmla="*/ 7620 w 20954"/>
                    <a:gd name="connsiteY1" fmla="*/ 7925 h 7924"/>
                    <a:gd name="connsiteX2" fmla="*/ 6667 w 20954"/>
                    <a:gd name="connsiteY2" fmla="*/ 6020 h 7924"/>
                    <a:gd name="connsiteX3" fmla="*/ 20955 w 20954"/>
                    <a:gd name="connsiteY3" fmla="*/ 305 h 7924"/>
                    <a:gd name="connsiteX4" fmla="*/ 0 w 20954"/>
                    <a:gd name="connsiteY4" fmla="*/ 7925 h 79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954" h="7924">
                      <a:moveTo>
                        <a:pt x="0" y="7925"/>
                      </a:moveTo>
                      <a:lnTo>
                        <a:pt x="7620" y="7925"/>
                      </a:lnTo>
                      <a:lnTo>
                        <a:pt x="6667" y="6020"/>
                      </a:lnTo>
                      <a:cubicBezTo>
                        <a:pt x="12382" y="3162"/>
                        <a:pt x="15240" y="2210"/>
                        <a:pt x="20955" y="305"/>
                      </a:cubicBezTo>
                      <a:cubicBezTo>
                        <a:pt x="16192" y="-648"/>
                        <a:pt x="9525" y="305"/>
                        <a:pt x="0" y="7925"/>
                      </a:cubicBezTo>
                      <a:close/>
                    </a:path>
                  </a:pathLst>
                </a:custGeom>
                <a:grpFill/>
                <a:ln w="9525" cap="flat">
                  <a:noFill/>
                  <a:prstDash val="solid"/>
                  <a:miter/>
                </a:ln>
              </p:spPr>
              <p:txBody>
                <a:bodyPr rtlCol="0" anchor="ctr"/>
                <a:lstStyle/>
                <a:p>
                  <a:endParaRPr lang="zh-CN" altLang="en-US"/>
                </a:p>
              </p:txBody>
            </p:sp>
            <p:sp>
              <p:nvSpPr>
                <p:cNvPr id="680" name="任意多边形: 形状 679">
                  <a:extLst>
                    <a:ext uri="{FF2B5EF4-FFF2-40B4-BE49-F238E27FC236}">
                      <a16:creationId xmlns:a16="http://schemas.microsoft.com/office/drawing/2014/main" id="{921D6ADF-0B88-F23C-E743-6D4CAF995025}"/>
                    </a:ext>
                  </a:extLst>
                </p:cNvPr>
                <p:cNvSpPr/>
                <p:nvPr/>
              </p:nvSpPr>
              <p:spPr>
                <a:xfrm>
                  <a:off x="10982136" y="5213519"/>
                  <a:ext cx="3095" cy="1767"/>
                </a:xfrm>
                <a:custGeom>
                  <a:avLst/>
                  <a:gdLst>
                    <a:gd name="connsiteX0" fmla="*/ 3096 w 3095"/>
                    <a:gd name="connsiteY0" fmla="*/ 953 h 1767"/>
                    <a:gd name="connsiteX1" fmla="*/ 1191 w 3095"/>
                    <a:gd name="connsiteY1" fmla="*/ 0 h 1767"/>
                    <a:gd name="connsiteX2" fmla="*/ 3096 w 3095"/>
                    <a:gd name="connsiteY2" fmla="*/ 953 h 1767"/>
                  </a:gdLst>
                  <a:ahLst/>
                  <a:cxnLst>
                    <a:cxn ang="0">
                      <a:pos x="connsiteX0" y="connsiteY0"/>
                    </a:cxn>
                    <a:cxn ang="0">
                      <a:pos x="connsiteX1" y="connsiteY1"/>
                    </a:cxn>
                    <a:cxn ang="0">
                      <a:pos x="connsiteX2" y="connsiteY2"/>
                    </a:cxn>
                  </a:cxnLst>
                  <a:rect l="l" t="t" r="r" b="b"/>
                  <a:pathLst>
                    <a:path w="3095" h="1767">
                      <a:moveTo>
                        <a:pt x="3096" y="953"/>
                      </a:moveTo>
                      <a:cubicBezTo>
                        <a:pt x="3096" y="953"/>
                        <a:pt x="2143" y="953"/>
                        <a:pt x="1191" y="0"/>
                      </a:cubicBezTo>
                      <a:cubicBezTo>
                        <a:pt x="238" y="953"/>
                        <a:pt x="-1667" y="2858"/>
                        <a:pt x="3096" y="953"/>
                      </a:cubicBezTo>
                      <a:close/>
                    </a:path>
                  </a:pathLst>
                </a:custGeom>
                <a:grpFill/>
                <a:ln w="9525" cap="flat">
                  <a:noFill/>
                  <a:prstDash val="solid"/>
                  <a:miter/>
                </a:ln>
              </p:spPr>
              <p:txBody>
                <a:bodyPr rtlCol="0" anchor="ctr"/>
                <a:lstStyle/>
                <a:p>
                  <a:endParaRPr lang="zh-CN" altLang="en-US"/>
                </a:p>
              </p:txBody>
            </p:sp>
            <p:sp>
              <p:nvSpPr>
                <p:cNvPr id="681" name="任意多边形: 形状 680">
                  <a:extLst>
                    <a:ext uri="{FF2B5EF4-FFF2-40B4-BE49-F238E27FC236}">
                      <a16:creationId xmlns:a16="http://schemas.microsoft.com/office/drawing/2014/main" id="{D24B731E-B6D0-9092-51C9-4132E0663621}"/>
                    </a:ext>
                  </a:extLst>
                </p:cNvPr>
                <p:cNvSpPr/>
                <p:nvPr/>
              </p:nvSpPr>
              <p:spPr>
                <a:xfrm>
                  <a:off x="10980469" y="5212193"/>
                  <a:ext cx="4185" cy="2278"/>
                </a:xfrm>
                <a:custGeom>
                  <a:avLst/>
                  <a:gdLst>
                    <a:gd name="connsiteX0" fmla="*/ 1905 w 4185"/>
                    <a:gd name="connsiteY0" fmla="*/ 374 h 2278"/>
                    <a:gd name="connsiteX1" fmla="*/ 0 w 4185"/>
                    <a:gd name="connsiteY1" fmla="*/ 1326 h 2278"/>
                    <a:gd name="connsiteX2" fmla="*/ 2858 w 4185"/>
                    <a:gd name="connsiteY2" fmla="*/ 2279 h 2278"/>
                    <a:gd name="connsiteX3" fmla="*/ 1905 w 4185"/>
                    <a:gd name="connsiteY3" fmla="*/ 374 h 2278"/>
                  </a:gdLst>
                  <a:ahLst/>
                  <a:cxnLst>
                    <a:cxn ang="0">
                      <a:pos x="connsiteX0" y="connsiteY0"/>
                    </a:cxn>
                    <a:cxn ang="0">
                      <a:pos x="connsiteX1" y="connsiteY1"/>
                    </a:cxn>
                    <a:cxn ang="0">
                      <a:pos x="connsiteX2" y="connsiteY2"/>
                    </a:cxn>
                    <a:cxn ang="0">
                      <a:pos x="connsiteX3" y="connsiteY3"/>
                    </a:cxn>
                  </a:cxnLst>
                  <a:rect l="l" t="t" r="r" b="b"/>
                  <a:pathLst>
                    <a:path w="4185" h="2278">
                      <a:moveTo>
                        <a:pt x="1905" y="374"/>
                      </a:moveTo>
                      <a:cubicBezTo>
                        <a:pt x="953" y="374"/>
                        <a:pt x="953" y="374"/>
                        <a:pt x="0" y="1326"/>
                      </a:cubicBezTo>
                      <a:cubicBezTo>
                        <a:pt x="953" y="1326"/>
                        <a:pt x="1905" y="1326"/>
                        <a:pt x="2858" y="2279"/>
                      </a:cubicBezTo>
                      <a:cubicBezTo>
                        <a:pt x="4763" y="374"/>
                        <a:pt x="4763" y="-579"/>
                        <a:pt x="1905" y="374"/>
                      </a:cubicBezTo>
                      <a:close/>
                    </a:path>
                  </a:pathLst>
                </a:custGeom>
                <a:grpFill/>
                <a:ln w="9525" cap="flat">
                  <a:noFill/>
                  <a:prstDash val="solid"/>
                  <a:miter/>
                </a:ln>
              </p:spPr>
              <p:txBody>
                <a:bodyPr rtlCol="0" anchor="ctr"/>
                <a:lstStyle/>
                <a:p>
                  <a:endParaRPr lang="zh-CN" altLang="en-US"/>
                </a:p>
              </p:txBody>
            </p:sp>
            <p:sp>
              <p:nvSpPr>
                <p:cNvPr id="682" name="任意多边形: 形状 681">
                  <a:extLst>
                    <a:ext uri="{FF2B5EF4-FFF2-40B4-BE49-F238E27FC236}">
                      <a16:creationId xmlns:a16="http://schemas.microsoft.com/office/drawing/2014/main" id="{9311C53E-5457-6CDC-4F18-0D6725E3C096}"/>
                    </a:ext>
                  </a:extLst>
                </p:cNvPr>
                <p:cNvSpPr/>
                <p:nvPr/>
              </p:nvSpPr>
              <p:spPr>
                <a:xfrm>
                  <a:off x="10958562" y="5208757"/>
                  <a:ext cx="6667" cy="6403"/>
                </a:xfrm>
                <a:custGeom>
                  <a:avLst/>
                  <a:gdLst>
                    <a:gd name="connsiteX0" fmla="*/ 6668 w 6667"/>
                    <a:gd name="connsiteY0" fmla="*/ 4763 h 6403"/>
                    <a:gd name="connsiteX1" fmla="*/ 953 w 6667"/>
                    <a:gd name="connsiteY1" fmla="*/ 0 h 6403"/>
                    <a:gd name="connsiteX2" fmla="*/ 0 w 6667"/>
                    <a:gd name="connsiteY2" fmla="*/ 3810 h 6403"/>
                    <a:gd name="connsiteX3" fmla="*/ 6668 w 6667"/>
                    <a:gd name="connsiteY3" fmla="*/ 4763 h 6403"/>
                  </a:gdLst>
                  <a:ahLst/>
                  <a:cxnLst>
                    <a:cxn ang="0">
                      <a:pos x="connsiteX0" y="connsiteY0"/>
                    </a:cxn>
                    <a:cxn ang="0">
                      <a:pos x="connsiteX1" y="connsiteY1"/>
                    </a:cxn>
                    <a:cxn ang="0">
                      <a:pos x="connsiteX2" y="connsiteY2"/>
                    </a:cxn>
                    <a:cxn ang="0">
                      <a:pos x="connsiteX3" y="connsiteY3"/>
                    </a:cxn>
                  </a:cxnLst>
                  <a:rect l="l" t="t" r="r" b="b"/>
                  <a:pathLst>
                    <a:path w="6667" h="6403">
                      <a:moveTo>
                        <a:pt x="6668" y="4763"/>
                      </a:moveTo>
                      <a:lnTo>
                        <a:pt x="953" y="0"/>
                      </a:lnTo>
                      <a:lnTo>
                        <a:pt x="0" y="3810"/>
                      </a:lnTo>
                      <a:cubicBezTo>
                        <a:pt x="8572" y="-952"/>
                        <a:pt x="-2857" y="10478"/>
                        <a:pt x="6668" y="4763"/>
                      </a:cubicBezTo>
                      <a:close/>
                    </a:path>
                  </a:pathLst>
                </a:custGeom>
                <a:grpFill/>
                <a:ln w="9525" cap="flat">
                  <a:noFill/>
                  <a:prstDash val="solid"/>
                  <a:miter/>
                </a:ln>
              </p:spPr>
              <p:txBody>
                <a:bodyPr rtlCol="0" anchor="ctr"/>
                <a:lstStyle/>
                <a:p>
                  <a:endParaRPr lang="zh-CN" altLang="en-US"/>
                </a:p>
              </p:txBody>
            </p:sp>
            <p:sp>
              <p:nvSpPr>
                <p:cNvPr id="683" name="任意多边形: 形状 682">
                  <a:extLst>
                    <a:ext uri="{FF2B5EF4-FFF2-40B4-BE49-F238E27FC236}">
                      <a16:creationId xmlns:a16="http://schemas.microsoft.com/office/drawing/2014/main" id="{47B193DB-5932-6C2A-7286-5DAABF4210F5}"/>
                    </a:ext>
                  </a:extLst>
                </p:cNvPr>
                <p:cNvSpPr/>
                <p:nvPr/>
              </p:nvSpPr>
              <p:spPr>
                <a:xfrm>
                  <a:off x="10939430" y="5164942"/>
                  <a:ext cx="20084" cy="14287"/>
                </a:xfrm>
                <a:custGeom>
                  <a:avLst/>
                  <a:gdLst>
                    <a:gd name="connsiteX0" fmla="*/ 12464 w 20084"/>
                    <a:gd name="connsiteY0" fmla="*/ 14288 h 14287"/>
                    <a:gd name="connsiteX1" fmla="*/ 20084 w 20084"/>
                    <a:gd name="connsiteY1" fmla="*/ 8573 h 14287"/>
                    <a:gd name="connsiteX2" fmla="*/ 10559 w 20084"/>
                    <a:gd name="connsiteY2" fmla="*/ 0 h 14287"/>
                    <a:gd name="connsiteX3" fmla="*/ 82 w 20084"/>
                    <a:gd name="connsiteY3" fmla="*/ 8573 h 14287"/>
                    <a:gd name="connsiteX4" fmla="*/ 12464 w 20084"/>
                    <a:gd name="connsiteY4" fmla="*/ 14288 h 142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084" h="14287">
                      <a:moveTo>
                        <a:pt x="12464" y="14288"/>
                      </a:moveTo>
                      <a:lnTo>
                        <a:pt x="20084" y="8573"/>
                      </a:lnTo>
                      <a:cubicBezTo>
                        <a:pt x="19132" y="3810"/>
                        <a:pt x="-871" y="10478"/>
                        <a:pt x="10559" y="0"/>
                      </a:cubicBezTo>
                      <a:cubicBezTo>
                        <a:pt x="6749" y="4763"/>
                        <a:pt x="-871" y="2858"/>
                        <a:pt x="82" y="8573"/>
                      </a:cubicBezTo>
                      <a:cubicBezTo>
                        <a:pt x="8654" y="5715"/>
                        <a:pt x="13417" y="10478"/>
                        <a:pt x="12464" y="14288"/>
                      </a:cubicBezTo>
                      <a:close/>
                    </a:path>
                  </a:pathLst>
                </a:custGeom>
                <a:grpFill/>
                <a:ln w="9525" cap="flat">
                  <a:noFill/>
                  <a:prstDash val="solid"/>
                  <a:miter/>
                </a:ln>
              </p:spPr>
              <p:txBody>
                <a:bodyPr rtlCol="0" anchor="ctr"/>
                <a:lstStyle/>
                <a:p>
                  <a:endParaRPr lang="zh-CN" altLang="en-US"/>
                </a:p>
              </p:txBody>
            </p:sp>
            <p:sp>
              <p:nvSpPr>
                <p:cNvPr id="684" name="任意多边形: 形状 683">
                  <a:extLst>
                    <a:ext uri="{FF2B5EF4-FFF2-40B4-BE49-F238E27FC236}">
                      <a16:creationId xmlns:a16="http://schemas.microsoft.com/office/drawing/2014/main" id="{325520BD-1A7E-C6AC-7444-EC09772229BD}"/>
                    </a:ext>
                  </a:extLst>
                </p:cNvPr>
                <p:cNvSpPr/>
                <p:nvPr/>
              </p:nvSpPr>
              <p:spPr>
                <a:xfrm>
                  <a:off x="10953676" y="5152521"/>
                  <a:ext cx="7742" cy="6189"/>
                </a:xfrm>
                <a:custGeom>
                  <a:avLst/>
                  <a:gdLst>
                    <a:gd name="connsiteX0" fmla="*/ 2028 w 7742"/>
                    <a:gd name="connsiteY0" fmla="*/ 5754 h 6189"/>
                    <a:gd name="connsiteX1" fmla="*/ 7743 w 7742"/>
                    <a:gd name="connsiteY1" fmla="*/ 991 h 6189"/>
                    <a:gd name="connsiteX2" fmla="*/ 123 w 7742"/>
                    <a:gd name="connsiteY2" fmla="*/ 2896 h 6189"/>
                    <a:gd name="connsiteX3" fmla="*/ 2028 w 7742"/>
                    <a:gd name="connsiteY3" fmla="*/ 5754 h 6189"/>
                  </a:gdLst>
                  <a:ahLst/>
                  <a:cxnLst>
                    <a:cxn ang="0">
                      <a:pos x="connsiteX0" y="connsiteY0"/>
                    </a:cxn>
                    <a:cxn ang="0">
                      <a:pos x="connsiteX1" y="connsiteY1"/>
                    </a:cxn>
                    <a:cxn ang="0">
                      <a:pos x="connsiteX2" y="connsiteY2"/>
                    </a:cxn>
                    <a:cxn ang="0">
                      <a:pos x="connsiteX3" y="connsiteY3"/>
                    </a:cxn>
                  </a:cxnLst>
                  <a:rect l="l" t="t" r="r" b="b"/>
                  <a:pathLst>
                    <a:path w="7742" h="6189">
                      <a:moveTo>
                        <a:pt x="2028" y="5754"/>
                      </a:moveTo>
                      <a:cubicBezTo>
                        <a:pt x="4886" y="4801"/>
                        <a:pt x="5838" y="2896"/>
                        <a:pt x="7743" y="991"/>
                      </a:cubicBezTo>
                      <a:cubicBezTo>
                        <a:pt x="7743" y="-914"/>
                        <a:pt x="2980" y="39"/>
                        <a:pt x="123" y="2896"/>
                      </a:cubicBezTo>
                      <a:cubicBezTo>
                        <a:pt x="11553" y="-3771"/>
                        <a:pt x="-5592" y="8611"/>
                        <a:pt x="2028" y="5754"/>
                      </a:cubicBezTo>
                      <a:close/>
                    </a:path>
                  </a:pathLst>
                </a:custGeom>
                <a:grpFill/>
                <a:ln w="9525" cap="flat">
                  <a:noFill/>
                  <a:prstDash val="solid"/>
                  <a:miter/>
                </a:ln>
              </p:spPr>
              <p:txBody>
                <a:bodyPr rtlCol="0" anchor="ctr"/>
                <a:lstStyle/>
                <a:p>
                  <a:endParaRPr lang="zh-CN" altLang="en-US"/>
                </a:p>
              </p:txBody>
            </p:sp>
            <p:sp>
              <p:nvSpPr>
                <p:cNvPr id="685" name="任意多边形: 形状 684">
                  <a:extLst>
                    <a:ext uri="{FF2B5EF4-FFF2-40B4-BE49-F238E27FC236}">
                      <a16:creationId xmlns:a16="http://schemas.microsoft.com/office/drawing/2014/main" id="{E705065C-99D9-9E01-1F9B-E19E98B4F2B0}"/>
                    </a:ext>
                  </a:extLst>
                </p:cNvPr>
                <p:cNvSpPr/>
                <p:nvPr/>
              </p:nvSpPr>
              <p:spPr>
                <a:xfrm>
                  <a:off x="10929611" y="5140428"/>
                  <a:ext cx="18473" cy="8808"/>
                </a:xfrm>
                <a:custGeom>
                  <a:avLst/>
                  <a:gdLst>
                    <a:gd name="connsiteX0" fmla="*/ 14663 w 18473"/>
                    <a:gd name="connsiteY0" fmla="*/ 1654 h 8808"/>
                    <a:gd name="connsiteX1" fmla="*/ 18473 w 18473"/>
                    <a:gd name="connsiteY1" fmla="*/ 702 h 8808"/>
                    <a:gd name="connsiteX2" fmla="*/ 376 w 18473"/>
                    <a:gd name="connsiteY2" fmla="*/ 6417 h 8808"/>
                    <a:gd name="connsiteX3" fmla="*/ 14663 w 18473"/>
                    <a:gd name="connsiteY3" fmla="*/ 1654 h 8808"/>
                  </a:gdLst>
                  <a:ahLst/>
                  <a:cxnLst>
                    <a:cxn ang="0">
                      <a:pos x="connsiteX0" y="connsiteY0"/>
                    </a:cxn>
                    <a:cxn ang="0">
                      <a:pos x="connsiteX1" y="connsiteY1"/>
                    </a:cxn>
                    <a:cxn ang="0">
                      <a:pos x="connsiteX2" y="connsiteY2"/>
                    </a:cxn>
                    <a:cxn ang="0">
                      <a:pos x="connsiteX3" y="connsiteY3"/>
                    </a:cxn>
                  </a:cxnLst>
                  <a:rect l="l" t="t" r="r" b="b"/>
                  <a:pathLst>
                    <a:path w="18473" h="8808">
                      <a:moveTo>
                        <a:pt x="14663" y="1654"/>
                      </a:moveTo>
                      <a:cubicBezTo>
                        <a:pt x="15616" y="2607"/>
                        <a:pt x="17521" y="3559"/>
                        <a:pt x="18473" y="702"/>
                      </a:cubicBezTo>
                      <a:cubicBezTo>
                        <a:pt x="15616" y="-2156"/>
                        <a:pt x="7043" y="4512"/>
                        <a:pt x="376" y="6417"/>
                      </a:cubicBezTo>
                      <a:cubicBezTo>
                        <a:pt x="-2482" y="12132"/>
                        <a:pt x="11806" y="6417"/>
                        <a:pt x="14663" y="1654"/>
                      </a:cubicBezTo>
                      <a:close/>
                    </a:path>
                  </a:pathLst>
                </a:custGeom>
                <a:grpFill/>
                <a:ln w="9525" cap="flat">
                  <a:noFill/>
                  <a:prstDash val="solid"/>
                  <a:miter/>
                </a:ln>
              </p:spPr>
              <p:txBody>
                <a:bodyPr rtlCol="0" anchor="ctr"/>
                <a:lstStyle/>
                <a:p>
                  <a:endParaRPr lang="zh-CN" altLang="en-US"/>
                </a:p>
              </p:txBody>
            </p:sp>
            <p:sp>
              <p:nvSpPr>
                <p:cNvPr id="686" name="任意多边形: 形状 685">
                  <a:extLst>
                    <a:ext uri="{FF2B5EF4-FFF2-40B4-BE49-F238E27FC236}">
                      <a16:creationId xmlns:a16="http://schemas.microsoft.com/office/drawing/2014/main" id="{22B616BF-2008-D45C-380A-765C81D464CE}"/>
                    </a:ext>
                  </a:extLst>
                </p:cNvPr>
                <p:cNvSpPr/>
                <p:nvPr/>
              </p:nvSpPr>
              <p:spPr>
                <a:xfrm>
                  <a:off x="10985470" y="5078265"/>
                  <a:ext cx="4524" cy="5953"/>
                </a:xfrm>
                <a:custGeom>
                  <a:avLst/>
                  <a:gdLst>
                    <a:gd name="connsiteX0" fmla="*/ 4524 w 4524"/>
                    <a:gd name="connsiteY0" fmla="*/ 0 h 5953"/>
                    <a:gd name="connsiteX1" fmla="*/ 2619 w 4524"/>
                    <a:gd name="connsiteY1" fmla="*/ 5715 h 5953"/>
                    <a:gd name="connsiteX2" fmla="*/ 4524 w 4524"/>
                    <a:gd name="connsiteY2" fmla="*/ 0 h 5953"/>
                  </a:gdLst>
                  <a:ahLst/>
                  <a:cxnLst>
                    <a:cxn ang="0">
                      <a:pos x="connsiteX0" y="connsiteY0"/>
                    </a:cxn>
                    <a:cxn ang="0">
                      <a:pos x="connsiteX1" y="connsiteY1"/>
                    </a:cxn>
                    <a:cxn ang="0">
                      <a:pos x="connsiteX2" y="connsiteY2"/>
                    </a:cxn>
                  </a:cxnLst>
                  <a:rect l="l" t="t" r="r" b="b"/>
                  <a:pathLst>
                    <a:path w="4524" h="5953">
                      <a:moveTo>
                        <a:pt x="4524" y="0"/>
                      </a:moveTo>
                      <a:cubicBezTo>
                        <a:pt x="-2143" y="4763"/>
                        <a:pt x="-238" y="6667"/>
                        <a:pt x="2619" y="5715"/>
                      </a:cubicBezTo>
                      <a:cubicBezTo>
                        <a:pt x="714" y="5715"/>
                        <a:pt x="2619" y="2857"/>
                        <a:pt x="4524" y="0"/>
                      </a:cubicBezTo>
                      <a:close/>
                    </a:path>
                  </a:pathLst>
                </a:custGeom>
                <a:grpFill/>
                <a:ln w="9525" cap="flat">
                  <a:noFill/>
                  <a:prstDash val="solid"/>
                  <a:miter/>
                </a:ln>
              </p:spPr>
              <p:txBody>
                <a:bodyPr rtlCol="0" anchor="ctr"/>
                <a:lstStyle/>
                <a:p>
                  <a:endParaRPr lang="zh-CN" altLang="en-US"/>
                </a:p>
              </p:txBody>
            </p:sp>
            <p:sp>
              <p:nvSpPr>
                <p:cNvPr id="687" name="任意多边形: 形状 686">
                  <a:extLst>
                    <a:ext uri="{FF2B5EF4-FFF2-40B4-BE49-F238E27FC236}">
                      <a16:creationId xmlns:a16="http://schemas.microsoft.com/office/drawing/2014/main" id="{AAABC9CE-5150-48B8-8F0D-E2FB91D7C0E0}"/>
                    </a:ext>
                  </a:extLst>
                </p:cNvPr>
                <p:cNvSpPr/>
                <p:nvPr/>
              </p:nvSpPr>
              <p:spPr>
                <a:xfrm>
                  <a:off x="10929034" y="5110650"/>
                  <a:ext cx="11430" cy="5715"/>
                </a:xfrm>
                <a:custGeom>
                  <a:avLst/>
                  <a:gdLst>
                    <a:gd name="connsiteX0" fmla="*/ 953 w 11430"/>
                    <a:gd name="connsiteY0" fmla="*/ 3810 h 5715"/>
                    <a:gd name="connsiteX1" fmla="*/ 0 w 11430"/>
                    <a:gd name="connsiteY1" fmla="*/ 5715 h 5715"/>
                    <a:gd name="connsiteX2" fmla="*/ 11430 w 11430"/>
                    <a:gd name="connsiteY2" fmla="*/ 0 h 5715"/>
                  </a:gdLst>
                  <a:ahLst/>
                  <a:cxnLst>
                    <a:cxn ang="0">
                      <a:pos x="connsiteX0" y="connsiteY0"/>
                    </a:cxn>
                    <a:cxn ang="0">
                      <a:pos x="connsiteX1" y="connsiteY1"/>
                    </a:cxn>
                    <a:cxn ang="0">
                      <a:pos x="connsiteX2" y="connsiteY2"/>
                    </a:cxn>
                  </a:cxnLst>
                  <a:rect l="l" t="t" r="r" b="b"/>
                  <a:pathLst>
                    <a:path w="11430" h="5715">
                      <a:moveTo>
                        <a:pt x="953" y="3810"/>
                      </a:moveTo>
                      <a:lnTo>
                        <a:pt x="0" y="5715"/>
                      </a:lnTo>
                      <a:lnTo>
                        <a:pt x="11430" y="0"/>
                      </a:lnTo>
                      <a:close/>
                    </a:path>
                  </a:pathLst>
                </a:custGeom>
                <a:grpFill/>
                <a:ln w="9525" cap="flat">
                  <a:noFill/>
                  <a:prstDash val="solid"/>
                  <a:miter/>
                </a:ln>
              </p:spPr>
              <p:txBody>
                <a:bodyPr rtlCol="0" anchor="ctr"/>
                <a:lstStyle/>
                <a:p>
                  <a:endParaRPr lang="zh-CN" altLang="en-US"/>
                </a:p>
              </p:txBody>
            </p:sp>
            <p:sp>
              <p:nvSpPr>
                <p:cNvPr id="688" name="任意多边形: 形状 687">
                  <a:extLst>
                    <a:ext uri="{FF2B5EF4-FFF2-40B4-BE49-F238E27FC236}">
                      <a16:creationId xmlns:a16="http://schemas.microsoft.com/office/drawing/2014/main" id="{86527E2B-B6E6-4A1F-6606-12F66C0C00C0}"/>
                    </a:ext>
                  </a:extLst>
                </p:cNvPr>
                <p:cNvSpPr/>
                <p:nvPr/>
              </p:nvSpPr>
              <p:spPr>
                <a:xfrm>
                  <a:off x="10904269" y="5099220"/>
                  <a:ext cx="8572" cy="4762"/>
                </a:xfrm>
                <a:custGeom>
                  <a:avLst/>
                  <a:gdLst>
                    <a:gd name="connsiteX0" fmla="*/ 8573 w 8572"/>
                    <a:gd name="connsiteY0" fmla="*/ 0 h 4762"/>
                    <a:gd name="connsiteX1" fmla="*/ 0 w 8572"/>
                    <a:gd name="connsiteY1" fmla="*/ 1905 h 4762"/>
                    <a:gd name="connsiteX2" fmla="*/ 2858 w 8572"/>
                    <a:gd name="connsiteY2" fmla="*/ 4763 h 4762"/>
                  </a:gdLst>
                  <a:ahLst/>
                  <a:cxnLst>
                    <a:cxn ang="0">
                      <a:pos x="connsiteX0" y="connsiteY0"/>
                    </a:cxn>
                    <a:cxn ang="0">
                      <a:pos x="connsiteX1" y="connsiteY1"/>
                    </a:cxn>
                    <a:cxn ang="0">
                      <a:pos x="connsiteX2" y="connsiteY2"/>
                    </a:cxn>
                  </a:cxnLst>
                  <a:rect l="l" t="t" r="r" b="b"/>
                  <a:pathLst>
                    <a:path w="8572" h="4762">
                      <a:moveTo>
                        <a:pt x="8573" y="0"/>
                      </a:moveTo>
                      <a:lnTo>
                        <a:pt x="0" y="1905"/>
                      </a:lnTo>
                      <a:lnTo>
                        <a:pt x="2858" y="4763"/>
                      </a:lnTo>
                      <a:close/>
                    </a:path>
                  </a:pathLst>
                </a:custGeom>
                <a:grpFill/>
                <a:ln w="9525" cap="flat">
                  <a:noFill/>
                  <a:prstDash val="solid"/>
                  <a:miter/>
                </a:ln>
              </p:spPr>
              <p:txBody>
                <a:bodyPr rtlCol="0" anchor="ctr"/>
                <a:lstStyle/>
                <a:p>
                  <a:endParaRPr lang="zh-CN" altLang="en-US"/>
                </a:p>
              </p:txBody>
            </p:sp>
            <p:sp>
              <p:nvSpPr>
                <p:cNvPr id="689" name="任意多边形: 形状 688">
                  <a:extLst>
                    <a:ext uri="{FF2B5EF4-FFF2-40B4-BE49-F238E27FC236}">
                      <a16:creationId xmlns:a16="http://schemas.microsoft.com/office/drawing/2014/main" id="{173A819C-A528-212A-36D5-CFF6C0317539}"/>
                    </a:ext>
                  </a:extLst>
                </p:cNvPr>
                <p:cNvSpPr/>
                <p:nvPr/>
              </p:nvSpPr>
              <p:spPr>
                <a:xfrm>
                  <a:off x="10907002" y="5091600"/>
                  <a:ext cx="4887" cy="3940"/>
                </a:xfrm>
                <a:custGeom>
                  <a:avLst/>
                  <a:gdLst>
                    <a:gd name="connsiteX0" fmla="*/ 4888 w 4887"/>
                    <a:gd name="connsiteY0" fmla="*/ 2858 h 3940"/>
                    <a:gd name="connsiteX1" fmla="*/ 2030 w 4887"/>
                    <a:gd name="connsiteY1" fmla="*/ 0 h 3940"/>
                    <a:gd name="connsiteX2" fmla="*/ 125 w 4887"/>
                    <a:gd name="connsiteY2" fmla="*/ 2858 h 3940"/>
                    <a:gd name="connsiteX3" fmla="*/ 4888 w 4887"/>
                    <a:gd name="connsiteY3" fmla="*/ 2858 h 3940"/>
                  </a:gdLst>
                  <a:ahLst/>
                  <a:cxnLst>
                    <a:cxn ang="0">
                      <a:pos x="connsiteX0" y="connsiteY0"/>
                    </a:cxn>
                    <a:cxn ang="0">
                      <a:pos x="connsiteX1" y="connsiteY1"/>
                    </a:cxn>
                    <a:cxn ang="0">
                      <a:pos x="connsiteX2" y="connsiteY2"/>
                    </a:cxn>
                    <a:cxn ang="0">
                      <a:pos x="connsiteX3" y="connsiteY3"/>
                    </a:cxn>
                  </a:cxnLst>
                  <a:rect l="l" t="t" r="r" b="b"/>
                  <a:pathLst>
                    <a:path w="4887" h="3940">
                      <a:moveTo>
                        <a:pt x="4888" y="2858"/>
                      </a:moveTo>
                      <a:lnTo>
                        <a:pt x="2030" y="0"/>
                      </a:lnTo>
                      <a:lnTo>
                        <a:pt x="125" y="2858"/>
                      </a:lnTo>
                      <a:cubicBezTo>
                        <a:pt x="-827" y="5715"/>
                        <a:pt x="3935" y="1905"/>
                        <a:pt x="4888" y="2858"/>
                      </a:cubicBezTo>
                      <a:close/>
                    </a:path>
                  </a:pathLst>
                </a:custGeom>
                <a:grpFill/>
                <a:ln w="9525" cap="flat">
                  <a:noFill/>
                  <a:prstDash val="solid"/>
                  <a:miter/>
                </a:ln>
              </p:spPr>
              <p:txBody>
                <a:bodyPr rtlCol="0" anchor="ctr"/>
                <a:lstStyle/>
                <a:p>
                  <a:endParaRPr lang="zh-CN" altLang="en-US"/>
                </a:p>
              </p:txBody>
            </p:sp>
            <p:sp>
              <p:nvSpPr>
                <p:cNvPr id="690" name="任意多边形: 形状 689">
                  <a:extLst>
                    <a:ext uri="{FF2B5EF4-FFF2-40B4-BE49-F238E27FC236}">
                      <a16:creationId xmlns:a16="http://schemas.microsoft.com/office/drawing/2014/main" id="{9835D7A7-74DE-750F-0EAC-813E8533067C}"/>
                    </a:ext>
                  </a:extLst>
                </p:cNvPr>
                <p:cNvSpPr/>
                <p:nvPr/>
              </p:nvSpPr>
              <p:spPr>
                <a:xfrm>
                  <a:off x="10903317" y="5085884"/>
                  <a:ext cx="6667" cy="1905"/>
                </a:xfrm>
                <a:custGeom>
                  <a:avLst/>
                  <a:gdLst>
                    <a:gd name="connsiteX0" fmla="*/ 952 w 6667"/>
                    <a:gd name="connsiteY0" fmla="*/ 0 h 1905"/>
                    <a:gd name="connsiteX1" fmla="*/ 0 w 6667"/>
                    <a:gd name="connsiteY1" fmla="*/ 1905 h 1905"/>
                    <a:gd name="connsiteX2" fmla="*/ 6667 w 6667"/>
                    <a:gd name="connsiteY2" fmla="*/ 1905 h 1905"/>
                    <a:gd name="connsiteX3" fmla="*/ 952 w 6667"/>
                    <a:gd name="connsiteY3" fmla="*/ 0 h 1905"/>
                  </a:gdLst>
                  <a:ahLst/>
                  <a:cxnLst>
                    <a:cxn ang="0">
                      <a:pos x="connsiteX0" y="connsiteY0"/>
                    </a:cxn>
                    <a:cxn ang="0">
                      <a:pos x="connsiteX1" y="connsiteY1"/>
                    </a:cxn>
                    <a:cxn ang="0">
                      <a:pos x="connsiteX2" y="connsiteY2"/>
                    </a:cxn>
                    <a:cxn ang="0">
                      <a:pos x="connsiteX3" y="connsiteY3"/>
                    </a:cxn>
                  </a:cxnLst>
                  <a:rect l="l" t="t" r="r" b="b"/>
                  <a:pathLst>
                    <a:path w="6667" h="1905">
                      <a:moveTo>
                        <a:pt x="952" y="0"/>
                      </a:moveTo>
                      <a:cubicBezTo>
                        <a:pt x="1905" y="0"/>
                        <a:pt x="952" y="953"/>
                        <a:pt x="0" y="1905"/>
                      </a:cubicBezTo>
                      <a:lnTo>
                        <a:pt x="6667" y="1905"/>
                      </a:lnTo>
                      <a:lnTo>
                        <a:pt x="952" y="0"/>
                      </a:lnTo>
                      <a:close/>
                    </a:path>
                  </a:pathLst>
                </a:custGeom>
                <a:grpFill/>
                <a:ln w="9525" cap="flat">
                  <a:noFill/>
                  <a:prstDash val="solid"/>
                  <a:miter/>
                </a:ln>
              </p:spPr>
              <p:txBody>
                <a:bodyPr rtlCol="0" anchor="ctr"/>
                <a:lstStyle/>
                <a:p>
                  <a:endParaRPr lang="zh-CN" altLang="en-US"/>
                </a:p>
              </p:txBody>
            </p:sp>
            <p:sp>
              <p:nvSpPr>
                <p:cNvPr id="691" name="任意多边形: 形状 690">
                  <a:extLst>
                    <a:ext uri="{FF2B5EF4-FFF2-40B4-BE49-F238E27FC236}">
                      <a16:creationId xmlns:a16="http://schemas.microsoft.com/office/drawing/2014/main" id="{83D49094-352B-A97D-AB98-C6DF57487DC1}"/>
                    </a:ext>
                  </a:extLst>
                </p:cNvPr>
                <p:cNvSpPr/>
                <p:nvPr/>
              </p:nvSpPr>
              <p:spPr>
                <a:xfrm>
                  <a:off x="10917359" y="5002065"/>
                  <a:ext cx="7129" cy="6055"/>
                </a:xfrm>
                <a:custGeom>
                  <a:avLst/>
                  <a:gdLst>
                    <a:gd name="connsiteX0" fmla="*/ 3103 w 7129"/>
                    <a:gd name="connsiteY0" fmla="*/ 5715 h 6055"/>
                    <a:gd name="connsiteX1" fmla="*/ 5961 w 7129"/>
                    <a:gd name="connsiteY1" fmla="*/ 0 h 6055"/>
                    <a:gd name="connsiteX2" fmla="*/ 3103 w 7129"/>
                    <a:gd name="connsiteY2" fmla="*/ 5715 h 6055"/>
                  </a:gdLst>
                  <a:ahLst/>
                  <a:cxnLst>
                    <a:cxn ang="0">
                      <a:pos x="connsiteX0" y="connsiteY0"/>
                    </a:cxn>
                    <a:cxn ang="0">
                      <a:pos x="connsiteX1" y="connsiteY1"/>
                    </a:cxn>
                    <a:cxn ang="0">
                      <a:pos x="connsiteX2" y="connsiteY2"/>
                    </a:cxn>
                  </a:cxnLst>
                  <a:rect l="l" t="t" r="r" b="b"/>
                  <a:pathLst>
                    <a:path w="7129" h="6055">
                      <a:moveTo>
                        <a:pt x="3103" y="5715"/>
                      </a:moveTo>
                      <a:cubicBezTo>
                        <a:pt x="10723" y="1905"/>
                        <a:pt x="5008" y="1905"/>
                        <a:pt x="5961" y="0"/>
                      </a:cubicBezTo>
                      <a:cubicBezTo>
                        <a:pt x="4056" y="952"/>
                        <a:pt x="-4517" y="7620"/>
                        <a:pt x="3103" y="5715"/>
                      </a:cubicBezTo>
                      <a:close/>
                    </a:path>
                  </a:pathLst>
                </a:custGeom>
                <a:grpFill/>
                <a:ln w="9525" cap="flat">
                  <a:noFill/>
                  <a:prstDash val="solid"/>
                  <a:miter/>
                </a:ln>
              </p:spPr>
              <p:txBody>
                <a:bodyPr rtlCol="0" anchor="ctr"/>
                <a:lstStyle/>
                <a:p>
                  <a:endParaRPr lang="zh-CN" altLang="en-US"/>
                </a:p>
              </p:txBody>
            </p:sp>
          </p:grpSp>
          <p:sp>
            <p:nvSpPr>
              <p:cNvPr id="510" name="任意多边形: 形状 509">
                <a:extLst>
                  <a:ext uri="{FF2B5EF4-FFF2-40B4-BE49-F238E27FC236}">
                    <a16:creationId xmlns:a16="http://schemas.microsoft.com/office/drawing/2014/main" id="{BBCA6D52-FB25-875D-5FE9-9D8C3753C506}"/>
                  </a:ext>
                </a:extLst>
              </p:cNvPr>
              <p:cNvSpPr/>
              <p:nvPr/>
            </p:nvSpPr>
            <p:spPr>
              <a:xfrm>
                <a:off x="9400952" y="4714318"/>
                <a:ext cx="380047" cy="508402"/>
              </a:xfrm>
              <a:custGeom>
                <a:avLst/>
                <a:gdLst>
                  <a:gd name="connsiteX0" fmla="*/ 0 w 380047"/>
                  <a:gd name="connsiteY0" fmla="*/ 3578 h 508402"/>
                  <a:gd name="connsiteX1" fmla="*/ 122872 w 380047"/>
                  <a:gd name="connsiteY1" fmla="*/ 508403 h 508402"/>
                  <a:gd name="connsiteX2" fmla="*/ 380047 w 380047"/>
                  <a:gd name="connsiteY2" fmla="*/ 508403 h 508402"/>
                  <a:gd name="connsiteX3" fmla="*/ 358140 w 380047"/>
                  <a:gd name="connsiteY3" fmla="*/ 169313 h 508402"/>
                  <a:gd name="connsiteX4" fmla="*/ 0 w 380047"/>
                  <a:gd name="connsiteY4" fmla="*/ 3578 h 508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0047" h="508402">
                    <a:moveTo>
                      <a:pt x="0" y="3578"/>
                    </a:moveTo>
                    <a:cubicBezTo>
                      <a:pt x="0" y="3578"/>
                      <a:pt x="69533" y="356003"/>
                      <a:pt x="122872" y="508403"/>
                    </a:cubicBezTo>
                    <a:lnTo>
                      <a:pt x="380047" y="508403"/>
                    </a:lnTo>
                    <a:lnTo>
                      <a:pt x="358140" y="169313"/>
                    </a:lnTo>
                    <a:cubicBezTo>
                      <a:pt x="359092" y="169313"/>
                      <a:pt x="128588" y="-28807"/>
                      <a:pt x="0" y="3578"/>
                    </a:cubicBezTo>
                    <a:close/>
                  </a:path>
                </a:pathLst>
              </a:custGeom>
              <a:solidFill>
                <a:srgbClr val="C4D19C"/>
              </a:solidFill>
              <a:ln w="9525" cap="flat">
                <a:noFill/>
                <a:prstDash val="solid"/>
                <a:miter/>
              </a:ln>
            </p:spPr>
            <p:txBody>
              <a:bodyPr rtlCol="0" anchor="ctr"/>
              <a:lstStyle/>
              <a:p>
                <a:endParaRPr lang="zh-CN" altLang="en-US"/>
              </a:p>
            </p:txBody>
          </p:sp>
          <p:grpSp>
            <p:nvGrpSpPr>
              <p:cNvPr id="511" name="图形 564">
                <a:extLst>
                  <a:ext uri="{FF2B5EF4-FFF2-40B4-BE49-F238E27FC236}">
                    <a16:creationId xmlns:a16="http://schemas.microsoft.com/office/drawing/2014/main" id="{594FDEED-BD46-5CF3-23E3-15CFE75C2663}"/>
                  </a:ext>
                </a:extLst>
              </p:cNvPr>
              <p:cNvGrpSpPr/>
              <p:nvPr/>
            </p:nvGrpSpPr>
            <p:grpSpPr>
              <a:xfrm>
                <a:off x="9376153" y="4698846"/>
                <a:ext cx="449613" cy="282892"/>
                <a:chOff x="9566926" y="4794420"/>
                <a:chExt cx="449613" cy="282892"/>
              </a:xfrm>
              <a:solidFill>
                <a:srgbClr val="646360"/>
              </a:solidFill>
            </p:grpSpPr>
            <p:sp>
              <p:nvSpPr>
                <p:cNvPr id="588" name="任意多边形: 形状 587">
                  <a:extLst>
                    <a:ext uri="{FF2B5EF4-FFF2-40B4-BE49-F238E27FC236}">
                      <a16:creationId xmlns:a16="http://schemas.microsoft.com/office/drawing/2014/main" id="{FA1A2550-0EC2-9715-567A-20302E524B83}"/>
                    </a:ext>
                  </a:extLst>
                </p:cNvPr>
                <p:cNvSpPr/>
                <p:nvPr/>
              </p:nvSpPr>
              <p:spPr>
                <a:xfrm>
                  <a:off x="9769842" y="4931579"/>
                  <a:ext cx="2857" cy="2857"/>
                </a:xfrm>
                <a:custGeom>
                  <a:avLst/>
                  <a:gdLst>
                    <a:gd name="connsiteX0" fmla="*/ 2858 w 2857"/>
                    <a:gd name="connsiteY0" fmla="*/ 0 h 2857"/>
                    <a:gd name="connsiteX1" fmla="*/ 0 w 2857"/>
                    <a:gd name="connsiteY1" fmla="*/ 2858 h 2857"/>
                    <a:gd name="connsiteX2" fmla="*/ 2858 w 2857"/>
                    <a:gd name="connsiteY2" fmla="*/ 0 h 2857"/>
                  </a:gdLst>
                  <a:ahLst/>
                  <a:cxnLst>
                    <a:cxn ang="0">
                      <a:pos x="connsiteX0" y="connsiteY0"/>
                    </a:cxn>
                    <a:cxn ang="0">
                      <a:pos x="connsiteX1" y="connsiteY1"/>
                    </a:cxn>
                    <a:cxn ang="0">
                      <a:pos x="connsiteX2" y="connsiteY2"/>
                    </a:cxn>
                  </a:cxnLst>
                  <a:rect l="l" t="t" r="r" b="b"/>
                  <a:pathLst>
                    <a:path w="2857" h="2857">
                      <a:moveTo>
                        <a:pt x="2858" y="0"/>
                      </a:moveTo>
                      <a:cubicBezTo>
                        <a:pt x="1905" y="953"/>
                        <a:pt x="953" y="1905"/>
                        <a:pt x="0" y="2858"/>
                      </a:cubicBezTo>
                      <a:cubicBezTo>
                        <a:pt x="0" y="2858"/>
                        <a:pt x="953" y="1905"/>
                        <a:pt x="2858" y="0"/>
                      </a:cubicBezTo>
                      <a:close/>
                    </a:path>
                  </a:pathLst>
                </a:custGeom>
                <a:grpFill/>
                <a:ln w="9525" cap="flat">
                  <a:noFill/>
                  <a:prstDash val="solid"/>
                  <a:miter/>
                </a:ln>
              </p:spPr>
              <p:txBody>
                <a:bodyPr rtlCol="0" anchor="ctr"/>
                <a:lstStyle/>
                <a:p>
                  <a:endParaRPr lang="zh-CN" altLang="en-US"/>
                </a:p>
              </p:txBody>
            </p:sp>
            <p:sp>
              <p:nvSpPr>
                <p:cNvPr id="589" name="任意多边形: 形状 588">
                  <a:extLst>
                    <a:ext uri="{FF2B5EF4-FFF2-40B4-BE49-F238E27FC236}">
                      <a16:creationId xmlns:a16="http://schemas.microsoft.com/office/drawing/2014/main" id="{1837A862-8104-F3D3-C246-894C42CCFFEC}"/>
                    </a:ext>
                  </a:extLst>
                </p:cNvPr>
                <p:cNvSpPr/>
                <p:nvPr/>
              </p:nvSpPr>
              <p:spPr>
                <a:xfrm>
                  <a:off x="9854615" y="4989682"/>
                  <a:ext cx="952" cy="952"/>
                </a:xfrm>
                <a:custGeom>
                  <a:avLst/>
                  <a:gdLst>
                    <a:gd name="connsiteX0" fmla="*/ 0 w 952"/>
                    <a:gd name="connsiteY0" fmla="*/ 952 h 952"/>
                    <a:gd name="connsiteX1" fmla="*/ 0 w 952"/>
                    <a:gd name="connsiteY1" fmla="*/ 952 h 952"/>
                    <a:gd name="connsiteX2" fmla="*/ 952 w 952"/>
                    <a:gd name="connsiteY2" fmla="*/ 0 h 952"/>
                    <a:gd name="connsiteX3" fmla="*/ 0 w 952"/>
                    <a:gd name="connsiteY3" fmla="*/ 952 h 952"/>
                  </a:gdLst>
                  <a:ahLst/>
                  <a:cxnLst>
                    <a:cxn ang="0">
                      <a:pos x="connsiteX0" y="connsiteY0"/>
                    </a:cxn>
                    <a:cxn ang="0">
                      <a:pos x="connsiteX1" y="connsiteY1"/>
                    </a:cxn>
                    <a:cxn ang="0">
                      <a:pos x="connsiteX2" y="connsiteY2"/>
                    </a:cxn>
                    <a:cxn ang="0">
                      <a:pos x="connsiteX3" y="connsiteY3"/>
                    </a:cxn>
                  </a:cxnLst>
                  <a:rect l="l" t="t" r="r" b="b"/>
                  <a:pathLst>
                    <a:path w="952" h="952">
                      <a:moveTo>
                        <a:pt x="0" y="952"/>
                      </a:moveTo>
                      <a:cubicBezTo>
                        <a:pt x="0" y="952"/>
                        <a:pt x="0" y="952"/>
                        <a:pt x="0" y="952"/>
                      </a:cubicBezTo>
                      <a:lnTo>
                        <a:pt x="952" y="0"/>
                      </a:lnTo>
                      <a:lnTo>
                        <a:pt x="0" y="952"/>
                      </a:lnTo>
                      <a:close/>
                    </a:path>
                  </a:pathLst>
                </a:custGeom>
                <a:grpFill/>
                <a:ln w="9525" cap="flat">
                  <a:noFill/>
                  <a:prstDash val="solid"/>
                  <a:miter/>
                </a:ln>
              </p:spPr>
              <p:txBody>
                <a:bodyPr rtlCol="0" anchor="ctr"/>
                <a:lstStyle/>
                <a:p>
                  <a:endParaRPr lang="zh-CN" altLang="en-US"/>
                </a:p>
              </p:txBody>
            </p:sp>
            <p:sp>
              <p:nvSpPr>
                <p:cNvPr id="590" name="任意多边形: 形状 589">
                  <a:extLst>
                    <a:ext uri="{FF2B5EF4-FFF2-40B4-BE49-F238E27FC236}">
                      <a16:creationId xmlns:a16="http://schemas.microsoft.com/office/drawing/2014/main" id="{341DE827-D42C-A329-1519-FE9C2CC2FD79}"/>
                    </a:ext>
                  </a:extLst>
                </p:cNvPr>
                <p:cNvSpPr/>
                <p:nvPr/>
              </p:nvSpPr>
              <p:spPr>
                <a:xfrm>
                  <a:off x="9855567" y="4985872"/>
                  <a:ext cx="2857" cy="3810"/>
                </a:xfrm>
                <a:custGeom>
                  <a:avLst/>
                  <a:gdLst>
                    <a:gd name="connsiteX0" fmla="*/ 0 w 2857"/>
                    <a:gd name="connsiteY0" fmla="*/ 3810 h 3810"/>
                    <a:gd name="connsiteX1" fmla="*/ 2858 w 2857"/>
                    <a:gd name="connsiteY1" fmla="*/ 0 h 3810"/>
                    <a:gd name="connsiteX2" fmla="*/ 0 w 2857"/>
                    <a:gd name="connsiteY2" fmla="*/ 3810 h 3810"/>
                  </a:gdLst>
                  <a:ahLst/>
                  <a:cxnLst>
                    <a:cxn ang="0">
                      <a:pos x="connsiteX0" y="connsiteY0"/>
                    </a:cxn>
                    <a:cxn ang="0">
                      <a:pos x="connsiteX1" y="connsiteY1"/>
                    </a:cxn>
                    <a:cxn ang="0">
                      <a:pos x="connsiteX2" y="connsiteY2"/>
                    </a:cxn>
                  </a:cxnLst>
                  <a:rect l="l" t="t" r="r" b="b"/>
                  <a:pathLst>
                    <a:path w="2857" h="3810">
                      <a:moveTo>
                        <a:pt x="0" y="3810"/>
                      </a:moveTo>
                      <a:lnTo>
                        <a:pt x="2858" y="0"/>
                      </a:lnTo>
                      <a:cubicBezTo>
                        <a:pt x="0" y="953"/>
                        <a:pt x="0" y="1905"/>
                        <a:pt x="0" y="3810"/>
                      </a:cubicBezTo>
                      <a:close/>
                    </a:path>
                  </a:pathLst>
                </a:custGeom>
                <a:grpFill/>
                <a:ln w="9525" cap="flat">
                  <a:noFill/>
                  <a:prstDash val="solid"/>
                  <a:miter/>
                </a:ln>
              </p:spPr>
              <p:txBody>
                <a:bodyPr rtlCol="0" anchor="ctr"/>
                <a:lstStyle/>
                <a:p>
                  <a:endParaRPr lang="zh-CN" altLang="en-US"/>
                </a:p>
              </p:txBody>
            </p:sp>
            <p:sp>
              <p:nvSpPr>
                <p:cNvPr id="591" name="任意多边形: 形状 590">
                  <a:extLst>
                    <a:ext uri="{FF2B5EF4-FFF2-40B4-BE49-F238E27FC236}">
                      <a16:creationId xmlns:a16="http://schemas.microsoft.com/office/drawing/2014/main" id="{FD068863-271D-9885-B374-B12619DB2B4F}"/>
                    </a:ext>
                  </a:extLst>
                </p:cNvPr>
                <p:cNvSpPr/>
                <p:nvPr/>
              </p:nvSpPr>
              <p:spPr>
                <a:xfrm>
                  <a:off x="9741267" y="4953487"/>
                  <a:ext cx="5715" cy="3809"/>
                </a:xfrm>
                <a:custGeom>
                  <a:avLst/>
                  <a:gdLst>
                    <a:gd name="connsiteX0" fmla="*/ 5715 w 5715"/>
                    <a:gd name="connsiteY0" fmla="*/ 0 h 3809"/>
                    <a:gd name="connsiteX1" fmla="*/ 0 w 5715"/>
                    <a:gd name="connsiteY1" fmla="*/ 3810 h 3809"/>
                    <a:gd name="connsiteX2" fmla="*/ 5715 w 5715"/>
                    <a:gd name="connsiteY2" fmla="*/ 0 h 3809"/>
                  </a:gdLst>
                  <a:ahLst/>
                  <a:cxnLst>
                    <a:cxn ang="0">
                      <a:pos x="connsiteX0" y="connsiteY0"/>
                    </a:cxn>
                    <a:cxn ang="0">
                      <a:pos x="connsiteX1" y="connsiteY1"/>
                    </a:cxn>
                    <a:cxn ang="0">
                      <a:pos x="connsiteX2" y="connsiteY2"/>
                    </a:cxn>
                  </a:cxnLst>
                  <a:rect l="l" t="t" r="r" b="b"/>
                  <a:pathLst>
                    <a:path w="5715" h="3809">
                      <a:moveTo>
                        <a:pt x="5715" y="0"/>
                      </a:moveTo>
                      <a:cubicBezTo>
                        <a:pt x="4763" y="0"/>
                        <a:pt x="2858" y="953"/>
                        <a:pt x="0" y="3810"/>
                      </a:cubicBezTo>
                      <a:lnTo>
                        <a:pt x="5715" y="0"/>
                      </a:lnTo>
                      <a:close/>
                    </a:path>
                  </a:pathLst>
                </a:custGeom>
                <a:grpFill/>
                <a:ln w="9525" cap="flat">
                  <a:noFill/>
                  <a:prstDash val="solid"/>
                  <a:miter/>
                </a:ln>
              </p:spPr>
              <p:txBody>
                <a:bodyPr rtlCol="0" anchor="ctr"/>
                <a:lstStyle/>
                <a:p>
                  <a:endParaRPr lang="zh-CN" altLang="en-US"/>
                </a:p>
              </p:txBody>
            </p:sp>
            <p:sp>
              <p:nvSpPr>
                <p:cNvPr id="592" name="任意多边形: 形状 591">
                  <a:extLst>
                    <a:ext uri="{FF2B5EF4-FFF2-40B4-BE49-F238E27FC236}">
                      <a16:creationId xmlns:a16="http://schemas.microsoft.com/office/drawing/2014/main" id="{4DE58EE9-46AE-F3EC-2007-DF58D5D3308F}"/>
                    </a:ext>
                  </a:extLst>
                </p:cNvPr>
                <p:cNvSpPr/>
                <p:nvPr/>
              </p:nvSpPr>
              <p:spPr>
                <a:xfrm>
                  <a:off x="9744125" y="4976347"/>
                  <a:ext cx="952" cy="2857"/>
                </a:xfrm>
                <a:custGeom>
                  <a:avLst/>
                  <a:gdLst>
                    <a:gd name="connsiteX0" fmla="*/ 953 w 952"/>
                    <a:gd name="connsiteY0" fmla="*/ 0 h 2857"/>
                    <a:gd name="connsiteX1" fmla="*/ 0 w 952"/>
                    <a:gd name="connsiteY1" fmla="*/ 2858 h 2857"/>
                    <a:gd name="connsiteX2" fmla="*/ 953 w 952"/>
                    <a:gd name="connsiteY2" fmla="*/ 0 h 2857"/>
                  </a:gdLst>
                  <a:ahLst/>
                  <a:cxnLst>
                    <a:cxn ang="0">
                      <a:pos x="connsiteX0" y="connsiteY0"/>
                    </a:cxn>
                    <a:cxn ang="0">
                      <a:pos x="connsiteX1" y="connsiteY1"/>
                    </a:cxn>
                    <a:cxn ang="0">
                      <a:pos x="connsiteX2" y="connsiteY2"/>
                    </a:cxn>
                  </a:cxnLst>
                  <a:rect l="l" t="t" r="r" b="b"/>
                  <a:pathLst>
                    <a:path w="952" h="2857">
                      <a:moveTo>
                        <a:pt x="953" y="0"/>
                      </a:moveTo>
                      <a:cubicBezTo>
                        <a:pt x="953" y="953"/>
                        <a:pt x="0" y="1905"/>
                        <a:pt x="0" y="2858"/>
                      </a:cubicBezTo>
                      <a:cubicBezTo>
                        <a:pt x="953" y="953"/>
                        <a:pt x="953" y="0"/>
                        <a:pt x="953" y="0"/>
                      </a:cubicBezTo>
                      <a:close/>
                    </a:path>
                  </a:pathLst>
                </a:custGeom>
                <a:grpFill/>
                <a:ln w="9525" cap="flat">
                  <a:noFill/>
                  <a:prstDash val="solid"/>
                  <a:miter/>
                </a:ln>
              </p:spPr>
              <p:txBody>
                <a:bodyPr rtlCol="0" anchor="ctr"/>
                <a:lstStyle/>
                <a:p>
                  <a:endParaRPr lang="zh-CN" altLang="en-US"/>
                </a:p>
              </p:txBody>
            </p:sp>
            <p:sp>
              <p:nvSpPr>
                <p:cNvPr id="593" name="任意多边形: 形状 592">
                  <a:extLst>
                    <a:ext uri="{FF2B5EF4-FFF2-40B4-BE49-F238E27FC236}">
                      <a16:creationId xmlns:a16="http://schemas.microsoft.com/office/drawing/2014/main" id="{8DE47ED3-A919-754E-C961-F2377DE4EAEB}"/>
                    </a:ext>
                  </a:extLst>
                </p:cNvPr>
                <p:cNvSpPr/>
                <p:nvPr/>
              </p:nvSpPr>
              <p:spPr>
                <a:xfrm>
                  <a:off x="9703167" y="4868715"/>
                  <a:ext cx="952" cy="952"/>
                </a:xfrm>
                <a:custGeom>
                  <a:avLst/>
                  <a:gdLst>
                    <a:gd name="connsiteX0" fmla="*/ 0 w 952"/>
                    <a:gd name="connsiteY0" fmla="*/ 952 h 952"/>
                    <a:gd name="connsiteX1" fmla="*/ 953 w 952"/>
                    <a:gd name="connsiteY1" fmla="*/ 0 h 952"/>
                    <a:gd name="connsiteX2" fmla="*/ 0 w 952"/>
                    <a:gd name="connsiteY2" fmla="*/ 952 h 952"/>
                  </a:gdLst>
                  <a:ahLst/>
                  <a:cxnLst>
                    <a:cxn ang="0">
                      <a:pos x="connsiteX0" y="connsiteY0"/>
                    </a:cxn>
                    <a:cxn ang="0">
                      <a:pos x="connsiteX1" y="connsiteY1"/>
                    </a:cxn>
                    <a:cxn ang="0">
                      <a:pos x="connsiteX2" y="connsiteY2"/>
                    </a:cxn>
                  </a:cxnLst>
                  <a:rect l="l" t="t" r="r" b="b"/>
                  <a:pathLst>
                    <a:path w="952" h="952">
                      <a:moveTo>
                        <a:pt x="0" y="952"/>
                      </a:moveTo>
                      <a:cubicBezTo>
                        <a:pt x="953" y="952"/>
                        <a:pt x="953" y="0"/>
                        <a:pt x="953" y="0"/>
                      </a:cubicBezTo>
                      <a:cubicBezTo>
                        <a:pt x="953" y="0"/>
                        <a:pt x="0" y="952"/>
                        <a:pt x="0" y="952"/>
                      </a:cubicBezTo>
                      <a:close/>
                    </a:path>
                  </a:pathLst>
                </a:custGeom>
                <a:grpFill/>
                <a:ln w="9525" cap="flat">
                  <a:noFill/>
                  <a:prstDash val="solid"/>
                  <a:miter/>
                </a:ln>
              </p:spPr>
              <p:txBody>
                <a:bodyPr rtlCol="0" anchor="ctr"/>
                <a:lstStyle/>
                <a:p>
                  <a:endParaRPr lang="zh-CN" altLang="en-US"/>
                </a:p>
              </p:txBody>
            </p:sp>
            <p:sp>
              <p:nvSpPr>
                <p:cNvPr id="594" name="任意多边形: 形状 593">
                  <a:extLst>
                    <a:ext uri="{FF2B5EF4-FFF2-40B4-BE49-F238E27FC236}">
                      <a16:creationId xmlns:a16="http://schemas.microsoft.com/office/drawing/2014/main" id="{BC45A7FD-2195-794D-A0C7-B553F00FD2C1}"/>
                    </a:ext>
                  </a:extLst>
                </p:cNvPr>
                <p:cNvSpPr/>
                <p:nvPr/>
              </p:nvSpPr>
              <p:spPr>
                <a:xfrm>
                  <a:off x="9690525" y="4871572"/>
                  <a:ext cx="2164" cy="1375"/>
                </a:xfrm>
                <a:custGeom>
                  <a:avLst/>
                  <a:gdLst>
                    <a:gd name="connsiteX0" fmla="*/ 2165 w 2164"/>
                    <a:gd name="connsiteY0" fmla="*/ 953 h 1375"/>
                    <a:gd name="connsiteX1" fmla="*/ 1212 w 2164"/>
                    <a:gd name="connsiteY1" fmla="*/ 0 h 1375"/>
                    <a:gd name="connsiteX2" fmla="*/ 260 w 2164"/>
                    <a:gd name="connsiteY2" fmla="*/ 953 h 1375"/>
                    <a:gd name="connsiteX3" fmla="*/ 2165 w 2164"/>
                    <a:gd name="connsiteY3" fmla="*/ 953 h 1375"/>
                  </a:gdLst>
                  <a:ahLst/>
                  <a:cxnLst>
                    <a:cxn ang="0">
                      <a:pos x="connsiteX0" y="connsiteY0"/>
                    </a:cxn>
                    <a:cxn ang="0">
                      <a:pos x="connsiteX1" y="connsiteY1"/>
                    </a:cxn>
                    <a:cxn ang="0">
                      <a:pos x="connsiteX2" y="connsiteY2"/>
                    </a:cxn>
                    <a:cxn ang="0">
                      <a:pos x="connsiteX3" y="connsiteY3"/>
                    </a:cxn>
                  </a:cxnLst>
                  <a:rect l="l" t="t" r="r" b="b"/>
                  <a:pathLst>
                    <a:path w="2164" h="1375">
                      <a:moveTo>
                        <a:pt x="2165" y="953"/>
                      </a:moveTo>
                      <a:cubicBezTo>
                        <a:pt x="2165" y="0"/>
                        <a:pt x="1212" y="0"/>
                        <a:pt x="1212" y="0"/>
                      </a:cubicBezTo>
                      <a:lnTo>
                        <a:pt x="260" y="953"/>
                      </a:lnTo>
                      <a:cubicBezTo>
                        <a:pt x="-693" y="1905"/>
                        <a:pt x="1212" y="953"/>
                        <a:pt x="2165" y="953"/>
                      </a:cubicBezTo>
                      <a:close/>
                    </a:path>
                  </a:pathLst>
                </a:custGeom>
                <a:grpFill/>
                <a:ln w="9525" cap="flat">
                  <a:noFill/>
                  <a:prstDash val="solid"/>
                  <a:miter/>
                </a:ln>
              </p:spPr>
              <p:txBody>
                <a:bodyPr rtlCol="0" anchor="ctr"/>
                <a:lstStyle/>
                <a:p>
                  <a:endParaRPr lang="zh-CN" altLang="en-US"/>
                </a:p>
              </p:txBody>
            </p:sp>
            <p:sp>
              <p:nvSpPr>
                <p:cNvPr id="595" name="任意多边形: 形状 594">
                  <a:extLst>
                    <a:ext uri="{FF2B5EF4-FFF2-40B4-BE49-F238E27FC236}">
                      <a16:creationId xmlns:a16="http://schemas.microsoft.com/office/drawing/2014/main" id="{49746270-77EF-0ED4-026F-8CD972C25BFE}"/>
                    </a:ext>
                  </a:extLst>
                </p:cNvPr>
                <p:cNvSpPr/>
                <p:nvPr/>
              </p:nvSpPr>
              <p:spPr>
                <a:xfrm>
                  <a:off x="9689832" y="4879192"/>
                  <a:ext cx="1904" cy="9525"/>
                </a:xfrm>
                <a:custGeom>
                  <a:avLst/>
                  <a:gdLst>
                    <a:gd name="connsiteX0" fmla="*/ 1905 w 1904"/>
                    <a:gd name="connsiteY0" fmla="*/ 0 h 9525"/>
                    <a:gd name="connsiteX1" fmla="*/ 0 w 1904"/>
                    <a:gd name="connsiteY1" fmla="*/ 0 h 9525"/>
                    <a:gd name="connsiteX2" fmla="*/ 1905 w 1904"/>
                    <a:gd name="connsiteY2" fmla="*/ 0 h 9525"/>
                  </a:gdLst>
                  <a:ahLst/>
                  <a:cxnLst>
                    <a:cxn ang="0">
                      <a:pos x="connsiteX0" y="connsiteY0"/>
                    </a:cxn>
                    <a:cxn ang="0">
                      <a:pos x="connsiteX1" y="connsiteY1"/>
                    </a:cxn>
                    <a:cxn ang="0">
                      <a:pos x="connsiteX2" y="connsiteY2"/>
                    </a:cxn>
                  </a:cxnLst>
                  <a:rect l="l" t="t" r="r" b="b"/>
                  <a:pathLst>
                    <a:path w="1904" h="9525">
                      <a:moveTo>
                        <a:pt x="1905" y="0"/>
                      </a:moveTo>
                      <a:lnTo>
                        <a:pt x="0" y="0"/>
                      </a:lnTo>
                      <a:cubicBezTo>
                        <a:pt x="0" y="0"/>
                        <a:pt x="952" y="0"/>
                        <a:pt x="1905" y="0"/>
                      </a:cubicBezTo>
                      <a:close/>
                    </a:path>
                  </a:pathLst>
                </a:custGeom>
                <a:grpFill/>
                <a:ln w="9525" cap="flat">
                  <a:noFill/>
                  <a:prstDash val="solid"/>
                  <a:miter/>
                </a:ln>
              </p:spPr>
              <p:txBody>
                <a:bodyPr rtlCol="0" anchor="ctr"/>
                <a:lstStyle/>
                <a:p>
                  <a:endParaRPr lang="zh-CN" altLang="en-US"/>
                </a:p>
              </p:txBody>
            </p:sp>
            <p:sp>
              <p:nvSpPr>
                <p:cNvPr id="596" name="任意多边形: 形状 595">
                  <a:extLst>
                    <a:ext uri="{FF2B5EF4-FFF2-40B4-BE49-F238E27FC236}">
                      <a16:creationId xmlns:a16="http://schemas.microsoft.com/office/drawing/2014/main" id="{FCEA449A-31DD-DC60-4B14-A1DFFA61E66E}"/>
                    </a:ext>
                  </a:extLst>
                </p:cNvPr>
                <p:cNvSpPr/>
                <p:nvPr/>
              </p:nvSpPr>
              <p:spPr>
                <a:xfrm>
                  <a:off x="9616490" y="4898242"/>
                  <a:ext cx="2857" cy="3810"/>
                </a:xfrm>
                <a:custGeom>
                  <a:avLst/>
                  <a:gdLst>
                    <a:gd name="connsiteX0" fmla="*/ 2857 w 2857"/>
                    <a:gd name="connsiteY0" fmla="*/ 0 h 3810"/>
                    <a:gd name="connsiteX1" fmla="*/ 0 w 2857"/>
                    <a:gd name="connsiteY1" fmla="*/ 3810 h 3810"/>
                    <a:gd name="connsiteX2" fmla="*/ 2857 w 2857"/>
                    <a:gd name="connsiteY2" fmla="*/ 0 h 3810"/>
                  </a:gdLst>
                  <a:ahLst/>
                  <a:cxnLst>
                    <a:cxn ang="0">
                      <a:pos x="connsiteX0" y="connsiteY0"/>
                    </a:cxn>
                    <a:cxn ang="0">
                      <a:pos x="connsiteX1" y="connsiteY1"/>
                    </a:cxn>
                    <a:cxn ang="0">
                      <a:pos x="connsiteX2" y="connsiteY2"/>
                    </a:cxn>
                  </a:cxnLst>
                  <a:rect l="l" t="t" r="r" b="b"/>
                  <a:pathLst>
                    <a:path w="2857" h="3810">
                      <a:moveTo>
                        <a:pt x="2857" y="0"/>
                      </a:moveTo>
                      <a:lnTo>
                        <a:pt x="0" y="3810"/>
                      </a:lnTo>
                      <a:cubicBezTo>
                        <a:pt x="1905" y="1905"/>
                        <a:pt x="2857" y="953"/>
                        <a:pt x="2857" y="0"/>
                      </a:cubicBezTo>
                      <a:close/>
                    </a:path>
                  </a:pathLst>
                </a:custGeom>
                <a:grpFill/>
                <a:ln w="9525" cap="flat">
                  <a:noFill/>
                  <a:prstDash val="solid"/>
                  <a:miter/>
                </a:ln>
              </p:spPr>
              <p:txBody>
                <a:bodyPr rtlCol="0" anchor="ctr"/>
                <a:lstStyle/>
                <a:p>
                  <a:endParaRPr lang="zh-CN" altLang="en-US"/>
                </a:p>
              </p:txBody>
            </p:sp>
            <p:sp>
              <p:nvSpPr>
                <p:cNvPr id="597" name="任意多边形: 形状 596">
                  <a:extLst>
                    <a:ext uri="{FF2B5EF4-FFF2-40B4-BE49-F238E27FC236}">
                      <a16:creationId xmlns:a16="http://schemas.microsoft.com/office/drawing/2014/main" id="{41B5D12F-E964-30B7-6670-FD084C99768E}"/>
                    </a:ext>
                  </a:extLst>
                </p:cNvPr>
                <p:cNvSpPr/>
                <p:nvPr/>
              </p:nvSpPr>
              <p:spPr>
                <a:xfrm>
                  <a:off x="9704120" y="4865857"/>
                  <a:ext cx="3809" cy="2857"/>
                </a:xfrm>
                <a:custGeom>
                  <a:avLst/>
                  <a:gdLst>
                    <a:gd name="connsiteX0" fmla="*/ 3810 w 3809"/>
                    <a:gd name="connsiteY0" fmla="*/ 0 h 2857"/>
                    <a:gd name="connsiteX1" fmla="*/ 0 w 3809"/>
                    <a:gd name="connsiteY1" fmla="*/ 2858 h 2857"/>
                    <a:gd name="connsiteX2" fmla="*/ 3810 w 3809"/>
                    <a:gd name="connsiteY2" fmla="*/ 0 h 2857"/>
                  </a:gdLst>
                  <a:ahLst/>
                  <a:cxnLst>
                    <a:cxn ang="0">
                      <a:pos x="connsiteX0" y="connsiteY0"/>
                    </a:cxn>
                    <a:cxn ang="0">
                      <a:pos x="connsiteX1" y="connsiteY1"/>
                    </a:cxn>
                    <a:cxn ang="0">
                      <a:pos x="connsiteX2" y="connsiteY2"/>
                    </a:cxn>
                  </a:cxnLst>
                  <a:rect l="l" t="t" r="r" b="b"/>
                  <a:pathLst>
                    <a:path w="3809" h="2857">
                      <a:moveTo>
                        <a:pt x="3810" y="0"/>
                      </a:moveTo>
                      <a:cubicBezTo>
                        <a:pt x="2858" y="952"/>
                        <a:pt x="1905" y="1905"/>
                        <a:pt x="0" y="2858"/>
                      </a:cubicBezTo>
                      <a:cubicBezTo>
                        <a:pt x="1905" y="1905"/>
                        <a:pt x="2858" y="1905"/>
                        <a:pt x="3810" y="0"/>
                      </a:cubicBezTo>
                      <a:close/>
                    </a:path>
                  </a:pathLst>
                </a:custGeom>
                <a:grpFill/>
                <a:ln w="9525" cap="flat">
                  <a:noFill/>
                  <a:prstDash val="solid"/>
                  <a:miter/>
                </a:ln>
              </p:spPr>
              <p:txBody>
                <a:bodyPr rtlCol="0" anchor="ctr"/>
                <a:lstStyle/>
                <a:p>
                  <a:endParaRPr lang="zh-CN" altLang="en-US"/>
                </a:p>
              </p:txBody>
            </p:sp>
            <p:sp>
              <p:nvSpPr>
                <p:cNvPr id="598" name="任意多边形: 形状 597">
                  <a:extLst>
                    <a:ext uri="{FF2B5EF4-FFF2-40B4-BE49-F238E27FC236}">
                      <a16:creationId xmlns:a16="http://schemas.microsoft.com/office/drawing/2014/main" id="{C06FCCA3-6FB7-1BD8-E09A-22FED2DF095F}"/>
                    </a:ext>
                  </a:extLst>
                </p:cNvPr>
                <p:cNvSpPr/>
                <p:nvPr/>
              </p:nvSpPr>
              <p:spPr>
                <a:xfrm>
                  <a:off x="9772700" y="4929675"/>
                  <a:ext cx="952" cy="1904"/>
                </a:xfrm>
                <a:custGeom>
                  <a:avLst/>
                  <a:gdLst>
                    <a:gd name="connsiteX0" fmla="*/ 953 w 952"/>
                    <a:gd name="connsiteY0" fmla="*/ 0 h 1904"/>
                    <a:gd name="connsiteX1" fmla="*/ 0 w 952"/>
                    <a:gd name="connsiteY1" fmla="*/ 1905 h 1904"/>
                    <a:gd name="connsiteX2" fmla="*/ 953 w 952"/>
                    <a:gd name="connsiteY2" fmla="*/ 0 h 1904"/>
                  </a:gdLst>
                  <a:ahLst/>
                  <a:cxnLst>
                    <a:cxn ang="0">
                      <a:pos x="connsiteX0" y="connsiteY0"/>
                    </a:cxn>
                    <a:cxn ang="0">
                      <a:pos x="connsiteX1" y="connsiteY1"/>
                    </a:cxn>
                    <a:cxn ang="0">
                      <a:pos x="connsiteX2" y="connsiteY2"/>
                    </a:cxn>
                  </a:cxnLst>
                  <a:rect l="l" t="t" r="r" b="b"/>
                  <a:pathLst>
                    <a:path w="952" h="1904">
                      <a:moveTo>
                        <a:pt x="953" y="0"/>
                      </a:moveTo>
                      <a:cubicBezTo>
                        <a:pt x="0" y="953"/>
                        <a:pt x="0" y="953"/>
                        <a:pt x="0" y="1905"/>
                      </a:cubicBezTo>
                      <a:cubicBezTo>
                        <a:pt x="0" y="953"/>
                        <a:pt x="953" y="953"/>
                        <a:pt x="953" y="0"/>
                      </a:cubicBezTo>
                      <a:close/>
                    </a:path>
                  </a:pathLst>
                </a:custGeom>
                <a:grpFill/>
                <a:ln w="9525" cap="flat">
                  <a:noFill/>
                  <a:prstDash val="solid"/>
                  <a:miter/>
                </a:ln>
              </p:spPr>
              <p:txBody>
                <a:bodyPr rtlCol="0" anchor="ctr"/>
                <a:lstStyle/>
                <a:p>
                  <a:endParaRPr lang="zh-CN" altLang="en-US"/>
                </a:p>
              </p:txBody>
            </p:sp>
            <p:sp>
              <p:nvSpPr>
                <p:cNvPr id="599" name="任意多边形: 形状 598">
                  <a:extLst>
                    <a:ext uri="{FF2B5EF4-FFF2-40B4-BE49-F238E27FC236}">
                      <a16:creationId xmlns:a16="http://schemas.microsoft.com/office/drawing/2014/main" id="{D05AC1B3-1F38-7079-6385-708F6D48EF9F}"/>
                    </a:ext>
                  </a:extLst>
                </p:cNvPr>
                <p:cNvSpPr/>
                <p:nvPr/>
              </p:nvSpPr>
              <p:spPr>
                <a:xfrm>
                  <a:off x="9742220" y="4949677"/>
                  <a:ext cx="9525" cy="9525"/>
                </a:xfrm>
                <a:custGeom>
                  <a:avLst/>
                  <a:gdLst>
                    <a:gd name="connsiteX0" fmla="*/ 0 w 9525"/>
                    <a:gd name="connsiteY0" fmla="*/ 0 h 9525"/>
                    <a:gd name="connsiteX1" fmla="*/ 0 w 9525"/>
                    <a:gd name="connsiteY1" fmla="*/ 0 h 9525"/>
                    <a:gd name="connsiteX2" fmla="*/ 0 w 9525"/>
                    <a:gd name="connsiteY2" fmla="*/ 0 h 9525"/>
                  </a:gdLst>
                  <a:ahLst/>
                  <a:cxnLst>
                    <a:cxn ang="0">
                      <a:pos x="connsiteX0" y="connsiteY0"/>
                    </a:cxn>
                    <a:cxn ang="0">
                      <a:pos x="connsiteX1" y="connsiteY1"/>
                    </a:cxn>
                    <a:cxn ang="0">
                      <a:pos x="connsiteX2" y="connsiteY2"/>
                    </a:cxn>
                  </a:cxnLst>
                  <a:rect l="l" t="t" r="r" b="b"/>
                  <a:pathLst>
                    <a:path w="9525" h="9525">
                      <a:moveTo>
                        <a:pt x="0" y="0"/>
                      </a:moveTo>
                      <a:lnTo>
                        <a:pt x="0" y="0"/>
                      </a:lnTo>
                      <a:cubicBezTo>
                        <a:pt x="0" y="0"/>
                        <a:pt x="0" y="0"/>
                        <a:pt x="0" y="0"/>
                      </a:cubicBezTo>
                      <a:close/>
                    </a:path>
                  </a:pathLst>
                </a:custGeom>
                <a:grpFill/>
                <a:ln w="9525" cap="flat">
                  <a:noFill/>
                  <a:prstDash val="solid"/>
                  <a:miter/>
                </a:ln>
              </p:spPr>
              <p:txBody>
                <a:bodyPr rtlCol="0" anchor="ctr"/>
                <a:lstStyle/>
                <a:p>
                  <a:endParaRPr lang="zh-CN" altLang="en-US"/>
                </a:p>
              </p:txBody>
            </p:sp>
            <p:sp>
              <p:nvSpPr>
                <p:cNvPr id="600" name="任意多边形: 形状 599">
                  <a:extLst>
                    <a:ext uri="{FF2B5EF4-FFF2-40B4-BE49-F238E27FC236}">
                      <a16:creationId xmlns:a16="http://schemas.microsoft.com/office/drawing/2014/main" id="{1B9134AE-B6B0-7F46-209A-26D5F8B00FE9}"/>
                    </a:ext>
                  </a:extLst>
                </p:cNvPr>
                <p:cNvSpPr/>
                <p:nvPr/>
              </p:nvSpPr>
              <p:spPr>
                <a:xfrm>
                  <a:off x="9888904" y="5003119"/>
                  <a:ext cx="2857" cy="1803"/>
                </a:xfrm>
                <a:custGeom>
                  <a:avLst/>
                  <a:gdLst>
                    <a:gd name="connsiteX0" fmla="*/ 0 w 2857"/>
                    <a:gd name="connsiteY0" fmla="*/ 1803 h 1803"/>
                    <a:gd name="connsiteX1" fmla="*/ 2858 w 2857"/>
                    <a:gd name="connsiteY1" fmla="*/ 1803 h 1803"/>
                    <a:gd name="connsiteX2" fmla="*/ 0 w 2857"/>
                    <a:gd name="connsiteY2" fmla="*/ 1803 h 1803"/>
                  </a:gdLst>
                  <a:ahLst/>
                  <a:cxnLst>
                    <a:cxn ang="0">
                      <a:pos x="connsiteX0" y="connsiteY0"/>
                    </a:cxn>
                    <a:cxn ang="0">
                      <a:pos x="connsiteX1" y="connsiteY1"/>
                    </a:cxn>
                    <a:cxn ang="0">
                      <a:pos x="connsiteX2" y="connsiteY2"/>
                    </a:cxn>
                  </a:cxnLst>
                  <a:rect l="l" t="t" r="r" b="b"/>
                  <a:pathLst>
                    <a:path w="2857" h="1803">
                      <a:moveTo>
                        <a:pt x="0" y="1803"/>
                      </a:moveTo>
                      <a:cubicBezTo>
                        <a:pt x="953" y="1803"/>
                        <a:pt x="1905" y="1803"/>
                        <a:pt x="2858" y="1803"/>
                      </a:cubicBezTo>
                      <a:cubicBezTo>
                        <a:pt x="1905" y="-1054"/>
                        <a:pt x="953" y="-102"/>
                        <a:pt x="0" y="1803"/>
                      </a:cubicBezTo>
                      <a:close/>
                    </a:path>
                  </a:pathLst>
                </a:custGeom>
                <a:grpFill/>
                <a:ln w="9525" cap="flat">
                  <a:noFill/>
                  <a:prstDash val="solid"/>
                  <a:miter/>
                </a:ln>
              </p:spPr>
              <p:txBody>
                <a:bodyPr rtlCol="0" anchor="ctr"/>
                <a:lstStyle/>
                <a:p>
                  <a:endParaRPr lang="zh-CN" altLang="en-US"/>
                </a:p>
              </p:txBody>
            </p:sp>
            <p:sp>
              <p:nvSpPr>
                <p:cNvPr id="601" name="任意多边形: 形状 600">
                  <a:extLst>
                    <a:ext uri="{FF2B5EF4-FFF2-40B4-BE49-F238E27FC236}">
                      <a16:creationId xmlns:a16="http://schemas.microsoft.com/office/drawing/2014/main" id="{285D27B1-1040-6DB8-B425-1068CD2BF86B}"/>
                    </a:ext>
                  </a:extLst>
                </p:cNvPr>
                <p:cNvSpPr/>
                <p:nvPr/>
              </p:nvSpPr>
              <p:spPr>
                <a:xfrm>
                  <a:off x="9695244" y="4881097"/>
                  <a:ext cx="194613" cy="142422"/>
                </a:xfrm>
                <a:custGeom>
                  <a:avLst/>
                  <a:gdLst>
                    <a:gd name="connsiteX0" fmla="*/ 23163 w 194613"/>
                    <a:gd name="connsiteY0" fmla="*/ 12383 h 142422"/>
                    <a:gd name="connsiteX1" fmla="*/ 11733 w 194613"/>
                    <a:gd name="connsiteY1" fmla="*/ 22860 h 142422"/>
                    <a:gd name="connsiteX2" fmla="*/ 13638 w 194613"/>
                    <a:gd name="connsiteY2" fmla="*/ 26670 h 142422"/>
                    <a:gd name="connsiteX3" fmla="*/ 3161 w 194613"/>
                    <a:gd name="connsiteY3" fmla="*/ 33338 h 142422"/>
                    <a:gd name="connsiteX4" fmla="*/ 7923 w 194613"/>
                    <a:gd name="connsiteY4" fmla="*/ 31433 h 142422"/>
                    <a:gd name="connsiteX5" fmla="*/ 303 w 194613"/>
                    <a:gd name="connsiteY5" fmla="*/ 43815 h 142422"/>
                    <a:gd name="connsiteX6" fmla="*/ 6971 w 194613"/>
                    <a:gd name="connsiteY6" fmla="*/ 53340 h 142422"/>
                    <a:gd name="connsiteX7" fmla="*/ 5066 w 194613"/>
                    <a:gd name="connsiteY7" fmla="*/ 54293 h 142422"/>
                    <a:gd name="connsiteX8" fmla="*/ 4113 w 194613"/>
                    <a:gd name="connsiteY8" fmla="*/ 62865 h 142422"/>
                    <a:gd name="connsiteX9" fmla="*/ 4113 w 194613"/>
                    <a:gd name="connsiteY9" fmla="*/ 63818 h 142422"/>
                    <a:gd name="connsiteX10" fmla="*/ 6018 w 194613"/>
                    <a:gd name="connsiteY10" fmla="*/ 60960 h 142422"/>
                    <a:gd name="connsiteX11" fmla="*/ 6018 w 194613"/>
                    <a:gd name="connsiteY11" fmla="*/ 75248 h 142422"/>
                    <a:gd name="connsiteX12" fmla="*/ 23163 w 194613"/>
                    <a:gd name="connsiteY12" fmla="*/ 73343 h 142422"/>
                    <a:gd name="connsiteX13" fmla="*/ 19353 w 194613"/>
                    <a:gd name="connsiteY13" fmla="*/ 70485 h 142422"/>
                    <a:gd name="connsiteX14" fmla="*/ 26021 w 194613"/>
                    <a:gd name="connsiteY14" fmla="*/ 60960 h 142422"/>
                    <a:gd name="connsiteX15" fmla="*/ 26973 w 194613"/>
                    <a:gd name="connsiteY15" fmla="*/ 65723 h 142422"/>
                    <a:gd name="connsiteX16" fmla="*/ 22211 w 194613"/>
                    <a:gd name="connsiteY16" fmla="*/ 60960 h 142422"/>
                    <a:gd name="connsiteX17" fmla="*/ 29831 w 194613"/>
                    <a:gd name="connsiteY17" fmla="*/ 56198 h 142422"/>
                    <a:gd name="connsiteX18" fmla="*/ 14591 w 194613"/>
                    <a:gd name="connsiteY18" fmla="*/ 57150 h 142422"/>
                    <a:gd name="connsiteX19" fmla="*/ 21258 w 194613"/>
                    <a:gd name="connsiteY19" fmla="*/ 47625 h 142422"/>
                    <a:gd name="connsiteX20" fmla="*/ 17448 w 194613"/>
                    <a:gd name="connsiteY20" fmla="*/ 43815 h 142422"/>
                    <a:gd name="connsiteX21" fmla="*/ 34593 w 194613"/>
                    <a:gd name="connsiteY21" fmla="*/ 36195 h 142422"/>
                    <a:gd name="connsiteX22" fmla="*/ 46976 w 194613"/>
                    <a:gd name="connsiteY22" fmla="*/ 42863 h 142422"/>
                    <a:gd name="connsiteX23" fmla="*/ 31736 w 194613"/>
                    <a:gd name="connsiteY23" fmla="*/ 63818 h 142422"/>
                    <a:gd name="connsiteX24" fmla="*/ 44118 w 194613"/>
                    <a:gd name="connsiteY24" fmla="*/ 58103 h 142422"/>
                    <a:gd name="connsiteX25" fmla="*/ 39356 w 194613"/>
                    <a:gd name="connsiteY25" fmla="*/ 76200 h 142422"/>
                    <a:gd name="connsiteX26" fmla="*/ 32688 w 194613"/>
                    <a:gd name="connsiteY26" fmla="*/ 80010 h 142422"/>
                    <a:gd name="connsiteX27" fmla="*/ 38403 w 194613"/>
                    <a:gd name="connsiteY27" fmla="*/ 80010 h 142422"/>
                    <a:gd name="connsiteX28" fmla="*/ 39356 w 194613"/>
                    <a:gd name="connsiteY28" fmla="*/ 72390 h 142422"/>
                    <a:gd name="connsiteX29" fmla="*/ 46023 w 194613"/>
                    <a:gd name="connsiteY29" fmla="*/ 66675 h 142422"/>
                    <a:gd name="connsiteX30" fmla="*/ 46023 w 194613"/>
                    <a:gd name="connsiteY30" fmla="*/ 65723 h 142422"/>
                    <a:gd name="connsiteX31" fmla="*/ 56501 w 194613"/>
                    <a:gd name="connsiteY31" fmla="*/ 59055 h 142422"/>
                    <a:gd name="connsiteX32" fmla="*/ 53643 w 194613"/>
                    <a:gd name="connsiteY32" fmla="*/ 69533 h 142422"/>
                    <a:gd name="connsiteX33" fmla="*/ 51738 w 194613"/>
                    <a:gd name="connsiteY33" fmla="*/ 70485 h 142422"/>
                    <a:gd name="connsiteX34" fmla="*/ 59358 w 194613"/>
                    <a:gd name="connsiteY34" fmla="*/ 71438 h 142422"/>
                    <a:gd name="connsiteX35" fmla="*/ 58406 w 194613"/>
                    <a:gd name="connsiteY35" fmla="*/ 73343 h 142422"/>
                    <a:gd name="connsiteX36" fmla="*/ 68883 w 194613"/>
                    <a:gd name="connsiteY36" fmla="*/ 65723 h 142422"/>
                    <a:gd name="connsiteX37" fmla="*/ 60311 w 194613"/>
                    <a:gd name="connsiteY37" fmla="*/ 78105 h 142422"/>
                    <a:gd name="connsiteX38" fmla="*/ 52691 w 194613"/>
                    <a:gd name="connsiteY38" fmla="*/ 79058 h 142422"/>
                    <a:gd name="connsiteX39" fmla="*/ 46023 w 194613"/>
                    <a:gd name="connsiteY39" fmla="*/ 91440 h 142422"/>
                    <a:gd name="connsiteX40" fmla="*/ 49833 w 194613"/>
                    <a:gd name="connsiteY40" fmla="*/ 94298 h 142422"/>
                    <a:gd name="connsiteX41" fmla="*/ 54596 w 194613"/>
                    <a:gd name="connsiteY41" fmla="*/ 87630 h 142422"/>
                    <a:gd name="connsiteX42" fmla="*/ 64121 w 194613"/>
                    <a:gd name="connsiteY42" fmla="*/ 84773 h 142422"/>
                    <a:gd name="connsiteX43" fmla="*/ 58406 w 194613"/>
                    <a:gd name="connsiteY43" fmla="*/ 88583 h 142422"/>
                    <a:gd name="connsiteX44" fmla="*/ 70788 w 194613"/>
                    <a:gd name="connsiteY44" fmla="*/ 72390 h 142422"/>
                    <a:gd name="connsiteX45" fmla="*/ 76503 w 194613"/>
                    <a:gd name="connsiteY45" fmla="*/ 81915 h 142422"/>
                    <a:gd name="connsiteX46" fmla="*/ 79361 w 194613"/>
                    <a:gd name="connsiteY46" fmla="*/ 75248 h 142422"/>
                    <a:gd name="connsiteX47" fmla="*/ 103173 w 194613"/>
                    <a:gd name="connsiteY47" fmla="*/ 71438 h 142422"/>
                    <a:gd name="connsiteX48" fmla="*/ 89838 w 194613"/>
                    <a:gd name="connsiteY48" fmla="*/ 80963 h 142422"/>
                    <a:gd name="connsiteX49" fmla="*/ 81266 w 194613"/>
                    <a:gd name="connsiteY49" fmla="*/ 102870 h 142422"/>
                    <a:gd name="connsiteX50" fmla="*/ 94601 w 194613"/>
                    <a:gd name="connsiteY50" fmla="*/ 88583 h 142422"/>
                    <a:gd name="connsiteX51" fmla="*/ 89838 w 194613"/>
                    <a:gd name="connsiteY51" fmla="*/ 89535 h 142422"/>
                    <a:gd name="connsiteX52" fmla="*/ 109841 w 194613"/>
                    <a:gd name="connsiteY52" fmla="*/ 93345 h 142422"/>
                    <a:gd name="connsiteX53" fmla="*/ 106031 w 194613"/>
                    <a:gd name="connsiteY53" fmla="*/ 96203 h 142422"/>
                    <a:gd name="connsiteX54" fmla="*/ 112698 w 194613"/>
                    <a:gd name="connsiteY54" fmla="*/ 93345 h 142422"/>
                    <a:gd name="connsiteX55" fmla="*/ 108888 w 194613"/>
                    <a:gd name="connsiteY55" fmla="*/ 110490 h 142422"/>
                    <a:gd name="connsiteX56" fmla="*/ 115556 w 194613"/>
                    <a:gd name="connsiteY56" fmla="*/ 101918 h 142422"/>
                    <a:gd name="connsiteX57" fmla="*/ 114603 w 194613"/>
                    <a:gd name="connsiteY57" fmla="*/ 104775 h 142422"/>
                    <a:gd name="connsiteX58" fmla="*/ 124128 w 194613"/>
                    <a:gd name="connsiteY58" fmla="*/ 95250 h 142422"/>
                    <a:gd name="connsiteX59" fmla="*/ 121271 w 194613"/>
                    <a:gd name="connsiteY59" fmla="*/ 117158 h 142422"/>
                    <a:gd name="connsiteX60" fmla="*/ 142226 w 194613"/>
                    <a:gd name="connsiteY60" fmla="*/ 94298 h 142422"/>
                    <a:gd name="connsiteX61" fmla="*/ 135558 w 194613"/>
                    <a:gd name="connsiteY61" fmla="*/ 105728 h 142422"/>
                    <a:gd name="connsiteX62" fmla="*/ 140321 w 194613"/>
                    <a:gd name="connsiteY62" fmla="*/ 106680 h 142422"/>
                    <a:gd name="connsiteX63" fmla="*/ 126033 w 194613"/>
                    <a:gd name="connsiteY63" fmla="*/ 122873 h 142422"/>
                    <a:gd name="connsiteX64" fmla="*/ 141273 w 194613"/>
                    <a:gd name="connsiteY64" fmla="*/ 115253 h 142422"/>
                    <a:gd name="connsiteX65" fmla="*/ 141273 w 194613"/>
                    <a:gd name="connsiteY65" fmla="*/ 114300 h 142422"/>
                    <a:gd name="connsiteX66" fmla="*/ 152703 w 194613"/>
                    <a:gd name="connsiteY66" fmla="*/ 114300 h 142422"/>
                    <a:gd name="connsiteX67" fmla="*/ 142226 w 194613"/>
                    <a:gd name="connsiteY67" fmla="*/ 119063 h 142422"/>
                    <a:gd name="connsiteX68" fmla="*/ 161276 w 194613"/>
                    <a:gd name="connsiteY68" fmla="*/ 114300 h 142422"/>
                    <a:gd name="connsiteX69" fmla="*/ 158418 w 194613"/>
                    <a:gd name="connsiteY69" fmla="*/ 127635 h 142422"/>
                    <a:gd name="connsiteX70" fmla="*/ 172706 w 194613"/>
                    <a:gd name="connsiteY70" fmla="*/ 118110 h 142422"/>
                    <a:gd name="connsiteX71" fmla="*/ 167943 w 194613"/>
                    <a:gd name="connsiteY71" fmla="*/ 126683 h 142422"/>
                    <a:gd name="connsiteX72" fmla="*/ 184136 w 194613"/>
                    <a:gd name="connsiteY72" fmla="*/ 134303 h 142422"/>
                    <a:gd name="connsiteX73" fmla="*/ 189851 w 194613"/>
                    <a:gd name="connsiteY73" fmla="*/ 122873 h 142422"/>
                    <a:gd name="connsiteX74" fmla="*/ 188898 w 194613"/>
                    <a:gd name="connsiteY74" fmla="*/ 136208 h 142422"/>
                    <a:gd name="connsiteX75" fmla="*/ 184136 w 194613"/>
                    <a:gd name="connsiteY75" fmla="*/ 139065 h 142422"/>
                    <a:gd name="connsiteX76" fmla="*/ 190803 w 194613"/>
                    <a:gd name="connsiteY76" fmla="*/ 139065 h 142422"/>
                    <a:gd name="connsiteX77" fmla="*/ 194613 w 194613"/>
                    <a:gd name="connsiteY77" fmla="*/ 122873 h 142422"/>
                    <a:gd name="connsiteX78" fmla="*/ 160323 w 194613"/>
                    <a:gd name="connsiteY78" fmla="*/ 108585 h 142422"/>
                    <a:gd name="connsiteX79" fmla="*/ 158418 w 194613"/>
                    <a:gd name="connsiteY79" fmla="*/ 114300 h 142422"/>
                    <a:gd name="connsiteX80" fmla="*/ 158418 w 194613"/>
                    <a:gd name="connsiteY80" fmla="*/ 106680 h 142422"/>
                    <a:gd name="connsiteX81" fmla="*/ 159371 w 194613"/>
                    <a:gd name="connsiteY81" fmla="*/ 105728 h 142422"/>
                    <a:gd name="connsiteX82" fmla="*/ 157466 w 194613"/>
                    <a:gd name="connsiteY82" fmla="*/ 91440 h 142422"/>
                    <a:gd name="connsiteX83" fmla="*/ 147941 w 194613"/>
                    <a:gd name="connsiteY83" fmla="*/ 98108 h 142422"/>
                    <a:gd name="connsiteX84" fmla="*/ 149846 w 194613"/>
                    <a:gd name="connsiteY84" fmla="*/ 89535 h 142422"/>
                    <a:gd name="connsiteX85" fmla="*/ 141273 w 194613"/>
                    <a:gd name="connsiteY85" fmla="*/ 101918 h 142422"/>
                    <a:gd name="connsiteX86" fmla="*/ 146036 w 194613"/>
                    <a:gd name="connsiteY86" fmla="*/ 92393 h 142422"/>
                    <a:gd name="connsiteX87" fmla="*/ 121271 w 194613"/>
                    <a:gd name="connsiteY87" fmla="*/ 79058 h 142422"/>
                    <a:gd name="connsiteX88" fmla="*/ 126986 w 194613"/>
                    <a:gd name="connsiteY88" fmla="*/ 74295 h 142422"/>
                    <a:gd name="connsiteX89" fmla="*/ 124128 w 194613"/>
                    <a:gd name="connsiteY89" fmla="*/ 66675 h 142422"/>
                    <a:gd name="connsiteX90" fmla="*/ 106983 w 194613"/>
                    <a:gd name="connsiteY90" fmla="*/ 71438 h 142422"/>
                    <a:gd name="connsiteX91" fmla="*/ 95553 w 194613"/>
                    <a:gd name="connsiteY91" fmla="*/ 58103 h 142422"/>
                    <a:gd name="connsiteX92" fmla="*/ 84123 w 194613"/>
                    <a:gd name="connsiteY92" fmla="*/ 64770 h 142422"/>
                    <a:gd name="connsiteX93" fmla="*/ 99363 w 194613"/>
                    <a:gd name="connsiteY93" fmla="*/ 50483 h 142422"/>
                    <a:gd name="connsiteX94" fmla="*/ 73646 w 194613"/>
                    <a:gd name="connsiteY94" fmla="*/ 54293 h 142422"/>
                    <a:gd name="connsiteX95" fmla="*/ 75551 w 194613"/>
                    <a:gd name="connsiteY95" fmla="*/ 51435 h 142422"/>
                    <a:gd name="connsiteX96" fmla="*/ 75551 w 194613"/>
                    <a:gd name="connsiteY96" fmla="*/ 43815 h 142422"/>
                    <a:gd name="connsiteX97" fmla="*/ 69836 w 194613"/>
                    <a:gd name="connsiteY97" fmla="*/ 51435 h 142422"/>
                    <a:gd name="connsiteX98" fmla="*/ 75551 w 194613"/>
                    <a:gd name="connsiteY98" fmla="*/ 39053 h 142422"/>
                    <a:gd name="connsiteX99" fmla="*/ 53643 w 194613"/>
                    <a:gd name="connsiteY99" fmla="*/ 50483 h 142422"/>
                    <a:gd name="connsiteX100" fmla="*/ 59358 w 194613"/>
                    <a:gd name="connsiteY100" fmla="*/ 39053 h 142422"/>
                    <a:gd name="connsiteX101" fmla="*/ 45071 w 194613"/>
                    <a:gd name="connsiteY101" fmla="*/ 35243 h 142422"/>
                    <a:gd name="connsiteX102" fmla="*/ 53643 w 194613"/>
                    <a:gd name="connsiteY102" fmla="*/ 31433 h 142422"/>
                    <a:gd name="connsiteX103" fmla="*/ 43166 w 194613"/>
                    <a:gd name="connsiteY103" fmla="*/ 17145 h 142422"/>
                    <a:gd name="connsiteX104" fmla="*/ 35546 w 194613"/>
                    <a:gd name="connsiteY104" fmla="*/ 24765 h 142422"/>
                    <a:gd name="connsiteX105" fmla="*/ 41261 w 194613"/>
                    <a:gd name="connsiteY105" fmla="*/ 13335 h 142422"/>
                    <a:gd name="connsiteX106" fmla="*/ 29831 w 194613"/>
                    <a:gd name="connsiteY106" fmla="*/ 5715 h 142422"/>
                    <a:gd name="connsiteX107" fmla="*/ 31736 w 194613"/>
                    <a:gd name="connsiteY107" fmla="*/ 3810 h 142422"/>
                    <a:gd name="connsiteX108" fmla="*/ 26973 w 194613"/>
                    <a:gd name="connsiteY108" fmla="*/ 0 h 142422"/>
                    <a:gd name="connsiteX109" fmla="*/ 16496 w 194613"/>
                    <a:gd name="connsiteY109" fmla="*/ 11430 h 142422"/>
                    <a:gd name="connsiteX110" fmla="*/ 23163 w 194613"/>
                    <a:gd name="connsiteY110" fmla="*/ 12383 h 1424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Lst>
                  <a:rect l="l" t="t" r="r" b="b"/>
                  <a:pathLst>
                    <a:path w="194613" h="142422">
                      <a:moveTo>
                        <a:pt x="23163" y="12383"/>
                      </a:moveTo>
                      <a:cubicBezTo>
                        <a:pt x="15543" y="24765"/>
                        <a:pt x="19353" y="10478"/>
                        <a:pt x="11733" y="22860"/>
                      </a:cubicBezTo>
                      <a:cubicBezTo>
                        <a:pt x="15543" y="20955"/>
                        <a:pt x="17448" y="20003"/>
                        <a:pt x="13638" y="26670"/>
                      </a:cubicBezTo>
                      <a:cubicBezTo>
                        <a:pt x="7923" y="32385"/>
                        <a:pt x="10781" y="23813"/>
                        <a:pt x="3161" y="33338"/>
                      </a:cubicBezTo>
                      <a:lnTo>
                        <a:pt x="7923" y="31433"/>
                      </a:lnTo>
                      <a:cubicBezTo>
                        <a:pt x="6018" y="37148"/>
                        <a:pt x="-1602" y="43815"/>
                        <a:pt x="303" y="43815"/>
                      </a:cubicBezTo>
                      <a:cubicBezTo>
                        <a:pt x="11733" y="31433"/>
                        <a:pt x="3161" y="54293"/>
                        <a:pt x="6971" y="53340"/>
                      </a:cubicBezTo>
                      <a:lnTo>
                        <a:pt x="5066" y="54293"/>
                      </a:lnTo>
                      <a:lnTo>
                        <a:pt x="4113" y="62865"/>
                      </a:lnTo>
                      <a:cubicBezTo>
                        <a:pt x="4113" y="62865"/>
                        <a:pt x="4113" y="63818"/>
                        <a:pt x="4113" y="63818"/>
                      </a:cubicBezTo>
                      <a:cubicBezTo>
                        <a:pt x="5066" y="62865"/>
                        <a:pt x="5066" y="61913"/>
                        <a:pt x="6018" y="60960"/>
                      </a:cubicBezTo>
                      <a:cubicBezTo>
                        <a:pt x="3161" y="68580"/>
                        <a:pt x="2208" y="75248"/>
                        <a:pt x="6018" y="75248"/>
                      </a:cubicBezTo>
                      <a:cubicBezTo>
                        <a:pt x="12686" y="68580"/>
                        <a:pt x="17448" y="79058"/>
                        <a:pt x="23163" y="73343"/>
                      </a:cubicBezTo>
                      <a:cubicBezTo>
                        <a:pt x="20306" y="74295"/>
                        <a:pt x="19353" y="74295"/>
                        <a:pt x="19353" y="70485"/>
                      </a:cubicBezTo>
                      <a:lnTo>
                        <a:pt x="26021" y="60960"/>
                      </a:lnTo>
                      <a:cubicBezTo>
                        <a:pt x="28878" y="62865"/>
                        <a:pt x="20306" y="69533"/>
                        <a:pt x="26973" y="65723"/>
                      </a:cubicBezTo>
                      <a:cubicBezTo>
                        <a:pt x="34593" y="52388"/>
                        <a:pt x="23163" y="62865"/>
                        <a:pt x="22211" y="60960"/>
                      </a:cubicBezTo>
                      <a:cubicBezTo>
                        <a:pt x="25068" y="58103"/>
                        <a:pt x="27926" y="56198"/>
                        <a:pt x="29831" y="56198"/>
                      </a:cubicBezTo>
                      <a:cubicBezTo>
                        <a:pt x="26021" y="53340"/>
                        <a:pt x="26021" y="46673"/>
                        <a:pt x="14591" y="57150"/>
                      </a:cubicBezTo>
                      <a:cubicBezTo>
                        <a:pt x="15543" y="53340"/>
                        <a:pt x="19353" y="48578"/>
                        <a:pt x="21258" y="47625"/>
                      </a:cubicBezTo>
                      <a:cubicBezTo>
                        <a:pt x="13638" y="53340"/>
                        <a:pt x="24116" y="39053"/>
                        <a:pt x="17448" y="43815"/>
                      </a:cubicBezTo>
                      <a:cubicBezTo>
                        <a:pt x="26021" y="32385"/>
                        <a:pt x="26973" y="41910"/>
                        <a:pt x="34593" y="36195"/>
                      </a:cubicBezTo>
                      <a:cubicBezTo>
                        <a:pt x="31736" y="47625"/>
                        <a:pt x="42213" y="41910"/>
                        <a:pt x="46976" y="42863"/>
                      </a:cubicBezTo>
                      <a:cubicBezTo>
                        <a:pt x="41261" y="51435"/>
                        <a:pt x="33641" y="57150"/>
                        <a:pt x="31736" y="63818"/>
                      </a:cubicBezTo>
                      <a:cubicBezTo>
                        <a:pt x="31736" y="72390"/>
                        <a:pt x="38403" y="61913"/>
                        <a:pt x="44118" y="58103"/>
                      </a:cubicBezTo>
                      <a:cubicBezTo>
                        <a:pt x="45071" y="62865"/>
                        <a:pt x="34593" y="73343"/>
                        <a:pt x="39356" y="76200"/>
                      </a:cubicBezTo>
                      <a:lnTo>
                        <a:pt x="32688" y="80010"/>
                      </a:lnTo>
                      <a:cubicBezTo>
                        <a:pt x="26973" y="94298"/>
                        <a:pt x="38403" y="76200"/>
                        <a:pt x="38403" y="80010"/>
                      </a:cubicBezTo>
                      <a:cubicBezTo>
                        <a:pt x="40308" y="76200"/>
                        <a:pt x="42213" y="73343"/>
                        <a:pt x="39356" y="72390"/>
                      </a:cubicBezTo>
                      <a:cubicBezTo>
                        <a:pt x="42213" y="67628"/>
                        <a:pt x="45071" y="66675"/>
                        <a:pt x="46023" y="66675"/>
                      </a:cubicBezTo>
                      <a:lnTo>
                        <a:pt x="46023" y="65723"/>
                      </a:lnTo>
                      <a:cubicBezTo>
                        <a:pt x="50786" y="60008"/>
                        <a:pt x="55548" y="54293"/>
                        <a:pt x="56501" y="59055"/>
                      </a:cubicBezTo>
                      <a:cubicBezTo>
                        <a:pt x="49833" y="65723"/>
                        <a:pt x="55548" y="65723"/>
                        <a:pt x="53643" y="69533"/>
                      </a:cubicBezTo>
                      <a:lnTo>
                        <a:pt x="51738" y="70485"/>
                      </a:lnTo>
                      <a:cubicBezTo>
                        <a:pt x="55548" y="69533"/>
                        <a:pt x="56501" y="71438"/>
                        <a:pt x="59358" y="71438"/>
                      </a:cubicBezTo>
                      <a:lnTo>
                        <a:pt x="58406" y="73343"/>
                      </a:lnTo>
                      <a:cubicBezTo>
                        <a:pt x="62216" y="71438"/>
                        <a:pt x="67931" y="62865"/>
                        <a:pt x="68883" y="65723"/>
                      </a:cubicBezTo>
                      <a:cubicBezTo>
                        <a:pt x="66026" y="69533"/>
                        <a:pt x="57453" y="78105"/>
                        <a:pt x="60311" y="78105"/>
                      </a:cubicBezTo>
                      <a:cubicBezTo>
                        <a:pt x="56501" y="83820"/>
                        <a:pt x="53643" y="81915"/>
                        <a:pt x="52691" y="79058"/>
                      </a:cubicBezTo>
                      <a:cubicBezTo>
                        <a:pt x="53643" y="82868"/>
                        <a:pt x="48881" y="92393"/>
                        <a:pt x="46023" y="91440"/>
                      </a:cubicBezTo>
                      <a:cubicBezTo>
                        <a:pt x="42213" y="99060"/>
                        <a:pt x="50786" y="90488"/>
                        <a:pt x="49833" y="94298"/>
                      </a:cubicBezTo>
                      <a:cubicBezTo>
                        <a:pt x="50786" y="92393"/>
                        <a:pt x="52691" y="89535"/>
                        <a:pt x="54596" y="87630"/>
                      </a:cubicBezTo>
                      <a:cubicBezTo>
                        <a:pt x="48881" y="97155"/>
                        <a:pt x="59358" y="91440"/>
                        <a:pt x="64121" y="84773"/>
                      </a:cubicBezTo>
                      <a:lnTo>
                        <a:pt x="58406" y="88583"/>
                      </a:lnTo>
                      <a:cubicBezTo>
                        <a:pt x="63168" y="80963"/>
                        <a:pt x="69836" y="78105"/>
                        <a:pt x="70788" y="72390"/>
                      </a:cubicBezTo>
                      <a:cubicBezTo>
                        <a:pt x="64121" y="85725"/>
                        <a:pt x="81266" y="70485"/>
                        <a:pt x="76503" y="81915"/>
                      </a:cubicBezTo>
                      <a:lnTo>
                        <a:pt x="79361" y="75248"/>
                      </a:lnTo>
                      <a:cubicBezTo>
                        <a:pt x="82218" y="82868"/>
                        <a:pt x="95553" y="71438"/>
                        <a:pt x="103173" y="71438"/>
                      </a:cubicBezTo>
                      <a:cubicBezTo>
                        <a:pt x="99363" y="74295"/>
                        <a:pt x="90791" y="87630"/>
                        <a:pt x="89838" y="80963"/>
                      </a:cubicBezTo>
                      <a:cubicBezTo>
                        <a:pt x="93648" y="86678"/>
                        <a:pt x="83171" y="95250"/>
                        <a:pt x="81266" y="102870"/>
                      </a:cubicBezTo>
                      <a:cubicBezTo>
                        <a:pt x="82218" y="110490"/>
                        <a:pt x="90791" y="91440"/>
                        <a:pt x="94601" y="88583"/>
                      </a:cubicBezTo>
                      <a:lnTo>
                        <a:pt x="89838" y="89535"/>
                      </a:lnTo>
                      <a:cubicBezTo>
                        <a:pt x="103173" y="76200"/>
                        <a:pt x="98411" y="99060"/>
                        <a:pt x="109841" y="93345"/>
                      </a:cubicBezTo>
                      <a:cubicBezTo>
                        <a:pt x="107936" y="98108"/>
                        <a:pt x="106983" y="95250"/>
                        <a:pt x="106031" y="96203"/>
                      </a:cubicBezTo>
                      <a:cubicBezTo>
                        <a:pt x="104126" y="105728"/>
                        <a:pt x="109841" y="96203"/>
                        <a:pt x="112698" y="93345"/>
                      </a:cubicBezTo>
                      <a:cubicBezTo>
                        <a:pt x="114603" y="96203"/>
                        <a:pt x="115556" y="101918"/>
                        <a:pt x="108888" y="110490"/>
                      </a:cubicBezTo>
                      <a:cubicBezTo>
                        <a:pt x="110793" y="114300"/>
                        <a:pt x="111746" y="103823"/>
                        <a:pt x="115556" y="101918"/>
                      </a:cubicBezTo>
                      <a:lnTo>
                        <a:pt x="114603" y="104775"/>
                      </a:lnTo>
                      <a:lnTo>
                        <a:pt x="124128" y="95250"/>
                      </a:lnTo>
                      <a:cubicBezTo>
                        <a:pt x="125081" y="100013"/>
                        <a:pt x="125081" y="107633"/>
                        <a:pt x="121271" y="117158"/>
                      </a:cubicBezTo>
                      <a:cubicBezTo>
                        <a:pt x="128891" y="119063"/>
                        <a:pt x="135558" y="95250"/>
                        <a:pt x="142226" y="94298"/>
                      </a:cubicBezTo>
                      <a:cubicBezTo>
                        <a:pt x="142226" y="100965"/>
                        <a:pt x="137463" y="101918"/>
                        <a:pt x="135558" y="105728"/>
                      </a:cubicBezTo>
                      <a:lnTo>
                        <a:pt x="140321" y="106680"/>
                      </a:lnTo>
                      <a:cubicBezTo>
                        <a:pt x="132701" y="117158"/>
                        <a:pt x="132701" y="109538"/>
                        <a:pt x="126033" y="122873"/>
                      </a:cubicBezTo>
                      <a:cubicBezTo>
                        <a:pt x="136511" y="111443"/>
                        <a:pt x="132701" y="121920"/>
                        <a:pt x="141273" y="115253"/>
                      </a:cubicBezTo>
                      <a:lnTo>
                        <a:pt x="141273" y="114300"/>
                      </a:lnTo>
                      <a:cubicBezTo>
                        <a:pt x="147941" y="106680"/>
                        <a:pt x="148893" y="115253"/>
                        <a:pt x="152703" y="114300"/>
                      </a:cubicBezTo>
                      <a:cubicBezTo>
                        <a:pt x="148893" y="119063"/>
                        <a:pt x="146036" y="118110"/>
                        <a:pt x="142226" y="119063"/>
                      </a:cubicBezTo>
                      <a:cubicBezTo>
                        <a:pt x="143178" y="124778"/>
                        <a:pt x="152703" y="124778"/>
                        <a:pt x="161276" y="114300"/>
                      </a:cubicBezTo>
                      <a:cubicBezTo>
                        <a:pt x="162228" y="117158"/>
                        <a:pt x="163181" y="123825"/>
                        <a:pt x="158418" y="127635"/>
                      </a:cubicBezTo>
                      <a:cubicBezTo>
                        <a:pt x="163181" y="132398"/>
                        <a:pt x="168896" y="111443"/>
                        <a:pt x="172706" y="118110"/>
                      </a:cubicBezTo>
                      <a:lnTo>
                        <a:pt x="167943" y="126683"/>
                      </a:lnTo>
                      <a:cubicBezTo>
                        <a:pt x="166991" y="142875"/>
                        <a:pt x="184136" y="120015"/>
                        <a:pt x="184136" y="134303"/>
                      </a:cubicBezTo>
                      <a:lnTo>
                        <a:pt x="189851" y="122873"/>
                      </a:lnTo>
                      <a:cubicBezTo>
                        <a:pt x="188898" y="127635"/>
                        <a:pt x="189851" y="131445"/>
                        <a:pt x="188898" y="136208"/>
                      </a:cubicBezTo>
                      <a:lnTo>
                        <a:pt x="184136" y="139065"/>
                      </a:lnTo>
                      <a:cubicBezTo>
                        <a:pt x="182231" y="149543"/>
                        <a:pt x="190803" y="131445"/>
                        <a:pt x="190803" y="139065"/>
                      </a:cubicBezTo>
                      <a:cubicBezTo>
                        <a:pt x="192708" y="135255"/>
                        <a:pt x="193661" y="126683"/>
                        <a:pt x="194613" y="122873"/>
                      </a:cubicBezTo>
                      <a:cubicBezTo>
                        <a:pt x="180326" y="123825"/>
                        <a:pt x="176516" y="102870"/>
                        <a:pt x="160323" y="108585"/>
                      </a:cubicBezTo>
                      <a:cubicBezTo>
                        <a:pt x="160323" y="110490"/>
                        <a:pt x="159371" y="111443"/>
                        <a:pt x="158418" y="114300"/>
                      </a:cubicBezTo>
                      <a:cubicBezTo>
                        <a:pt x="158418" y="111443"/>
                        <a:pt x="154608" y="112395"/>
                        <a:pt x="158418" y="106680"/>
                      </a:cubicBezTo>
                      <a:lnTo>
                        <a:pt x="159371" y="105728"/>
                      </a:lnTo>
                      <a:cubicBezTo>
                        <a:pt x="155561" y="106680"/>
                        <a:pt x="159371" y="92393"/>
                        <a:pt x="157466" y="91440"/>
                      </a:cubicBezTo>
                      <a:cubicBezTo>
                        <a:pt x="152703" y="98108"/>
                        <a:pt x="152703" y="84773"/>
                        <a:pt x="147941" y="98108"/>
                      </a:cubicBezTo>
                      <a:lnTo>
                        <a:pt x="149846" y="89535"/>
                      </a:lnTo>
                      <a:cubicBezTo>
                        <a:pt x="146988" y="94298"/>
                        <a:pt x="144131" y="100013"/>
                        <a:pt x="141273" y="101918"/>
                      </a:cubicBezTo>
                      <a:cubicBezTo>
                        <a:pt x="139368" y="100013"/>
                        <a:pt x="142226" y="95250"/>
                        <a:pt x="146036" y="92393"/>
                      </a:cubicBezTo>
                      <a:cubicBezTo>
                        <a:pt x="141273" y="83820"/>
                        <a:pt x="131748" y="80010"/>
                        <a:pt x="121271" y="79058"/>
                      </a:cubicBezTo>
                      <a:lnTo>
                        <a:pt x="126986" y="74295"/>
                      </a:lnTo>
                      <a:cubicBezTo>
                        <a:pt x="126986" y="70485"/>
                        <a:pt x="114603" y="80963"/>
                        <a:pt x="124128" y="66675"/>
                      </a:cubicBezTo>
                      <a:cubicBezTo>
                        <a:pt x="116508" y="70485"/>
                        <a:pt x="116508" y="56198"/>
                        <a:pt x="106983" y="71438"/>
                      </a:cubicBezTo>
                      <a:cubicBezTo>
                        <a:pt x="113651" y="55245"/>
                        <a:pt x="102221" y="60008"/>
                        <a:pt x="95553" y="58103"/>
                      </a:cubicBezTo>
                      <a:cubicBezTo>
                        <a:pt x="88886" y="71438"/>
                        <a:pt x="88886" y="59055"/>
                        <a:pt x="84123" y="64770"/>
                      </a:cubicBezTo>
                      <a:cubicBezTo>
                        <a:pt x="89838" y="54293"/>
                        <a:pt x="94601" y="57150"/>
                        <a:pt x="99363" y="50483"/>
                      </a:cubicBezTo>
                      <a:cubicBezTo>
                        <a:pt x="84123" y="62865"/>
                        <a:pt x="91743" y="30480"/>
                        <a:pt x="73646" y="54293"/>
                      </a:cubicBezTo>
                      <a:cubicBezTo>
                        <a:pt x="73646" y="53340"/>
                        <a:pt x="74598" y="51435"/>
                        <a:pt x="75551" y="51435"/>
                      </a:cubicBezTo>
                      <a:cubicBezTo>
                        <a:pt x="74598" y="50483"/>
                        <a:pt x="75551" y="45720"/>
                        <a:pt x="75551" y="43815"/>
                      </a:cubicBezTo>
                      <a:cubicBezTo>
                        <a:pt x="71741" y="47625"/>
                        <a:pt x="72693" y="51435"/>
                        <a:pt x="69836" y="51435"/>
                      </a:cubicBezTo>
                      <a:cubicBezTo>
                        <a:pt x="68883" y="49530"/>
                        <a:pt x="74598" y="42863"/>
                        <a:pt x="75551" y="39053"/>
                      </a:cubicBezTo>
                      <a:cubicBezTo>
                        <a:pt x="67931" y="42863"/>
                        <a:pt x="61263" y="40958"/>
                        <a:pt x="53643" y="50483"/>
                      </a:cubicBezTo>
                      <a:cubicBezTo>
                        <a:pt x="54596" y="46673"/>
                        <a:pt x="56501" y="40005"/>
                        <a:pt x="59358" y="39053"/>
                      </a:cubicBezTo>
                      <a:cubicBezTo>
                        <a:pt x="47928" y="42863"/>
                        <a:pt x="54596" y="34290"/>
                        <a:pt x="45071" y="35243"/>
                      </a:cubicBezTo>
                      <a:cubicBezTo>
                        <a:pt x="46976" y="36195"/>
                        <a:pt x="53643" y="24765"/>
                        <a:pt x="53643" y="31433"/>
                      </a:cubicBezTo>
                      <a:cubicBezTo>
                        <a:pt x="60311" y="15240"/>
                        <a:pt x="43166" y="27623"/>
                        <a:pt x="43166" y="17145"/>
                      </a:cubicBezTo>
                      <a:lnTo>
                        <a:pt x="35546" y="24765"/>
                      </a:lnTo>
                      <a:cubicBezTo>
                        <a:pt x="31736" y="24765"/>
                        <a:pt x="37451" y="15240"/>
                        <a:pt x="41261" y="13335"/>
                      </a:cubicBezTo>
                      <a:cubicBezTo>
                        <a:pt x="40308" y="4763"/>
                        <a:pt x="33641" y="8573"/>
                        <a:pt x="29831" y="5715"/>
                      </a:cubicBezTo>
                      <a:cubicBezTo>
                        <a:pt x="30783" y="4763"/>
                        <a:pt x="31736" y="2858"/>
                        <a:pt x="31736" y="3810"/>
                      </a:cubicBezTo>
                      <a:lnTo>
                        <a:pt x="26973" y="0"/>
                      </a:lnTo>
                      <a:cubicBezTo>
                        <a:pt x="25068" y="1905"/>
                        <a:pt x="20306" y="4763"/>
                        <a:pt x="16496" y="11430"/>
                      </a:cubicBezTo>
                      <a:cubicBezTo>
                        <a:pt x="19353" y="9525"/>
                        <a:pt x="22211" y="6668"/>
                        <a:pt x="23163" y="12383"/>
                      </a:cubicBezTo>
                      <a:close/>
                    </a:path>
                  </a:pathLst>
                </a:custGeom>
                <a:grpFill/>
                <a:ln w="9525" cap="flat">
                  <a:noFill/>
                  <a:prstDash val="solid"/>
                  <a:miter/>
                </a:ln>
              </p:spPr>
              <p:txBody>
                <a:bodyPr rtlCol="0" anchor="ctr"/>
                <a:lstStyle/>
                <a:p>
                  <a:endParaRPr lang="zh-CN" altLang="en-US"/>
                </a:p>
              </p:txBody>
            </p:sp>
            <p:sp>
              <p:nvSpPr>
                <p:cNvPr id="602" name="任意多边形: 形状 601">
                  <a:extLst>
                    <a:ext uri="{FF2B5EF4-FFF2-40B4-BE49-F238E27FC236}">
                      <a16:creationId xmlns:a16="http://schemas.microsoft.com/office/drawing/2014/main" id="{FA1B4998-052F-6409-0E00-9E8D2093C8FB}"/>
                    </a:ext>
                  </a:extLst>
                </p:cNvPr>
                <p:cNvSpPr/>
                <p:nvPr/>
              </p:nvSpPr>
              <p:spPr>
                <a:xfrm>
                  <a:off x="9708882" y="4895384"/>
                  <a:ext cx="952" cy="952"/>
                </a:xfrm>
                <a:custGeom>
                  <a:avLst/>
                  <a:gdLst>
                    <a:gd name="connsiteX0" fmla="*/ 952 w 952"/>
                    <a:gd name="connsiteY0" fmla="*/ 0 h 952"/>
                    <a:gd name="connsiteX1" fmla="*/ 0 w 952"/>
                    <a:gd name="connsiteY1" fmla="*/ 953 h 952"/>
                    <a:gd name="connsiteX2" fmla="*/ 0 w 952"/>
                    <a:gd name="connsiteY2" fmla="*/ 953 h 952"/>
                    <a:gd name="connsiteX3" fmla="*/ 952 w 952"/>
                    <a:gd name="connsiteY3" fmla="*/ 0 h 952"/>
                  </a:gdLst>
                  <a:ahLst/>
                  <a:cxnLst>
                    <a:cxn ang="0">
                      <a:pos x="connsiteX0" y="connsiteY0"/>
                    </a:cxn>
                    <a:cxn ang="0">
                      <a:pos x="connsiteX1" y="connsiteY1"/>
                    </a:cxn>
                    <a:cxn ang="0">
                      <a:pos x="connsiteX2" y="connsiteY2"/>
                    </a:cxn>
                    <a:cxn ang="0">
                      <a:pos x="connsiteX3" y="connsiteY3"/>
                    </a:cxn>
                  </a:cxnLst>
                  <a:rect l="l" t="t" r="r" b="b"/>
                  <a:pathLst>
                    <a:path w="952" h="952">
                      <a:moveTo>
                        <a:pt x="952" y="0"/>
                      </a:moveTo>
                      <a:lnTo>
                        <a:pt x="0" y="953"/>
                      </a:lnTo>
                      <a:lnTo>
                        <a:pt x="0" y="953"/>
                      </a:lnTo>
                      <a:cubicBezTo>
                        <a:pt x="952" y="0"/>
                        <a:pt x="952" y="0"/>
                        <a:pt x="952" y="0"/>
                      </a:cubicBezTo>
                      <a:close/>
                    </a:path>
                  </a:pathLst>
                </a:custGeom>
                <a:grpFill/>
                <a:ln w="9525" cap="flat">
                  <a:noFill/>
                  <a:prstDash val="solid"/>
                  <a:miter/>
                </a:ln>
              </p:spPr>
              <p:txBody>
                <a:bodyPr rtlCol="0" anchor="ctr"/>
                <a:lstStyle/>
                <a:p>
                  <a:endParaRPr lang="zh-CN" altLang="en-US"/>
                </a:p>
              </p:txBody>
            </p:sp>
            <p:sp>
              <p:nvSpPr>
                <p:cNvPr id="603" name="任意多边形: 形状 602">
                  <a:extLst>
                    <a:ext uri="{FF2B5EF4-FFF2-40B4-BE49-F238E27FC236}">
                      <a16:creationId xmlns:a16="http://schemas.microsoft.com/office/drawing/2014/main" id="{2A818FE5-F311-F172-1AE9-0671722F9712}"/>
                    </a:ext>
                  </a:extLst>
                </p:cNvPr>
                <p:cNvSpPr/>
                <p:nvPr/>
              </p:nvSpPr>
              <p:spPr>
                <a:xfrm>
                  <a:off x="9732695" y="4963012"/>
                  <a:ext cx="952" cy="4762"/>
                </a:xfrm>
                <a:custGeom>
                  <a:avLst/>
                  <a:gdLst>
                    <a:gd name="connsiteX0" fmla="*/ 0 w 952"/>
                    <a:gd name="connsiteY0" fmla="*/ 4763 h 4762"/>
                    <a:gd name="connsiteX1" fmla="*/ 952 w 952"/>
                    <a:gd name="connsiteY1" fmla="*/ 0 h 4762"/>
                    <a:gd name="connsiteX2" fmla="*/ 0 w 952"/>
                    <a:gd name="connsiteY2" fmla="*/ 4763 h 4762"/>
                  </a:gdLst>
                  <a:ahLst/>
                  <a:cxnLst>
                    <a:cxn ang="0">
                      <a:pos x="connsiteX0" y="connsiteY0"/>
                    </a:cxn>
                    <a:cxn ang="0">
                      <a:pos x="connsiteX1" y="connsiteY1"/>
                    </a:cxn>
                    <a:cxn ang="0">
                      <a:pos x="connsiteX2" y="connsiteY2"/>
                    </a:cxn>
                  </a:cxnLst>
                  <a:rect l="l" t="t" r="r" b="b"/>
                  <a:pathLst>
                    <a:path w="952" h="4762">
                      <a:moveTo>
                        <a:pt x="0" y="4763"/>
                      </a:moveTo>
                      <a:cubicBezTo>
                        <a:pt x="952" y="1905"/>
                        <a:pt x="952" y="953"/>
                        <a:pt x="952" y="0"/>
                      </a:cubicBezTo>
                      <a:cubicBezTo>
                        <a:pt x="952" y="953"/>
                        <a:pt x="0" y="2858"/>
                        <a:pt x="0" y="4763"/>
                      </a:cubicBezTo>
                      <a:close/>
                    </a:path>
                  </a:pathLst>
                </a:custGeom>
                <a:grpFill/>
                <a:ln w="9525" cap="flat">
                  <a:noFill/>
                  <a:prstDash val="solid"/>
                  <a:miter/>
                </a:ln>
              </p:spPr>
              <p:txBody>
                <a:bodyPr rtlCol="0" anchor="ctr"/>
                <a:lstStyle/>
                <a:p>
                  <a:endParaRPr lang="zh-CN" altLang="en-US"/>
                </a:p>
              </p:txBody>
            </p:sp>
            <p:sp>
              <p:nvSpPr>
                <p:cNvPr id="604" name="任意多边形: 形状 603">
                  <a:extLst>
                    <a:ext uri="{FF2B5EF4-FFF2-40B4-BE49-F238E27FC236}">
                      <a16:creationId xmlns:a16="http://schemas.microsoft.com/office/drawing/2014/main" id="{7E842398-D45F-1BD5-4AD6-0569FBEF11DE}"/>
                    </a:ext>
                  </a:extLst>
                </p:cNvPr>
                <p:cNvSpPr/>
                <p:nvPr/>
              </p:nvSpPr>
              <p:spPr>
                <a:xfrm>
                  <a:off x="9566926" y="4805308"/>
                  <a:ext cx="151480" cy="121509"/>
                </a:xfrm>
                <a:custGeom>
                  <a:avLst/>
                  <a:gdLst>
                    <a:gd name="connsiteX0" fmla="*/ 81948 w 151480"/>
                    <a:gd name="connsiteY0" fmla="*/ 71027 h 121509"/>
                    <a:gd name="connsiteX1" fmla="*/ 86711 w 151480"/>
                    <a:gd name="connsiteY1" fmla="*/ 76742 h 121509"/>
                    <a:gd name="connsiteX2" fmla="*/ 75281 w 151480"/>
                    <a:gd name="connsiteY2" fmla="*/ 90077 h 121509"/>
                    <a:gd name="connsiteX3" fmla="*/ 83853 w 151480"/>
                    <a:gd name="connsiteY3" fmla="*/ 95792 h 121509"/>
                    <a:gd name="connsiteX4" fmla="*/ 71471 w 151480"/>
                    <a:gd name="connsiteY4" fmla="*/ 107222 h 121509"/>
                    <a:gd name="connsiteX5" fmla="*/ 91473 w 151480"/>
                    <a:gd name="connsiteY5" fmla="*/ 95792 h 121509"/>
                    <a:gd name="connsiteX6" fmla="*/ 100998 w 151480"/>
                    <a:gd name="connsiteY6" fmla="*/ 105317 h 121509"/>
                    <a:gd name="connsiteX7" fmla="*/ 84806 w 151480"/>
                    <a:gd name="connsiteY7" fmla="*/ 121509 h 121509"/>
                    <a:gd name="connsiteX8" fmla="*/ 128621 w 151480"/>
                    <a:gd name="connsiteY8" fmla="*/ 92934 h 121509"/>
                    <a:gd name="connsiteX9" fmla="*/ 113381 w 151480"/>
                    <a:gd name="connsiteY9" fmla="*/ 114842 h 121509"/>
                    <a:gd name="connsiteX10" fmla="*/ 124811 w 151480"/>
                    <a:gd name="connsiteY10" fmla="*/ 112937 h 121509"/>
                    <a:gd name="connsiteX11" fmla="*/ 123858 w 151480"/>
                    <a:gd name="connsiteY11" fmla="*/ 109127 h 121509"/>
                    <a:gd name="connsiteX12" fmla="*/ 141956 w 151480"/>
                    <a:gd name="connsiteY12" fmla="*/ 91029 h 121509"/>
                    <a:gd name="connsiteX13" fmla="*/ 134336 w 151480"/>
                    <a:gd name="connsiteY13" fmla="*/ 88172 h 121509"/>
                    <a:gd name="connsiteX14" fmla="*/ 144813 w 151480"/>
                    <a:gd name="connsiteY14" fmla="*/ 83409 h 121509"/>
                    <a:gd name="connsiteX15" fmla="*/ 151481 w 151480"/>
                    <a:gd name="connsiteY15" fmla="*/ 68170 h 121509"/>
                    <a:gd name="connsiteX16" fmla="*/ 141956 w 151480"/>
                    <a:gd name="connsiteY16" fmla="*/ 71027 h 121509"/>
                    <a:gd name="connsiteX17" fmla="*/ 144813 w 151480"/>
                    <a:gd name="connsiteY17" fmla="*/ 67217 h 121509"/>
                    <a:gd name="connsiteX18" fmla="*/ 133383 w 151480"/>
                    <a:gd name="connsiteY18" fmla="*/ 68170 h 121509"/>
                    <a:gd name="connsiteX19" fmla="*/ 135288 w 151480"/>
                    <a:gd name="connsiteY19" fmla="*/ 65312 h 121509"/>
                    <a:gd name="connsiteX20" fmla="*/ 123858 w 151480"/>
                    <a:gd name="connsiteY20" fmla="*/ 74837 h 121509"/>
                    <a:gd name="connsiteX21" fmla="*/ 125763 w 151480"/>
                    <a:gd name="connsiteY21" fmla="*/ 74837 h 121509"/>
                    <a:gd name="connsiteX22" fmla="*/ 102903 w 151480"/>
                    <a:gd name="connsiteY22" fmla="*/ 97697 h 121509"/>
                    <a:gd name="connsiteX23" fmla="*/ 99093 w 151480"/>
                    <a:gd name="connsiteY23" fmla="*/ 90077 h 121509"/>
                    <a:gd name="connsiteX24" fmla="*/ 123858 w 151480"/>
                    <a:gd name="connsiteY24" fmla="*/ 66264 h 121509"/>
                    <a:gd name="connsiteX25" fmla="*/ 127668 w 151480"/>
                    <a:gd name="connsiteY25" fmla="*/ 62454 h 121509"/>
                    <a:gd name="connsiteX26" fmla="*/ 109571 w 151480"/>
                    <a:gd name="connsiteY26" fmla="*/ 75789 h 121509"/>
                    <a:gd name="connsiteX27" fmla="*/ 86711 w 151480"/>
                    <a:gd name="connsiteY27" fmla="*/ 76742 h 121509"/>
                    <a:gd name="connsiteX28" fmla="*/ 100046 w 151480"/>
                    <a:gd name="connsiteY28" fmla="*/ 65312 h 121509"/>
                    <a:gd name="connsiteX29" fmla="*/ 99093 w 151480"/>
                    <a:gd name="connsiteY29" fmla="*/ 71979 h 121509"/>
                    <a:gd name="connsiteX30" fmla="*/ 118143 w 151480"/>
                    <a:gd name="connsiteY30" fmla="*/ 56739 h 121509"/>
                    <a:gd name="connsiteX31" fmla="*/ 110523 w 151480"/>
                    <a:gd name="connsiteY31" fmla="*/ 69122 h 121509"/>
                    <a:gd name="connsiteX32" fmla="*/ 127668 w 151480"/>
                    <a:gd name="connsiteY32" fmla="*/ 52929 h 121509"/>
                    <a:gd name="connsiteX33" fmla="*/ 115286 w 151480"/>
                    <a:gd name="connsiteY33" fmla="*/ 52929 h 121509"/>
                    <a:gd name="connsiteX34" fmla="*/ 91473 w 151480"/>
                    <a:gd name="connsiteY34" fmla="*/ 38642 h 121509"/>
                    <a:gd name="connsiteX35" fmla="*/ 28608 w 151480"/>
                    <a:gd name="connsiteY35" fmla="*/ 1495 h 121509"/>
                    <a:gd name="connsiteX36" fmla="*/ 2891 w 151480"/>
                    <a:gd name="connsiteY36" fmla="*/ 12925 h 121509"/>
                    <a:gd name="connsiteX37" fmla="*/ 33 w 151480"/>
                    <a:gd name="connsiteY37" fmla="*/ 24354 h 121509"/>
                    <a:gd name="connsiteX38" fmla="*/ 13368 w 151480"/>
                    <a:gd name="connsiteY38" fmla="*/ 19592 h 121509"/>
                    <a:gd name="connsiteX39" fmla="*/ 7653 w 151480"/>
                    <a:gd name="connsiteY39" fmla="*/ 22450 h 121509"/>
                    <a:gd name="connsiteX40" fmla="*/ 7653 w 151480"/>
                    <a:gd name="connsiteY40" fmla="*/ 23402 h 121509"/>
                    <a:gd name="connsiteX41" fmla="*/ 986 w 151480"/>
                    <a:gd name="connsiteY41" fmla="*/ 28164 h 121509"/>
                    <a:gd name="connsiteX42" fmla="*/ 17178 w 151480"/>
                    <a:gd name="connsiteY42" fmla="*/ 32927 h 121509"/>
                    <a:gd name="connsiteX43" fmla="*/ 1938 w 151480"/>
                    <a:gd name="connsiteY43" fmla="*/ 46262 h 121509"/>
                    <a:gd name="connsiteX44" fmla="*/ 25751 w 151480"/>
                    <a:gd name="connsiteY44" fmla="*/ 71979 h 121509"/>
                    <a:gd name="connsiteX45" fmla="*/ 40038 w 151480"/>
                    <a:gd name="connsiteY45" fmla="*/ 58645 h 121509"/>
                    <a:gd name="connsiteX46" fmla="*/ 38133 w 151480"/>
                    <a:gd name="connsiteY46" fmla="*/ 63407 h 121509"/>
                    <a:gd name="connsiteX47" fmla="*/ 46706 w 151480"/>
                    <a:gd name="connsiteY47" fmla="*/ 50072 h 121509"/>
                    <a:gd name="connsiteX48" fmla="*/ 73376 w 151480"/>
                    <a:gd name="connsiteY48" fmla="*/ 37689 h 121509"/>
                    <a:gd name="connsiteX49" fmla="*/ 68613 w 151480"/>
                    <a:gd name="connsiteY49" fmla="*/ 43404 h 121509"/>
                    <a:gd name="connsiteX50" fmla="*/ 79091 w 151480"/>
                    <a:gd name="connsiteY50" fmla="*/ 44357 h 121509"/>
                    <a:gd name="connsiteX51" fmla="*/ 62898 w 151480"/>
                    <a:gd name="connsiteY51" fmla="*/ 58645 h 121509"/>
                    <a:gd name="connsiteX52" fmla="*/ 66708 w 151480"/>
                    <a:gd name="connsiteY52" fmla="*/ 57692 h 121509"/>
                    <a:gd name="connsiteX53" fmla="*/ 47658 w 151480"/>
                    <a:gd name="connsiteY53" fmla="*/ 75789 h 121509"/>
                    <a:gd name="connsiteX54" fmla="*/ 63851 w 151480"/>
                    <a:gd name="connsiteY54" fmla="*/ 81504 h 121509"/>
                    <a:gd name="connsiteX55" fmla="*/ 46706 w 151480"/>
                    <a:gd name="connsiteY55" fmla="*/ 89125 h 121509"/>
                    <a:gd name="connsiteX56" fmla="*/ 50516 w 151480"/>
                    <a:gd name="connsiteY56" fmla="*/ 94839 h 121509"/>
                    <a:gd name="connsiteX57" fmla="*/ 57183 w 151480"/>
                    <a:gd name="connsiteY57" fmla="*/ 86267 h 121509"/>
                    <a:gd name="connsiteX58" fmla="*/ 47658 w 151480"/>
                    <a:gd name="connsiteY58" fmla="*/ 100554 h 121509"/>
                    <a:gd name="connsiteX59" fmla="*/ 81948 w 151480"/>
                    <a:gd name="connsiteY59" fmla="*/ 71027 h 1215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151480" h="121509">
                      <a:moveTo>
                        <a:pt x="81948" y="71027"/>
                      </a:moveTo>
                      <a:cubicBezTo>
                        <a:pt x="72423" y="85314"/>
                        <a:pt x="86711" y="71027"/>
                        <a:pt x="86711" y="76742"/>
                      </a:cubicBezTo>
                      <a:cubicBezTo>
                        <a:pt x="82901" y="77695"/>
                        <a:pt x="78138" y="85314"/>
                        <a:pt x="75281" y="90077"/>
                      </a:cubicBezTo>
                      <a:cubicBezTo>
                        <a:pt x="90521" y="74837"/>
                        <a:pt x="76233" y="95792"/>
                        <a:pt x="83853" y="95792"/>
                      </a:cubicBezTo>
                      <a:cubicBezTo>
                        <a:pt x="80043" y="101507"/>
                        <a:pt x="77186" y="100554"/>
                        <a:pt x="71471" y="107222"/>
                      </a:cubicBezTo>
                      <a:cubicBezTo>
                        <a:pt x="77186" y="104364"/>
                        <a:pt x="83853" y="105317"/>
                        <a:pt x="91473" y="95792"/>
                      </a:cubicBezTo>
                      <a:cubicBezTo>
                        <a:pt x="96236" y="98650"/>
                        <a:pt x="97188" y="105317"/>
                        <a:pt x="100998" y="105317"/>
                      </a:cubicBezTo>
                      <a:cubicBezTo>
                        <a:pt x="94331" y="107222"/>
                        <a:pt x="93378" y="114842"/>
                        <a:pt x="84806" y="121509"/>
                      </a:cubicBezTo>
                      <a:cubicBezTo>
                        <a:pt x="96236" y="112937"/>
                        <a:pt x="114333" y="104364"/>
                        <a:pt x="128621" y="92934"/>
                      </a:cubicBezTo>
                      <a:cubicBezTo>
                        <a:pt x="121953" y="104364"/>
                        <a:pt x="121001" y="105317"/>
                        <a:pt x="113381" y="114842"/>
                      </a:cubicBezTo>
                      <a:cubicBezTo>
                        <a:pt x="114333" y="126272"/>
                        <a:pt x="121953" y="106270"/>
                        <a:pt x="124811" y="112937"/>
                      </a:cubicBezTo>
                      <a:lnTo>
                        <a:pt x="123858" y="109127"/>
                      </a:lnTo>
                      <a:cubicBezTo>
                        <a:pt x="128621" y="107222"/>
                        <a:pt x="136241" y="97697"/>
                        <a:pt x="141956" y="91029"/>
                      </a:cubicBezTo>
                      <a:lnTo>
                        <a:pt x="134336" y="88172"/>
                      </a:lnTo>
                      <a:cubicBezTo>
                        <a:pt x="140051" y="80552"/>
                        <a:pt x="142908" y="84362"/>
                        <a:pt x="144813" y="83409"/>
                      </a:cubicBezTo>
                      <a:cubicBezTo>
                        <a:pt x="152433" y="75789"/>
                        <a:pt x="145766" y="74837"/>
                        <a:pt x="151481" y="68170"/>
                      </a:cubicBezTo>
                      <a:cubicBezTo>
                        <a:pt x="146718" y="73884"/>
                        <a:pt x="145766" y="70075"/>
                        <a:pt x="141956" y="71027"/>
                      </a:cubicBezTo>
                      <a:lnTo>
                        <a:pt x="144813" y="67217"/>
                      </a:lnTo>
                      <a:cubicBezTo>
                        <a:pt x="144813" y="60550"/>
                        <a:pt x="136241" y="70075"/>
                        <a:pt x="133383" y="68170"/>
                      </a:cubicBezTo>
                      <a:cubicBezTo>
                        <a:pt x="134336" y="67217"/>
                        <a:pt x="134336" y="66264"/>
                        <a:pt x="135288" y="65312"/>
                      </a:cubicBezTo>
                      <a:cubicBezTo>
                        <a:pt x="131478" y="69122"/>
                        <a:pt x="126716" y="73884"/>
                        <a:pt x="123858" y="74837"/>
                      </a:cubicBezTo>
                      <a:lnTo>
                        <a:pt x="125763" y="74837"/>
                      </a:lnTo>
                      <a:cubicBezTo>
                        <a:pt x="117191" y="82457"/>
                        <a:pt x="106713" y="85314"/>
                        <a:pt x="102903" y="97697"/>
                      </a:cubicBezTo>
                      <a:lnTo>
                        <a:pt x="99093" y="90077"/>
                      </a:lnTo>
                      <a:cubicBezTo>
                        <a:pt x="107666" y="80552"/>
                        <a:pt x="120048" y="65312"/>
                        <a:pt x="123858" y="66264"/>
                      </a:cubicBezTo>
                      <a:lnTo>
                        <a:pt x="127668" y="62454"/>
                      </a:lnTo>
                      <a:cubicBezTo>
                        <a:pt x="129573" y="54834"/>
                        <a:pt x="114333" y="65312"/>
                        <a:pt x="109571" y="75789"/>
                      </a:cubicBezTo>
                      <a:cubicBezTo>
                        <a:pt x="88616" y="98650"/>
                        <a:pt x="99093" y="70075"/>
                        <a:pt x="86711" y="76742"/>
                      </a:cubicBezTo>
                      <a:cubicBezTo>
                        <a:pt x="91473" y="70075"/>
                        <a:pt x="96236" y="69122"/>
                        <a:pt x="100046" y="65312"/>
                      </a:cubicBezTo>
                      <a:cubicBezTo>
                        <a:pt x="101951" y="65312"/>
                        <a:pt x="102903" y="66264"/>
                        <a:pt x="99093" y="71979"/>
                      </a:cubicBezTo>
                      <a:cubicBezTo>
                        <a:pt x="107666" y="71979"/>
                        <a:pt x="113381" y="49120"/>
                        <a:pt x="118143" y="56739"/>
                      </a:cubicBezTo>
                      <a:cubicBezTo>
                        <a:pt x="119096" y="62454"/>
                        <a:pt x="106713" y="65312"/>
                        <a:pt x="110523" y="69122"/>
                      </a:cubicBezTo>
                      <a:lnTo>
                        <a:pt x="127668" y="52929"/>
                      </a:lnTo>
                      <a:cubicBezTo>
                        <a:pt x="123858" y="51025"/>
                        <a:pt x="119096" y="52929"/>
                        <a:pt x="115286" y="52929"/>
                      </a:cubicBezTo>
                      <a:cubicBezTo>
                        <a:pt x="93378" y="55787"/>
                        <a:pt x="91473" y="38642"/>
                        <a:pt x="91473" y="38642"/>
                      </a:cubicBezTo>
                      <a:cubicBezTo>
                        <a:pt x="70518" y="26259"/>
                        <a:pt x="49563" y="13877"/>
                        <a:pt x="28608" y="1495"/>
                      </a:cubicBezTo>
                      <a:cubicBezTo>
                        <a:pt x="20988" y="-411"/>
                        <a:pt x="19083" y="-3268"/>
                        <a:pt x="2891" y="12925"/>
                      </a:cubicBezTo>
                      <a:cubicBezTo>
                        <a:pt x="986" y="17687"/>
                        <a:pt x="6701" y="18639"/>
                        <a:pt x="33" y="24354"/>
                      </a:cubicBezTo>
                      <a:cubicBezTo>
                        <a:pt x="5748" y="17687"/>
                        <a:pt x="11463" y="15782"/>
                        <a:pt x="13368" y="19592"/>
                      </a:cubicBezTo>
                      <a:cubicBezTo>
                        <a:pt x="8606" y="26259"/>
                        <a:pt x="7653" y="20545"/>
                        <a:pt x="7653" y="22450"/>
                      </a:cubicBezTo>
                      <a:lnTo>
                        <a:pt x="7653" y="23402"/>
                      </a:lnTo>
                      <a:cubicBezTo>
                        <a:pt x="4796" y="26259"/>
                        <a:pt x="1938" y="28164"/>
                        <a:pt x="986" y="28164"/>
                      </a:cubicBezTo>
                      <a:cubicBezTo>
                        <a:pt x="-2824" y="40547"/>
                        <a:pt x="4796" y="44357"/>
                        <a:pt x="17178" y="32927"/>
                      </a:cubicBezTo>
                      <a:cubicBezTo>
                        <a:pt x="15273" y="42452"/>
                        <a:pt x="7653" y="41500"/>
                        <a:pt x="1938" y="46262"/>
                      </a:cubicBezTo>
                      <a:cubicBezTo>
                        <a:pt x="8606" y="59597"/>
                        <a:pt x="16226" y="63407"/>
                        <a:pt x="25751" y="71979"/>
                      </a:cubicBezTo>
                      <a:cubicBezTo>
                        <a:pt x="35276" y="60550"/>
                        <a:pt x="32418" y="65312"/>
                        <a:pt x="40038" y="58645"/>
                      </a:cubicBezTo>
                      <a:lnTo>
                        <a:pt x="38133" y="63407"/>
                      </a:lnTo>
                      <a:cubicBezTo>
                        <a:pt x="39086" y="60550"/>
                        <a:pt x="46706" y="53882"/>
                        <a:pt x="46706" y="50072"/>
                      </a:cubicBezTo>
                      <a:cubicBezTo>
                        <a:pt x="45753" y="63407"/>
                        <a:pt x="65756" y="39595"/>
                        <a:pt x="73376" y="37689"/>
                      </a:cubicBezTo>
                      <a:lnTo>
                        <a:pt x="68613" y="43404"/>
                      </a:lnTo>
                      <a:cubicBezTo>
                        <a:pt x="72423" y="44357"/>
                        <a:pt x="74328" y="45309"/>
                        <a:pt x="79091" y="44357"/>
                      </a:cubicBezTo>
                      <a:cubicBezTo>
                        <a:pt x="76233" y="59597"/>
                        <a:pt x="73376" y="42452"/>
                        <a:pt x="62898" y="58645"/>
                      </a:cubicBezTo>
                      <a:lnTo>
                        <a:pt x="66708" y="57692"/>
                      </a:lnTo>
                      <a:cubicBezTo>
                        <a:pt x="61946" y="62454"/>
                        <a:pt x="52421" y="72932"/>
                        <a:pt x="47658" y="75789"/>
                      </a:cubicBezTo>
                      <a:cubicBezTo>
                        <a:pt x="60041" y="70075"/>
                        <a:pt x="52421" y="85314"/>
                        <a:pt x="63851" y="81504"/>
                      </a:cubicBezTo>
                      <a:cubicBezTo>
                        <a:pt x="58136" y="88172"/>
                        <a:pt x="48611" y="89125"/>
                        <a:pt x="46706" y="89125"/>
                      </a:cubicBezTo>
                      <a:cubicBezTo>
                        <a:pt x="48611" y="91029"/>
                        <a:pt x="55278" y="89125"/>
                        <a:pt x="50516" y="94839"/>
                      </a:cubicBezTo>
                      <a:lnTo>
                        <a:pt x="57183" y="86267"/>
                      </a:lnTo>
                      <a:cubicBezTo>
                        <a:pt x="60993" y="87220"/>
                        <a:pt x="50516" y="93887"/>
                        <a:pt x="47658" y="100554"/>
                      </a:cubicBezTo>
                      <a:cubicBezTo>
                        <a:pt x="59088" y="103412"/>
                        <a:pt x="71471" y="71027"/>
                        <a:pt x="81948" y="71027"/>
                      </a:cubicBezTo>
                      <a:close/>
                    </a:path>
                  </a:pathLst>
                </a:custGeom>
                <a:grpFill/>
                <a:ln w="9525" cap="flat">
                  <a:noFill/>
                  <a:prstDash val="solid"/>
                  <a:miter/>
                </a:ln>
              </p:spPr>
              <p:txBody>
                <a:bodyPr rtlCol="0" anchor="ctr"/>
                <a:lstStyle/>
                <a:p>
                  <a:endParaRPr lang="zh-CN" altLang="en-US"/>
                </a:p>
              </p:txBody>
            </p:sp>
            <p:sp>
              <p:nvSpPr>
                <p:cNvPr id="605" name="任意多边形: 形状 604">
                  <a:extLst>
                    <a:ext uri="{FF2B5EF4-FFF2-40B4-BE49-F238E27FC236}">
                      <a16:creationId xmlns:a16="http://schemas.microsoft.com/office/drawing/2014/main" id="{CD6729CD-EEC7-4C39-4EE4-E8A2AED524B3}"/>
                    </a:ext>
                  </a:extLst>
                </p:cNvPr>
                <p:cNvSpPr/>
                <p:nvPr/>
              </p:nvSpPr>
              <p:spPr>
                <a:xfrm>
                  <a:off x="9726027" y="4937621"/>
                  <a:ext cx="2857" cy="1578"/>
                </a:xfrm>
                <a:custGeom>
                  <a:avLst/>
                  <a:gdLst>
                    <a:gd name="connsiteX0" fmla="*/ 2857 w 2857"/>
                    <a:gd name="connsiteY0" fmla="*/ 1578 h 1578"/>
                    <a:gd name="connsiteX1" fmla="*/ 0 w 2857"/>
                    <a:gd name="connsiteY1" fmla="*/ 626 h 1578"/>
                    <a:gd name="connsiteX2" fmla="*/ 2857 w 2857"/>
                    <a:gd name="connsiteY2" fmla="*/ 1578 h 1578"/>
                  </a:gdLst>
                  <a:ahLst/>
                  <a:cxnLst>
                    <a:cxn ang="0">
                      <a:pos x="connsiteX0" y="connsiteY0"/>
                    </a:cxn>
                    <a:cxn ang="0">
                      <a:pos x="connsiteX1" y="connsiteY1"/>
                    </a:cxn>
                    <a:cxn ang="0">
                      <a:pos x="connsiteX2" y="connsiteY2"/>
                    </a:cxn>
                  </a:cxnLst>
                  <a:rect l="l" t="t" r="r" b="b"/>
                  <a:pathLst>
                    <a:path w="2857" h="1578">
                      <a:moveTo>
                        <a:pt x="2857" y="1578"/>
                      </a:moveTo>
                      <a:cubicBezTo>
                        <a:pt x="1905" y="-327"/>
                        <a:pt x="952" y="-327"/>
                        <a:pt x="0" y="626"/>
                      </a:cubicBezTo>
                      <a:cubicBezTo>
                        <a:pt x="0" y="626"/>
                        <a:pt x="952" y="1578"/>
                        <a:pt x="2857" y="1578"/>
                      </a:cubicBezTo>
                      <a:close/>
                    </a:path>
                  </a:pathLst>
                </a:custGeom>
                <a:grpFill/>
                <a:ln w="9525" cap="flat">
                  <a:noFill/>
                  <a:prstDash val="solid"/>
                  <a:miter/>
                </a:ln>
              </p:spPr>
              <p:txBody>
                <a:bodyPr rtlCol="0" anchor="ctr"/>
                <a:lstStyle/>
                <a:p>
                  <a:endParaRPr lang="zh-CN" altLang="en-US"/>
                </a:p>
              </p:txBody>
            </p:sp>
            <p:sp>
              <p:nvSpPr>
                <p:cNvPr id="606" name="任意多边形: 形状 605">
                  <a:extLst>
                    <a:ext uri="{FF2B5EF4-FFF2-40B4-BE49-F238E27FC236}">
                      <a16:creationId xmlns:a16="http://schemas.microsoft.com/office/drawing/2014/main" id="{881C3FE3-2058-876B-0C73-2A93169552C4}"/>
                    </a:ext>
                  </a:extLst>
                </p:cNvPr>
                <p:cNvSpPr/>
                <p:nvPr/>
              </p:nvSpPr>
              <p:spPr>
                <a:xfrm>
                  <a:off x="9697452" y="4944915"/>
                  <a:ext cx="2857" cy="2857"/>
                </a:xfrm>
                <a:custGeom>
                  <a:avLst/>
                  <a:gdLst>
                    <a:gd name="connsiteX0" fmla="*/ 2857 w 2857"/>
                    <a:gd name="connsiteY0" fmla="*/ 0 h 2857"/>
                    <a:gd name="connsiteX1" fmla="*/ 0 w 2857"/>
                    <a:gd name="connsiteY1" fmla="*/ 2857 h 2857"/>
                    <a:gd name="connsiteX2" fmla="*/ 2857 w 2857"/>
                    <a:gd name="connsiteY2" fmla="*/ 0 h 2857"/>
                  </a:gdLst>
                  <a:ahLst/>
                  <a:cxnLst>
                    <a:cxn ang="0">
                      <a:pos x="connsiteX0" y="connsiteY0"/>
                    </a:cxn>
                    <a:cxn ang="0">
                      <a:pos x="connsiteX1" y="connsiteY1"/>
                    </a:cxn>
                    <a:cxn ang="0">
                      <a:pos x="connsiteX2" y="connsiteY2"/>
                    </a:cxn>
                  </a:cxnLst>
                  <a:rect l="l" t="t" r="r" b="b"/>
                  <a:pathLst>
                    <a:path w="2857" h="2857">
                      <a:moveTo>
                        <a:pt x="2857" y="0"/>
                      </a:moveTo>
                      <a:cubicBezTo>
                        <a:pt x="1905" y="952"/>
                        <a:pt x="952" y="1905"/>
                        <a:pt x="0" y="2857"/>
                      </a:cubicBezTo>
                      <a:cubicBezTo>
                        <a:pt x="1905" y="1905"/>
                        <a:pt x="2857" y="952"/>
                        <a:pt x="2857" y="0"/>
                      </a:cubicBezTo>
                      <a:close/>
                    </a:path>
                  </a:pathLst>
                </a:custGeom>
                <a:grpFill/>
                <a:ln w="9525" cap="flat">
                  <a:noFill/>
                  <a:prstDash val="solid"/>
                  <a:miter/>
                </a:ln>
              </p:spPr>
              <p:txBody>
                <a:bodyPr rtlCol="0" anchor="ctr"/>
                <a:lstStyle/>
                <a:p>
                  <a:endParaRPr lang="zh-CN" altLang="en-US"/>
                </a:p>
              </p:txBody>
            </p:sp>
            <p:sp>
              <p:nvSpPr>
                <p:cNvPr id="607" name="任意多边形: 形状 606">
                  <a:extLst>
                    <a:ext uri="{FF2B5EF4-FFF2-40B4-BE49-F238E27FC236}">
                      <a16:creationId xmlns:a16="http://schemas.microsoft.com/office/drawing/2014/main" id="{C2799CD5-AB03-E80F-9C5C-E8D115539A85}"/>
                    </a:ext>
                  </a:extLst>
                </p:cNvPr>
                <p:cNvSpPr/>
                <p:nvPr/>
              </p:nvSpPr>
              <p:spPr>
                <a:xfrm>
                  <a:off x="9690784" y="4946820"/>
                  <a:ext cx="7620" cy="8572"/>
                </a:xfrm>
                <a:custGeom>
                  <a:avLst/>
                  <a:gdLst>
                    <a:gd name="connsiteX0" fmla="*/ 0 w 7620"/>
                    <a:gd name="connsiteY0" fmla="*/ 8572 h 8572"/>
                    <a:gd name="connsiteX1" fmla="*/ 7620 w 7620"/>
                    <a:gd name="connsiteY1" fmla="*/ 0 h 8572"/>
                    <a:gd name="connsiteX2" fmla="*/ 0 w 7620"/>
                    <a:gd name="connsiteY2" fmla="*/ 8572 h 8572"/>
                  </a:gdLst>
                  <a:ahLst/>
                  <a:cxnLst>
                    <a:cxn ang="0">
                      <a:pos x="connsiteX0" y="connsiteY0"/>
                    </a:cxn>
                    <a:cxn ang="0">
                      <a:pos x="connsiteX1" y="connsiteY1"/>
                    </a:cxn>
                    <a:cxn ang="0">
                      <a:pos x="connsiteX2" y="connsiteY2"/>
                    </a:cxn>
                  </a:cxnLst>
                  <a:rect l="l" t="t" r="r" b="b"/>
                  <a:pathLst>
                    <a:path w="7620" h="8572">
                      <a:moveTo>
                        <a:pt x="0" y="8572"/>
                      </a:moveTo>
                      <a:cubicBezTo>
                        <a:pt x="1905" y="3810"/>
                        <a:pt x="3810" y="4763"/>
                        <a:pt x="7620" y="0"/>
                      </a:cubicBezTo>
                      <a:cubicBezTo>
                        <a:pt x="4763" y="2858"/>
                        <a:pt x="1905" y="952"/>
                        <a:pt x="0" y="8572"/>
                      </a:cubicBezTo>
                      <a:close/>
                    </a:path>
                  </a:pathLst>
                </a:custGeom>
                <a:grpFill/>
                <a:ln w="9525" cap="flat">
                  <a:noFill/>
                  <a:prstDash val="solid"/>
                  <a:miter/>
                </a:ln>
              </p:spPr>
              <p:txBody>
                <a:bodyPr rtlCol="0" anchor="ctr"/>
                <a:lstStyle/>
                <a:p>
                  <a:endParaRPr lang="zh-CN" altLang="en-US"/>
                </a:p>
              </p:txBody>
            </p:sp>
            <p:sp>
              <p:nvSpPr>
                <p:cNvPr id="608" name="任意多边形: 形状 607">
                  <a:extLst>
                    <a:ext uri="{FF2B5EF4-FFF2-40B4-BE49-F238E27FC236}">
                      <a16:creationId xmlns:a16="http://schemas.microsoft.com/office/drawing/2014/main" id="{0A4529B0-F7F7-7C11-1815-6C49C740DAEC}"/>
                    </a:ext>
                  </a:extLst>
                </p:cNvPr>
                <p:cNvSpPr/>
                <p:nvPr/>
              </p:nvSpPr>
              <p:spPr>
                <a:xfrm>
                  <a:off x="10011777" y="5058262"/>
                  <a:ext cx="4762" cy="9525"/>
                </a:xfrm>
                <a:custGeom>
                  <a:avLst/>
                  <a:gdLst>
                    <a:gd name="connsiteX0" fmla="*/ 4763 w 4762"/>
                    <a:gd name="connsiteY0" fmla="*/ 9525 h 9525"/>
                    <a:gd name="connsiteX1" fmla="*/ 2857 w 4762"/>
                    <a:gd name="connsiteY1" fmla="*/ 0 h 9525"/>
                    <a:gd name="connsiteX2" fmla="*/ 0 w 4762"/>
                    <a:gd name="connsiteY2" fmla="*/ 6667 h 9525"/>
                    <a:gd name="connsiteX3" fmla="*/ 4763 w 4762"/>
                    <a:gd name="connsiteY3" fmla="*/ 9525 h 9525"/>
                  </a:gdLst>
                  <a:ahLst/>
                  <a:cxnLst>
                    <a:cxn ang="0">
                      <a:pos x="connsiteX0" y="connsiteY0"/>
                    </a:cxn>
                    <a:cxn ang="0">
                      <a:pos x="connsiteX1" y="connsiteY1"/>
                    </a:cxn>
                    <a:cxn ang="0">
                      <a:pos x="connsiteX2" y="connsiteY2"/>
                    </a:cxn>
                    <a:cxn ang="0">
                      <a:pos x="connsiteX3" y="connsiteY3"/>
                    </a:cxn>
                  </a:cxnLst>
                  <a:rect l="l" t="t" r="r" b="b"/>
                  <a:pathLst>
                    <a:path w="4762" h="9525">
                      <a:moveTo>
                        <a:pt x="4763" y="9525"/>
                      </a:moveTo>
                      <a:cubicBezTo>
                        <a:pt x="3810" y="6667"/>
                        <a:pt x="5715" y="953"/>
                        <a:pt x="2857" y="0"/>
                      </a:cubicBezTo>
                      <a:cubicBezTo>
                        <a:pt x="1905" y="1905"/>
                        <a:pt x="952" y="4763"/>
                        <a:pt x="0" y="6667"/>
                      </a:cubicBezTo>
                      <a:cubicBezTo>
                        <a:pt x="1905" y="7620"/>
                        <a:pt x="2857" y="8572"/>
                        <a:pt x="4763" y="9525"/>
                      </a:cubicBezTo>
                      <a:close/>
                    </a:path>
                  </a:pathLst>
                </a:custGeom>
                <a:grpFill/>
                <a:ln w="9525" cap="flat">
                  <a:noFill/>
                  <a:prstDash val="solid"/>
                  <a:miter/>
                </a:ln>
              </p:spPr>
              <p:txBody>
                <a:bodyPr rtlCol="0" anchor="ctr"/>
                <a:lstStyle/>
                <a:p>
                  <a:endParaRPr lang="zh-CN" altLang="en-US"/>
                </a:p>
              </p:txBody>
            </p:sp>
            <p:sp>
              <p:nvSpPr>
                <p:cNvPr id="609" name="任意多边形: 形状 608">
                  <a:extLst>
                    <a:ext uri="{FF2B5EF4-FFF2-40B4-BE49-F238E27FC236}">
                      <a16:creationId xmlns:a16="http://schemas.microsoft.com/office/drawing/2014/main" id="{B6EA86E3-29A9-FA94-A224-6F2033F8EC1E}"/>
                    </a:ext>
                  </a:extLst>
                </p:cNvPr>
                <p:cNvSpPr/>
                <p:nvPr/>
              </p:nvSpPr>
              <p:spPr>
                <a:xfrm>
                  <a:off x="9993679" y="5062072"/>
                  <a:ext cx="6667" cy="15240"/>
                </a:xfrm>
                <a:custGeom>
                  <a:avLst/>
                  <a:gdLst>
                    <a:gd name="connsiteX0" fmla="*/ 6667 w 6667"/>
                    <a:gd name="connsiteY0" fmla="*/ 1905 h 15240"/>
                    <a:gd name="connsiteX1" fmla="*/ 0 w 6667"/>
                    <a:gd name="connsiteY1" fmla="*/ 0 h 15240"/>
                    <a:gd name="connsiteX2" fmla="*/ 953 w 6667"/>
                    <a:gd name="connsiteY2" fmla="*/ 15240 h 15240"/>
                    <a:gd name="connsiteX3" fmla="*/ 6667 w 6667"/>
                    <a:gd name="connsiteY3" fmla="*/ 1905 h 15240"/>
                  </a:gdLst>
                  <a:ahLst/>
                  <a:cxnLst>
                    <a:cxn ang="0">
                      <a:pos x="connsiteX0" y="connsiteY0"/>
                    </a:cxn>
                    <a:cxn ang="0">
                      <a:pos x="connsiteX1" y="connsiteY1"/>
                    </a:cxn>
                    <a:cxn ang="0">
                      <a:pos x="connsiteX2" y="connsiteY2"/>
                    </a:cxn>
                    <a:cxn ang="0">
                      <a:pos x="connsiteX3" y="connsiteY3"/>
                    </a:cxn>
                  </a:cxnLst>
                  <a:rect l="l" t="t" r="r" b="b"/>
                  <a:pathLst>
                    <a:path w="6667" h="15240">
                      <a:moveTo>
                        <a:pt x="6667" y="1905"/>
                      </a:moveTo>
                      <a:cubicBezTo>
                        <a:pt x="4763" y="953"/>
                        <a:pt x="1905" y="953"/>
                        <a:pt x="0" y="0"/>
                      </a:cubicBezTo>
                      <a:cubicBezTo>
                        <a:pt x="0" y="4763"/>
                        <a:pt x="953" y="9525"/>
                        <a:pt x="953" y="15240"/>
                      </a:cubicBezTo>
                      <a:cubicBezTo>
                        <a:pt x="6667" y="12383"/>
                        <a:pt x="953" y="3810"/>
                        <a:pt x="6667" y="1905"/>
                      </a:cubicBezTo>
                      <a:close/>
                    </a:path>
                  </a:pathLst>
                </a:custGeom>
                <a:grpFill/>
                <a:ln w="9525" cap="flat">
                  <a:noFill/>
                  <a:prstDash val="solid"/>
                  <a:miter/>
                </a:ln>
              </p:spPr>
              <p:txBody>
                <a:bodyPr rtlCol="0" anchor="ctr"/>
                <a:lstStyle/>
                <a:p>
                  <a:endParaRPr lang="zh-CN" altLang="en-US"/>
                </a:p>
              </p:txBody>
            </p:sp>
            <p:sp>
              <p:nvSpPr>
                <p:cNvPr id="610" name="任意多边形: 形状 609">
                  <a:extLst>
                    <a:ext uri="{FF2B5EF4-FFF2-40B4-BE49-F238E27FC236}">
                      <a16:creationId xmlns:a16="http://schemas.microsoft.com/office/drawing/2014/main" id="{C9463C85-930B-E9A2-2D2B-373AF7E19F2C}"/>
                    </a:ext>
                  </a:extLst>
                </p:cNvPr>
                <p:cNvSpPr/>
                <p:nvPr/>
              </p:nvSpPr>
              <p:spPr>
                <a:xfrm>
                  <a:off x="9984154" y="5056357"/>
                  <a:ext cx="9525" cy="3809"/>
                </a:xfrm>
                <a:custGeom>
                  <a:avLst/>
                  <a:gdLst>
                    <a:gd name="connsiteX0" fmla="*/ 0 w 9525"/>
                    <a:gd name="connsiteY0" fmla="*/ 3810 h 3809"/>
                    <a:gd name="connsiteX1" fmla="*/ 0 w 9525"/>
                    <a:gd name="connsiteY1" fmla="*/ 0 h 3809"/>
                    <a:gd name="connsiteX2" fmla="*/ 0 w 9525"/>
                    <a:gd name="connsiteY2" fmla="*/ 3810 h 3809"/>
                  </a:gdLst>
                  <a:ahLst/>
                  <a:cxnLst>
                    <a:cxn ang="0">
                      <a:pos x="connsiteX0" y="connsiteY0"/>
                    </a:cxn>
                    <a:cxn ang="0">
                      <a:pos x="connsiteX1" y="connsiteY1"/>
                    </a:cxn>
                    <a:cxn ang="0">
                      <a:pos x="connsiteX2" y="connsiteY2"/>
                    </a:cxn>
                  </a:cxnLst>
                  <a:rect l="l" t="t" r="r" b="b"/>
                  <a:pathLst>
                    <a:path w="9525" h="3809">
                      <a:moveTo>
                        <a:pt x="0" y="3810"/>
                      </a:moveTo>
                      <a:lnTo>
                        <a:pt x="0" y="0"/>
                      </a:lnTo>
                      <a:cubicBezTo>
                        <a:pt x="0" y="1905"/>
                        <a:pt x="0" y="2858"/>
                        <a:pt x="0" y="3810"/>
                      </a:cubicBezTo>
                      <a:close/>
                    </a:path>
                  </a:pathLst>
                </a:custGeom>
                <a:grpFill/>
                <a:ln w="9525" cap="flat">
                  <a:noFill/>
                  <a:prstDash val="solid"/>
                  <a:miter/>
                </a:ln>
              </p:spPr>
              <p:txBody>
                <a:bodyPr rtlCol="0" anchor="ctr"/>
                <a:lstStyle/>
                <a:p>
                  <a:endParaRPr lang="zh-CN" altLang="en-US"/>
                </a:p>
              </p:txBody>
            </p:sp>
            <p:sp>
              <p:nvSpPr>
                <p:cNvPr id="611" name="任意多边形: 形状 610">
                  <a:extLst>
                    <a:ext uri="{FF2B5EF4-FFF2-40B4-BE49-F238E27FC236}">
                      <a16:creationId xmlns:a16="http://schemas.microsoft.com/office/drawing/2014/main" id="{DA2B09CF-D989-CA55-E92B-356F4523AC33}"/>
                    </a:ext>
                  </a:extLst>
                </p:cNvPr>
                <p:cNvSpPr/>
                <p:nvPr/>
              </p:nvSpPr>
              <p:spPr>
                <a:xfrm>
                  <a:off x="9984154" y="5060167"/>
                  <a:ext cx="6667" cy="16192"/>
                </a:xfrm>
                <a:custGeom>
                  <a:avLst/>
                  <a:gdLst>
                    <a:gd name="connsiteX0" fmla="*/ 953 w 6667"/>
                    <a:gd name="connsiteY0" fmla="*/ 5715 h 16192"/>
                    <a:gd name="connsiteX1" fmla="*/ 953 w 6667"/>
                    <a:gd name="connsiteY1" fmla="*/ 16192 h 16192"/>
                    <a:gd name="connsiteX2" fmla="*/ 6667 w 6667"/>
                    <a:gd name="connsiteY2" fmla="*/ 7620 h 16192"/>
                    <a:gd name="connsiteX3" fmla="*/ 3810 w 6667"/>
                    <a:gd name="connsiteY3" fmla="*/ 6667 h 16192"/>
                    <a:gd name="connsiteX4" fmla="*/ 953 w 6667"/>
                    <a:gd name="connsiteY4" fmla="*/ 0 h 16192"/>
                    <a:gd name="connsiteX5" fmla="*/ 0 w 6667"/>
                    <a:gd name="connsiteY5" fmla="*/ 7620 h 16192"/>
                    <a:gd name="connsiteX6" fmla="*/ 953 w 6667"/>
                    <a:gd name="connsiteY6" fmla="*/ 5715 h 161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667" h="16192">
                      <a:moveTo>
                        <a:pt x="953" y="5715"/>
                      </a:moveTo>
                      <a:cubicBezTo>
                        <a:pt x="953" y="9525"/>
                        <a:pt x="953" y="12383"/>
                        <a:pt x="953" y="16192"/>
                      </a:cubicBezTo>
                      <a:cubicBezTo>
                        <a:pt x="2858" y="13335"/>
                        <a:pt x="4763" y="10478"/>
                        <a:pt x="6667" y="7620"/>
                      </a:cubicBezTo>
                      <a:lnTo>
                        <a:pt x="3810" y="6667"/>
                      </a:lnTo>
                      <a:cubicBezTo>
                        <a:pt x="2858" y="2858"/>
                        <a:pt x="953" y="1905"/>
                        <a:pt x="953" y="0"/>
                      </a:cubicBezTo>
                      <a:cubicBezTo>
                        <a:pt x="953" y="2858"/>
                        <a:pt x="0" y="4763"/>
                        <a:pt x="0" y="7620"/>
                      </a:cubicBezTo>
                      <a:cubicBezTo>
                        <a:pt x="0" y="6667"/>
                        <a:pt x="953" y="4763"/>
                        <a:pt x="953" y="5715"/>
                      </a:cubicBezTo>
                      <a:close/>
                    </a:path>
                  </a:pathLst>
                </a:custGeom>
                <a:grpFill/>
                <a:ln w="9525" cap="flat">
                  <a:noFill/>
                  <a:prstDash val="solid"/>
                  <a:miter/>
                </a:ln>
              </p:spPr>
              <p:txBody>
                <a:bodyPr rtlCol="0" anchor="ctr"/>
                <a:lstStyle/>
                <a:p>
                  <a:endParaRPr lang="zh-CN" altLang="en-US"/>
                </a:p>
              </p:txBody>
            </p:sp>
            <p:sp>
              <p:nvSpPr>
                <p:cNvPr id="612" name="任意多边形: 形状 611">
                  <a:extLst>
                    <a:ext uri="{FF2B5EF4-FFF2-40B4-BE49-F238E27FC236}">
                      <a16:creationId xmlns:a16="http://schemas.microsoft.com/office/drawing/2014/main" id="{19E1E402-2B19-54B7-8558-67EF458B16D1}"/>
                    </a:ext>
                  </a:extLst>
                </p:cNvPr>
                <p:cNvSpPr/>
                <p:nvPr/>
              </p:nvSpPr>
              <p:spPr>
                <a:xfrm>
                  <a:off x="9980345" y="5066834"/>
                  <a:ext cx="952" cy="2857"/>
                </a:xfrm>
                <a:custGeom>
                  <a:avLst/>
                  <a:gdLst>
                    <a:gd name="connsiteX0" fmla="*/ 0 w 952"/>
                    <a:gd name="connsiteY0" fmla="*/ 0 h 2857"/>
                    <a:gd name="connsiteX1" fmla="*/ 952 w 952"/>
                    <a:gd name="connsiteY1" fmla="*/ 2858 h 2857"/>
                    <a:gd name="connsiteX2" fmla="*/ 0 w 952"/>
                    <a:gd name="connsiteY2" fmla="*/ 0 h 2857"/>
                  </a:gdLst>
                  <a:ahLst/>
                  <a:cxnLst>
                    <a:cxn ang="0">
                      <a:pos x="connsiteX0" y="connsiteY0"/>
                    </a:cxn>
                    <a:cxn ang="0">
                      <a:pos x="connsiteX1" y="connsiteY1"/>
                    </a:cxn>
                    <a:cxn ang="0">
                      <a:pos x="connsiteX2" y="connsiteY2"/>
                    </a:cxn>
                  </a:cxnLst>
                  <a:rect l="l" t="t" r="r" b="b"/>
                  <a:pathLst>
                    <a:path w="952" h="2857">
                      <a:moveTo>
                        <a:pt x="0" y="0"/>
                      </a:moveTo>
                      <a:cubicBezTo>
                        <a:pt x="0" y="953"/>
                        <a:pt x="952" y="1905"/>
                        <a:pt x="952" y="2858"/>
                      </a:cubicBezTo>
                      <a:cubicBezTo>
                        <a:pt x="952" y="1905"/>
                        <a:pt x="0" y="953"/>
                        <a:pt x="0" y="0"/>
                      </a:cubicBezTo>
                      <a:close/>
                    </a:path>
                  </a:pathLst>
                </a:custGeom>
                <a:grpFill/>
                <a:ln w="9525" cap="flat">
                  <a:noFill/>
                  <a:prstDash val="solid"/>
                  <a:miter/>
                </a:ln>
              </p:spPr>
              <p:txBody>
                <a:bodyPr rtlCol="0" anchor="ctr"/>
                <a:lstStyle/>
                <a:p>
                  <a:endParaRPr lang="zh-CN" altLang="en-US"/>
                </a:p>
              </p:txBody>
            </p:sp>
            <p:sp>
              <p:nvSpPr>
                <p:cNvPr id="613" name="任意多边形: 形状 612">
                  <a:extLst>
                    <a:ext uri="{FF2B5EF4-FFF2-40B4-BE49-F238E27FC236}">
                      <a16:creationId xmlns:a16="http://schemas.microsoft.com/office/drawing/2014/main" id="{1C32A0A5-87ED-4FB5-564A-03EB9763BFDD}"/>
                    </a:ext>
                  </a:extLst>
                </p:cNvPr>
                <p:cNvSpPr/>
                <p:nvPr/>
              </p:nvSpPr>
              <p:spPr>
                <a:xfrm>
                  <a:off x="9967009" y="5047784"/>
                  <a:ext cx="13335" cy="19050"/>
                </a:xfrm>
                <a:custGeom>
                  <a:avLst/>
                  <a:gdLst>
                    <a:gd name="connsiteX0" fmla="*/ 1905 w 13335"/>
                    <a:gd name="connsiteY0" fmla="*/ 0 h 19050"/>
                    <a:gd name="connsiteX1" fmla="*/ 0 w 13335"/>
                    <a:gd name="connsiteY1" fmla="*/ 14288 h 19050"/>
                    <a:gd name="connsiteX2" fmla="*/ 7620 w 13335"/>
                    <a:gd name="connsiteY2" fmla="*/ 7620 h 19050"/>
                    <a:gd name="connsiteX3" fmla="*/ 13335 w 13335"/>
                    <a:gd name="connsiteY3" fmla="*/ 19050 h 19050"/>
                    <a:gd name="connsiteX4" fmla="*/ 4763 w 13335"/>
                    <a:gd name="connsiteY4" fmla="*/ 0 h 19050"/>
                    <a:gd name="connsiteX5" fmla="*/ 4763 w 13335"/>
                    <a:gd name="connsiteY5" fmla="*/ 6668 h 19050"/>
                    <a:gd name="connsiteX6" fmla="*/ 1905 w 13335"/>
                    <a:gd name="connsiteY6" fmla="*/ 0 h 19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335" h="19050">
                      <a:moveTo>
                        <a:pt x="1905" y="0"/>
                      </a:moveTo>
                      <a:cubicBezTo>
                        <a:pt x="2858" y="3810"/>
                        <a:pt x="953" y="9525"/>
                        <a:pt x="0" y="14288"/>
                      </a:cubicBezTo>
                      <a:cubicBezTo>
                        <a:pt x="4763" y="18098"/>
                        <a:pt x="3810" y="2858"/>
                        <a:pt x="7620" y="7620"/>
                      </a:cubicBezTo>
                      <a:cubicBezTo>
                        <a:pt x="2858" y="16193"/>
                        <a:pt x="9525" y="14288"/>
                        <a:pt x="13335" y="19050"/>
                      </a:cubicBezTo>
                      <a:cubicBezTo>
                        <a:pt x="10478" y="9525"/>
                        <a:pt x="8573" y="2858"/>
                        <a:pt x="4763" y="0"/>
                      </a:cubicBezTo>
                      <a:lnTo>
                        <a:pt x="4763" y="6668"/>
                      </a:lnTo>
                      <a:cubicBezTo>
                        <a:pt x="1905" y="7620"/>
                        <a:pt x="2858" y="2858"/>
                        <a:pt x="1905" y="0"/>
                      </a:cubicBezTo>
                      <a:close/>
                    </a:path>
                  </a:pathLst>
                </a:custGeom>
                <a:grpFill/>
                <a:ln w="9525" cap="flat">
                  <a:noFill/>
                  <a:prstDash val="solid"/>
                  <a:miter/>
                </a:ln>
              </p:spPr>
              <p:txBody>
                <a:bodyPr rtlCol="0" anchor="ctr"/>
                <a:lstStyle/>
                <a:p>
                  <a:endParaRPr lang="zh-CN" altLang="en-US"/>
                </a:p>
              </p:txBody>
            </p:sp>
            <p:sp>
              <p:nvSpPr>
                <p:cNvPr id="614" name="任意多边形: 形状 613">
                  <a:extLst>
                    <a:ext uri="{FF2B5EF4-FFF2-40B4-BE49-F238E27FC236}">
                      <a16:creationId xmlns:a16="http://schemas.microsoft.com/office/drawing/2014/main" id="{6CFA19D7-1792-A485-3460-996555891FEE}"/>
                    </a:ext>
                  </a:extLst>
                </p:cNvPr>
                <p:cNvSpPr/>
                <p:nvPr/>
              </p:nvSpPr>
              <p:spPr>
                <a:xfrm>
                  <a:off x="9945276" y="5041117"/>
                  <a:ext cx="17923" cy="26670"/>
                </a:xfrm>
                <a:custGeom>
                  <a:avLst/>
                  <a:gdLst>
                    <a:gd name="connsiteX0" fmla="*/ 779 w 17923"/>
                    <a:gd name="connsiteY0" fmla="*/ 20955 h 26670"/>
                    <a:gd name="connsiteX1" fmla="*/ 5541 w 17923"/>
                    <a:gd name="connsiteY1" fmla="*/ 11430 h 26670"/>
                    <a:gd name="connsiteX2" fmla="*/ 9351 w 17923"/>
                    <a:gd name="connsiteY2" fmla="*/ 26670 h 26670"/>
                    <a:gd name="connsiteX3" fmla="*/ 14114 w 17923"/>
                    <a:gd name="connsiteY3" fmla="*/ 18098 h 26670"/>
                    <a:gd name="connsiteX4" fmla="*/ 17924 w 17923"/>
                    <a:gd name="connsiteY4" fmla="*/ 20003 h 26670"/>
                    <a:gd name="connsiteX5" fmla="*/ 7446 w 17923"/>
                    <a:gd name="connsiteY5" fmla="*/ 6667 h 26670"/>
                    <a:gd name="connsiteX6" fmla="*/ 9351 w 17923"/>
                    <a:gd name="connsiteY6" fmla="*/ 5715 h 26670"/>
                    <a:gd name="connsiteX7" fmla="*/ 6494 w 17923"/>
                    <a:gd name="connsiteY7" fmla="*/ 0 h 26670"/>
                    <a:gd name="connsiteX8" fmla="*/ 779 w 17923"/>
                    <a:gd name="connsiteY8" fmla="*/ 20955 h 266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923" h="26670">
                      <a:moveTo>
                        <a:pt x="779" y="20955"/>
                      </a:moveTo>
                      <a:lnTo>
                        <a:pt x="5541" y="11430"/>
                      </a:lnTo>
                      <a:cubicBezTo>
                        <a:pt x="5541" y="16192"/>
                        <a:pt x="10304" y="17145"/>
                        <a:pt x="9351" y="26670"/>
                      </a:cubicBezTo>
                      <a:cubicBezTo>
                        <a:pt x="11256" y="25717"/>
                        <a:pt x="12209" y="20955"/>
                        <a:pt x="14114" y="18098"/>
                      </a:cubicBezTo>
                      <a:cubicBezTo>
                        <a:pt x="15066" y="22860"/>
                        <a:pt x="16019" y="27623"/>
                        <a:pt x="17924" y="20003"/>
                      </a:cubicBezTo>
                      <a:cubicBezTo>
                        <a:pt x="10304" y="12383"/>
                        <a:pt x="13161" y="10478"/>
                        <a:pt x="7446" y="6667"/>
                      </a:cubicBezTo>
                      <a:cubicBezTo>
                        <a:pt x="7446" y="4763"/>
                        <a:pt x="8399" y="4763"/>
                        <a:pt x="9351" y="5715"/>
                      </a:cubicBezTo>
                      <a:cubicBezTo>
                        <a:pt x="8399" y="3810"/>
                        <a:pt x="7446" y="1905"/>
                        <a:pt x="6494" y="0"/>
                      </a:cubicBezTo>
                      <a:cubicBezTo>
                        <a:pt x="3636" y="13335"/>
                        <a:pt x="-2079" y="12383"/>
                        <a:pt x="779" y="20955"/>
                      </a:cubicBezTo>
                      <a:close/>
                    </a:path>
                  </a:pathLst>
                </a:custGeom>
                <a:grpFill/>
                <a:ln w="9525" cap="flat">
                  <a:noFill/>
                  <a:prstDash val="solid"/>
                  <a:miter/>
                </a:ln>
              </p:spPr>
              <p:txBody>
                <a:bodyPr rtlCol="0" anchor="ctr"/>
                <a:lstStyle/>
                <a:p>
                  <a:endParaRPr lang="zh-CN" altLang="en-US"/>
                </a:p>
              </p:txBody>
            </p:sp>
            <p:sp>
              <p:nvSpPr>
                <p:cNvPr id="615" name="任意多边形: 形状 614">
                  <a:extLst>
                    <a:ext uri="{FF2B5EF4-FFF2-40B4-BE49-F238E27FC236}">
                      <a16:creationId xmlns:a16="http://schemas.microsoft.com/office/drawing/2014/main" id="{2AB7E88E-6A20-E94A-C14E-52C97DDBC939}"/>
                    </a:ext>
                  </a:extLst>
                </p:cNvPr>
                <p:cNvSpPr/>
                <p:nvPr/>
              </p:nvSpPr>
              <p:spPr>
                <a:xfrm>
                  <a:off x="9939387" y="5038259"/>
                  <a:ext cx="8572" cy="15240"/>
                </a:xfrm>
                <a:custGeom>
                  <a:avLst/>
                  <a:gdLst>
                    <a:gd name="connsiteX0" fmla="*/ 1905 w 8572"/>
                    <a:gd name="connsiteY0" fmla="*/ 15240 h 15240"/>
                    <a:gd name="connsiteX1" fmla="*/ 8572 w 8572"/>
                    <a:gd name="connsiteY1" fmla="*/ 0 h 15240"/>
                    <a:gd name="connsiteX2" fmla="*/ 0 w 8572"/>
                    <a:gd name="connsiteY2" fmla="*/ 6668 h 15240"/>
                    <a:gd name="connsiteX3" fmla="*/ 1905 w 8572"/>
                    <a:gd name="connsiteY3" fmla="*/ 15240 h 15240"/>
                  </a:gdLst>
                  <a:ahLst/>
                  <a:cxnLst>
                    <a:cxn ang="0">
                      <a:pos x="connsiteX0" y="connsiteY0"/>
                    </a:cxn>
                    <a:cxn ang="0">
                      <a:pos x="connsiteX1" y="connsiteY1"/>
                    </a:cxn>
                    <a:cxn ang="0">
                      <a:pos x="connsiteX2" y="connsiteY2"/>
                    </a:cxn>
                    <a:cxn ang="0">
                      <a:pos x="connsiteX3" y="connsiteY3"/>
                    </a:cxn>
                  </a:cxnLst>
                  <a:rect l="l" t="t" r="r" b="b"/>
                  <a:pathLst>
                    <a:path w="8572" h="15240">
                      <a:moveTo>
                        <a:pt x="1905" y="15240"/>
                      </a:moveTo>
                      <a:cubicBezTo>
                        <a:pt x="5715" y="15240"/>
                        <a:pt x="8572" y="6668"/>
                        <a:pt x="8572" y="0"/>
                      </a:cubicBezTo>
                      <a:cubicBezTo>
                        <a:pt x="5715" y="1905"/>
                        <a:pt x="2858" y="3810"/>
                        <a:pt x="0" y="6668"/>
                      </a:cubicBezTo>
                      <a:cubicBezTo>
                        <a:pt x="1905" y="6668"/>
                        <a:pt x="4763" y="5715"/>
                        <a:pt x="1905" y="15240"/>
                      </a:cubicBezTo>
                      <a:close/>
                    </a:path>
                  </a:pathLst>
                </a:custGeom>
                <a:grpFill/>
                <a:ln w="9525" cap="flat">
                  <a:noFill/>
                  <a:prstDash val="solid"/>
                  <a:miter/>
                </a:ln>
              </p:spPr>
              <p:txBody>
                <a:bodyPr rtlCol="0" anchor="ctr"/>
                <a:lstStyle/>
                <a:p>
                  <a:endParaRPr lang="zh-CN" altLang="en-US"/>
                </a:p>
              </p:txBody>
            </p:sp>
            <p:sp>
              <p:nvSpPr>
                <p:cNvPr id="616" name="任意多边形: 形状 615">
                  <a:extLst>
                    <a:ext uri="{FF2B5EF4-FFF2-40B4-BE49-F238E27FC236}">
                      <a16:creationId xmlns:a16="http://schemas.microsoft.com/office/drawing/2014/main" id="{ACF2673F-834B-A1A0-A901-45E72818A8B9}"/>
                    </a:ext>
                  </a:extLst>
                </p:cNvPr>
                <p:cNvSpPr/>
                <p:nvPr/>
              </p:nvSpPr>
              <p:spPr>
                <a:xfrm>
                  <a:off x="9932720" y="5041268"/>
                  <a:ext cx="3887" cy="12702"/>
                </a:xfrm>
                <a:custGeom>
                  <a:avLst/>
                  <a:gdLst>
                    <a:gd name="connsiteX0" fmla="*/ 3810 w 3887"/>
                    <a:gd name="connsiteY0" fmla="*/ 11279 h 12702"/>
                    <a:gd name="connsiteX1" fmla="*/ 0 w 3887"/>
                    <a:gd name="connsiteY1" fmla="*/ 3659 h 12702"/>
                    <a:gd name="connsiteX2" fmla="*/ 3810 w 3887"/>
                    <a:gd name="connsiteY2" fmla="*/ 11279 h 12702"/>
                  </a:gdLst>
                  <a:ahLst/>
                  <a:cxnLst>
                    <a:cxn ang="0">
                      <a:pos x="connsiteX0" y="connsiteY0"/>
                    </a:cxn>
                    <a:cxn ang="0">
                      <a:pos x="connsiteX1" y="connsiteY1"/>
                    </a:cxn>
                    <a:cxn ang="0">
                      <a:pos x="connsiteX2" y="connsiteY2"/>
                    </a:cxn>
                  </a:cxnLst>
                  <a:rect l="l" t="t" r="r" b="b"/>
                  <a:pathLst>
                    <a:path w="3887" h="12702">
                      <a:moveTo>
                        <a:pt x="3810" y="11279"/>
                      </a:moveTo>
                      <a:cubicBezTo>
                        <a:pt x="3810" y="5564"/>
                        <a:pt x="4763" y="-5866"/>
                        <a:pt x="0" y="3659"/>
                      </a:cubicBezTo>
                      <a:cubicBezTo>
                        <a:pt x="3810" y="3659"/>
                        <a:pt x="-1905" y="16994"/>
                        <a:pt x="3810" y="11279"/>
                      </a:cubicBezTo>
                      <a:close/>
                    </a:path>
                  </a:pathLst>
                </a:custGeom>
                <a:grpFill/>
                <a:ln w="9525" cap="flat">
                  <a:noFill/>
                  <a:prstDash val="solid"/>
                  <a:miter/>
                </a:ln>
              </p:spPr>
              <p:txBody>
                <a:bodyPr rtlCol="0" anchor="ctr"/>
                <a:lstStyle/>
                <a:p>
                  <a:endParaRPr lang="zh-CN" altLang="en-US"/>
                </a:p>
              </p:txBody>
            </p:sp>
            <p:sp>
              <p:nvSpPr>
                <p:cNvPr id="617" name="任意多边形: 形状 616">
                  <a:extLst>
                    <a:ext uri="{FF2B5EF4-FFF2-40B4-BE49-F238E27FC236}">
                      <a16:creationId xmlns:a16="http://schemas.microsoft.com/office/drawing/2014/main" id="{3D13BAEF-2DF7-696D-F87F-66EAAA252288}"/>
                    </a:ext>
                  </a:extLst>
                </p:cNvPr>
                <p:cNvSpPr/>
                <p:nvPr/>
              </p:nvSpPr>
              <p:spPr>
                <a:xfrm>
                  <a:off x="9912717" y="5029818"/>
                  <a:ext cx="19050" cy="25195"/>
                </a:xfrm>
                <a:custGeom>
                  <a:avLst/>
                  <a:gdLst>
                    <a:gd name="connsiteX0" fmla="*/ 3810 w 19050"/>
                    <a:gd name="connsiteY0" fmla="*/ 7489 h 25195"/>
                    <a:gd name="connsiteX1" fmla="*/ 7620 w 19050"/>
                    <a:gd name="connsiteY1" fmla="*/ 16062 h 25195"/>
                    <a:gd name="connsiteX2" fmla="*/ 0 w 19050"/>
                    <a:gd name="connsiteY2" fmla="*/ 23682 h 25195"/>
                    <a:gd name="connsiteX3" fmla="*/ 10478 w 19050"/>
                    <a:gd name="connsiteY3" fmla="*/ 17014 h 25195"/>
                    <a:gd name="connsiteX4" fmla="*/ 19050 w 19050"/>
                    <a:gd name="connsiteY4" fmla="*/ 9394 h 25195"/>
                    <a:gd name="connsiteX5" fmla="*/ 3810 w 19050"/>
                    <a:gd name="connsiteY5" fmla="*/ 7489 h 251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9050" h="25195">
                      <a:moveTo>
                        <a:pt x="3810" y="7489"/>
                      </a:moveTo>
                      <a:lnTo>
                        <a:pt x="7620" y="16062"/>
                      </a:lnTo>
                      <a:cubicBezTo>
                        <a:pt x="4763" y="28444"/>
                        <a:pt x="3810" y="18919"/>
                        <a:pt x="0" y="23682"/>
                      </a:cubicBezTo>
                      <a:cubicBezTo>
                        <a:pt x="4763" y="27492"/>
                        <a:pt x="3810" y="23682"/>
                        <a:pt x="10478" y="17014"/>
                      </a:cubicBezTo>
                      <a:cubicBezTo>
                        <a:pt x="11430" y="17967"/>
                        <a:pt x="16192" y="12252"/>
                        <a:pt x="19050" y="9394"/>
                      </a:cubicBezTo>
                      <a:cubicBezTo>
                        <a:pt x="7620" y="17014"/>
                        <a:pt x="16192" y="-13466"/>
                        <a:pt x="3810" y="7489"/>
                      </a:cubicBezTo>
                      <a:close/>
                    </a:path>
                  </a:pathLst>
                </a:custGeom>
                <a:grpFill/>
                <a:ln w="9525" cap="flat">
                  <a:noFill/>
                  <a:prstDash val="solid"/>
                  <a:miter/>
                </a:ln>
              </p:spPr>
              <p:txBody>
                <a:bodyPr rtlCol="0" anchor="ctr"/>
                <a:lstStyle/>
                <a:p>
                  <a:endParaRPr lang="zh-CN" altLang="en-US"/>
                </a:p>
              </p:txBody>
            </p:sp>
            <p:sp>
              <p:nvSpPr>
                <p:cNvPr id="618" name="任意多边形: 形状 617">
                  <a:extLst>
                    <a:ext uri="{FF2B5EF4-FFF2-40B4-BE49-F238E27FC236}">
                      <a16:creationId xmlns:a16="http://schemas.microsoft.com/office/drawing/2014/main" id="{056806E0-5235-2518-8F17-CAA3725B49B7}"/>
                    </a:ext>
                  </a:extLst>
                </p:cNvPr>
                <p:cNvSpPr/>
                <p:nvPr/>
              </p:nvSpPr>
              <p:spPr>
                <a:xfrm>
                  <a:off x="9923195" y="5048737"/>
                  <a:ext cx="3809" cy="4762"/>
                </a:xfrm>
                <a:custGeom>
                  <a:avLst/>
                  <a:gdLst>
                    <a:gd name="connsiteX0" fmla="*/ 1905 w 3809"/>
                    <a:gd name="connsiteY0" fmla="*/ 4763 h 4762"/>
                    <a:gd name="connsiteX1" fmla="*/ 3810 w 3809"/>
                    <a:gd name="connsiteY1" fmla="*/ 0 h 4762"/>
                    <a:gd name="connsiteX2" fmla="*/ 0 w 3809"/>
                    <a:gd name="connsiteY2" fmla="*/ 2858 h 4762"/>
                  </a:gdLst>
                  <a:ahLst/>
                  <a:cxnLst>
                    <a:cxn ang="0">
                      <a:pos x="connsiteX0" y="connsiteY0"/>
                    </a:cxn>
                    <a:cxn ang="0">
                      <a:pos x="connsiteX1" y="connsiteY1"/>
                    </a:cxn>
                    <a:cxn ang="0">
                      <a:pos x="connsiteX2" y="connsiteY2"/>
                    </a:cxn>
                  </a:cxnLst>
                  <a:rect l="l" t="t" r="r" b="b"/>
                  <a:pathLst>
                    <a:path w="3809" h="4762">
                      <a:moveTo>
                        <a:pt x="1905" y="4763"/>
                      </a:moveTo>
                      <a:lnTo>
                        <a:pt x="3810" y="0"/>
                      </a:lnTo>
                      <a:lnTo>
                        <a:pt x="0" y="2858"/>
                      </a:lnTo>
                      <a:close/>
                    </a:path>
                  </a:pathLst>
                </a:custGeom>
                <a:grpFill/>
                <a:ln w="9525" cap="flat">
                  <a:noFill/>
                  <a:prstDash val="solid"/>
                  <a:miter/>
                </a:ln>
              </p:spPr>
              <p:txBody>
                <a:bodyPr rtlCol="0" anchor="ctr"/>
                <a:lstStyle/>
                <a:p>
                  <a:endParaRPr lang="zh-CN" altLang="en-US"/>
                </a:p>
              </p:txBody>
            </p:sp>
            <p:sp>
              <p:nvSpPr>
                <p:cNvPr id="619" name="任意多边形: 形状 618">
                  <a:extLst>
                    <a:ext uri="{FF2B5EF4-FFF2-40B4-BE49-F238E27FC236}">
                      <a16:creationId xmlns:a16="http://schemas.microsoft.com/office/drawing/2014/main" id="{170984C6-1063-AEC9-60C0-C83C57697696}"/>
                    </a:ext>
                  </a:extLst>
                </p:cNvPr>
                <p:cNvSpPr/>
                <p:nvPr/>
              </p:nvSpPr>
              <p:spPr>
                <a:xfrm>
                  <a:off x="9880332" y="5010637"/>
                  <a:ext cx="40957" cy="36195"/>
                </a:xfrm>
                <a:custGeom>
                  <a:avLst/>
                  <a:gdLst>
                    <a:gd name="connsiteX0" fmla="*/ 26670 w 40957"/>
                    <a:gd name="connsiteY0" fmla="*/ 7620 h 36195"/>
                    <a:gd name="connsiteX1" fmla="*/ 15240 w 40957"/>
                    <a:gd name="connsiteY1" fmla="*/ 5715 h 36195"/>
                    <a:gd name="connsiteX2" fmla="*/ 18097 w 40957"/>
                    <a:gd name="connsiteY2" fmla="*/ 2858 h 36195"/>
                    <a:gd name="connsiteX3" fmla="*/ 14288 w 40957"/>
                    <a:gd name="connsiteY3" fmla="*/ 2858 h 36195"/>
                    <a:gd name="connsiteX4" fmla="*/ 15240 w 40957"/>
                    <a:gd name="connsiteY4" fmla="*/ 0 h 36195"/>
                    <a:gd name="connsiteX5" fmla="*/ 2858 w 40957"/>
                    <a:gd name="connsiteY5" fmla="*/ 16192 h 36195"/>
                    <a:gd name="connsiteX6" fmla="*/ 7620 w 40957"/>
                    <a:gd name="connsiteY6" fmla="*/ 17145 h 36195"/>
                    <a:gd name="connsiteX7" fmla="*/ 0 w 40957"/>
                    <a:gd name="connsiteY7" fmla="*/ 29528 h 36195"/>
                    <a:gd name="connsiteX8" fmla="*/ 9525 w 40957"/>
                    <a:gd name="connsiteY8" fmla="*/ 17145 h 36195"/>
                    <a:gd name="connsiteX9" fmla="*/ 8572 w 40957"/>
                    <a:gd name="connsiteY9" fmla="*/ 24765 h 36195"/>
                    <a:gd name="connsiteX10" fmla="*/ 20955 w 40957"/>
                    <a:gd name="connsiteY10" fmla="*/ 12383 h 36195"/>
                    <a:gd name="connsiteX11" fmla="*/ 20002 w 40957"/>
                    <a:gd name="connsiteY11" fmla="*/ 21908 h 36195"/>
                    <a:gd name="connsiteX12" fmla="*/ 28575 w 40957"/>
                    <a:gd name="connsiteY12" fmla="*/ 18097 h 36195"/>
                    <a:gd name="connsiteX13" fmla="*/ 27622 w 40957"/>
                    <a:gd name="connsiteY13" fmla="*/ 36195 h 36195"/>
                    <a:gd name="connsiteX14" fmla="*/ 40958 w 40957"/>
                    <a:gd name="connsiteY14" fmla="*/ 15240 h 36195"/>
                    <a:gd name="connsiteX15" fmla="*/ 32385 w 40957"/>
                    <a:gd name="connsiteY15" fmla="*/ 22860 h 36195"/>
                    <a:gd name="connsiteX16" fmla="*/ 35242 w 40957"/>
                    <a:gd name="connsiteY16" fmla="*/ 9525 h 36195"/>
                    <a:gd name="connsiteX17" fmla="*/ 26670 w 40957"/>
                    <a:gd name="connsiteY17" fmla="*/ 7620 h 36195"/>
                    <a:gd name="connsiteX18" fmla="*/ 26670 w 40957"/>
                    <a:gd name="connsiteY18" fmla="*/ 7620 h 361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0957" h="36195">
                      <a:moveTo>
                        <a:pt x="26670" y="7620"/>
                      </a:moveTo>
                      <a:cubicBezTo>
                        <a:pt x="28575" y="-7620"/>
                        <a:pt x="17145" y="13335"/>
                        <a:pt x="15240" y="5715"/>
                      </a:cubicBezTo>
                      <a:cubicBezTo>
                        <a:pt x="16192" y="4763"/>
                        <a:pt x="16192" y="3810"/>
                        <a:pt x="18097" y="2858"/>
                      </a:cubicBezTo>
                      <a:lnTo>
                        <a:pt x="14288" y="2858"/>
                      </a:lnTo>
                      <a:lnTo>
                        <a:pt x="15240" y="0"/>
                      </a:lnTo>
                      <a:cubicBezTo>
                        <a:pt x="11430" y="8572"/>
                        <a:pt x="6667" y="10478"/>
                        <a:pt x="2858" y="16192"/>
                      </a:cubicBezTo>
                      <a:cubicBezTo>
                        <a:pt x="2858" y="26670"/>
                        <a:pt x="9525" y="6667"/>
                        <a:pt x="7620" y="17145"/>
                      </a:cubicBezTo>
                      <a:cubicBezTo>
                        <a:pt x="5715" y="20955"/>
                        <a:pt x="1905" y="26670"/>
                        <a:pt x="0" y="29528"/>
                      </a:cubicBezTo>
                      <a:cubicBezTo>
                        <a:pt x="3810" y="25717"/>
                        <a:pt x="6667" y="20955"/>
                        <a:pt x="9525" y="17145"/>
                      </a:cubicBezTo>
                      <a:cubicBezTo>
                        <a:pt x="12383" y="17145"/>
                        <a:pt x="9525" y="21908"/>
                        <a:pt x="8572" y="24765"/>
                      </a:cubicBezTo>
                      <a:cubicBezTo>
                        <a:pt x="13335" y="20955"/>
                        <a:pt x="18097" y="8572"/>
                        <a:pt x="20955" y="12383"/>
                      </a:cubicBezTo>
                      <a:cubicBezTo>
                        <a:pt x="20955" y="20955"/>
                        <a:pt x="15240" y="23813"/>
                        <a:pt x="20002" y="21908"/>
                      </a:cubicBezTo>
                      <a:cubicBezTo>
                        <a:pt x="22860" y="7620"/>
                        <a:pt x="23813" y="25717"/>
                        <a:pt x="28575" y="18097"/>
                      </a:cubicBezTo>
                      <a:cubicBezTo>
                        <a:pt x="30480" y="21908"/>
                        <a:pt x="29527" y="31433"/>
                        <a:pt x="27622" y="36195"/>
                      </a:cubicBezTo>
                      <a:cubicBezTo>
                        <a:pt x="31433" y="25717"/>
                        <a:pt x="37147" y="17145"/>
                        <a:pt x="40958" y="15240"/>
                      </a:cubicBezTo>
                      <a:cubicBezTo>
                        <a:pt x="38100" y="18097"/>
                        <a:pt x="35242" y="20003"/>
                        <a:pt x="32385" y="22860"/>
                      </a:cubicBezTo>
                      <a:lnTo>
                        <a:pt x="35242" y="9525"/>
                      </a:lnTo>
                      <a:cubicBezTo>
                        <a:pt x="30480" y="13335"/>
                        <a:pt x="28575" y="11430"/>
                        <a:pt x="26670" y="7620"/>
                      </a:cubicBezTo>
                      <a:lnTo>
                        <a:pt x="26670" y="7620"/>
                      </a:lnTo>
                      <a:close/>
                    </a:path>
                  </a:pathLst>
                </a:custGeom>
                <a:grpFill/>
                <a:ln w="9525" cap="flat">
                  <a:noFill/>
                  <a:prstDash val="solid"/>
                  <a:miter/>
                </a:ln>
              </p:spPr>
              <p:txBody>
                <a:bodyPr rtlCol="0" anchor="ctr"/>
                <a:lstStyle/>
                <a:p>
                  <a:endParaRPr lang="zh-CN" altLang="en-US"/>
                </a:p>
              </p:txBody>
            </p:sp>
            <p:sp>
              <p:nvSpPr>
                <p:cNvPr id="620" name="任意多边形: 形状 619">
                  <a:extLst>
                    <a:ext uri="{FF2B5EF4-FFF2-40B4-BE49-F238E27FC236}">
                      <a16:creationId xmlns:a16="http://schemas.microsoft.com/office/drawing/2014/main" id="{7378FC17-BC39-D635-2A0A-40DD18EFF06B}"/>
                    </a:ext>
                  </a:extLst>
                </p:cNvPr>
                <p:cNvSpPr/>
                <p:nvPr/>
              </p:nvSpPr>
              <p:spPr>
                <a:xfrm>
                  <a:off x="9878427" y="5039212"/>
                  <a:ext cx="1904" cy="1904"/>
                </a:xfrm>
                <a:custGeom>
                  <a:avLst/>
                  <a:gdLst>
                    <a:gd name="connsiteX0" fmla="*/ 1905 w 1904"/>
                    <a:gd name="connsiteY0" fmla="*/ 0 h 1904"/>
                    <a:gd name="connsiteX1" fmla="*/ 0 w 1904"/>
                    <a:gd name="connsiteY1" fmla="*/ 1905 h 1904"/>
                    <a:gd name="connsiteX2" fmla="*/ 1905 w 1904"/>
                    <a:gd name="connsiteY2" fmla="*/ 0 h 1904"/>
                  </a:gdLst>
                  <a:ahLst/>
                  <a:cxnLst>
                    <a:cxn ang="0">
                      <a:pos x="connsiteX0" y="connsiteY0"/>
                    </a:cxn>
                    <a:cxn ang="0">
                      <a:pos x="connsiteX1" y="connsiteY1"/>
                    </a:cxn>
                    <a:cxn ang="0">
                      <a:pos x="connsiteX2" y="connsiteY2"/>
                    </a:cxn>
                  </a:cxnLst>
                  <a:rect l="l" t="t" r="r" b="b"/>
                  <a:pathLst>
                    <a:path w="1904" h="1904">
                      <a:moveTo>
                        <a:pt x="1905" y="0"/>
                      </a:moveTo>
                      <a:cubicBezTo>
                        <a:pt x="952" y="953"/>
                        <a:pt x="952" y="953"/>
                        <a:pt x="0" y="1905"/>
                      </a:cubicBezTo>
                      <a:cubicBezTo>
                        <a:pt x="0" y="1905"/>
                        <a:pt x="952" y="1905"/>
                        <a:pt x="1905" y="0"/>
                      </a:cubicBezTo>
                      <a:close/>
                    </a:path>
                  </a:pathLst>
                </a:custGeom>
                <a:grpFill/>
                <a:ln w="9525" cap="flat">
                  <a:noFill/>
                  <a:prstDash val="solid"/>
                  <a:miter/>
                </a:ln>
              </p:spPr>
              <p:txBody>
                <a:bodyPr rtlCol="0" anchor="ctr"/>
                <a:lstStyle/>
                <a:p>
                  <a:endParaRPr lang="zh-CN" altLang="en-US"/>
                </a:p>
              </p:txBody>
            </p:sp>
            <p:sp>
              <p:nvSpPr>
                <p:cNvPr id="621" name="任意多边形: 形状 620">
                  <a:extLst>
                    <a:ext uri="{FF2B5EF4-FFF2-40B4-BE49-F238E27FC236}">
                      <a16:creationId xmlns:a16="http://schemas.microsoft.com/office/drawing/2014/main" id="{481F9D05-63B2-E236-FE31-01837EF3AA73}"/>
                    </a:ext>
                  </a:extLst>
                </p:cNvPr>
                <p:cNvSpPr/>
                <p:nvPr/>
              </p:nvSpPr>
              <p:spPr>
                <a:xfrm>
                  <a:off x="9905097" y="5049690"/>
                  <a:ext cx="2857" cy="6667"/>
                </a:xfrm>
                <a:custGeom>
                  <a:avLst/>
                  <a:gdLst>
                    <a:gd name="connsiteX0" fmla="*/ 2858 w 2857"/>
                    <a:gd name="connsiteY0" fmla="*/ 0 h 6667"/>
                    <a:gd name="connsiteX1" fmla="*/ 0 w 2857"/>
                    <a:gd name="connsiteY1" fmla="*/ 2857 h 6667"/>
                    <a:gd name="connsiteX2" fmla="*/ 0 w 2857"/>
                    <a:gd name="connsiteY2" fmla="*/ 6667 h 6667"/>
                  </a:gdLst>
                  <a:ahLst/>
                  <a:cxnLst>
                    <a:cxn ang="0">
                      <a:pos x="connsiteX0" y="connsiteY0"/>
                    </a:cxn>
                    <a:cxn ang="0">
                      <a:pos x="connsiteX1" y="connsiteY1"/>
                    </a:cxn>
                    <a:cxn ang="0">
                      <a:pos x="connsiteX2" y="connsiteY2"/>
                    </a:cxn>
                  </a:cxnLst>
                  <a:rect l="l" t="t" r="r" b="b"/>
                  <a:pathLst>
                    <a:path w="2857" h="6667">
                      <a:moveTo>
                        <a:pt x="2858" y="0"/>
                      </a:moveTo>
                      <a:lnTo>
                        <a:pt x="0" y="2857"/>
                      </a:lnTo>
                      <a:lnTo>
                        <a:pt x="0" y="6667"/>
                      </a:lnTo>
                      <a:close/>
                    </a:path>
                  </a:pathLst>
                </a:custGeom>
                <a:grpFill/>
                <a:ln w="9525" cap="flat">
                  <a:noFill/>
                  <a:prstDash val="solid"/>
                  <a:miter/>
                </a:ln>
              </p:spPr>
              <p:txBody>
                <a:bodyPr rtlCol="0" anchor="ctr"/>
                <a:lstStyle/>
                <a:p>
                  <a:endParaRPr lang="zh-CN" altLang="en-US"/>
                </a:p>
              </p:txBody>
            </p:sp>
            <p:sp>
              <p:nvSpPr>
                <p:cNvPr id="622" name="任意多边形: 形状 621">
                  <a:extLst>
                    <a:ext uri="{FF2B5EF4-FFF2-40B4-BE49-F238E27FC236}">
                      <a16:creationId xmlns:a16="http://schemas.microsoft.com/office/drawing/2014/main" id="{5C417B41-2914-040D-5B11-B48A866DDDE7}"/>
                    </a:ext>
                  </a:extLst>
                </p:cNvPr>
                <p:cNvSpPr/>
                <p:nvPr/>
              </p:nvSpPr>
              <p:spPr>
                <a:xfrm>
                  <a:off x="9871759" y="5043022"/>
                  <a:ext cx="4069" cy="4762"/>
                </a:xfrm>
                <a:custGeom>
                  <a:avLst/>
                  <a:gdLst>
                    <a:gd name="connsiteX0" fmla="*/ 1905 w 4069"/>
                    <a:gd name="connsiteY0" fmla="*/ 3810 h 4762"/>
                    <a:gd name="connsiteX1" fmla="*/ 3810 w 4069"/>
                    <a:gd name="connsiteY1" fmla="*/ 0 h 4762"/>
                    <a:gd name="connsiteX2" fmla="*/ 0 w 4069"/>
                    <a:gd name="connsiteY2" fmla="*/ 4763 h 4762"/>
                    <a:gd name="connsiteX3" fmla="*/ 1905 w 4069"/>
                    <a:gd name="connsiteY3" fmla="*/ 3810 h 4762"/>
                  </a:gdLst>
                  <a:ahLst/>
                  <a:cxnLst>
                    <a:cxn ang="0">
                      <a:pos x="connsiteX0" y="connsiteY0"/>
                    </a:cxn>
                    <a:cxn ang="0">
                      <a:pos x="connsiteX1" y="connsiteY1"/>
                    </a:cxn>
                    <a:cxn ang="0">
                      <a:pos x="connsiteX2" y="connsiteY2"/>
                    </a:cxn>
                    <a:cxn ang="0">
                      <a:pos x="connsiteX3" y="connsiteY3"/>
                    </a:cxn>
                  </a:cxnLst>
                  <a:rect l="l" t="t" r="r" b="b"/>
                  <a:pathLst>
                    <a:path w="4069" h="4762">
                      <a:moveTo>
                        <a:pt x="1905" y="3810"/>
                      </a:moveTo>
                      <a:cubicBezTo>
                        <a:pt x="2858" y="4763"/>
                        <a:pt x="4763" y="953"/>
                        <a:pt x="3810" y="0"/>
                      </a:cubicBezTo>
                      <a:lnTo>
                        <a:pt x="0" y="4763"/>
                      </a:lnTo>
                      <a:lnTo>
                        <a:pt x="1905" y="3810"/>
                      </a:lnTo>
                      <a:close/>
                    </a:path>
                  </a:pathLst>
                </a:custGeom>
                <a:grpFill/>
                <a:ln w="9525" cap="flat">
                  <a:noFill/>
                  <a:prstDash val="solid"/>
                  <a:miter/>
                </a:ln>
              </p:spPr>
              <p:txBody>
                <a:bodyPr rtlCol="0" anchor="ctr"/>
                <a:lstStyle/>
                <a:p>
                  <a:endParaRPr lang="zh-CN" altLang="en-US"/>
                </a:p>
              </p:txBody>
            </p:sp>
            <p:sp>
              <p:nvSpPr>
                <p:cNvPr id="623" name="任意多边形: 形状 622">
                  <a:extLst>
                    <a:ext uri="{FF2B5EF4-FFF2-40B4-BE49-F238E27FC236}">
                      <a16:creationId xmlns:a16="http://schemas.microsoft.com/office/drawing/2014/main" id="{A2A56E39-B88B-7F27-906F-F721A997998F}"/>
                    </a:ext>
                  </a:extLst>
                </p:cNvPr>
                <p:cNvSpPr/>
                <p:nvPr/>
              </p:nvSpPr>
              <p:spPr>
                <a:xfrm>
                  <a:off x="9871759" y="5029687"/>
                  <a:ext cx="3810" cy="7620"/>
                </a:xfrm>
                <a:custGeom>
                  <a:avLst/>
                  <a:gdLst>
                    <a:gd name="connsiteX0" fmla="*/ 2858 w 3810"/>
                    <a:gd name="connsiteY0" fmla="*/ 7620 h 7620"/>
                    <a:gd name="connsiteX1" fmla="*/ 3810 w 3810"/>
                    <a:gd name="connsiteY1" fmla="*/ 0 h 7620"/>
                    <a:gd name="connsiteX2" fmla="*/ 0 w 3810"/>
                    <a:gd name="connsiteY2" fmla="*/ 5715 h 7620"/>
                  </a:gdLst>
                  <a:ahLst/>
                  <a:cxnLst>
                    <a:cxn ang="0">
                      <a:pos x="connsiteX0" y="connsiteY0"/>
                    </a:cxn>
                    <a:cxn ang="0">
                      <a:pos x="connsiteX1" y="connsiteY1"/>
                    </a:cxn>
                    <a:cxn ang="0">
                      <a:pos x="connsiteX2" y="connsiteY2"/>
                    </a:cxn>
                  </a:cxnLst>
                  <a:rect l="l" t="t" r="r" b="b"/>
                  <a:pathLst>
                    <a:path w="3810" h="7620">
                      <a:moveTo>
                        <a:pt x="2858" y="7620"/>
                      </a:moveTo>
                      <a:lnTo>
                        <a:pt x="3810" y="0"/>
                      </a:lnTo>
                      <a:lnTo>
                        <a:pt x="0" y="5715"/>
                      </a:lnTo>
                      <a:close/>
                    </a:path>
                  </a:pathLst>
                </a:custGeom>
                <a:grpFill/>
                <a:ln w="9525" cap="flat">
                  <a:noFill/>
                  <a:prstDash val="solid"/>
                  <a:miter/>
                </a:ln>
              </p:spPr>
              <p:txBody>
                <a:bodyPr rtlCol="0" anchor="ctr"/>
                <a:lstStyle/>
                <a:p>
                  <a:endParaRPr lang="zh-CN" altLang="en-US"/>
                </a:p>
              </p:txBody>
            </p:sp>
            <p:sp>
              <p:nvSpPr>
                <p:cNvPr id="624" name="任意多边形: 形状 623">
                  <a:extLst>
                    <a:ext uri="{FF2B5EF4-FFF2-40B4-BE49-F238E27FC236}">
                      <a16:creationId xmlns:a16="http://schemas.microsoft.com/office/drawing/2014/main" id="{C0D84CDB-8334-91A5-8244-6995D826B845}"/>
                    </a:ext>
                  </a:extLst>
                </p:cNvPr>
                <p:cNvSpPr/>
                <p:nvPr/>
              </p:nvSpPr>
              <p:spPr>
                <a:xfrm>
                  <a:off x="9806037" y="4985380"/>
                  <a:ext cx="7620" cy="10949"/>
                </a:xfrm>
                <a:custGeom>
                  <a:avLst/>
                  <a:gdLst>
                    <a:gd name="connsiteX0" fmla="*/ 0 w 7620"/>
                    <a:gd name="connsiteY0" fmla="*/ 9065 h 10949"/>
                    <a:gd name="connsiteX1" fmla="*/ 7620 w 7620"/>
                    <a:gd name="connsiteY1" fmla="*/ 492 h 10949"/>
                    <a:gd name="connsiteX2" fmla="*/ 0 w 7620"/>
                    <a:gd name="connsiteY2" fmla="*/ 9065 h 10949"/>
                  </a:gdLst>
                  <a:ahLst/>
                  <a:cxnLst>
                    <a:cxn ang="0">
                      <a:pos x="connsiteX0" y="connsiteY0"/>
                    </a:cxn>
                    <a:cxn ang="0">
                      <a:pos x="connsiteX1" y="connsiteY1"/>
                    </a:cxn>
                    <a:cxn ang="0">
                      <a:pos x="connsiteX2" y="connsiteY2"/>
                    </a:cxn>
                  </a:cxnLst>
                  <a:rect l="l" t="t" r="r" b="b"/>
                  <a:pathLst>
                    <a:path w="7620" h="10949">
                      <a:moveTo>
                        <a:pt x="0" y="9065"/>
                      </a:moveTo>
                      <a:cubicBezTo>
                        <a:pt x="0" y="14780"/>
                        <a:pt x="3810" y="6207"/>
                        <a:pt x="7620" y="492"/>
                      </a:cubicBezTo>
                      <a:cubicBezTo>
                        <a:pt x="5715" y="-2365"/>
                        <a:pt x="3810" y="8112"/>
                        <a:pt x="0" y="9065"/>
                      </a:cubicBezTo>
                      <a:close/>
                    </a:path>
                  </a:pathLst>
                </a:custGeom>
                <a:grpFill/>
                <a:ln w="9525" cap="flat">
                  <a:noFill/>
                  <a:prstDash val="solid"/>
                  <a:miter/>
                </a:ln>
              </p:spPr>
              <p:txBody>
                <a:bodyPr rtlCol="0" anchor="ctr"/>
                <a:lstStyle/>
                <a:p>
                  <a:endParaRPr lang="zh-CN" altLang="en-US"/>
                </a:p>
              </p:txBody>
            </p:sp>
            <p:sp>
              <p:nvSpPr>
                <p:cNvPr id="625" name="任意多边形: 形状 624">
                  <a:extLst>
                    <a:ext uri="{FF2B5EF4-FFF2-40B4-BE49-F238E27FC236}">
                      <a16:creationId xmlns:a16="http://schemas.microsoft.com/office/drawing/2014/main" id="{35839AD9-B792-2567-584F-75C0DB11A900}"/>
                    </a:ext>
                  </a:extLst>
                </p:cNvPr>
                <p:cNvSpPr/>
                <p:nvPr/>
              </p:nvSpPr>
              <p:spPr>
                <a:xfrm>
                  <a:off x="9757377" y="4976932"/>
                  <a:ext cx="8654" cy="5311"/>
                </a:xfrm>
                <a:custGeom>
                  <a:avLst/>
                  <a:gdLst>
                    <a:gd name="connsiteX0" fmla="*/ 82 w 8654"/>
                    <a:gd name="connsiteY0" fmla="*/ 2272 h 5311"/>
                    <a:gd name="connsiteX1" fmla="*/ 8655 w 8654"/>
                    <a:gd name="connsiteY1" fmla="*/ 4177 h 5311"/>
                    <a:gd name="connsiteX2" fmla="*/ 82 w 8654"/>
                    <a:gd name="connsiteY2" fmla="*/ 2272 h 5311"/>
                  </a:gdLst>
                  <a:ahLst/>
                  <a:cxnLst>
                    <a:cxn ang="0">
                      <a:pos x="connsiteX0" y="connsiteY0"/>
                    </a:cxn>
                    <a:cxn ang="0">
                      <a:pos x="connsiteX1" y="connsiteY1"/>
                    </a:cxn>
                    <a:cxn ang="0">
                      <a:pos x="connsiteX2" y="connsiteY2"/>
                    </a:cxn>
                  </a:cxnLst>
                  <a:rect l="l" t="t" r="r" b="b"/>
                  <a:pathLst>
                    <a:path w="8654" h="5311">
                      <a:moveTo>
                        <a:pt x="82" y="2272"/>
                      </a:moveTo>
                      <a:cubicBezTo>
                        <a:pt x="-870" y="8940"/>
                        <a:pt x="6750" y="2272"/>
                        <a:pt x="8655" y="4177"/>
                      </a:cubicBezTo>
                      <a:cubicBezTo>
                        <a:pt x="8655" y="-1538"/>
                        <a:pt x="4844" y="-585"/>
                        <a:pt x="82" y="2272"/>
                      </a:cubicBezTo>
                      <a:close/>
                    </a:path>
                  </a:pathLst>
                </a:custGeom>
                <a:grpFill/>
                <a:ln w="9525" cap="flat">
                  <a:noFill/>
                  <a:prstDash val="solid"/>
                  <a:miter/>
                </a:ln>
              </p:spPr>
              <p:txBody>
                <a:bodyPr rtlCol="0" anchor="ctr"/>
                <a:lstStyle/>
                <a:p>
                  <a:endParaRPr lang="zh-CN" altLang="en-US"/>
                </a:p>
              </p:txBody>
            </p:sp>
            <p:sp>
              <p:nvSpPr>
                <p:cNvPr id="626" name="任意多边形: 形状 625">
                  <a:extLst>
                    <a:ext uri="{FF2B5EF4-FFF2-40B4-BE49-F238E27FC236}">
                      <a16:creationId xmlns:a16="http://schemas.microsoft.com/office/drawing/2014/main" id="{6EB60851-9281-C79B-80D8-3B520FBECE99}"/>
                    </a:ext>
                  </a:extLst>
                </p:cNvPr>
                <p:cNvSpPr/>
                <p:nvPr/>
              </p:nvSpPr>
              <p:spPr>
                <a:xfrm>
                  <a:off x="9723170" y="4974893"/>
                  <a:ext cx="14287" cy="18599"/>
                </a:xfrm>
                <a:custGeom>
                  <a:avLst/>
                  <a:gdLst>
                    <a:gd name="connsiteX0" fmla="*/ 0 w 14287"/>
                    <a:gd name="connsiteY0" fmla="*/ 18599 h 18599"/>
                    <a:gd name="connsiteX1" fmla="*/ 2858 w 14287"/>
                    <a:gd name="connsiteY1" fmla="*/ 13837 h 18599"/>
                    <a:gd name="connsiteX2" fmla="*/ 14288 w 14287"/>
                    <a:gd name="connsiteY2" fmla="*/ 1454 h 18599"/>
                    <a:gd name="connsiteX3" fmla="*/ 0 w 14287"/>
                    <a:gd name="connsiteY3" fmla="*/ 18599 h 18599"/>
                  </a:gdLst>
                  <a:ahLst/>
                  <a:cxnLst>
                    <a:cxn ang="0">
                      <a:pos x="connsiteX0" y="connsiteY0"/>
                    </a:cxn>
                    <a:cxn ang="0">
                      <a:pos x="connsiteX1" y="connsiteY1"/>
                    </a:cxn>
                    <a:cxn ang="0">
                      <a:pos x="connsiteX2" y="connsiteY2"/>
                    </a:cxn>
                    <a:cxn ang="0">
                      <a:pos x="connsiteX3" y="connsiteY3"/>
                    </a:cxn>
                  </a:cxnLst>
                  <a:rect l="l" t="t" r="r" b="b"/>
                  <a:pathLst>
                    <a:path w="14287" h="18599">
                      <a:moveTo>
                        <a:pt x="0" y="18599"/>
                      </a:moveTo>
                      <a:cubicBezTo>
                        <a:pt x="1905" y="16694"/>
                        <a:pt x="3810" y="15742"/>
                        <a:pt x="2858" y="13837"/>
                      </a:cubicBezTo>
                      <a:lnTo>
                        <a:pt x="14288" y="1454"/>
                      </a:lnTo>
                      <a:cubicBezTo>
                        <a:pt x="13335" y="-5213"/>
                        <a:pt x="2858" y="12884"/>
                        <a:pt x="0" y="18599"/>
                      </a:cubicBezTo>
                      <a:close/>
                    </a:path>
                  </a:pathLst>
                </a:custGeom>
                <a:grpFill/>
                <a:ln w="9525" cap="flat">
                  <a:noFill/>
                  <a:prstDash val="solid"/>
                  <a:miter/>
                </a:ln>
              </p:spPr>
              <p:txBody>
                <a:bodyPr rtlCol="0" anchor="ctr"/>
                <a:lstStyle/>
                <a:p>
                  <a:endParaRPr lang="zh-CN" altLang="en-US"/>
                </a:p>
              </p:txBody>
            </p:sp>
            <p:sp>
              <p:nvSpPr>
                <p:cNvPr id="627" name="任意多边形: 形状 626">
                  <a:extLst>
                    <a:ext uri="{FF2B5EF4-FFF2-40B4-BE49-F238E27FC236}">
                      <a16:creationId xmlns:a16="http://schemas.microsoft.com/office/drawing/2014/main" id="{D467F89B-9917-3CA9-7608-748B733A5370}"/>
                    </a:ext>
                  </a:extLst>
                </p:cNvPr>
                <p:cNvSpPr/>
                <p:nvPr/>
              </p:nvSpPr>
              <p:spPr>
                <a:xfrm>
                  <a:off x="9701262" y="4966822"/>
                  <a:ext cx="15240" cy="15240"/>
                </a:xfrm>
                <a:custGeom>
                  <a:avLst/>
                  <a:gdLst>
                    <a:gd name="connsiteX0" fmla="*/ 0 w 15240"/>
                    <a:gd name="connsiteY0" fmla="*/ 15240 h 15240"/>
                    <a:gd name="connsiteX1" fmla="*/ 6667 w 15240"/>
                    <a:gd name="connsiteY1" fmla="*/ 12383 h 15240"/>
                    <a:gd name="connsiteX2" fmla="*/ 4763 w 15240"/>
                    <a:gd name="connsiteY2" fmla="*/ 10478 h 15240"/>
                    <a:gd name="connsiteX3" fmla="*/ 15240 w 15240"/>
                    <a:gd name="connsiteY3" fmla="*/ 0 h 15240"/>
                    <a:gd name="connsiteX4" fmla="*/ 0 w 15240"/>
                    <a:gd name="connsiteY4" fmla="*/ 15240 h 152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40" h="15240">
                      <a:moveTo>
                        <a:pt x="0" y="15240"/>
                      </a:moveTo>
                      <a:lnTo>
                        <a:pt x="6667" y="12383"/>
                      </a:lnTo>
                      <a:lnTo>
                        <a:pt x="4763" y="10478"/>
                      </a:lnTo>
                      <a:cubicBezTo>
                        <a:pt x="9525" y="5715"/>
                        <a:pt x="11430" y="3810"/>
                        <a:pt x="15240" y="0"/>
                      </a:cubicBezTo>
                      <a:cubicBezTo>
                        <a:pt x="11430" y="1905"/>
                        <a:pt x="5715" y="4763"/>
                        <a:pt x="0" y="15240"/>
                      </a:cubicBezTo>
                      <a:close/>
                    </a:path>
                  </a:pathLst>
                </a:custGeom>
                <a:grpFill/>
                <a:ln w="9525" cap="flat">
                  <a:noFill/>
                  <a:prstDash val="solid"/>
                  <a:miter/>
                </a:ln>
              </p:spPr>
              <p:txBody>
                <a:bodyPr rtlCol="0" anchor="ctr"/>
                <a:lstStyle/>
                <a:p>
                  <a:endParaRPr lang="zh-CN" altLang="en-US"/>
                </a:p>
              </p:txBody>
            </p:sp>
            <p:sp>
              <p:nvSpPr>
                <p:cNvPr id="628" name="任意多边形: 形状 627">
                  <a:extLst>
                    <a:ext uri="{FF2B5EF4-FFF2-40B4-BE49-F238E27FC236}">
                      <a16:creationId xmlns:a16="http://schemas.microsoft.com/office/drawing/2014/main" id="{62B5853D-0B41-CBA4-FB99-702D919BB8D0}"/>
                    </a:ext>
                  </a:extLst>
                </p:cNvPr>
                <p:cNvSpPr/>
                <p:nvPr/>
              </p:nvSpPr>
              <p:spPr>
                <a:xfrm>
                  <a:off x="9719207" y="4966822"/>
                  <a:ext cx="2057" cy="1925"/>
                </a:xfrm>
                <a:custGeom>
                  <a:avLst/>
                  <a:gdLst>
                    <a:gd name="connsiteX0" fmla="*/ 2057 w 2057"/>
                    <a:gd name="connsiteY0" fmla="*/ 0 h 1925"/>
                    <a:gd name="connsiteX1" fmla="*/ 152 w 2057"/>
                    <a:gd name="connsiteY1" fmla="*/ 0 h 1925"/>
                    <a:gd name="connsiteX2" fmla="*/ 2057 w 2057"/>
                    <a:gd name="connsiteY2" fmla="*/ 0 h 1925"/>
                  </a:gdLst>
                  <a:ahLst/>
                  <a:cxnLst>
                    <a:cxn ang="0">
                      <a:pos x="connsiteX0" y="connsiteY0"/>
                    </a:cxn>
                    <a:cxn ang="0">
                      <a:pos x="connsiteX1" y="connsiteY1"/>
                    </a:cxn>
                    <a:cxn ang="0">
                      <a:pos x="connsiteX2" y="connsiteY2"/>
                    </a:cxn>
                  </a:cxnLst>
                  <a:rect l="l" t="t" r="r" b="b"/>
                  <a:pathLst>
                    <a:path w="2057" h="1925">
                      <a:moveTo>
                        <a:pt x="2057" y="0"/>
                      </a:moveTo>
                      <a:cubicBezTo>
                        <a:pt x="1105" y="0"/>
                        <a:pt x="1105" y="0"/>
                        <a:pt x="152" y="0"/>
                      </a:cubicBezTo>
                      <a:cubicBezTo>
                        <a:pt x="152" y="953"/>
                        <a:pt x="-800" y="3810"/>
                        <a:pt x="2057" y="0"/>
                      </a:cubicBezTo>
                      <a:close/>
                    </a:path>
                  </a:pathLst>
                </a:custGeom>
                <a:grpFill/>
                <a:ln w="9525" cap="flat">
                  <a:noFill/>
                  <a:prstDash val="solid"/>
                  <a:miter/>
                </a:ln>
              </p:spPr>
              <p:txBody>
                <a:bodyPr rtlCol="0" anchor="ctr"/>
                <a:lstStyle/>
                <a:p>
                  <a:endParaRPr lang="zh-CN" altLang="en-US"/>
                </a:p>
              </p:txBody>
            </p:sp>
            <p:sp>
              <p:nvSpPr>
                <p:cNvPr id="629" name="任意多边形: 形状 628">
                  <a:extLst>
                    <a:ext uri="{FF2B5EF4-FFF2-40B4-BE49-F238E27FC236}">
                      <a16:creationId xmlns:a16="http://schemas.microsoft.com/office/drawing/2014/main" id="{A0FBA9E8-F1FA-A3D9-63B2-FB1513DAE63A}"/>
                    </a:ext>
                  </a:extLst>
                </p:cNvPr>
                <p:cNvSpPr/>
                <p:nvPr/>
              </p:nvSpPr>
              <p:spPr>
                <a:xfrm>
                  <a:off x="9716502" y="4964770"/>
                  <a:ext cx="3483" cy="2052"/>
                </a:xfrm>
                <a:custGeom>
                  <a:avLst/>
                  <a:gdLst>
                    <a:gd name="connsiteX0" fmla="*/ 1905 w 3483"/>
                    <a:gd name="connsiteY0" fmla="*/ 1100 h 2052"/>
                    <a:gd name="connsiteX1" fmla="*/ 0 w 3483"/>
                    <a:gd name="connsiteY1" fmla="*/ 2052 h 2052"/>
                    <a:gd name="connsiteX2" fmla="*/ 2857 w 3483"/>
                    <a:gd name="connsiteY2" fmla="*/ 1100 h 2052"/>
                    <a:gd name="connsiteX3" fmla="*/ 1905 w 3483"/>
                    <a:gd name="connsiteY3" fmla="*/ 1100 h 2052"/>
                  </a:gdLst>
                  <a:ahLst/>
                  <a:cxnLst>
                    <a:cxn ang="0">
                      <a:pos x="connsiteX0" y="connsiteY0"/>
                    </a:cxn>
                    <a:cxn ang="0">
                      <a:pos x="connsiteX1" y="connsiteY1"/>
                    </a:cxn>
                    <a:cxn ang="0">
                      <a:pos x="connsiteX2" y="connsiteY2"/>
                    </a:cxn>
                    <a:cxn ang="0">
                      <a:pos x="connsiteX3" y="connsiteY3"/>
                    </a:cxn>
                  </a:cxnLst>
                  <a:rect l="l" t="t" r="r" b="b"/>
                  <a:pathLst>
                    <a:path w="3483" h="2052">
                      <a:moveTo>
                        <a:pt x="1905" y="1100"/>
                      </a:moveTo>
                      <a:cubicBezTo>
                        <a:pt x="952" y="2052"/>
                        <a:pt x="952" y="2052"/>
                        <a:pt x="0" y="2052"/>
                      </a:cubicBezTo>
                      <a:cubicBezTo>
                        <a:pt x="952" y="2052"/>
                        <a:pt x="1905" y="1100"/>
                        <a:pt x="2857" y="1100"/>
                      </a:cubicBezTo>
                      <a:cubicBezTo>
                        <a:pt x="3810" y="147"/>
                        <a:pt x="3810" y="-805"/>
                        <a:pt x="1905" y="1100"/>
                      </a:cubicBezTo>
                      <a:close/>
                    </a:path>
                  </a:pathLst>
                </a:custGeom>
                <a:grpFill/>
                <a:ln w="9525" cap="flat">
                  <a:noFill/>
                  <a:prstDash val="solid"/>
                  <a:miter/>
                </a:ln>
              </p:spPr>
              <p:txBody>
                <a:bodyPr rtlCol="0" anchor="ctr"/>
                <a:lstStyle/>
                <a:p>
                  <a:endParaRPr lang="zh-CN" altLang="en-US"/>
                </a:p>
              </p:txBody>
            </p:sp>
            <p:sp>
              <p:nvSpPr>
                <p:cNvPr id="630" name="任意多边形: 形状 629">
                  <a:extLst>
                    <a:ext uri="{FF2B5EF4-FFF2-40B4-BE49-F238E27FC236}">
                      <a16:creationId xmlns:a16="http://schemas.microsoft.com/office/drawing/2014/main" id="{2CE06D87-040B-0FFA-05A4-9402F4335F9F}"/>
                    </a:ext>
                  </a:extLst>
                </p:cNvPr>
                <p:cNvSpPr/>
                <p:nvPr/>
              </p:nvSpPr>
              <p:spPr>
                <a:xfrm>
                  <a:off x="9696500" y="4971584"/>
                  <a:ext cx="6667" cy="4747"/>
                </a:xfrm>
                <a:custGeom>
                  <a:avLst/>
                  <a:gdLst>
                    <a:gd name="connsiteX0" fmla="*/ 6667 w 6667"/>
                    <a:gd name="connsiteY0" fmla="*/ 1905 h 4747"/>
                    <a:gd name="connsiteX1" fmla="*/ 0 w 6667"/>
                    <a:gd name="connsiteY1" fmla="*/ 0 h 4747"/>
                    <a:gd name="connsiteX2" fmla="*/ 0 w 6667"/>
                    <a:gd name="connsiteY2" fmla="*/ 3810 h 4747"/>
                    <a:gd name="connsiteX3" fmla="*/ 6667 w 6667"/>
                    <a:gd name="connsiteY3" fmla="*/ 1905 h 4747"/>
                  </a:gdLst>
                  <a:ahLst/>
                  <a:cxnLst>
                    <a:cxn ang="0">
                      <a:pos x="connsiteX0" y="connsiteY0"/>
                    </a:cxn>
                    <a:cxn ang="0">
                      <a:pos x="connsiteX1" y="connsiteY1"/>
                    </a:cxn>
                    <a:cxn ang="0">
                      <a:pos x="connsiteX2" y="connsiteY2"/>
                    </a:cxn>
                    <a:cxn ang="0">
                      <a:pos x="connsiteX3" y="connsiteY3"/>
                    </a:cxn>
                  </a:cxnLst>
                  <a:rect l="l" t="t" r="r" b="b"/>
                  <a:pathLst>
                    <a:path w="6667" h="4747">
                      <a:moveTo>
                        <a:pt x="6667" y="1905"/>
                      </a:moveTo>
                      <a:lnTo>
                        <a:pt x="0" y="0"/>
                      </a:lnTo>
                      <a:lnTo>
                        <a:pt x="0" y="3810"/>
                      </a:lnTo>
                      <a:cubicBezTo>
                        <a:pt x="5715" y="-3810"/>
                        <a:pt x="-953" y="10478"/>
                        <a:pt x="6667" y="1905"/>
                      </a:cubicBezTo>
                      <a:close/>
                    </a:path>
                  </a:pathLst>
                </a:custGeom>
                <a:grpFill/>
                <a:ln w="9525" cap="flat">
                  <a:noFill/>
                  <a:prstDash val="solid"/>
                  <a:miter/>
                </a:ln>
              </p:spPr>
              <p:txBody>
                <a:bodyPr rtlCol="0" anchor="ctr"/>
                <a:lstStyle/>
                <a:p>
                  <a:endParaRPr lang="zh-CN" altLang="en-US"/>
                </a:p>
              </p:txBody>
            </p:sp>
            <p:sp>
              <p:nvSpPr>
                <p:cNvPr id="631" name="任意多边形: 形状 630">
                  <a:extLst>
                    <a:ext uri="{FF2B5EF4-FFF2-40B4-BE49-F238E27FC236}">
                      <a16:creationId xmlns:a16="http://schemas.microsoft.com/office/drawing/2014/main" id="{46DD71E9-D34F-09A8-E324-29B476AC8EBB}"/>
                    </a:ext>
                  </a:extLst>
                </p:cNvPr>
                <p:cNvSpPr/>
                <p:nvPr/>
              </p:nvSpPr>
              <p:spPr>
                <a:xfrm>
                  <a:off x="9662528" y="4933484"/>
                  <a:ext cx="19683" cy="13335"/>
                </a:xfrm>
                <a:custGeom>
                  <a:avLst/>
                  <a:gdLst>
                    <a:gd name="connsiteX0" fmla="*/ 14921 w 19683"/>
                    <a:gd name="connsiteY0" fmla="*/ 13335 h 13335"/>
                    <a:gd name="connsiteX1" fmla="*/ 19684 w 19683"/>
                    <a:gd name="connsiteY1" fmla="*/ 4763 h 13335"/>
                    <a:gd name="connsiteX2" fmla="*/ 7301 w 19683"/>
                    <a:gd name="connsiteY2" fmla="*/ 0 h 13335"/>
                    <a:gd name="connsiteX3" fmla="*/ 634 w 19683"/>
                    <a:gd name="connsiteY3" fmla="*/ 12383 h 13335"/>
                    <a:gd name="connsiteX4" fmla="*/ 14921 w 19683"/>
                    <a:gd name="connsiteY4" fmla="*/ 13335 h 133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683" h="13335">
                      <a:moveTo>
                        <a:pt x="14921" y="13335"/>
                      </a:moveTo>
                      <a:lnTo>
                        <a:pt x="19684" y="4763"/>
                      </a:lnTo>
                      <a:cubicBezTo>
                        <a:pt x="17779" y="953"/>
                        <a:pt x="634" y="15240"/>
                        <a:pt x="7301" y="0"/>
                      </a:cubicBezTo>
                      <a:cubicBezTo>
                        <a:pt x="5396" y="5715"/>
                        <a:pt x="-2224" y="6668"/>
                        <a:pt x="634" y="12383"/>
                      </a:cubicBezTo>
                      <a:cubicBezTo>
                        <a:pt x="8254" y="6668"/>
                        <a:pt x="13969" y="9525"/>
                        <a:pt x="14921" y="13335"/>
                      </a:cubicBezTo>
                      <a:close/>
                    </a:path>
                  </a:pathLst>
                </a:custGeom>
                <a:grpFill/>
                <a:ln w="9525" cap="flat">
                  <a:noFill/>
                  <a:prstDash val="solid"/>
                  <a:miter/>
                </a:ln>
              </p:spPr>
              <p:txBody>
                <a:bodyPr rtlCol="0" anchor="ctr"/>
                <a:lstStyle/>
                <a:p>
                  <a:endParaRPr lang="zh-CN" altLang="en-US"/>
                </a:p>
              </p:txBody>
            </p:sp>
            <p:sp>
              <p:nvSpPr>
                <p:cNvPr id="632" name="任意多边形: 形状 631">
                  <a:extLst>
                    <a:ext uri="{FF2B5EF4-FFF2-40B4-BE49-F238E27FC236}">
                      <a16:creationId xmlns:a16="http://schemas.microsoft.com/office/drawing/2014/main" id="{C5803EEE-A8F1-ED3F-00C8-0798645ADA4F}"/>
                    </a:ext>
                  </a:extLst>
                </p:cNvPr>
                <p:cNvSpPr/>
                <p:nvPr/>
              </p:nvSpPr>
              <p:spPr>
                <a:xfrm>
                  <a:off x="9669829" y="4918591"/>
                  <a:ext cx="6667" cy="8418"/>
                </a:xfrm>
                <a:custGeom>
                  <a:avLst/>
                  <a:gdLst>
                    <a:gd name="connsiteX0" fmla="*/ 2858 w 6667"/>
                    <a:gd name="connsiteY0" fmla="*/ 7274 h 8418"/>
                    <a:gd name="connsiteX1" fmla="*/ 6667 w 6667"/>
                    <a:gd name="connsiteY1" fmla="*/ 606 h 8418"/>
                    <a:gd name="connsiteX2" fmla="*/ 0 w 6667"/>
                    <a:gd name="connsiteY2" fmla="*/ 5369 h 8418"/>
                    <a:gd name="connsiteX3" fmla="*/ 2858 w 6667"/>
                    <a:gd name="connsiteY3" fmla="*/ 7274 h 8418"/>
                  </a:gdLst>
                  <a:ahLst/>
                  <a:cxnLst>
                    <a:cxn ang="0">
                      <a:pos x="connsiteX0" y="connsiteY0"/>
                    </a:cxn>
                    <a:cxn ang="0">
                      <a:pos x="connsiteX1" y="connsiteY1"/>
                    </a:cxn>
                    <a:cxn ang="0">
                      <a:pos x="connsiteX2" y="connsiteY2"/>
                    </a:cxn>
                    <a:cxn ang="0">
                      <a:pos x="connsiteX3" y="connsiteY3"/>
                    </a:cxn>
                  </a:cxnLst>
                  <a:rect l="l" t="t" r="r" b="b"/>
                  <a:pathLst>
                    <a:path w="6667" h="8418">
                      <a:moveTo>
                        <a:pt x="2858" y="7274"/>
                      </a:moveTo>
                      <a:cubicBezTo>
                        <a:pt x="4763" y="5369"/>
                        <a:pt x="5715" y="3464"/>
                        <a:pt x="6667" y="606"/>
                      </a:cubicBezTo>
                      <a:cubicBezTo>
                        <a:pt x="5715" y="-1299"/>
                        <a:pt x="1905" y="1559"/>
                        <a:pt x="0" y="5369"/>
                      </a:cubicBezTo>
                      <a:cubicBezTo>
                        <a:pt x="8573" y="-5109"/>
                        <a:pt x="-2858" y="12989"/>
                        <a:pt x="2858" y="7274"/>
                      </a:cubicBezTo>
                      <a:close/>
                    </a:path>
                  </a:pathLst>
                </a:custGeom>
                <a:grpFill/>
                <a:ln w="9525" cap="flat">
                  <a:noFill/>
                  <a:prstDash val="solid"/>
                  <a:miter/>
                </a:ln>
              </p:spPr>
              <p:txBody>
                <a:bodyPr rtlCol="0" anchor="ctr"/>
                <a:lstStyle/>
                <a:p>
                  <a:endParaRPr lang="zh-CN" altLang="en-US"/>
                </a:p>
              </p:txBody>
            </p:sp>
            <p:sp>
              <p:nvSpPr>
                <p:cNvPr id="633" name="任意多边形: 形状 632">
                  <a:extLst>
                    <a:ext uri="{FF2B5EF4-FFF2-40B4-BE49-F238E27FC236}">
                      <a16:creationId xmlns:a16="http://schemas.microsoft.com/office/drawing/2014/main" id="{8BA6E580-0FEA-0332-E99D-26E636AA0C06}"/>
                    </a:ext>
                  </a:extLst>
                </p:cNvPr>
                <p:cNvSpPr/>
                <p:nvPr/>
              </p:nvSpPr>
              <p:spPr>
                <a:xfrm>
                  <a:off x="9645003" y="4913234"/>
                  <a:ext cx="14348" cy="14284"/>
                </a:xfrm>
                <a:custGeom>
                  <a:avLst/>
                  <a:gdLst>
                    <a:gd name="connsiteX0" fmla="*/ 11491 w 14348"/>
                    <a:gd name="connsiteY0" fmla="*/ 2153 h 14284"/>
                    <a:gd name="connsiteX1" fmla="*/ 14349 w 14348"/>
                    <a:gd name="connsiteY1" fmla="*/ 248 h 14284"/>
                    <a:gd name="connsiteX2" fmla="*/ 61 w 14348"/>
                    <a:gd name="connsiteY2" fmla="*/ 12631 h 14284"/>
                    <a:gd name="connsiteX3" fmla="*/ 11491 w 14348"/>
                    <a:gd name="connsiteY3" fmla="*/ 2153 h 14284"/>
                  </a:gdLst>
                  <a:ahLst/>
                  <a:cxnLst>
                    <a:cxn ang="0">
                      <a:pos x="connsiteX0" y="connsiteY0"/>
                    </a:cxn>
                    <a:cxn ang="0">
                      <a:pos x="connsiteX1" y="connsiteY1"/>
                    </a:cxn>
                    <a:cxn ang="0">
                      <a:pos x="connsiteX2" y="connsiteY2"/>
                    </a:cxn>
                    <a:cxn ang="0">
                      <a:pos x="connsiteX3" y="connsiteY3"/>
                    </a:cxn>
                  </a:cxnLst>
                  <a:rect l="l" t="t" r="r" b="b"/>
                  <a:pathLst>
                    <a:path w="14348" h="14284">
                      <a:moveTo>
                        <a:pt x="11491" y="2153"/>
                      </a:moveTo>
                      <a:cubicBezTo>
                        <a:pt x="12443" y="3106"/>
                        <a:pt x="14349" y="3106"/>
                        <a:pt x="14349" y="248"/>
                      </a:cubicBezTo>
                      <a:cubicBezTo>
                        <a:pt x="10538" y="-1657"/>
                        <a:pt x="5776" y="7868"/>
                        <a:pt x="61" y="12631"/>
                      </a:cubicBezTo>
                      <a:cubicBezTo>
                        <a:pt x="-891" y="18346"/>
                        <a:pt x="9586" y="7868"/>
                        <a:pt x="11491" y="2153"/>
                      </a:cubicBezTo>
                      <a:close/>
                    </a:path>
                  </a:pathLst>
                </a:custGeom>
                <a:grpFill/>
                <a:ln w="9525" cap="flat">
                  <a:noFill/>
                  <a:prstDash val="solid"/>
                  <a:miter/>
                </a:ln>
              </p:spPr>
              <p:txBody>
                <a:bodyPr rtlCol="0" anchor="ctr"/>
                <a:lstStyle/>
                <a:p>
                  <a:endParaRPr lang="zh-CN" altLang="en-US"/>
                </a:p>
              </p:txBody>
            </p:sp>
            <p:sp>
              <p:nvSpPr>
                <p:cNvPr id="634" name="任意多边形: 形状 633">
                  <a:extLst>
                    <a:ext uri="{FF2B5EF4-FFF2-40B4-BE49-F238E27FC236}">
                      <a16:creationId xmlns:a16="http://schemas.microsoft.com/office/drawing/2014/main" id="{FABEC84B-3E51-42CB-5BF4-023ED451D2C1}"/>
                    </a:ext>
                  </a:extLst>
                </p:cNvPr>
                <p:cNvSpPr/>
                <p:nvPr/>
              </p:nvSpPr>
              <p:spPr>
                <a:xfrm>
                  <a:off x="9672045" y="4839187"/>
                  <a:ext cx="3499" cy="6581"/>
                </a:xfrm>
                <a:custGeom>
                  <a:avLst/>
                  <a:gdLst>
                    <a:gd name="connsiteX0" fmla="*/ 2547 w 3499"/>
                    <a:gd name="connsiteY0" fmla="*/ 0 h 6581"/>
                    <a:gd name="connsiteX1" fmla="*/ 3500 w 3499"/>
                    <a:gd name="connsiteY1" fmla="*/ 5715 h 6581"/>
                    <a:gd name="connsiteX2" fmla="*/ 2547 w 3499"/>
                    <a:gd name="connsiteY2" fmla="*/ 0 h 6581"/>
                  </a:gdLst>
                  <a:ahLst/>
                  <a:cxnLst>
                    <a:cxn ang="0">
                      <a:pos x="connsiteX0" y="connsiteY0"/>
                    </a:cxn>
                    <a:cxn ang="0">
                      <a:pos x="connsiteX1" y="connsiteY1"/>
                    </a:cxn>
                    <a:cxn ang="0">
                      <a:pos x="connsiteX2" y="connsiteY2"/>
                    </a:cxn>
                  </a:cxnLst>
                  <a:rect l="l" t="t" r="r" b="b"/>
                  <a:pathLst>
                    <a:path w="3499" h="6581">
                      <a:moveTo>
                        <a:pt x="2547" y="0"/>
                      </a:moveTo>
                      <a:cubicBezTo>
                        <a:pt x="-2215" y="6667"/>
                        <a:pt x="642" y="7620"/>
                        <a:pt x="3500" y="5715"/>
                      </a:cubicBezTo>
                      <a:cubicBezTo>
                        <a:pt x="1595" y="6667"/>
                        <a:pt x="1595" y="3810"/>
                        <a:pt x="2547" y="0"/>
                      </a:cubicBezTo>
                      <a:close/>
                    </a:path>
                  </a:pathLst>
                </a:custGeom>
                <a:grpFill/>
                <a:ln w="9525" cap="flat">
                  <a:noFill/>
                  <a:prstDash val="solid"/>
                  <a:miter/>
                </a:ln>
              </p:spPr>
              <p:txBody>
                <a:bodyPr rtlCol="0" anchor="ctr"/>
                <a:lstStyle/>
                <a:p>
                  <a:endParaRPr lang="zh-CN" altLang="en-US"/>
                </a:p>
              </p:txBody>
            </p:sp>
            <p:sp>
              <p:nvSpPr>
                <p:cNvPr id="635" name="任意多边形: 形状 634">
                  <a:extLst>
                    <a:ext uri="{FF2B5EF4-FFF2-40B4-BE49-F238E27FC236}">
                      <a16:creationId xmlns:a16="http://schemas.microsoft.com/office/drawing/2014/main" id="{3E5F3BC0-3987-0DF0-A034-424773AD9656}"/>
                    </a:ext>
                  </a:extLst>
                </p:cNvPr>
                <p:cNvSpPr/>
                <p:nvPr/>
              </p:nvSpPr>
              <p:spPr>
                <a:xfrm>
                  <a:off x="9632682" y="4887765"/>
                  <a:ext cx="8572" cy="9525"/>
                </a:xfrm>
                <a:custGeom>
                  <a:avLst/>
                  <a:gdLst>
                    <a:gd name="connsiteX0" fmla="*/ 0 w 8572"/>
                    <a:gd name="connsiteY0" fmla="*/ 7620 h 9525"/>
                    <a:gd name="connsiteX1" fmla="*/ 0 w 8572"/>
                    <a:gd name="connsiteY1" fmla="*/ 9525 h 9525"/>
                    <a:gd name="connsiteX2" fmla="*/ 8572 w 8572"/>
                    <a:gd name="connsiteY2" fmla="*/ 0 h 9525"/>
                  </a:gdLst>
                  <a:ahLst/>
                  <a:cxnLst>
                    <a:cxn ang="0">
                      <a:pos x="connsiteX0" y="connsiteY0"/>
                    </a:cxn>
                    <a:cxn ang="0">
                      <a:pos x="connsiteX1" y="connsiteY1"/>
                    </a:cxn>
                    <a:cxn ang="0">
                      <a:pos x="connsiteX2" y="connsiteY2"/>
                    </a:cxn>
                  </a:cxnLst>
                  <a:rect l="l" t="t" r="r" b="b"/>
                  <a:pathLst>
                    <a:path w="8572" h="9525">
                      <a:moveTo>
                        <a:pt x="0" y="7620"/>
                      </a:moveTo>
                      <a:lnTo>
                        <a:pt x="0" y="9525"/>
                      </a:lnTo>
                      <a:lnTo>
                        <a:pt x="8572" y="0"/>
                      </a:lnTo>
                      <a:close/>
                    </a:path>
                  </a:pathLst>
                </a:custGeom>
                <a:grpFill/>
                <a:ln w="9525" cap="flat">
                  <a:noFill/>
                  <a:prstDash val="solid"/>
                  <a:miter/>
                </a:ln>
              </p:spPr>
              <p:txBody>
                <a:bodyPr rtlCol="0" anchor="ctr"/>
                <a:lstStyle/>
                <a:p>
                  <a:endParaRPr lang="zh-CN" altLang="en-US"/>
                </a:p>
              </p:txBody>
            </p:sp>
            <p:sp>
              <p:nvSpPr>
                <p:cNvPr id="636" name="任意多边形: 形状 635">
                  <a:extLst>
                    <a:ext uri="{FF2B5EF4-FFF2-40B4-BE49-F238E27FC236}">
                      <a16:creationId xmlns:a16="http://schemas.microsoft.com/office/drawing/2014/main" id="{7397C8CF-B4B8-3C00-B83D-CAEF86EF4C1F}"/>
                    </a:ext>
                  </a:extLst>
                </p:cNvPr>
                <p:cNvSpPr/>
                <p:nvPr/>
              </p:nvSpPr>
              <p:spPr>
                <a:xfrm>
                  <a:off x="9603154" y="4887765"/>
                  <a:ext cx="7620" cy="6667"/>
                </a:xfrm>
                <a:custGeom>
                  <a:avLst/>
                  <a:gdLst>
                    <a:gd name="connsiteX0" fmla="*/ 7620 w 7620"/>
                    <a:gd name="connsiteY0" fmla="*/ 0 h 6667"/>
                    <a:gd name="connsiteX1" fmla="*/ 0 w 7620"/>
                    <a:gd name="connsiteY1" fmla="*/ 4763 h 6667"/>
                    <a:gd name="connsiteX2" fmla="*/ 4763 w 7620"/>
                    <a:gd name="connsiteY2" fmla="*/ 6667 h 6667"/>
                  </a:gdLst>
                  <a:ahLst/>
                  <a:cxnLst>
                    <a:cxn ang="0">
                      <a:pos x="connsiteX0" y="connsiteY0"/>
                    </a:cxn>
                    <a:cxn ang="0">
                      <a:pos x="connsiteX1" y="connsiteY1"/>
                    </a:cxn>
                    <a:cxn ang="0">
                      <a:pos x="connsiteX2" y="connsiteY2"/>
                    </a:cxn>
                  </a:cxnLst>
                  <a:rect l="l" t="t" r="r" b="b"/>
                  <a:pathLst>
                    <a:path w="7620" h="6667">
                      <a:moveTo>
                        <a:pt x="7620" y="0"/>
                      </a:moveTo>
                      <a:lnTo>
                        <a:pt x="0" y="4763"/>
                      </a:lnTo>
                      <a:lnTo>
                        <a:pt x="4763" y="6667"/>
                      </a:lnTo>
                      <a:close/>
                    </a:path>
                  </a:pathLst>
                </a:custGeom>
                <a:grpFill/>
                <a:ln w="9525" cap="flat">
                  <a:noFill/>
                  <a:prstDash val="solid"/>
                  <a:miter/>
                </a:ln>
              </p:spPr>
              <p:txBody>
                <a:bodyPr rtlCol="0" anchor="ctr"/>
                <a:lstStyle/>
                <a:p>
                  <a:endParaRPr lang="zh-CN" altLang="en-US"/>
                </a:p>
              </p:txBody>
            </p:sp>
            <p:sp>
              <p:nvSpPr>
                <p:cNvPr id="637" name="任意多边形: 形状 636">
                  <a:extLst>
                    <a:ext uri="{FF2B5EF4-FFF2-40B4-BE49-F238E27FC236}">
                      <a16:creationId xmlns:a16="http://schemas.microsoft.com/office/drawing/2014/main" id="{1AFBF71B-DDEA-01F6-B761-88F054D2E978}"/>
                    </a:ext>
                  </a:extLst>
                </p:cNvPr>
                <p:cNvSpPr/>
                <p:nvPr/>
              </p:nvSpPr>
              <p:spPr>
                <a:xfrm>
                  <a:off x="9603154" y="4881097"/>
                  <a:ext cx="4762" cy="4723"/>
                </a:xfrm>
                <a:custGeom>
                  <a:avLst/>
                  <a:gdLst>
                    <a:gd name="connsiteX0" fmla="*/ 4763 w 4762"/>
                    <a:gd name="connsiteY0" fmla="*/ 1905 h 4723"/>
                    <a:gd name="connsiteX1" fmla="*/ 953 w 4762"/>
                    <a:gd name="connsiteY1" fmla="*/ 0 h 4723"/>
                    <a:gd name="connsiteX2" fmla="*/ 0 w 4762"/>
                    <a:gd name="connsiteY2" fmla="*/ 3810 h 4723"/>
                    <a:gd name="connsiteX3" fmla="*/ 4763 w 4762"/>
                    <a:gd name="connsiteY3" fmla="*/ 1905 h 4723"/>
                  </a:gdLst>
                  <a:ahLst/>
                  <a:cxnLst>
                    <a:cxn ang="0">
                      <a:pos x="connsiteX0" y="connsiteY0"/>
                    </a:cxn>
                    <a:cxn ang="0">
                      <a:pos x="connsiteX1" y="connsiteY1"/>
                    </a:cxn>
                    <a:cxn ang="0">
                      <a:pos x="connsiteX2" y="connsiteY2"/>
                    </a:cxn>
                    <a:cxn ang="0">
                      <a:pos x="connsiteX3" y="connsiteY3"/>
                    </a:cxn>
                  </a:cxnLst>
                  <a:rect l="l" t="t" r="r" b="b"/>
                  <a:pathLst>
                    <a:path w="4762" h="4723">
                      <a:moveTo>
                        <a:pt x="4763" y="1905"/>
                      </a:moveTo>
                      <a:lnTo>
                        <a:pt x="953" y="0"/>
                      </a:lnTo>
                      <a:lnTo>
                        <a:pt x="0" y="3810"/>
                      </a:lnTo>
                      <a:cubicBezTo>
                        <a:pt x="953" y="6668"/>
                        <a:pt x="3810" y="1905"/>
                        <a:pt x="4763" y="1905"/>
                      </a:cubicBezTo>
                      <a:close/>
                    </a:path>
                  </a:pathLst>
                </a:custGeom>
                <a:grpFill/>
                <a:ln w="9525" cap="flat">
                  <a:noFill/>
                  <a:prstDash val="solid"/>
                  <a:miter/>
                </a:ln>
              </p:spPr>
              <p:txBody>
                <a:bodyPr rtlCol="0" anchor="ctr"/>
                <a:lstStyle/>
                <a:p>
                  <a:endParaRPr lang="zh-CN" altLang="en-US"/>
                </a:p>
              </p:txBody>
            </p:sp>
            <p:sp>
              <p:nvSpPr>
                <p:cNvPr id="638" name="任意多边形: 形状 637">
                  <a:extLst>
                    <a:ext uri="{FF2B5EF4-FFF2-40B4-BE49-F238E27FC236}">
                      <a16:creationId xmlns:a16="http://schemas.microsoft.com/office/drawing/2014/main" id="{0E86CA4D-6655-B735-FF61-092593744C7B}"/>
                    </a:ext>
                  </a:extLst>
                </p:cNvPr>
                <p:cNvSpPr/>
                <p:nvPr/>
              </p:nvSpPr>
              <p:spPr>
                <a:xfrm>
                  <a:off x="9598392" y="4878240"/>
                  <a:ext cx="5715" cy="1904"/>
                </a:xfrm>
                <a:custGeom>
                  <a:avLst/>
                  <a:gdLst>
                    <a:gd name="connsiteX0" fmla="*/ 0 w 5715"/>
                    <a:gd name="connsiteY0" fmla="*/ 0 h 1904"/>
                    <a:gd name="connsiteX1" fmla="*/ 0 w 5715"/>
                    <a:gd name="connsiteY1" fmla="*/ 1905 h 1904"/>
                    <a:gd name="connsiteX2" fmla="*/ 5715 w 5715"/>
                    <a:gd name="connsiteY2" fmla="*/ 0 h 1904"/>
                    <a:gd name="connsiteX3" fmla="*/ 0 w 5715"/>
                    <a:gd name="connsiteY3" fmla="*/ 0 h 1904"/>
                  </a:gdLst>
                  <a:ahLst/>
                  <a:cxnLst>
                    <a:cxn ang="0">
                      <a:pos x="connsiteX0" y="connsiteY0"/>
                    </a:cxn>
                    <a:cxn ang="0">
                      <a:pos x="connsiteX1" y="connsiteY1"/>
                    </a:cxn>
                    <a:cxn ang="0">
                      <a:pos x="connsiteX2" y="connsiteY2"/>
                    </a:cxn>
                    <a:cxn ang="0">
                      <a:pos x="connsiteX3" y="connsiteY3"/>
                    </a:cxn>
                  </a:cxnLst>
                  <a:rect l="l" t="t" r="r" b="b"/>
                  <a:pathLst>
                    <a:path w="5715" h="1904">
                      <a:moveTo>
                        <a:pt x="0" y="0"/>
                      </a:moveTo>
                      <a:cubicBezTo>
                        <a:pt x="953" y="0"/>
                        <a:pt x="0" y="952"/>
                        <a:pt x="0" y="1905"/>
                      </a:cubicBezTo>
                      <a:lnTo>
                        <a:pt x="5715" y="0"/>
                      </a:lnTo>
                      <a:lnTo>
                        <a:pt x="0" y="0"/>
                      </a:lnTo>
                      <a:close/>
                    </a:path>
                  </a:pathLst>
                </a:custGeom>
                <a:grpFill/>
                <a:ln w="9525" cap="flat">
                  <a:noFill/>
                  <a:prstDash val="solid"/>
                  <a:miter/>
                </a:ln>
              </p:spPr>
              <p:txBody>
                <a:bodyPr rtlCol="0" anchor="ctr"/>
                <a:lstStyle/>
                <a:p>
                  <a:endParaRPr lang="zh-CN" altLang="en-US"/>
                </a:p>
              </p:txBody>
            </p:sp>
            <p:sp>
              <p:nvSpPr>
                <p:cNvPr id="639" name="任意多边形: 形状 638">
                  <a:extLst>
                    <a:ext uri="{FF2B5EF4-FFF2-40B4-BE49-F238E27FC236}">
                      <a16:creationId xmlns:a16="http://schemas.microsoft.com/office/drawing/2014/main" id="{4BF5BB85-8993-DDA7-A012-8133A980AA5C}"/>
                    </a:ext>
                  </a:extLst>
                </p:cNvPr>
                <p:cNvSpPr/>
                <p:nvPr/>
              </p:nvSpPr>
              <p:spPr>
                <a:xfrm>
                  <a:off x="9580430" y="4794420"/>
                  <a:ext cx="5298" cy="7040"/>
                </a:xfrm>
                <a:custGeom>
                  <a:avLst/>
                  <a:gdLst>
                    <a:gd name="connsiteX0" fmla="*/ 2722 w 5298"/>
                    <a:gd name="connsiteY0" fmla="*/ 5715 h 7040"/>
                    <a:gd name="connsiteX1" fmla="*/ 3674 w 5298"/>
                    <a:gd name="connsiteY1" fmla="*/ 0 h 7040"/>
                    <a:gd name="connsiteX2" fmla="*/ 2722 w 5298"/>
                    <a:gd name="connsiteY2" fmla="*/ 5715 h 7040"/>
                  </a:gdLst>
                  <a:ahLst/>
                  <a:cxnLst>
                    <a:cxn ang="0">
                      <a:pos x="connsiteX0" y="connsiteY0"/>
                    </a:cxn>
                    <a:cxn ang="0">
                      <a:pos x="connsiteX1" y="connsiteY1"/>
                    </a:cxn>
                    <a:cxn ang="0">
                      <a:pos x="connsiteX2" y="connsiteY2"/>
                    </a:cxn>
                  </a:cxnLst>
                  <a:rect l="l" t="t" r="r" b="b"/>
                  <a:pathLst>
                    <a:path w="5298" h="7040">
                      <a:moveTo>
                        <a:pt x="2722" y="5715"/>
                      </a:moveTo>
                      <a:cubicBezTo>
                        <a:pt x="8437" y="-953"/>
                        <a:pt x="2722" y="1905"/>
                        <a:pt x="3674" y="0"/>
                      </a:cubicBezTo>
                      <a:cubicBezTo>
                        <a:pt x="1770" y="952"/>
                        <a:pt x="-2993" y="10477"/>
                        <a:pt x="2722" y="5715"/>
                      </a:cubicBezTo>
                      <a:close/>
                    </a:path>
                  </a:pathLst>
                </a:custGeom>
                <a:grpFill/>
                <a:ln w="9525" cap="flat">
                  <a:noFill/>
                  <a:prstDash val="solid"/>
                  <a:miter/>
                </a:ln>
              </p:spPr>
              <p:txBody>
                <a:bodyPr rtlCol="0" anchor="ctr"/>
                <a:lstStyle/>
                <a:p>
                  <a:endParaRPr lang="zh-CN" altLang="en-US"/>
                </a:p>
              </p:txBody>
            </p:sp>
          </p:grpSp>
          <p:sp>
            <p:nvSpPr>
              <p:cNvPr id="512" name="任意多边形: 形状 511">
                <a:extLst>
                  <a:ext uri="{FF2B5EF4-FFF2-40B4-BE49-F238E27FC236}">
                    <a16:creationId xmlns:a16="http://schemas.microsoft.com/office/drawing/2014/main" id="{94F5C6C2-25D5-39E9-8C2E-47B097D4020F}"/>
                  </a:ext>
                </a:extLst>
              </p:cNvPr>
              <p:cNvSpPr/>
              <p:nvPr/>
            </p:nvSpPr>
            <p:spPr>
              <a:xfrm>
                <a:off x="9141872" y="4494716"/>
                <a:ext cx="1960245" cy="527305"/>
              </a:xfrm>
              <a:custGeom>
                <a:avLst/>
                <a:gdLst>
                  <a:gd name="connsiteX0" fmla="*/ 1960245 w 1960245"/>
                  <a:gd name="connsiteY0" fmla="*/ 367665 h 527305"/>
                  <a:gd name="connsiteX1" fmla="*/ 1032510 w 1960245"/>
                  <a:gd name="connsiteY1" fmla="*/ 515303 h 527305"/>
                  <a:gd name="connsiteX2" fmla="*/ 0 w 1960245"/>
                  <a:gd name="connsiteY2" fmla="*/ 0 h 527305"/>
                  <a:gd name="connsiteX3" fmla="*/ 1533525 w 1960245"/>
                  <a:gd name="connsiteY3" fmla="*/ 384810 h 527305"/>
                  <a:gd name="connsiteX4" fmla="*/ 1960245 w 1960245"/>
                  <a:gd name="connsiteY4" fmla="*/ 367665 h 5273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60245" h="527305">
                    <a:moveTo>
                      <a:pt x="1960245" y="367665"/>
                    </a:moveTo>
                    <a:cubicBezTo>
                      <a:pt x="1960245" y="367665"/>
                      <a:pt x="1640205" y="579120"/>
                      <a:pt x="1032510" y="515303"/>
                    </a:cubicBezTo>
                    <a:cubicBezTo>
                      <a:pt x="424815" y="452438"/>
                      <a:pt x="0" y="0"/>
                      <a:pt x="0" y="0"/>
                    </a:cubicBezTo>
                    <a:cubicBezTo>
                      <a:pt x="0" y="0"/>
                      <a:pt x="1284923" y="420053"/>
                      <a:pt x="1533525" y="384810"/>
                    </a:cubicBezTo>
                    <a:cubicBezTo>
                      <a:pt x="1782128" y="349567"/>
                      <a:pt x="1960245" y="367665"/>
                      <a:pt x="1960245" y="367665"/>
                    </a:cubicBezTo>
                    <a:close/>
                  </a:path>
                </a:pathLst>
              </a:custGeom>
              <a:solidFill>
                <a:srgbClr val="EFEECE"/>
              </a:solidFill>
              <a:ln w="9525" cap="flat">
                <a:noFill/>
                <a:prstDash val="solid"/>
                <a:miter/>
              </a:ln>
            </p:spPr>
            <p:txBody>
              <a:bodyPr rtlCol="0" anchor="ctr"/>
              <a:lstStyle/>
              <a:p>
                <a:endParaRPr lang="zh-CN" altLang="en-US"/>
              </a:p>
            </p:txBody>
          </p:sp>
          <p:grpSp>
            <p:nvGrpSpPr>
              <p:cNvPr id="513" name="图形 564">
                <a:extLst>
                  <a:ext uri="{FF2B5EF4-FFF2-40B4-BE49-F238E27FC236}">
                    <a16:creationId xmlns:a16="http://schemas.microsoft.com/office/drawing/2014/main" id="{18BF37AD-D6F8-0F0C-691D-A38EC9C2714F}"/>
                  </a:ext>
                </a:extLst>
              </p:cNvPr>
              <p:cNvGrpSpPr/>
              <p:nvPr/>
            </p:nvGrpSpPr>
            <p:grpSpPr>
              <a:xfrm>
                <a:off x="9749442" y="4672176"/>
                <a:ext cx="168717" cy="501015"/>
                <a:chOff x="9940215" y="4767750"/>
                <a:chExt cx="168717" cy="501015"/>
              </a:xfrm>
              <a:solidFill>
                <a:srgbClr val="646360"/>
              </a:solidFill>
            </p:grpSpPr>
            <p:sp>
              <p:nvSpPr>
                <p:cNvPr id="536" name="任意多边形: 形状 535">
                  <a:extLst>
                    <a:ext uri="{FF2B5EF4-FFF2-40B4-BE49-F238E27FC236}">
                      <a16:creationId xmlns:a16="http://schemas.microsoft.com/office/drawing/2014/main" id="{580F69A4-D47A-83B9-38E9-3757A89CEF39}"/>
                    </a:ext>
                  </a:extLst>
                </p:cNvPr>
                <p:cNvSpPr/>
                <p:nvPr/>
              </p:nvSpPr>
              <p:spPr>
                <a:xfrm>
                  <a:off x="10019397" y="5037307"/>
                  <a:ext cx="3810" cy="9525"/>
                </a:xfrm>
                <a:custGeom>
                  <a:avLst/>
                  <a:gdLst>
                    <a:gd name="connsiteX0" fmla="*/ 0 w 3810"/>
                    <a:gd name="connsiteY0" fmla="*/ 0 h 9525"/>
                    <a:gd name="connsiteX1" fmla="*/ 3810 w 3810"/>
                    <a:gd name="connsiteY1" fmla="*/ 0 h 9525"/>
                    <a:gd name="connsiteX2" fmla="*/ 0 w 3810"/>
                    <a:gd name="connsiteY2" fmla="*/ 0 h 9525"/>
                  </a:gdLst>
                  <a:ahLst/>
                  <a:cxnLst>
                    <a:cxn ang="0">
                      <a:pos x="connsiteX0" y="connsiteY0"/>
                    </a:cxn>
                    <a:cxn ang="0">
                      <a:pos x="connsiteX1" y="connsiteY1"/>
                    </a:cxn>
                    <a:cxn ang="0">
                      <a:pos x="connsiteX2" y="connsiteY2"/>
                    </a:cxn>
                  </a:cxnLst>
                  <a:rect l="l" t="t" r="r" b="b"/>
                  <a:pathLst>
                    <a:path w="3810" h="9525">
                      <a:moveTo>
                        <a:pt x="0" y="0"/>
                      </a:moveTo>
                      <a:cubicBezTo>
                        <a:pt x="953" y="0"/>
                        <a:pt x="2858" y="0"/>
                        <a:pt x="3810" y="0"/>
                      </a:cubicBezTo>
                      <a:cubicBezTo>
                        <a:pt x="3810" y="0"/>
                        <a:pt x="2858" y="0"/>
                        <a:pt x="0" y="0"/>
                      </a:cubicBezTo>
                      <a:close/>
                    </a:path>
                  </a:pathLst>
                </a:custGeom>
                <a:grpFill/>
                <a:ln w="9525" cap="flat">
                  <a:noFill/>
                  <a:prstDash val="solid"/>
                  <a:miter/>
                </a:ln>
              </p:spPr>
              <p:txBody>
                <a:bodyPr rtlCol="0" anchor="ctr"/>
                <a:lstStyle/>
                <a:p>
                  <a:endParaRPr lang="zh-CN" altLang="en-US"/>
                </a:p>
              </p:txBody>
            </p:sp>
            <p:sp>
              <p:nvSpPr>
                <p:cNvPr id="537" name="任意多边形: 形状 536">
                  <a:extLst>
                    <a:ext uri="{FF2B5EF4-FFF2-40B4-BE49-F238E27FC236}">
                      <a16:creationId xmlns:a16="http://schemas.microsoft.com/office/drawing/2014/main" id="{E728D271-ABE3-DB47-1B5F-D81C57EBC49C}"/>
                    </a:ext>
                  </a:extLst>
                </p:cNvPr>
                <p:cNvSpPr/>
                <p:nvPr/>
              </p:nvSpPr>
              <p:spPr>
                <a:xfrm>
                  <a:off x="10003204" y="4937295"/>
                  <a:ext cx="952" cy="9525"/>
                </a:xfrm>
                <a:custGeom>
                  <a:avLst/>
                  <a:gdLst>
                    <a:gd name="connsiteX0" fmla="*/ 953 w 952"/>
                    <a:gd name="connsiteY0" fmla="*/ 0 h 9525"/>
                    <a:gd name="connsiteX1" fmla="*/ 953 w 952"/>
                    <a:gd name="connsiteY1" fmla="*/ 0 h 9525"/>
                    <a:gd name="connsiteX2" fmla="*/ 0 w 952"/>
                    <a:gd name="connsiteY2" fmla="*/ 0 h 9525"/>
                    <a:gd name="connsiteX3" fmla="*/ 953 w 952"/>
                    <a:gd name="connsiteY3" fmla="*/ 0 h 9525"/>
                  </a:gdLst>
                  <a:ahLst/>
                  <a:cxnLst>
                    <a:cxn ang="0">
                      <a:pos x="connsiteX0" y="connsiteY0"/>
                    </a:cxn>
                    <a:cxn ang="0">
                      <a:pos x="connsiteX1" y="connsiteY1"/>
                    </a:cxn>
                    <a:cxn ang="0">
                      <a:pos x="connsiteX2" y="connsiteY2"/>
                    </a:cxn>
                    <a:cxn ang="0">
                      <a:pos x="connsiteX3" y="connsiteY3"/>
                    </a:cxn>
                  </a:cxnLst>
                  <a:rect l="l" t="t" r="r" b="b"/>
                  <a:pathLst>
                    <a:path w="952" h="9525">
                      <a:moveTo>
                        <a:pt x="953" y="0"/>
                      </a:moveTo>
                      <a:cubicBezTo>
                        <a:pt x="953" y="0"/>
                        <a:pt x="953" y="0"/>
                        <a:pt x="953" y="0"/>
                      </a:cubicBezTo>
                      <a:lnTo>
                        <a:pt x="0" y="0"/>
                      </a:lnTo>
                      <a:lnTo>
                        <a:pt x="953" y="0"/>
                      </a:lnTo>
                      <a:close/>
                    </a:path>
                  </a:pathLst>
                </a:custGeom>
                <a:grpFill/>
                <a:ln w="9525" cap="flat">
                  <a:noFill/>
                  <a:prstDash val="solid"/>
                  <a:miter/>
                </a:ln>
              </p:spPr>
              <p:txBody>
                <a:bodyPr rtlCol="0" anchor="ctr"/>
                <a:lstStyle/>
                <a:p>
                  <a:endParaRPr lang="zh-CN" altLang="en-US"/>
                </a:p>
              </p:txBody>
            </p:sp>
            <p:sp>
              <p:nvSpPr>
                <p:cNvPr id="538" name="任意多边形: 形状 537">
                  <a:extLst>
                    <a:ext uri="{FF2B5EF4-FFF2-40B4-BE49-F238E27FC236}">
                      <a16:creationId xmlns:a16="http://schemas.microsoft.com/office/drawing/2014/main" id="{28091101-8EDA-E4F0-E217-956A39D63B14}"/>
                    </a:ext>
                  </a:extLst>
                </p:cNvPr>
                <p:cNvSpPr/>
                <p:nvPr/>
              </p:nvSpPr>
              <p:spPr>
                <a:xfrm>
                  <a:off x="9998442" y="4937295"/>
                  <a:ext cx="4762" cy="1346"/>
                </a:xfrm>
                <a:custGeom>
                  <a:avLst/>
                  <a:gdLst>
                    <a:gd name="connsiteX0" fmla="*/ 4763 w 4762"/>
                    <a:gd name="connsiteY0" fmla="*/ 0 h 1346"/>
                    <a:gd name="connsiteX1" fmla="*/ 0 w 4762"/>
                    <a:gd name="connsiteY1" fmla="*/ 952 h 1346"/>
                    <a:gd name="connsiteX2" fmla="*/ 4763 w 4762"/>
                    <a:gd name="connsiteY2" fmla="*/ 0 h 1346"/>
                  </a:gdLst>
                  <a:ahLst/>
                  <a:cxnLst>
                    <a:cxn ang="0">
                      <a:pos x="connsiteX0" y="connsiteY0"/>
                    </a:cxn>
                    <a:cxn ang="0">
                      <a:pos x="connsiteX1" y="connsiteY1"/>
                    </a:cxn>
                    <a:cxn ang="0">
                      <a:pos x="connsiteX2" y="connsiteY2"/>
                    </a:cxn>
                  </a:cxnLst>
                  <a:rect l="l" t="t" r="r" b="b"/>
                  <a:pathLst>
                    <a:path w="4762" h="1346">
                      <a:moveTo>
                        <a:pt x="4763" y="0"/>
                      </a:moveTo>
                      <a:lnTo>
                        <a:pt x="0" y="952"/>
                      </a:lnTo>
                      <a:cubicBezTo>
                        <a:pt x="1905" y="1905"/>
                        <a:pt x="2858" y="952"/>
                        <a:pt x="4763" y="0"/>
                      </a:cubicBezTo>
                      <a:close/>
                    </a:path>
                  </a:pathLst>
                </a:custGeom>
                <a:grpFill/>
                <a:ln w="9525" cap="flat">
                  <a:noFill/>
                  <a:prstDash val="solid"/>
                  <a:miter/>
                </a:ln>
              </p:spPr>
              <p:txBody>
                <a:bodyPr rtlCol="0" anchor="ctr"/>
                <a:lstStyle/>
                <a:p>
                  <a:endParaRPr lang="zh-CN" altLang="en-US"/>
                </a:p>
              </p:txBody>
            </p:sp>
            <p:sp>
              <p:nvSpPr>
                <p:cNvPr id="539" name="任意多边形: 形状 538">
                  <a:extLst>
                    <a:ext uri="{FF2B5EF4-FFF2-40B4-BE49-F238E27FC236}">
                      <a16:creationId xmlns:a16="http://schemas.microsoft.com/office/drawing/2014/main" id="{63D28717-924C-81D7-F71A-F4C90C673D91}"/>
                    </a:ext>
                  </a:extLst>
                </p:cNvPr>
                <p:cNvSpPr/>
                <p:nvPr/>
              </p:nvSpPr>
              <p:spPr>
                <a:xfrm>
                  <a:off x="10052734" y="5040165"/>
                  <a:ext cx="6667" cy="1904"/>
                </a:xfrm>
                <a:custGeom>
                  <a:avLst/>
                  <a:gdLst>
                    <a:gd name="connsiteX0" fmla="*/ 0 w 6667"/>
                    <a:gd name="connsiteY0" fmla="*/ 0 h 1904"/>
                    <a:gd name="connsiteX1" fmla="*/ 6668 w 6667"/>
                    <a:gd name="connsiteY1" fmla="*/ 1905 h 1904"/>
                    <a:gd name="connsiteX2" fmla="*/ 0 w 6667"/>
                    <a:gd name="connsiteY2" fmla="*/ 0 h 1904"/>
                  </a:gdLst>
                  <a:ahLst/>
                  <a:cxnLst>
                    <a:cxn ang="0">
                      <a:pos x="connsiteX0" y="connsiteY0"/>
                    </a:cxn>
                    <a:cxn ang="0">
                      <a:pos x="connsiteX1" y="connsiteY1"/>
                    </a:cxn>
                    <a:cxn ang="0">
                      <a:pos x="connsiteX2" y="connsiteY2"/>
                    </a:cxn>
                  </a:cxnLst>
                  <a:rect l="l" t="t" r="r" b="b"/>
                  <a:pathLst>
                    <a:path w="6667" h="1904">
                      <a:moveTo>
                        <a:pt x="0" y="0"/>
                      </a:moveTo>
                      <a:cubicBezTo>
                        <a:pt x="953" y="952"/>
                        <a:pt x="2858" y="952"/>
                        <a:pt x="6668" y="1905"/>
                      </a:cubicBezTo>
                      <a:lnTo>
                        <a:pt x="0" y="0"/>
                      </a:lnTo>
                      <a:close/>
                    </a:path>
                  </a:pathLst>
                </a:custGeom>
                <a:grpFill/>
                <a:ln w="9525" cap="flat">
                  <a:noFill/>
                  <a:prstDash val="solid"/>
                  <a:miter/>
                </a:ln>
              </p:spPr>
              <p:txBody>
                <a:bodyPr rtlCol="0" anchor="ctr"/>
                <a:lstStyle/>
                <a:p>
                  <a:endParaRPr lang="zh-CN" altLang="en-US"/>
                </a:p>
              </p:txBody>
            </p:sp>
            <p:sp>
              <p:nvSpPr>
                <p:cNvPr id="540" name="任意多边形: 形状 539">
                  <a:extLst>
                    <a:ext uri="{FF2B5EF4-FFF2-40B4-BE49-F238E27FC236}">
                      <a16:creationId xmlns:a16="http://schemas.microsoft.com/office/drawing/2014/main" id="{185E64EB-332C-8F64-7F32-FFE1139F404A}"/>
                    </a:ext>
                  </a:extLst>
                </p:cNvPr>
                <p:cNvSpPr/>
                <p:nvPr/>
              </p:nvSpPr>
              <p:spPr>
                <a:xfrm>
                  <a:off x="10069879" y="5024925"/>
                  <a:ext cx="1904" cy="952"/>
                </a:xfrm>
                <a:custGeom>
                  <a:avLst/>
                  <a:gdLst>
                    <a:gd name="connsiteX0" fmla="*/ 0 w 1904"/>
                    <a:gd name="connsiteY0" fmla="*/ 953 h 952"/>
                    <a:gd name="connsiteX1" fmla="*/ 1905 w 1904"/>
                    <a:gd name="connsiteY1" fmla="*/ 0 h 952"/>
                    <a:gd name="connsiteX2" fmla="*/ 0 w 1904"/>
                    <a:gd name="connsiteY2" fmla="*/ 953 h 952"/>
                  </a:gdLst>
                  <a:ahLst/>
                  <a:cxnLst>
                    <a:cxn ang="0">
                      <a:pos x="connsiteX0" y="connsiteY0"/>
                    </a:cxn>
                    <a:cxn ang="0">
                      <a:pos x="connsiteX1" y="connsiteY1"/>
                    </a:cxn>
                    <a:cxn ang="0">
                      <a:pos x="connsiteX2" y="connsiteY2"/>
                    </a:cxn>
                  </a:cxnLst>
                  <a:rect l="l" t="t" r="r" b="b"/>
                  <a:pathLst>
                    <a:path w="1904" h="952">
                      <a:moveTo>
                        <a:pt x="0" y="953"/>
                      </a:moveTo>
                      <a:cubicBezTo>
                        <a:pt x="953" y="953"/>
                        <a:pt x="1905" y="0"/>
                        <a:pt x="1905" y="0"/>
                      </a:cubicBezTo>
                      <a:cubicBezTo>
                        <a:pt x="1905" y="0"/>
                        <a:pt x="953" y="953"/>
                        <a:pt x="0" y="953"/>
                      </a:cubicBezTo>
                      <a:close/>
                    </a:path>
                  </a:pathLst>
                </a:custGeom>
                <a:grpFill/>
                <a:ln w="9525" cap="flat">
                  <a:noFill/>
                  <a:prstDash val="solid"/>
                  <a:miter/>
                </a:ln>
              </p:spPr>
              <p:txBody>
                <a:bodyPr rtlCol="0" anchor="ctr"/>
                <a:lstStyle/>
                <a:p>
                  <a:endParaRPr lang="zh-CN" altLang="en-US"/>
                </a:p>
              </p:txBody>
            </p:sp>
            <p:sp>
              <p:nvSpPr>
                <p:cNvPr id="541" name="任意多边形: 形状 540">
                  <a:extLst>
                    <a:ext uri="{FF2B5EF4-FFF2-40B4-BE49-F238E27FC236}">
                      <a16:creationId xmlns:a16="http://schemas.microsoft.com/office/drawing/2014/main" id="{FC9C85D7-92A4-731B-C694-2AA42AD3DDE5}"/>
                    </a:ext>
                  </a:extLst>
                </p:cNvPr>
                <p:cNvSpPr/>
                <p:nvPr/>
              </p:nvSpPr>
              <p:spPr>
                <a:xfrm>
                  <a:off x="10021302" y="5130652"/>
                  <a:ext cx="1904" cy="9525"/>
                </a:xfrm>
                <a:custGeom>
                  <a:avLst/>
                  <a:gdLst>
                    <a:gd name="connsiteX0" fmla="*/ 1905 w 1904"/>
                    <a:gd name="connsiteY0" fmla="*/ 0 h 9525"/>
                    <a:gd name="connsiteX1" fmla="*/ 0 w 1904"/>
                    <a:gd name="connsiteY1" fmla="*/ 0 h 9525"/>
                    <a:gd name="connsiteX2" fmla="*/ 1905 w 1904"/>
                    <a:gd name="connsiteY2" fmla="*/ 0 h 9525"/>
                  </a:gdLst>
                  <a:ahLst/>
                  <a:cxnLst>
                    <a:cxn ang="0">
                      <a:pos x="connsiteX0" y="connsiteY0"/>
                    </a:cxn>
                    <a:cxn ang="0">
                      <a:pos x="connsiteX1" y="connsiteY1"/>
                    </a:cxn>
                    <a:cxn ang="0">
                      <a:pos x="connsiteX2" y="connsiteY2"/>
                    </a:cxn>
                  </a:cxnLst>
                  <a:rect l="l" t="t" r="r" b="b"/>
                  <a:pathLst>
                    <a:path w="1904" h="9525">
                      <a:moveTo>
                        <a:pt x="1905" y="0"/>
                      </a:moveTo>
                      <a:cubicBezTo>
                        <a:pt x="952" y="0"/>
                        <a:pt x="952" y="0"/>
                        <a:pt x="0" y="0"/>
                      </a:cubicBezTo>
                      <a:cubicBezTo>
                        <a:pt x="952" y="0"/>
                        <a:pt x="952" y="0"/>
                        <a:pt x="1905" y="0"/>
                      </a:cubicBezTo>
                      <a:close/>
                    </a:path>
                  </a:pathLst>
                </a:custGeom>
                <a:grpFill/>
                <a:ln w="9525" cap="flat">
                  <a:noFill/>
                  <a:prstDash val="solid"/>
                  <a:miter/>
                </a:ln>
              </p:spPr>
              <p:txBody>
                <a:bodyPr rtlCol="0" anchor="ctr"/>
                <a:lstStyle/>
                <a:p>
                  <a:endParaRPr lang="zh-CN" altLang="en-US"/>
                </a:p>
              </p:txBody>
            </p:sp>
            <p:sp>
              <p:nvSpPr>
                <p:cNvPr id="542" name="任意多边形: 形状 541">
                  <a:extLst>
                    <a:ext uri="{FF2B5EF4-FFF2-40B4-BE49-F238E27FC236}">
                      <a16:creationId xmlns:a16="http://schemas.microsoft.com/office/drawing/2014/main" id="{A835DB1F-0DCC-972D-8326-FD6FD7B08AE4}"/>
                    </a:ext>
                  </a:extLst>
                </p:cNvPr>
                <p:cNvSpPr/>
                <p:nvPr/>
              </p:nvSpPr>
              <p:spPr>
                <a:xfrm>
                  <a:off x="10032732" y="5135415"/>
                  <a:ext cx="1346" cy="1904"/>
                </a:xfrm>
                <a:custGeom>
                  <a:avLst/>
                  <a:gdLst>
                    <a:gd name="connsiteX0" fmla="*/ 0 w 1346"/>
                    <a:gd name="connsiteY0" fmla="*/ 0 h 1904"/>
                    <a:gd name="connsiteX1" fmla="*/ 0 w 1346"/>
                    <a:gd name="connsiteY1" fmla="*/ 1905 h 1904"/>
                    <a:gd name="connsiteX2" fmla="*/ 952 w 1346"/>
                    <a:gd name="connsiteY2" fmla="*/ 1905 h 1904"/>
                    <a:gd name="connsiteX3" fmla="*/ 0 w 1346"/>
                    <a:gd name="connsiteY3" fmla="*/ 0 h 1904"/>
                  </a:gdLst>
                  <a:ahLst/>
                  <a:cxnLst>
                    <a:cxn ang="0">
                      <a:pos x="connsiteX0" y="connsiteY0"/>
                    </a:cxn>
                    <a:cxn ang="0">
                      <a:pos x="connsiteX1" y="connsiteY1"/>
                    </a:cxn>
                    <a:cxn ang="0">
                      <a:pos x="connsiteX2" y="connsiteY2"/>
                    </a:cxn>
                    <a:cxn ang="0">
                      <a:pos x="connsiteX3" y="connsiteY3"/>
                    </a:cxn>
                  </a:cxnLst>
                  <a:rect l="l" t="t" r="r" b="b"/>
                  <a:pathLst>
                    <a:path w="1346" h="1904">
                      <a:moveTo>
                        <a:pt x="0" y="0"/>
                      </a:moveTo>
                      <a:cubicBezTo>
                        <a:pt x="0" y="952"/>
                        <a:pt x="0" y="952"/>
                        <a:pt x="0" y="1905"/>
                      </a:cubicBezTo>
                      <a:lnTo>
                        <a:pt x="952" y="1905"/>
                      </a:lnTo>
                      <a:cubicBezTo>
                        <a:pt x="1905" y="1905"/>
                        <a:pt x="952" y="952"/>
                        <a:pt x="0" y="0"/>
                      </a:cubicBezTo>
                      <a:close/>
                    </a:path>
                  </a:pathLst>
                </a:custGeom>
                <a:grpFill/>
                <a:ln w="9525" cap="flat">
                  <a:noFill/>
                  <a:prstDash val="solid"/>
                  <a:miter/>
                </a:ln>
              </p:spPr>
              <p:txBody>
                <a:bodyPr rtlCol="0" anchor="ctr"/>
                <a:lstStyle/>
                <a:p>
                  <a:endParaRPr lang="zh-CN" altLang="en-US"/>
                </a:p>
              </p:txBody>
            </p:sp>
            <p:sp>
              <p:nvSpPr>
                <p:cNvPr id="543" name="任意多边形: 形状 542">
                  <a:extLst>
                    <a:ext uri="{FF2B5EF4-FFF2-40B4-BE49-F238E27FC236}">
                      <a16:creationId xmlns:a16="http://schemas.microsoft.com/office/drawing/2014/main" id="{E72300F8-3D61-4499-BDF6-F7779F4B523A}"/>
                    </a:ext>
                  </a:extLst>
                </p:cNvPr>
                <p:cNvSpPr/>
                <p:nvPr/>
              </p:nvSpPr>
              <p:spPr>
                <a:xfrm>
                  <a:off x="10038447" y="5131604"/>
                  <a:ext cx="952" cy="952"/>
                </a:xfrm>
                <a:custGeom>
                  <a:avLst/>
                  <a:gdLst>
                    <a:gd name="connsiteX0" fmla="*/ 0 w 952"/>
                    <a:gd name="connsiteY0" fmla="*/ 0 h 952"/>
                    <a:gd name="connsiteX1" fmla="*/ 953 w 952"/>
                    <a:gd name="connsiteY1" fmla="*/ 953 h 952"/>
                    <a:gd name="connsiteX2" fmla="*/ 0 w 952"/>
                    <a:gd name="connsiteY2" fmla="*/ 0 h 952"/>
                  </a:gdLst>
                  <a:ahLst/>
                  <a:cxnLst>
                    <a:cxn ang="0">
                      <a:pos x="connsiteX0" y="connsiteY0"/>
                    </a:cxn>
                    <a:cxn ang="0">
                      <a:pos x="connsiteX1" y="connsiteY1"/>
                    </a:cxn>
                    <a:cxn ang="0">
                      <a:pos x="connsiteX2" y="connsiteY2"/>
                    </a:cxn>
                  </a:cxnLst>
                  <a:rect l="l" t="t" r="r" b="b"/>
                  <a:pathLst>
                    <a:path w="952" h="952">
                      <a:moveTo>
                        <a:pt x="0" y="0"/>
                      </a:moveTo>
                      <a:lnTo>
                        <a:pt x="953" y="953"/>
                      </a:lnTo>
                      <a:cubicBezTo>
                        <a:pt x="953" y="953"/>
                        <a:pt x="0" y="953"/>
                        <a:pt x="0" y="0"/>
                      </a:cubicBezTo>
                      <a:close/>
                    </a:path>
                  </a:pathLst>
                </a:custGeom>
                <a:grpFill/>
                <a:ln w="9525" cap="flat">
                  <a:noFill/>
                  <a:prstDash val="solid"/>
                  <a:miter/>
                </a:ln>
              </p:spPr>
              <p:txBody>
                <a:bodyPr rtlCol="0" anchor="ctr"/>
                <a:lstStyle/>
                <a:p>
                  <a:endParaRPr lang="zh-CN" altLang="en-US"/>
                </a:p>
              </p:txBody>
            </p:sp>
            <p:sp>
              <p:nvSpPr>
                <p:cNvPr id="544" name="任意多边形: 形状 543">
                  <a:extLst>
                    <a:ext uri="{FF2B5EF4-FFF2-40B4-BE49-F238E27FC236}">
                      <a16:creationId xmlns:a16="http://schemas.microsoft.com/office/drawing/2014/main" id="{5B7C0EE2-4CD2-AAB3-B24A-0A59738D4BEE}"/>
                    </a:ext>
                  </a:extLst>
                </p:cNvPr>
                <p:cNvSpPr/>
                <p:nvPr/>
              </p:nvSpPr>
              <p:spPr>
                <a:xfrm>
                  <a:off x="10101312" y="5169704"/>
                  <a:ext cx="4762" cy="9525"/>
                </a:xfrm>
                <a:custGeom>
                  <a:avLst/>
                  <a:gdLst>
                    <a:gd name="connsiteX0" fmla="*/ 0 w 4762"/>
                    <a:gd name="connsiteY0" fmla="*/ 0 h 9525"/>
                    <a:gd name="connsiteX1" fmla="*/ 4763 w 4762"/>
                    <a:gd name="connsiteY1" fmla="*/ 0 h 9525"/>
                    <a:gd name="connsiteX2" fmla="*/ 0 w 4762"/>
                    <a:gd name="connsiteY2" fmla="*/ 0 h 9525"/>
                  </a:gdLst>
                  <a:ahLst/>
                  <a:cxnLst>
                    <a:cxn ang="0">
                      <a:pos x="connsiteX0" y="connsiteY0"/>
                    </a:cxn>
                    <a:cxn ang="0">
                      <a:pos x="connsiteX1" y="connsiteY1"/>
                    </a:cxn>
                    <a:cxn ang="0">
                      <a:pos x="connsiteX2" y="connsiteY2"/>
                    </a:cxn>
                  </a:cxnLst>
                  <a:rect l="l" t="t" r="r" b="b"/>
                  <a:pathLst>
                    <a:path w="4762" h="9525">
                      <a:moveTo>
                        <a:pt x="0" y="0"/>
                      </a:moveTo>
                      <a:lnTo>
                        <a:pt x="4763" y="0"/>
                      </a:lnTo>
                      <a:cubicBezTo>
                        <a:pt x="2858" y="0"/>
                        <a:pt x="1905" y="0"/>
                        <a:pt x="0" y="0"/>
                      </a:cubicBezTo>
                      <a:close/>
                    </a:path>
                  </a:pathLst>
                </a:custGeom>
                <a:grpFill/>
                <a:ln w="9525" cap="flat">
                  <a:noFill/>
                  <a:prstDash val="solid"/>
                  <a:miter/>
                </a:ln>
              </p:spPr>
              <p:txBody>
                <a:bodyPr rtlCol="0" anchor="ctr"/>
                <a:lstStyle/>
                <a:p>
                  <a:endParaRPr lang="zh-CN" altLang="en-US"/>
                </a:p>
              </p:txBody>
            </p:sp>
            <p:sp>
              <p:nvSpPr>
                <p:cNvPr id="545" name="任意多边形: 形状 544">
                  <a:extLst>
                    <a:ext uri="{FF2B5EF4-FFF2-40B4-BE49-F238E27FC236}">
                      <a16:creationId xmlns:a16="http://schemas.microsoft.com/office/drawing/2014/main" id="{5F679E6A-78F2-29E5-3451-AD45F5E3563C}"/>
                    </a:ext>
                  </a:extLst>
                </p:cNvPr>
                <p:cNvSpPr/>
                <p:nvPr/>
              </p:nvSpPr>
              <p:spPr>
                <a:xfrm>
                  <a:off x="10017492" y="5129276"/>
                  <a:ext cx="4762" cy="423"/>
                </a:xfrm>
                <a:custGeom>
                  <a:avLst/>
                  <a:gdLst>
                    <a:gd name="connsiteX0" fmla="*/ 0 w 4762"/>
                    <a:gd name="connsiteY0" fmla="*/ 423 h 423"/>
                    <a:gd name="connsiteX1" fmla="*/ 4763 w 4762"/>
                    <a:gd name="connsiteY1" fmla="*/ 423 h 423"/>
                    <a:gd name="connsiteX2" fmla="*/ 0 w 4762"/>
                    <a:gd name="connsiteY2" fmla="*/ 423 h 423"/>
                  </a:gdLst>
                  <a:ahLst/>
                  <a:cxnLst>
                    <a:cxn ang="0">
                      <a:pos x="connsiteX0" y="connsiteY0"/>
                    </a:cxn>
                    <a:cxn ang="0">
                      <a:pos x="connsiteX1" y="connsiteY1"/>
                    </a:cxn>
                    <a:cxn ang="0">
                      <a:pos x="connsiteX2" y="connsiteY2"/>
                    </a:cxn>
                  </a:cxnLst>
                  <a:rect l="l" t="t" r="r" b="b"/>
                  <a:pathLst>
                    <a:path w="4762" h="423">
                      <a:moveTo>
                        <a:pt x="0" y="423"/>
                      </a:moveTo>
                      <a:cubicBezTo>
                        <a:pt x="953" y="423"/>
                        <a:pt x="2858" y="423"/>
                        <a:pt x="4763" y="423"/>
                      </a:cubicBezTo>
                      <a:cubicBezTo>
                        <a:pt x="2858" y="423"/>
                        <a:pt x="1905" y="-529"/>
                        <a:pt x="0" y="423"/>
                      </a:cubicBezTo>
                      <a:close/>
                    </a:path>
                  </a:pathLst>
                </a:custGeom>
                <a:grpFill/>
                <a:ln w="9525" cap="flat">
                  <a:noFill/>
                  <a:prstDash val="solid"/>
                  <a:miter/>
                </a:ln>
              </p:spPr>
              <p:txBody>
                <a:bodyPr rtlCol="0" anchor="ctr"/>
                <a:lstStyle/>
                <a:p>
                  <a:endParaRPr lang="zh-CN" altLang="en-US"/>
                </a:p>
              </p:txBody>
            </p:sp>
            <p:sp>
              <p:nvSpPr>
                <p:cNvPr id="546" name="任意多边形: 形状 545">
                  <a:extLst>
                    <a:ext uri="{FF2B5EF4-FFF2-40B4-BE49-F238E27FC236}">
                      <a16:creationId xmlns:a16="http://schemas.microsoft.com/office/drawing/2014/main" id="{00680971-C746-F0D5-AA9F-FD369BC91224}"/>
                    </a:ext>
                  </a:extLst>
                </p:cNvPr>
                <p:cNvSpPr/>
                <p:nvPr/>
              </p:nvSpPr>
              <p:spPr>
                <a:xfrm>
                  <a:off x="10016540" y="5037545"/>
                  <a:ext cx="1904" cy="714"/>
                </a:xfrm>
                <a:custGeom>
                  <a:avLst/>
                  <a:gdLst>
                    <a:gd name="connsiteX0" fmla="*/ 0 w 1904"/>
                    <a:gd name="connsiteY0" fmla="*/ 714 h 714"/>
                    <a:gd name="connsiteX1" fmla="*/ 1905 w 1904"/>
                    <a:gd name="connsiteY1" fmla="*/ 714 h 714"/>
                    <a:gd name="connsiteX2" fmla="*/ 0 w 1904"/>
                    <a:gd name="connsiteY2" fmla="*/ 714 h 714"/>
                  </a:gdLst>
                  <a:ahLst/>
                  <a:cxnLst>
                    <a:cxn ang="0">
                      <a:pos x="connsiteX0" y="connsiteY0"/>
                    </a:cxn>
                    <a:cxn ang="0">
                      <a:pos x="connsiteX1" y="connsiteY1"/>
                    </a:cxn>
                    <a:cxn ang="0">
                      <a:pos x="connsiteX2" y="connsiteY2"/>
                    </a:cxn>
                  </a:cxnLst>
                  <a:rect l="l" t="t" r="r" b="b"/>
                  <a:pathLst>
                    <a:path w="1904" h="714">
                      <a:moveTo>
                        <a:pt x="0" y="714"/>
                      </a:moveTo>
                      <a:cubicBezTo>
                        <a:pt x="952" y="714"/>
                        <a:pt x="1905" y="714"/>
                        <a:pt x="1905" y="714"/>
                      </a:cubicBezTo>
                      <a:cubicBezTo>
                        <a:pt x="1905" y="-238"/>
                        <a:pt x="952" y="-238"/>
                        <a:pt x="0" y="714"/>
                      </a:cubicBezTo>
                      <a:close/>
                    </a:path>
                  </a:pathLst>
                </a:custGeom>
                <a:grpFill/>
                <a:ln w="9525" cap="flat">
                  <a:noFill/>
                  <a:prstDash val="solid"/>
                  <a:miter/>
                </a:ln>
              </p:spPr>
              <p:txBody>
                <a:bodyPr rtlCol="0" anchor="ctr"/>
                <a:lstStyle/>
                <a:p>
                  <a:endParaRPr lang="zh-CN" altLang="en-US"/>
                </a:p>
              </p:txBody>
            </p:sp>
            <p:sp>
              <p:nvSpPr>
                <p:cNvPr id="547" name="任意多边形: 形状 546">
                  <a:extLst>
                    <a:ext uri="{FF2B5EF4-FFF2-40B4-BE49-F238E27FC236}">
                      <a16:creationId xmlns:a16="http://schemas.microsoft.com/office/drawing/2014/main" id="{47DEF5A7-E540-9EAA-0B56-5E73805E839B}"/>
                    </a:ext>
                  </a:extLst>
                </p:cNvPr>
                <p:cNvSpPr/>
                <p:nvPr/>
              </p:nvSpPr>
              <p:spPr>
                <a:xfrm>
                  <a:off x="10052734" y="5046409"/>
                  <a:ext cx="9525" cy="423"/>
                </a:xfrm>
                <a:custGeom>
                  <a:avLst/>
                  <a:gdLst>
                    <a:gd name="connsiteX0" fmla="*/ 0 w 9525"/>
                    <a:gd name="connsiteY0" fmla="*/ 423 h 423"/>
                    <a:gd name="connsiteX1" fmla="*/ 0 w 9525"/>
                    <a:gd name="connsiteY1" fmla="*/ 423 h 423"/>
                    <a:gd name="connsiteX2" fmla="*/ 0 w 9525"/>
                    <a:gd name="connsiteY2" fmla="*/ 423 h 423"/>
                  </a:gdLst>
                  <a:ahLst/>
                  <a:cxnLst>
                    <a:cxn ang="0">
                      <a:pos x="connsiteX0" y="connsiteY0"/>
                    </a:cxn>
                    <a:cxn ang="0">
                      <a:pos x="connsiteX1" y="connsiteY1"/>
                    </a:cxn>
                    <a:cxn ang="0">
                      <a:pos x="connsiteX2" y="connsiteY2"/>
                    </a:cxn>
                  </a:cxnLst>
                  <a:rect l="l" t="t" r="r" b="b"/>
                  <a:pathLst>
                    <a:path w="9525" h="423">
                      <a:moveTo>
                        <a:pt x="0" y="423"/>
                      </a:moveTo>
                      <a:lnTo>
                        <a:pt x="0" y="423"/>
                      </a:lnTo>
                      <a:cubicBezTo>
                        <a:pt x="0" y="-529"/>
                        <a:pt x="0" y="423"/>
                        <a:pt x="0" y="423"/>
                      </a:cubicBezTo>
                      <a:close/>
                    </a:path>
                  </a:pathLst>
                </a:custGeom>
                <a:grpFill/>
                <a:ln w="9525" cap="flat">
                  <a:noFill/>
                  <a:prstDash val="solid"/>
                  <a:miter/>
                </a:ln>
              </p:spPr>
              <p:txBody>
                <a:bodyPr rtlCol="0" anchor="ctr"/>
                <a:lstStyle/>
                <a:p>
                  <a:endParaRPr lang="zh-CN" altLang="en-US"/>
                </a:p>
              </p:txBody>
            </p:sp>
            <p:sp>
              <p:nvSpPr>
                <p:cNvPr id="548" name="任意多边形: 形状 547">
                  <a:extLst>
                    <a:ext uri="{FF2B5EF4-FFF2-40B4-BE49-F238E27FC236}">
                      <a16:creationId xmlns:a16="http://schemas.microsoft.com/office/drawing/2014/main" id="{0834DF07-708A-4FFB-2B84-993360085BC9}"/>
                    </a:ext>
                  </a:extLst>
                </p:cNvPr>
                <p:cNvSpPr/>
                <p:nvPr/>
              </p:nvSpPr>
              <p:spPr>
                <a:xfrm>
                  <a:off x="9987012" y="4901100"/>
                  <a:ext cx="2857" cy="1904"/>
                </a:xfrm>
                <a:custGeom>
                  <a:avLst/>
                  <a:gdLst>
                    <a:gd name="connsiteX0" fmla="*/ 2858 w 2857"/>
                    <a:gd name="connsiteY0" fmla="*/ 1905 h 1904"/>
                    <a:gd name="connsiteX1" fmla="*/ 0 w 2857"/>
                    <a:gd name="connsiteY1" fmla="*/ 0 h 1904"/>
                    <a:gd name="connsiteX2" fmla="*/ 2858 w 2857"/>
                    <a:gd name="connsiteY2" fmla="*/ 1905 h 1904"/>
                  </a:gdLst>
                  <a:ahLst/>
                  <a:cxnLst>
                    <a:cxn ang="0">
                      <a:pos x="connsiteX0" y="connsiteY0"/>
                    </a:cxn>
                    <a:cxn ang="0">
                      <a:pos x="connsiteX1" y="connsiteY1"/>
                    </a:cxn>
                    <a:cxn ang="0">
                      <a:pos x="connsiteX2" y="connsiteY2"/>
                    </a:cxn>
                  </a:cxnLst>
                  <a:rect l="l" t="t" r="r" b="b"/>
                  <a:pathLst>
                    <a:path w="2857" h="1904">
                      <a:moveTo>
                        <a:pt x="2858" y="1905"/>
                      </a:moveTo>
                      <a:cubicBezTo>
                        <a:pt x="1905" y="953"/>
                        <a:pt x="953" y="0"/>
                        <a:pt x="0" y="0"/>
                      </a:cubicBezTo>
                      <a:cubicBezTo>
                        <a:pt x="0" y="1905"/>
                        <a:pt x="953" y="1905"/>
                        <a:pt x="2858" y="1905"/>
                      </a:cubicBezTo>
                      <a:close/>
                    </a:path>
                  </a:pathLst>
                </a:custGeom>
                <a:grpFill/>
                <a:ln w="9525" cap="flat">
                  <a:noFill/>
                  <a:prstDash val="solid"/>
                  <a:miter/>
                </a:ln>
              </p:spPr>
              <p:txBody>
                <a:bodyPr rtlCol="0" anchor="ctr"/>
                <a:lstStyle/>
                <a:p>
                  <a:endParaRPr lang="zh-CN" altLang="en-US"/>
                </a:p>
              </p:txBody>
            </p:sp>
            <p:sp>
              <p:nvSpPr>
                <p:cNvPr id="549" name="任意多边形: 形状 548">
                  <a:extLst>
                    <a:ext uri="{FF2B5EF4-FFF2-40B4-BE49-F238E27FC236}">
                      <a16:creationId xmlns:a16="http://schemas.microsoft.com/office/drawing/2014/main" id="{C8C35A61-4403-CF85-FAA3-ED6616D459E2}"/>
                    </a:ext>
                  </a:extLst>
                </p:cNvPr>
                <p:cNvSpPr/>
                <p:nvPr/>
              </p:nvSpPr>
              <p:spPr>
                <a:xfrm>
                  <a:off x="9990822" y="4895384"/>
                  <a:ext cx="96951" cy="216111"/>
                </a:xfrm>
                <a:custGeom>
                  <a:avLst/>
                  <a:gdLst>
                    <a:gd name="connsiteX0" fmla="*/ 39053 w 96951"/>
                    <a:gd name="connsiteY0" fmla="*/ 207645 h 216111"/>
                    <a:gd name="connsiteX1" fmla="*/ 54293 w 96951"/>
                    <a:gd name="connsiteY1" fmla="*/ 208598 h 216111"/>
                    <a:gd name="connsiteX2" fmla="*/ 55245 w 96951"/>
                    <a:gd name="connsiteY2" fmla="*/ 203835 h 216111"/>
                    <a:gd name="connsiteX3" fmla="*/ 67628 w 96951"/>
                    <a:gd name="connsiteY3" fmla="*/ 206693 h 216111"/>
                    <a:gd name="connsiteX4" fmla="*/ 62865 w 96951"/>
                    <a:gd name="connsiteY4" fmla="*/ 204788 h 216111"/>
                    <a:gd name="connsiteX5" fmla="*/ 77153 w 96951"/>
                    <a:gd name="connsiteY5" fmla="*/ 200978 h 216111"/>
                    <a:gd name="connsiteX6" fmla="*/ 79058 w 96951"/>
                    <a:gd name="connsiteY6" fmla="*/ 189548 h 216111"/>
                    <a:gd name="connsiteX7" fmla="*/ 80963 w 96951"/>
                    <a:gd name="connsiteY7" fmla="*/ 190500 h 216111"/>
                    <a:gd name="connsiteX8" fmla="*/ 87630 w 96951"/>
                    <a:gd name="connsiteY8" fmla="*/ 184785 h 216111"/>
                    <a:gd name="connsiteX9" fmla="*/ 88583 w 96951"/>
                    <a:gd name="connsiteY9" fmla="*/ 184785 h 216111"/>
                    <a:gd name="connsiteX10" fmla="*/ 85725 w 96951"/>
                    <a:gd name="connsiteY10" fmla="*/ 184785 h 216111"/>
                    <a:gd name="connsiteX11" fmla="*/ 96203 w 96951"/>
                    <a:gd name="connsiteY11" fmla="*/ 174308 h 216111"/>
                    <a:gd name="connsiteX12" fmla="*/ 82868 w 96951"/>
                    <a:gd name="connsiteY12" fmla="*/ 163830 h 216111"/>
                    <a:gd name="connsiteX13" fmla="*/ 83820 w 96951"/>
                    <a:gd name="connsiteY13" fmla="*/ 168593 h 216111"/>
                    <a:gd name="connsiteX14" fmla="*/ 72390 w 96951"/>
                    <a:gd name="connsiteY14" fmla="*/ 170498 h 216111"/>
                    <a:gd name="connsiteX15" fmla="*/ 75248 w 96951"/>
                    <a:gd name="connsiteY15" fmla="*/ 166688 h 216111"/>
                    <a:gd name="connsiteX16" fmla="*/ 75248 w 96951"/>
                    <a:gd name="connsiteY16" fmla="*/ 173355 h 216111"/>
                    <a:gd name="connsiteX17" fmla="*/ 66675 w 96951"/>
                    <a:gd name="connsiteY17" fmla="*/ 171450 h 216111"/>
                    <a:gd name="connsiteX18" fmla="*/ 78105 w 96951"/>
                    <a:gd name="connsiteY18" fmla="*/ 181928 h 216111"/>
                    <a:gd name="connsiteX19" fmla="*/ 66675 w 96951"/>
                    <a:gd name="connsiteY19" fmla="*/ 183833 h 216111"/>
                    <a:gd name="connsiteX20" fmla="*/ 66675 w 96951"/>
                    <a:gd name="connsiteY20" fmla="*/ 189548 h 216111"/>
                    <a:gd name="connsiteX21" fmla="*/ 49530 w 96951"/>
                    <a:gd name="connsiteY21" fmla="*/ 182880 h 216111"/>
                    <a:gd name="connsiteX22" fmla="*/ 45720 w 96951"/>
                    <a:gd name="connsiteY22" fmla="*/ 169545 h 216111"/>
                    <a:gd name="connsiteX23" fmla="*/ 71438 w 96951"/>
                    <a:gd name="connsiteY23" fmla="*/ 165735 h 216111"/>
                    <a:gd name="connsiteX24" fmla="*/ 58103 w 96951"/>
                    <a:gd name="connsiteY24" fmla="*/ 160973 h 216111"/>
                    <a:gd name="connsiteX25" fmla="*/ 75248 w 96951"/>
                    <a:gd name="connsiteY25" fmla="*/ 151448 h 216111"/>
                    <a:gd name="connsiteX26" fmla="*/ 82868 w 96951"/>
                    <a:gd name="connsiteY26" fmla="*/ 153353 h 216111"/>
                    <a:gd name="connsiteX27" fmla="*/ 79058 w 96951"/>
                    <a:gd name="connsiteY27" fmla="*/ 148590 h 216111"/>
                    <a:gd name="connsiteX28" fmla="*/ 72390 w 96951"/>
                    <a:gd name="connsiteY28" fmla="*/ 153353 h 216111"/>
                    <a:gd name="connsiteX29" fmla="*/ 63818 w 96951"/>
                    <a:gd name="connsiteY29" fmla="*/ 152400 h 216111"/>
                    <a:gd name="connsiteX30" fmla="*/ 63818 w 96951"/>
                    <a:gd name="connsiteY30" fmla="*/ 153353 h 216111"/>
                    <a:gd name="connsiteX31" fmla="*/ 51435 w 96951"/>
                    <a:gd name="connsiteY31" fmla="*/ 150495 h 216111"/>
                    <a:gd name="connsiteX32" fmla="*/ 60960 w 96951"/>
                    <a:gd name="connsiteY32" fmla="*/ 144780 h 216111"/>
                    <a:gd name="connsiteX33" fmla="*/ 62865 w 96951"/>
                    <a:gd name="connsiteY33" fmla="*/ 144780 h 216111"/>
                    <a:gd name="connsiteX34" fmla="*/ 58103 w 96951"/>
                    <a:gd name="connsiteY34" fmla="*/ 139065 h 216111"/>
                    <a:gd name="connsiteX35" fmla="*/ 60008 w 96951"/>
                    <a:gd name="connsiteY35" fmla="*/ 139065 h 216111"/>
                    <a:gd name="connsiteX36" fmla="*/ 46673 w 96951"/>
                    <a:gd name="connsiteY36" fmla="*/ 136208 h 216111"/>
                    <a:gd name="connsiteX37" fmla="*/ 60960 w 96951"/>
                    <a:gd name="connsiteY37" fmla="*/ 133350 h 216111"/>
                    <a:gd name="connsiteX38" fmla="*/ 66675 w 96951"/>
                    <a:gd name="connsiteY38" fmla="*/ 138113 h 216111"/>
                    <a:gd name="connsiteX39" fmla="*/ 80010 w 96951"/>
                    <a:gd name="connsiteY39" fmla="*/ 134303 h 216111"/>
                    <a:gd name="connsiteX40" fmla="*/ 79058 w 96951"/>
                    <a:gd name="connsiteY40" fmla="*/ 129540 h 216111"/>
                    <a:gd name="connsiteX41" fmla="*/ 71438 w 96951"/>
                    <a:gd name="connsiteY41" fmla="*/ 131445 h 216111"/>
                    <a:gd name="connsiteX42" fmla="*/ 62865 w 96951"/>
                    <a:gd name="connsiteY42" fmla="*/ 126683 h 216111"/>
                    <a:gd name="connsiteX43" fmla="*/ 69533 w 96951"/>
                    <a:gd name="connsiteY43" fmla="*/ 128588 h 216111"/>
                    <a:gd name="connsiteX44" fmla="*/ 49530 w 96951"/>
                    <a:gd name="connsiteY44" fmla="*/ 130493 h 216111"/>
                    <a:gd name="connsiteX45" fmla="*/ 52388 w 96951"/>
                    <a:gd name="connsiteY45" fmla="*/ 120015 h 216111"/>
                    <a:gd name="connsiteX46" fmla="*/ 45720 w 96951"/>
                    <a:gd name="connsiteY46" fmla="*/ 122873 h 216111"/>
                    <a:gd name="connsiteX47" fmla="*/ 26670 w 96951"/>
                    <a:gd name="connsiteY47" fmla="*/ 108585 h 216111"/>
                    <a:gd name="connsiteX48" fmla="*/ 42863 w 96951"/>
                    <a:gd name="connsiteY48" fmla="*/ 111443 h 216111"/>
                    <a:gd name="connsiteX49" fmla="*/ 64770 w 96951"/>
                    <a:gd name="connsiteY49" fmla="*/ 102870 h 216111"/>
                    <a:gd name="connsiteX50" fmla="*/ 44768 w 96951"/>
                    <a:gd name="connsiteY50" fmla="*/ 103823 h 216111"/>
                    <a:gd name="connsiteX51" fmla="*/ 48578 w 96951"/>
                    <a:gd name="connsiteY51" fmla="*/ 106680 h 216111"/>
                    <a:gd name="connsiteX52" fmla="*/ 37148 w 96951"/>
                    <a:gd name="connsiteY52" fmla="*/ 89535 h 216111"/>
                    <a:gd name="connsiteX53" fmla="*/ 41910 w 96951"/>
                    <a:gd name="connsiteY53" fmla="*/ 90488 h 216111"/>
                    <a:gd name="connsiteX54" fmla="*/ 35243 w 96951"/>
                    <a:gd name="connsiteY54" fmla="*/ 87630 h 216111"/>
                    <a:gd name="connsiteX55" fmla="*/ 50483 w 96951"/>
                    <a:gd name="connsiteY55" fmla="*/ 78105 h 216111"/>
                    <a:gd name="connsiteX56" fmla="*/ 40005 w 96951"/>
                    <a:gd name="connsiteY56" fmla="*/ 79058 h 216111"/>
                    <a:gd name="connsiteX57" fmla="*/ 41910 w 96951"/>
                    <a:gd name="connsiteY57" fmla="*/ 78105 h 216111"/>
                    <a:gd name="connsiteX58" fmla="*/ 28575 w 96951"/>
                    <a:gd name="connsiteY58" fmla="*/ 78105 h 216111"/>
                    <a:gd name="connsiteX59" fmla="*/ 46673 w 96951"/>
                    <a:gd name="connsiteY59" fmla="*/ 64770 h 216111"/>
                    <a:gd name="connsiteX60" fmla="*/ 15240 w 96951"/>
                    <a:gd name="connsiteY60" fmla="*/ 65723 h 216111"/>
                    <a:gd name="connsiteX61" fmla="*/ 28575 w 96951"/>
                    <a:gd name="connsiteY61" fmla="*/ 62865 h 216111"/>
                    <a:gd name="connsiteX62" fmla="*/ 26670 w 96951"/>
                    <a:gd name="connsiteY62" fmla="*/ 59055 h 216111"/>
                    <a:gd name="connsiteX63" fmla="*/ 48578 w 96951"/>
                    <a:gd name="connsiteY63" fmla="*/ 58103 h 216111"/>
                    <a:gd name="connsiteX64" fmla="*/ 32385 w 96951"/>
                    <a:gd name="connsiteY64" fmla="*/ 52388 h 216111"/>
                    <a:gd name="connsiteX65" fmla="*/ 31433 w 96951"/>
                    <a:gd name="connsiteY65" fmla="*/ 53340 h 216111"/>
                    <a:gd name="connsiteX66" fmla="*/ 23813 w 96951"/>
                    <a:gd name="connsiteY66" fmla="*/ 44768 h 216111"/>
                    <a:gd name="connsiteX67" fmla="*/ 34290 w 96951"/>
                    <a:gd name="connsiteY67" fmla="*/ 48578 h 216111"/>
                    <a:gd name="connsiteX68" fmla="*/ 17145 w 96951"/>
                    <a:gd name="connsiteY68" fmla="*/ 39053 h 216111"/>
                    <a:gd name="connsiteX69" fmla="*/ 28575 w 96951"/>
                    <a:gd name="connsiteY69" fmla="*/ 32385 h 216111"/>
                    <a:gd name="connsiteX70" fmla="*/ 11430 w 96951"/>
                    <a:gd name="connsiteY70" fmla="*/ 28575 h 216111"/>
                    <a:gd name="connsiteX71" fmla="*/ 20955 w 96951"/>
                    <a:gd name="connsiteY71" fmla="*/ 25718 h 216111"/>
                    <a:gd name="connsiteX72" fmla="*/ 15240 w 96951"/>
                    <a:gd name="connsiteY72" fmla="*/ 8573 h 216111"/>
                    <a:gd name="connsiteX73" fmla="*/ 3810 w 96951"/>
                    <a:gd name="connsiteY73" fmla="*/ 12383 h 216111"/>
                    <a:gd name="connsiteX74" fmla="*/ 14288 w 96951"/>
                    <a:gd name="connsiteY74" fmla="*/ 3810 h 216111"/>
                    <a:gd name="connsiteX75" fmla="*/ 19050 w 96951"/>
                    <a:gd name="connsiteY75" fmla="*/ 4763 h 216111"/>
                    <a:gd name="connsiteX76" fmla="*/ 14288 w 96951"/>
                    <a:gd name="connsiteY76" fmla="*/ 0 h 216111"/>
                    <a:gd name="connsiteX77" fmla="*/ 0 w 96951"/>
                    <a:gd name="connsiteY77" fmla="*/ 8573 h 216111"/>
                    <a:gd name="connsiteX78" fmla="*/ 13335 w 96951"/>
                    <a:gd name="connsiteY78" fmla="*/ 42863 h 216111"/>
                    <a:gd name="connsiteX79" fmla="*/ 18098 w 96951"/>
                    <a:gd name="connsiteY79" fmla="*/ 40958 h 216111"/>
                    <a:gd name="connsiteX80" fmla="*/ 13335 w 96951"/>
                    <a:gd name="connsiteY80" fmla="*/ 46673 h 216111"/>
                    <a:gd name="connsiteX81" fmla="*/ 12383 w 96951"/>
                    <a:gd name="connsiteY81" fmla="*/ 46673 h 216111"/>
                    <a:gd name="connsiteX82" fmla="*/ 2858 w 96951"/>
                    <a:gd name="connsiteY82" fmla="*/ 58103 h 216111"/>
                    <a:gd name="connsiteX83" fmla="*/ 14288 w 96951"/>
                    <a:gd name="connsiteY83" fmla="*/ 60008 h 216111"/>
                    <a:gd name="connsiteX84" fmla="*/ 6668 w 96951"/>
                    <a:gd name="connsiteY84" fmla="*/ 64770 h 216111"/>
                    <a:gd name="connsiteX85" fmla="*/ 21908 w 96951"/>
                    <a:gd name="connsiteY85" fmla="*/ 61913 h 216111"/>
                    <a:gd name="connsiteX86" fmla="*/ 12383 w 96951"/>
                    <a:gd name="connsiteY86" fmla="*/ 65723 h 216111"/>
                    <a:gd name="connsiteX87" fmla="*/ 20003 w 96951"/>
                    <a:gd name="connsiteY87" fmla="*/ 92393 h 216111"/>
                    <a:gd name="connsiteX88" fmla="*/ 13335 w 96951"/>
                    <a:gd name="connsiteY88" fmla="*/ 91440 h 216111"/>
                    <a:gd name="connsiteX89" fmla="*/ 9525 w 96951"/>
                    <a:gd name="connsiteY89" fmla="*/ 98108 h 216111"/>
                    <a:gd name="connsiteX90" fmla="*/ 24765 w 96951"/>
                    <a:gd name="connsiteY90" fmla="*/ 106680 h 216111"/>
                    <a:gd name="connsiteX91" fmla="*/ 23813 w 96951"/>
                    <a:gd name="connsiteY91" fmla="*/ 123825 h 216111"/>
                    <a:gd name="connsiteX92" fmla="*/ 36195 w 96951"/>
                    <a:gd name="connsiteY92" fmla="*/ 127635 h 216111"/>
                    <a:gd name="connsiteX93" fmla="*/ 15240 w 96951"/>
                    <a:gd name="connsiteY93" fmla="*/ 126683 h 216111"/>
                    <a:gd name="connsiteX94" fmla="*/ 36195 w 96951"/>
                    <a:gd name="connsiteY94" fmla="*/ 142875 h 216111"/>
                    <a:gd name="connsiteX95" fmla="*/ 32385 w 96951"/>
                    <a:gd name="connsiteY95" fmla="*/ 143828 h 216111"/>
                    <a:gd name="connsiteX96" fmla="*/ 26670 w 96951"/>
                    <a:gd name="connsiteY96" fmla="*/ 149543 h 216111"/>
                    <a:gd name="connsiteX97" fmla="*/ 36195 w 96951"/>
                    <a:gd name="connsiteY97" fmla="*/ 148590 h 216111"/>
                    <a:gd name="connsiteX98" fmla="*/ 23813 w 96951"/>
                    <a:gd name="connsiteY98" fmla="*/ 153353 h 216111"/>
                    <a:gd name="connsiteX99" fmla="*/ 47625 w 96951"/>
                    <a:gd name="connsiteY99" fmla="*/ 160973 h 216111"/>
                    <a:gd name="connsiteX100" fmla="*/ 35243 w 96951"/>
                    <a:gd name="connsiteY100" fmla="*/ 164783 h 216111"/>
                    <a:gd name="connsiteX101" fmla="*/ 41910 w 96951"/>
                    <a:gd name="connsiteY101" fmla="*/ 177165 h 216111"/>
                    <a:gd name="connsiteX102" fmla="*/ 33338 w 96951"/>
                    <a:gd name="connsiteY102" fmla="*/ 174308 h 216111"/>
                    <a:gd name="connsiteX103" fmla="*/ 30480 w 96951"/>
                    <a:gd name="connsiteY103" fmla="*/ 191453 h 216111"/>
                    <a:gd name="connsiteX104" fmla="*/ 41910 w 96951"/>
                    <a:gd name="connsiteY104" fmla="*/ 191453 h 216111"/>
                    <a:gd name="connsiteX105" fmla="*/ 29528 w 96951"/>
                    <a:gd name="connsiteY105" fmla="*/ 195263 h 216111"/>
                    <a:gd name="connsiteX106" fmla="*/ 31433 w 96951"/>
                    <a:gd name="connsiteY106" fmla="*/ 208598 h 216111"/>
                    <a:gd name="connsiteX107" fmla="*/ 28575 w 96951"/>
                    <a:gd name="connsiteY107" fmla="*/ 208598 h 216111"/>
                    <a:gd name="connsiteX108" fmla="*/ 29528 w 96951"/>
                    <a:gd name="connsiteY108" fmla="*/ 215265 h 216111"/>
                    <a:gd name="connsiteX109" fmla="*/ 44768 w 96951"/>
                    <a:gd name="connsiteY109" fmla="*/ 215265 h 216111"/>
                    <a:gd name="connsiteX110" fmla="*/ 39053 w 96951"/>
                    <a:gd name="connsiteY110" fmla="*/ 207645 h 2161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Lst>
                  <a:rect l="l" t="t" r="r" b="b"/>
                  <a:pathLst>
                    <a:path w="96951" h="216111">
                      <a:moveTo>
                        <a:pt x="39053" y="207645"/>
                      </a:moveTo>
                      <a:cubicBezTo>
                        <a:pt x="53340" y="203835"/>
                        <a:pt x="40005" y="211455"/>
                        <a:pt x="54293" y="208598"/>
                      </a:cubicBezTo>
                      <a:cubicBezTo>
                        <a:pt x="50483" y="207645"/>
                        <a:pt x="48578" y="206693"/>
                        <a:pt x="55245" y="203835"/>
                      </a:cubicBezTo>
                      <a:cubicBezTo>
                        <a:pt x="63818" y="203835"/>
                        <a:pt x="55245" y="207645"/>
                        <a:pt x="67628" y="206693"/>
                      </a:cubicBezTo>
                      <a:lnTo>
                        <a:pt x="62865" y="204788"/>
                      </a:lnTo>
                      <a:cubicBezTo>
                        <a:pt x="68580" y="201930"/>
                        <a:pt x="78105" y="202883"/>
                        <a:pt x="77153" y="200978"/>
                      </a:cubicBezTo>
                      <a:cubicBezTo>
                        <a:pt x="60008" y="201930"/>
                        <a:pt x="81915" y="191453"/>
                        <a:pt x="79058" y="189548"/>
                      </a:cubicBezTo>
                      <a:lnTo>
                        <a:pt x="80963" y="190500"/>
                      </a:lnTo>
                      <a:lnTo>
                        <a:pt x="87630" y="184785"/>
                      </a:lnTo>
                      <a:cubicBezTo>
                        <a:pt x="87630" y="184785"/>
                        <a:pt x="88583" y="184785"/>
                        <a:pt x="88583" y="184785"/>
                      </a:cubicBezTo>
                      <a:cubicBezTo>
                        <a:pt x="87630" y="184785"/>
                        <a:pt x="86678" y="184785"/>
                        <a:pt x="85725" y="184785"/>
                      </a:cubicBezTo>
                      <a:cubicBezTo>
                        <a:pt x="93345" y="181928"/>
                        <a:pt x="99060" y="177165"/>
                        <a:pt x="96203" y="174308"/>
                      </a:cubicBezTo>
                      <a:cubicBezTo>
                        <a:pt x="86678" y="174308"/>
                        <a:pt x="91440" y="163830"/>
                        <a:pt x="82868" y="163830"/>
                      </a:cubicBezTo>
                      <a:cubicBezTo>
                        <a:pt x="85725" y="164783"/>
                        <a:pt x="85725" y="165735"/>
                        <a:pt x="83820" y="168593"/>
                      </a:cubicBezTo>
                      <a:lnTo>
                        <a:pt x="72390" y="170498"/>
                      </a:lnTo>
                      <a:cubicBezTo>
                        <a:pt x="72390" y="167640"/>
                        <a:pt x="82868" y="168593"/>
                        <a:pt x="75248" y="166688"/>
                      </a:cubicBezTo>
                      <a:cubicBezTo>
                        <a:pt x="60008" y="170498"/>
                        <a:pt x="76200" y="171450"/>
                        <a:pt x="75248" y="173355"/>
                      </a:cubicBezTo>
                      <a:cubicBezTo>
                        <a:pt x="71438" y="173355"/>
                        <a:pt x="68580" y="172403"/>
                        <a:pt x="66675" y="171450"/>
                      </a:cubicBezTo>
                      <a:cubicBezTo>
                        <a:pt x="66675" y="176213"/>
                        <a:pt x="62865" y="180975"/>
                        <a:pt x="78105" y="181928"/>
                      </a:cubicBezTo>
                      <a:cubicBezTo>
                        <a:pt x="75248" y="183833"/>
                        <a:pt x="68580" y="184785"/>
                        <a:pt x="66675" y="183833"/>
                      </a:cubicBezTo>
                      <a:cubicBezTo>
                        <a:pt x="76200" y="185738"/>
                        <a:pt x="58103" y="187643"/>
                        <a:pt x="66675" y="189548"/>
                      </a:cubicBezTo>
                      <a:cubicBezTo>
                        <a:pt x="52388" y="191453"/>
                        <a:pt x="58103" y="183833"/>
                        <a:pt x="49530" y="182880"/>
                      </a:cubicBezTo>
                      <a:cubicBezTo>
                        <a:pt x="60008" y="176213"/>
                        <a:pt x="48578" y="173355"/>
                        <a:pt x="45720" y="169545"/>
                      </a:cubicBezTo>
                      <a:cubicBezTo>
                        <a:pt x="56198" y="167640"/>
                        <a:pt x="65723" y="168593"/>
                        <a:pt x="71438" y="165735"/>
                      </a:cubicBezTo>
                      <a:cubicBezTo>
                        <a:pt x="77153" y="160020"/>
                        <a:pt x="64770" y="161925"/>
                        <a:pt x="58103" y="160973"/>
                      </a:cubicBezTo>
                      <a:cubicBezTo>
                        <a:pt x="60960" y="157163"/>
                        <a:pt x="75248" y="157163"/>
                        <a:pt x="75248" y="151448"/>
                      </a:cubicBezTo>
                      <a:lnTo>
                        <a:pt x="82868" y="153353"/>
                      </a:lnTo>
                      <a:cubicBezTo>
                        <a:pt x="97155" y="147638"/>
                        <a:pt x="76200" y="151448"/>
                        <a:pt x="79058" y="148590"/>
                      </a:cubicBezTo>
                      <a:cubicBezTo>
                        <a:pt x="75248" y="150495"/>
                        <a:pt x="71438" y="150495"/>
                        <a:pt x="72390" y="153353"/>
                      </a:cubicBezTo>
                      <a:cubicBezTo>
                        <a:pt x="66675" y="154305"/>
                        <a:pt x="64770" y="153353"/>
                        <a:pt x="63818" y="152400"/>
                      </a:cubicBezTo>
                      <a:lnTo>
                        <a:pt x="63818" y="153353"/>
                      </a:lnTo>
                      <a:cubicBezTo>
                        <a:pt x="56198" y="153353"/>
                        <a:pt x="48578" y="155258"/>
                        <a:pt x="51435" y="150495"/>
                      </a:cubicBezTo>
                      <a:cubicBezTo>
                        <a:pt x="60008" y="150495"/>
                        <a:pt x="57150" y="146685"/>
                        <a:pt x="60960" y="144780"/>
                      </a:cubicBezTo>
                      <a:lnTo>
                        <a:pt x="62865" y="144780"/>
                      </a:lnTo>
                      <a:cubicBezTo>
                        <a:pt x="59055" y="142875"/>
                        <a:pt x="60008" y="140018"/>
                        <a:pt x="58103" y="139065"/>
                      </a:cubicBezTo>
                      <a:lnTo>
                        <a:pt x="60008" y="139065"/>
                      </a:lnTo>
                      <a:cubicBezTo>
                        <a:pt x="56198" y="138113"/>
                        <a:pt x="45720" y="140018"/>
                        <a:pt x="46673" y="136208"/>
                      </a:cubicBezTo>
                      <a:cubicBezTo>
                        <a:pt x="51435" y="135255"/>
                        <a:pt x="63818" y="136208"/>
                        <a:pt x="60960" y="133350"/>
                      </a:cubicBezTo>
                      <a:cubicBezTo>
                        <a:pt x="67628" y="132398"/>
                        <a:pt x="68580" y="135255"/>
                        <a:pt x="66675" y="138113"/>
                      </a:cubicBezTo>
                      <a:cubicBezTo>
                        <a:pt x="68580" y="135255"/>
                        <a:pt x="79058" y="131445"/>
                        <a:pt x="80010" y="134303"/>
                      </a:cubicBezTo>
                      <a:cubicBezTo>
                        <a:pt x="87630" y="131445"/>
                        <a:pt x="76200" y="132398"/>
                        <a:pt x="79058" y="129540"/>
                      </a:cubicBezTo>
                      <a:cubicBezTo>
                        <a:pt x="76200" y="130493"/>
                        <a:pt x="73343" y="130493"/>
                        <a:pt x="71438" y="131445"/>
                      </a:cubicBezTo>
                      <a:cubicBezTo>
                        <a:pt x="82868" y="128588"/>
                        <a:pt x="71438" y="124778"/>
                        <a:pt x="62865" y="126683"/>
                      </a:cubicBezTo>
                      <a:lnTo>
                        <a:pt x="69533" y="128588"/>
                      </a:lnTo>
                      <a:cubicBezTo>
                        <a:pt x="60960" y="130493"/>
                        <a:pt x="54293" y="128588"/>
                        <a:pt x="49530" y="130493"/>
                      </a:cubicBezTo>
                      <a:cubicBezTo>
                        <a:pt x="62865" y="125730"/>
                        <a:pt x="40958" y="123825"/>
                        <a:pt x="52388" y="120015"/>
                      </a:cubicBezTo>
                      <a:lnTo>
                        <a:pt x="45720" y="122873"/>
                      </a:lnTo>
                      <a:cubicBezTo>
                        <a:pt x="48578" y="115253"/>
                        <a:pt x="31433" y="114300"/>
                        <a:pt x="26670" y="108585"/>
                      </a:cubicBezTo>
                      <a:cubicBezTo>
                        <a:pt x="31433" y="109538"/>
                        <a:pt x="46673" y="106680"/>
                        <a:pt x="42863" y="111443"/>
                      </a:cubicBezTo>
                      <a:cubicBezTo>
                        <a:pt x="44768" y="104775"/>
                        <a:pt x="58103" y="105728"/>
                        <a:pt x="64770" y="102870"/>
                      </a:cubicBezTo>
                      <a:cubicBezTo>
                        <a:pt x="69533" y="97155"/>
                        <a:pt x="49530" y="103823"/>
                        <a:pt x="44768" y="103823"/>
                      </a:cubicBezTo>
                      <a:lnTo>
                        <a:pt x="48578" y="106680"/>
                      </a:lnTo>
                      <a:cubicBezTo>
                        <a:pt x="29528" y="106680"/>
                        <a:pt x="49530" y="93345"/>
                        <a:pt x="37148" y="89535"/>
                      </a:cubicBezTo>
                      <a:cubicBezTo>
                        <a:pt x="41910" y="87630"/>
                        <a:pt x="40005" y="90488"/>
                        <a:pt x="41910" y="90488"/>
                      </a:cubicBezTo>
                      <a:cubicBezTo>
                        <a:pt x="50483" y="85725"/>
                        <a:pt x="39053" y="88583"/>
                        <a:pt x="35243" y="87630"/>
                      </a:cubicBezTo>
                      <a:cubicBezTo>
                        <a:pt x="36195" y="83820"/>
                        <a:pt x="39053" y="80010"/>
                        <a:pt x="50483" y="78105"/>
                      </a:cubicBezTo>
                      <a:cubicBezTo>
                        <a:pt x="52388" y="74295"/>
                        <a:pt x="43815" y="80010"/>
                        <a:pt x="40005" y="79058"/>
                      </a:cubicBezTo>
                      <a:lnTo>
                        <a:pt x="41910" y="78105"/>
                      </a:lnTo>
                      <a:lnTo>
                        <a:pt x="28575" y="78105"/>
                      </a:lnTo>
                      <a:cubicBezTo>
                        <a:pt x="31433" y="74295"/>
                        <a:pt x="36195" y="69533"/>
                        <a:pt x="46673" y="64770"/>
                      </a:cubicBezTo>
                      <a:cubicBezTo>
                        <a:pt x="42863" y="59055"/>
                        <a:pt x="20955" y="69533"/>
                        <a:pt x="15240" y="65723"/>
                      </a:cubicBezTo>
                      <a:cubicBezTo>
                        <a:pt x="20003" y="60960"/>
                        <a:pt x="23813" y="63818"/>
                        <a:pt x="28575" y="62865"/>
                      </a:cubicBezTo>
                      <a:lnTo>
                        <a:pt x="26670" y="59055"/>
                      </a:lnTo>
                      <a:cubicBezTo>
                        <a:pt x="39053" y="57150"/>
                        <a:pt x="34290" y="61913"/>
                        <a:pt x="48578" y="58103"/>
                      </a:cubicBezTo>
                      <a:cubicBezTo>
                        <a:pt x="33338" y="58103"/>
                        <a:pt x="42863" y="54293"/>
                        <a:pt x="32385" y="52388"/>
                      </a:cubicBezTo>
                      <a:lnTo>
                        <a:pt x="31433" y="53340"/>
                      </a:lnTo>
                      <a:cubicBezTo>
                        <a:pt x="20955" y="54293"/>
                        <a:pt x="26670" y="47625"/>
                        <a:pt x="23813" y="44768"/>
                      </a:cubicBezTo>
                      <a:cubicBezTo>
                        <a:pt x="30480" y="43815"/>
                        <a:pt x="31433" y="46673"/>
                        <a:pt x="34290" y="48578"/>
                      </a:cubicBezTo>
                      <a:cubicBezTo>
                        <a:pt x="38100" y="43815"/>
                        <a:pt x="31433" y="37148"/>
                        <a:pt x="17145" y="39053"/>
                      </a:cubicBezTo>
                      <a:cubicBezTo>
                        <a:pt x="18098" y="37148"/>
                        <a:pt x="22860" y="31433"/>
                        <a:pt x="28575" y="32385"/>
                      </a:cubicBezTo>
                      <a:cubicBezTo>
                        <a:pt x="28575" y="25718"/>
                        <a:pt x="9525" y="35243"/>
                        <a:pt x="11430" y="28575"/>
                      </a:cubicBezTo>
                      <a:lnTo>
                        <a:pt x="20955" y="25718"/>
                      </a:lnTo>
                      <a:cubicBezTo>
                        <a:pt x="32385" y="15240"/>
                        <a:pt x="4763" y="18098"/>
                        <a:pt x="15240" y="8573"/>
                      </a:cubicBezTo>
                      <a:lnTo>
                        <a:pt x="3810" y="12383"/>
                      </a:lnTo>
                      <a:cubicBezTo>
                        <a:pt x="8573" y="9525"/>
                        <a:pt x="9525" y="5715"/>
                        <a:pt x="14288" y="3810"/>
                      </a:cubicBezTo>
                      <a:lnTo>
                        <a:pt x="19050" y="4763"/>
                      </a:lnTo>
                      <a:cubicBezTo>
                        <a:pt x="27623" y="-952"/>
                        <a:pt x="8573" y="5715"/>
                        <a:pt x="14288" y="0"/>
                      </a:cubicBezTo>
                      <a:cubicBezTo>
                        <a:pt x="10478" y="953"/>
                        <a:pt x="3810" y="6668"/>
                        <a:pt x="0" y="8573"/>
                      </a:cubicBezTo>
                      <a:cubicBezTo>
                        <a:pt x="11430" y="18098"/>
                        <a:pt x="-1905" y="35243"/>
                        <a:pt x="13335" y="42863"/>
                      </a:cubicBezTo>
                      <a:cubicBezTo>
                        <a:pt x="14288" y="41910"/>
                        <a:pt x="16193" y="40958"/>
                        <a:pt x="18098" y="40958"/>
                      </a:cubicBezTo>
                      <a:cubicBezTo>
                        <a:pt x="15240" y="42863"/>
                        <a:pt x="19050" y="44768"/>
                        <a:pt x="13335" y="46673"/>
                      </a:cubicBezTo>
                      <a:lnTo>
                        <a:pt x="12383" y="46673"/>
                      </a:lnTo>
                      <a:cubicBezTo>
                        <a:pt x="16193" y="48578"/>
                        <a:pt x="2858" y="56198"/>
                        <a:pt x="2858" y="58103"/>
                      </a:cubicBezTo>
                      <a:cubicBezTo>
                        <a:pt x="11430" y="57150"/>
                        <a:pt x="953" y="65723"/>
                        <a:pt x="14288" y="60008"/>
                      </a:cubicBezTo>
                      <a:lnTo>
                        <a:pt x="6668" y="64770"/>
                      </a:lnTo>
                      <a:cubicBezTo>
                        <a:pt x="12383" y="63818"/>
                        <a:pt x="18098" y="61913"/>
                        <a:pt x="21908" y="61913"/>
                      </a:cubicBezTo>
                      <a:cubicBezTo>
                        <a:pt x="20955" y="64770"/>
                        <a:pt x="16193" y="65723"/>
                        <a:pt x="12383" y="65723"/>
                      </a:cubicBezTo>
                      <a:cubicBezTo>
                        <a:pt x="9525" y="75248"/>
                        <a:pt x="13335" y="84773"/>
                        <a:pt x="20003" y="92393"/>
                      </a:cubicBezTo>
                      <a:lnTo>
                        <a:pt x="13335" y="91440"/>
                      </a:lnTo>
                      <a:cubicBezTo>
                        <a:pt x="10478" y="94298"/>
                        <a:pt x="26670" y="96203"/>
                        <a:pt x="9525" y="98108"/>
                      </a:cubicBezTo>
                      <a:cubicBezTo>
                        <a:pt x="17145" y="100965"/>
                        <a:pt x="7620" y="110490"/>
                        <a:pt x="24765" y="106680"/>
                      </a:cubicBezTo>
                      <a:cubicBezTo>
                        <a:pt x="8573" y="113348"/>
                        <a:pt x="20003" y="119063"/>
                        <a:pt x="23813" y="123825"/>
                      </a:cubicBezTo>
                      <a:cubicBezTo>
                        <a:pt x="38100" y="119063"/>
                        <a:pt x="29528" y="127635"/>
                        <a:pt x="36195" y="127635"/>
                      </a:cubicBezTo>
                      <a:cubicBezTo>
                        <a:pt x="24765" y="131445"/>
                        <a:pt x="22860" y="125730"/>
                        <a:pt x="15240" y="126683"/>
                      </a:cubicBezTo>
                      <a:cubicBezTo>
                        <a:pt x="34290" y="128588"/>
                        <a:pt x="5715" y="146685"/>
                        <a:pt x="36195" y="142875"/>
                      </a:cubicBezTo>
                      <a:cubicBezTo>
                        <a:pt x="35243" y="143828"/>
                        <a:pt x="34290" y="143828"/>
                        <a:pt x="32385" y="143828"/>
                      </a:cubicBezTo>
                      <a:cubicBezTo>
                        <a:pt x="32385" y="144780"/>
                        <a:pt x="27623" y="147638"/>
                        <a:pt x="26670" y="149543"/>
                      </a:cubicBezTo>
                      <a:cubicBezTo>
                        <a:pt x="32385" y="149543"/>
                        <a:pt x="34290" y="145733"/>
                        <a:pt x="36195" y="148590"/>
                      </a:cubicBezTo>
                      <a:cubicBezTo>
                        <a:pt x="35243" y="151448"/>
                        <a:pt x="26670" y="151448"/>
                        <a:pt x="23813" y="153353"/>
                      </a:cubicBezTo>
                      <a:cubicBezTo>
                        <a:pt x="31433" y="156210"/>
                        <a:pt x="35243" y="162878"/>
                        <a:pt x="47625" y="160973"/>
                      </a:cubicBezTo>
                      <a:cubicBezTo>
                        <a:pt x="44768" y="162878"/>
                        <a:pt x="38100" y="165735"/>
                        <a:pt x="35243" y="164783"/>
                      </a:cubicBezTo>
                      <a:cubicBezTo>
                        <a:pt x="45720" y="169545"/>
                        <a:pt x="35243" y="171450"/>
                        <a:pt x="41910" y="177165"/>
                      </a:cubicBezTo>
                      <a:cubicBezTo>
                        <a:pt x="40958" y="175260"/>
                        <a:pt x="28575" y="178118"/>
                        <a:pt x="33338" y="174308"/>
                      </a:cubicBezTo>
                      <a:cubicBezTo>
                        <a:pt x="17145" y="180023"/>
                        <a:pt x="38100" y="183833"/>
                        <a:pt x="30480" y="191453"/>
                      </a:cubicBezTo>
                      <a:lnTo>
                        <a:pt x="41910" y="191453"/>
                      </a:lnTo>
                      <a:cubicBezTo>
                        <a:pt x="44768" y="194310"/>
                        <a:pt x="34290" y="196215"/>
                        <a:pt x="29528" y="195263"/>
                      </a:cubicBezTo>
                      <a:cubicBezTo>
                        <a:pt x="23813" y="201930"/>
                        <a:pt x="31433" y="203835"/>
                        <a:pt x="31433" y="208598"/>
                      </a:cubicBezTo>
                      <a:cubicBezTo>
                        <a:pt x="30480" y="209550"/>
                        <a:pt x="27623" y="209550"/>
                        <a:pt x="28575" y="208598"/>
                      </a:cubicBezTo>
                      <a:lnTo>
                        <a:pt x="29528" y="215265"/>
                      </a:lnTo>
                      <a:cubicBezTo>
                        <a:pt x="32385" y="215265"/>
                        <a:pt x="38100" y="217170"/>
                        <a:pt x="44768" y="215265"/>
                      </a:cubicBezTo>
                      <a:cubicBezTo>
                        <a:pt x="39053" y="212408"/>
                        <a:pt x="35243" y="211455"/>
                        <a:pt x="39053" y="207645"/>
                      </a:cubicBezTo>
                      <a:close/>
                    </a:path>
                  </a:pathLst>
                </a:custGeom>
                <a:grpFill/>
                <a:ln w="9525" cap="flat">
                  <a:noFill/>
                  <a:prstDash val="solid"/>
                  <a:miter/>
                </a:ln>
              </p:spPr>
              <p:txBody>
                <a:bodyPr rtlCol="0" anchor="ctr"/>
                <a:lstStyle/>
                <a:p>
                  <a:endParaRPr lang="zh-CN" altLang="en-US"/>
                </a:p>
              </p:txBody>
            </p:sp>
            <p:sp>
              <p:nvSpPr>
                <p:cNvPr id="550" name="任意多边形: 形状 549">
                  <a:extLst>
                    <a:ext uri="{FF2B5EF4-FFF2-40B4-BE49-F238E27FC236}">
                      <a16:creationId xmlns:a16="http://schemas.microsoft.com/office/drawing/2014/main" id="{8108967D-5D76-492F-1031-8472CB54DE94}"/>
                    </a:ext>
                  </a:extLst>
                </p:cNvPr>
                <p:cNvSpPr/>
                <p:nvPr/>
              </p:nvSpPr>
              <p:spPr>
                <a:xfrm>
                  <a:off x="10036542" y="5107792"/>
                  <a:ext cx="952" cy="9525"/>
                </a:xfrm>
                <a:custGeom>
                  <a:avLst/>
                  <a:gdLst>
                    <a:gd name="connsiteX0" fmla="*/ 0 w 952"/>
                    <a:gd name="connsiteY0" fmla="*/ 0 h 9525"/>
                    <a:gd name="connsiteX1" fmla="*/ 953 w 952"/>
                    <a:gd name="connsiteY1" fmla="*/ 0 h 9525"/>
                    <a:gd name="connsiteX2" fmla="*/ 953 w 952"/>
                    <a:gd name="connsiteY2" fmla="*/ 0 h 9525"/>
                    <a:gd name="connsiteX3" fmla="*/ 0 w 952"/>
                    <a:gd name="connsiteY3" fmla="*/ 0 h 9525"/>
                  </a:gdLst>
                  <a:ahLst/>
                  <a:cxnLst>
                    <a:cxn ang="0">
                      <a:pos x="connsiteX0" y="connsiteY0"/>
                    </a:cxn>
                    <a:cxn ang="0">
                      <a:pos x="connsiteX1" y="connsiteY1"/>
                    </a:cxn>
                    <a:cxn ang="0">
                      <a:pos x="connsiteX2" y="connsiteY2"/>
                    </a:cxn>
                    <a:cxn ang="0">
                      <a:pos x="connsiteX3" y="connsiteY3"/>
                    </a:cxn>
                  </a:cxnLst>
                  <a:rect l="l" t="t" r="r" b="b"/>
                  <a:pathLst>
                    <a:path w="952" h="9525">
                      <a:moveTo>
                        <a:pt x="0" y="0"/>
                      </a:moveTo>
                      <a:lnTo>
                        <a:pt x="953" y="0"/>
                      </a:lnTo>
                      <a:lnTo>
                        <a:pt x="953" y="0"/>
                      </a:lnTo>
                      <a:cubicBezTo>
                        <a:pt x="953" y="0"/>
                        <a:pt x="0" y="0"/>
                        <a:pt x="0" y="0"/>
                      </a:cubicBezTo>
                      <a:close/>
                    </a:path>
                  </a:pathLst>
                </a:custGeom>
                <a:grpFill/>
                <a:ln w="9525" cap="flat">
                  <a:noFill/>
                  <a:prstDash val="solid"/>
                  <a:miter/>
                </a:ln>
              </p:spPr>
              <p:txBody>
                <a:bodyPr rtlCol="0" anchor="ctr"/>
                <a:lstStyle/>
                <a:p>
                  <a:endParaRPr lang="zh-CN" altLang="en-US"/>
                </a:p>
              </p:txBody>
            </p:sp>
            <p:sp>
              <p:nvSpPr>
                <p:cNvPr id="551" name="任意多边形: 形状 550">
                  <a:extLst>
                    <a:ext uri="{FF2B5EF4-FFF2-40B4-BE49-F238E27FC236}">
                      <a16:creationId xmlns:a16="http://schemas.microsoft.com/office/drawing/2014/main" id="{534DF8CB-901C-B354-5B6C-B63A6A82D65E}"/>
                    </a:ext>
                  </a:extLst>
                </p:cNvPr>
                <p:cNvSpPr/>
                <p:nvPr/>
              </p:nvSpPr>
              <p:spPr>
                <a:xfrm>
                  <a:off x="10068927" y="5041117"/>
                  <a:ext cx="3809" cy="2857"/>
                </a:xfrm>
                <a:custGeom>
                  <a:avLst/>
                  <a:gdLst>
                    <a:gd name="connsiteX0" fmla="*/ 3810 w 3809"/>
                    <a:gd name="connsiteY0" fmla="*/ 0 h 2857"/>
                    <a:gd name="connsiteX1" fmla="*/ 0 w 3809"/>
                    <a:gd name="connsiteY1" fmla="*/ 2858 h 2857"/>
                    <a:gd name="connsiteX2" fmla="*/ 3810 w 3809"/>
                    <a:gd name="connsiteY2" fmla="*/ 0 h 2857"/>
                  </a:gdLst>
                  <a:ahLst/>
                  <a:cxnLst>
                    <a:cxn ang="0">
                      <a:pos x="connsiteX0" y="connsiteY0"/>
                    </a:cxn>
                    <a:cxn ang="0">
                      <a:pos x="connsiteX1" y="connsiteY1"/>
                    </a:cxn>
                    <a:cxn ang="0">
                      <a:pos x="connsiteX2" y="connsiteY2"/>
                    </a:cxn>
                  </a:cxnLst>
                  <a:rect l="l" t="t" r="r" b="b"/>
                  <a:pathLst>
                    <a:path w="3809" h="2857">
                      <a:moveTo>
                        <a:pt x="3810" y="0"/>
                      </a:moveTo>
                      <a:cubicBezTo>
                        <a:pt x="952" y="953"/>
                        <a:pt x="0" y="1905"/>
                        <a:pt x="0" y="2858"/>
                      </a:cubicBezTo>
                      <a:cubicBezTo>
                        <a:pt x="952" y="953"/>
                        <a:pt x="2857" y="953"/>
                        <a:pt x="3810" y="0"/>
                      </a:cubicBezTo>
                      <a:close/>
                    </a:path>
                  </a:pathLst>
                </a:custGeom>
                <a:grpFill/>
                <a:ln w="9525" cap="flat">
                  <a:noFill/>
                  <a:prstDash val="solid"/>
                  <a:miter/>
                </a:ln>
              </p:spPr>
              <p:txBody>
                <a:bodyPr rtlCol="0" anchor="ctr"/>
                <a:lstStyle/>
                <a:p>
                  <a:endParaRPr lang="zh-CN" altLang="en-US"/>
                </a:p>
              </p:txBody>
            </p:sp>
            <p:sp>
              <p:nvSpPr>
                <p:cNvPr id="552" name="任意多边形: 形状 551">
                  <a:extLst>
                    <a:ext uri="{FF2B5EF4-FFF2-40B4-BE49-F238E27FC236}">
                      <a16:creationId xmlns:a16="http://schemas.microsoft.com/office/drawing/2014/main" id="{81987D1E-F86A-639C-CECF-2872DB88DD76}"/>
                    </a:ext>
                  </a:extLst>
                </p:cNvPr>
                <p:cNvSpPr/>
                <p:nvPr/>
              </p:nvSpPr>
              <p:spPr>
                <a:xfrm>
                  <a:off x="10013682" y="5104934"/>
                  <a:ext cx="95250" cy="158115"/>
                </a:xfrm>
                <a:custGeom>
                  <a:avLst/>
                  <a:gdLst>
                    <a:gd name="connsiteX0" fmla="*/ 51435 w 95250"/>
                    <a:gd name="connsiteY0" fmla="*/ 59055 h 158115"/>
                    <a:gd name="connsiteX1" fmla="*/ 52388 w 95250"/>
                    <a:gd name="connsiteY1" fmla="*/ 52388 h 158115"/>
                    <a:gd name="connsiteX2" fmla="*/ 69533 w 95250"/>
                    <a:gd name="connsiteY2" fmla="*/ 51435 h 158115"/>
                    <a:gd name="connsiteX3" fmla="*/ 67627 w 95250"/>
                    <a:gd name="connsiteY3" fmla="*/ 40958 h 158115"/>
                    <a:gd name="connsiteX4" fmla="*/ 83820 w 95250"/>
                    <a:gd name="connsiteY4" fmla="*/ 41910 h 158115"/>
                    <a:gd name="connsiteX5" fmla="*/ 61913 w 95250"/>
                    <a:gd name="connsiteY5" fmla="*/ 36195 h 158115"/>
                    <a:gd name="connsiteX6" fmla="*/ 61913 w 95250"/>
                    <a:gd name="connsiteY6" fmla="*/ 22860 h 158115"/>
                    <a:gd name="connsiteX7" fmla="*/ 84772 w 95250"/>
                    <a:gd name="connsiteY7" fmla="*/ 22860 h 158115"/>
                    <a:gd name="connsiteX8" fmla="*/ 34290 w 95250"/>
                    <a:gd name="connsiteY8" fmla="*/ 11430 h 158115"/>
                    <a:gd name="connsiteX9" fmla="*/ 60960 w 95250"/>
                    <a:gd name="connsiteY9" fmla="*/ 6668 h 158115"/>
                    <a:gd name="connsiteX10" fmla="*/ 51435 w 95250"/>
                    <a:gd name="connsiteY10" fmla="*/ 0 h 158115"/>
                    <a:gd name="connsiteX11" fmla="*/ 49530 w 95250"/>
                    <a:gd name="connsiteY11" fmla="*/ 3810 h 158115"/>
                    <a:gd name="connsiteX12" fmla="*/ 23813 w 95250"/>
                    <a:gd name="connsiteY12" fmla="*/ 3810 h 158115"/>
                    <a:gd name="connsiteX13" fmla="*/ 26670 w 95250"/>
                    <a:gd name="connsiteY13" fmla="*/ 11430 h 158115"/>
                    <a:gd name="connsiteX14" fmla="*/ 15240 w 95250"/>
                    <a:gd name="connsiteY14" fmla="*/ 6668 h 158115"/>
                    <a:gd name="connsiteX15" fmla="*/ 0 w 95250"/>
                    <a:gd name="connsiteY15" fmla="*/ 12383 h 158115"/>
                    <a:gd name="connsiteX16" fmla="*/ 8572 w 95250"/>
                    <a:gd name="connsiteY16" fmla="*/ 17145 h 158115"/>
                    <a:gd name="connsiteX17" fmla="*/ 3810 w 95250"/>
                    <a:gd name="connsiteY17" fmla="*/ 18098 h 158115"/>
                    <a:gd name="connsiteX18" fmla="*/ 12383 w 95250"/>
                    <a:gd name="connsiteY18" fmla="*/ 25718 h 158115"/>
                    <a:gd name="connsiteX19" fmla="*/ 9525 w 95250"/>
                    <a:gd name="connsiteY19" fmla="*/ 26670 h 158115"/>
                    <a:gd name="connsiteX20" fmla="*/ 23813 w 95250"/>
                    <a:gd name="connsiteY20" fmla="*/ 28575 h 158115"/>
                    <a:gd name="connsiteX21" fmla="*/ 22860 w 95250"/>
                    <a:gd name="connsiteY21" fmla="*/ 27623 h 158115"/>
                    <a:gd name="connsiteX22" fmla="*/ 55245 w 95250"/>
                    <a:gd name="connsiteY22" fmla="*/ 27623 h 158115"/>
                    <a:gd name="connsiteX23" fmla="*/ 52388 w 95250"/>
                    <a:gd name="connsiteY23" fmla="*/ 36195 h 158115"/>
                    <a:gd name="connsiteX24" fmla="*/ 18097 w 95250"/>
                    <a:gd name="connsiteY24" fmla="*/ 34290 h 158115"/>
                    <a:gd name="connsiteX25" fmla="*/ 12383 w 95250"/>
                    <a:gd name="connsiteY25" fmla="*/ 34290 h 158115"/>
                    <a:gd name="connsiteX26" fmla="*/ 34290 w 95250"/>
                    <a:gd name="connsiteY26" fmla="*/ 38100 h 158115"/>
                    <a:gd name="connsiteX27" fmla="*/ 50483 w 95250"/>
                    <a:gd name="connsiteY27" fmla="*/ 53340 h 158115"/>
                    <a:gd name="connsiteX28" fmla="*/ 32385 w 95250"/>
                    <a:gd name="connsiteY28" fmla="*/ 51435 h 158115"/>
                    <a:gd name="connsiteX29" fmla="*/ 38100 w 95250"/>
                    <a:gd name="connsiteY29" fmla="*/ 47625 h 158115"/>
                    <a:gd name="connsiteX30" fmla="*/ 13335 w 95250"/>
                    <a:gd name="connsiteY30" fmla="*/ 44768 h 158115"/>
                    <a:gd name="connsiteX31" fmla="*/ 27622 w 95250"/>
                    <a:gd name="connsiteY31" fmla="*/ 41910 h 158115"/>
                    <a:gd name="connsiteX32" fmla="*/ 3810 w 95250"/>
                    <a:gd name="connsiteY32" fmla="*/ 40958 h 158115"/>
                    <a:gd name="connsiteX33" fmla="*/ 12383 w 95250"/>
                    <a:gd name="connsiteY33" fmla="*/ 49530 h 158115"/>
                    <a:gd name="connsiteX34" fmla="*/ 19050 w 95250"/>
                    <a:gd name="connsiteY34" fmla="*/ 77153 h 158115"/>
                    <a:gd name="connsiteX35" fmla="*/ 36195 w 95250"/>
                    <a:gd name="connsiteY35" fmla="*/ 147638 h 158115"/>
                    <a:gd name="connsiteX36" fmla="*/ 62865 w 95250"/>
                    <a:gd name="connsiteY36" fmla="*/ 158115 h 158115"/>
                    <a:gd name="connsiteX37" fmla="*/ 73342 w 95250"/>
                    <a:gd name="connsiteY37" fmla="*/ 152400 h 158115"/>
                    <a:gd name="connsiteX38" fmla="*/ 60008 w 95250"/>
                    <a:gd name="connsiteY38" fmla="*/ 145733 h 158115"/>
                    <a:gd name="connsiteX39" fmla="*/ 66675 w 95250"/>
                    <a:gd name="connsiteY39" fmla="*/ 147638 h 158115"/>
                    <a:gd name="connsiteX40" fmla="*/ 67627 w 95250"/>
                    <a:gd name="connsiteY40" fmla="*/ 146685 h 158115"/>
                    <a:gd name="connsiteX41" fmla="*/ 75247 w 95250"/>
                    <a:gd name="connsiteY41" fmla="*/ 148590 h 158115"/>
                    <a:gd name="connsiteX42" fmla="*/ 67627 w 95250"/>
                    <a:gd name="connsiteY42" fmla="*/ 133350 h 158115"/>
                    <a:gd name="connsiteX43" fmla="*/ 87630 w 95250"/>
                    <a:gd name="connsiteY43" fmla="*/ 135255 h 158115"/>
                    <a:gd name="connsiteX44" fmla="*/ 89535 w 95250"/>
                    <a:gd name="connsiteY44" fmla="*/ 100013 h 158115"/>
                    <a:gd name="connsiteX45" fmla="*/ 69533 w 95250"/>
                    <a:gd name="connsiteY45" fmla="*/ 99060 h 158115"/>
                    <a:gd name="connsiteX46" fmla="*/ 75247 w 95250"/>
                    <a:gd name="connsiteY46" fmla="*/ 97155 h 158115"/>
                    <a:gd name="connsiteX47" fmla="*/ 60008 w 95250"/>
                    <a:gd name="connsiteY47" fmla="*/ 100965 h 158115"/>
                    <a:gd name="connsiteX48" fmla="*/ 32385 w 95250"/>
                    <a:gd name="connsiteY48" fmla="*/ 90488 h 158115"/>
                    <a:gd name="connsiteX49" fmla="*/ 40005 w 95250"/>
                    <a:gd name="connsiteY49" fmla="*/ 89535 h 158115"/>
                    <a:gd name="connsiteX50" fmla="*/ 33338 w 95250"/>
                    <a:gd name="connsiteY50" fmla="*/ 80963 h 158115"/>
                    <a:gd name="connsiteX51" fmla="*/ 55245 w 95250"/>
                    <a:gd name="connsiteY51" fmla="*/ 81915 h 158115"/>
                    <a:gd name="connsiteX52" fmla="*/ 51435 w 95250"/>
                    <a:gd name="connsiteY52" fmla="*/ 80010 h 158115"/>
                    <a:gd name="connsiteX53" fmla="*/ 77152 w 95250"/>
                    <a:gd name="connsiteY53" fmla="*/ 80963 h 158115"/>
                    <a:gd name="connsiteX54" fmla="*/ 70485 w 95250"/>
                    <a:gd name="connsiteY54" fmla="*/ 65723 h 158115"/>
                    <a:gd name="connsiteX55" fmla="*/ 87630 w 95250"/>
                    <a:gd name="connsiteY55" fmla="*/ 72390 h 158115"/>
                    <a:gd name="connsiteX56" fmla="*/ 89535 w 95250"/>
                    <a:gd name="connsiteY56" fmla="*/ 64770 h 158115"/>
                    <a:gd name="connsiteX57" fmla="*/ 79058 w 95250"/>
                    <a:gd name="connsiteY57" fmla="*/ 65723 h 158115"/>
                    <a:gd name="connsiteX58" fmla="*/ 95250 w 95250"/>
                    <a:gd name="connsiteY58" fmla="*/ 62865 h 158115"/>
                    <a:gd name="connsiteX59" fmla="*/ 51435 w 95250"/>
                    <a:gd name="connsiteY59" fmla="*/ 59055 h 1581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95250" h="158115">
                      <a:moveTo>
                        <a:pt x="51435" y="59055"/>
                      </a:moveTo>
                      <a:cubicBezTo>
                        <a:pt x="67627" y="56198"/>
                        <a:pt x="48577" y="55245"/>
                        <a:pt x="52388" y="52388"/>
                      </a:cubicBezTo>
                      <a:cubicBezTo>
                        <a:pt x="55245" y="54293"/>
                        <a:pt x="64770" y="52388"/>
                        <a:pt x="69533" y="51435"/>
                      </a:cubicBezTo>
                      <a:cubicBezTo>
                        <a:pt x="47625" y="51435"/>
                        <a:pt x="73342" y="46673"/>
                        <a:pt x="67627" y="40958"/>
                      </a:cubicBezTo>
                      <a:cubicBezTo>
                        <a:pt x="74295" y="40005"/>
                        <a:pt x="76200" y="42863"/>
                        <a:pt x="83820" y="41910"/>
                      </a:cubicBezTo>
                      <a:cubicBezTo>
                        <a:pt x="78105" y="39053"/>
                        <a:pt x="74295" y="34290"/>
                        <a:pt x="61913" y="36195"/>
                      </a:cubicBezTo>
                      <a:cubicBezTo>
                        <a:pt x="60960" y="30480"/>
                        <a:pt x="64770" y="25718"/>
                        <a:pt x="61913" y="22860"/>
                      </a:cubicBezTo>
                      <a:cubicBezTo>
                        <a:pt x="67627" y="26670"/>
                        <a:pt x="74295" y="21908"/>
                        <a:pt x="84772" y="22860"/>
                      </a:cubicBezTo>
                      <a:cubicBezTo>
                        <a:pt x="70485" y="20955"/>
                        <a:pt x="52388" y="14288"/>
                        <a:pt x="34290" y="11430"/>
                      </a:cubicBezTo>
                      <a:cubicBezTo>
                        <a:pt x="47625" y="8573"/>
                        <a:pt x="48577" y="7620"/>
                        <a:pt x="60960" y="6668"/>
                      </a:cubicBezTo>
                      <a:cubicBezTo>
                        <a:pt x="68580" y="-1905"/>
                        <a:pt x="48577" y="6668"/>
                        <a:pt x="51435" y="0"/>
                      </a:cubicBezTo>
                      <a:lnTo>
                        <a:pt x="49530" y="3810"/>
                      </a:lnTo>
                      <a:cubicBezTo>
                        <a:pt x="44767" y="1905"/>
                        <a:pt x="32385" y="3810"/>
                        <a:pt x="23813" y="3810"/>
                      </a:cubicBezTo>
                      <a:lnTo>
                        <a:pt x="26670" y="11430"/>
                      </a:lnTo>
                      <a:cubicBezTo>
                        <a:pt x="18097" y="13335"/>
                        <a:pt x="18097" y="7620"/>
                        <a:pt x="15240" y="6668"/>
                      </a:cubicBezTo>
                      <a:cubicBezTo>
                        <a:pt x="3810" y="6668"/>
                        <a:pt x="8572" y="12383"/>
                        <a:pt x="0" y="12383"/>
                      </a:cubicBezTo>
                      <a:cubicBezTo>
                        <a:pt x="7620" y="12383"/>
                        <a:pt x="5715" y="15240"/>
                        <a:pt x="8572" y="17145"/>
                      </a:cubicBezTo>
                      <a:lnTo>
                        <a:pt x="3810" y="18098"/>
                      </a:lnTo>
                      <a:cubicBezTo>
                        <a:pt x="-953" y="22860"/>
                        <a:pt x="11430" y="21908"/>
                        <a:pt x="12383" y="25718"/>
                      </a:cubicBezTo>
                      <a:cubicBezTo>
                        <a:pt x="11430" y="26670"/>
                        <a:pt x="10477" y="26670"/>
                        <a:pt x="9525" y="26670"/>
                      </a:cubicBezTo>
                      <a:cubicBezTo>
                        <a:pt x="15240" y="26670"/>
                        <a:pt x="21908" y="26670"/>
                        <a:pt x="23813" y="28575"/>
                      </a:cubicBezTo>
                      <a:lnTo>
                        <a:pt x="22860" y="27623"/>
                      </a:lnTo>
                      <a:cubicBezTo>
                        <a:pt x="35242" y="28575"/>
                        <a:pt x="42863" y="34290"/>
                        <a:pt x="55245" y="27623"/>
                      </a:cubicBezTo>
                      <a:lnTo>
                        <a:pt x="52388" y="36195"/>
                      </a:lnTo>
                      <a:cubicBezTo>
                        <a:pt x="40005" y="37148"/>
                        <a:pt x="20002" y="39053"/>
                        <a:pt x="18097" y="34290"/>
                      </a:cubicBezTo>
                      <a:lnTo>
                        <a:pt x="12383" y="34290"/>
                      </a:lnTo>
                      <a:cubicBezTo>
                        <a:pt x="5715" y="39053"/>
                        <a:pt x="23813" y="41910"/>
                        <a:pt x="34290" y="38100"/>
                      </a:cubicBezTo>
                      <a:cubicBezTo>
                        <a:pt x="65722" y="36195"/>
                        <a:pt x="37147" y="49530"/>
                        <a:pt x="50483" y="53340"/>
                      </a:cubicBezTo>
                      <a:cubicBezTo>
                        <a:pt x="41910" y="55245"/>
                        <a:pt x="38100" y="52388"/>
                        <a:pt x="32385" y="51435"/>
                      </a:cubicBezTo>
                      <a:cubicBezTo>
                        <a:pt x="31433" y="49530"/>
                        <a:pt x="30480" y="48578"/>
                        <a:pt x="38100" y="47625"/>
                      </a:cubicBezTo>
                      <a:cubicBezTo>
                        <a:pt x="32385" y="40958"/>
                        <a:pt x="12383" y="53340"/>
                        <a:pt x="13335" y="44768"/>
                      </a:cubicBezTo>
                      <a:cubicBezTo>
                        <a:pt x="17145" y="40005"/>
                        <a:pt x="27622" y="47625"/>
                        <a:pt x="27622" y="41910"/>
                      </a:cubicBezTo>
                      <a:lnTo>
                        <a:pt x="3810" y="40958"/>
                      </a:lnTo>
                      <a:cubicBezTo>
                        <a:pt x="4763" y="44768"/>
                        <a:pt x="9525" y="47625"/>
                        <a:pt x="12383" y="49530"/>
                      </a:cubicBezTo>
                      <a:cubicBezTo>
                        <a:pt x="30480" y="63818"/>
                        <a:pt x="19050" y="77153"/>
                        <a:pt x="19050" y="77153"/>
                      </a:cubicBezTo>
                      <a:cubicBezTo>
                        <a:pt x="24765" y="100965"/>
                        <a:pt x="30480" y="124778"/>
                        <a:pt x="36195" y="147638"/>
                      </a:cubicBezTo>
                      <a:cubicBezTo>
                        <a:pt x="40005" y="155258"/>
                        <a:pt x="40005" y="157163"/>
                        <a:pt x="62865" y="158115"/>
                      </a:cubicBezTo>
                      <a:cubicBezTo>
                        <a:pt x="67627" y="156210"/>
                        <a:pt x="64770" y="151447"/>
                        <a:pt x="73342" y="152400"/>
                      </a:cubicBezTo>
                      <a:cubicBezTo>
                        <a:pt x="64770" y="152400"/>
                        <a:pt x="60008" y="150495"/>
                        <a:pt x="60008" y="145733"/>
                      </a:cubicBezTo>
                      <a:cubicBezTo>
                        <a:pt x="68580" y="144780"/>
                        <a:pt x="64770" y="148590"/>
                        <a:pt x="66675" y="147638"/>
                      </a:cubicBezTo>
                      <a:lnTo>
                        <a:pt x="67627" y="146685"/>
                      </a:lnTo>
                      <a:cubicBezTo>
                        <a:pt x="72390" y="146685"/>
                        <a:pt x="75247" y="146685"/>
                        <a:pt x="75247" y="148590"/>
                      </a:cubicBezTo>
                      <a:cubicBezTo>
                        <a:pt x="87630" y="142875"/>
                        <a:pt x="83820" y="134303"/>
                        <a:pt x="67627" y="133350"/>
                      </a:cubicBezTo>
                      <a:cubicBezTo>
                        <a:pt x="76200" y="128588"/>
                        <a:pt x="80963" y="134303"/>
                        <a:pt x="87630" y="135255"/>
                      </a:cubicBezTo>
                      <a:cubicBezTo>
                        <a:pt x="92392" y="121920"/>
                        <a:pt x="90488" y="113347"/>
                        <a:pt x="89535" y="100013"/>
                      </a:cubicBezTo>
                      <a:cubicBezTo>
                        <a:pt x="75247" y="101918"/>
                        <a:pt x="80010" y="100013"/>
                        <a:pt x="69533" y="99060"/>
                      </a:cubicBezTo>
                      <a:lnTo>
                        <a:pt x="75247" y="97155"/>
                      </a:lnTo>
                      <a:cubicBezTo>
                        <a:pt x="72390" y="98108"/>
                        <a:pt x="61913" y="97155"/>
                        <a:pt x="60008" y="100965"/>
                      </a:cubicBezTo>
                      <a:cubicBezTo>
                        <a:pt x="70485" y="92393"/>
                        <a:pt x="39052" y="95250"/>
                        <a:pt x="32385" y="90488"/>
                      </a:cubicBezTo>
                      <a:lnTo>
                        <a:pt x="40005" y="89535"/>
                      </a:lnTo>
                      <a:cubicBezTo>
                        <a:pt x="38100" y="85725"/>
                        <a:pt x="38100" y="84773"/>
                        <a:pt x="33338" y="80963"/>
                      </a:cubicBezTo>
                      <a:cubicBezTo>
                        <a:pt x="46672" y="72390"/>
                        <a:pt x="36195" y="86678"/>
                        <a:pt x="55245" y="81915"/>
                      </a:cubicBezTo>
                      <a:lnTo>
                        <a:pt x="51435" y="80010"/>
                      </a:lnTo>
                      <a:cubicBezTo>
                        <a:pt x="59055" y="80010"/>
                        <a:pt x="71438" y="80010"/>
                        <a:pt x="77152" y="80963"/>
                      </a:cubicBezTo>
                      <a:cubicBezTo>
                        <a:pt x="63817" y="76200"/>
                        <a:pt x="80963" y="71438"/>
                        <a:pt x="70485" y="65723"/>
                      </a:cubicBezTo>
                      <a:cubicBezTo>
                        <a:pt x="79058" y="65723"/>
                        <a:pt x="86677" y="70485"/>
                        <a:pt x="87630" y="72390"/>
                      </a:cubicBezTo>
                      <a:cubicBezTo>
                        <a:pt x="88583" y="69533"/>
                        <a:pt x="80963" y="66675"/>
                        <a:pt x="89535" y="64770"/>
                      </a:cubicBezTo>
                      <a:lnTo>
                        <a:pt x="79058" y="65723"/>
                      </a:lnTo>
                      <a:cubicBezTo>
                        <a:pt x="77152" y="61913"/>
                        <a:pt x="88583" y="64770"/>
                        <a:pt x="95250" y="62865"/>
                      </a:cubicBezTo>
                      <a:cubicBezTo>
                        <a:pt x="90488" y="53340"/>
                        <a:pt x="59055" y="66675"/>
                        <a:pt x="51435" y="59055"/>
                      </a:cubicBezTo>
                      <a:close/>
                    </a:path>
                  </a:pathLst>
                </a:custGeom>
                <a:grpFill/>
                <a:ln w="9525" cap="flat">
                  <a:noFill/>
                  <a:prstDash val="solid"/>
                  <a:miter/>
                </a:ln>
              </p:spPr>
              <p:txBody>
                <a:bodyPr rtlCol="0" anchor="ctr"/>
                <a:lstStyle/>
                <a:p>
                  <a:endParaRPr lang="zh-CN" altLang="en-US"/>
                </a:p>
              </p:txBody>
            </p:sp>
            <p:sp>
              <p:nvSpPr>
                <p:cNvPr id="553" name="任意多边形: 形状 552">
                  <a:extLst>
                    <a:ext uri="{FF2B5EF4-FFF2-40B4-BE49-F238E27FC236}">
                      <a16:creationId xmlns:a16="http://schemas.microsoft.com/office/drawing/2014/main" id="{AF2A381C-6BAE-1FF0-965B-62D0B5506C88}"/>
                    </a:ext>
                  </a:extLst>
                </p:cNvPr>
                <p:cNvSpPr/>
                <p:nvPr/>
              </p:nvSpPr>
              <p:spPr>
                <a:xfrm>
                  <a:off x="10054245" y="5063977"/>
                  <a:ext cx="1741" cy="2857"/>
                </a:xfrm>
                <a:custGeom>
                  <a:avLst/>
                  <a:gdLst>
                    <a:gd name="connsiteX0" fmla="*/ 395 w 1741"/>
                    <a:gd name="connsiteY0" fmla="*/ 0 h 2857"/>
                    <a:gd name="connsiteX1" fmla="*/ 1347 w 1741"/>
                    <a:gd name="connsiteY1" fmla="*/ 2857 h 2857"/>
                    <a:gd name="connsiteX2" fmla="*/ 395 w 1741"/>
                    <a:gd name="connsiteY2" fmla="*/ 0 h 2857"/>
                  </a:gdLst>
                  <a:ahLst/>
                  <a:cxnLst>
                    <a:cxn ang="0">
                      <a:pos x="connsiteX0" y="connsiteY0"/>
                    </a:cxn>
                    <a:cxn ang="0">
                      <a:pos x="connsiteX1" y="connsiteY1"/>
                    </a:cxn>
                    <a:cxn ang="0">
                      <a:pos x="connsiteX2" y="connsiteY2"/>
                    </a:cxn>
                  </a:cxnLst>
                  <a:rect l="l" t="t" r="r" b="b"/>
                  <a:pathLst>
                    <a:path w="1741" h="2857">
                      <a:moveTo>
                        <a:pt x="395" y="0"/>
                      </a:moveTo>
                      <a:cubicBezTo>
                        <a:pt x="-558" y="952"/>
                        <a:pt x="395" y="1905"/>
                        <a:pt x="1347" y="2857"/>
                      </a:cubicBezTo>
                      <a:cubicBezTo>
                        <a:pt x="2300" y="1905"/>
                        <a:pt x="1347" y="952"/>
                        <a:pt x="395" y="0"/>
                      </a:cubicBezTo>
                      <a:close/>
                    </a:path>
                  </a:pathLst>
                </a:custGeom>
                <a:grpFill/>
                <a:ln w="9525" cap="flat">
                  <a:noFill/>
                  <a:prstDash val="solid"/>
                  <a:miter/>
                </a:ln>
              </p:spPr>
              <p:txBody>
                <a:bodyPr rtlCol="0" anchor="ctr"/>
                <a:lstStyle/>
                <a:p>
                  <a:endParaRPr lang="zh-CN" altLang="en-US"/>
                </a:p>
              </p:txBody>
            </p:sp>
            <p:sp>
              <p:nvSpPr>
                <p:cNvPr id="554" name="任意多边形: 形状 553">
                  <a:extLst>
                    <a:ext uri="{FF2B5EF4-FFF2-40B4-BE49-F238E27FC236}">
                      <a16:creationId xmlns:a16="http://schemas.microsoft.com/office/drawing/2014/main" id="{3F29D17A-9AAE-971D-3793-FA0F39CADAFB}"/>
                    </a:ext>
                  </a:extLst>
                </p:cNvPr>
                <p:cNvSpPr/>
                <p:nvPr/>
              </p:nvSpPr>
              <p:spPr>
                <a:xfrm>
                  <a:off x="10078452" y="5079455"/>
                  <a:ext cx="3809" cy="714"/>
                </a:xfrm>
                <a:custGeom>
                  <a:avLst/>
                  <a:gdLst>
                    <a:gd name="connsiteX0" fmla="*/ 0 w 3809"/>
                    <a:gd name="connsiteY0" fmla="*/ 714 h 714"/>
                    <a:gd name="connsiteX1" fmla="*/ 3810 w 3809"/>
                    <a:gd name="connsiteY1" fmla="*/ 714 h 714"/>
                    <a:gd name="connsiteX2" fmla="*/ 0 w 3809"/>
                    <a:gd name="connsiteY2" fmla="*/ 714 h 714"/>
                  </a:gdLst>
                  <a:ahLst/>
                  <a:cxnLst>
                    <a:cxn ang="0">
                      <a:pos x="connsiteX0" y="connsiteY0"/>
                    </a:cxn>
                    <a:cxn ang="0">
                      <a:pos x="connsiteX1" y="connsiteY1"/>
                    </a:cxn>
                    <a:cxn ang="0">
                      <a:pos x="connsiteX2" y="connsiteY2"/>
                    </a:cxn>
                  </a:cxnLst>
                  <a:rect l="l" t="t" r="r" b="b"/>
                  <a:pathLst>
                    <a:path w="3809" h="714">
                      <a:moveTo>
                        <a:pt x="0" y="714"/>
                      </a:moveTo>
                      <a:cubicBezTo>
                        <a:pt x="1905" y="714"/>
                        <a:pt x="2857" y="714"/>
                        <a:pt x="3810" y="714"/>
                      </a:cubicBezTo>
                      <a:cubicBezTo>
                        <a:pt x="2857" y="-238"/>
                        <a:pt x="1905" y="-238"/>
                        <a:pt x="0" y="714"/>
                      </a:cubicBezTo>
                      <a:close/>
                    </a:path>
                  </a:pathLst>
                </a:custGeom>
                <a:grpFill/>
                <a:ln w="9525" cap="flat">
                  <a:noFill/>
                  <a:prstDash val="solid"/>
                  <a:miter/>
                </a:ln>
              </p:spPr>
              <p:txBody>
                <a:bodyPr rtlCol="0" anchor="ctr"/>
                <a:lstStyle/>
                <a:p>
                  <a:endParaRPr lang="zh-CN" altLang="en-US"/>
                </a:p>
              </p:txBody>
            </p:sp>
            <p:sp>
              <p:nvSpPr>
                <p:cNvPr id="555" name="任意多边形: 形状 554">
                  <a:extLst>
                    <a:ext uri="{FF2B5EF4-FFF2-40B4-BE49-F238E27FC236}">
                      <a16:creationId xmlns:a16="http://schemas.microsoft.com/office/drawing/2014/main" id="{4CC6FFE8-6C12-1C0D-103C-96D98931FD44}"/>
                    </a:ext>
                  </a:extLst>
                </p:cNvPr>
                <p:cNvSpPr/>
                <p:nvPr/>
              </p:nvSpPr>
              <p:spPr>
                <a:xfrm>
                  <a:off x="10082262" y="5079217"/>
                  <a:ext cx="11429" cy="1925"/>
                </a:xfrm>
                <a:custGeom>
                  <a:avLst/>
                  <a:gdLst>
                    <a:gd name="connsiteX0" fmla="*/ 11430 w 11429"/>
                    <a:gd name="connsiteY0" fmla="*/ 0 h 1925"/>
                    <a:gd name="connsiteX1" fmla="*/ 0 w 11429"/>
                    <a:gd name="connsiteY1" fmla="*/ 0 h 1925"/>
                    <a:gd name="connsiteX2" fmla="*/ 11430 w 11429"/>
                    <a:gd name="connsiteY2" fmla="*/ 0 h 1925"/>
                  </a:gdLst>
                  <a:ahLst/>
                  <a:cxnLst>
                    <a:cxn ang="0">
                      <a:pos x="connsiteX0" y="connsiteY0"/>
                    </a:cxn>
                    <a:cxn ang="0">
                      <a:pos x="connsiteX1" y="connsiteY1"/>
                    </a:cxn>
                    <a:cxn ang="0">
                      <a:pos x="connsiteX2" y="connsiteY2"/>
                    </a:cxn>
                  </a:cxnLst>
                  <a:rect l="l" t="t" r="r" b="b"/>
                  <a:pathLst>
                    <a:path w="11429" h="1925">
                      <a:moveTo>
                        <a:pt x="11430" y="0"/>
                      </a:moveTo>
                      <a:cubicBezTo>
                        <a:pt x="6667" y="953"/>
                        <a:pt x="6667" y="0"/>
                        <a:pt x="0" y="0"/>
                      </a:cubicBezTo>
                      <a:cubicBezTo>
                        <a:pt x="3810" y="953"/>
                        <a:pt x="4763" y="3810"/>
                        <a:pt x="11430" y="0"/>
                      </a:cubicBezTo>
                      <a:close/>
                    </a:path>
                  </a:pathLst>
                </a:custGeom>
                <a:grpFill/>
                <a:ln w="9525" cap="flat">
                  <a:noFill/>
                  <a:prstDash val="solid"/>
                  <a:miter/>
                </a:ln>
              </p:spPr>
              <p:txBody>
                <a:bodyPr rtlCol="0" anchor="ctr"/>
                <a:lstStyle/>
                <a:p>
                  <a:endParaRPr lang="zh-CN" altLang="en-US"/>
                </a:p>
              </p:txBody>
            </p:sp>
            <p:sp>
              <p:nvSpPr>
                <p:cNvPr id="556" name="任意多边形: 形状 555">
                  <a:extLst>
                    <a:ext uri="{FF2B5EF4-FFF2-40B4-BE49-F238E27FC236}">
                      <a16:creationId xmlns:a16="http://schemas.microsoft.com/office/drawing/2014/main" id="{04CAC113-07C8-4775-DB0D-F00590B3E149}"/>
                    </a:ext>
                  </a:extLst>
                </p:cNvPr>
                <p:cNvSpPr/>
                <p:nvPr/>
              </p:nvSpPr>
              <p:spPr>
                <a:xfrm>
                  <a:off x="9940215" y="4767750"/>
                  <a:ext cx="6792" cy="7620"/>
                </a:xfrm>
                <a:custGeom>
                  <a:avLst/>
                  <a:gdLst>
                    <a:gd name="connsiteX0" fmla="*/ 5839 w 6792"/>
                    <a:gd name="connsiteY0" fmla="*/ 0 h 7620"/>
                    <a:gd name="connsiteX1" fmla="*/ 125 w 6792"/>
                    <a:gd name="connsiteY1" fmla="*/ 7620 h 7620"/>
                    <a:gd name="connsiteX2" fmla="*/ 6792 w 6792"/>
                    <a:gd name="connsiteY2" fmla="*/ 5715 h 7620"/>
                    <a:gd name="connsiteX3" fmla="*/ 5839 w 6792"/>
                    <a:gd name="connsiteY3" fmla="*/ 0 h 7620"/>
                  </a:gdLst>
                  <a:ahLst/>
                  <a:cxnLst>
                    <a:cxn ang="0">
                      <a:pos x="connsiteX0" y="connsiteY0"/>
                    </a:cxn>
                    <a:cxn ang="0">
                      <a:pos x="connsiteX1" y="connsiteY1"/>
                    </a:cxn>
                    <a:cxn ang="0">
                      <a:pos x="connsiteX2" y="connsiteY2"/>
                    </a:cxn>
                    <a:cxn ang="0">
                      <a:pos x="connsiteX3" y="connsiteY3"/>
                    </a:cxn>
                  </a:cxnLst>
                  <a:rect l="l" t="t" r="r" b="b"/>
                  <a:pathLst>
                    <a:path w="6792" h="7620">
                      <a:moveTo>
                        <a:pt x="5839" y="0"/>
                      </a:moveTo>
                      <a:cubicBezTo>
                        <a:pt x="3935" y="2858"/>
                        <a:pt x="-828" y="4763"/>
                        <a:pt x="125" y="7620"/>
                      </a:cubicBezTo>
                      <a:cubicBezTo>
                        <a:pt x="2030" y="6667"/>
                        <a:pt x="4887" y="5715"/>
                        <a:pt x="6792" y="5715"/>
                      </a:cubicBezTo>
                      <a:cubicBezTo>
                        <a:pt x="6792" y="3810"/>
                        <a:pt x="5839" y="1905"/>
                        <a:pt x="5839" y="0"/>
                      </a:cubicBezTo>
                      <a:close/>
                    </a:path>
                  </a:pathLst>
                </a:custGeom>
                <a:grpFill/>
                <a:ln w="9525" cap="flat">
                  <a:noFill/>
                  <a:prstDash val="solid"/>
                  <a:miter/>
                </a:ln>
              </p:spPr>
              <p:txBody>
                <a:bodyPr rtlCol="0" anchor="ctr"/>
                <a:lstStyle/>
                <a:p>
                  <a:endParaRPr lang="zh-CN" altLang="en-US"/>
                </a:p>
              </p:txBody>
            </p:sp>
            <p:sp>
              <p:nvSpPr>
                <p:cNvPr id="557" name="任意多边形: 形状 556">
                  <a:extLst>
                    <a:ext uri="{FF2B5EF4-FFF2-40B4-BE49-F238E27FC236}">
                      <a16:creationId xmlns:a16="http://schemas.microsoft.com/office/drawing/2014/main" id="{584352BE-CAA3-8EBC-6568-457C4D6CA786}"/>
                    </a:ext>
                  </a:extLst>
                </p:cNvPr>
                <p:cNvSpPr/>
                <p:nvPr/>
              </p:nvSpPr>
              <p:spPr>
                <a:xfrm>
                  <a:off x="9954627" y="4776776"/>
                  <a:ext cx="13334" cy="10976"/>
                </a:xfrm>
                <a:custGeom>
                  <a:avLst/>
                  <a:gdLst>
                    <a:gd name="connsiteX0" fmla="*/ 0 w 13334"/>
                    <a:gd name="connsiteY0" fmla="*/ 5261 h 10976"/>
                    <a:gd name="connsiteX1" fmla="*/ 2857 w 13334"/>
                    <a:gd name="connsiteY1" fmla="*/ 10976 h 10976"/>
                    <a:gd name="connsiteX2" fmla="*/ 13335 w 13334"/>
                    <a:gd name="connsiteY2" fmla="*/ 499 h 10976"/>
                    <a:gd name="connsiteX3" fmla="*/ 0 w 13334"/>
                    <a:gd name="connsiteY3" fmla="*/ 5261 h 10976"/>
                  </a:gdLst>
                  <a:ahLst/>
                  <a:cxnLst>
                    <a:cxn ang="0">
                      <a:pos x="connsiteX0" y="connsiteY0"/>
                    </a:cxn>
                    <a:cxn ang="0">
                      <a:pos x="connsiteX1" y="connsiteY1"/>
                    </a:cxn>
                    <a:cxn ang="0">
                      <a:pos x="connsiteX2" y="connsiteY2"/>
                    </a:cxn>
                    <a:cxn ang="0">
                      <a:pos x="connsiteX3" y="connsiteY3"/>
                    </a:cxn>
                  </a:cxnLst>
                  <a:rect l="l" t="t" r="r" b="b"/>
                  <a:pathLst>
                    <a:path w="13334" h="10976">
                      <a:moveTo>
                        <a:pt x="0" y="5261"/>
                      </a:moveTo>
                      <a:cubicBezTo>
                        <a:pt x="952" y="7166"/>
                        <a:pt x="1905" y="9071"/>
                        <a:pt x="2857" y="10976"/>
                      </a:cubicBezTo>
                      <a:cubicBezTo>
                        <a:pt x="5715" y="7166"/>
                        <a:pt x="9525" y="3356"/>
                        <a:pt x="13335" y="499"/>
                      </a:cubicBezTo>
                      <a:cubicBezTo>
                        <a:pt x="7620" y="-2359"/>
                        <a:pt x="4763" y="8119"/>
                        <a:pt x="0" y="5261"/>
                      </a:cubicBezTo>
                      <a:close/>
                    </a:path>
                  </a:pathLst>
                </a:custGeom>
                <a:grpFill/>
                <a:ln w="9525" cap="flat">
                  <a:noFill/>
                  <a:prstDash val="solid"/>
                  <a:miter/>
                </a:ln>
              </p:spPr>
              <p:txBody>
                <a:bodyPr rtlCol="0" anchor="ctr"/>
                <a:lstStyle/>
                <a:p>
                  <a:endParaRPr lang="zh-CN" altLang="en-US"/>
                </a:p>
              </p:txBody>
            </p:sp>
            <p:sp>
              <p:nvSpPr>
                <p:cNvPr id="558" name="任意多边形: 形状 557">
                  <a:extLst>
                    <a:ext uri="{FF2B5EF4-FFF2-40B4-BE49-F238E27FC236}">
                      <a16:creationId xmlns:a16="http://schemas.microsoft.com/office/drawing/2014/main" id="{9F0E075B-ADD6-C126-74DB-0E5488E75592}"/>
                    </a:ext>
                  </a:extLst>
                </p:cNvPr>
                <p:cNvSpPr/>
                <p:nvPr/>
              </p:nvSpPr>
              <p:spPr>
                <a:xfrm>
                  <a:off x="9959390" y="4796325"/>
                  <a:ext cx="2857" cy="1904"/>
                </a:xfrm>
                <a:custGeom>
                  <a:avLst/>
                  <a:gdLst>
                    <a:gd name="connsiteX0" fmla="*/ 2857 w 2857"/>
                    <a:gd name="connsiteY0" fmla="*/ 0 h 1904"/>
                    <a:gd name="connsiteX1" fmla="*/ 0 w 2857"/>
                    <a:gd name="connsiteY1" fmla="*/ 1905 h 1904"/>
                    <a:gd name="connsiteX2" fmla="*/ 2857 w 2857"/>
                    <a:gd name="connsiteY2" fmla="*/ 0 h 1904"/>
                  </a:gdLst>
                  <a:ahLst/>
                  <a:cxnLst>
                    <a:cxn ang="0">
                      <a:pos x="connsiteX0" y="connsiteY0"/>
                    </a:cxn>
                    <a:cxn ang="0">
                      <a:pos x="connsiteX1" y="connsiteY1"/>
                    </a:cxn>
                    <a:cxn ang="0">
                      <a:pos x="connsiteX2" y="connsiteY2"/>
                    </a:cxn>
                  </a:cxnLst>
                  <a:rect l="l" t="t" r="r" b="b"/>
                  <a:pathLst>
                    <a:path w="2857" h="1904">
                      <a:moveTo>
                        <a:pt x="2857" y="0"/>
                      </a:moveTo>
                      <a:lnTo>
                        <a:pt x="0" y="1905"/>
                      </a:lnTo>
                      <a:cubicBezTo>
                        <a:pt x="1905" y="1905"/>
                        <a:pt x="2857" y="953"/>
                        <a:pt x="2857" y="0"/>
                      </a:cubicBezTo>
                      <a:close/>
                    </a:path>
                  </a:pathLst>
                </a:custGeom>
                <a:grpFill/>
                <a:ln w="9525" cap="flat">
                  <a:noFill/>
                  <a:prstDash val="solid"/>
                  <a:miter/>
                </a:ln>
              </p:spPr>
              <p:txBody>
                <a:bodyPr rtlCol="0" anchor="ctr"/>
                <a:lstStyle/>
                <a:p>
                  <a:endParaRPr lang="zh-CN" altLang="en-US"/>
                </a:p>
              </p:txBody>
            </p:sp>
            <p:sp>
              <p:nvSpPr>
                <p:cNvPr id="559" name="任意多边形: 形状 558">
                  <a:extLst>
                    <a:ext uri="{FF2B5EF4-FFF2-40B4-BE49-F238E27FC236}">
                      <a16:creationId xmlns:a16="http://schemas.microsoft.com/office/drawing/2014/main" id="{5BB89460-0FE1-0936-370C-FDCFA2BB360E}"/>
                    </a:ext>
                  </a:extLst>
                </p:cNvPr>
                <p:cNvSpPr/>
                <p:nvPr/>
              </p:nvSpPr>
              <p:spPr>
                <a:xfrm>
                  <a:off x="9961295" y="4783942"/>
                  <a:ext cx="12382" cy="12382"/>
                </a:xfrm>
                <a:custGeom>
                  <a:avLst/>
                  <a:gdLst>
                    <a:gd name="connsiteX0" fmla="*/ 4763 w 12382"/>
                    <a:gd name="connsiteY0" fmla="*/ 7620 h 12382"/>
                    <a:gd name="connsiteX1" fmla="*/ 12383 w 12382"/>
                    <a:gd name="connsiteY1" fmla="*/ 0 h 12382"/>
                    <a:gd name="connsiteX2" fmla="*/ 1905 w 12382"/>
                    <a:gd name="connsiteY2" fmla="*/ 2858 h 12382"/>
                    <a:gd name="connsiteX3" fmla="*/ 2858 w 12382"/>
                    <a:gd name="connsiteY3" fmla="*/ 5715 h 12382"/>
                    <a:gd name="connsiteX4" fmla="*/ 0 w 12382"/>
                    <a:gd name="connsiteY4" fmla="*/ 12383 h 12382"/>
                    <a:gd name="connsiteX5" fmla="*/ 6667 w 12382"/>
                    <a:gd name="connsiteY5" fmla="*/ 7620 h 12382"/>
                    <a:gd name="connsiteX6" fmla="*/ 4763 w 12382"/>
                    <a:gd name="connsiteY6" fmla="*/ 7620 h 123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382" h="12382">
                      <a:moveTo>
                        <a:pt x="4763" y="7620"/>
                      </a:moveTo>
                      <a:cubicBezTo>
                        <a:pt x="7620" y="4763"/>
                        <a:pt x="9525" y="2858"/>
                        <a:pt x="12383" y="0"/>
                      </a:cubicBezTo>
                      <a:cubicBezTo>
                        <a:pt x="8572" y="953"/>
                        <a:pt x="5715" y="1905"/>
                        <a:pt x="1905" y="2858"/>
                      </a:cubicBezTo>
                      <a:lnTo>
                        <a:pt x="2858" y="5715"/>
                      </a:lnTo>
                      <a:cubicBezTo>
                        <a:pt x="952" y="8573"/>
                        <a:pt x="952" y="10478"/>
                        <a:pt x="0" y="12383"/>
                      </a:cubicBezTo>
                      <a:cubicBezTo>
                        <a:pt x="1905" y="10478"/>
                        <a:pt x="3810" y="9525"/>
                        <a:pt x="6667" y="7620"/>
                      </a:cubicBezTo>
                      <a:cubicBezTo>
                        <a:pt x="6667" y="7620"/>
                        <a:pt x="4763" y="8573"/>
                        <a:pt x="4763" y="7620"/>
                      </a:cubicBezTo>
                      <a:close/>
                    </a:path>
                  </a:pathLst>
                </a:custGeom>
                <a:grpFill/>
                <a:ln w="9525" cap="flat">
                  <a:noFill/>
                  <a:prstDash val="solid"/>
                  <a:miter/>
                </a:ln>
              </p:spPr>
              <p:txBody>
                <a:bodyPr rtlCol="0" anchor="ctr"/>
                <a:lstStyle/>
                <a:p>
                  <a:endParaRPr lang="zh-CN" altLang="en-US"/>
                </a:p>
              </p:txBody>
            </p:sp>
            <p:sp>
              <p:nvSpPr>
                <p:cNvPr id="560" name="任意多边形: 形状 559">
                  <a:extLst>
                    <a:ext uri="{FF2B5EF4-FFF2-40B4-BE49-F238E27FC236}">
                      <a16:creationId xmlns:a16="http://schemas.microsoft.com/office/drawing/2014/main" id="{9236BD19-B0C8-4B93-CE11-79720E0C1CAB}"/>
                    </a:ext>
                  </a:extLst>
                </p:cNvPr>
                <p:cNvSpPr/>
                <p:nvPr/>
              </p:nvSpPr>
              <p:spPr>
                <a:xfrm>
                  <a:off x="9970820" y="4791562"/>
                  <a:ext cx="1904" cy="2857"/>
                </a:xfrm>
                <a:custGeom>
                  <a:avLst/>
                  <a:gdLst>
                    <a:gd name="connsiteX0" fmla="*/ 0 w 1904"/>
                    <a:gd name="connsiteY0" fmla="*/ 2858 h 2857"/>
                    <a:gd name="connsiteX1" fmla="*/ 1905 w 1904"/>
                    <a:gd name="connsiteY1" fmla="*/ 0 h 2857"/>
                    <a:gd name="connsiteX2" fmla="*/ 0 w 1904"/>
                    <a:gd name="connsiteY2" fmla="*/ 2858 h 2857"/>
                  </a:gdLst>
                  <a:ahLst/>
                  <a:cxnLst>
                    <a:cxn ang="0">
                      <a:pos x="connsiteX0" y="connsiteY0"/>
                    </a:cxn>
                    <a:cxn ang="0">
                      <a:pos x="connsiteX1" y="connsiteY1"/>
                    </a:cxn>
                    <a:cxn ang="0">
                      <a:pos x="connsiteX2" y="connsiteY2"/>
                    </a:cxn>
                  </a:cxnLst>
                  <a:rect l="l" t="t" r="r" b="b"/>
                  <a:pathLst>
                    <a:path w="1904" h="2857">
                      <a:moveTo>
                        <a:pt x="0" y="2858"/>
                      </a:moveTo>
                      <a:cubicBezTo>
                        <a:pt x="952" y="1905"/>
                        <a:pt x="952" y="953"/>
                        <a:pt x="1905" y="0"/>
                      </a:cubicBezTo>
                      <a:cubicBezTo>
                        <a:pt x="952" y="953"/>
                        <a:pt x="0" y="1905"/>
                        <a:pt x="0" y="2858"/>
                      </a:cubicBezTo>
                      <a:close/>
                    </a:path>
                  </a:pathLst>
                </a:custGeom>
                <a:grpFill/>
                <a:ln w="9525" cap="flat">
                  <a:noFill/>
                  <a:prstDash val="solid"/>
                  <a:miter/>
                </a:ln>
              </p:spPr>
              <p:txBody>
                <a:bodyPr rtlCol="0" anchor="ctr"/>
                <a:lstStyle/>
                <a:p>
                  <a:endParaRPr lang="zh-CN" altLang="en-US"/>
                </a:p>
              </p:txBody>
            </p:sp>
            <p:sp>
              <p:nvSpPr>
                <p:cNvPr id="561" name="任意多边形: 形状 560">
                  <a:extLst>
                    <a:ext uri="{FF2B5EF4-FFF2-40B4-BE49-F238E27FC236}">
                      <a16:creationId xmlns:a16="http://schemas.microsoft.com/office/drawing/2014/main" id="{F2514F44-CE99-1BBE-457A-31F7FDF3704E}"/>
                    </a:ext>
                  </a:extLst>
                </p:cNvPr>
                <p:cNvSpPr/>
                <p:nvPr/>
              </p:nvSpPr>
              <p:spPr>
                <a:xfrm>
                  <a:off x="9963200" y="4794420"/>
                  <a:ext cx="13334" cy="21907"/>
                </a:xfrm>
                <a:custGeom>
                  <a:avLst/>
                  <a:gdLst>
                    <a:gd name="connsiteX0" fmla="*/ 1905 w 13334"/>
                    <a:gd name="connsiteY0" fmla="*/ 21908 h 21907"/>
                    <a:gd name="connsiteX1" fmla="*/ 13335 w 13334"/>
                    <a:gd name="connsiteY1" fmla="*/ 13335 h 21907"/>
                    <a:gd name="connsiteX2" fmla="*/ 2858 w 13334"/>
                    <a:gd name="connsiteY2" fmla="*/ 12383 h 21907"/>
                    <a:gd name="connsiteX3" fmla="*/ 7620 w 13334"/>
                    <a:gd name="connsiteY3" fmla="*/ 0 h 21907"/>
                    <a:gd name="connsiteX4" fmla="*/ 0 w 13334"/>
                    <a:gd name="connsiteY4" fmla="*/ 20002 h 21907"/>
                    <a:gd name="connsiteX5" fmla="*/ 4763 w 13334"/>
                    <a:gd name="connsiteY5" fmla="*/ 15240 h 21907"/>
                    <a:gd name="connsiteX6" fmla="*/ 1905 w 13334"/>
                    <a:gd name="connsiteY6" fmla="*/ 21908 h 21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334" h="21907">
                      <a:moveTo>
                        <a:pt x="1905" y="21908"/>
                      </a:moveTo>
                      <a:cubicBezTo>
                        <a:pt x="3810" y="18097"/>
                        <a:pt x="9525" y="16192"/>
                        <a:pt x="13335" y="13335"/>
                      </a:cubicBezTo>
                      <a:cubicBezTo>
                        <a:pt x="13335" y="7620"/>
                        <a:pt x="1905" y="18097"/>
                        <a:pt x="2858" y="12383"/>
                      </a:cubicBezTo>
                      <a:cubicBezTo>
                        <a:pt x="12383" y="10477"/>
                        <a:pt x="5715" y="6667"/>
                        <a:pt x="7620" y="0"/>
                      </a:cubicBezTo>
                      <a:cubicBezTo>
                        <a:pt x="2858" y="8572"/>
                        <a:pt x="0" y="15240"/>
                        <a:pt x="0" y="20002"/>
                      </a:cubicBezTo>
                      <a:lnTo>
                        <a:pt x="4763" y="15240"/>
                      </a:lnTo>
                      <a:cubicBezTo>
                        <a:pt x="6667" y="16192"/>
                        <a:pt x="2858" y="18097"/>
                        <a:pt x="1905" y="21908"/>
                      </a:cubicBezTo>
                      <a:close/>
                    </a:path>
                  </a:pathLst>
                </a:custGeom>
                <a:grpFill/>
                <a:ln w="9525" cap="flat">
                  <a:noFill/>
                  <a:prstDash val="solid"/>
                  <a:miter/>
                </a:ln>
              </p:spPr>
              <p:txBody>
                <a:bodyPr rtlCol="0" anchor="ctr"/>
                <a:lstStyle/>
                <a:p>
                  <a:endParaRPr lang="zh-CN" altLang="en-US"/>
                </a:p>
              </p:txBody>
            </p:sp>
            <p:sp>
              <p:nvSpPr>
                <p:cNvPr id="562" name="任意多边形: 形状 561">
                  <a:extLst>
                    <a:ext uri="{FF2B5EF4-FFF2-40B4-BE49-F238E27FC236}">
                      <a16:creationId xmlns:a16="http://schemas.microsoft.com/office/drawing/2014/main" id="{EFFB4D19-27E4-BD40-767C-A21EABD95F0B}"/>
                    </a:ext>
                  </a:extLst>
                </p:cNvPr>
                <p:cNvSpPr/>
                <p:nvPr/>
              </p:nvSpPr>
              <p:spPr>
                <a:xfrm>
                  <a:off x="9974629" y="4808519"/>
                  <a:ext cx="16192" cy="24000"/>
                </a:xfrm>
                <a:custGeom>
                  <a:avLst/>
                  <a:gdLst>
                    <a:gd name="connsiteX0" fmla="*/ 16192 w 16192"/>
                    <a:gd name="connsiteY0" fmla="*/ 13523 h 24000"/>
                    <a:gd name="connsiteX1" fmla="*/ 6667 w 16192"/>
                    <a:gd name="connsiteY1" fmla="*/ 16380 h 24000"/>
                    <a:gd name="connsiteX2" fmla="*/ 15240 w 16192"/>
                    <a:gd name="connsiteY2" fmla="*/ 3045 h 24000"/>
                    <a:gd name="connsiteX3" fmla="*/ 6667 w 16192"/>
                    <a:gd name="connsiteY3" fmla="*/ 5903 h 24000"/>
                    <a:gd name="connsiteX4" fmla="*/ 5715 w 16192"/>
                    <a:gd name="connsiteY4" fmla="*/ 1140 h 24000"/>
                    <a:gd name="connsiteX5" fmla="*/ 3810 w 16192"/>
                    <a:gd name="connsiteY5" fmla="*/ 18285 h 24000"/>
                    <a:gd name="connsiteX6" fmla="*/ 1905 w 16192"/>
                    <a:gd name="connsiteY6" fmla="*/ 17333 h 24000"/>
                    <a:gd name="connsiteX7" fmla="*/ 0 w 16192"/>
                    <a:gd name="connsiteY7" fmla="*/ 24000 h 24000"/>
                    <a:gd name="connsiteX8" fmla="*/ 16192 w 16192"/>
                    <a:gd name="connsiteY8" fmla="*/ 13523 h 24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192" h="24000">
                      <a:moveTo>
                        <a:pt x="16192" y="13523"/>
                      </a:moveTo>
                      <a:lnTo>
                        <a:pt x="6667" y="16380"/>
                      </a:lnTo>
                      <a:cubicBezTo>
                        <a:pt x="10478" y="13523"/>
                        <a:pt x="7620" y="8760"/>
                        <a:pt x="15240" y="3045"/>
                      </a:cubicBezTo>
                      <a:cubicBezTo>
                        <a:pt x="13335" y="2093"/>
                        <a:pt x="9525" y="4950"/>
                        <a:pt x="6667" y="5903"/>
                      </a:cubicBezTo>
                      <a:cubicBezTo>
                        <a:pt x="9525" y="1140"/>
                        <a:pt x="11430" y="-1717"/>
                        <a:pt x="5715" y="1140"/>
                      </a:cubicBezTo>
                      <a:cubicBezTo>
                        <a:pt x="5715" y="11618"/>
                        <a:pt x="1905" y="11618"/>
                        <a:pt x="3810" y="18285"/>
                      </a:cubicBezTo>
                      <a:cubicBezTo>
                        <a:pt x="1905" y="19238"/>
                        <a:pt x="1905" y="18285"/>
                        <a:pt x="1905" y="17333"/>
                      </a:cubicBezTo>
                      <a:cubicBezTo>
                        <a:pt x="953" y="19238"/>
                        <a:pt x="953" y="21143"/>
                        <a:pt x="0" y="24000"/>
                      </a:cubicBezTo>
                      <a:cubicBezTo>
                        <a:pt x="8573" y="17333"/>
                        <a:pt x="12383" y="21143"/>
                        <a:pt x="16192" y="13523"/>
                      </a:cubicBezTo>
                      <a:close/>
                    </a:path>
                  </a:pathLst>
                </a:custGeom>
                <a:grpFill/>
                <a:ln w="9525" cap="flat">
                  <a:noFill/>
                  <a:prstDash val="solid"/>
                  <a:miter/>
                </a:ln>
              </p:spPr>
              <p:txBody>
                <a:bodyPr rtlCol="0" anchor="ctr"/>
                <a:lstStyle/>
                <a:p>
                  <a:endParaRPr lang="zh-CN" altLang="en-US"/>
                </a:p>
              </p:txBody>
            </p:sp>
            <p:sp>
              <p:nvSpPr>
                <p:cNvPr id="563" name="任意多边形: 形状 562">
                  <a:extLst>
                    <a:ext uri="{FF2B5EF4-FFF2-40B4-BE49-F238E27FC236}">
                      <a16:creationId xmlns:a16="http://schemas.microsoft.com/office/drawing/2014/main" id="{CC8CF451-B507-FBA3-2155-7AAFCF1E23DB}"/>
                    </a:ext>
                  </a:extLst>
                </p:cNvPr>
                <p:cNvSpPr/>
                <p:nvPr/>
              </p:nvSpPr>
              <p:spPr>
                <a:xfrm>
                  <a:off x="9972725" y="4830583"/>
                  <a:ext cx="15240" cy="7651"/>
                </a:xfrm>
                <a:custGeom>
                  <a:avLst/>
                  <a:gdLst>
                    <a:gd name="connsiteX0" fmla="*/ 15240 w 15240"/>
                    <a:gd name="connsiteY0" fmla="*/ 984 h 7651"/>
                    <a:gd name="connsiteX1" fmla="*/ 0 w 15240"/>
                    <a:gd name="connsiteY1" fmla="*/ 6699 h 7651"/>
                    <a:gd name="connsiteX2" fmla="*/ 10478 w 15240"/>
                    <a:gd name="connsiteY2" fmla="*/ 7652 h 7651"/>
                    <a:gd name="connsiteX3" fmla="*/ 15240 w 15240"/>
                    <a:gd name="connsiteY3" fmla="*/ 984 h 7651"/>
                  </a:gdLst>
                  <a:ahLst/>
                  <a:cxnLst>
                    <a:cxn ang="0">
                      <a:pos x="connsiteX0" y="connsiteY0"/>
                    </a:cxn>
                    <a:cxn ang="0">
                      <a:pos x="connsiteX1" y="connsiteY1"/>
                    </a:cxn>
                    <a:cxn ang="0">
                      <a:pos x="connsiteX2" y="connsiteY2"/>
                    </a:cxn>
                    <a:cxn ang="0">
                      <a:pos x="connsiteX3" y="connsiteY3"/>
                    </a:cxn>
                  </a:cxnLst>
                  <a:rect l="l" t="t" r="r" b="b"/>
                  <a:pathLst>
                    <a:path w="15240" h="7651">
                      <a:moveTo>
                        <a:pt x="15240" y="984"/>
                      </a:moveTo>
                      <a:cubicBezTo>
                        <a:pt x="13335" y="-1873"/>
                        <a:pt x="3810" y="1937"/>
                        <a:pt x="0" y="6699"/>
                      </a:cubicBezTo>
                      <a:cubicBezTo>
                        <a:pt x="3810" y="6699"/>
                        <a:pt x="6667" y="7652"/>
                        <a:pt x="10478" y="7652"/>
                      </a:cubicBezTo>
                      <a:cubicBezTo>
                        <a:pt x="9525" y="6699"/>
                        <a:pt x="6667" y="4794"/>
                        <a:pt x="15240" y="984"/>
                      </a:cubicBezTo>
                      <a:close/>
                    </a:path>
                  </a:pathLst>
                </a:custGeom>
                <a:grpFill/>
                <a:ln w="9525" cap="flat">
                  <a:noFill/>
                  <a:prstDash val="solid"/>
                  <a:miter/>
                </a:ln>
              </p:spPr>
              <p:txBody>
                <a:bodyPr rtlCol="0" anchor="ctr"/>
                <a:lstStyle/>
                <a:p>
                  <a:endParaRPr lang="zh-CN" altLang="en-US"/>
                </a:p>
              </p:txBody>
            </p:sp>
            <p:sp>
              <p:nvSpPr>
                <p:cNvPr id="564" name="任意多边形: 形状 563">
                  <a:extLst>
                    <a:ext uri="{FF2B5EF4-FFF2-40B4-BE49-F238E27FC236}">
                      <a16:creationId xmlns:a16="http://schemas.microsoft.com/office/drawing/2014/main" id="{BA80D5CD-BAED-FF63-B5F1-E3C8168225BE}"/>
                    </a:ext>
                  </a:extLst>
                </p:cNvPr>
                <p:cNvSpPr/>
                <p:nvPr/>
              </p:nvSpPr>
              <p:spPr>
                <a:xfrm>
                  <a:off x="9983625" y="4835377"/>
                  <a:ext cx="9972" cy="9199"/>
                </a:xfrm>
                <a:custGeom>
                  <a:avLst/>
                  <a:gdLst>
                    <a:gd name="connsiteX0" fmla="*/ 7197 w 9972"/>
                    <a:gd name="connsiteY0" fmla="*/ 0 h 9199"/>
                    <a:gd name="connsiteX1" fmla="*/ 4339 w 9972"/>
                    <a:gd name="connsiteY1" fmla="*/ 8572 h 9199"/>
                    <a:gd name="connsiteX2" fmla="*/ 7197 w 9972"/>
                    <a:gd name="connsiteY2" fmla="*/ 0 h 9199"/>
                  </a:gdLst>
                  <a:ahLst/>
                  <a:cxnLst>
                    <a:cxn ang="0">
                      <a:pos x="connsiteX0" y="connsiteY0"/>
                    </a:cxn>
                    <a:cxn ang="0">
                      <a:pos x="connsiteX1" y="connsiteY1"/>
                    </a:cxn>
                    <a:cxn ang="0">
                      <a:pos x="connsiteX2" y="connsiteY2"/>
                    </a:cxn>
                  </a:cxnLst>
                  <a:rect l="l" t="t" r="r" b="b"/>
                  <a:pathLst>
                    <a:path w="9972" h="9199">
                      <a:moveTo>
                        <a:pt x="7197" y="0"/>
                      </a:moveTo>
                      <a:cubicBezTo>
                        <a:pt x="3387" y="3810"/>
                        <a:pt x="-5186" y="11430"/>
                        <a:pt x="4339" y="8572"/>
                      </a:cubicBezTo>
                      <a:cubicBezTo>
                        <a:pt x="1482" y="5715"/>
                        <a:pt x="15769" y="0"/>
                        <a:pt x="7197" y="0"/>
                      </a:cubicBezTo>
                      <a:close/>
                    </a:path>
                  </a:pathLst>
                </a:custGeom>
                <a:grpFill/>
                <a:ln w="9525" cap="flat">
                  <a:noFill/>
                  <a:prstDash val="solid"/>
                  <a:miter/>
                </a:ln>
              </p:spPr>
              <p:txBody>
                <a:bodyPr rtlCol="0" anchor="ctr"/>
                <a:lstStyle/>
                <a:p>
                  <a:endParaRPr lang="zh-CN" altLang="en-US"/>
                </a:p>
              </p:txBody>
            </p:sp>
            <p:sp>
              <p:nvSpPr>
                <p:cNvPr id="565" name="任意多边形: 形状 564">
                  <a:extLst>
                    <a:ext uri="{FF2B5EF4-FFF2-40B4-BE49-F238E27FC236}">
                      <a16:creationId xmlns:a16="http://schemas.microsoft.com/office/drawing/2014/main" id="{2243F870-2CB5-8FF1-881F-B28D17F3B173}"/>
                    </a:ext>
                  </a:extLst>
                </p:cNvPr>
                <p:cNvSpPr/>
                <p:nvPr/>
              </p:nvSpPr>
              <p:spPr>
                <a:xfrm>
                  <a:off x="9983792" y="4848474"/>
                  <a:ext cx="24175" cy="13584"/>
                </a:xfrm>
                <a:custGeom>
                  <a:avLst/>
                  <a:gdLst>
                    <a:gd name="connsiteX0" fmla="*/ 9888 w 24175"/>
                    <a:gd name="connsiteY0" fmla="*/ 12621 h 13584"/>
                    <a:gd name="connsiteX1" fmla="*/ 12745 w 24175"/>
                    <a:gd name="connsiteY1" fmla="*/ 4048 h 13584"/>
                    <a:gd name="connsiteX2" fmla="*/ 24175 w 24175"/>
                    <a:gd name="connsiteY2" fmla="*/ 4048 h 13584"/>
                    <a:gd name="connsiteX3" fmla="*/ 11793 w 24175"/>
                    <a:gd name="connsiteY3" fmla="*/ 1191 h 13584"/>
                    <a:gd name="connsiteX4" fmla="*/ 363 w 24175"/>
                    <a:gd name="connsiteY4" fmla="*/ 238 h 13584"/>
                    <a:gd name="connsiteX5" fmla="*/ 9888 w 24175"/>
                    <a:gd name="connsiteY5" fmla="*/ 12621 h 135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4175" h="13584">
                      <a:moveTo>
                        <a:pt x="9888" y="12621"/>
                      </a:moveTo>
                      <a:lnTo>
                        <a:pt x="12745" y="4048"/>
                      </a:lnTo>
                      <a:cubicBezTo>
                        <a:pt x="24175" y="-2619"/>
                        <a:pt x="17508" y="5001"/>
                        <a:pt x="24175" y="4048"/>
                      </a:cubicBezTo>
                      <a:cubicBezTo>
                        <a:pt x="24175" y="-2619"/>
                        <a:pt x="21318" y="1191"/>
                        <a:pt x="11793" y="1191"/>
                      </a:cubicBezTo>
                      <a:cubicBezTo>
                        <a:pt x="11793" y="-714"/>
                        <a:pt x="5125" y="238"/>
                        <a:pt x="363" y="238"/>
                      </a:cubicBezTo>
                      <a:cubicBezTo>
                        <a:pt x="14650" y="3096"/>
                        <a:pt x="-13925" y="17383"/>
                        <a:pt x="9888" y="12621"/>
                      </a:cubicBezTo>
                      <a:close/>
                    </a:path>
                  </a:pathLst>
                </a:custGeom>
                <a:grpFill/>
                <a:ln w="9525" cap="flat">
                  <a:noFill/>
                  <a:prstDash val="solid"/>
                  <a:miter/>
                </a:ln>
              </p:spPr>
              <p:txBody>
                <a:bodyPr rtlCol="0" anchor="ctr"/>
                <a:lstStyle/>
                <a:p>
                  <a:endParaRPr lang="zh-CN" altLang="en-US"/>
                </a:p>
              </p:txBody>
            </p:sp>
            <p:sp>
              <p:nvSpPr>
                <p:cNvPr id="566" name="任意多边形: 形状 565">
                  <a:extLst>
                    <a:ext uri="{FF2B5EF4-FFF2-40B4-BE49-F238E27FC236}">
                      <a16:creationId xmlns:a16="http://schemas.microsoft.com/office/drawing/2014/main" id="{217C2FC7-C7EE-A874-F85D-35F5406B5BFA}"/>
                    </a:ext>
                  </a:extLst>
                </p:cNvPr>
                <p:cNvSpPr/>
                <p:nvPr/>
              </p:nvSpPr>
              <p:spPr>
                <a:xfrm>
                  <a:off x="9994632" y="4842997"/>
                  <a:ext cx="4762" cy="2857"/>
                </a:xfrm>
                <a:custGeom>
                  <a:avLst/>
                  <a:gdLst>
                    <a:gd name="connsiteX0" fmla="*/ 4763 w 4762"/>
                    <a:gd name="connsiteY0" fmla="*/ 0 h 2857"/>
                    <a:gd name="connsiteX1" fmla="*/ 0 w 4762"/>
                    <a:gd name="connsiteY1" fmla="*/ 1905 h 2857"/>
                    <a:gd name="connsiteX2" fmla="*/ 4763 w 4762"/>
                    <a:gd name="connsiteY2" fmla="*/ 2858 h 2857"/>
                  </a:gdLst>
                  <a:ahLst/>
                  <a:cxnLst>
                    <a:cxn ang="0">
                      <a:pos x="connsiteX0" y="connsiteY0"/>
                    </a:cxn>
                    <a:cxn ang="0">
                      <a:pos x="connsiteX1" y="connsiteY1"/>
                    </a:cxn>
                    <a:cxn ang="0">
                      <a:pos x="connsiteX2" y="connsiteY2"/>
                    </a:cxn>
                  </a:cxnLst>
                  <a:rect l="l" t="t" r="r" b="b"/>
                  <a:pathLst>
                    <a:path w="4762" h="2857">
                      <a:moveTo>
                        <a:pt x="4763" y="0"/>
                      </a:moveTo>
                      <a:lnTo>
                        <a:pt x="0" y="1905"/>
                      </a:lnTo>
                      <a:lnTo>
                        <a:pt x="4763" y="2858"/>
                      </a:lnTo>
                      <a:close/>
                    </a:path>
                  </a:pathLst>
                </a:custGeom>
                <a:grpFill/>
                <a:ln w="9525" cap="flat">
                  <a:noFill/>
                  <a:prstDash val="solid"/>
                  <a:miter/>
                </a:ln>
              </p:spPr>
              <p:txBody>
                <a:bodyPr rtlCol="0" anchor="ctr"/>
                <a:lstStyle/>
                <a:p>
                  <a:endParaRPr lang="zh-CN" altLang="en-US"/>
                </a:p>
              </p:txBody>
            </p:sp>
            <p:sp>
              <p:nvSpPr>
                <p:cNvPr id="567" name="任意多边形: 形状 566">
                  <a:extLst>
                    <a:ext uri="{FF2B5EF4-FFF2-40B4-BE49-F238E27FC236}">
                      <a16:creationId xmlns:a16="http://schemas.microsoft.com/office/drawing/2014/main" id="{625DEC64-2B7A-E139-D3CB-CECB16EF6F3D}"/>
                    </a:ext>
                  </a:extLst>
                </p:cNvPr>
                <p:cNvSpPr/>
                <p:nvPr/>
              </p:nvSpPr>
              <p:spPr>
                <a:xfrm>
                  <a:off x="9983202" y="4861095"/>
                  <a:ext cx="38100" cy="34289"/>
                </a:xfrm>
                <a:custGeom>
                  <a:avLst/>
                  <a:gdLst>
                    <a:gd name="connsiteX0" fmla="*/ 3810 w 38100"/>
                    <a:gd name="connsiteY0" fmla="*/ 19050 h 34289"/>
                    <a:gd name="connsiteX1" fmla="*/ 10477 w 38100"/>
                    <a:gd name="connsiteY1" fmla="*/ 28575 h 34289"/>
                    <a:gd name="connsiteX2" fmla="*/ 6667 w 38100"/>
                    <a:gd name="connsiteY2" fmla="*/ 29527 h 34289"/>
                    <a:gd name="connsiteX3" fmla="*/ 9525 w 38100"/>
                    <a:gd name="connsiteY3" fmla="*/ 32385 h 34289"/>
                    <a:gd name="connsiteX4" fmla="*/ 6667 w 38100"/>
                    <a:gd name="connsiteY4" fmla="*/ 34290 h 34289"/>
                    <a:gd name="connsiteX5" fmla="*/ 27622 w 38100"/>
                    <a:gd name="connsiteY5" fmla="*/ 31433 h 34289"/>
                    <a:gd name="connsiteX6" fmla="*/ 24765 w 38100"/>
                    <a:gd name="connsiteY6" fmla="*/ 26670 h 34289"/>
                    <a:gd name="connsiteX7" fmla="*/ 38100 w 38100"/>
                    <a:gd name="connsiteY7" fmla="*/ 23813 h 34289"/>
                    <a:gd name="connsiteX8" fmla="*/ 22860 w 38100"/>
                    <a:gd name="connsiteY8" fmla="*/ 25717 h 34289"/>
                    <a:gd name="connsiteX9" fmla="*/ 29527 w 38100"/>
                    <a:gd name="connsiteY9" fmla="*/ 20955 h 34289"/>
                    <a:gd name="connsiteX10" fmla="*/ 12382 w 38100"/>
                    <a:gd name="connsiteY10" fmla="*/ 20955 h 34289"/>
                    <a:gd name="connsiteX11" fmla="*/ 20002 w 38100"/>
                    <a:gd name="connsiteY11" fmla="*/ 14288 h 34289"/>
                    <a:gd name="connsiteX12" fmla="*/ 11430 w 38100"/>
                    <a:gd name="connsiteY12" fmla="*/ 11430 h 34289"/>
                    <a:gd name="connsiteX13" fmla="*/ 24765 w 38100"/>
                    <a:gd name="connsiteY13" fmla="*/ 0 h 34289"/>
                    <a:gd name="connsiteX14" fmla="*/ 0 w 38100"/>
                    <a:gd name="connsiteY14" fmla="*/ 5715 h 34289"/>
                    <a:gd name="connsiteX15" fmla="*/ 11430 w 38100"/>
                    <a:gd name="connsiteY15" fmla="*/ 6667 h 34289"/>
                    <a:gd name="connsiteX16" fmla="*/ 0 w 38100"/>
                    <a:gd name="connsiteY16" fmla="*/ 14288 h 34289"/>
                    <a:gd name="connsiteX17" fmla="*/ 6667 w 38100"/>
                    <a:gd name="connsiteY17" fmla="*/ 20002 h 34289"/>
                    <a:gd name="connsiteX18" fmla="*/ 3810 w 38100"/>
                    <a:gd name="connsiteY18" fmla="*/ 19050 h 34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8100" h="34289">
                      <a:moveTo>
                        <a:pt x="3810" y="19050"/>
                      </a:moveTo>
                      <a:cubicBezTo>
                        <a:pt x="-8573" y="28575"/>
                        <a:pt x="14288" y="21908"/>
                        <a:pt x="10477" y="28575"/>
                      </a:cubicBezTo>
                      <a:cubicBezTo>
                        <a:pt x="9525" y="28575"/>
                        <a:pt x="8572" y="29527"/>
                        <a:pt x="6667" y="29527"/>
                      </a:cubicBezTo>
                      <a:lnTo>
                        <a:pt x="9525" y="32385"/>
                      </a:lnTo>
                      <a:lnTo>
                        <a:pt x="6667" y="34290"/>
                      </a:lnTo>
                      <a:cubicBezTo>
                        <a:pt x="15240" y="30480"/>
                        <a:pt x="20002" y="32385"/>
                        <a:pt x="27622" y="31433"/>
                      </a:cubicBezTo>
                      <a:cubicBezTo>
                        <a:pt x="35242" y="24765"/>
                        <a:pt x="16192" y="33338"/>
                        <a:pt x="24765" y="26670"/>
                      </a:cubicBezTo>
                      <a:cubicBezTo>
                        <a:pt x="28575" y="25717"/>
                        <a:pt x="35242" y="23813"/>
                        <a:pt x="38100" y="23813"/>
                      </a:cubicBezTo>
                      <a:cubicBezTo>
                        <a:pt x="33338" y="22860"/>
                        <a:pt x="27622" y="24765"/>
                        <a:pt x="22860" y="25717"/>
                      </a:cubicBezTo>
                      <a:cubicBezTo>
                        <a:pt x="20955" y="23813"/>
                        <a:pt x="25717" y="22860"/>
                        <a:pt x="29527" y="20955"/>
                      </a:cubicBezTo>
                      <a:cubicBezTo>
                        <a:pt x="23813" y="20002"/>
                        <a:pt x="10477" y="25717"/>
                        <a:pt x="12382" y="20955"/>
                      </a:cubicBezTo>
                      <a:cubicBezTo>
                        <a:pt x="19050" y="15240"/>
                        <a:pt x="24765" y="17145"/>
                        <a:pt x="20002" y="14288"/>
                      </a:cubicBezTo>
                      <a:cubicBezTo>
                        <a:pt x="7620" y="21908"/>
                        <a:pt x="20002" y="9525"/>
                        <a:pt x="11430" y="11430"/>
                      </a:cubicBezTo>
                      <a:cubicBezTo>
                        <a:pt x="12382" y="7620"/>
                        <a:pt x="20002" y="952"/>
                        <a:pt x="24765" y="0"/>
                      </a:cubicBezTo>
                      <a:cubicBezTo>
                        <a:pt x="14288" y="4763"/>
                        <a:pt x="4763" y="6667"/>
                        <a:pt x="0" y="5715"/>
                      </a:cubicBezTo>
                      <a:cubicBezTo>
                        <a:pt x="3810" y="5715"/>
                        <a:pt x="7620" y="6667"/>
                        <a:pt x="11430" y="6667"/>
                      </a:cubicBezTo>
                      <a:lnTo>
                        <a:pt x="0" y="14288"/>
                      </a:lnTo>
                      <a:cubicBezTo>
                        <a:pt x="6667" y="14288"/>
                        <a:pt x="6667" y="17145"/>
                        <a:pt x="6667" y="20002"/>
                      </a:cubicBezTo>
                      <a:lnTo>
                        <a:pt x="3810" y="19050"/>
                      </a:lnTo>
                      <a:close/>
                    </a:path>
                  </a:pathLst>
                </a:custGeom>
                <a:grpFill/>
                <a:ln w="9525" cap="flat">
                  <a:noFill/>
                  <a:prstDash val="solid"/>
                  <a:miter/>
                </a:ln>
              </p:spPr>
              <p:txBody>
                <a:bodyPr rtlCol="0" anchor="ctr"/>
                <a:lstStyle/>
                <a:p>
                  <a:endParaRPr lang="zh-CN" altLang="en-US"/>
                </a:p>
              </p:txBody>
            </p:sp>
            <p:sp>
              <p:nvSpPr>
                <p:cNvPr id="568" name="任意多边形: 形状 567">
                  <a:extLst>
                    <a:ext uri="{FF2B5EF4-FFF2-40B4-BE49-F238E27FC236}">
                      <a16:creationId xmlns:a16="http://schemas.microsoft.com/office/drawing/2014/main" id="{D83BFAB9-6688-F3F2-1D9B-7A6503A9D3D6}"/>
                    </a:ext>
                  </a:extLst>
                </p:cNvPr>
                <p:cNvSpPr/>
                <p:nvPr/>
              </p:nvSpPr>
              <p:spPr>
                <a:xfrm>
                  <a:off x="10020350" y="4884907"/>
                  <a:ext cx="2857" cy="9525"/>
                </a:xfrm>
                <a:custGeom>
                  <a:avLst/>
                  <a:gdLst>
                    <a:gd name="connsiteX0" fmla="*/ 0 w 2857"/>
                    <a:gd name="connsiteY0" fmla="*/ 0 h 9525"/>
                    <a:gd name="connsiteX1" fmla="*/ 2858 w 2857"/>
                    <a:gd name="connsiteY1" fmla="*/ 0 h 9525"/>
                    <a:gd name="connsiteX2" fmla="*/ 0 w 2857"/>
                    <a:gd name="connsiteY2" fmla="*/ 0 h 9525"/>
                  </a:gdLst>
                  <a:ahLst/>
                  <a:cxnLst>
                    <a:cxn ang="0">
                      <a:pos x="connsiteX0" y="connsiteY0"/>
                    </a:cxn>
                    <a:cxn ang="0">
                      <a:pos x="connsiteX1" y="connsiteY1"/>
                    </a:cxn>
                    <a:cxn ang="0">
                      <a:pos x="connsiteX2" y="connsiteY2"/>
                    </a:cxn>
                  </a:cxnLst>
                  <a:rect l="l" t="t" r="r" b="b"/>
                  <a:pathLst>
                    <a:path w="2857" h="9525">
                      <a:moveTo>
                        <a:pt x="0" y="0"/>
                      </a:moveTo>
                      <a:cubicBezTo>
                        <a:pt x="953" y="0"/>
                        <a:pt x="1905" y="0"/>
                        <a:pt x="2858" y="0"/>
                      </a:cubicBezTo>
                      <a:cubicBezTo>
                        <a:pt x="2858" y="0"/>
                        <a:pt x="1905" y="0"/>
                        <a:pt x="0" y="0"/>
                      </a:cubicBezTo>
                      <a:close/>
                    </a:path>
                  </a:pathLst>
                </a:custGeom>
                <a:grpFill/>
                <a:ln w="9525" cap="flat">
                  <a:noFill/>
                  <a:prstDash val="solid"/>
                  <a:miter/>
                </a:ln>
              </p:spPr>
              <p:txBody>
                <a:bodyPr rtlCol="0" anchor="ctr"/>
                <a:lstStyle/>
                <a:p>
                  <a:endParaRPr lang="zh-CN" altLang="en-US"/>
                </a:p>
              </p:txBody>
            </p:sp>
            <p:sp>
              <p:nvSpPr>
                <p:cNvPr id="569" name="任意多边形: 形状 568">
                  <a:extLst>
                    <a:ext uri="{FF2B5EF4-FFF2-40B4-BE49-F238E27FC236}">
                      <a16:creationId xmlns:a16="http://schemas.microsoft.com/office/drawing/2014/main" id="{BAC6B662-7326-CDC5-8861-49C4D37894DA}"/>
                    </a:ext>
                  </a:extLst>
                </p:cNvPr>
                <p:cNvSpPr/>
                <p:nvPr/>
              </p:nvSpPr>
              <p:spPr>
                <a:xfrm>
                  <a:off x="10008920" y="4855379"/>
                  <a:ext cx="6667" cy="2857"/>
                </a:xfrm>
                <a:custGeom>
                  <a:avLst/>
                  <a:gdLst>
                    <a:gd name="connsiteX0" fmla="*/ 0 w 6667"/>
                    <a:gd name="connsiteY0" fmla="*/ 2858 h 2857"/>
                    <a:gd name="connsiteX1" fmla="*/ 3810 w 6667"/>
                    <a:gd name="connsiteY1" fmla="*/ 2858 h 2857"/>
                    <a:gd name="connsiteX2" fmla="*/ 6667 w 6667"/>
                    <a:gd name="connsiteY2" fmla="*/ 0 h 2857"/>
                  </a:gdLst>
                  <a:ahLst/>
                  <a:cxnLst>
                    <a:cxn ang="0">
                      <a:pos x="connsiteX0" y="connsiteY0"/>
                    </a:cxn>
                    <a:cxn ang="0">
                      <a:pos x="connsiteX1" y="connsiteY1"/>
                    </a:cxn>
                    <a:cxn ang="0">
                      <a:pos x="connsiteX2" y="connsiteY2"/>
                    </a:cxn>
                  </a:cxnLst>
                  <a:rect l="l" t="t" r="r" b="b"/>
                  <a:pathLst>
                    <a:path w="6667" h="2857">
                      <a:moveTo>
                        <a:pt x="0" y="2858"/>
                      </a:moveTo>
                      <a:lnTo>
                        <a:pt x="3810" y="2858"/>
                      </a:lnTo>
                      <a:lnTo>
                        <a:pt x="6667" y="0"/>
                      </a:lnTo>
                      <a:close/>
                    </a:path>
                  </a:pathLst>
                </a:custGeom>
                <a:grpFill/>
                <a:ln w="9525" cap="flat">
                  <a:noFill/>
                  <a:prstDash val="solid"/>
                  <a:miter/>
                </a:ln>
              </p:spPr>
              <p:txBody>
                <a:bodyPr rtlCol="0" anchor="ctr"/>
                <a:lstStyle/>
                <a:p>
                  <a:endParaRPr lang="zh-CN" altLang="en-US"/>
                </a:p>
              </p:txBody>
            </p:sp>
            <p:sp>
              <p:nvSpPr>
                <p:cNvPr id="570" name="任意多边形: 形状 569">
                  <a:extLst>
                    <a:ext uri="{FF2B5EF4-FFF2-40B4-BE49-F238E27FC236}">
                      <a16:creationId xmlns:a16="http://schemas.microsoft.com/office/drawing/2014/main" id="{B62A5CA7-F6F0-AA88-8078-D52863D61E16}"/>
                    </a:ext>
                  </a:extLst>
                </p:cNvPr>
                <p:cNvSpPr/>
                <p:nvPr/>
              </p:nvSpPr>
              <p:spPr>
                <a:xfrm>
                  <a:off x="10027017" y="4883560"/>
                  <a:ext cx="6667" cy="1347"/>
                </a:xfrm>
                <a:custGeom>
                  <a:avLst/>
                  <a:gdLst>
                    <a:gd name="connsiteX0" fmla="*/ 3810 w 6667"/>
                    <a:gd name="connsiteY0" fmla="*/ 394 h 1347"/>
                    <a:gd name="connsiteX1" fmla="*/ 0 w 6667"/>
                    <a:gd name="connsiteY1" fmla="*/ 1347 h 1347"/>
                    <a:gd name="connsiteX2" fmla="*/ 6667 w 6667"/>
                    <a:gd name="connsiteY2" fmla="*/ 394 h 1347"/>
                    <a:gd name="connsiteX3" fmla="*/ 3810 w 6667"/>
                    <a:gd name="connsiteY3" fmla="*/ 394 h 1347"/>
                  </a:gdLst>
                  <a:ahLst/>
                  <a:cxnLst>
                    <a:cxn ang="0">
                      <a:pos x="connsiteX0" y="connsiteY0"/>
                    </a:cxn>
                    <a:cxn ang="0">
                      <a:pos x="connsiteX1" y="connsiteY1"/>
                    </a:cxn>
                    <a:cxn ang="0">
                      <a:pos x="connsiteX2" y="connsiteY2"/>
                    </a:cxn>
                    <a:cxn ang="0">
                      <a:pos x="connsiteX3" y="connsiteY3"/>
                    </a:cxn>
                  </a:cxnLst>
                  <a:rect l="l" t="t" r="r" b="b"/>
                  <a:pathLst>
                    <a:path w="6667" h="1347">
                      <a:moveTo>
                        <a:pt x="3810" y="394"/>
                      </a:moveTo>
                      <a:cubicBezTo>
                        <a:pt x="3810" y="-558"/>
                        <a:pt x="0" y="394"/>
                        <a:pt x="0" y="1347"/>
                      </a:cubicBezTo>
                      <a:lnTo>
                        <a:pt x="6667" y="394"/>
                      </a:lnTo>
                      <a:lnTo>
                        <a:pt x="3810" y="394"/>
                      </a:lnTo>
                      <a:close/>
                    </a:path>
                  </a:pathLst>
                </a:custGeom>
                <a:grpFill/>
                <a:ln w="9525" cap="flat">
                  <a:noFill/>
                  <a:prstDash val="solid"/>
                  <a:miter/>
                </a:ln>
              </p:spPr>
              <p:txBody>
                <a:bodyPr rtlCol="0" anchor="ctr"/>
                <a:lstStyle/>
                <a:p>
                  <a:endParaRPr lang="zh-CN" altLang="en-US"/>
                </a:p>
              </p:txBody>
            </p:sp>
            <p:sp>
              <p:nvSpPr>
                <p:cNvPr id="571" name="任意多边形: 形状 570">
                  <a:extLst>
                    <a:ext uri="{FF2B5EF4-FFF2-40B4-BE49-F238E27FC236}">
                      <a16:creationId xmlns:a16="http://schemas.microsoft.com/office/drawing/2014/main" id="{39FB93B7-53F9-C5FC-D8EA-40C773DA7A87}"/>
                    </a:ext>
                  </a:extLst>
                </p:cNvPr>
                <p:cNvSpPr/>
                <p:nvPr/>
              </p:nvSpPr>
              <p:spPr>
                <a:xfrm>
                  <a:off x="10017492" y="4890622"/>
                  <a:ext cx="6667" cy="4762"/>
                </a:xfrm>
                <a:custGeom>
                  <a:avLst/>
                  <a:gdLst>
                    <a:gd name="connsiteX0" fmla="*/ 6667 w 6667"/>
                    <a:gd name="connsiteY0" fmla="*/ 0 h 4762"/>
                    <a:gd name="connsiteX1" fmla="*/ 0 w 6667"/>
                    <a:gd name="connsiteY1" fmla="*/ 4763 h 4762"/>
                    <a:gd name="connsiteX2" fmla="*/ 5715 w 6667"/>
                    <a:gd name="connsiteY2" fmla="*/ 3810 h 4762"/>
                  </a:gdLst>
                  <a:ahLst/>
                  <a:cxnLst>
                    <a:cxn ang="0">
                      <a:pos x="connsiteX0" y="connsiteY0"/>
                    </a:cxn>
                    <a:cxn ang="0">
                      <a:pos x="connsiteX1" y="connsiteY1"/>
                    </a:cxn>
                    <a:cxn ang="0">
                      <a:pos x="connsiteX2" y="connsiteY2"/>
                    </a:cxn>
                  </a:cxnLst>
                  <a:rect l="l" t="t" r="r" b="b"/>
                  <a:pathLst>
                    <a:path w="6667" h="4762">
                      <a:moveTo>
                        <a:pt x="6667" y="0"/>
                      </a:moveTo>
                      <a:lnTo>
                        <a:pt x="0" y="4763"/>
                      </a:lnTo>
                      <a:lnTo>
                        <a:pt x="5715" y="3810"/>
                      </a:lnTo>
                      <a:close/>
                    </a:path>
                  </a:pathLst>
                </a:custGeom>
                <a:grpFill/>
                <a:ln w="9525" cap="flat">
                  <a:noFill/>
                  <a:prstDash val="solid"/>
                  <a:miter/>
                </a:ln>
              </p:spPr>
              <p:txBody>
                <a:bodyPr rtlCol="0" anchor="ctr"/>
                <a:lstStyle/>
                <a:p>
                  <a:endParaRPr lang="zh-CN" altLang="en-US"/>
                </a:p>
              </p:txBody>
            </p:sp>
            <p:sp>
              <p:nvSpPr>
                <p:cNvPr id="572" name="任意多边形: 形状 571">
                  <a:extLst>
                    <a:ext uri="{FF2B5EF4-FFF2-40B4-BE49-F238E27FC236}">
                      <a16:creationId xmlns:a16="http://schemas.microsoft.com/office/drawing/2014/main" id="{38900A33-CC3C-03AB-E750-E69089E92535}"/>
                    </a:ext>
                  </a:extLst>
                </p:cNvPr>
                <p:cNvSpPr/>
                <p:nvPr/>
              </p:nvSpPr>
              <p:spPr>
                <a:xfrm>
                  <a:off x="10028849" y="4966801"/>
                  <a:ext cx="12443" cy="3845"/>
                </a:xfrm>
                <a:custGeom>
                  <a:avLst/>
                  <a:gdLst>
                    <a:gd name="connsiteX0" fmla="*/ 11503 w 12443"/>
                    <a:gd name="connsiteY0" fmla="*/ 1926 h 3845"/>
                    <a:gd name="connsiteX1" fmla="*/ 73 w 12443"/>
                    <a:gd name="connsiteY1" fmla="*/ 1926 h 3845"/>
                    <a:gd name="connsiteX2" fmla="*/ 11503 w 12443"/>
                    <a:gd name="connsiteY2" fmla="*/ 1926 h 3845"/>
                  </a:gdLst>
                  <a:ahLst/>
                  <a:cxnLst>
                    <a:cxn ang="0">
                      <a:pos x="connsiteX0" y="connsiteY0"/>
                    </a:cxn>
                    <a:cxn ang="0">
                      <a:pos x="connsiteX1" y="connsiteY1"/>
                    </a:cxn>
                    <a:cxn ang="0">
                      <a:pos x="connsiteX2" y="connsiteY2"/>
                    </a:cxn>
                  </a:cxnLst>
                  <a:rect l="l" t="t" r="r" b="b"/>
                  <a:pathLst>
                    <a:path w="12443" h="3845">
                      <a:moveTo>
                        <a:pt x="11503" y="1926"/>
                      </a:moveTo>
                      <a:cubicBezTo>
                        <a:pt x="15313" y="-1885"/>
                        <a:pt x="6741" y="973"/>
                        <a:pt x="73" y="1926"/>
                      </a:cubicBezTo>
                      <a:cubicBezTo>
                        <a:pt x="-879" y="6688"/>
                        <a:pt x="7693" y="973"/>
                        <a:pt x="11503" y="1926"/>
                      </a:cubicBezTo>
                      <a:close/>
                    </a:path>
                  </a:pathLst>
                </a:custGeom>
                <a:grpFill/>
                <a:ln w="9525" cap="flat">
                  <a:noFill/>
                  <a:prstDash val="solid"/>
                  <a:miter/>
                </a:ln>
              </p:spPr>
              <p:txBody>
                <a:bodyPr rtlCol="0" anchor="ctr"/>
                <a:lstStyle/>
                <a:p>
                  <a:endParaRPr lang="zh-CN" altLang="en-US"/>
                </a:p>
              </p:txBody>
            </p:sp>
            <p:sp>
              <p:nvSpPr>
                <p:cNvPr id="573" name="任意多边形: 形状 572">
                  <a:extLst>
                    <a:ext uri="{FF2B5EF4-FFF2-40B4-BE49-F238E27FC236}">
                      <a16:creationId xmlns:a16="http://schemas.microsoft.com/office/drawing/2014/main" id="{C32D9F2F-79F8-886D-1AD8-DA0BBFB5C13E}"/>
                    </a:ext>
                  </a:extLst>
                </p:cNvPr>
                <p:cNvSpPr/>
                <p:nvPr/>
              </p:nvSpPr>
              <p:spPr>
                <a:xfrm>
                  <a:off x="10056894" y="5007779"/>
                  <a:ext cx="7748" cy="7620"/>
                </a:xfrm>
                <a:custGeom>
                  <a:avLst/>
                  <a:gdLst>
                    <a:gd name="connsiteX0" fmla="*/ 6318 w 7748"/>
                    <a:gd name="connsiteY0" fmla="*/ 7620 h 7620"/>
                    <a:gd name="connsiteX1" fmla="*/ 1555 w 7748"/>
                    <a:gd name="connsiteY1" fmla="*/ 0 h 7620"/>
                    <a:gd name="connsiteX2" fmla="*/ 6318 w 7748"/>
                    <a:gd name="connsiteY2" fmla="*/ 7620 h 7620"/>
                  </a:gdLst>
                  <a:ahLst/>
                  <a:cxnLst>
                    <a:cxn ang="0">
                      <a:pos x="connsiteX0" y="connsiteY0"/>
                    </a:cxn>
                    <a:cxn ang="0">
                      <a:pos x="connsiteX1" y="connsiteY1"/>
                    </a:cxn>
                    <a:cxn ang="0">
                      <a:pos x="connsiteX2" y="connsiteY2"/>
                    </a:cxn>
                  </a:cxnLst>
                  <a:rect l="l" t="t" r="r" b="b"/>
                  <a:pathLst>
                    <a:path w="7748" h="7620">
                      <a:moveTo>
                        <a:pt x="6318" y="7620"/>
                      </a:moveTo>
                      <a:cubicBezTo>
                        <a:pt x="11080" y="3810"/>
                        <a:pt x="2508" y="2858"/>
                        <a:pt x="1555" y="0"/>
                      </a:cubicBezTo>
                      <a:cubicBezTo>
                        <a:pt x="-2255" y="3810"/>
                        <a:pt x="1555" y="5715"/>
                        <a:pt x="6318" y="7620"/>
                      </a:cubicBezTo>
                      <a:close/>
                    </a:path>
                  </a:pathLst>
                </a:custGeom>
                <a:grpFill/>
                <a:ln w="9525" cap="flat">
                  <a:noFill/>
                  <a:prstDash val="solid"/>
                  <a:miter/>
                </a:ln>
              </p:spPr>
              <p:txBody>
                <a:bodyPr rtlCol="0" anchor="ctr"/>
                <a:lstStyle/>
                <a:p>
                  <a:endParaRPr lang="zh-CN" altLang="en-US"/>
                </a:p>
              </p:txBody>
            </p:sp>
            <p:sp>
              <p:nvSpPr>
                <p:cNvPr id="574" name="任意多边形: 形状 573">
                  <a:extLst>
                    <a:ext uri="{FF2B5EF4-FFF2-40B4-BE49-F238E27FC236}">
                      <a16:creationId xmlns:a16="http://schemas.microsoft.com/office/drawing/2014/main" id="{AB4BECED-CE46-A5E2-61E6-C1B1F70DA4C6}"/>
                    </a:ext>
                  </a:extLst>
                </p:cNvPr>
                <p:cNvSpPr/>
                <p:nvPr/>
              </p:nvSpPr>
              <p:spPr>
                <a:xfrm>
                  <a:off x="10075793" y="5029449"/>
                  <a:ext cx="22661" cy="4195"/>
                </a:xfrm>
                <a:custGeom>
                  <a:avLst/>
                  <a:gdLst>
                    <a:gd name="connsiteX0" fmla="*/ 22662 w 22661"/>
                    <a:gd name="connsiteY0" fmla="*/ 238 h 4195"/>
                    <a:gd name="connsiteX1" fmla="*/ 16947 w 22661"/>
                    <a:gd name="connsiteY1" fmla="*/ 1191 h 4195"/>
                    <a:gd name="connsiteX2" fmla="*/ 754 w 22661"/>
                    <a:gd name="connsiteY2" fmla="*/ 2143 h 4195"/>
                    <a:gd name="connsiteX3" fmla="*/ 22662 w 22661"/>
                    <a:gd name="connsiteY3" fmla="*/ 238 h 4195"/>
                  </a:gdLst>
                  <a:ahLst/>
                  <a:cxnLst>
                    <a:cxn ang="0">
                      <a:pos x="connsiteX0" y="connsiteY0"/>
                    </a:cxn>
                    <a:cxn ang="0">
                      <a:pos x="connsiteX1" y="connsiteY1"/>
                    </a:cxn>
                    <a:cxn ang="0">
                      <a:pos x="connsiteX2" y="connsiteY2"/>
                    </a:cxn>
                    <a:cxn ang="0">
                      <a:pos x="connsiteX3" y="connsiteY3"/>
                    </a:cxn>
                  </a:cxnLst>
                  <a:rect l="l" t="t" r="r" b="b"/>
                  <a:pathLst>
                    <a:path w="22661" h="4195">
                      <a:moveTo>
                        <a:pt x="22662" y="238"/>
                      </a:moveTo>
                      <a:cubicBezTo>
                        <a:pt x="19804" y="238"/>
                        <a:pt x="17899" y="-714"/>
                        <a:pt x="16947" y="1191"/>
                      </a:cubicBezTo>
                      <a:lnTo>
                        <a:pt x="754" y="2143"/>
                      </a:lnTo>
                      <a:cubicBezTo>
                        <a:pt x="-4008" y="6906"/>
                        <a:pt x="15042" y="2143"/>
                        <a:pt x="22662" y="238"/>
                      </a:cubicBezTo>
                      <a:close/>
                    </a:path>
                  </a:pathLst>
                </a:custGeom>
                <a:grpFill/>
                <a:ln w="9525" cap="flat">
                  <a:noFill/>
                  <a:prstDash val="solid"/>
                  <a:miter/>
                </a:ln>
              </p:spPr>
              <p:txBody>
                <a:bodyPr rtlCol="0" anchor="ctr"/>
                <a:lstStyle/>
                <a:p>
                  <a:endParaRPr lang="zh-CN" altLang="en-US"/>
                </a:p>
              </p:txBody>
            </p:sp>
            <p:sp>
              <p:nvSpPr>
                <p:cNvPr id="575" name="任意多边形: 形状 574">
                  <a:extLst>
                    <a:ext uri="{FF2B5EF4-FFF2-40B4-BE49-F238E27FC236}">
                      <a16:creationId xmlns:a16="http://schemas.microsoft.com/office/drawing/2014/main" id="{F5FCD0B4-7B86-6228-AD3B-3BCFEE46048C}"/>
                    </a:ext>
                  </a:extLst>
                </p:cNvPr>
                <p:cNvSpPr/>
                <p:nvPr/>
              </p:nvSpPr>
              <p:spPr>
                <a:xfrm>
                  <a:off x="10083215" y="5050642"/>
                  <a:ext cx="21907" cy="4314"/>
                </a:xfrm>
                <a:custGeom>
                  <a:avLst/>
                  <a:gdLst>
                    <a:gd name="connsiteX0" fmla="*/ 21907 w 21907"/>
                    <a:gd name="connsiteY0" fmla="*/ 2858 h 4314"/>
                    <a:gd name="connsiteX1" fmla="*/ 15240 w 21907"/>
                    <a:gd name="connsiteY1" fmla="*/ 0 h 4314"/>
                    <a:gd name="connsiteX2" fmla="*/ 15240 w 21907"/>
                    <a:gd name="connsiteY2" fmla="*/ 1905 h 4314"/>
                    <a:gd name="connsiteX3" fmla="*/ 0 w 21907"/>
                    <a:gd name="connsiteY3" fmla="*/ 1905 h 4314"/>
                    <a:gd name="connsiteX4" fmla="*/ 21907 w 21907"/>
                    <a:gd name="connsiteY4" fmla="*/ 2858 h 43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907" h="4314">
                      <a:moveTo>
                        <a:pt x="21907" y="2858"/>
                      </a:moveTo>
                      <a:lnTo>
                        <a:pt x="15240" y="0"/>
                      </a:lnTo>
                      <a:lnTo>
                        <a:pt x="15240" y="1905"/>
                      </a:lnTo>
                      <a:cubicBezTo>
                        <a:pt x="8572" y="1905"/>
                        <a:pt x="5715" y="1905"/>
                        <a:pt x="0" y="1905"/>
                      </a:cubicBezTo>
                      <a:cubicBezTo>
                        <a:pt x="3810" y="3810"/>
                        <a:pt x="10477" y="5715"/>
                        <a:pt x="21907" y="2858"/>
                      </a:cubicBezTo>
                      <a:close/>
                    </a:path>
                  </a:pathLst>
                </a:custGeom>
                <a:grpFill/>
                <a:ln w="9525" cap="flat">
                  <a:noFill/>
                  <a:prstDash val="solid"/>
                  <a:miter/>
                </a:ln>
              </p:spPr>
              <p:txBody>
                <a:bodyPr rtlCol="0" anchor="ctr"/>
                <a:lstStyle/>
                <a:p>
                  <a:endParaRPr lang="zh-CN" altLang="en-US"/>
                </a:p>
              </p:txBody>
            </p:sp>
            <p:sp>
              <p:nvSpPr>
                <p:cNvPr id="576" name="任意多边形: 形状 575">
                  <a:extLst>
                    <a:ext uri="{FF2B5EF4-FFF2-40B4-BE49-F238E27FC236}">
                      <a16:creationId xmlns:a16="http://schemas.microsoft.com/office/drawing/2014/main" id="{BBA759BB-1E75-DDE8-6623-5F918E08B9FF}"/>
                    </a:ext>
                  </a:extLst>
                </p:cNvPr>
                <p:cNvSpPr/>
                <p:nvPr/>
              </p:nvSpPr>
              <p:spPr>
                <a:xfrm>
                  <a:off x="10079404" y="5049690"/>
                  <a:ext cx="3376" cy="952"/>
                </a:xfrm>
                <a:custGeom>
                  <a:avLst/>
                  <a:gdLst>
                    <a:gd name="connsiteX0" fmla="*/ 0 w 3376"/>
                    <a:gd name="connsiteY0" fmla="*/ 0 h 952"/>
                    <a:gd name="connsiteX1" fmla="*/ 953 w 3376"/>
                    <a:gd name="connsiteY1" fmla="*/ 952 h 952"/>
                    <a:gd name="connsiteX2" fmla="*/ 0 w 3376"/>
                    <a:gd name="connsiteY2" fmla="*/ 0 h 952"/>
                  </a:gdLst>
                  <a:ahLst/>
                  <a:cxnLst>
                    <a:cxn ang="0">
                      <a:pos x="connsiteX0" y="connsiteY0"/>
                    </a:cxn>
                    <a:cxn ang="0">
                      <a:pos x="connsiteX1" y="connsiteY1"/>
                    </a:cxn>
                    <a:cxn ang="0">
                      <a:pos x="connsiteX2" y="connsiteY2"/>
                    </a:cxn>
                  </a:cxnLst>
                  <a:rect l="l" t="t" r="r" b="b"/>
                  <a:pathLst>
                    <a:path w="3376" h="952">
                      <a:moveTo>
                        <a:pt x="0" y="0"/>
                      </a:moveTo>
                      <a:cubicBezTo>
                        <a:pt x="0" y="0"/>
                        <a:pt x="953" y="952"/>
                        <a:pt x="953" y="952"/>
                      </a:cubicBezTo>
                      <a:cubicBezTo>
                        <a:pt x="2858" y="0"/>
                        <a:pt x="5715" y="0"/>
                        <a:pt x="0" y="0"/>
                      </a:cubicBezTo>
                      <a:close/>
                    </a:path>
                  </a:pathLst>
                </a:custGeom>
                <a:grpFill/>
                <a:ln w="9525" cap="flat">
                  <a:noFill/>
                  <a:prstDash val="solid"/>
                  <a:miter/>
                </a:ln>
              </p:spPr>
              <p:txBody>
                <a:bodyPr rtlCol="0" anchor="ctr"/>
                <a:lstStyle/>
                <a:p>
                  <a:endParaRPr lang="zh-CN" altLang="en-US"/>
                </a:p>
              </p:txBody>
            </p:sp>
            <p:sp>
              <p:nvSpPr>
                <p:cNvPr id="577" name="任意多边形: 形状 576">
                  <a:extLst>
                    <a:ext uri="{FF2B5EF4-FFF2-40B4-BE49-F238E27FC236}">
                      <a16:creationId xmlns:a16="http://schemas.microsoft.com/office/drawing/2014/main" id="{22FF1331-5DF3-E181-BC3D-F0463A6A1D2B}"/>
                    </a:ext>
                  </a:extLst>
                </p:cNvPr>
                <p:cNvSpPr/>
                <p:nvPr/>
              </p:nvSpPr>
              <p:spPr>
                <a:xfrm>
                  <a:off x="10079405" y="5050642"/>
                  <a:ext cx="3810" cy="1904"/>
                </a:xfrm>
                <a:custGeom>
                  <a:avLst/>
                  <a:gdLst>
                    <a:gd name="connsiteX0" fmla="*/ 1905 w 3810"/>
                    <a:gd name="connsiteY0" fmla="*/ 1905 h 1904"/>
                    <a:gd name="connsiteX1" fmla="*/ 3810 w 3810"/>
                    <a:gd name="connsiteY1" fmla="*/ 1905 h 1904"/>
                    <a:gd name="connsiteX2" fmla="*/ 953 w 3810"/>
                    <a:gd name="connsiteY2" fmla="*/ 0 h 1904"/>
                    <a:gd name="connsiteX3" fmla="*/ 1905 w 3810"/>
                    <a:gd name="connsiteY3" fmla="*/ 1905 h 1904"/>
                  </a:gdLst>
                  <a:ahLst/>
                  <a:cxnLst>
                    <a:cxn ang="0">
                      <a:pos x="connsiteX0" y="connsiteY0"/>
                    </a:cxn>
                    <a:cxn ang="0">
                      <a:pos x="connsiteX1" y="connsiteY1"/>
                    </a:cxn>
                    <a:cxn ang="0">
                      <a:pos x="connsiteX2" y="connsiteY2"/>
                    </a:cxn>
                    <a:cxn ang="0">
                      <a:pos x="connsiteX3" y="connsiteY3"/>
                    </a:cxn>
                  </a:cxnLst>
                  <a:rect l="l" t="t" r="r" b="b"/>
                  <a:pathLst>
                    <a:path w="3810" h="1904">
                      <a:moveTo>
                        <a:pt x="1905" y="1905"/>
                      </a:moveTo>
                      <a:cubicBezTo>
                        <a:pt x="2857" y="1905"/>
                        <a:pt x="2857" y="1905"/>
                        <a:pt x="3810" y="1905"/>
                      </a:cubicBezTo>
                      <a:cubicBezTo>
                        <a:pt x="2857" y="953"/>
                        <a:pt x="1905" y="953"/>
                        <a:pt x="953" y="0"/>
                      </a:cubicBezTo>
                      <a:cubicBezTo>
                        <a:pt x="0" y="953"/>
                        <a:pt x="-952" y="953"/>
                        <a:pt x="1905" y="1905"/>
                      </a:cubicBezTo>
                      <a:close/>
                    </a:path>
                  </a:pathLst>
                </a:custGeom>
                <a:grpFill/>
                <a:ln w="9525" cap="flat">
                  <a:noFill/>
                  <a:prstDash val="solid"/>
                  <a:miter/>
                </a:ln>
              </p:spPr>
              <p:txBody>
                <a:bodyPr rtlCol="0" anchor="ctr"/>
                <a:lstStyle/>
                <a:p>
                  <a:endParaRPr lang="zh-CN" altLang="en-US"/>
                </a:p>
              </p:txBody>
            </p:sp>
            <p:sp>
              <p:nvSpPr>
                <p:cNvPr id="578" name="任意多边形: 形状 577">
                  <a:extLst>
                    <a:ext uri="{FF2B5EF4-FFF2-40B4-BE49-F238E27FC236}">
                      <a16:creationId xmlns:a16="http://schemas.microsoft.com/office/drawing/2014/main" id="{C974C34A-7572-FF4B-6181-674A49588361}"/>
                    </a:ext>
                  </a:extLst>
                </p:cNvPr>
                <p:cNvSpPr/>
                <p:nvPr/>
              </p:nvSpPr>
              <p:spPr>
                <a:xfrm>
                  <a:off x="10097502" y="5057202"/>
                  <a:ext cx="5714" cy="6775"/>
                </a:xfrm>
                <a:custGeom>
                  <a:avLst/>
                  <a:gdLst>
                    <a:gd name="connsiteX0" fmla="*/ 0 w 5714"/>
                    <a:gd name="connsiteY0" fmla="*/ 108 h 6775"/>
                    <a:gd name="connsiteX1" fmla="*/ 2857 w 5714"/>
                    <a:gd name="connsiteY1" fmla="*/ 6775 h 6775"/>
                    <a:gd name="connsiteX2" fmla="*/ 5715 w 5714"/>
                    <a:gd name="connsiteY2" fmla="*/ 3918 h 6775"/>
                    <a:gd name="connsiteX3" fmla="*/ 0 w 5714"/>
                    <a:gd name="connsiteY3" fmla="*/ 108 h 6775"/>
                  </a:gdLst>
                  <a:ahLst/>
                  <a:cxnLst>
                    <a:cxn ang="0">
                      <a:pos x="connsiteX0" y="connsiteY0"/>
                    </a:cxn>
                    <a:cxn ang="0">
                      <a:pos x="connsiteX1" y="connsiteY1"/>
                    </a:cxn>
                    <a:cxn ang="0">
                      <a:pos x="connsiteX2" y="connsiteY2"/>
                    </a:cxn>
                    <a:cxn ang="0">
                      <a:pos x="connsiteX3" y="connsiteY3"/>
                    </a:cxn>
                  </a:cxnLst>
                  <a:rect l="l" t="t" r="r" b="b"/>
                  <a:pathLst>
                    <a:path w="5714" h="6775">
                      <a:moveTo>
                        <a:pt x="0" y="108"/>
                      </a:moveTo>
                      <a:lnTo>
                        <a:pt x="2857" y="6775"/>
                      </a:lnTo>
                      <a:lnTo>
                        <a:pt x="5715" y="3918"/>
                      </a:lnTo>
                      <a:cubicBezTo>
                        <a:pt x="-3810" y="4870"/>
                        <a:pt x="11430" y="-845"/>
                        <a:pt x="0" y="108"/>
                      </a:cubicBezTo>
                      <a:close/>
                    </a:path>
                  </a:pathLst>
                </a:custGeom>
                <a:grpFill/>
                <a:ln w="9525" cap="flat">
                  <a:noFill/>
                  <a:prstDash val="solid"/>
                  <a:miter/>
                </a:ln>
              </p:spPr>
              <p:txBody>
                <a:bodyPr rtlCol="0" anchor="ctr"/>
                <a:lstStyle/>
                <a:p>
                  <a:endParaRPr lang="zh-CN" altLang="en-US"/>
                </a:p>
              </p:txBody>
            </p:sp>
            <p:sp>
              <p:nvSpPr>
                <p:cNvPr id="579" name="任意多边形: 形状 578">
                  <a:extLst>
                    <a:ext uri="{FF2B5EF4-FFF2-40B4-BE49-F238E27FC236}">
                      <a16:creationId xmlns:a16="http://schemas.microsoft.com/office/drawing/2014/main" id="{2BF43C04-64D4-B66C-8B42-E78C28A9E41A}"/>
                    </a:ext>
                  </a:extLst>
                </p:cNvPr>
                <p:cNvSpPr/>
                <p:nvPr/>
              </p:nvSpPr>
              <p:spPr>
                <a:xfrm>
                  <a:off x="10086040" y="5094457"/>
                  <a:ext cx="19081" cy="13334"/>
                </a:xfrm>
                <a:custGeom>
                  <a:avLst/>
                  <a:gdLst>
                    <a:gd name="connsiteX0" fmla="*/ 9557 w 19081"/>
                    <a:gd name="connsiteY0" fmla="*/ 0 h 13334"/>
                    <a:gd name="connsiteX1" fmla="*/ 32 w 19081"/>
                    <a:gd name="connsiteY1" fmla="*/ 1905 h 13334"/>
                    <a:gd name="connsiteX2" fmla="*/ 5747 w 19081"/>
                    <a:gd name="connsiteY2" fmla="*/ 13335 h 13334"/>
                    <a:gd name="connsiteX3" fmla="*/ 19082 w 19081"/>
                    <a:gd name="connsiteY3" fmla="*/ 9525 h 13334"/>
                    <a:gd name="connsiteX4" fmla="*/ 9557 w 19081"/>
                    <a:gd name="connsiteY4" fmla="*/ 0 h 133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081" h="13334">
                      <a:moveTo>
                        <a:pt x="9557" y="0"/>
                      </a:moveTo>
                      <a:lnTo>
                        <a:pt x="32" y="1905"/>
                      </a:lnTo>
                      <a:cubicBezTo>
                        <a:pt x="-921" y="6667"/>
                        <a:pt x="20034" y="8572"/>
                        <a:pt x="5747" y="13335"/>
                      </a:cubicBezTo>
                      <a:cubicBezTo>
                        <a:pt x="11462" y="10477"/>
                        <a:pt x="17177" y="15240"/>
                        <a:pt x="19082" y="9525"/>
                      </a:cubicBezTo>
                      <a:cubicBezTo>
                        <a:pt x="10509" y="9525"/>
                        <a:pt x="7652" y="3810"/>
                        <a:pt x="9557" y="0"/>
                      </a:cubicBezTo>
                      <a:close/>
                    </a:path>
                  </a:pathLst>
                </a:custGeom>
                <a:grpFill/>
                <a:ln w="9525" cap="flat">
                  <a:noFill/>
                  <a:prstDash val="solid"/>
                  <a:miter/>
                </a:ln>
              </p:spPr>
              <p:txBody>
                <a:bodyPr rtlCol="0" anchor="ctr"/>
                <a:lstStyle/>
                <a:p>
                  <a:endParaRPr lang="zh-CN" altLang="en-US"/>
                </a:p>
              </p:txBody>
            </p:sp>
            <p:sp>
              <p:nvSpPr>
                <p:cNvPr id="580" name="任意多边形: 形状 579">
                  <a:extLst>
                    <a:ext uri="{FF2B5EF4-FFF2-40B4-BE49-F238E27FC236}">
                      <a16:creationId xmlns:a16="http://schemas.microsoft.com/office/drawing/2014/main" id="{A7747AAC-255F-E319-EBB5-9D50F1F2D745}"/>
                    </a:ext>
                  </a:extLst>
                </p:cNvPr>
                <p:cNvSpPr/>
                <p:nvPr/>
              </p:nvSpPr>
              <p:spPr>
                <a:xfrm>
                  <a:off x="10076424" y="5112554"/>
                  <a:ext cx="9868" cy="3895"/>
                </a:xfrm>
                <a:custGeom>
                  <a:avLst/>
                  <a:gdLst>
                    <a:gd name="connsiteX0" fmla="*/ 7743 w 9868"/>
                    <a:gd name="connsiteY0" fmla="*/ 0 h 3895"/>
                    <a:gd name="connsiteX1" fmla="*/ 123 w 9868"/>
                    <a:gd name="connsiteY1" fmla="*/ 1905 h 3895"/>
                    <a:gd name="connsiteX2" fmla="*/ 7743 w 9868"/>
                    <a:gd name="connsiteY2" fmla="*/ 2858 h 3895"/>
                    <a:gd name="connsiteX3" fmla="*/ 7743 w 9868"/>
                    <a:gd name="connsiteY3" fmla="*/ 0 h 3895"/>
                  </a:gdLst>
                  <a:ahLst/>
                  <a:cxnLst>
                    <a:cxn ang="0">
                      <a:pos x="connsiteX0" y="connsiteY0"/>
                    </a:cxn>
                    <a:cxn ang="0">
                      <a:pos x="connsiteX1" y="connsiteY1"/>
                    </a:cxn>
                    <a:cxn ang="0">
                      <a:pos x="connsiteX2" y="connsiteY2"/>
                    </a:cxn>
                    <a:cxn ang="0">
                      <a:pos x="connsiteX3" y="connsiteY3"/>
                    </a:cxn>
                  </a:cxnLst>
                  <a:rect l="l" t="t" r="r" b="b"/>
                  <a:pathLst>
                    <a:path w="9868" h="3895">
                      <a:moveTo>
                        <a:pt x="7743" y="0"/>
                      </a:moveTo>
                      <a:cubicBezTo>
                        <a:pt x="4886" y="0"/>
                        <a:pt x="2981" y="953"/>
                        <a:pt x="123" y="1905"/>
                      </a:cubicBezTo>
                      <a:cubicBezTo>
                        <a:pt x="-829" y="3810"/>
                        <a:pt x="3933" y="4763"/>
                        <a:pt x="7743" y="2858"/>
                      </a:cubicBezTo>
                      <a:cubicBezTo>
                        <a:pt x="-4639" y="4763"/>
                        <a:pt x="16316" y="953"/>
                        <a:pt x="7743" y="0"/>
                      </a:cubicBezTo>
                      <a:close/>
                    </a:path>
                  </a:pathLst>
                </a:custGeom>
                <a:grpFill/>
                <a:ln w="9525" cap="flat">
                  <a:noFill/>
                  <a:prstDash val="solid"/>
                  <a:miter/>
                </a:ln>
              </p:spPr>
              <p:txBody>
                <a:bodyPr rtlCol="0" anchor="ctr"/>
                <a:lstStyle/>
                <a:p>
                  <a:endParaRPr lang="zh-CN" altLang="en-US"/>
                </a:p>
              </p:txBody>
            </p:sp>
            <p:sp>
              <p:nvSpPr>
                <p:cNvPr id="581" name="任意多边形: 形状 580">
                  <a:extLst>
                    <a:ext uri="{FF2B5EF4-FFF2-40B4-BE49-F238E27FC236}">
                      <a16:creationId xmlns:a16="http://schemas.microsoft.com/office/drawing/2014/main" id="{85E109AD-3364-22DC-097A-2AD2FF1B41E5}"/>
                    </a:ext>
                  </a:extLst>
                </p:cNvPr>
                <p:cNvSpPr/>
                <p:nvPr/>
              </p:nvSpPr>
              <p:spPr>
                <a:xfrm>
                  <a:off x="10084167" y="5130132"/>
                  <a:ext cx="20256" cy="3522"/>
                </a:xfrm>
                <a:custGeom>
                  <a:avLst/>
                  <a:gdLst>
                    <a:gd name="connsiteX0" fmla="*/ 3810 w 20256"/>
                    <a:gd name="connsiteY0" fmla="*/ 2425 h 3522"/>
                    <a:gd name="connsiteX1" fmla="*/ 0 w 20256"/>
                    <a:gd name="connsiteY1" fmla="*/ 1473 h 3522"/>
                    <a:gd name="connsiteX2" fmla="*/ 19050 w 20256"/>
                    <a:gd name="connsiteY2" fmla="*/ 3378 h 3522"/>
                    <a:gd name="connsiteX3" fmla="*/ 3810 w 20256"/>
                    <a:gd name="connsiteY3" fmla="*/ 2425 h 3522"/>
                  </a:gdLst>
                  <a:ahLst/>
                  <a:cxnLst>
                    <a:cxn ang="0">
                      <a:pos x="connsiteX0" y="connsiteY0"/>
                    </a:cxn>
                    <a:cxn ang="0">
                      <a:pos x="connsiteX1" y="connsiteY1"/>
                    </a:cxn>
                    <a:cxn ang="0">
                      <a:pos x="connsiteX2" y="connsiteY2"/>
                    </a:cxn>
                    <a:cxn ang="0">
                      <a:pos x="connsiteX3" y="connsiteY3"/>
                    </a:cxn>
                  </a:cxnLst>
                  <a:rect l="l" t="t" r="r" b="b"/>
                  <a:pathLst>
                    <a:path w="20256" h="3522">
                      <a:moveTo>
                        <a:pt x="3810" y="2425"/>
                      </a:moveTo>
                      <a:cubicBezTo>
                        <a:pt x="3810" y="1473"/>
                        <a:pt x="1905" y="-432"/>
                        <a:pt x="0" y="1473"/>
                      </a:cubicBezTo>
                      <a:cubicBezTo>
                        <a:pt x="953" y="5283"/>
                        <a:pt x="12383" y="2425"/>
                        <a:pt x="19050" y="3378"/>
                      </a:cubicBezTo>
                      <a:cubicBezTo>
                        <a:pt x="24765" y="-432"/>
                        <a:pt x="8573" y="-1385"/>
                        <a:pt x="3810" y="2425"/>
                      </a:cubicBezTo>
                      <a:close/>
                    </a:path>
                  </a:pathLst>
                </a:custGeom>
                <a:grpFill/>
                <a:ln w="9525" cap="flat">
                  <a:noFill/>
                  <a:prstDash val="solid"/>
                  <a:miter/>
                </a:ln>
              </p:spPr>
              <p:txBody>
                <a:bodyPr rtlCol="0" anchor="ctr"/>
                <a:lstStyle/>
                <a:p>
                  <a:endParaRPr lang="zh-CN" altLang="en-US"/>
                </a:p>
              </p:txBody>
            </p:sp>
            <p:sp>
              <p:nvSpPr>
                <p:cNvPr id="582" name="任意多边形: 形状 581">
                  <a:extLst>
                    <a:ext uri="{FF2B5EF4-FFF2-40B4-BE49-F238E27FC236}">
                      <a16:creationId xmlns:a16="http://schemas.microsoft.com/office/drawing/2014/main" id="{290DEB54-BC28-8A09-1EE8-B72707341276}"/>
                    </a:ext>
                  </a:extLst>
                </p:cNvPr>
                <p:cNvSpPr/>
                <p:nvPr/>
              </p:nvSpPr>
              <p:spPr>
                <a:xfrm>
                  <a:off x="10021302" y="5167800"/>
                  <a:ext cx="6221" cy="4762"/>
                </a:xfrm>
                <a:custGeom>
                  <a:avLst/>
                  <a:gdLst>
                    <a:gd name="connsiteX0" fmla="*/ 0 w 6221"/>
                    <a:gd name="connsiteY0" fmla="*/ 4763 h 4762"/>
                    <a:gd name="connsiteX1" fmla="*/ 3810 w 6221"/>
                    <a:gd name="connsiteY1" fmla="*/ 0 h 4762"/>
                    <a:gd name="connsiteX2" fmla="*/ 0 w 6221"/>
                    <a:gd name="connsiteY2" fmla="*/ 4763 h 4762"/>
                  </a:gdLst>
                  <a:ahLst/>
                  <a:cxnLst>
                    <a:cxn ang="0">
                      <a:pos x="connsiteX0" y="connsiteY0"/>
                    </a:cxn>
                    <a:cxn ang="0">
                      <a:pos x="connsiteX1" y="connsiteY1"/>
                    </a:cxn>
                    <a:cxn ang="0">
                      <a:pos x="connsiteX2" y="connsiteY2"/>
                    </a:cxn>
                  </a:cxnLst>
                  <a:rect l="l" t="t" r="r" b="b"/>
                  <a:pathLst>
                    <a:path w="6221" h="4762">
                      <a:moveTo>
                        <a:pt x="0" y="4763"/>
                      </a:moveTo>
                      <a:cubicBezTo>
                        <a:pt x="8572" y="2858"/>
                        <a:pt x="6667" y="0"/>
                        <a:pt x="3810" y="0"/>
                      </a:cubicBezTo>
                      <a:cubicBezTo>
                        <a:pt x="5715" y="953"/>
                        <a:pt x="2857" y="2858"/>
                        <a:pt x="0" y="4763"/>
                      </a:cubicBezTo>
                      <a:close/>
                    </a:path>
                  </a:pathLst>
                </a:custGeom>
                <a:grpFill/>
                <a:ln w="9525" cap="flat">
                  <a:noFill/>
                  <a:prstDash val="solid"/>
                  <a:miter/>
                </a:ln>
              </p:spPr>
              <p:txBody>
                <a:bodyPr rtlCol="0" anchor="ctr"/>
                <a:lstStyle/>
                <a:p>
                  <a:endParaRPr lang="zh-CN" altLang="en-US"/>
                </a:p>
              </p:txBody>
            </p:sp>
            <p:sp>
              <p:nvSpPr>
                <p:cNvPr id="583" name="任意多边形: 形状 582">
                  <a:extLst>
                    <a:ext uri="{FF2B5EF4-FFF2-40B4-BE49-F238E27FC236}">
                      <a16:creationId xmlns:a16="http://schemas.microsoft.com/office/drawing/2014/main" id="{24DCC6E5-67FE-6479-435A-C039F3C444A9}"/>
                    </a:ext>
                  </a:extLst>
                </p:cNvPr>
                <p:cNvSpPr/>
                <p:nvPr/>
              </p:nvSpPr>
              <p:spPr>
                <a:xfrm>
                  <a:off x="10079404" y="5161132"/>
                  <a:ext cx="13335" cy="1904"/>
                </a:xfrm>
                <a:custGeom>
                  <a:avLst/>
                  <a:gdLst>
                    <a:gd name="connsiteX0" fmla="*/ 11430 w 13335"/>
                    <a:gd name="connsiteY0" fmla="*/ 1905 h 1904"/>
                    <a:gd name="connsiteX1" fmla="*/ 13335 w 13335"/>
                    <a:gd name="connsiteY1" fmla="*/ 0 h 1904"/>
                    <a:gd name="connsiteX2" fmla="*/ 0 w 13335"/>
                    <a:gd name="connsiteY2" fmla="*/ 952 h 1904"/>
                  </a:gdLst>
                  <a:ahLst/>
                  <a:cxnLst>
                    <a:cxn ang="0">
                      <a:pos x="connsiteX0" y="connsiteY0"/>
                    </a:cxn>
                    <a:cxn ang="0">
                      <a:pos x="connsiteX1" y="connsiteY1"/>
                    </a:cxn>
                    <a:cxn ang="0">
                      <a:pos x="connsiteX2" y="connsiteY2"/>
                    </a:cxn>
                  </a:cxnLst>
                  <a:rect l="l" t="t" r="r" b="b"/>
                  <a:pathLst>
                    <a:path w="13335" h="1904">
                      <a:moveTo>
                        <a:pt x="11430" y="1905"/>
                      </a:moveTo>
                      <a:lnTo>
                        <a:pt x="13335" y="0"/>
                      </a:lnTo>
                      <a:lnTo>
                        <a:pt x="0" y="952"/>
                      </a:lnTo>
                      <a:close/>
                    </a:path>
                  </a:pathLst>
                </a:custGeom>
                <a:grpFill/>
                <a:ln w="9525" cap="flat">
                  <a:noFill/>
                  <a:prstDash val="solid"/>
                  <a:miter/>
                </a:ln>
              </p:spPr>
              <p:txBody>
                <a:bodyPr rtlCol="0" anchor="ctr"/>
                <a:lstStyle/>
                <a:p>
                  <a:endParaRPr lang="zh-CN" altLang="en-US"/>
                </a:p>
              </p:txBody>
            </p:sp>
            <p:sp>
              <p:nvSpPr>
                <p:cNvPr id="584" name="任意多边形: 形状 583">
                  <a:extLst>
                    <a:ext uri="{FF2B5EF4-FFF2-40B4-BE49-F238E27FC236}">
                      <a16:creationId xmlns:a16="http://schemas.microsoft.com/office/drawing/2014/main" id="{F74FA68B-A136-666A-D4EC-E8C6A714A2CD}"/>
                    </a:ext>
                  </a:extLst>
                </p:cNvPr>
                <p:cNvSpPr/>
                <p:nvPr/>
              </p:nvSpPr>
              <p:spPr>
                <a:xfrm>
                  <a:off x="10100359" y="5182087"/>
                  <a:ext cx="8572" cy="3809"/>
                </a:xfrm>
                <a:custGeom>
                  <a:avLst/>
                  <a:gdLst>
                    <a:gd name="connsiteX0" fmla="*/ 0 w 8572"/>
                    <a:gd name="connsiteY0" fmla="*/ 1905 h 3809"/>
                    <a:gd name="connsiteX1" fmla="*/ 8573 w 8572"/>
                    <a:gd name="connsiteY1" fmla="*/ 3810 h 3809"/>
                    <a:gd name="connsiteX2" fmla="*/ 6668 w 8572"/>
                    <a:gd name="connsiteY2" fmla="*/ 0 h 3809"/>
                  </a:gdLst>
                  <a:ahLst/>
                  <a:cxnLst>
                    <a:cxn ang="0">
                      <a:pos x="connsiteX0" y="connsiteY0"/>
                    </a:cxn>
                    <a:cxn ang="0">
                      <a:pos x="connsiteX1" y="connsiteY1"/>
                    </a:cxn>
                    <a:cxn ang="0">
                      <a:pos x="connsiteX2" y="connsiteY2"/>
                    </a:cxn>
                  </a:cxnLst>
                  <a:rect l="l" t="t" r="r" b="b"/>
                  <a:pathLst>
                    <a:path w="8572" h="3809">
                      <a:moveTo>
                        <a:pt x="0" y="1905"/>
                      </a:moveTo>
                      <a:lnTo>
                        <a:pt x="8573" y="3810"/>
                      </a:lnTo>
                      <a:lnTo>
                        <a:pt x="6668" y="0"/>
                      </a:lnTo>
                      <a:close/>
                    </a:path>
                  </a:pathLst>
                </a:custGeom>
                <a:grpFill/>
                <a:ln w="9525" cap="flat">
                  <a:noFill/>
                  <a:prstDash val="solid"/>
                  <a:miter/>
                </a:ln>
              </p:spPr>
              <p:txBody>
                <a:bodyPr rtlCol="0" anchor="ctr"/>
                <a:lstStyle/>
                <a:p>
                  <a:endParaRPr lang="zh-CN" altLang="en-US"/>
                </a:p>
              </p:txBody>
            </p:sp>
            <p:sp>
              <p:nvSpPr>
                <p:cNvPr id="585" name="任意多边形: 形状 584">
                  <a:extLst>
                    <a:ext uri="{FF2B5EF4-FFF2-40B4-BE49-F238E27FC236}">
                      <a16:creationId xmlns:a16="http://schemas.microsoft.com/office/drawing/2014/main" id="{3EB7E884-6293-5DB0-8E94-9FD009639CA0}"/>
                    </a:ext>
                  </a:extLst>
                </p:cNvPr>
                <p:cNvSpPr/>
                <p:nvPr/>
              </p:nvSpPr>
              <p:spPr>
                <a:xfrm>
                  <a:off x="10099407" y="5188754"/>
                  <a:ext cx="4198" cy="3810"/>
                </a:xfrm>
                <a:custGeom>
                  <a:avLst/>
                  <a:gdLst>
                    <a:gd name="connsiteX0" fmla="*/ 0 w 4198"/>
                    <a:gd name="connsiteY0" fmla="*/ 0 h 3810"/>
                    <a:gd name="connsiteX1" fmla="*/ 952 w 4198"/>
                    <a:gd name="connsiteY1" fmla="*/ 3810 h 3810"/>
                    <a:gd name="connsiteX2" fmla="*/ 3810 w 4198"/>
                    <a:gd name="connsiteY2" fmla="*/ 1905 h 3810"/>
                    <a:gd name="connsiteX3" fmla="*/ 0 w 4198"/>
                    <a:gd name="connsiteY3" fmla="*/ 0 h 3810"/>
                  </a:gdLst>
                  <a:ahLst/>
                  <a:cxnLst>
                    <a:cxn ang="0">
                      <a:pos x="connsiteX0" y="connsiteY0"/>
                    </a:cxn>
                    <a:cxn ang="0">
                      <a:pos x="connsiteX1" y="connsiteY1"/>
                    </a:cxn>
                    <a:cxn ang="0">
                      <a:pos x="connsiteX2" y="connsiteY2"/>
                    </a:cxn>
                    <a:cxn ang="0">
                      <a:pos x="connsiteX3" y="connsiteY3"/>
                    </a:cxn>
                  </a:cxnLst>
                  <a:rect l="l" t="t" r="r" b="b"/>
                  <a:pathLst>
                    <a:path w="4198" h="3810">
                      <a:moveTo>
                        <a:pt x="0" y="0"/>
                      </a:moveTo>
                      <a:lnTo>
                        <a:pt x="952" y="3810"/>
                      </a:lnTo>
                      <a:lnTo>
                        <a:pt x="3810" y="1905"/>
                      </a:lnTo>
                      <a:cubicBezTo>
                        <a:pt x="5715" y="0"/>
                        <a:pt x="0" y="953"/>
                        <a:pt x="0" y="0"/>
                      </a:cubicBezTo>
                      <a:close/>
                    </a:path>
                  </a:pathLst>
                </a:custGeom>
                <a:grpFill/>
                <a:ln w="9525" cap="flat">
                  <a:noFill/>
                  <a:prstDash val="solid"/>
                  <a:miter/>
                </a:ln>
              </p:spPr>
              <p:txBody>
                <a:bodyPr rtlCol="0" anchor="ctr"/>
                <a:lstStyle/>
                <a:p>
                  <a:endParaRPr lang="zh-CN" altLang="en-US"/>
                </a:p>
              </p:txBody>
            </p:sp>
            <p:sp>
              <p:nvSpPr>
                <p:cNvPr id="586" name="任意多边形: 形状 585">
                  <a:extLst>
                    <a:ext uri="{FF2B5EF4-FFF2-40B4-BE49-F238E27FC236}">
                      <a16:creationId xmlns:a16="http://schemas.microsoft.com/office/drawing/2014/main" id="{2C7F8897-414F-428E-E7C8-3E9F74519146}"/>
                    </a:ext>
                  </a:extLst>
                </p:cNvPr>
                <p:cNvSpPr/>
                <p:nvPr/>
              </p:nvSpPr>
              <p:spPr>
                <a:xfrm>
                  <a:off x="10098454" y="5195422"/>
                  <a:ext cx="5715" cy="3809"/>
                </a:xfrm>
                <a:custGeom>
                  <a:avLst/>
                  <a:gdLst>
                    <a:gd name="connsiteX0" fmla="*/ 3810 w 5715"/>
                    <a:gd name="connsiteY0" fmla="*/ 3810 h 3809"/>
                    <a:gd name="connsiteX1" fmla="*/ 5715 w 5715"/>
                    <a:gd name="connsiteY1" fmla="*/ 2858 h 3809"/>
                    <a:gd name="connsiteX2" fmla="*/ 0 w 5715"/>
                    <a:gd name="connsiteY2" fmla="*/ 0 h 3809"/>
                    <a:gd name="connsiteX3" fmla="*/ 3810 w 5715"/>
                    <a:gd name="connsiteY3" fmla="*/ 3810 h 3809"/>
                  </a:gdLst>
                  <a:ahLst/>
                  <a:cxnLst>
                    <a:cxn ang="0">
                      <a:pos x="connsiteX0" y="connsiteY0"/>
                    </a:cxn>
                    <a:cxn ang="0">
                      <a:pos x="connsiteX1" y="connsiteY1"/>
                    </a:cxn>
                    <a:cxn ang="0">
                      <a:pos x="connsiteX2" y="connsiteY2"/>
                    </a:cxn>
                    <a:cxn ang="0">
                      <a:pos x="connsiteX3" y="connsiteY3"/>
                    </a:cxn>
                  </a:cxnLst>
                  <a:rect l="l" t="t" r="r" b="b"/>
                  <a:pathLst>
                    <a:path w="5715" h="3809">
                      <a:moveTo>
                        <a:pt x="3810" y="3810"/>
                      </a:moveTo>
                      <a:cubicBezTo>
                        <a:pt x="2858" y="3810"/>
                        <a:pt x="3810" y="2858"/>
                        <a:pt x="5715" y="2858"/>
                      </a:cubicBezTo>
                      <a:lnTo>
                        <a:pt x="0" y="0"/>
                      </a:lnTo>
                      <a:lnTo>
                        <a:pt x="3810" y="3810"/>
                      </a:lnTo>
                      <a:close/>
                    </a:path>
                  </a:pathLst>
                </a:custGeom>
                <a:grpFill/>
                <a:ln w="9525" cap="flat">
                  <a:noFill/>
                  <a:prstDash val="solid"/>
                  <a:miter/>
                </a:ln>
              </p:spPr>
              <p:txBody>
                <a:bodyPr rtlCol="0" anchor="ctr"/>
                <a:lstStyle/>
                <a:p>
                  <a:endParaRPr lang="zh-CN" altLang="en-US"/>
                </a:p>
              </p:txBody>
            </p:sp>
            <p:sp>
              <p:nvSpPr>
                <p:cNvPr id="587" name="任意多边形: 形状 586">
                  <a:extLst>
                    <a:ext uri="{FF2B5EF4-FFF2-40B4-BE49-F238E27FC236}">
                      <a16:creationId xmlns:a16="http://schemas.microsoft.com/office/drawing/2014/main" id="{12B96B99-615B-1C37-3C10-4B19185ECF5B}"/>
                    </a:ext>
                  </a:extLst>
                </p:cNvPr>
                <p:cNvSpPr/>
                <p:nvPr/>
              </p:nvSpPr>
              <p:spPr>
                <a:xfrm>
                  <a:off x="10051651" y="5264955"/>
                  <a:ext cx="8199" cy="3809"/>
                </a:xfrm>
                <a:custGeom>
                  <a:avLst/>
                  <a:gdLst>
                    <a:gd name="connsiteX0" fmla="*/ 4894 w 8199"/>
                    <a:gd name="connsiteY0" fmla="*/ 0 h 3809"/>
                    <a:gd name="connsiteX1" fmla="*/ 131 w 8199"/>
                    <a:gd name="connsiteY1" fmla="*/ 3810 h 3809"/>
                    <a:gd name="connsiteX2" fmla="*/ 4894 w 8199"/>
                    <a:gd name="connsiteY2" fmla="*/ 0 h 3809"/>
                  </a:gdLst>
                  <a:ahLst/>
                  <a:cxnLst>
                    <a:cxn ang="0">
                      <a:pos x="connsiteX0" y="connsiteY0"/>
                    </a:cxn>
                    <a:cxn ang="0">
                      <a:pos x="connsiteX1" y="connsiteY1"/>
                    </a:cxn>
                    <a:cxn ang="0">
                      <a:pos x="connsiteX2" y="connsiteY2"/>
                    </a:cxn>
                  </a:cxnLst>
                  <a:rect l="l" t="t" r="r" b="b"/>
                  <a:pathLst>
                    <a:path w="8199" h="3809">
                      <a:moveTo>
                        <a:pt x="4894" y="0"/>
                      </a:moveTo>
                      <a:cubicBezTo>
                        <a:pt x="-3679" y="0"/>
                        <a:pt x="2036" y="2857"/>
                        <a:pt x="131" y="3810"/>
                      </a:cubicBezTo>
                      <a:cubicBezTo>
                        <a:pt x="2989" y="3810"/>
                        <a:pt x="13466" y="952"/>
                        <a:pt x="4894" y="0"/>
                      </a:cubicBezTo>
                      <a:close/>
                    </a:path>
                  </a:pathLst>
                </a:custGeom>
                <a:grpFill/>
                <a:ln w="9525" cap="flat">
                  <a:noFill/>
                  <a:prstDash val="solid"/>
                  <a:miter/>
                </a:ln>
              </p:spPr>
              <p:txBody>
                <a:bodyPr rtlCol="0" anchor="ctr"/>
                <a:lstStyle/>
                <a:p>
                  <a:endParaRPr lang="zh-CN" altLang="en-US"/>
                </a:p>
              </p:txBody>
            </p:sp>
          </p:grpSp>
          <p:sp>
            <p:nvSpPr>
              <p:cNvPr id="514" name="任意多边形: 形状 513">
                <a:extLst>
                  <a:ext uri="{FF2B5EF4-FFF2-40B4-BE49-F238E27FC236}">
                    <a16:creationId xmlns:a16="http://schemas.microsoft.com/office/drawing/2014/main" id="{8E6946D5-109E-A3A9-78DA-026B892FFB15}"/>
                  </a:ext>
                </a:extLst>
              </p:cNvPr>
              <p:cNvSpPr/>
              <p:nvPr/>
            </p:nvSpPr>
            <p:spPr>
              <a:xfrm>
                <a:off x="9460959" y="4654078"/>
                <a:ext cx="392429" cy="568642"/>
              </a:xfrm>
              <a:custGeom>
                <a:avLst/>
                <a:gdLst>
                  <a:gd name="connsiteX0" fmla="*/ 392430 w 392429"/>
                  <a:gd name="connsiteY0" fmla="*/ 568642 h 568642"/>
                  <a:gd name="connsiteX1" fmla="*/ 98108 w 392429"/>
                  <a:gd name="connsiteY1" fmla="*/ 568642 h 568642"/>
                  <a:gd name="connsiteX2" fmla="*/ 29527 w 392429"/>
                  <a:gd name="connsiteY2" fmla="*/ 211455 h 568642"/>
                  <a:gd name="connsiteX3" fmla="*/ 0 w 392429"/>
                  <a:gd name="connsiteY3" fmla="*/ 0 h 568642"/>
                  <a:gd name="connsiteX4" fmla="*/ 169545 w 392429"/>
                  <a:gd name="connsiteY4" fmla="*/ 67627 h 568642"/>
                  <a:gd name="connsiteX5" fmla="*/ 359092 w 392429"/>
                  <a:gd name="connsiteY5" fmla="*/ 170497 h 568642"/>
                  <a:gd name="connsiteX6" fmla="*/ 392430 w 392429"/>
                  <a:gd name="connsiteY6" fmla="*/ 568642 h 5686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92429" h="568642">
                    <a:moveTo>
                      <a:pt x="392430" y="568642"/>
                    </a:moveTo>
                    <a:cubicBezTo>
                      <a:pt x="392430" y="568642"/>
                      <a:pt x="120967" y="568642"/>
                      <a:pt x="98108" y="568642"/>
                    </a:cubicBezTo>
                    <a:cubicBezTo>
                      <a:pt x="84772" y="568642"/>
                      <a:pt x="53340" y="373380"/>
                      <a:pt x="29527" y="211455"/>
                    </a:cubicBezTo>
                    <a:cubicBezTo>
                      <a:pt x="12383" y="97155"/>
                      <a:pt x="0" y="0"/>
                      <a:pt x="0" y="0"/>
                    </a:cubicBezTo>
                    <a:cubicBezTo>
                      <a:pt x="0" y="0"/>
                      <a:pt x="87630" y="28575"/>
                      <a:pt x="169545" y="67627"/>
                    </a:cubicBezTo>
                    <a:cubicBezTo>
                      <a:pt x="237172" y="100013"/>
                      <a:pt x="359092" y="170497"/>
                      <a:pt x="359092" y="170497"/>
                    </a:cubicBezTo>
                    <a:lnTo>
                      <a:pt x="392430" y="568642"/>
                    </a:lnTo>
                    <a:close/>
                  </a:path>
                </a:pathLst>
              </a:custGeom>
              <a:solidFill>
                <a:srgbClr val="C4D19C"/>
              </a:solidFill>
              <a:ln w="9525" cap="flat">
                <a:noFill/>
                <a:prstDash val="solid"/>
                <a:miter/>
              </a:ln>
            </p:spPr>
            <p:txBody>
              <a:bodyPr rtlCol="0" anchor="ctr"/>
              <a:lstStyle/>
              <a:p>
                <a:endParaRPr lang="zh-CN" altLang="en-US"/>
              </a:p>
            </p:txBody>
          </p:sp>
          <p:sp>
            <p:nvSpPr>
              <p:cNvPr id="515" name="任意多边形: 形状 514">
                <a:extLst>
                  <a:ext uri="{FF2B5EF4-FFF2-40B4-BE49-F238E27FC236}">
                    <a16:creationId xmlns:a16="http://schemas.microsoft.com/office/drawing/2014/main" id="{70F30807-A1D2-C919-DA61-0C43BA1B2D2A}"/>
                  </a:ext>
                </a:extLst>
              </p:cNvPr>
              <p:cNvSpPr/>
              <p:nvPr/>
            </p:nvSpPr>
            <p:spPr>
              <a:xfrm>
                <a:off x="9460959" y="4654078"/>
                <a:ext cx="98107" cy="568642"/>
              </a:xfrm>
              <a:custGeom>
                <a:avLst/>
                <a:gdLst>
                  <a:gd name="connsiteX0" fmla="*/ 98108 w 98107"/>
                  <a:gd name="connsiteY0" fmla="*/ 568642 h 568642"/>
                  <a:gd name="connsiteX1" fmla="*/ 29527 w 98107"/>
                  <a:gd name="connsiteY1" fmla="*/ 211455 h 568642"/>
                  <a:gd name="connsiteX2" fmla="*/ 0 w 98107"/>
                  <a:gd name="connsiteY2" fmla="*/ 0 h 568642"/>
                </a:gdLst>
                <a:ahLst/>
                <a:cxnLst>
                  <a:cxn ang="0">
                    <a:pos x="connsiteX0" y="connsiteY0"/>
                  </a:cxn>
                  <a:cxn ang="0">
                    <a:pos x="connsiteX1" y="connsiteY1"/>
                  </a:cxn>
                  <a:cxn ang="0">
                    <a:pos x="connsiteX2" y="connsiteY2"/>
                  </a:cxn>
                </a:cxnLst>
                <a:rect l="l" t="t" r="r" b="b"/>
                <a:pathLst>
                  <a:path w="98107" h="568642">
                    <a:moveTo>
                      <a:pt x="98108" y="568642"/>
                    </a:moveTo>
                    <a:cubicBezTo>
                      <a:pt x="84772" y="568642"/>
                      <a:pt x="53340" y="373380"/>
                      <a:pt x="29527" y="211455"/>
                    </a:cubicBezTo>
                    <a:cubicBezTo>
                      <a:pt x="12383" y="97155"/>
                      <a:pt x="0" y="0"/>
                      <a:pt x="0" y="0"/>
                    </a:cubicBezTo>
                  </a:path>
                </a:pathLst>
              </a:custGeom>
              <a:noFill/>
              <a:ln w="9525" cap="flat">
                <a:solidFill>
                  <a:srgbClr val="646360"/>
                </a:solidFill>
                <a:prstDash val="solid"/>
                <a:miter/>
              </a:ln>
            </p:spPr>
            <p:txBody>
              <a:bodyPr rtlCol="0" anchor="ctr"/>
              <a:lstStyle/>
              <a:p>
                <a:endParaRPr lang="zh-CN" altLang="en-US"/>
              </a:p>
            </p:txBody>
          </p:sp>
          <p:sp>
            <p:nvSpPr>
              <p:cNvPr id="516" name="任意多边形: 形状 515">
                <a:extLst>
                  <a:ext uri="{FF2B5EF4-FFF2-40B4-BE49-F238E27FC236}">
                    <a16:creationId xmlns:a16="http://schemas.microsoft.com/office/drawing/2014/main" id="{8B07D00C-8BC3-309C-85B2-58E1A6A40BA4}"/>
                  </a:ext>
                </a:extLst>
              </p:cNvPr>
              <p:cNvSpPr/>
              <p:nvPr/>
            </p:nvSpPr>
            <p:spPr>
              <a:xfrm>
                <a:off x="9534302" y="5131033"/>
                <a:ext cx="210502" cy="91687"/>
              </a:xfrm>
              <a:custGeom>
                <a:avLst/>
                <a:gdLst>
                  <a:gd name="connsiteX0" fmla="*/ 0 w 210502"/>
                  <a:gd name="connsiteY0" fmla="*/ 19297 h 91687"/>
                  <a:gd name="connsiteX1" fmla="*/ 100013 w 210502"/>
                  <a:gd name="connsiteY1" fmla="*/ 90735 h 91687"/>
                  <a:gd name="connsiteX2" fmla="*/ 132397 w 210502"/>
                  <a:gd name="connsiteY2" fmla="*/ 247 h 91687"/>
                  <a:gd name="connsiteX3" fmla="*/ 210503 w 210502"/>
                  <a:gd name="connsiteY3" fmla="*/ 91687 h 91687"/>
                </a:gdLst>
                <a:ahLst/>
                <a:cxnLst>
                  <a:cxn ang="0">
                    <a:pos x="connsiteX0" y="connsiteY0"/>
                  </a:cxn>
                  <a:cxn ang="0">
                    <a:pos x="connsiteX1" y="connsiteY1"/>
                  </a:cxn>
                  <a:cxn ang="0">
                    <a:pos x="connsiteX2" y="connsiteY2"/>
                  </a:cxn>
                  <a:cxn ang="0">
                    <a:pos x="connsiteX3" y="connsiteY3"/>
                  </a:cxn>
                </a:cxnLst>
                <a:rect l="l" t="t" r="r" b="b"/>
                <a:pathLst>
                  <a:path w="210502" h="91687">
                    <a:moveTo>
                      <a:pt x="0" y="19297"/>
                    </a:moveTo>
                    <a:cubicBezTo>
                      <a:pt x="0" y="19297"/>
                      <a:pt x="49530" y="-55950"/>
                      <a:pt x="100013" y="90735"/>
                    </a:cubicBezTo>
                    <a:cubicBezTo>
                      <a:pt x="100013" y="90735"/>
                      <a:pt x="68580" y="1200"/>
                      <a:pt x="132397" y="247"/>
                    </a:cubicBezTo>
                    <a:cubicBezTo>
                      <a:pt x="178117" y="-705"/>
                      <a:pt x="210503" y="91687"/>
                      <a:pt x="210503" y="91687"/>
                    </a:cubicBezTo>
                  </a:path>
                </a:pathLst>
              </a:custGeom>
              <a:noFill/>
              <a:ln w="9525" cap="flat">
                <a:solidFill>
                  <a:srgbClr val="646360"/>
                </a:solidFill>
                <a:prstDash val="solid"/>
                <a:miter/>
              </a:ln>
            </p:spPr>
            <p:txBody>
              <a:bodyPr rtlCol="0" anchor="ctr"/>
              <a:lstStyle/>
              <a:p>
                <a:endParaRPr lang="zh-CN" altLang="en-US"/>
              </a:p>
            </p:txBody>
          </p:sp>
          <p:sp>
            <p:nvSpPr>
              <p:cNvPr id="517" name="任意多边形: 形状 516">
                <a:extLst>
                  <a:ext uri="{FF2B5EF4-FFF2-40B4-BE49-F238E27FC236}">
                    <a16:creationId xmlns:a16="http://schemas.microsoft.com/office/drawing/2014/main" id="{3FA86126-D359-9AF2-5BEC-4865E16406EE}"/>
                  </a:ext>
                </a:extLst>
              </p:cNvPr>
              <p:cNvSpPr/>
              <p:nvPr/>
            </p:nvSpPr>
            <p:spPr>
              <a:xfrm>
                <a:off x="10734452" y="4875047"/>
                <a:ext cx="438238" cy="346720"/>
              </a:xfrm>
              <a:custGeom>
                <a:avLst/>
                <a:gdLst>
                  <a:gd name="connsiteX0" fmla="*/ 373380 w 438238"/>
                  <a:gd name="connsiteY0" fmla="*/ 11 h 346720"/>
                  <a:gd name="connsiteX1" fmla="*/ 438150 w 438238"/>
                  <a:gd name="connsiteY1" fmla="*/ 346721 h 346720"/>
                  <a:gd name="connsiteX2" fmla="*/ 165735 w 438238"/>
                  <a:gd name="connsiteY2" fmla="*/ 346721 h 346720"/>
                  <a:gd name="connsiteX3" fmla="*/ 98107 w 438238"/>
                  <a:gd name="connsiteY3" fmla="*/ 205751 h 346720"/>
                  <a:gd name="connsiteX4" fmla="*/ 0 w 438238"/>
                  <a:gd name="connsiteY4" fmla="*/ 60971 h 346720"/>
                  <a:gd name="connsiteX5" fmla="*/ 373380 w 438238"/>
                  <a:gd name="connsiteY5" fmla="*/ 11 h 3467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8238" h="346720">
                    <a:moveTo>
                      <a:pt x="373380" y="11"/>
                    </a:moveTo>
                    <a:cubicBezTo>
                      <a:pt x="373380" y="11"/>
                      <a:pt x="441007" y="295286"/>
                      <a:pt x="438150" y="346721"/>
                    </a:cubicBezTo>
                    <a:lnTo>
                      <a:pt x="165735" y="346721"/>
                    </a:lnTo>
                    <a:cubicBezTo>
                      <a:pt x="165735" y="346721"/>
                      <a:pt x="139065" y="280046"/>
                      <a:pt x="98107" y="205751"/>
                    </a:cubicBezTo>
                    <a:cubicBezTo>
                      <a:pt x="70485" y="155268"/>
                      <a:pt x="36195" y="100976"/>
                      <a:pt x="0" y="60971"/>
                    </a:cubicBezTo>
                    <a:cubicBezTo>
                      <a:pt x="953" y="60971"/>
                      <a:pt x="238125" y="-942"/>
                      <a:pt x="373380" y="11"/>
                    </a:cubicBezTo>
                    <a:close/>
                  </a:path>
                </a:pathLst>
              </a:custGeom>
              <a:solidFill>
                <a:srgbClr val="C4D19C"/>
              </a:solidFill>
              <a:ln w="9525" cap="flat">
                <a:noFill/>
                <a:prstDash val="solid"/>
                <a:miter/>
              </a:ln>
            </p:spPr>
            <p:txBody>
              <a:bodyPr rtlCol="0" anchor="ctr"/>
              <a:lstStyle/>
              <a:p>
                <a:endParaRPr lang="zh-CN" altLang="en-US"/>
              </a:p>
            </p:txBody>
          </p:sp>
          <p:sp>
            <p:nvSpPr>
              <p:cNvPr id="518" name="任意多边形: 形状 517">
                <a:extLst>
                  <a:ext uri="{FF2B5EF4-FFF2-40B4-BE49-F238E27FC236}">
                    <a16:creationId xmlns:a16="http://schemas.microsoft.com/office/drawing/2014/main" id="{1BD2050E-7158-6349-01FE-E45B0670F362}"/>
                  </a:ext>
                </a:extLst>
              </p:cNvPr>
              <p:cNvSpPr/>
              <p:nvPr/>
            </p:nvSpPr>
            <p:spPr>
              <a:xfrm>
                <a:off x="10735404" y="4936018"/>
                <a:ext cx="165734" cy="285750"/>
              </a:xfrm>
              <a:custGeom>
                <a:avLst/>
                <a:gdLst>
                  <a:gd name="connsiteX0" fmla="*/ 165735 w 165734"/>
                  <a:gd name="connsiteY0" fmla="*/ 285750 h 285750"/>
                  <a:gd name="connsiteX1" fmla="*/ 98107 w 165734"/>
                  <a:gd name="connsiteY1" fmla="*/ 144780 h 285750"/>
                  <a:gd name="connsiteX2" fmla="*/ 0 w 165734"/>
                  <a:gd name="connsiteY2" fmla="*/ 0 h 285750"/>
                </a:gdLst>
                <a:ahLst/>
                <a:cxnLst>
                  <a:cxn ang="0">
                    <a:pos x="connsiteX0" y="connsiteY0"/>
                  </a:cxn>
                  <a:cxn ang="0">
                    <a:pos x="connsiteX1" y="connsiteY1"/>
                  </a:cxn>
                  <a:cxn ang="0">
                    <a:pos x="connsiteX2" y="connsiteY2"/>
                  </a:cxn>
                </a:cxnLst>
                <a:rect l="l" t="t" r="r" b="b"/>
                <a:pathLst>
                  <a:path w="165734" h="285750">
                    <a:moveTo>
                      <a:pt x="165735" y="285750"/>
                    </a:moveTo>
                    <a:cubicBezTo>
                      <a:pt x="165735" y="285750"/>
                      <a:pt x="139065" y="219075"/>
                      <a:pt x="98107" y="144780"/>
                    </a:cubicBezTo>
                    <a:cubicBezTo>
                      <a:pt x="70485" y="94298"/>
                      <a:pt x="36195" y="40005"/>
                      <a:pt x="0" y="0"/>
                    </a:cubicBezTo>
                  </a:path>
                </a:pathLst>
              </a:custGeom>
              <a:noFill/>
              <a:ln w="9525" cap="flat">
                <a:solidFill>
                  <a:srgbClr val="646360"/>
                </a:solidFill>
                <a:prstDash val="solid"/>
                <a:miter/>
              </a:ln>
            </p:spPr>
            <p:txBody>
              <a:bodyPr rtlCol="0" anchor="ctr"/>
              <a:lstStyle/>
              <a:p>
                <a:endParaRPr lang="zh-CN" altLang="en-US"/>
              </a:p>
            </p:txBody>
          </p:sp>
          <p:sp>
            <p:nvSpPr>
              <p:cNvPr id="519" name="任意多边形: 形状 518">
                <a:extLst>
                  <a:ext uri="{FF2B5EF4-FFF2-40B4-BE49-F238E27FC236}">
                    <a16:creationId xmlns:a16="http://schemas.microsoft.com/office/drawing/2014/main" id="{25DCD05D-BF37-3C38-1658-2D91FA73F2A2}"/>
                  </a:ext>
                </a:extLst>
              </p:cNvPr>
              <p:cNvSpPr/>
              <p:nvPr/>
            </p:nvSpPr>
            <p:spPr>
              <a:xfrm>
                <a:off x="10996389" y="4901728"/>
                <a:ext cx="160019" cy="202882"/>
              </a:xfrm>
              <a:custGeom>
                <a:avLst/>
                <a:gdLst>
                  <a:gd name="connsiteX0" fmla="*/ 0 w 160019"/>
                  <a:gd name="connsiteY0" fmla="*/ 0 h 202882"/>
                  <a:gd name="connsiteX1" fmla="*/ 160020 w 160019"/>
                  <a:gd name="connsiteY1" fmla="*/ 202882 h 202882"/>
                </a:gdLst>
                <a:ahLst/>
                <a:cxnLst>
                  <a:cxn ang="0">
                    <a:pos x="connsiteX0" y="connsiteY0"/>
                  </a:cxn>
                  <a:cxn ang="0">
                    <a:pos x="connsiteX1" y="connsiteY1"/>
                  </a:cxn>
                </a:cxnLst>
                <a:rect l="l" t="t" r="r" b="b"/>
                <a:pathLst>
                  <a:path w="160019" h="202882">
                    <a:moveTo>
                      <a:pt x="0" y="0"/>
                    </a:moveTo>
                    <a:cubicBezTo>
                      <a:pt x="0" y="0"/>
                      <a:pt x="76200" y="100965"/>
                      <a:pt x="160020" y="202882"/>
                    </a:cubicBezTo>
                  </a:path>
                </a:pathLst>
              </a:custGeom>
              <a:noFill/>
              <a:ln w="9525" cap="flat">
                <a:solidFill>
                  <a:srgbClr val="646360"/>
                </a:solidFill>
                <a:prstDash val="solid"/>
                <a:miter/>
              </a:ln>
            </p:spPr>
            <p:txBody>
              <a:bodyPr rtlCol="0" anchor="ctr"/>
              <a:lstStyle/>
              <a:p>
                <a:endParaRPr lang="zh-CN" altLang="en-US"/>
              </a:p>
            </p:txBody>
          </p:sp>
          <p:sp>
            <p:nvSpPr>
              <p:cNvPr id="520" name="任意多边形: 形状 519">
                <a:extLst>
                  <a:ext uri="{FF2B5EF4-FFF2-40B4-BE49-F238E27FC236}">
                    <a16:creationId xmlns:a16="http://schemas.microsoft.com/office/drawing/2014/main" id="{668D26B1-CEE1-8627-729A-FB27B6D85A6D}"/>
                  </a:ext>
                </a:extLst>
              </p:cNvPr>
              <p:cNvSpPr/>
              <p:nvPr/>
            </p:nvSpPr>
            <p:spPr>
              <a:xfrm>
                <a:off x="10881657" y="5130956"/>
                <a:ext cx="178549" cy="91764"/>
              </a:xfrm>
              <a:custGeom>
                <a:avLst/>
                <a:gdLst>
                  <a:gd name="connsiteX0" fmla="*/ 432 w 178549"/>
                  <a:gd name="connsiteY0" fmla="*/ 47950 h 91764"/>
                  <a:gd name="connsiteX1" fmla="*/ 32817 w 178549"/>
                  <a:gd name="connsiteY1" fmla="*/ 7945 h 91764"/>
                  <a:gd name="connsiteX2" fmla="*/ 92825 w 178549"/>
                  <a:gd name="connsiteY2" fmla="*/ 91765 h 91764"/>
                  <a:gd name="connsiteX3" fmla="*/ 115685 w 178549"/>
                  <a:gd name="connsiteY3" fmla="*/ 325 h 91764"/>
                  <a:gd name="connsiteX4" fmla="*/ 178550 w 178549"/>
                  <a:gd name="connsiteY4" fmla="*/ 91765 h 917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8549" h="91764">
                    <a:moveTo>
                      <a:pt x="432" y="47950"/>
                    </a:moveTo>
                    <a:cubicBezTo>
                      <a:pt x="432" y="47950"/>
                      <a:pt x="-6236" y="-627"/>
                      <a:pt x="32817" y="7945"/>
                    </a:cubicBezTo>
                    <a:cubicBezTo>
                      <a:pt x="68060" y="15565"/>
                      <a:pt x="92825" y="91765"/>
                      <a:pt x="92825" y="91765"/>
                    </a:cubicBezTo>
                    <a:cubicBezTo>
                      <a:pt x="92825" y="91765"/>
                      <a:pt x="49962" y="-6343"/>
                      <a:pt x="115685" y="325"/>
                    </a:cubicBezTo>
                    <a:cubicBezTo>
                      <a:pt x="155689" y="5088"/>
                      <a:pt x="178550" y="91765"/>
                      <a:pt x="178550" y="91765"/>
                    </a:cubicBezTo>
                  </a:path>
                </a:pathLst>
              </a:custGeom>
              <a:noFill/>
              <a:ln w="9525" cap="flat">
                <a:solidFill>
                  <a:srgbClr val="646360"/>
                </a:solidFill>
                <a:prstDash val="solid"/>
                <a:miter/>
              </a:ln>
            </p:spPr>
            <p:txBody>
              <a:bodyPr rtlCol="0" anchor="ctr"/>
              <a:lstStyle/>
              <a:p>
                <a:endParaRPr lang="zh-CN" altLang="en-US"/>
              </a:p>
            </p:txBody>
          </p:sp>
          <p:sp>
            <p:nvSpPr>
              <p:cNvPr id="521" name="任意多边形: 形状 520">
                <a:extLst>
                  <a:ext uri="{FF2B5EF4-FFF2-40B4-BE49-F238E27FC236}">
                    <a16:creationId xmlns:a16="http://schemas.microsoft.com/office/drawing/2014/main" id="{4A93CC0F-5DB2-28E6-FFE5-628CC3C21F5B}"/>
                  </a:ext>
                </a:extLst>
              </p:cNvPr>
              <p:cNvSpPr/>
              <p:nvPr/>
            </p:nvSpPr>
            <p:spPr>
              <a:xfrm>
                <a:off x="9148539" y="4449291"/>
                <a:ext cx="1959292" cy="495799"/>
              </a:xfrm>
              <a:custGeom>
                <a:avLst/>
                <a:gdLst>
                  <a:gd name="connsiteX0" fmla="*/ 1959293 w 1959292"/>
                  <a:gd name="connsiteY0" fmla="*/ 425767 h 495799"/>
                  <a:gd name="connsiteX1" fmla="*/ 0 w 1959292"/>
                  <a:gd name="connsiteY1" fmla="*/ 59055 h 495799"/>
                  <a:gd name="connsiteX2" fmla="*/ 15240 w 1959292"/>
                  <a:gd name="connsiteY2" fmla="*/ 0 h 495799"/>
                  <a:gd name="connsiteX3" fmla="*/ 1127760 w 1959292"/>
                  <a:gd name="connsiteY3" fmla="*/ 409575 h 495799"/>
                  <a:gd name="connsiteX4" fmla="*/ 1941195 w 1959292"/>
                  <a:gd name="connsiteY4" fmla="*/ 362902 h 495799"/>
                  <a:gd name="connsiteX5" fmla="*/ 1959293 w 1959292"/>
                  <a:gd name="connsiteY5" fmla="*/ 425767 h 495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959292" h="495799">
                    <a:moveTo>
                      <a:pt x="1959293" y="425767"/>
                    </a:moveTo>
                    <a:cubicBezTo>
                      <a:pt x="1959293" y="425767"/>
                      <a:pt x="935355" y="733425"/>
                      <a:pt x="0" y="59055"/>
                    </a:cubicBezTo>
                    <a:cubicBezTo>
                      <a:pt x="0" y="59055"/>
                      <a:pt x="3810" y="36195"/>
                      <a:pt x="15240" y="0"/>
                    </a:cubicBezTo>
                    <a:cubicBezTo>
                      <a:pt x="23813" y="5715"/>
                      <a:pt x="547688" y="352425"/>
                      <a:pt x="1127760" y="409575"/>
                    </a:cubicBezTo>
                    <a:cubicBezTo>
                      <a:pt x="1699260" y="465772"/>
                      <a:pt x="1935480" y="364807"/>
                      <a:pt x="1941195" y="362902"/>
                    </a:cubicBezTo>
                    <a:cubicBezTo>
                      <a:pt x="1947863" y="383857"/>
                      <a:pt x="1954530" y="404813"/>
                      <a:pt x="1959293" y="425767"/>
                    </a:cubicBezTo>
                    <a:close/>
                  </a:path>
                </a:pathLst>
              </a:custGeom>
              <a:solidFill>
                <a:srgbClr val="FFC176"/>
              </a:solidFill>
              <a:ln w="9525" cap="flat">
                <a:noFill/>
                <a:prstDash val="solid"/>
                <a:miter/>
              </a:ln>
            </p:spPr>
            <p:txBody>
              <a:bodyPr rtlCol="0" anchor="ctr"/>
              <a:lstStyle/>
              <a:p>
                <a:endParaRPr lang="zh-CN" altLang="en-US"/>
              </a:p>
            </p:txBody>
          </p:sp>
          <p:sp>
            <p:nvSpPr>
              <p:cNvPr id="522" name="任意多边形: 形状 521">
                <a:extLst>
                  <a:ext uri="{FF2B5EF4-FFF2-40B4-BE49-F238E27FC236}">
                    <a16:creationId xmlns:a16="http://schemas.microsoft.com/office/drawing/2014/main" id="{C0D53899-78C0-3D9C-6F52-1E4557471BF3}"/>
                  </a:ext>
                </a:extLst>
              </p:cNvPr>
              <p:cNvSpPr/>
              <p:nvPr/>
            </p:nvSpPr>
            <p:spPr>
              <a:xfrm>
                <a:off x="9163779" y="3905370"/>
                <a:ext cx="1925954" cy="969650"/>
              </a:xfrm>
              <a:custGeom>
                <a:avLst/>
                <a:gdLst>
                  <a:gd name="connsiteX0" fmla="*/ 1925955 w 1925954"/>
                  <a:gd name="connsiteY0" fmla="*/ 905871 h 969650"/>
                  <a:gd name="connsiteX1" fmla="*/ 1112520 w 1925954"/>
                  <a:gd name="connsiteY1" fmla="*/ 952543 h 969650"/>
                  <a:gd name="connsiteX2" fmla="*/ 0 w 1925954"/>
                  <a:gd name="connsiteY2" fmla="*/ 542968 h 969650"/>
                  <a:gd name="connsiteX3" fmla="*/ 813435 w 1925954"/>
                  <a:gd name="connsiteY3" fmla="*/ 996 h 969650"/>
                  <a:gd name="connsiteX4" fmla="*/ 1925955 w 1925954"/>
                  <a:gd name="connsiteY4" fmla="*/ 905871 h 969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5954" h="969650">
                    <a:moveTo>
                      <a:pt x="1925955" y="905871"/>
                    </a:moveTo>
                    <a:cubicBezTo>
                      <a:pt x="1920240" y="908728"/>
                      <a:pt x="1684020" y="1008741"/>
                      <a:pt x="1112520" y="952543"/>
                    </a:cubicBezTo>
                    <a:cubicBezTo>
                      <a:pt x="532447" y="895393"/>
                      <a:pt x="8572" y="548684"/>
                      <a:pt x="0" y="542968"/>
                    </a:cubicBezTo>
                    <a:cubicBezTo>
                      <a:pt x="48577" y="386759"/>
                      <a:pt x="230505" y="-22816"/>
                      <a:pt x="813435" y="996"/>
                    </a:cubicBezTo>
                    <a:cubicBezTo>
                      <a:pt x="1431607" y="27666"/>
                      <a:pt x="1799273" y="503916"/>
                      <a:pt x="1925955" y="905871"/>
                    </a:cubicBezTo>
                    <a:close/>
                  </a:path>
                </a:pathLst>
              </a:custGeom>
              <a:solidFill>
                <a:srgbClr val="FFC176"/>
              </a:solidFill>
              <a:ln w="9525" cap="flat">
                <a:noFill/>
                <a:prstDash val="solid"/>
                <a:miter/>
              </a:ln>
            </p:spPr>
            <p:txBody>
              <a:bodyPr rtlCol="0" anchor="ctr"/>
              <a:lstStyle/>
              <a:p>
                <a:endParaRPr lang="zh-CN" altLang="en-US"/>
              </a:p>
            </p:txBody>
          </p:sp>
          <p:sp>
            <p:nvSpPr>
              <p:cNvPr id="523" name="任意多边形: 形状 522">
                <a:extLst>
                  <a:ext uri="{FF2B5EF4-FFF2-40B4-BE49-F238E27FC236}">
                    <a16:creationId xmlns:a16="http://schemas.microsoft.com/office/drawing/2014/main" id="{89C16856-1932-52F6-F28E-32F1933C8BC4}"/>
                  </a:ext>
                </a:extLst>
              </p:cNvPr>
              <p:cNvSpPr/>
              <p:nvPr/>
            </p:nvSpPr>
            <p:spPr>
              <a:xfrm>
                <a:off x="9853389" y="3909223"/>
                <a:ext cx="846772" cy="384102"/>
              </a:xfrm>
              <a:custGeom>
                <a:avLst/>
                <a:gdLst>
                  <a:gd name="connsiteX0" fmla="*/ 0 w 846772"/>
                  <a:gd name="connsiteY0" fmla="*/ 0 h 384102"/>
                  <a:gd name="connsiteX1" fmla="*/ 63817 w 846772"/>
                  <a:gd name="connsiteY1" fmla="*/ 172403 h 384102"/>
                  <a:gd name="connsiteX2" fmla="*/ 318135 w 846772"/>
                  <a:gd name="connsiteY2" fmla="*/ 354330 h 384102"/>
                  <a:gd name="connsiteX3" fmla="*/ 661988 w 846772"/>
                  <a:gd name="connsiteY3" fmla="*/ 383858 h 384102"/>
                  <a:gd name="connsiteX4" fmla="*/ 846772 w 846772"/>
                  <a:gd name="connsiteY4" fmla="*/ 293370 h 3841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46772" h="384102">
                    <a:moveTo>
                      <a:pt x="0" y="0"/>
                    </a:moveTo>
                    <a:cubicBezTo>
                      <a:pt x="0" y="0"/>
                      <a:pt x="46672" y="150495"/>
                      <a:pt x="63817" y="172403"/>
                    </a:cubicBezTo>
                    <a:cubicBezTo>
                      <a:pt x="72390" y="182880"/>
                      <a:pt x="318135" y="354330"/>
                      <a:pt x="318135" y="354330"/>
                    </a:cubicBezTo>
                    <a:cubicBezTo>
                      <a:pt x="318135" y="354330"/>
                      <a:pt x="649605" y="381000"/>
                      <a:pt x="661988" y="383858"/>
                    </a:cubicBezTo>
                    <a:cubicBezTo>
                      <a:pt x="685800" y="389573"/>
                      <a:pt x="846772" y="293370"/>
                      <a:pt x="846772" y="293370"/>
                    </a:cubicBezTo>
                  </a:path>
                </a:pathLst>
              </a:custGeom>
              <a:noFill/>
              <a:ln w="9525" cap="flat">
                <a:solidFill>
                  <a:srgbClr val="646360"/>
                </a:solidFill>
                <a:prstDash val="solid"/>
                <a:miter/>
              </a:ln>
            </p:spPr>
            <p:txBody>
              <a:bodyPr rtlCol="0" anchor="ctr"/>
              <a:lstStyle/>
              <a:p>
                <a:endParaRPr lang="zh-CN" altLang="en-US"/>
              </a:p>
            </p:txBody>
          </p:sp>
          <p:sp>
            <p:nvSpPr>
              <p:cNvPr id="524" name="任意多边形: 形状 523">
                <a:extLst>
                  <a:ext uri="{FF2B5EF4-FFF2-40B4-BE49-F238E27FC236}">
                    <a16:creationId xmlns:a16="http://schemas.microsoft.com/office/drawing/2014/main" id="{6F6F884F-4130-C83A-01C9-3DAEDB47D78D}"/>
                  </a:ext>
                </a:extLst>
              </p:cNvPr>
              <p:cNvSpPr/>
              <p:nvPr/>
            </p:nvSpPr>
            <p:spPr>
              <a:xfrm>
                <a:off x="11089734" y="4811241"/>
                <a:ext cx="9525" cy="9525"/>
              </a:xfrm>
              <a:custGeom>
                <a:avLst/>
                <a:gdLst>
                  <a:gd name="connsiteX0" fmla="*/ 0 w 9525"/>
                  <a:gd name="connsiteY0" fmla="*/ 0 h 9525"/>
                  <a:gd name="connsiteX1" fmla="*/ 0 w 9525"/>
                  <a:gd name="connsiteY1" fmla="*/ 0 h 9525"/>
                </a:gdLst>
                <a:ahLst/>
                <a:cxnLst>
                  <a:cxn ang="0">
                    <a:pos x="connsiteX0" y="connsiteY0"/>
                  </a:cxn>
                  <a:cxn ang="0">
                    <a:pos x="connsiteX1" y="connsiteY1"/>
                  </a:cxn>
                </a:cxnLst>
                <a:rect l="l" t="t" r="r" b="b"/>
                <a:pathLst>
                  <a:path w="9525" h="9525">
                    <a:moveTo>
                      <a:pt x="0" y="0"/>
                    </a:moveTo>
                    <a:cubicBezTo>
                      <a:pt x="0" y="0"/>
                      <a:pt x="0" y="0"/>
                      <a:pt x="0" y="0"/>
                    </a:cubicBezTo>
                  </a:path>
                </a:pathLst>
              </a:custGeom>
              <a:noFill/>
              <a:ln w="9525" cap="flat">
                <a:solidFill>
                  <a:srgbClr val="1B1C1E"/>
                </a:solidFill>
                <a:prstDash val="solid"/>
                <a:miter/>
              </a:ln>
            </p:spPr>
            <p:txBody>
              <a:bodyPr rtlCol="0" anchor="ctr"/>
              <a:lstStyle/>
              <a:p>
                <a:endParaRPr lang="zh-CN" altLang="en-US"/>
              </a:p>
            </p:txBody>
          </p:sp>
          <p:sp>
            <p:nvSpPr>
              <p:cNvPr id="525" name="任意多边形: 形状 524">
                <a:extLst>
                  <a:ext uri="{FF2B5EF4-FFF2-40B4-BE49-F238E27FC236}">
                    <a16:creationId xmlns:a16="http://schemas.microsoft.com/office/drawing/2014/main" id="{C70BA79B-3DD0-FF7A-7094-A7F87C4DB010}"/>
                  </a:ext>
                </a:extLst>
              </p:cNvPr>
              <p:cNvSpPr/>
              <p:nvPr/>
            </p:nvSpPr>
            <p:spPr>
              <a:xfrm>
                <a:off x="9163779" y="4448338"/>
                <a:ext cx="9525" cy="9525"/>
              </a:xfrm>
              <a:custGeom>
                <a:avLst/>
                <a:gdLst>
                  <a:gd name="connsiteX0" fmla="*/ 0 w 9525"/>
                  <a:gd name="connsiteY0" fmla="*/ 0 h 9525"/>
                  <a:gd name="connsiteX1" fmla="*/ 0 w 9525"/>
                  <a:gd name="connsiteY1" fmla="*/ 0 h 9525"/>
                </a:gdLst>
                <a:ahLst/>
                <a:cxnLst>
                  <a:cxn ang="0">
                    <a:pos x="connsiteX0" y="connsiteY0"/>
                  </a:cxn>
                  <a:cxn ang="0">
                    <a:pos x="connsiteX1" y="connsiteY1"/>
                  </a:cxn>
                </a:cxnLst>
                <a:rect l="l" t="t" r="r" b="b"/>
                <a:pathLst>
                  <a:path w="9525" h="9525">
                    <a:moveTo>
                      <a:pt x="0" y="0"/>
                    </a:moveTo>
                    <a:cubicBezTo>
                      <a:pt x="0" y="0"/>
                      <a:pt x="0" y="0"/>
                      <a:pt x="0" y="0"/>
                    </a:cubicBezTo>
                  </a:path>
                </a:pathLst>
              </a:custGeom>
              <a:noFill/>
              <a:ln w="9525" cap="flat">
                <a:solidFill>
                  <a:srgbClr val="1B1C1E"/>
                </a:solidFill>
                <a:prstDash val="solid"/>
                <a:miter/>
              </a:ln>
            </p:spPr>
            <p:txBody>
              <a:bodyPr rtlCol="0" anchor="ctr"/>
              <a:lstStyle/>
              <a:p>
                <a:endParaRPr lang="zh-CN" altLang="en-US"/>
              </a:p>
            </p:txBody>
          </p:sp>
          <p:sp>
            <p:nvSpPr>
              <p:cNvPr id="526" name="任意多边形: 形状 525">
                <a:extLst>
                  <a:ext uri="{FF2B5EF4-FFF2-40B4-BE49-F238E27FC236}">
                    <a16:creationId xmlns:a16="http://schemas.microsoft.com/office/drawing/2014/main" id="{C3CB0911-C5C3-7162-DB88-3EDB78B1CE62}"/>
                  </a:ext>
                </a:extLst>
              </p:cNvPr>
              <p:cNvSpPr/>
              <p:nvPr/>
            </p:nvSpPr>
            <p:spPr>
              <a:xfrm>
                <a:off x="9338086" y="4080673"/>
                <a:ext cx="579120" cy="211455"/>
              </a:xfrm>
              <a:custGeom>
                <a:avLst/>
                <a:gdLst>
                  <a:gd name="connsiteX0" fmla="*/ 579120 w 579120"/>
                  <a:gd name="connsiteY0" fmla="*/ 0 h 211455"/>
                  <a:gd name="connsiteX1" fmla="*/ 297180 w 579120"/>
                  <a:gd name="connsiteY1" fmla="*/ 211455 h 211455"/>
                  <a:gd name="connsiteX2" fmla="*/ 46673 w 579120"/>
                  <a:gd name="connsiteY2" fmla="*/ 158115 h 211455"/>
                  <a:gd name="connsiteX3" fmla="*/ 0 w 579120"/>
                  <a:gd name="connsiteY3" fmla="*/ 62865 h 211455"/>
                </a:gdLst>
                <a:ahLst/>
                <a:cxnLst>
                  <a:cxn ang="0">
                    <a:pos x="connsiteX0" y="connsiteY0"/>
                  </a:cxn>
                  <a:cxn ang="0">
                    <a:pos x="connsiteX1" y="connsiteY1"/>
                  </a:cxn>
                  <a:cxn ang="0">
                    <a:pos x="connsiteX2" y="connsiteY2"/>
                  </a:cxn>
                  <a:cxn ang="0">
                    <a:pos x="connsiteX3" y="connsiteY3"/>
                  </a:cxn>
                </a:cxnLst>
                <a:rect l="l" t="t" r="r" b="b"/>
                <a:pathLst>
                  <a:path w="579120" h="211455">
                    <a:moveTo>
                      <a:pt x="579120" y="0"/>
                    </a:moveTo>
                    <a:cubicBezTo>
                      <a:pt x="579120" y="0"/>
                      <a:pt x="435293" y="60008"/>
                      <a:pt x="297180" y="211455"/>
                    </a:cubicBezTo>
                    <a:lnTo>
                      <a:pt x="46673" y="158115"/>
                    </a:lnTo>
                    <a:lnTo>
                      <a:pt x="0" y="62865"/>
                    </a:lnTo>
                  </a:path>
                </a:pathLst>
              </a:custGeom>
              <a:noFill/>
              <a:ln w="9525" cap="flat">
                <a:solidFill>
                  <a:srgbClr val="646360"/>
                </a:solidFill>
                <a:prstDash val="solid"/>
                <a:miter/>
              </a:ln>
            </p:spPr>
            <p:txBody>
              <a:bodyPr rtlCol="0" anchor="ctr"/>
              <a:lstStyle/>
              <a:p>
                <a:endParaRPr lang="zh-CN" altLang="en-US"/>
              </a:p>
            </p:txBody>
          </p:sp>
          <p:sp>
            <p:nvSpPr>
              <p:cNvPr id="527" name="任意多边形: 形状 526">
                <a:extLst>
                  <a:ext uri="{FF2B5EF4-FFF2-40B4-BE49-F238E27FC236}">
                    <a16:creationId xmlns:a16="http://schemas.microsoft.com/office/drawing/2014/main" id="{85033D56-1477-E434-BDA5-D42647EFB953}"/>
                  </a:ext>
                </a:extLst>
              </p:cNvPr>
              <p:cNvSpPr/>
              <p:nvPr/>
            </p:nvSpPr>
            <p:spPr>
              <a:xfrm>
                <a:off x="10081036" y="4262601"/>
                <a:ext cx="90487" cy="268604"/>
              </a:xfrm>
              <a:custGeom>
                <a:avLst/>
                <a:gdLst>
                  <a:gd name="connsiteX0" fmla="*/ 90488 w 90487"/>
                  <a:gd name="connsiteY0" fmla="*/ 0 h 268604"/>
                  <a:gd name="connsiteX1" fmla="*/ 0 w 90487"/>
                  <a:gd name="connsiteY1" fmla="*/ 268605 h 268604"/>
                </a:gdLst>
                <a:ahLst/>
                <a:cxnLst>
                  <a:cxn ang="0">
                    <a:pos x="connsiteX0" y="connsiteY0"/>
                  </a:cxn>
                  <a:cxn ang="0">
                    <a:pos x="connsiteX1" y="connsiteY1"/>
                  </a:cxn>
                </a:cxnLst>
                <a:rect l="l" t="t" r="r" b="b"/>
                <a:pathLst>
                  <a:path w="90487" h="268604">
                    <a:moveTo>
                      <a:pt x="90488" y="0"/>
                    </a:moveTo>
                    <a:cubicBezTo>
                      <a:pt x="90488" y="0"/>
                      <a:pt x="31433" y="154305"/>
                      <a:pt x="0" y="268605"/>
                    </a:cubicBezTo>
                  </a:path>
                </a:pathLst>
              </a:custGeom>
              <a:noFill/>
              <a:ln w="9525" cap="flat">
                <a:solidFill>
                  <a:srgbClr val="646360"/>
                </a:solidFill>
                <a:prstDash val="solid"/>
                <a:miter/>
              </a:ln>
            </p:spPr>
            <p:txBody>
              <a:bodyPr rtlCol="0" anchor="ctr"/>
              <a:lstStyle/>
              <a:p>
                <a:endParaRPr lang="zh-CN" altLang="en-US"/>
              </a:p>
            </p:txBody>
          </p:sp>
          <p:sp>
            <p:nvSpPr>
              <p:cNvPr id="528" name="任意多边形: 形状 527">
                <a:extLst>
                  <a:ext uri="{FF2B5EF4-FFF2-40B4-BE49-F238E27FC236}">
                    <a16:creationId xmlns:a16="http://schemas.microsoft.com/office/drawing/2014/main" id="{3A31E418-DEC0-B866-9B96-3EBB4F90DD63}"/>
                  </a:ext>
                </a:extLst>
              </p:cNvPr>
              <p:cNvSpPr/>
              <p:nvPr/>
            </p:nvSpPr>
            <p:spPr>
              <a:xfrm>
                <a:off x="9635267" y="4292128"/>
                <a:ext cx="980122" cy="402907"/>
              </a:xfrm>
              <a:custGeom>
                <a:avLst/>
                <a:gdLst>
                  <a:gd name="connsiteX0" fmla="*/ 0 w 980122"/>
                  <a:gd name="connsiteY0" fmla="*/ 0 h 402907"/>
                  <a:gd name="connsiteX1" fmla="*/ 160972 w 980122"/>
                  <a:gd name="connsiteY1" fmla="*/ 216217 h 402907"/>
                  <a:gd name="connsiteX2" fmla="*/ 445770 w 980122"/>
                  <a:gd name="connsiteY2" fmla="*/ 239077 h 402907"/>
                  <a:gd name="connsiteX3" fmla="*/ 725805 w 980122"/>
                  <a:gd name="connsiteY3" fmla="*/ 402907 h 402907"/>
                  <a:gd name="connsiteX4" fmla="*/ 980122 w 980122"/>
                  <a:gd name="connsiteY4" fmla="*/ 292417 h 402907"/>
                  <a:gd name="connsiteX5" fmla="*/ 879157 w 980122"/>
                  <a:gd name="connsiteY5" fmla="*/ 0 h 402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80122" h="402907">
                    <a:moveTo>
                      <a:pt x="0" y="0"/>
                    </a:moveTo>
                    <a:lnTo>
                      <a:pt x="160972" y="216217"/>
                    </a:lnTo>
                    <a:lnTo>
                      <a:pt x="445770" y="239077"/>
                    </a:lnTo>
                    <a:lnTo>
                      <a:pt x="725805" y="402907"/>
                    </a:lnTo>
                    <a:lnTo>
                      <a:pt x="980122" y="292417"/>
                    </a:lnTo>
                    <a:cubicBezTo>
                      <a:pt x="960120" y="167640"/>
                      <a:pt x="879157" y="0"/>
                      <a:pt x="879157" y="0"/>
                    </a:cubicBezTo>
                  </a:path>
                </a:pathLst>
              </a:custGeom>
              <a:noFill/>
              <a:ln w="9525" cap="flat">
                <a:solidFill>
                  <a:srgbClr val="646360"/>
                </a:solidFill>
                <a:prstDash val="solid"/>
                <a:miter/>
              </a:ln>
            </p:spPr>
            <p:txBody>
              <a:bodyPr rtlCol="0" anchor="ctr"/>
              <a:lstStyle/>
              <a:p>
                <a:endParaRPr lang="zh-CN" altLang="en-US"/>
              </a:p>
            </p:txBody>
          </p:sp>
          <p:sp>
            <p:nvSpPr>
              <p:cNvPr id="529" name="任意多边形: 形状 528">
                <a:extLst>
                  <a:ext uri="{FF2B5EF4-FFF2-40B4-BE49-F238E27FC236}">
                    <a16:creationId xmlns:a16="http://schemas.microsoft.com/office/drawing/2014/main" id="{8C8C1B79-9140-6492-BFAC-F2742FA5B298}"/>
                  </a:ext>
                </a:extLst>
              </p:cNvPr>
              <p:cNvSpPr/>
              <p:nvPr/>
            </p:nvSpPr>
            <p:spPr>
              <a:xfrm>
                <a:off x="10615389" y="4545493"/>
                <a:ext cx="358140" cy="78104"/>
              </a:xfrm>
              <a:custGeom>
                <a:avLst/>
                <a:gdLst>
                  <a:gd name="connsiteX0" fmla="*/ 0 w 358140"/>
                  <a:gd name="connsiteY0" fmla="*/ 39053 h 78104"/>
                  <a:gd name="connsiteX1" fmla="*/ 311468 w 358140"/>
                  <a:gd name="connsiteY1" fmla="*/ 78105 h 78104"/>
                  <a:gd name="connsiteX2" fmla="*/ 358140 w 358140"/>
                  <a:gd name="connsiteY2" fmla="*/ 0 h 78104"/>
                </a:gdLst>
                <a:ahLst/>
                <a:cxnLst>
                  <a:cxn ang="0">
                    <a:pos x="connsiteX0" y="connsiteY0"/>
                  </a:cxn>
                  <a:cxn ang="0">
                    <a:pos x="connsiteX1" y="connsiteY1"/>
                  </a:cxn>
                  <a:cxn ang="0">
                    <a:pos x="connsiteX2" y="connsiteY2"/>
                  </a:cxn>
                </a:cxnLst>
                <a:rect l="l" t="t" r="r" b="b"/>
                <a:pathLst>
                  <a:path w="358140" h="78104">
                    <a:moveTo>
                      <a:pt x="0" y="39053"/>
                    </a:moveTo>
                    <a:lnTo>
                      <a:pt x="311468" y="78105"/>
                    </a:lnTo>
                    <a:lnTo>
                      <a:pt x="358140" y="0"/>
                    </a:lnTo>
                  </a:path>
                </a:pathLst>
              </a:custGeom>
              <a:noFill/>
              <a:ln w="9525" cap="flat">
                <a:solidFill>
                  <a:srgbClr val="646360"/>
                </a:solidFill>
                <a:prstDash val="solid"/>
                <a:miter/>
              </a:ln>
            </p:spPr>
            <p:txBody>
              <a:bodyPr rtlCol="0" anchor="ctr"/>
              <a:lstStyle/>
              <a:p>
                <a:endParaRPr lang="zh-CN" altLang="en-US"/>
              </a:p>
            </p:txBody>
          </p:sp>
          <p:sp>
            <p:nvSpPr>
              <p:cNvPr id="530" name="任意多边形: 形状 529">
                <a:extLst>
                  <a:ext uri="{FF2B5EF4-FFF2-40B4-BE49-F238E27FC236}">
                    <a16:creationId xmlns:a16="http://schemas.microsoft.com/office/drawing/2014/main" id="{A879E1B6-67D2-DA93-347B-4D6748634DC2}"/>
                  </a:ext>
                </a:extLst>
              </p:cNvPr>
              <p:cNvSpPr/>
              <p:nvPr/>
            </p:nvSpPr>
            <p:spPr>
              <a:xfrm>
                <a:off x="9695274" y="4508346"/>
                <a:ext cx="100012" cy="206692"/>
              </a:xfrm>
              <a:custGeom>
                <a:avLst/>
                <a:gdLst>
                  <a:gd name="connsiteX0" fmla="*/ 100013 w 100012"/>
                  <a:gd name="connsiteY0" fmla="*/ 0 h 206692"/>
                  <a:gd name="connsiteX1" fmla="*/ 0 w 100012"/>
                  <a:gd name="connsiteY1" fmla="*/ 206692 h 206692"/>
                </a:gdLst>
                <a:ahLst/>
                <a:cxnLst>
                  <a:cxn ang="0">
                    <a:pos x="connsiteX0" y="connsiteY0"/>
                  </a:cxn>
                  <a:cxn ang="0">
                    <a:pos x="connsiteX1" y="connsiteY1"/>
                  </a:cxn>
                </a:cxnLst>
                <a:rect l="l" t="t" r="r" b="b"/>
                <a:pathLst>
                  <a:path w="100012" h="206692">
                    <a:moveTo>
                      <a:pt x="100013" y="0"/>
                    </a:moveTo>
                    <a:cubicBezTo>
                      <a:pt x="100013" y="0"/>
                      <a:pt x="21908" y="128588"/>
                      <a:pt x="0" y="206692"/>
                    </a:cubicBezTo>
                  </a:path>
                </a:pathLst>
              </a:custGeom>
              <a:noFill/>
              <a:ln w="9525" cap="flat">
                <a:solidFill>
                  <a:srgbClr val="646360"/>
                </a:solidFill>
                <a:prstDash val="solid"/>
                <a:miter/>
              </a:ln>
            </p:spPr>
            <p:txBody>
              <a:bodyPr rtlCol="0" anchor="ctr"/>
              <a:lstStyle/>
              <a:p>
                <a:endParaRPr lang="zh-CN" altLang="en-US"/>
              </a:p>
            </p:txBody>
          </p:sp>
          <p:sp>
            <p:nvSpPr>
              <p:cNvPr id="531" name="任意多边形: 形状 530">
                <a:extLst>
                  <a:ext uri="{FF2B5EF4-FFF2-40B4-BE49-F238E27FC236}">
                    <a16:creationId xmlns:a16="http://schemas.microsoft.com/office/drawing/2014/main" id="{314F5CB6-BCB3-CA46-F531-A434DCF1BA15}"/>
                  </a:ext>
                </a:extLst>
              </p:cNvPr>
              <p:cNvSpPr/>
              <p:nvPr/>
            </p:nvSpPr>
            <p:spPr>
              <a:xfrm>
                <a:off x="10361071" y="4694083"/>
                <a:ext cx="9525" cy="171450"/>
              </a:xfrm>
              <a:custGeom>
                <a:avLst/>
                <a:gdLst>
                  <a:gd name="connsiteX0" fmla="*/ 0 w 9525"/>
                  <a:gd name="connsiteY0" fmla="*/ 0 h 171450"/>
                  <a:gd name="connsiteX1" fmla="*/ 0 w 9525"/>
                  <a:gd name="connsiteY1" fmla="*/ 171450 h 171450"/>
                </a:gdLst>
                <a:ahLst/>
                <a:cxnLst>
                  <a:cxn ang="0">
                    <a:pos x="connsiteX0" y="connsiteY0"/>
                  </a:cxn>
                  <a:cxn ang="0">
                    <a:pos x="connsiteX1" y="connsiteY1"/>
                  </a:cxn>
                </a:cxnLst>
                <a:rect l="l" t="t" r="r" b="b"/>
                <a:pathLst>
                  <a:path w="9525" h="171450">
                    <a:moveTo>
                      <a:pt x="0" y="0"/>
                    </a:moveTo>
                    <a:cubicBezTo>
                      <a:pt x="0" y="0"/>
                      <a:pt x="0" y="97155"/>
                      <a:pt x="0" y="171450"/>
                    </a:cubicBezTo>
                  </a:path>
                </a:pathLst>
              </a:custGeom>
              <a:noFill/>
              <a:ln w="9525" cap="flat">
                <a:solidFill>
                  <a:srgbClr val="646360"/>
                </a:solidFill>
                <a:prstDash val="solid"/>
                <a:miter/>
              </a:ln>
            </p:spPr>
            <p:txBody>
              <a:bodyPr rtlCol="0" anchor="ctr"/>
              <a:lstStyle/>
              <a:p>
                <a:endParaRPr lang="zh-CN" altLang="en-US"/>
              </a:p>
            </p:txBody>
          </p:sp>
          <p:sp>
            <p:nvSpPr>
              <p:cNvPr id="532" name="任意多边形: 形状 531">
                <a:extLst>
                  <a:ext uri="{FF2B5EF4-FFF2-40B4-BE49-F238E27FC236}">
                    <a16:creationId xmlns:a16="http://schemas.microsoft.com/office/drawing/2014/main" id="{5CB50064-B710-852D-9C32-78C4BBE078AD}"/>
                  </a:ext>
                </a:extLst>
              </p:cNvPr>
              <p:cNvSpPr/>
              <p:nvPr/>
            </p:nvSpPr>
            <p:spPr>
              <a:xfrm>
                <a:off x="10926857" y="4623598"/>
                <a:ext cx="80962" cy="212407"/>
              </a:xfrm>
              <a:custGeom>
                <a:avLst/>
                <a:gdLst>
                  <a:gd name="connsiteX0" fmla="*/ 0 w 80962"/>
                  <a:gd name="connsiteY0" fmla="*/ 0 h 212407"/>
                  <a:gd name="connsiteX1" fmla="*/ 80963 w 80962"/>
                  <a:gd name="connsiteY1" fmla="*/ 212408 h 212407"/>
                </a:gdLst>
                <a:ahLst/>
                <a:cxnLst>
                  <a:cxn ang="0">
                    <a:pos x="connsiteX0" y="connsiteY0"/>
                  </a:cxn>
                  <a:cxn ang="0">
                    <a:pos x="connsiteX1" y="connsiteY1"/>
                  </a:cxn>
                </a:cxnLst>
                <a:rect l="l" t="t" r="r" b="b"/>
                <a:pathLst>
                  <a:path w="80962" h="212407">
                    <a:moveTo>
                      <a:pt x="0" y="0"/>
                    </a:moveTo>
                    <a:cubicBezTo>
                      <a:pt x="0" y="0"/>
                      <a:pt x="63817" y="153353"/>
                      <a:pt x="80963" y="212408"/>
                    </a:cubicBezTo>
                  </a:path>
                </a:pathLst>
              </a:custGeom>
              <a:noFill/>
              <a:ln w="9525" cap="flat">
                <a:solidFill>
                  <a:srgbClr val="646360"/>
                </a:solidFill>
                <a:prstDash val="solid"/>
                <a:miter/>
              </a:ln>
            </p:spPr>
            <p:txBody>
              <a:bodyPr rtlCol="0" anchor="ctr"/>
              <a:lstStyle/>
              <a:p>
                <a:endParaRPr lang="zh-CN" altLang="en-US"/>
              </a:p>
            </p:txBody>
          </p:sp>
          <p:sp>
            <p:nvSpPr>
              <p:cNvPr id="533" name="任意多边形: 形状 532">
                <a:extLst>
                  <a:ext uri="{FF2B5EF4-FFF2-40B4-BE49-F238E27FC236}">
                    <a16:creationId xmlns:a16="http://schemas.microsoft.com/office/drawing/2014/main" id="{7D8F86C7-9E86-595F-361C-6D44CCC727E8}"/>
                  </a:ext>
                </a:extLst>
              </p:cNvPr>
              <p:cNvSpPr/>
              <p:nvPr/>
            </p:nvSpPr>
            <p:spPr>
              <a:xfrm>
                <a:off x="9249504" y="4238788"/>
                <a:ext cx="134302" cy="261937"/>
              </a:xfrm>
              <a:custGeom>
                <a:avLst/>
                <a:gdLst>
                  <a:gd name="connsiteX0" fmla="*/ 134302 w 134302"/>
                  <a:gd name="connsiteY0" fmla="*/ 0 h 261937"/>
                  <a:gd name="connsiteX1" fmla="*/ 0 w 134302"/>
                  <a:gd name="connsiteY1" fmla="*/ 261938 h 261937"/>
                </a:gdLst>
                <a:ahLst/>
                <a:cxnLst>
                  <a:cxn ang="0">
                    <a:pos x="connsiteX0" y="connsiteY0"/>
                  </a:cxn>
                  <a:cxn ang="0">
                    <a:pos x="connsiteX1" y="connsiteY1"/>
                  </a:cxn>
                </a:cxnLst>
                <a:rect l="l" t="t" r="r" b="b"/>
                <a:pathLst>
                  <a:path w="134302" h="261937">
                    <a:moveTo>
                      <a:pt x="134302" y="0"/>
                    </a:moveTo>
                    <a:cubicBezTo>
                      <a:pt x="134302" y="0"/>
                      <a:pt x="52388" y="119063"/>
                      <a:pt x="0" y="261938"/>
                    </a:cubicBezTo>
                  </a:path>
                </a:pathLst>
              </a:custGeom>
              <a:noFill/>
              <a:ln w="9525" cap="flat">
                <a:solidFill>
                  <a:srgbClr val="646360"/>
                </a:solidFill>
                <a:prstDash val="solid"/>
                <a:miter/>
              </a:ln>
            </p:spPr>
            <p:txBody>
              <a:bodyPr rtlCol="0" anchor="ctr"/>
              <a:lstStyle/>
              <a:p>
                <a:endParaRPr lang="zh-CN" altLang="en-US"/>
              </a:p>
            </p:txBody>
          </p:sp>
          <p:sp>
            <p:nvSpPr>
              <p:cNvPr id="534" name="任意多边形: 形状 533">
                <a:extLst>
                  <a:ext uri="{FF2B5EF4-FFF2-40B4-BE49-F238E27FC236}">
                    <a16:creationId xmlns:a16="http://schemas.microsoft.com/office/drawing/2014/main" id="{63B6EBF2-D1D1-0538-BDE5-C7EC20E4D648}"/>
                  </a:ext>
                </a:extLst>
              </p:cNvPr>
              <p:cNvSpPr/>
              <p:nvPr/>
            </p:nvSpPr>
            <p:spPr>
              <a:xfrm>
                <a:off x="9163779" y="4448338"/>
                <a:ext cx="1925954" cy="426575"/>
              </a:xfrm>
              <a:custGeom>
                <a:avLst/>
                <a:gdLst>
                  <a:gd name="connsiteX0" fmla="*/ 0 w 1925954"/>
                  <a:gd name="connsiteY0" fmla="*/ 0 h 426575"/>
                  <a:gd name="connsiteX1" fmla="*/ 1112520 w 1925954"/>
                  <a:gd name="connsiteY1" fmla="*/ 409575 h 426575"/>
                  <a:gd name="connsiteX2" fmla="*/ 1925955 w 1925954"/>
                  <a:gd name="connsiteY2" fmla="*/ 362903 h 426575"/>
                </a:gdLst>
                <a:ahLst/>
                <a:cxnLst>
                  <a:cxn ang="0">
                    <a:pos x="connsiteX0" y="connsiteY0"/>
                  </a:cxn>
                  <a:cxn ang="0">
                    <a:pos x="connsiteX1" y="connsiteY1"/>
                  </a:cxn>
                  <a:cxn ang="0">
                    <a:pos x="connsiteX2" y="connsiteY2"/>
                  </a:cxn>
                </a:cxnLst>
                <a:rect l="l" t="t" r="r" b="b"/>
                <a:pathLst>
                  <a:path w="1925954" h="426575">
                    <a:moveTo>
                      <a:pt x="0" y="0"/>
                    </a:moveTo>
                    <a:cubicBezTo>
                      <a:pt x="8572" y="5715"/>
                      <a:pt x="532447" y="352425"/>
                      <a:pt x="1112520" y="409575"/>
                    </a:cubicBezTo>
                    <a:cubicBezTo>
                      <a:pt x="1684020" y="465772"/>
                      <a:pt x="1920240" y="364808"/>
                      <a:pt x="1925955" y="362903"/>
                    </a:cubicBezTo>
                  </a:path>
                </a:pathLst>
              </a:custGeom>
              <a:noFill/>
              <a:ln w="9525" cap="flat">
                <a:solidFill>
                  <a:srgbClr val="646360"/>
                </a:solidFill>
                <a:prstDash val="solid"/>
                <a:miter/>
              </a:ln>
            </p:spPr>
            <p:txBody>
              <a:bodyPr rtlCol="0" anchor="ctr"/>
              <a:lstStyle/>
              <a:p>
                <a:endParaRPr lang="zh-CN" altLang="en-US"/>
              </a:p>
            </p:txBody>
          </p:sp>
          <p:sp>
            <p:nvSpPr>
              <p:cNvPr id="535" name="任意多边形: 形状 534">
                <a:extLst>
                  <a:ext uri="{FF2B5EF4-FFF2-40B4-BE49-F238E27FC236}">
                    <a16:creationId xmlns:a16="http://schemas.microsoft.com/office/drawing/2014/main" id="{6EF8011E-574B-0FEE-84A8-21018DCCD40E}"/>
                  </a:ext>
                </a:extLst>
              </p:cNvPr>
              <p:cNvSpPr/>
              <p:nvPr/>
            </p:nvSpPr>
            <p:spPr>
              <a:xfrm>
                <a:off x="9022809" y="4155921"/>
                <a:ext cx="39052" cy="43814"/>
              </a:xfrm>
              <a:custGeom>
                <a:avLst/>
                <a:gdLst>
                  <a:gd name="connsiteX0" fmla="*/ 0 w 39052"/>
                  <a:gd name="connsiteY0" fmla="*/ 0 h 43814"/>
                  <a:gd name="connsiteX1" fmla="*/ 39052 w 39052"/>
                  <a:gd name="connsiteY1" fmla="*/ 43815 h 43814"/>
                </a:gdLst>
                <a:ahLst/>
                <a:cxnLst>
                  <a:cxn ang="0">
                    <a:pos x="connsiteX0" y="connsiteY0"/>
                  </a:cxn>
                  <a:cxn ang="0">
                    <a:pos x="connsiteX1" y="connsiteY1"/>
                  </a:cxn>
                </a:cxnLst>
                <a:rect l="l" t="t" r="r" b="b"/>
                <a:pathLst>
                  <a:path w="39052" h="43814">
                    <a:moveTo>
                      <a:pt x="0" y="0"/>
                    </a:moveTo>
                    <a:cubicBezTo>
                      <a:pt x="0" y="0"/>
                      <a:pt x="0" y="39052"/>
                      <a:pt x="39052" y="43815"/>
                    </a:cubicBezTo>
                  </a:path>
                </a:pathLst>
              </a:custGeom>
              <a:noFill/>
              <a:ln w="9525" cap="flat">
                <a:solidFill>
                  <a:srgbClr val="646360"/>
                </a:solidFill>
                <a:prstDash val="solid"/>
                <a:miter/>
              </a:ln>
            </p:spPr>
            <p:txBody>
              <a:bodyPr rtlCol="0" anchor="ctr"/>
              <a:lstStyle/>
              <a:p>
                <a:endParaRPr lang="zh-CN" altLang="en-US"/>
              </a:p>
            </p:txBody>
          </p:sp>
        </p:grpSp>
      </p:grpSp>
      <p:grpSp>
        <p:nvGrpSpPr>
          <p:cNvPr id="751" name="组合 750">
            <a:extLst>
              <a:ext uri="{FF2B5EF4-FFF2-40B4-BE49-F238E27FC236}">
                <a16:creationId xmlns:a16="http://schemas.microsoft.com/office/drawing/2014/main" id="{5D0DBC67-F058-A489-E4C5-F7FB8427C3C0}"/>
              </a:ext>
            </a:extLst>
          </p:cNvPr>
          <p:cNvGrpSpPr/>
          <p:nvPr/>
        </p:nvGrpSpPr>
        <p:grpSpPr>
          <a:xfrm>
            <a:off x="1443006" y="5029685"/>
            <a:ext cx="114650" cy="138005"/>
            <a:chOff x="567267" y="4114800"/>
            <a:chExt cx="228600" cy="275167"/>
          </a:xfrm>
        </p:grpSpPr>
        <p:sp>
          <p:nvSpPr>
            <p:cNvPr id="752" name="任意多边形: 形状 751">
              <a:extLst>
                <a:ext uri="{FF2B5EF4-FFF2-40B4-BE49-F238E27FC236}">
                  <a16:creationId xmlns:a16="http://schemas.microsoft.com/office/drawing/2014/main" id="{98911572-D0CB-76E4-A364-52E020663392}"/>
                </a:ext>
              </a:extLst>
            </p:cNvPr>
            <p:cNvSpPr/>
            <p:nvPr/>
          </p:nvSpPr>
          <p:spPr>
            <a:xfrm>
              <a:off x="567267" y="4114800"/>
              <a:ext cx="62773" cy="177800"/>
            </a:xfrm>
            <a:custGeom>
              <a:avLst/>
              <a:gdLst>
                <a:gd name="connsiteX0" fmla="*/ 0 w 62773"/>
                <a:gd name="connsiteY0" fmla="*/ 0 h 177800"/>
                <a:gd name="connsiteX1" fmla="*/ 59266 w 62773"/>
                <a:gd name="connsiteY1" fmla="*/ 118533 h 177800"/>
                <a:gd name="connsiteX2" fmla="*/ 50800 w 62773"/>
                <a:gd name="connsiteY2" fmla="*/ 177800 h 177800"/>
              </a:gdLst>
              <a:ahLst/>
              <a:cxnLst>
                <a:cxn ang="0">
                  <a:pos x="connsiteX0" y="connsiteY0"/>
                </a:cxn>
                <a:cxn ang="0">
                  <a:pos x="connsiteX1" y="connsiteY1"/>
                </a:cxn>
                <a:cxn ang="0">
                  <a:pos x="connsiteX2" y="connsiteY2"/>
                </a:cxn>
              </a:cxnLst>
              <a:rect l="l" t="t" r="r" b="b"/>
              <a:pathLst>
                <a:path w="62773" h="177800">
                  <a:moveTo>
                    <a:pt x="0" y="0"/>
                  </a:moveTo>
                  <a:cubicBezTo>
                    <a:pt x="25399" y="44450"/>
                    <a:pt x="50799" y="88900"/>
                    <a:pt x="59266" y="118533"/>
                  </a:cubicBezTo>
                  <a:cubicBezTo>
                    <a:pt x="67733" y="148166"/>
                    <a:pt x="59266" y="162983"/>
                    <a:pt x="50800" y="177800"/>
                  </a:cubicBezTo>
                </a:path>
              </a:pathLst>
            </a:custGeom>
            <a:noFill/>
            <a:ln w="12700" cap="rnd">
              <a:solidFill>
                <a:srgbClr val="959A7F"/>
              </a:solid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3" name="任意多边形: 形状 752">
              <a:extLst>
                <a:ext uri="{FF2B5EF4-FFF2-40B4-BE49-F238E27FC236}">
                  <a16:creationId xmlns:a16="http://schemas.microsoft.com/office/drawing/2014/main" id="{4B1D81C1-1F67-7C59-A272-79E886052587}"/>
                </a:ext>
              </a:extLst>
            </p:cNvPr>
            <p:cNvSpPr/>
            <p:nvPr/>
          </p:nvSpPr>
          <p:spPr>
            <a:xfrm>
              <a:off x="673100" y="4224867"/>
              <a:ext cx="122767" cy="165100"/>
            </a:xfrm>
            <a:custGeom>
              <a:avLst/>
              <a:gdLst>
                <a:gd name="connsiteX0" fmla="*/ 122767 w 122767"/>
                <a:gd name="connsiteY0" fmla="*/ 0 h 165100"/>
                <a:gd name="connsiteX1" fmla="*/ 29633 w 122767"/>
                <a:gd name="connsiteY1" fmla="*/ 97366 h 165100"/>
                <a:gd name="connsiteX2" fmla="*/ 0 w 122767"/>
                <a:gd name="connsiteY2" fmla="*/ 165100 h 165100"/>
              </a:gdLst>
              <a:ahLst/>
              <a:cxnLst>
                <a:cxn ang="0">
                  <a:pos x="connsiteX0" y="connsiteY0"/>
                </a:cxn>
                <a:cxn ang="0">
                  <a:pos x="connsiteX1" y="connsiteY1"/>
                </a:cxn>
                <a:cxn ang="0">
                  <a:pos x="connsiteX2" y="connsiteY2"/>
                </a:cxn>
              </a:cxnLst>
              <a:rect l="l" t="t" r="r" b="b"/>
              <a:pathLst>
                <a:path w="122767" h="165100">
                  <a:moveTo>
                    <a:pt x="122767" y="0"/>
                  </a:moveTo>
                  <a:cubicBezTo>
                    <a:pt x="86430" y="34924"/>
                    <a:pt x="50094" y="69849"/>
                    <a:pt x="29633" y="97366"/>
                  </a:cubicBezTo>
                  <a:cubicBezTo>
                    <a:pt x="9172" y="124883"/>
                    <a:pt x="4586" y="144991"/>
                    <a:pt x="0" y="165100"/>
                  </a:cubicBezTo>
                </a:path>
              </a:pathLst>
            </a:custGeom>
            <a:noFill/>
            <a:ln w="12700" cap="rnd">
              <a:solidFill>
                <a:srgbClr val="959A7F"/>
              </a:solid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54" name="组合 753">
            <a:extLst>
              <a:ext uri="{FF2B5EF4-FFF2-40B4-BE49-F238E27FC236}">
                <a16:creationId xmlns:a16="http://schemas.microsoft.com/office/drawing/2014/main" id="{88464270-A231-C296-43F8-2D407E7C277E}"/>
              </a:ext>
            </a:extLst>
          </p:cNvPr>
          <p:cNvGrpSpPr/>
          <p:nvPr/>
        </p:nvGrpSpPr>
        <p:grpSpPr>
          <a:xfrm>
            <a:off x="4558129" y="5157880"/>
            <a:ext cx="175796" cy="96815"/>
            <a:chOff x="2712720" y="5643880"/>
            <a:chExt cx="350520" cy="193040"/>
          </a:xfrm>
        </p:grpSpPr>
        <p:grpSp>
          <p:nvGrpSpPr>
            <p:cNvPr id="755" name="组合 754">
              <a:extLst>
                <a:ext uri="{FF2B5EF4-FFF2-40B4-BE49-F238E27FC236}">
                  <a16:creationId xmlns:a16="http://schemas.microsoft.com/office/drawing/2014/main" id="{E84741E9-088B-D857-F041-949133269046}"/>
                </a:ext>
              </a:extLst>
            </p:cNvPr>
            <p:cNvGrpSpPr/>
            <p:nvPr/>
          </p:nvGrpSpPr>
          <p:grpSpPr>
            <a:xfrm>
              <a:off x="2717800" y="5649912"/>
              <a:ext cx="288924" cy="174625"/>
              <a:chOff x="2717800" y="5649912"/>
              <a:chExt cx="288924" cy="174625"/>
            </a:xfrm>
          </p:grpSpPr>
          <p:sp>
            <p:nvSpPr>
              <p:cNvPr id="759" name="任意多边形: 形状 758">
                <a:extLst>
                  <a:ext uri="{FF2B5EF4-FFF2-40B4-BE49-F238E27FC236}">
                    <a16:creationId xmlns:a16="http://schemas.microsoft.com/office/drawing/2014/main" id="{F6E01EA5-46E7-3748-2405-EB86AFBE454C}"/>
                  </a:ext>
                </a:extLst>
              </p:cNvPr>
              <p:cNvSpPr/>
              <p:nvPr/>
            </p:nvSpPr>
            <p:spPr>
              <a:xfrm>
                <a:off x="2717800" y="5716587"/>
                <a:ext cx="120650" cy="107950"/>
              </a:xfrm>
              <a:custGeom>
                <a:avLst/>
                <a:gdLst>
                  <a:gd name="connsiteX0" fmla="*/ 0 w 120650"/>
                  <a:gd name="connsiteY0" fmla="*/ 0 h 107950"/>
                  <a:gd name="connsiteX1" fmla="*/ 73025 w 120650"/>
                  <a:gd name="connsiteY1" fmla="*/ 31750 h 107950"/>
                  <a:gd name="connsiteX2" fmla="*/ 120650 w 120650"/>
                  <a:gd name="connsiteY2" fmla="*/ 107950 h 107950"/>
                </a:gdLst>
                <a:ahLst/>
                <a:cxnLst>
                  <a:cxn ang="0">
                    <a:pos x="connsiteX0" y="connsiteY0"/>
                  </a:cxn>
                  <a:cxn ang="0">
                    <a:pos x="connsiteX1" y="connsiteY1"/>
                  </a:cxn>
                  <a:cxn ang="0">
                    <a:pos x="connsiteX2" y="connsiteY2"/>
                  </a:cxn>
                </a:cxnLst>
                <a:rect l="l" t="t" r="r" b="b"/>
                <a:pathLst>
                  <a:path w="120650" h="107950">
                    <a:moveTo>
                      <a:pt x="0" y="0"/>
                    </a:moveTo>
                    <a:cubicBezTo>
                      <a:pt x="26458" y="6879"/>
                      <a:pt x="52917" y="13758"/>
                      <a:pt x="73025" y="31750"/>
                    </a:cubicBezTo>
                    <a:cubicBezTo>
                      <a:pt x="93133" y="49742"/>
                      <a:pt x="106891" y="78846"/>
                      <a:pt x="120650" y="107950"/>
                    </a:cubicBezTo>
                  </a:path>
                </a:pathLst>
              </a:custGeom>
              <a:noFill/>
              <a:ln w="12700" cap="rnd">
                <a:solidFill>
                  <a:srgbClr val="959A7F"/>
                </a:solid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0" name="任意多边形: 形状 759">
                <a:extLst>
                  <a:ext uri="{FF2B5EF4-FFF2-40B4-BE49-F238E27FC236}">
                    <a16:creationId xmlns:a16="http://schemas.microsoft.com/office/drawing/2014/main" id="{6CF98059-8329-6918-C0D5-A31274BF2200}"/>
                  </a:ext>
                </a:extLst>
              </p:cNvPr>
              <p:cNvSpPr/>
              <p:nvPr/>
            </p:nvSpPr>
            <p:spPr>
              <a:xfrm>
                <a:off x="2886075" y="5649912"/>
                <a:ext cx="3175" cy="133350"/>
              </a:xfrm>
              <a:custGeom>
                <a:avLst/>
                <a:gdLst>
                  <a:gd name="connsiteX0" fmla="*/ 0 w 3175"/>
                  <a:gd name="connsiteY0" fmla="*/ 0 h 133350"/>
                  <a:gd name="connsiteX1" fmla="*/ 3175 w 3175"/>
                  <a:gd name="connsiteY1" fmla="*/ 133350 h 133350"/>
                </a:gdLst>
                <a:ahLst/>
                <a:cxnLst>
                  <a:cxn ang="0">
                    <a:pos x="connsiteX0" y="connsiteY0"/>
                  </a:cxn>
                  <a:cxn ang="0">
                    <a:pos x="connsiteX1" y="connsiteY1"/>
                  </a:cxn>
                </a:cxnLst>
                <a:rect l="l" t="t" r="r" b="b"/>
                <a:pathLst>
                  <a:path w="3175" h="133350">
                    <a:moveTo>
                      <a:pt x="0" y="0"/>
                    </a:moveTo>
                    <a:cubicBezTo>
                      <a:pt x="1058" y="44450"/>
                      <a:pt x="2116" y="88900"/>
                      <a:pt x="3175" y="133350"/>
                    </a:cubicBezTo>
                  </a:path>
                </a:pathLst>
              </a:custGeom>
              <a:noFill/>
              <a:ln w="12700" cap="rnd">
                <a:solidFill>
                  <a:srgbClr val="959A7F"/>
                </a:solid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1" name="任意多边形: 形状 760">
                <a:extLst>
                  <a:ext uri="{FF2B5EF4-FFF2-40B4-BE49-F238E27FC236}">
                    <a16:creationId xmlns:a16="http://schemas.microsoft.com/office/drawing/2014/main" id="{41EAA8F2-8F5F-ACDD-41FF-AE77BF43143C}"/>
                  </a:ext>
                </a:extLst>
              </p:cNvPr>
              <p:cNvSpPr/>
              <p:nvPr/>
            </p:nvSpPr>
            <p:spPr>
              <a:xfrm rot="2630614">
                <a:off x="3003549" y="5667399"/>
                <a:ext cx="3175" cy="133350"/>
              </a:xfrm>
              <a:custGeom>
                <a:avLst/>
                <a:gdLst>
                  <a:gd name="connsiteX0" fmla="*/ 0 w 3175"/>
                  <a:gd name="connsiteY0" fmla="*/ 0 h 133350"/>
                  <a:gd name="connsiteX1" fmla="*/ 3175 w 3175"/>
                  <a:gd name="connsiteY1" fmla="*/ 133350 h 133350"/>
                </a:gdLst>
                <a:ahLst/>
                <a:cxnLst>
                  <a:cxn ang="0">
                    <a:pos x="connsiteX0" y="connsiteY0"/>
                  </a:cxn>
                  <a:cxn ang="0">
                    <a:pos x="connsiteX1" y="connsiteY1"/>
                  </a:cxn>
                </a:cxnLst>
                <a:rect l="l" t="t" r="r" b="b"/>
                <a:pathLst>
                  <a:path w="3175" h="133350">
                    <a:moveTo>
                      <a:pt x="0" y="0"/>
                    </a:moveTo>
                    <a:cubicBezTo>
                      <a:pt x="1058" y="44450"/>
                      <a:pt x="2116" y="88900"/>
                      <a:pt x="3175" y="133350"/>
                    </a:cubicBezTo>
                  </a:path>
                </a:pathLst>
              </a:custGeom>
              <a:noFill/>
              <a:ln w="12700" cap="rnd">
                <a:solidFill>
                  <a:srgbClr val="959A7F"/>
                </a:solid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56" name="任意多边形: 形状 755">
              <a:extLst>
                <a:ext uri="{FF2B5EF4-FFF2-40B4-BE49-F238E27FC236}">
                  <a16:creationId xmlns:a16="http://schemas.microsoft.com/office/drawing/2014/main" id="{FE8C8966-1E2F-7E19-A871-C3D4551C39EE}"/>
                </a:ext>
              </a:extLst>
            </p:cNvPr>
            <p:cNvSpPr/>
            <p:nvPr/>
          </p:nvSpPr>
          <p:spPr>
            <a:xfrm>
              <a:off x="2712720" y="5715000"/>
              <a:ext cx="132080" cy="121920"/>
            </a:xfrm>
            <a:custGeom>
              <a:avLst/>
              <a:gdLst>
                <a:gd name="connsiteX0" fmla="*/ 0 w 132080"/>
                <a:gd name="connsiteY0" fmla="*/ 0 h 121920"/>
                <a:gd name="connsiteX1" fmla="*/ 86360 w 132080"/>
                <a:gd name="connsiteY1" fmla="*/ 35560 h 121920"/>
                <a:gd name="connsiteX2" fmla="*/ 132080 w 132080"/>
                <a:gd name="connsiteY2" fmla="*/ 121920 h 121920"/>
              </a:gdLst>
              <a:ahLst/>
              <a:cxnLst>
                <a:cxn ang="0">
                  <a:pos x="connsiteX0" y="connsiteY0"/>
                </a:cxn>
                <a:cxn ang="0">
                  <a:pos x="connsiteX1" y="connsiteY1"/>
                </a:cxn>
                <a:cxn ang="0">
                  <a:pos x="connsiteX2" y="connsiteY2"/>
                </a:cxn>
              </a:cxnLst>
              <a:rect l="l" t="t" r="r" b="b"/>
              <a:pathLst>
                <a:path w="132080" h="121920">
                  <a:moveTo>
                    <a:pt x="0" y="0"/>
                  </a:moveTo>
                  <a:cubicBezTo>
                    <a:pt x="32173" y="7620"/>
                    <a:pt x="64347" y="15240"/>
                    <a:pt x="86360" y="35560"/>
                  </a:cubicBezTo>
                  <a:cubicBezTo>
                    <a:pt x="108373" y="55880"/>
                    <a:pt x="120226" y="88900"/>
                    <a:pt x="132080" y="121920"/>
                  </a:cubicBezTo>
                </a:path>
              </a:pathLst>
            </a:custGeom>
            <a:noFill/>
            <a:ln w="12700" cap="rnd">
              <a:solidFill>
                <a:srgbClr val="959A7F"/>
              </a:solid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7" name="任意多边形: 形状 756">
              <a:extLst>
                <a:ext uri="{FF2B5EF4-FFF2-40B4-BE49-F238E27FC236}">
                  <a16:creationId xmlns:a16="http://schemas.microsoft.com/office/drawing/2014/main" id="{72F2E5B5-D575-5103-F89B-B728B23D01B2}"/>
                </a:ext>
              </a:extLst>
            </p:cNvPr>
            <p:cNvSpPr/>
            <p:nvPr/>
          </p:nvSpPr>
          <p:spPr>
            <a:xfrm>
              <a:off x="2880360" y="5643880"/>
              <a:ext cx="0" cy="167640"/>
            </a:xfrm>
            <a:custGeom>
              <a:avLst/>
              <a:gdLst>
                <a:gd name="connsiteX0" fmla="*/ 0 w 0"/>
                <a:gd name="connsiteY0" fmla="*/ 0 h 167640"/>
                <a:gd name="connsiteX1" fmla="*/ 0 w 0"/>
                <a:gd name="connsiteY1" fmla="*/ 167640 h 167640"/>
              </a:gdLst>
              <a:ahLst/>
              <a:cxnLst>
                <a:cxn ang="0">
                  <a:pos x="connsiteX0" y="connsiteY0"/>
                </a:cxn>
                <a:cxn ang="0">
                  <a:pos x="connsiteX1" y="connsiteY1"/>
                </a:cxn>
              </a:cxnLst>
              <a:rect l="l" t="t" r="r" b="b"/>
              <a:pathLst>
                <a:path h="167640">
                  <a:moveTo>
                    <a:pt x="0" y="0"/>
                  </a:moveTo>
                  <a:lnTo>
                    <a:pt x="0" y="167640"/>
                  </a:lnTo>
                </a:path>
              </a:pathLst>
            </a:custGeom>
            <a:noFill/>
            <a:ln w="12700" cap="rnd">
              <a:solidFill>
                <a:srgbClr val="959A7F"/>
              </a:solid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8" name="任意多边形: 形状 757">
              <a:extLst>
                <a:ext uri="{FF2B5EF4-FFF2-40B4-BE49-F238E27FC236}">
                  <a16:creationId xmlns:a16="http://schemas.microsoft.com/office/drawing/2014/main" id="{CF58B685-050C-27F2-22B0-495771EADCB5}"/>
                </a:ext>
              </a:extLst>
            </p:cNvPr>
            <p:cNvSpPr/>
            <p:nvPr/>
          </p:nvSpPr>
          <p:spPr>
            <a:xfrm>
              <a:off x="2951480" y="5674360"/>
              <a:ext cx="111760" cy="111760"/>
            </a:xfrm>
            <a:custGeom>
              <a:avLst/>
              <a:gdLst>
                <a:gd name="connsiteX0" fmla="*/ 111760 w 111760"/>
                <a:gd name="connsiteY0" fmla="*/ 0 h 111760"/>
                <a:gd name="connsiteX1" fmla="*/ 0 w 111760"/>
                <a:gd name="connsiteY1" fmla="*/ 111760 h 111760"/>
              </a:gdLst>
              <a:ahLst/>
              <a:cxnLst>
                <a:cxn ang="0">
                  <a:pos x="connsiteX0" y="connsiteY0"/>
                </a:cxn>
                <a:cxn ang="0">
                  <a:pos x="connsiteX1" y="connsiteY1"/>
                </a:cxn>
              </a:cxnLst>
              <a:rect l="l" t="t" r="r" b="b"/>
              <a:pathLst>
                <a:path w="111760" h="111760">
                  <a:moveTo>
                    <a:pt x="111760" y="0"/>
                  </a:moveTo>
                  <a:lnTo>
                    <a:pt x="0" y="111760"/>
                  </a:lnTo>
                </a:path>
              </a:pathLst>
            </a:custGeom>
            <a:noFill/>
            <a:ln w="12700" cap="rnd">
              <a:solidFill>
                <a:srgbClr val="959A7F"/>
              </a:solid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62" name="组合 761">
            <a:extLst>
              <a:ext uri="{FF2B5EF4-FFF2-40B4-BE49-F238E27FC236}">
                <a16:creationId xmlns:a16="http://schemas.microsoft.com/office/drawing/2014/main" id="{4CBECC6E-8CAC-75C8-78B2-F50389806B53}"/>
              </a:ext>
            </a:extLst>
          </p:cNvPr>
          <p:cNvGrpSpPr/>
          <p:nvPr/>
        </p:nvGrpSpPr>
        <p:grpSpPr>
          <a:xfrm>
            <a:off x="7789604" y="5332353"/>
            <a:ext cx="79618" cy="85987"/>
            <a:chOff x="6838950" y="5994400"/>
            <a:chExt cx="158750" cy="171450"/>
          </a:xfrm>
        </p:grpSpPr>
        <p:sp>
          <p:nvSpPr>
            <p:cNvPr id="763" name="任意多边形: 形状 762">
              <a:extLst>
                <a:ext uri="{FF2B5EF4-FFF2-40B4-BE49-F238E27FC236}">
                  <a16:creationId xmlns:a16="http://schemas.microsoft.com/office/drawing/2014/main" id="{55539565-4C61-EBCE-B3FE-35F0FB3CC204}"/>
                </a:ext>
              </a:extLst>
            </p:cNvPr>
            <p:cNvSpPr/>
            <p:nvPr/>
          </p:nvSpPr>
          <p:spPr>
            <a:xfrm>
              <a:off x="6838950" y="5994400"/>
              <a:ext cx="12700" cy="165100"/>
            </a:xfrm>
            <a:custGeom>
              <a:avLst/>
              <a:gdLst>
                <a:gd name="connsiteX0" fmla="*/ 0 w 12700"/>
                <a:gd name="connsiteY0" fmla="*/ 0 h 165100"/>
                <a:gd name="connsiteX1" fmla="*/ 12700 w 12700"/>
                <a:gd name="connsiteY1" fmla="*/ 165100 h 165100"/>
              </a:gdLst>
              <a:ahLst/>
              <a:cxnLst>
                <a:cxn ang="0">
                  <a:pos x="connsiteX0" y="connsiteY0"/>
                </a:cxn>
                <a:cxn ang="0">
                  <a:pos x="connsiteX1" y="connsiteY1"/>
                </a:cxn>
              </a:cxnLst>
              <a:rect l="l" t="t" r="r" b="b"/>
              <a:pathLst>
                <a:path w="12700" h="165100">
                  <a:moveTo>
                    <a:pt x="0" y="0"/>
                  </a:moveTo>
                  <a:lnTo>
                    <a:pt x="12700" y="165100"/>
                  </a:lnTo>
                </a:path>
              </a:pathLst>
            </a:custGeom>
            <a:noFill/>
            <a:ln w="12700" cap="rnd">
              <a:solidFill>
                <a:srgbClr val="959A7F"/>
              </a:solid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4" name="任意多边形: 形状 763">
              <a:extLst>
                <a:ext uri="{FF2B5EF4-FFF2-40B4-BE49-F238E27FC236}">
                  <a16:creationId xmlns:a16="http://schemas.microsoft.com/office/drawing/2014/main" id="{DA37E276-7A04-7E06-994E-1D2455C2E1F1}"/>
                </a:ext>
              </a:extLst>
            </p:cNvPr>
            <p:cNvSpPr/>
            <p:nvPr/>
          </p:nvSpPr>
          <p:spPr>
            <a:xfrm>
              <a:off x="6924242" y="6038850"/>
              <a:ext cx="73458" cy="127000"/>
            </a:xfrm>
            <a:custGeom>
              <a:avLst/>
              <a:gdLst>
                <a:gd name="connsiteX0" fmla="*/ 73458 w 73458"/>
                <a:gd name="connsiteY0" fmla="*/ 0 h 127000"/>
                <a:gd name="connsiteX1" fmla="*/ 3608 w 73458"/>
                <a:gd name="connsiteY1" fmla="*/ 63500 h 127000"/>
                <a:gd name="connsiteX2" fmla="*/ 16308 w 73458"/>
                <a:gd name="connsiteY2" fmla="*/ 127000 h 127000"/>
              </a:gdLst>
              <a:ahLst/>
              <a:cxnLst>
                <a:cxn ang="0">
                  <a:pos x="connsiteX0" y="connsiteY0"/>
                </a:cxn>
                <a:cxn ang="0">
                  <a:pos x="connsiteX1" y="connsiteY1"/>
                </a:cxn>
                <a:cxn ang="0">
                  <a:pos x="connsiteX2" y="connsiteY2"/>
                </a:cxn>
              </a:cxnLst>
              <a:rect l="l" t="t" r="r" b="b"/>
              <a:pathLst>
                <a:path w="73458" h="127000">
                  <a:moveTo>
                    <a:pt x="73458" y="0"/>
                  </a:moveTo>
                  <a:cubicBezTo>
                    <a:pt x="43295" y="21166"/>
                    <a:pt x="13133" y="42333"/>
                    <a:pt x="3608" y="63500"/>
                  </a:cubicBezTo>
                  <a:cubicBezTo>
                    <a:pt x="-5917" y="84667"/>
                    <a:pt x="5195" y="105833"/>
                    <a:pt x="16308" y="127000"/>
                  </a:cubicBezTo>
                </a:path>
              </a:pathLst>
            </a:custGeom>
            <a:noFill/>
            <a:ln w="12700" cap="rnd">
              <a:solidFill>
                <a:srgbClr val="959A7F"/>
              </a:solid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65" name="组合 764">
            <a:extLst>
              <a:ext uri="{FF2B5EF4-FFF2-40B4-BE49-F238E27FC236}">
                <a16:creationId xmlns:a16="http://schemas.microsoft.com/office/drawing/2014/main" id="{E4335341-E167-FE22-79CD-83E390B32A7B}"/>
              </a:ext>
            </a:extLst>
          </p:cNvPr>
          <p:cNvGrpSpPr/>
          <p:nvPr/>
        </p:nvGrpSpPr>
        <p:grpSpPr>
          <a:xfrm>
            <a:off x="9582150" y="5403850"/>
            <a:ext cx="95541" cy="98726"/>
            <a:chOff x="9582150" y="5403850"/>
            <a:chExt cx="190500" cy="196850"/>
          </a:xfrm>
        </p:grpSpPr>
        <p:sp>
          <p:nvSpPr>
            <p:cNvPr id="766" name="任意多边形: 形状 765">
              <a:extLst>
                <a:ext uri="{FF2B5EF4-FFF2-40B4-BE49-F238E27FC236}">
                  <a16:creationId xmlns:a16="http://schemas.microsoft.com/office/drawing/2014/main" id="{32026319-8618-D379-2B12-5E3A9173072D}"/>
                </a:ext>
              </a:extLst>
            </p:cNvPr>
            <p:cNvSpPr/>
            <p:nvPr/>
          </p:nvSpPr>
          <p:spPr>
            <a:xfrm>
              <a:off x="9582150" y="5403850"/>
              <a:ext cx="69850" cy="196850"/>
            </a:xfrm>
            <a:custGeom>
              <a:avLst/>
              <a:gdLst>
                <a:gd name="connsiteX0" fmla="*/ 0 w 69850"/>
                <a:gd name="connsiteY0" fmla="*/ 0 h 196850"/>
                <a:gd name="connsiteX1" fmla="*/ 69850 w 69850"/>
                <a:gd name="connsiteY1" fmla="*/ 196850 h 196850"/>
              </a:gdLst>
              <a:ahLst/>
              <a:cxnLst>
                <a:cxn ang="0">
                  <a:pos x="connsiteX0" y="connsiteY0"/>
                </a:cxn>
                <a:cxn ang="0">
                  <a:pos x="connsiteX1" y="connsiteY1"/>
                </a:cxn>
              </a:cxnLst>
              <a:rect l="l" t="t" r="r" b="b"/>
              <a:pathLst>
                <a:path w="69850" h="196850">
                  <a:moveTo>
                    <a:pt x="0" y="0"/>
                  </a:moveTo>
                  <a:lnTo>
                    <a:pt x="69850" y="196850"/>
                  </a:lnTo>
                </a:path>
              </a:pathLst>
            </a:custGeom>
            <a:noFill/>
            <a:ln w="12700" cap="rnd">
              <a:solidFill>
                <a:srgbClr val="959A7F"/>
              </a:solid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7" name="任意多边形: 形状 766">
              <a:extLst>
                <a:ext uri="{FF2B5EF4-FFF2-40B4-BE49-F238E27FC236}">
                  <a16:creationId xmlns:a16="http://schemas.microsoft.com/office/drawing/2014/main" id="{7421A5E0-62C1-F8AC-95C2-398D5DE76A7B}"/>
                </a:ext>
              </a:extLst>
            </p:cNvPr>
            <p:cNvSpPr/>
            <p:nvPr/>
          </p:nvSpPr>
          <p:spPr>
            <a:xfrm>
              <a:off x="9696450" y="5403850"/>
              <a:ext cx="76200" cy="158750"/>
            </a:xfrm>
            <a:custGeom>
              <a:avLst/>
              <a:gdLst>
                <a:gd name="connsiteX0" fmla="*/ 76200 w 76200"/>
                <a:gd name="connsiteY0" fmla="*/ 0 h 158750"/>
                <a:gd name="connsiteX1" fmla="*/ 0 w 76200"/>
                <a:gd name="connsiteY1" fmla="*/ 158750 h 158750"/>
              </a:gdLst>
              <a:ahLst/>
              <a:cxnLst>
                <a:cxn ang="0">
                  <a:pos x="connsiteX0" y="connsiteY0"/>
                </a:cxn>
                <a:cxn ang="0">
                  <a:pos x="connsiteX1" y="connsiteY1"/>
                </a:cxn>
              </a:cxnLst>
              <a:rect l="l" t="t" r="r" b="b"/>
              <a:pathLst>
                <a:path w="76200" h="158750">
                  <a:moveTo>
                    <a:pt x="76200" y="0"/>
                  </a:moveTo>
                  <a:lnTo>
                    <a:pt x="0" y="158750"/>
                  </a:lnTo>
                </a:path>
              </a:pathLst>
            </a:custGeom>
            <a:noFill/>
            <a:ln w="12700" cap="rnd">
              <a:solidFill>
                <a:srgbClr val="959A7F"/>
              </a:solid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68" name="任意多边形: 形状 767">
            <a:extLst>
              <a:ext uri="{FF2B5EF4-FFF2-40B4-BE49-F238E27FC236}">
                <a16:creationId xmlns:a16="http://schemas.microsoft.com/office/drawing/2014/main" id="{C3EA7B20-6249-70AD-2A9D-414970EB8D07}"/>
              </a:ext>
            </a:extLst>
          </p:cNvPr>
          <p:cNvSpPr/>
          <p:nvPr/>
        </p:nvSpPr>
        <p:spPr>
          <a:xfrm>
            <a:off x="11664950" y="6316532"/>
            <a:ext cx="106838" cy="106754"/>
          </a:xfrm>
          <a:custGeom>
            <a:avLst/>
            <a:gdLst>
              <a:gd name="connsiteX0" fmla="*/ 0 w 213024"/>
              <a:gd name="connsiteY0" fmla="*/ 196982 h 212857"/>
              <a:gd name="connsiteX1" fmla="*/ 50800 w 213024"/>
              <a:gd name="connsiteY1" fmla="*/ 65219 h 212857"/>
              <a:gd name="connsiteX2" fmla="*/ 176213 w 213024"/>
              <a:gd name="connsiteY2" fmla="*/ 132 h 212857"/>
              <a:gd name="connsiteX3" fmla="*/ 211138 w 213024"/>
              <a:gd name="connsiteY3" fmla="*/ 49344 h 212857"/>
              <a:gd name="connsiteX4" fmla="*/ 174625 w 213024"/>
              <a:gd name="connsiteY4" fmla="*/ 85857 h 212857"/>
              <a:gd name="connsiteX5" fmla="*/ 115888 w 213024"/>
              <a:gd name="connsiteY5" fmla="*/ 127132 h 212857"/>
              <a:gd name="connsiteX6" fmla="*/ 173038 w 213024"/>
              <a:gd name="connsiteY6" fmla="*/ 109669 h 212857"/>
              <a:gd name="connsiteX7" fmla="*/ 212725 w 213024"/>
              <a:gd name="connsiteY7" fmla="*/ 155707 h 212857"/>
              <a:gd name="connsiteX8" fmla="*/ 152400 w 213024"/>
              <a:gd name="connsiteY8" fmla="*/ 212857 h 2128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3024" h="212857">
                <a:moveTo>
                  <a:pt x="0" y="196982"/>
                </a:moveTo>
                <a:cubicBezTo>
                  <a:pt x="10715" y="147504"/>
                  <a:pt x="21431" y="98027"/>
                  <a:pt x="50800" y="65219"/>
                </a:cubicBezTo>
                <a:cubicBezTo>
                  <a:pt x="80169" y="32411"/>
                  <a:pt x="149490" y="2778"/>
                  <a:pt x="176213" y="132"/>
                </a:cubicBezTo>
                <a:cubicBezTo>
                  <a:pt x="202936" y="-2514"/>
                  <a:pt x="211403" y="35057"/>
                  <a:pt x="211138" y="49344"/>
                </a:cubicBezTo>
                <a:cubicBezTo>
                  <a:pt x="210873" y="63631"/>
                  <a:pt x="190500" y="72892"/>
                  <a:pt x="174625" y="85857"/>
                </a:cubicBezTo>
                <a:cubicBezTo>
                  <a:pt x="158750" y="98822"/>
                  <a:pt x="116152" y="123163"/>
                  <a:pt x="115888" y="127132"/>
                </a:cubicBezTo>
                <a:cubicBezTo>
                  <a:pt x="115624" y="131101"/>
                  <a:pt x="156899" y="104906"/>
                  <a:pt x="173038" y="109669"/>
                </a:cubicBezTo>
                <a:cubicBezTo>
                  <a:pt x="189178" y="114431"/>
                  <a:pt x="216165" y="138509"/>
                  <a:pt x="212725" y="155707"/>
                </a:cubicBezTo>
                <a:cubicBezTo>
                  <a:pt x="209285" y="172905"/>
                  <a:pt x="180842" y="192881"/>
                  <a:pt x="152400" y="212857"/>
                </a:cubicBezTo>
              </a:path>
            </a:pathLst>
          </a:custGeom>
          <a:noFill/>
          <a:ln w="12700" cap="rnd">
            <a:solidFill>
              <a:srgbClr val="959A7F"/>
            </a:solid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9" name="任意多边形: 形状 768">
            <a:extLst>
              <a:ext uri="{FF2B5EF4-FFF2-40B4-BE49-F238E27FC236}">
                <a16:creationId xmlns:a16="http://schemas.microsoft.com/office/drawing/2014/main" id="{5F4B2993-3CAF-38B0-87D1-4913AE9F5E91}"/>
              </a:ext>
            </a:extLst>
          </p:cNvPr>
          <p:cNvSpPr/>
          <p:nvPr/>
        </p:nvSpPr>
        <p:spPr>
          <a:xfrm>
            <a:off x="710513" y="6217822"/>
            <a:ext cx="171194" cy="89221"/>
          </a:xfrm>
          <a:custGeom>
            <a:avLst/>
            <a:gdLst>
              <a:gd name="connsiteX0" fmla="*/ 61647 w 341344"/>
              <a:gd name="connsiteY0" fmla="*/ 177898 h 177898"/>
              <a:gd name="connsiteX1" fmla="*/ 687 w 341344"/>
              <a:gd name="connsiteY1" fmla="*/ 55978 h 177898"/>
              <a:gd name="connsiteX2" fmla="*/ 97207 w 341344"/>
              <a:gd name="connsiteY2" fmla="*/ 61058 h 177898"/>
              <a:gd name="connsiteX3" fmla="*/ 102287 w 341344"/>
              <a:gd name="connsiteY3" fmla="*/ 66138 h 177898"/>
              <a:gd name="connsiteX4" fmla="*/ 163247 w 341344"/>
              <a:gd name="connsiteY4" fmla="*/ 98 h 177898"/>
              <a:gd name="connsiteX5" fmla="*/ 234367 w 341344"/>
              <a:gd name="connsiteY5" fmla="*/ 50898 h 177898"/>
              <a:gd name="connsiteX6" fmla="*/ 300407 w 341344"/>
              <a:gd name="connsiteY6" fmla="*/ 35658 h 177898"/>
              <a:gd name="connsiteX7" fmla="*/ 341047 w 341344"/>
              <a:gd name="connsiteY7" fmla="*/ 116938 h 177898"/>
              <a:gd name="connsiteX8" fmla="*/ 280087 w 341344"/>
              <a:gd name="connsiteY8" fmla="*/ 177898 h 1778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41344" h="177898">
                <a:moveTo>
                  <a:pt x="61647" y="177898"/>
                </a:moveTo>
                <a:cubicBezTo>
                  <a:pt x="28203" y="126674"/>
                  <a:pt x="-5240" y="75451"/>
                  <a:pt x="687" y="55978"/>
                </a:cubicBezTo>
                <a:cubicBezTo>
                  <a:pt x="6614" y="36505"/>
                  <a:pt x="80274" y="59365"/>
                  <a:pt x="97207" y="61058"/>
                </a:cubicBezTo>
                <a:cubicBezTo>
                  <a:pt x="114140" y="62751"/>
                  <a:pt x="91280" y="76298"/>
                  <a:pt x="102287" y="66138"/>
                </a:cubicBezTo>
                <a:cubicBezTo>
                  <a:pt x="113294" y="55978"/>
                  <a:pt x="141234" y="2638"/>
                  <a:pt x="163247" y="98"/>
                </a:cubicBezTo>
                <a:cubicBezTo>
                  <a:pt x="185260" y="-2442"/>
                  <a:pt x="211507" y="44971"/>
                  <a:pt x="234367" y="50898"/>
                </a:cubicBezTo>
                <a:cubicBezTo>
                  <a:pt x="257227" y="56825"/>
                  <a:pt x="282627" y="24651"/>
                  <a:pt x="300407" y="35658"/>
                </a:cubicBezTo>
                <a:cubicBezTo>
                  <a:pt x="318187" y="46665"/>
                  <a:pt x="344434" y="93231"/>
                  <a:pt x="341047" y="116938"/>
                </a:cubicBezTo>
                <a:cubicBezTo>
                  <a:pt x="337660" y="140645"/>
                  <a:pt x="308873" y="159271"/>
                  <a:pt x="280087" y="177898"/>
                </a:cubicBezTo>
              </a:path>
            </a:pathLst>
          </a:custGeom>
          <a:noFill/>
          <a:ln w="12700" cap="rnd">
            <a:solidFill>
              <a:srgbClr val="959A7F"/>
            </a:solid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70" name="组合 769">
            <a:extLst>
              <a:ext uri="{FF2B5EF4-FFF2-40B4-BE49-F238E27FC236}">
                <a16:creationId xmlns:a16="http://schemas.microsoft.com/office/drawing/2014/main" id="{E21935C6-8649-A7C3-1D1B-E035A044F9EE}"/>
              </a:ext>
            </a:extLst>
          </p:cNvPr>
          <p:cNvGrpSpPr/>
          <p:nvPr/>
        </p:nvGrpSpPr>
        <p:grpSpPr>
          <a:xfrm>
            <a:off x="2436022" y="6176262"/>
            <a:ext cx="161730" cy="172199"/>
            <a:chOff x="2559617" y="1833033"/>
            <a:chExt cx="270366" cy="287867"/>
          </a:xfrm>
        </p:grpSpPr>
        <p:sp>
          <p:nvSpPr>
            <p:cNvPr id="771" name="任意多边形: 形状 770">
              <a:extLst>
                <a:ext uri="{FF2B5EF4-FFF2-40B4-BE49-F238E27FC236}">
                  <a16:creationId xmlns:a16="http://schemas.microsoft.com/office/drawing/2014/main" id="{8A66A780-3721-87F7-D98B-A63966EDE53F}"/>
                </a:ext>
              </a:extLst>
            </p:cNvPr>
            <p:cNvSpPr/>
            <p:nvPr/>
          </p:nvSpPr>
          <p:spPr>
            <a:xfrm>
              <a:off x="2559617" y="1866900"/>
              <a:ext cx="84051" cy="231140"/>
            </a:xfrm>
            <a:custGeom>
              <a:avLst/>
              <a:gdLst>
                <a:gd name="connsiteX0" fmla="*/ 0 w 81280"/>
                <a:gd name="connsiteY0" fmla="*/ 0 h 223520"/>
                <a:gd name="connsiteX1" fmla="*/ 60960 w 81280"/>
                <a:gd name="connsiteY1" fmla="*/ 132080 h 223520"/>
                <a:gd name="connsiteX2" fmla="*/ 81280 w 81280"/>
                <a:gd name="connsiteY2" fmla="*/ 223520 h 223520"/>
              </a:gdLst>
              <a:ahLst/>
              <a:cxnLst>
                <a:cxn ang="0">
                  <a:pos x="connsiteX0" y="connsiteY0"/>
                </a:cxn>
                <a:cxn ang="0">
                  <a:pos x="connsiteX1" y="connsiteY1"/>
                </a:cxn>
                <a:cxn ang="0">
                  <a:pos x="connsiteX2" y="connsiteY2"/>
                </a:cxn>
              </a:cxnLst>
              <a:rect l="l" t="t" r="r" b="b"/>
              <a:pathLst>
                <a:path w="81280" h="223520">
                  <a:moveTo>
                    <a:pt x="0" y="0"/>
                  </a:moveTo>
                  <a:cubicBezTo>
                    <a:pt x="23706" y="47413"/>
                    <a:pt x="47413" y="94827"/>
                    <a:pt x="60960" y="132080"/>
                  </a:cubicBezTo>
                  <a:cubicBezTo>
                    <a:pt x="74507" y="169333"/>
                    <a:pt x="77893" y="196426"/>
                    <a:pt x="81280" y="223520"/>
                  </a:cubicBezTo>
                </a:path>
              </a:pathLst>
            </a:custGeom>
            <a:noFill/>
            <a:ln w="12700" cap="rnd">
              <a:solidFill>
                <a:srgbClr val="959A7F"/>
              </a:solid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2" name="任意多边形: 形状 771">
              <a:extLst>
                <a:ext uri="{FF2B5EF4-FFF2-40B4-BE49-F238E27FC236}">
                  <a16:creationId xmlns:a16="http://schemas.microsoft.com/office/drawing/2014/main" id="{14D457A7-13BF-195D-BE04-5BD4343AAC39}"/>
                </a:ext>
              </a:extLst>
            </p:cNvPr>
            <p:cNvSpPr/>
            <p:nvPr/>
          </p:nvSpPr>
          <p:spPr>
            <a:xfrm>
              <a:off x="2692400" y="1833033"/>
              <a:ext cx="57150" cy="201084"/>
            </a:xfrm>
            <a:custGeom>
              <a:avLst/>
              <a:gdLst>
                <a:gd name="connsiteX0" fmla="*/ 57150 w 57150"/>
                <a:gd name="connsiteY0" fmla="*/ 0 h 201084"/>
                <a:gd name="connsiteX1" fmla="*/ 0 w 57150"/>
                <a:gd name="connsiteY1" fmla="*/ 201084 h 201084"/>
              </a:gdLst>
              <a:ahLst/>
              <a:cxnLst>
                <a:cxn ang="0">
                  <a:pos x="connsiteX0" y="connsiteY0"/>
                </a:cxn>
                <a:cxn ang="0">
                  <a:pos x="connsiteX1" y="connsiteY1"/>
                </a:cxn>
              </a:cxnLst>
              <a:rect l="l" t="t" r="r" b="b"/>
              <a:pathLst>
                <a:path w="57150" h="201084">
                  <a:moveTo>
                    <a:pt x="57150" y="0"/>
                  </a:moveTo>
                  <a:lnTo>
                    <a:pt x="0" y="201084"/>
                  </a:lnTo>
                </a:path>
              </a:pathLst>
            </a:custGeom>
            <a:noFill/>
            <a:ln w="12700" cap="rnd">
              <a:solidFill>
                <a:srgbClr val="959A7F"/>
              </a:solid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3" name="任意多边形: 形状 772">
              <a:extLst>
                <a:ext uri="{FF2B5EF4-FFF2-40B4-BE49-F238E27FC236}">
                  <a16:creationId xmlns:a16="http://schemas.microsoft.com/office/drawing/2014/main" id="{5C1D1ED1-8BBB-2BB8-D039-012770255A9E}"/>
                </a:ext>
              </a:extLst>
            </p:cNvPr>
            <p:cNvSpPr/>
            <p:nvPr/>
          </p:nvSpPr>
          <p:spPr>
            <a:xfrm>
              <a:off x="2738967" y="1998133"/>
              <a:ext cx="91016" cy="122767"/>
            </a:xfrm>
            <a:custGeom>
              <a:avLst/>
              <a:gdLst>
                <a:gd name="connsiteX0" fmla="*/ 91016 w 91016"/>
                <a:gd name="connsiteY0" fmla="*/ 0 h 122767"/>
                <a:gd name="connsiteX1" fmla="*/ 16933 w 91016"/>
                <a:gd name="connsiteY1" fmla="*/ 71967 h 122767"/>
                <a:gd name="connsiteX2" fmla="*/ 0 w 91016"/>
                <a:gd name="connsiteY2" fmla="*/ 122767 h 122767"/>
              </a:gdLst>
              <a:ahLst/>
              <a:cxnLst>
                <a:cxn ang="0">
                  <a:pos x="connsiteX0" y="connsiteY0"/>
                </a:cxn>
                <a:cxn ang="0">
                  <a:pos x="connsiteX1" y="connsiteY1"/>
                </a:cxn>
                <a:cxn ang="0">
                  <a:pos x="connsiteX2" y="connsiteY2"/>
                </a:cxn>
              </a:cxnLst>
              <a:rect l="l" t="t" r="r" b="b"/>
              <a:pathLst>
                <a:path w="91016" h="122767">
                  <a:moveTo>
                    <a:pt x="91016" y="0"/>
                  </a:moveTo>
                  <a:cubicBezTo>
                    <a:pt x="61559" y="25753"/>
                    <a:pt x="32102" y="51506"/>
                    <a:pt x="16933" y="71967"/>
                  </a:cubicBezTo>
                  <a:cubicBezTo>
                    <a:pt x="1764" y="92428"/>
                    <a:pt x="882" y="107597"/>
                    <a:pt x="0" y="122767"/>
                  </a:cubicBezTo>
                </a:path>
              </a:pathLst>
            </a:custGeom>
            <a:noFill/>
            <a:ln w="12700" cap="rnd">
              <a:solidFill>
                <a:srgbClr val="959A7F"/>
              </a:solid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74" name="组合 773">
            <a:extLst>
              <a:ext uri="{FF2B5EF4-FFF2-40B4-BE49-F238E27FC236}">
                <a16:creationId xmlns:a16="http://schemas.microsoft.com/office/drawing/2014/main" id="{6D2AB0D8-C64F-05F5-7316-A128CBCCD183}"/>
              </a:ext>
            </a:extLst>
          </p:cNvPr>
          <p:cNvGrpSpPr/>
          <p:nvPr/>
        </p:nvGrpSpPr>
        <p:grpSpPr>
          <a:xfrm>
            <a:off x="4103510" y="5547351"/>
            <a:ext cx="112436" cy="165406"/>
            <a:chOff x="4140200" y="467360"/>
            <a:chExt cx="187960" cy="276511"/>
          </a:xfrm>
        </p:grpSpPr>
        <p:sp>
          <p:nvSpPr>
            <p:cNvPr id="775" name="任意多边形: 形状 774">
              <a:extLst>
                <a:ext uri="{FF2B5EF4-FFF2-40B4-BE49-F238E27FC236}">
                  <a16:creationId xmlns:a16="http://schemas.microsoft.com/office/drawing/2014/main" id="{BFF5CF4A-DCB5-E11C-CBCD-5A95D7068064}"/>
                </a:ext>
              </a:extLst>
            </p:cNvPr>
            <p:cNvSpPr/>
            <p:nvPr/>
          </p:nvSpPr>
          <p:spPr>
            <a:xfrm>
              <a:off x="4140200" y="467360"/>
              <a:ext cx="15690" cy="223520"/>
            </a:xfrm>
            <a:custGeom>
              <a:avLst/>
              <a:gdLst>
                <a:gd name="connsiteX0" fmla="*/ 0 w 15690"/>
                <a:gd name="connsiteY0" fmla="*/ 0 h 223520"/>
                <a:gd name="connsiteX1" fmla="*/ 15240 w 15690"/>
                <a:gd name="connsiteY1" fmla="*/ 132080 h 223520"/>
                <a:gd name="connsiteX2" fmla="*/ 10160 w 15690"/>
                <a:gd name="connsiteY2" fmla="*/ 223520 h 223520"/>
              </a:gdLst>
              <a:ahLst/>
              <a:cxnLst>
                <a:cxn ang="0">
                  <a:pos x="connsiteX0" y="connsiteY0"/>
                </a:cxn>
                <a:cxn ang="0">
                  <a:pos x="connsiteX1" y="connsiteY1"/>
                </a:cxn>
                <a:cxn ang="0">
                  <a:pos x="connsiteX2" y="connsiteY2"/>
                </a:cxn>
              </a:cxnLst>
              <a:rect l="l" t="t" r="r" b="b"/>
              <a:pathLst>
                <a:path w="15690" h="223520">
                  <a:moveTo>
                    <a:pt x="0" y="0"/>
                  </a:moveTo>
                  <a:cubicBezTo>
                    <a:pt x="6773" y="47413"/>
                    <a:pt x="13547" y="94827"/>
                    <a:pt x="15240" y="132080"/>
                  </a:cubicBezTo>
                  <a:cubicBezTo>
                    <a:pt x="16933" y="169333"/>
                    <a:pt x="13546" y="196426"/>
                    <a:pt x="10160" y="223520"/>
                  </a:cubicBezTo>
                </a:path>
              </a:pathLst>
            </a:custGeom>
            <a:noFill/>
            <a:ln w="12700" cap="rnd">
              <a:solidFill>
                <a:srgbClr val="959A7F"/>
              </a:solid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6" name="任意多边形: 形状 775">
              <a:extLst>
                <a:ext uri="{FF2B5EF4-FFF2-40B4-BE49-F238E27FC236}">
                  <a16:creationId xmlns:a16="http://schemas.microsoft.com/office/drawing/2014/main" id="{AD236F3D-FB5E-F028-5F1B-626A74D0B725}"/>
                </a:ext>
              </a:extLst>
            </p:cNvPr>
            <p:cNvSpPr/>
            <p:nvPr/>
          </p:nvSpPr>
          <p:spPr>
            <a:xfrm>
              <a:off x="4201160" y="548640"/>
              <a:ext cx="127000" cy="195231"/>
            </a:xfrm>
            <a:custGeom>
              <a:avLst/>
              <a:gdLst>
                <a:gd name="connsiteX0" fmla="*/ 127000 w 127000"/>
                <a:gd name="connsiteY0" fmla="*/ 0 h 195231"/>
                <a:gd name="connsiteX1" fmla="*/ 35560 w 127000"/>
                <a:gd name="connsiteY1" fmla="*/ 172720 h 195231"/>
                <a:gd name="connsiteX2" fmla="*/ 0 w 127000"/>
                <a:gd name="connsiteY2" fmla="*/ 187960 h 195231"/>
              </a:gdLst>
              <a:ahLst/>
              <a:cxnLst>
                <a:cxn ang="0">
                  <a:pos x="connsiteX0" y="connsiteY0"/>
                </a:cxn>
                <a:cxn ang="0">
                  <a:pos x="connsiteX1" y="connsiteY1"/>
                </a:cxn>
                <a:cxn ang="0">
                  <a:pos x="connsiteX2" y="connsiteY2"/>
                </a:cxn>
              </a:cxnLst>
              <a:rect l="l" t="t" r="r" b="b"/>
              <a:pathLst>
                <a:path w="127000" h="195231">
                  <a:moveTo>
                    <a:pt x="127000" y="0"/>
                  </a:moveTo>
                  <a:cubicBezTo>
                    <a:pt x="96520" y="57573"/>
                    <a:pt x="56727" y="141393"/>
                    <a:pt x="35560" y="172720"/>
                  </a:cubicBezTo>
                  <a:cubicBezTo>
                    <a:pt x="14393" y="204047"/>
                    <a:pt x="7196" y="196003"/>
                    <a:pt x="0" y="187960"/>
                  </a:cubicBezTo>
                </a:path>
              </a:pathLst>
            </a:custGeom>
            <a:noFill/>
            <a:ln w="12700" cap="rnd">
              <a:solidFill>
                <a:srgbClr val="959A7F"/>
              </a:solid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77" name="组合 776">
            <a:extLst>
              <a:ext uri="{FF2B5EF4-FFF2-40B4-BE49-F238E27FC236}">
                <a16:creationId xmlns:a16="http://schemas.microsoft.com/office/drawing/2014/main" id="{1475B95E-196F-2E34-35DD-5302022A42B6}"/>
              </a:ext>
            </a:extLst>
          </p:cNvPr>
          <p:cNvGrpSpPr/>
          <p:nvPr/>
        </p:nvGrpSpPr>
        <p:grpSpPr>
          <a:xfrm>
            <a:off x="8705445" y="6004389"/>
            <a:ext cx="185366" cy="158017"/>
            <a:chOff x="8829040" y="1661160"/>
            <a:chExt cx="309880" cy="264160"/>
          </a:xfrm>
        </p:grpSpPr>
        <p:sp>
          <p:nvSpPr>
            <p:cNvPr id="778" name="任意多边形: 形状 777">
              <a:extLst>
                <a:ext uri="{FF2B5EF4-FFF2-40B4-BE49-F238E27FC236}">
                  <a16:creationId xmlns:a16="http://schemas.microsoft.com/office/drawing/2014/main" id="{E246C419-7440-C41C-A4E3-4A165E779A67}"/>
                </a:ext>
              </a:extLst>
            </p:cNvPr>
            <p:cNvSpPr/>
            <p:nvPr/>
          </p:nvSpPr>
          <p:spPr>
            <a:xfrm>
              <a:off x="8829040" y="1661160"/>
              <a:ext cx="25973" cy="203200"/>
            </a:xfrm>
            <a:custGeom>
              <a:avLst/>
              <a:gdLst>
                <a:gd name="connsiteX0" fmla="*/ 0 w 25973"/>
                <a:gd name="connsiteY0" fmla="*/ 0 h 203200"/>
                <a:gd name="connsiteX1" fmla="*/ 25400 w 25973"/>
                <a:gd name="connsiteY1" fmla="*/ 91440 h 203200"/>
                <a:gd name="connsiteX2" fmla="*/ 15240 w 25973"/>
                <a:gd name="connsiteY2" fmla="*/ 203200 h 203200"/>
              </a:gdLst>
              <a:ahLst/>
              <a:cxnLst>
                <a:cxn ang="0">
                  <a:pos x="connsiteX0" y="connsiteY0"/>
                </a:cxn>
                <a:cxn ang="0">
                  <a:pos x="connsiteX1" y="connsiteY1"/>
                </a:cxn>
                <a:cxn ang="0">
                  <a:pos x="connsiteX2" y="connsiteY2"/>
                </a:cxn>
              </a:cxnLst>
              <a:rect l="l" t="t" r="r" b="b"/>
              <a:pathLst>
                <a:path w="25973" h="203200">
                  <a:moveTo>
                    <a:pt x="0" y="0"/>
                  </a:moveTo>
                  <a:cubicBezTo>
                    <a:pt x="11430" y="28786"/>
                    <a:pt x="22860" y="57573"/>
                    <a:pt x="25400" y="91440"/>
                  </a:cubicBezTo>
                  <a:cubicBezTo>
                    <a:pt x="27940" y="125307"/>
                    <a:pt x="21590" y="164253"/>
                    <a:pt x="15240" y="203200"/>
                  </a:cubicBezTo>
                </a:path>
              </a:pathLst>
            </a:custGeom>
            <a:noFill/>
            <a:ln w="12700" cap="rnd">
              <a:solidFill>
                <a:srgbClr val="959A7F"/>
              </a:solid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9" name="任意多边形: 形状 778">
              <a:extLst>
                <a:ext uri="{FF2B5EF4-FFF2-40B4-BE49-F238E27FC236}">
                  <a16:creationId xmlns:a16="http://schemas.microsoft.com/office/drawing/2014/main" id="{48BCDCB8-C911-2E1B-FC37-4048AA062E68}"/>
                </a:ext>
              </a:extLst>
            </p:cNvPr>
            <p:cNvSpPr/>
            <p:nvPr/>
          </p:nvSpPr>
          <p:spPr>
            <a:xfrm>
              <a:off x="8966200" y="1757680"/>
              <a:ext cx="121920" cy="111760"/>
            </a:xfrm>
            <a:custGeom>
              <a:avLst/>
              <a:gdLst>
                <a:gd name="connsiteX0" fmla="*/ 121920 w 121920"/>
                <a:gd name="connsiteY0" fmla="*/ 0 h 111760"/>
                <a:gd name="connsiteX1" fmla="*/ 30480 w 121920"/>
                <a:gd name="connsiteY1" fmla="*/ 66040 h 111760"/>
                <a:gd name="connsiteX2" fmla="*/ 0 w 121920"/>
                <a:gd name="connsiteY2" fmla="*/ 111760 h 111760"/>
              </a:gdLst>
              <a:ahLst/>
              <a:cxnLst>
                <a:cxn ang="0">
                  <a:pos x="connsiteX0" y="connsiteY0"/>
                </a:cxn>
                <a:cxn ang="0">
                  <a:pos x="connsiteX1" y="connsiteY1"/>
                </a:cxn>
                <a:cxn ang="0">
                  <a:pos x="connsiteX2" y="connsiteY2"/>
                </a:cxn>
              </a:cxnLst>
              <a:rect l="l" t="t" r="r" b="b"/>
              <a:pathLst>
                <a:path w="121920" h="111760">
                  <a:moveTo>
                    <a:pt x="121920" y="0"/>
                  </a:moveTo>
                  <a:cubicBezTo>
                    <a:pt x="86360" y="23706"/>
                    <a:pt x="50800" y="47413"/>
                    <a:pt x="30480" y="66040"/>
                  </a:cubicBezTo>
                  <a:cubicBezTo>
                    <a:pt x="10160" y="84667"/>
                    <a:pt x="5080" y="98213"/>
                    <a:pt x="0" y="111760"/>
                  </a:cubicBezTo>
                </a:path>
              </a:pathLst>
            </a:custGeom>
            <a:noFill/>
            <a:ln w="12700" cap="rnd">
              <a:solidFill>
                <a:srgbClr val="959A7F"/>
              </a:solid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0" name="任意多边形: 形状 779">
              <a:extLst>
                <a:ext uri="{FF2B5EF4-FFF2-40B4-BE49-F238E27FC236}">
                  <a16:creationId xmlns:a16="http://schemas.microsoft.com/office/drawing/2014/main" id="{86F3625F-7D68-7693-E43B-A81320BB6514}"/>
                </a:ext>
              </a:extLst>
            </p:cNvPr>
            <p:cNvSpPr/>
            <p:nvPr/>
          </p:nvSpPr>
          <p:spPr>
            <a:xfrm>
              <a:off x="9001760" y="1903045"/>
              <a:ext cx="137160" cy="22275"/>
            </a:xfrm>
            <a:custGeom>
              <a:avLst/>
              <a:gdLst>
                <a:gd name="connsiteX0" fmla="*/ 137160 w 137160"/>
                <a:gd name="connsiteY0" fmla="*/ 1955 h 22275"/>
                <a:gd name="connsiteX1" fmla="*/ 30480 w 137160"/>
                <a:gd name="connsiteY1" fmla="*/ 1955 h 22275"/>
                <a:gd name="connsiteX2" fmla="*/ 0 w 137160"/>
                <a:gd name="connsiteY2" fmla="*/ 22275 h 22275"/>
              </a:gdLst>
              <a:ahLst/>
              <a:cxnLst>
                <a:cxn ang="0">
                  <a:pos x="connsiteX0" y="connsiteY0"/>
                </a:cxn>
                <a:cxn ang="0">
                  <a:pos x="connsiteX1" y="connsiteY1"/>
                </a:cxn>
                <a:cxn ang="0">
                  <a:pos x="connsiteX2" y="connsiteY2"/>
                </a:cxn>
              </a:cxnLst>
              <a:rect l="l" t="t" r="r" b="b"/>
              <a:pathLst>
                <a:path w="137160" h="22275">
                  <a:moveTo>
                    <a:pt x="137160" y="1955"/>
                  </a:moveTo>
                  <a:cubicBezTo>
                    <a:pt x="95250" y="261"/>
                    <a:pt x="53340" y="-1432"/>
                    <a:pt x="30480" y="1955"/>
                  </a:cubicBezTo>
                  <a:cubicBezTo>
                    <a:pt x="7620" y="5342"/>
                    <a:pt x="3810" y="13808"/>
                    <a:pt x="0" y="22275"/>
                  </a:cubicBezTo>
                </a:path>
              </a:pathLst>
            </a:custGeom>
            <a:noFill/>
            <a:ln w="12700" cap="rnd">
              <a:solidFill>
                <a:srgbClr val="959A7F"/>
              </a:solid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81" name="组合 780">
            <a:extLst>
              <a:ext uri="{FF2B5EF4-FFF2-40B4-BE49-F238E27FC236}">
                <a16:creationId xmlns:a16="http://schemas.microsoft.com/office/drawing/2014/main" id="{B9367BA3-B571-7B30-7C17-45A1267310AE}"/>
              </a:ext>
            </a:extLst>
          </p:cNvPr>
          <p:cNvGrpSpPr/>
          <p:nvPr/>
        </p:nvGrpSpPr>
        <p:grpSpPr>
          <a:xfrm>
            <a:off x="11146088" y="5174320"/>
            <a:ext cx="106556" cy="92348"/>
            <a:chOff x="11720945" y="593766"/>
            <a:chExt cx="178130" cy="154379"/>
          </a:xfrm>
        </p:grpSpPr>
        <p:sp>
          <p:nvSpPr>
            <p:cNvPr id="782" name="任意多边形: 形状 781">
              <a:extLst>
                <a:ext uri="{FF2B5EF4-FFF2-40B4-BE49-F238E27FC236}">
                  <a16:creationId xmlns:a16="http://schemas.microsoft.com/office/drawing/2014/main" id="{3A56FDA8-3722-1B22-4568-56D2376D5FAA}"/>
                </a:ext>
              </a:extLst>
            </p:cNvPr>
            <p:cNvSpPr/>
            <p:nvPr/>
          </p:nvSpPr>
          <p:spPr>
            <a:xfrm>
              <a:off x="11720945" y="617517"/>
              <a:ext cx="47502" cy="130628"/>
            </a:xfrm>
            <a:custGeom>
              <a:avLst/>
              <a:gdLst>
                <a:gd name="connsiteX0" fmla="*/ 0 w 47502"/>
                <a:gd name="connsiteY0" fmla="*/ 0 h 130628"/>
                <a:gd name="connsiteX1" fmla="*/ 47502 w 47502"/>
                <a:gd name="connsiteY1" fmla="*/ 130628 h 130628"/>
              </a:gdLst>
              <a:ahLst/>
              <a:cxnLst>
                <a:cxn ang="0">
                  <a:pos x="connsiteX0" y="connsiteY0"/>
                </a:cxn>
                <a:cxn ang="0">
                  <a:pos x="connsiteX1" y="connsiteY1"/>
                </a:cxn>
              </a:cxnLst>
              <a:rect l="l" t="t" r="r" b="b"/>
              <a:pathLst>
                <a:path w="47502" h="130628">
                  <a:moveTo>
                    <a:pt x="0" y="0"/>
                  </a:moveTo>
                  <a:lnTo>
                    <a:pt x="47502" y="130628"/>
                  </a:lnTo>
                </a:path>
              </a:pathLst>
            </a:custGeom>
            <a:noFill/>
            <a:ln w="12700" cap="rnd">
              <a:solidFill>
                <a:srgbClr val="959A7F"/>
              </a:solid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3" name="任意多边形: 形状 782">
              <a:extLst>
                <a:ext uri="{FF2B5EF4-FFF2-40B4-BE49-F238E27FC236}">
                  <a16:creationId xmlns:a16="http://schemas.microsoft.com/office/drawing/2014/main" id="{C4D73A40-7D46-AD55-8831-48A9ADB726F4}"/>
                </a:ext>
              </a:extLst>
            </p:cNvPr>
            <p:cNvSpPr/>
            <p:nvPr/>
          </p:nvSpPr>
          <p:spPr>
            <a:xfrm>
              <a:off x="11827823" y="593766"/>
              <a:ext cx="71252" cy="83128"/>
            </a:xfrm>
            <a:custGeom>
              <a:avLst/>
              <a:gdLst>
                <a:gd name="connsiteX0" fmla="*/ 71252 w 71252"/>
                <a:gd name="connsiteY0" fmla="*/ 0 h 83128"/>
                <a:gd name="connsiteX1" fmla="*/ 0 w 71252"/>
                <a:gd name="connsiteY1" fmla="*/ 83128 h 83128"/>
              </a:gdLst>
              <a:ahLst/>
              <a:cxnLst>
                <a:cxn ang="0">
                  <a:pos x="connsiteX0" y="connsiteY0"/>
                </a:cxn>
                <a:cxn ang="0">
                  <a:pos x="connsiteX1" y="connsiteY1"/>
                </a:cxn>
              </a:cxnLst>
              <a:rect l="l" t="t" r="r" b="b"/>
              <a:pathLst>
                <a:path w="71252" h="83128">
                  <a:moveTo>
                    <a:pt x="71252" y="0"/>
                  </a:moveTo>
                  <a:lnTo>
                    <a:pt x="0" y="83128"/>
                  </a:lnTo>
                </a:path>
              </a:pathLst>
            </a:custGeom>
            <a:noFill/>
            <a:ln w="12700" cap="rnd">
              <a:solidFill>
                <a:srgbClr val="959A7F"/>
              </a:solid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84" name="任意多边形: 形状 783">
            <a:extLst>
              <a:ext uri="{FF2B5EF4-FFF2-40B4-BE49-F238E27FC236}">
                <a16:creationId xmlns:a16="http://schemas.microsoft.com/office/drawing/2014/main" id="{CB47D7E9-14BF-224D-2B8B-56942C58CE5D}"/>
              </a:ext>
            </a:extLst>
          </p:cNvPr>
          <p:cNvSpPr/>
          <p:nvPr/>
        </p:nvSpPr>
        <p:spPr>
          <a:xfrm>
            <a:off x="6615146" y="5490166"/>
            <a:ext cx="280702" cy="204762"/>
          </a:xfrm>
          <a:custGeom>
            <a:avLst/>
            <a:gdLst>
              <a:gd name="connsiteX0" fmla="*/ 4727 w 277181"/>
              <a:gd name="connsiteY0" fmla="*/ 150857 h 202194"/>
              <a:gd name="connsiteX1" fmla="*/ 6844 w 277181"/>
              <a:gd name="connsiteY1" fmla="*/ 40790 h 202194"/>
              <a:gd name="connsiteX2" fmla="*/ 70344 w 277181"/>
              <a:gd name="connsiteY2" fmla="*/ 2690 h 202194"/>
              <a:gd name="connsiteX3" fmla="*/ 121144 w 277181"/>
              <a:gd name="connsiteY3" fmla="*/ 106407 h 202194"/>
              <a:gd name="connsiteX4" fmla="*/ 197344 w 277181"/>
              <a:gd name="connsiteY4" fmla="*/ 57723 h 202194"/>
              <a:gd name="connsiteX5" fmla="*/ 275661 w 277181"/>
              <a:gd name="connsiteY5" fmla="*/ 100057 h 202194"/>
              <a:gd name="connsiteX6" fmla="*/ 246027 w 277181"/>
              <a:gd name="connsiteY6" fmla="*/ 191073 h 202194"/>
              <a:gd name="connsiteX7" fmla="*/ 207927 w 277181"/>
              <a:gd name="connsiteY7" fmla="*/ 197423 h 2021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77181" h="202194">
                <a:moveTo>
                  <a:pt x="4727" y="150857"/>
                </a:moveTo>
                <a:cubicBezTo>
                  <a:pt x="317" y="108170"/>
                  <a:pt x="-4092" y="65484"/>
                  <a:pt x="6844" y="40790"/>
                </a:cubicBezTo>
                <a:cubicBezTo>
                  <a:pt x="17780" y="16096"/>
                  <a:pt x="51294" y="-8246"/>
                  <a:pt x="70344" y="2690"/>
                </a:cubicBezTo>
                <a:cubicBezTo>
                  <a:pt x="89394" y="13626"/>
                  <a:pt x="101389" y="91943"/>
                  <a:pt x="121144" y="106407"/>
                </a:cubicBezTo>
                <a:cubicBezTo>
                  <a:pt x="146544" y="90179"/>
                  <a:pt x="171591" y="58781"/>
                  <a:pt x="197344" y="57723"/>
                </a:cubicBezTo>
                <a:cubicBezTo>
                  <a:pt x="223097" y="56665"/>
                  <a:pt x="267547" y="77832"/>
                  <a:pt x="275661" y="100057"/>
                </a:cubicBezTo>
                <a:cubicBezTo>
                  <a:pt x="283775" y="122282"/>
                  <a:pt x="257316" y="174845"/>
                  <a:pt x="246027" y="191073"/>
                </a:cubicBezTo>
                <a:cubicBezTo>
                  <a:pt x="234738" y="207301"/>
                  <a:pt x="221332" y="202362"/>
                  <a:pt x="207927" y="197423"/>
                </a:cubicBezTo>
              </a:path>
            </a:pathLst>
          </a:custGeom>
          <a:noFill/>
          <a:ln w="12700" cap="rnd">
            <a:solidFill>
              <a:srgbClr val="959A7F"/>
            </a:solid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5" name="任意多边形: 形状 784">
            <a:extLst>
              <a:ext uri="{FF2B5EF4-FFF2-40B4-BE49-F238E27FC236}">
                <a16:creationId xmlns:a16="http://schemas.microsoft.com/office/drawing/2014/main" id="{8B25AC47-1103-0345-BE56-46ABD5110E3B}"/>
              </a:ext>
            </a:extLst>
          </p:cNvPr>
          <p:cNvSpPr/>
          <p:nvPr/>
        </p:nvSpPr>
        <p:spPr>
          <a:xfrm>
            <a:off x="8773637" y="5222049"/>
            <a:ext cx="172616" cy="130766"/>
          </a:xfrm>
          <a:custGeom>
            <a:avLst/>
            <a:gdLst>
              <a:gd name="connsiteX0" fmla="*/ 81273 w 288565"/>
              <a:gd name="connsiteY0" fmla="*/ 218604 h 218604"/>
              <a:gd name="connsiteX1" fmla="*/ 1898 w 288565"/>
              <a:gd name="connsiteY1" fmla="*/ 183679 h 218604"/>
              <a:gd name="connsiteX2" fmla="*/ 27298 w 288565"/>
              <a:gd name="connsiteY2" fmla="*/ 120179 h 218604"/>
              <a:gd name="connsiteX3" fmla="*/ 55873 w 288565"/>
              <a:gd name="connsiteY3" fmla="*/ 120179 h 218604"/>
              <a:gd name="connsiteX4" fmla="*/ 27298 w 288565"/>
              <a:gd name="connsiteY4" fmla="*/ 43979 h 218604"/>
              <a:gd name="connsiteX5" fmla="*/ 84448 w 288565"/>
              <a:gd name="connsiteY5" fmla="*/ 2704 h 218604"/>
              <a:gd name="connsiteX6" fmla="*/ 157473 w 288565"/>
              <a:gd name="connsiteY6" fmla="*/ 12229 h 218604"/>
              <a:gd name="connsiteX7" fmla="*/ 163823 w 288565"/>
              <a:gd name="connsiteY7" fmla="*/ 78904 h 218604"/>
              <a:gd name="connsiteX8" fmla="*/ 224148 w 288565"/>
              <a:gd name="connsiteY8" fmla="*/ 37629 h 218604"/>
              <a:gd name="connsiteX9" fmla="*/ 287648 w 288565"/>
              <a:gd name="connsiteY9" fmla="*/ 85254 h 218604"/>
              <a:gd name="connsiteX10" fmla="*/ 255898 w 288565"/>
              <a:gd name="connsiteY10" fmla="*/ 155104 h 218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88565" h="218604">
                <a:moveTo>
                  <a:pt x="81273" y="218604"/>
                </a:moveTo>
                <a:cubicBezTo>
                  <a:pt x="46083" y="209343"/>
                  <a:pt x="10894" y="200083"/>
                  <a:pt x="1898" y="183679"/>
                </a:cubicBezTo>
                <a:cubicBezTo>
                  <a:pt x="-7098" y="167275"/>
                  <a:pt x="18302" y="130762"/>
                  <a:pt x="27298" y="120179"/>
                </a:cubicBezTo>
                <a:lnTo>
                  <a:pt x="55873" y="120179"/>
                </a:lnTo>
                <a:cubicBezTo>
                  <a:pt x="46348" y="94779"/>
                  <a:pt x="22536" y="63558"/>
                  <a:pt x="27298" y="43979"/>
                </a:cubicBezTo>
                <a:cubicBezTo>
                  <a:pt x="32060" y="24400"/>
                  <a:pt x="62752" y="7996"/>
                  <a:pt x="84448" y="2704"/>
                </a:cubicBezTo>
                <a:cubicBezTo>
                  <a:pt x="106144" y="-2588"/>
                  <a:pt x="144244" y="-471"/>
                  <a:pt x="157473" y="12229"/>
                </a:cubicBezTo>
                <a:cubicBezTo>
                  <a:pt x="170702" y="24929"/>
                  <a:pt x="167262" y="51916"/>
                  <a:pt x="163823" y="78904"/>
                </a:cubicBezTo>
                <a:cubicBezTo>
                  <a:pt x="183931" y="65146"/>
                  <a:pt x="203511" y="36571"/>
                  <a:pt x="224148" y="37629"/>
                </a:cubicBezTo>
                <a:cubicBezTo>
                  <a:pt x="244785" y="38687"/>
                  <a:pt x="282356" y="65675"/>
                  <a:pt x="287648" y="85254"/>
                </a:cubicBezTo>
                <a:cubicBezTo>
                  <a:pt x="292940" y="104833"/>
                  <a:pt x="274419" y="129968"/>
                  <a:pt x="255898" y="155104"/>
                </a:cubicBezTo>
              </a:path>
            </a:pathLst>
          </a:custGeom>
          <a:noFill/>
          <a:ln w="12700" cap="rnd">
            <a:solidFill>
              <a:srgbClr val="959A7F"/>
            </a:solid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9" name="文本框 788">
            <a:extLst>
              <a:ext uri="{FF2B5EF4-FFF2-40B4-BE49-F238E27FC236}">
                <a16:creationId xmlns:a16="http://schemas.microsoft.com/office/drawing/2014/main" id="{0723984E-816D-CA9A-8D93-C942DEDFD384}"/>
              </a:ext>
            </a:extLst>
          </p:cNvPr>
          <p:cNvSpPr txBox="1"/>
          <p:nvPr/>
        </p:nvSpPr>
        <p:spPr>
          <a:xfrm>
            <a:off x="3795376" y="6056039"/>
            <a:ext cx="4601248" cy="485454"/>
          </a:xfrm>
          <a:prstGeom prst="rect">
            <a:avLst/>
          </a:prstGeom>
          <a:noFill/>
        </p:spPr>
        <p:txBody>
          <a:bodyPr wrap="square" rtlCol="0">
            <a:spAutoFit/>
          </a:bodyPr>
          <a:lstStyle/>
          <a:p>
            <a:pPr algn="ctr">
              <a:lnSpc>
                <a:spcPct val="120000"/>
              </a:lnSpc>
            </a:pPr>
            <a:r>
              <a:rPr lang="en-US" altLang="zh-CN" sz="1100">
                <a:solidFill>
                  <a:srgbClr val="64635F"/>
                </a:solidFill>
              </a:rPr>
              <a:t>pellentesque habitant morbi tristique senectus et netus et malesuada fames ac turpis egestas. proin pharetra nonummy pede.</a:t>
            </a:r>
            <a:endParaRPr lang="zh-CN" altLang="en-US" sz="1100">
              <a:solidFill>
                <a:srgbClr val="64635F"/>
              </a:solidFill>
            </a:endParaRPr>
          </a:p>
        </p:txBody>
      </p:sp>
      <p:grpSp>
        <p:nvGrpSpPr>
          <p:cNvPr id="790" name="组合 789">
            <a:extLst>
              <a:ext uri="{FF2B5EF4-FFF2-40B4-BE49-F238E27FC236}">
                <a16:creationId xmlns:a16="http://schemas.microsoft.com/office/drawing/2014/main" id="{E960D173-94E5-02F1-BA28-8A30F5BEDDAF}"/>
              </a:ext>
            </a:extLst>
          </p:cNvPr>
          <p:cNvGrpSpPr/>
          <p:nvPr/>
        </p:nvGrpSpPr>
        <p:grpSpPr>
          <a:xfrm rot="1463252">
            <a:off x="5688938" y="1534292"/>
            <a:ext cx="1088121" cy="1150768"/>
            <a:chOff x="4168306" y="1669918"/>
            <a:chExt cx="720964" cy="762473"/>
          </a:xfrm>
          <a:solidFill>
            <a:srgbClr val="EAE6DD"/>
          </a:solidFill>
        </p:grpSpPr>
        <p:sp>
          <p:nvSpPr>
            <p:cNvPr id="791" name="任意多边形: 形状 790">
              <a:extLst>
                <a:ext uri="{FF2B5EF4-FFF2-40B4-BE49-F238E27FC236}">
                  <a16:creationId xmlns:a16="http://schemas.microsoft.com/office/drawing/2014/main" id="{67C1E2F7-7164-F36E-0AA2-256F189EB46D}"/>
                </a:ext>
              </a:extLst>
            </p:cNvPr>
            <p:cNvSpPr/>
            <p:nvPr/>
          </p:nvSpPr>
          <p:spPr>
            <a:xfrm>
              <a:off x="4711940" y="1905730"/>
              <a:ext cx="177330" cy="232098"/>
            </a:xfrm>
            <a:custGeom>
              <a:avLst/>
              <a:gdLst>
                <a:gd name="connsiteX0" fmla="*/ 136557 w 177330"/>
                <a:gd name="connsiteY0" fmla="*/ 4451 h 232098"/>
                <a:gd name="connsiteX1" fmla="*/ 67024 w 177330"/>
                <a:gd name="connsiteY1" fmla="*/ 15881 h 232098"/>
                <a:gd name="connsiteX2" fmla="*/ 14637 w 177330"/>
                <a:gd name="connsiteY2" fmla="*/ 83509 h 232098"/>
                <a:gd name="connsiteX3" fmla="*/ 40354 w 177330"/>
                <a:gd name="connsiteY3" fmla="*/ 227336 h 232098"/>
                <a:gd name="connsiteX4" fmla="*/ 63214 w 177330"/>
                <a:gd name="connsiteY4" fmla="*/ 232099 h 232098"/>
                <a:gd name="connsiteX5" fmla="*/ 162274 w 177330"/>
                <a:gd name="connsiteY5" fmla="*/ 147326 h 232098"/>
                <a:gd name="connsiteX6" fmla="*/ 136557 w 177330"/>
                <a:gd name="connsiteY6" fmla="*/ 4451 h 232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7330" h="232098">
                  <a:moveTo>
                    <a:pt x="136557" y="4451"/>
                  </a:moveTo>
                  <a:cubicBezTo>
                    <a:pt x="115602" y="-4121"/>
                    <a:pt x="90837" y="-311"/>
                    <a:pt x="67024" y="15881"/>
                  </a:cubicBezTo>
                  <a:cubicBezTo>
                    <a:pt x="45117" y="31121"/>
                    <a:pt x="27019" y="54934"/>
                    <a:pt x="14637" y="83509"/>
                  </a:cubicBezTo>
                  <a:cubicBezTo>
                    <a:pt x="-12033" y="146374"/>
                    <a:pt x="-1556" y="209239"/>
                    <a:pt x="40354" y="227336"/>
                  </a:cubicBezTo>
                  <a:cubicBezTo>
                    <a:pt x="47974" y="230194"/>
                    <a:pt x="55594" y="232099"/>
                    <a:pt x="63214" y="232099"/>
                  </a:cubicBezTo>
                  <a:cubicBezTo>
                    <a:pt x="99409" y="232099"/>
                    <a:pt x="140367" y="199714"/>
                    <a:pt x="162274" y="147326"/>
                  </a:cubicBezTo>
                  <a:cubicBezTo>
                    <a:pt x="189897" y="85414"/>
                    <a:pt x="178467" y="22549"/>
                    <a:pt x="136557" y="4451"/>
                  </a:cubicBezTo>
                  <a:close/>
                </a:path>
              </a:pathLst>
            </a:custGeom>
            <a:grpFill/>
            <a:ln w="12700" cap="flat">
              <a:noFill/>
              <a:prstDash val="solid"/>
              <a:miter/>
            </a:ln>
          </p:spPr>
          <p:txBody>
            <a:bodyPr rtlCol="0" anchor="ctr"/>
            <a:lstStyle/>
            <a:p>
              <a:endParaRPr lang="zh-CN" altLang="en-US"/>
            </a:p>
          </p:txBody>
        </p:sp>
        <p:sp>
          <p:nvSpPr>
            <p:cNvPr id="792" name="任意多边形: 形状 791">
              <a:extLst>
                <a:ext uri="{FF2B5EF4-FFF2-40B4-BE49-F238E27FC236}">
                  <a16:creationId xmlns:a16="http://schemas.microsoft.com/office/drawing/2014/main" id="{D6E36558-C3B3-182F-7C91-8104D50FD1BC}"/>
                </a:ext>
              </a:extLst>
            </p:cNvPr>
            <p:cNvSpPr/>
            <p:nvPr/>
          </p:nvSpPr>
          <p:spPr>
            <a:xfrm>
              <a:off x="4168306" y="1905307"/>
              <a:ext cx="176423" cy="233474"/>
            </a:xfrm>
            <a:custGeom>
              <a:avLst/>
              <a:gdLst>
                <a:gd name="connsiteX0" fmla="*/ 136313 w 176423"/>
                <a:gd name="connsiteY0" fmla="*/ 227759 h 233474"/>
                <a:gd name="connsiteX1" fmla="*/ 162030 w 176423"/>
                <a:gd name="connsiteY1" fmla="*/ 83932 h 233474"/>
                <a:gd name="connsiteX2" fmla="*/ 109643 w 176423"/>
                <a:gd name="connsiteY2" fmla="*/ 16304 h 233474"/>
                <a:gd name="connsiteX3" fmla="*/ 40110 w 176423"/>
                <a:gd name="connsiteY3" fmla="*/ 4874 h 233474"/>
                <a:gd name="connsiteX4" fmla="*/ 14393 w 176423"/>
                <a:gd name="connsiteY4" fmla="*/ 148702 h 233474"/>
                <a:gd name="connsiteX5" fmla="*/ 113453 w 176423"/>
                <a:gd name="connsiteY5" fmla="*/ 233474 h 233474"/>
                <a:gd name="connsiteX6" fmla="*/ 136313 w 176423"/>
                <a:gd name="connsiteY6" fmla="*/ 227759 h 2334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6423" h="233474">
                  <a:moveTo>
                    <a:pt x="136313" y="227759"/>
                  </a:moveTo>
                  <a:cubicBezTo>
                    <a:pt x="177270" y="209662"/>
                    <a:pt x="188700" y="146796"/>
                    <a:pt x="162030" y="83932"/>
                  </a:cubicBezTo>
                  <a:cubicBezTo>
                    <a:pt x="149648" y="55357"/>
                    <a:pt x="130598" y="31544"/>
                    <a:pt x="109643" y="16304"/>
                  </a:cubicBezTo>
                  <a:cubicBezTo>
                    <a:pt x="85830" y="112"/>
                    <a:pt x="61065" y="-4651"/>
                    <a:pt x="40110" y="4874"/>
                  </a:cubicBezTo>
                  <a:cubicBezTo>
                    <a:pt x="-847" y="22971"/>
                    <a:pt x="-12277" y="85837"/>
                    <a:pt x="14393" y="148702"/>
                  </a:cubicBezTo>
                  <a:cubicBezTo>
                    <a:pt x="36300" y="200137"/>
                    <a:pt x="77258" y="233474"/>
                    <a:pt x="113453" y="233474"/>
                  </a:cubicBezTo>
                  <a:cubicBezTo>
                    <a:pt x="121073" y="232521"/>
                    <a:pt x="128693" y="231569"/>
                    <a:pt x="136313" y="227759"/>
                  </a:cubicBezTo>
                  <a:close/>
                </a:path>
              </a:pathLst>
            </a:custGeom>
            <a:grpFill/>
            <a:ln w="12700" cap="flat">
              <a:noFill/>
              <a:prstDash val="solid"/>
              <a:miter/>
            </a:ln>
          </p:spPr>
          <p:txBody>
            <a:bodyPr rtlCol="0" anchor="ctr"/>
            <a:lstStyle/>
            <a:p>
              <a:endParaRPr lang="zh-CN" altLang="en-US"/>
            </a:p>
          </p:txBody>
        </p:sp>
        <p:sp>
          <p:nvSpPr>
            <p:cNvPr id="793" name="任意多边形: 形状 792">
              <a:extLst>
                <a:ext uri="{FF2B5EF4-FFF2-40B4-BE49-F238E27FC236}">
                  <a16:creationId xmlns:a16="http://schemas.microsoft.com/office/drawing/2014/main" id="{3FDECAA4-8407-2ECA-9D10-FD23440C7C59}"/>
                </a:ext>
              </a:extLst>
            </p:cNvPr>
            <p:cNvSpPr/>
            <p:nvPr/>
          </p:nvSpPr>
          <p:spPr>
            <a:xfrm>
              <a:off x="4554365" y="1669918"/>
              <a:ext cx="202798" cy="312653"/>
            </a:xfrm>
            <a:custGeom>
              <a:avLst/>
              <a:gdLst>
                <a:gd name="connsiteX0" fmla="*/ 71247 w 202798"/>
                <a:gd name="connsiteY0" fmla="*/ 311701 h 312653"/>
                <a:gd name="connsiteX1" fmla="*/ 83630 w 202798"/>
                <a:gd name="connsiteY1" fmla="*/ 312654 h 312653"/>
                <a:gd name="connsiteX2" fmla="*/ 151257 w 202798"/>
                <a:gd name="connsiteY2" fmla="*/ 276459 h 312653"/>
                <a:gd name="connsiteX3" fmla="*/ 197930 w 202798"/>
                <a:gd name="connsiteY3" fmla="*/ 174541 h 312653"/>
                <a:gd name="connsiteX4" fmla="*/ 131255 w 202798"/>
                <a:gd name="connsiteY4" fmla="*/ 1186 h 312653"/>
                <a:gd name="connsiteX5" fmla="*/ 4572 w 202798"/>
                <a:gd name="connsiteY5" fmla="*/ 138346 h 312653"/>
                <a:gd name="connsiteX6" fmla="*/ 10287 w 202798"/>
                <a:gd name="connsiteY6" fmla="*/ 250741 h 312653"/>
                <a:gd name="connsiteX7" fmla="*/ 71247 w 202798"/>
                <a:gd name="connsiteY7" fmla="*/ 311701 h 3126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2798" h="312653">
                  <a:moveTo>
                    <a:pt x="71247" y="311701"/>
                  </a:moveTo>
                  <a:cubicBezTo>
                    <a:pt x="75057" y="312654"/>
                    <a:pt x="79819" y="312654"/>
                    <a:pt x="83630" y="312654"/>
                  </a:cubicBezTo>
                  <a:cubicBezTo>
                    <a:pt x="106490" y="312654"/>
                    <a:pt x="130302" y="300271"/>
                    <a:pt x="151257" y="276459"/>
                  </a:cubicBezTo>
                  <a:cubicBezTo>
                    <a:pt x="173165" y="250741"/>
                    <a:pt x="190309" y="214546"/>
                    <a:pt x="197930" y="174541"/>
                  </a:cubicBezTo>
                  <a:cubicBezTo>
                    <a:pt x="215075" y="87864"/>
                    <a:pt x="185547" y="11664"/>
                    <a:pt x="131255" y="1186"/>
                  </a:cubicBezTo>
                  <a:cubicBezTo>
                    <a:pt x="76962" y="-9291"/>
                    <a:pt x="21717" y="50716"/>
                    <a:pt x="4572" y="138346"/>
                  </a:cubicBezTo>
                  <a:cubicBezTo>
                    <a:pt x="-3048" y="178351"/>
                    <a:pt x="-1143" y="218356"/>
                    <a:pt x="10287" y="250741"/>
                  </a:cubicBezTo>
                  <a:cubicBezTo>
                    <a:pt x="22669" y="285031"/>
                    <a:pt x="44577" y="306939"/>
                    <a:pt x="71247" y="311701"/>
                  </a:cubicBezTo>
                  <a:close/>
                </a:path>
              </a:pathLst>
            </a:custGeom>
            <a:grpFill/>
            <a:ln w="12700" cap="flat">
              <a:noFill/>
              <a:prstDash val="solid"/>
              <a:miter/>
            </a:ln>
          </p:spPr>
          <p:txBody>
            <a:bodyPr rtlCol="0" anchor="ctr"/>
            <a:lstStyle/>
            <a:p>
              <a:endParaRPr lang="zh-CN" altLang="en-US"/>
            </a:p>
          </p:txBody>
        </p:sp>
        <p:sp>
          <p:nvSpPr>
            <p:cNvPr id="794" name="任意多边形: 形状 793">
              <a:extLst>
                <a:ext uri="{FF2B5EF4-FFF2-40B4-BE49-F238E27FC236}">
                  <a16:creationId xmlns:a16="http://schemas.microsoft.com/office/drawing/2014/main" id="{FA4D01E9-47AA-E823-D2F3-0D0BE6C87A77}"/>
                </a:ext>
              </a:extLst>
            </p:cNvPr>
            <p:cNvSpPr/>
            <p:nvPr/>
          </p:nvSpPr>
          <p:spPr>
            <a:xfrm>
              <a:off x="4300107" y="1669918"/>
              <a:ext cx="202441" cy="313606"/>
            </a:xfrm>
            <a:custGeom>
              <a:avLst/>
              <a:gdLst>
                <a:gd name="connsiteX0" fmla="*/ 51185 w 202441"/>
                <a:gd name="connsiteY0" fmla="*/ 277411 h 313606"/>
                <a:gd name="connsiteX1" fmla="*/ 118812 w 202441"/>
                <a:gd name="connsiteY1" fmla="*/ 313606 h 313606"/>
                <a:gd name="connsiteX2" fmla="*/ 131195 w 202441"/>
                <a:gd name="connsiteY2" fmla="*/ 312654 h 313606"/>
                <a:gd name="connsiteX3" fmla="*/ 192155 w 202441"/>
                <a:gd name="connsiteY3" fmla="*/ 250741 h 313606"/>
                <a:gd name="connsiteX4" fmla="*/ 197870 w 202441"/>
                <a:gd name="connsiteY4" fmla="*/ 138346 h 313606"/>
                <a:gd name="connsiteX5" fmla="*/ 71187 w 202441"/>
                <a:gd name="connsiteY5" fmla="*/ 1186 h 313606"/>
                <a:gd name="connsiteX6" fmla="*/ 4512 w 202441"/>
                <a:gd name="connsiteY6" fmla="*/ 174541 h 313606"/>
                <a:gd name="connsiteX7" fmla="*/ 51185 w 202441"/>
                <a:gd name="connsiteY7" fmla="*/ 277411 h 3136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2441" h="313606">
                  <a:moveTo>
                    <a:pt x="51185" y="277411"/>
                  </a:moveTo>
                  <a:cubicBezTo>
                    <a:pt x="72140" y="301224"/>
                    <a:pt x="95000" y="313606"/>
                    <a:pt x="118812" y="313606"/>
                  </a:cubicBezTo>
                  <a:cubicBezTo>
                    <a:pt x="122622" y="313606"/>
                    <a:pt x="127385" y="313606"/>
                    <a:pt x="131195" y="312654"/>
                  </a:cubicBezTo>
                  <a:cubicBezTo>
                    <a:pt x="158817" y="307891"/>
                    <a:pt x="179772" y="285031"/>
                    <a:pt x="192155" y="250741"/>
                  </a:cubicBezTo>
                  <a:cubicBezTo>
                    <a:pt x="203585" y="218356"/>
                    <a:pt x="205490" y="179304"/>
                    <a:pt x="197870" y="138346"/>
                  </a:cubicBezTo>
                  <a:cubicBezTo>
                    <a:pt x="180725" y="50716"/>
                    <a:pt x="125480" y="-9291"/>
                    <a:pt x="71187" y="1186"/>
                  </a:cubicBezTo>
                  <a:cubicBezTo>
                    <a:pt x="16895" y="11664"/>
                    <a:pt x="-11680" y="87864"/>
                    <a:pt x="4512" y="174541"/>
                  </a:cubicBezTo>
                  <a:cubicBezTo>
                    <a:pt x="13085" y="215499"/>
                    <a:pt x="29277" y="251694"/>
                    <a:pt x="51185" y="277411"/>
                  </a:cubicBezTo>
                  <a:close/>
                </a:path>
              </a:pathLst>
            </a:custGeom>
            <a:grpFill/>
            <a:ln w="12700" cap="flat">
              <a:noFill/>
              <a:prstDash val="solid"/>
              <a:miter/>
            </a:ln>
          </p:spPr>
          <p:txBody>
            <a:bodyPr rtlCol="0" anchor="ctr"/>
            <a:lstStyle/>
            <a:p>
              <a:endParaRPr lang="zh-CN" altLang="en-US"/>
            </a:p>
          </p:txBody>
        </p:sp>
        <p:sp>
          <p:nvSpPr>
            <p:cNvPr id="795" name="任意多边形: 形状 794">
              <a:extLst>
                <a:ext uri="{FF2B5EF4-FFF2-40B4-BE49-F238E27FC236}">
                  <a16:creationId xmlns:a16="http://schemas.microsoft.com/office/drawing/2014/main" id="{D452ACAF-2219-DF7E-13F8-8F0973EDB7C5}"/>
                </a:ext>
              </a:extLst>
            </p:cNvPr>
            <p:cNvSpPr/>
            <p:nvPr/>
          </p:nvSpPr>
          <p:spPr>
            <a:xfrm>
              <a:off x="4277873" y="1993049"/>
              <a:ext cx="503037" cy="439342"/>
            </a:xfrm>
            <a:custGeom>
              <a:avLst/>
              <a:gdLst>
                <a:gd name="connsiteX0" fmla="*/ 362979 w 503037"/>
                <a:gd name="connsiteY0" fmla="*/ 51435 h 439342"/>
                <a:gd name="connsiteX1" fmla="*/ 282969 w 503037"/>
                <a:gd name="connsiteY1" fmla="*/ 3810 h 439342"/>
                <a:gd name="connsiteX2" fmla="*/ 254394 w 503037"/>
                <a:gd name="connsiteY2" fmla="*/ 0 h 439342"/>
                <a:gd name="connsiteX3" fmla="*/ 248679 w 503037"/>
                <a:gd name="connsiteY3" fmla="*/ 0 h 439342"/>
                <a:gd name="connsiteX4" fmla="*/ 220104 w 503037"/>
                <a:gd name="connsiteY4" fmla="*/ 3810 h 439342"/>
                <a:gd name="connsiteX5" fmla="*/ 138189 w 503037"/>
                <a:gd name="connsiteY5" fmla="*/ 53340 h 439342"/>
                <a:gd name="connsiteX6" fmla="*/ 55321 w 503037"/>
                <a:gd name="connsiteY6" fmla="*/ 152400 h 439342"/>
                <a:gd name="connsiteX7" fmla="*/ 1029 w 503037"/>
                <a:gd name="connsiteY7" fmla="*/ 288607 h 439342"/>
                <a:gd name="connsiteX8" fmla="*/ 88659 w 503037"/>
                <a:gd name="connsiteY8" fmla="*/ 414338 h 439342"/>
                <a:gd name="connsiteX9" fmla="*/ 174384 w 503037"/>
                <a:gd name="connsiteY9" fmla="*/ 439103 h 439342"/>
                <a:gd name="connsiteX10" fmla="*/ 251536 w 503037"/>
                <a:gd name="connsiteY10" fmla="*/ 419100 h 439342"/>
                <a:gd name="connsiteX11" fmla="*/ 414414 w 503037"/>
                <a:gd name="connsiteY11" fmla="*/ 414338 h 439342"/>
                <a:gd name="connsiteX12" fmla="*/ 502044 w 503037"/>
                <a:gd name="connsiteY12" fmla="*/ 288607 h 439342"/>
                <a:gd name="connsiteX13" fmla="*/ 447751 w 503037"/>
                <a:gd name="connsiteY13" fmla="*/ 153352 h 439342"/>
                <a:gd name="connsiteX14" fmla="*/ 362979 w 503037"/>
                <a:gd name="connsiteY14" fmla="*/ 51435 h 4393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03037" h="439342">
                  <a:moveTo>
                    <a:pt x="362979" y="51435"/>
                  </a:moveTo>
                  <a:cubicBezTo>
                    <a:pt x="358216" y="47625"/>
                    <a:pt x="317259" y="10477"/>
                    <a:pt x="282969" y="3810"/>
                  </a:cubicBezTo>
                  <a:cubicBezTo>
                    <a:pt x="270586" y="952"/>
                    <a:pt x="261061" y="0"/>
                    <a:pt x="254394" y="0"/>
                  </a:cubicBezTo>
                  <a:cubicBezTo>
                    <a:pt x="252489" y="0"/>
                    <a:pt x="250584" y="0"/>
                    <a:pt x="248679" y="0"/>
                  </a:cubicBezTo>
                  <a:cubicBezTo>
                    <a:pt x="241059" y="0"/>
                    <a:pt x="232486" y="1905"/>
                    <a:pt x="220104" y="3810"/>
                  </a:cubicBezTo>
                  <a:cubicBezTo>
                    <a:pt x="184861" y="10477"/>
                    <a:pt x="143904" y="47625"/>
                    <a:pt x="138189" y="53340"/>
                  </a:cubicBezTo>
                  <a:lnTo>
                    <a:pt x="55321" y="152400"/>
                  </a:lnTo>
                  <a:cubicBezTo>
                    <a:pt x="13411" y="197167"/>
                    <a:pt x="-4686" y="242888"/>
                    <a:pt x="1029" y="288607"/>
                  </a:cubicBezTo>
                  <a:cubicBezTo>
                    <a:pt x="11506" y="365760"/>
                    <a:pt x="85801" y="412432"/>
                    <a:pt x="88659" y="414338"/>
                  </a:cubicBezTo>
                  <a:cubicBezTo>
                    <a:pt x="120091" y="432435"/>
                    <a:pt x="149619" y="439103"/>
                    <a:pt x="174384" y="439103"/>
                  </a:cubicBezTo>
                  <a:cubicBezTo>
                    <a:pt x="210579" y="439103"/>
                    <a:pt x="238201" y="426720"/>
                    <a:pt x="251536" y="419100"/>
                  </a:cubicBezTo>
                  <a:cubicBezTo>
                    <a:pt x="274396" y="431482"/>
                    <a:pt x="338214" y="460057"/>
                    <a:pt x="414414" y="414338"/>
                  </a:cubicBezTo>
                  <a:cubicBezTo>
                    <a:pt x="417271" y="412432"/>
                    <a:pt x="491566" y="365760"/>
                    <a:pt x="502044" y="288607"/>
                  </a:cubicBezTo>
                  <a:cubicBezTo>
                    <a:pt x="507759" y="242888"/>
                    <a:pt x="488709" y="197167"/>
                    <a:pt x="447751" y="153352"/>
                  </a:cubicBezTo>
                  <a:lnTo>
                    <a:pt x="362979" y="51435"/>
                  </a:lnTo>
                  <a:close/>
                </a:path>
              </a:pathLst>
            </a:custGeom>
            <a:grpFill/>
            <a:ln w="12700" cap="flat">
              <a:noFill/>
              <a:prstDash val="solid"/>
              <a:miter/>
            </a:ln>
          </p:spPr>
          <p:txBody>
            <a:bodyPr rtlCol="0" anchor="ctr"/>
            <a:lstStyle/>
            <a:p>
              <a:endParaRPr lang="zh-CN" altLang="en-US"/>
            </a:p>
          </p:txBody>
        </p:sp>
      </p:grpSp>
      <p:grpSp>
        <p:nvGrpSpPr>
          <p:cNvPr id="796" name="组合 795">
            <a:extLst>
              <a:ext uri="{FF2B5EF4-FFF2-40B4-BE49-F238E27FC236}">
                <a16:creationId xmlns:a16="http://schemas.microsoft.com/office/drawing/2014/main" id="{8AC986A2-1D5C-6136-0055-AFD019C84B30}"/>
              </a:ext>
            </a:extLst>
          </p:cNvPr>
          <p:cNvGrpSpPr/>
          <p:nvPr/>
        </p:nvGrpSpPr>
        <p:grpSpPr>
          <a:xfrm rot="19986364">
            <a:off x="3907179" y="1181435"/>
            <a:ext cx="365092" cy="386112"/>
            <a:chOff x="4168306" y="1669918"/>
            <a:chExt cx="720964" cy="762473"/>
          </a:xfrm>
          <a:noFill/>
        </p:grpSpPr>
        <p:sp>
          <p:nvSpPr>
            <p:cNvPr id="797" name="任意多边形: 形状 796">
              <a:extLst>
                <a:ext uri="{FF2B5EF4-FFF2-40B4-BE49-F238E27FC236}">
                  <a16:creationId xmlns:a16="http://schemas.microsoft.com/office/drawing/2014/main" id="{CCE5F421-829B-4EE8-F17E-EAD0D8E6E20D}"/>
                </a:ext>
              </a:extLst>
            </p:cNvPr>
            <p:cNvSpPr/>
            <p:nvPr/>
          </p:nvSpPr>
          <p:spPr>
            <a:xfrm>
              <a:off x="4711940" y="1905730"/>
              <a:ext cx="177330" cy="232098"/>
            </a:xfrm>
            <a:custGeom>
              <a:avLst/>
              <a:gdLst>
                <a:gd name="connsiteX0" fmla="*/ 136557 w 177330"/>
                <a:gd name="connsiteY0" fmla="*/ 4451 h 232098"/>
                <a:gd name="connsiteX1" fmla="*/ 67024 w 177330"/>
                <a:gd name="connsiteY1" fmla="*/ 15881 h 232098"/>
                <a:gd name="connsiteX2" fmla="*/ 14637 w 177330"/>
                <a:gd name="connsiteY2" fmla="*/ 83509 h 232098"/>
                <a:gd name="connsiteX3" fmla="*/ 40354 w 177330"/>
                <a:gd name="connsiteY3" fmla="*/ 227336 h 232098"/>
                <a:gd name="connsiteX4" fmla="*/ 63214 w 177330"/>
                <a:gd name="connsiteY4" fmla="*/ 232099 h 232098"/>
                <a:gd name="connsiteX5" fmla="*/ 162274 w 177330"/>
                <a:gd name="connsiteY5" fmla="*/ 147326 h 232098"/>
                <a:gd name="connsiteX6" fmla="*/ 136557 w 177330"/>
                <a:gd name="connsiteY6" fmla="*/ 4451 h 232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7330" h="232098">
                  <a:moveTo>
                    <a:pt x="136557" y="4451"/>
                  </a:moveTo>
                  <a:cubicBezTo>
                    <a:pt x="115602" y="-4121"/>
                    <a:pt x="90837" y="-311"/>
                    <a:pt x="67024" y="15881"/>
                  </a:cubicBezTo>
                  <a:cubicBezTo>
                    <a:pt x="45117" y="31121"/>
                    <a:pt x="27019" y="54934"/>
                    <a:pt x="14637" y="83509"/>
                  </a:cubicBezTo>
                  <a:cubicBezTo>
                    <a:pt x="-12033" y="146374"/>
                    <a:pt x="-1556" y="209239"/>
                    <a:pt x="40354" y="227336"/>
                  </a:cubicBezTo>
                  <a:cubicBezTo>
                    <a:pt x="47974" y="230194"/>
                    <a:pt x="55594" y="232099"/>
                    <a:pt x="63214" y="232099"/>
                  </a:cubicBezTo>
                  <a:cubicBezTo>
                    <a:pt x="99409" y="232099"/>
                    <a:pt x="140367" y="199714"/>
                    <a:pt x="162274" y="147326"/>
                  </a:cubicBezTo>
                  <a:cubicBezTo>
                    <a:pt x="189897" y="85414"/>
                    <a:pt x="178467" y="22549"/>
                    <a:pt x="136557" y="4451"/>
                  </a:cubicBezTo>
                  <a:close/>
                </a:path>
              </a:pathLst>
            </a:custGeom>
            <a:grpFill/>
            <a:ln w="6350" cap="flat">
              <a:solidFill>
                <a:srgbClr val="CCC8C2"/>
              </a:solidFill>
              <a:prstDash val="solid"/>
              <a:miter/>
            </a:ln>
          </p:spPr>
          <p:txBody>
            <a:bodyPr rtlCol="0" anchor="ctr"/>
            <a:lstStyle/>
            <a:p>
              <a:endParaRPr lang="zh-CN" altLang="en-US"/>
            </a:p>
          </p:txBody>
        </p:sp>
        <p:sp>
          <p:nvSpPr>
            <p:cNvPr id="798" name="任意多边形: 形状 797">
              <a:extLst>
                <a:ext uri="{FF2B5EF4-FFF2-40B4-BE49-F238E27FC236}">
                  <a16:creationId xmlns:a16="http://schemas.microsoft.com/office/drawing/2014/main" id="{42D0AE72-40B0-3E27-1398-A6204EE9AE3D}"/>
                </a:ext>
              </a:extLst>
            </p:cNvPr>
            <p:cNvSpPr/>
            <p:nvPr/>
          </p:nvSpPr>
          <p:spPr>
            <a:xfrm>
              <a:off x="4168306" y="1905307"/>
              <a:ext cx="176423" cy="233474"/>
            </a:xfrm>
            <a:custGeom>
              <a:avLst/>
              <a:gdLst>
                <a:gd name="connsiteX0" fmla="*/ 136313 w 176423"/>
                <a:gd name="connsiteY0" fmla="*/ 227759 h 233474"/>
                <a:gd name="connsiteX1" fmla="*/ 162030 w 176423"/>
                <a:gd name="connsiteY1" fmla="*/ 83932 h 233474"/>
                <a:gd name="connsiteX2" fmla="*/ 109643 w 176423"/>
                <a:gd name="connsiteY2" fmla="*/ 16304 h 233474"/>
                <a:gd name="connsiteX3" fmla="*/ 40110 w 176423"/>
                <a:gd name="connsiteY3" fmla="*/ 4874 h 233474"/>
                <a:gd name="connsiteX4" fmla="*/ 14393 w 176423"/>
                <a:gd name="connsiteY4" fmla="*/ 148702 h 233474"/>
                <a:gd name="connsiteX5" fmla="*/ 113453 w 176423"/>
                <a:gd name="connsiteY5" fmla="*/ 233474 h 233474"/>
                <a:gd name="connsiteX6" fmla="*/ 136313 w 176423"/>
                <a:gd name="connsiteY6" fmla="*/ 227759 h 2334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6423" h="233474">
                  <a:moveTo>
                    <a:pt x="136313" y="227759"/>
                  </a:moveTo>
                  <a:cubicBezTo>
                    <a:pt x="177270" y="209662"/>
                    <a:pt x="188700" y="146796"/>
                    <a:pt x="162030" y="83932"/>
                  </a:cubicBezTo>
                  <a:cubicBezTo>
                    <a:pt x="149648" y="55357"/>
                    <a:pt x="130598" y="31544"/>
                    <a:pt x="109643" y="16304"/>
                  </a:cubicBezTo>
                  <a:cubicBezTo>
                    <a:pt x="85830" y="112"/>
                    <a:pt x="61065" y="-4651"/>
                    <a:pt x="40110" y="4874"/>
                  </a:cubicBezTo>
                  <a:cubicBezTo>
                    <a:pt x="-847" y="22971"/>
                    <a:pt x="-12277" y="85837"/>
                    <a:pt x="14393" y="148702"/>
                  </a:cubicBezTo>
                  <a:cubicBezTo>
                    <a:pt x="36300" y="200137"/>
                    <a:pt x="77258" y="233474"/>
                    <a:pt x="113453" y="233474"/>
                  </a:cubicBezTo>
                  <a:cubicBezTo>
                    <a:pt x="121073" y="232521"/>
                    <a:pt x="128693" y="231569"/>
                    <a:pt x="136313" y="227759"/>
                  </a:cubicBezTo>
                  <a:close/>
                </a:path>
              </a:pathLst>
            </a:custGeom>
            <a:grpFill/>
            <a:ln w="6350" cap="flat">
              <a:solidFill>
                <a:srgbClr val="CCC8C2"/>
              </a:solidFill>
              <a:prstDash val="solid"/>
              <a:miter/>
            </a:ln>
          </p:spPr>
          <p:txBody>
            <a:bodyPr rtlCol="0" anchor="ctr"/>
            <a:lstStyle/>
            <a:p>
              <a:endParaRPr lang="zh-CN" altLang="en-US"/>
            </a:p>
          </p:txBody>
        </p:sp>
        <p:sp>
          <p:nvSpPr>
            <p:cNvPr id="799" name="任意多边形: 形状 798">
              <a:extLst>
                <a:ext uri="{FF2B5EF4-FFF2-40B4-BE49-F238E27FC236}">
                  <a16:creationId xmlns:a16="http://schemas.microsoft.com/office/drawing/2014/main" id="{D7A289D1-E11A-E08E-20A1-20DAEEB1F6EC}"/>
                </a:ext>
              </a:extLst>
            </p:cNvPr>
            <p:cNvSpPr/>
            <p:nvPr/>
          </p:nvSpPr>
          <p:spPr>
            <a:xfrm>
              <a:off x="4554365" y="1669918"/>
              <a:ext cx="202798" cy="312653"/>
            </a:xfrm>
            <a:custGeom>
              <a:avLst/>
              <a:gdLst>
                <a:gd name="connsiteX0" fmla="*/ 71247 w 202798"/>
                <a:gd name="connsiteY0" fmla="*/ 311701 h 312653"/>
                <a:gd name="connsiteX1" fmla="*/ 83630 w 202798"/>
                <a:gd name="connsiteY1" fmla="*/ 312654 h 312653"/>
                <a:gd name="connsiteX2" fmla="*/ 151257 w 202798"/>
                <a:gd name="connsiteY2" fmla="*/ 276459 h 312653"/>
                <a:gd name="connsiteX3" fmla="*/ 197930 w 202798"/>
                <a:gd name="connsiteY3" fmla="*/ 174541 h 312653"/>
                <a:gd name="connsiteX4" fmla="*/ 131255 w 202798"/>
                <a:gd name="connsiteY4" fmla="*/ 1186 h 312653"/>
                <a:gd name="connsiteX5" fmla="*/ 4572 w 202798"/>
                <a:gd name="connsiteY5" fmla="*/ 138346 h 312653"/>
                <a:gd name="connsiteX6" fmla="*/ 10287 w 202798"/>
                <a:gd name="connsiteY6" fmla="*/ 250741 h 312653"/>
                <a:gd name="connsiteX7" fmla="*/ 71247 w 202798"/>
                <a:gd name="connsiteY7" fmla="*/ 311701 h 3126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2798" h="312653">
                  <a:moveTo>
                    <a:pt x="71247" y="311701"/>
                  </a:moveTo>
                  <a:cubicBezTo>
                    <a:pt x="75057" y="312654"/>
                    <a:pt x="79819" y="312654"/>
                    <a:pt x="83630" y="312654"/>
                  </a:cubicBezTo>
                  <a:cubicBezTo>
                    <a:pt x="106490" y="312654"/>
                    <a:pt x="130302" y="300271"/>
                    <a:pt x="151257" y="276459"/>
                  </a:cubicBezTo>
                  <a:cubicBezTo>
                    <a:pt x="173165" y="250741"/>
                    <a:pt x="190309" y="214546"/>
                    <a:pt x="197930" y="174541"/>
                  </a:cubicBezTo>
                  <a:cubicBezTo>
                    <a:pt x="215075" y="87864"/>
                    <a:pt x="185547" y="11664"/>
                    <a:pt x="131255" y="1186"/>
                  </a:cubicBezTo>
                  <a:cubicBezTo>
                    <a:pt x="76962" y="-9291"/>
                    <a:pt x="21717" y="50716"/>
                    <a:pt x="4572" y="138346"/>
                  </a:cubicBezTo>
                  <a:cubicBezTo>
                    <a:pt x="-3048" y="178351"/>
                    <a:pt x="-1143" y="218356"/>
                    <a:pt x="10287" y="250741"/>
                  </a:cubicBezTo>
                  <a:cubicBezTo>
                    <a:pt x="22669" y="285031"/>
                    <a:pt x="44577" y="306939"/>
                    <a:pt x="71247" y="311701"/>
                  </a:cubicBezTo>
                  <a:close/>
                </a:path>
              </a:pathLst>
            </a:custGeom>
            <a:grpFill/>
            <a:ln w="6350" cap="flat">
              <a:solidFill>
                <a:srgbClr val="CCC8C2"/>
              </a:solidFill>
              <a:prstDash val="solid"/>
              <a:miter/>
            </a:ln>
          </p:spPr>
          <p:txBody>
            <a:bodyPr rtlCol="0" anchor="ctr"/>
            <a:lstStyle/>
            <a:p>
              <a:endParaRPr lang="zh-CN" altLang="en-US"/>
            </a:p>
          </p:txBody>
        </p:sp>
        <p:sp>
          <p:nvSpPr>
            <p:cNvPr id="800" name="任意多边形: 形状 799">
              <a:extLst>
                <a:ext uri="{FF2B5EF4-FFF2-40B4-BE49-F238E27FC236}">
                  <a16:creationId xmlns:a16="http://schemas.microsoft.com/office/drawing/2014/main" id="{A0677B40-6003-B85F-7649-3F70507B15B7}"/>
                </a:ext>
              </a:extLst>
            </p:cNvPr>
            <p:cNvSpPr/>
            <p:nvPr/>
          </p:nvSpPr>
          <p:spPr>
            <a:xfrm>
              <a:off x="4300107" y="1669918"/>
              <a:ext cx="202441" cy="313606"/>
            </a:xfrm>
            <a:custGeom>
              <a:avLst/>
              <a:gdLst>
                <a:gd name="connsiteX0" fmla="*/ 51185 w 202441"/>
                <a:gd name="connsiteY0" fmla="*/ 277411 h 313606"/>
                <a:gd name="connsiteX1" fmla="*/ 118812 w 202441"/>
                <a:gd name="connsiteY1" fmla="*/ 313606 h 313606"/>
                <a:gd name="connsiteX2" fmla="*/ 131195 w 202441"/>
                <a:gd name="connsiteY2" fmla="*/ 312654 h 313606"/>
                <a:gd name="connsiteX3" fmla="*/ 192155 w 202441"/>
                <a:gd name="connsiteY3" fmla="*/ 250741 h 313606"/>
                <a:gd name="connsiteX4" fmla="*/ 197870 w 202441"/>
                <a:gd name="connsiteY4" fmla="*/ 138346 h 313606"/>
                <a:gd name="connsiteX5" fmla="*/ 71187 w 202441"/>
                <a:gd name="connsiteY5" fmla="*/ 1186 h 313606"/>
                <a:gd name="connsiteX6" fmla="*/ 4512 w 202441"/>
                <a:gd name="connsiteY6" fmla="*/ 174541 h 313606"/>
                <a:gd name="connsiteX7" fmla="*/ 51185 w 202441"/>
                <a:gd name="connsiteY7" fmla="*/ 277411 h 3136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2441" h="313606">
                  <a:moveTo>
                    <a:pt x="51185" y="277411"/>
                  </a:moveTo>
                  <a:cubicBezTo>
                    <a:pt x="72140" y="301224"/>
                    <a:pt x="95000" y="313606"/>
                    <a:pt x="118812" y="313606"/>
                  </a:cubicBezTo>
                  <a:cubicBezTo>
                    <a:pt x="122622" y="313606"/>
                    <a:pt x="127385" y="313606"/>
                    <a:pt x="131195" y="312654"/>
                  </a:cubicBezTo>
                  <a:cubicBezTo>
                    <a:pt x="158817" y="307891"/>
                    <a:pt x="179772" y="285031"/>
                    <a:pt x="192155" y="250741"/>
                  </a:cubicBezTo>
                  <a:cubicBezTo>
                    <a:pt x="203585" y="218356"/>
                    <a:pt x="205490" y="179304"/>
                    <a:pt x="197870" y="138346"/>
                  </a:cubicBezTo>
                  <a:cubicBezTo>
                    <a:pt x="180725" y="50716"/>
                    <a:pt x="125480" y="-9291"/>
                    <a:pt x="71187" y="1186"/>
                  </a:cubicBezTo>
                  <a:cubicBezTo>
                    <a:pt x="16895" y="11664"/>
                    <a:pt x="-11680" y="87864"/>
                    <a:pt x="4512" y="174541"/>
                  </a:cubicBezTo>
                  <a:cubicBezTo>
                    <a:pt x="13085" y="215499"/>
                    <a:pt x="29277" y="251694"/>
                    <a:pt x="51185" y="277411"/>
                  </a:cubicBezTo>
                  <a:close/>
                </a:path>
              </a:pathLst>
            </a:custGeom>
            <a:grpFill/>
            <a:ln w="6350" cap="flat">
              <a:solidFill>
                <a:srgbClr val="CCC8C2"/>
              </a:solidFill>
              <a:prstDash val="solid"/>
              <a:miter/>
            </a:ln>
          </p:spPr>
          <p:txBody>
            <a:bodyPr rtlCol="0" anchor="ctr"/>
            <a:lstStyle/>
            <a:p>
              <a:endParaRPr lang="zh-CN" altLang="en-US"/>
            </a:p>
          </p:txBody>
        </p:sp>
        <p:sp>
          <p:nvSpPr>
            <p:cNvPr id="801" name="任意多边形: 形状 800">
              <a:extLst>
                <a:ext uri="{FF2B5EF4-FFF2-40B4-BE49-F238E27FC236}">
                  <a16:creationId xmlns:a16="http://schemas.microsoft.com/office/drawing/2014/main" id="{62C6D87E-8C11-4915-2F25-C88494E0B70E}"/>
                </a:ext>
              </a:extLst>
            </p:cNvPr>
            <p:cNvSpPr/>
            <p:nvPr/>
          </p:nvSpPr>
          <p:spPr>
            <a:xfrm>
              <a:off x="4277873" y="1993049"/>
              <a:ext cx="503037" cy="439342"/>
            </a:xfrm>
            <a:custGeom>
              <a:avLst/>
              <a:gdLst>
                <a:gd name="connsiteX0" fmla="*/ 362979 w 503037"/>
                <a:gd name="connsiteY0" fmla="*/ 51435 h 439342"/>
                <a:gd name="connsiteX1" fmla="*/ 282969 w 503037"/>
                <a:gd name="connsiteY1" fmla="*/ 3810 h 439342"/>
                <a:gd name="connsiteX2" fmla="*/ 254394 w 503037"/>
                <a:gd name="connsiteY2" fmla="*/ 0 h 439342"/>
                <a:gd name="connsiteX3" fmla="*/ 248679 w 503037"/>
                <a:gd name="connsiteY3" fmla="*/ 0 h 439342"/>
                <a:gd name="connsiteX4" fmla="*/ 220104 w 503037"/>
                <a:gd name="connsiteY4" fmla="*/ 3810 h 439342"/>
                <a:gd name="connsiteX5" fmla="*/ 138189 w 503037"/>
                <a:gd name="connsiteY5" fmla="*/ 53340 h 439342"/>
                <a:gd name="connsiteX6" fmla="*/ 55321 w 503037"/>
                <a:gd name="connsiteY6" fmla="*/ 152400 h 439342"/>
                <a:gd name="connsiteX7" fmla="*/ 1029 w 503037"/>
                <a:gd name="connsiteY7" fmla="*/ 288607 h 439342"/>
                <a:gd name="connsiteX8" fmla="*/ 88659 w 503037"/>
                <a:gd name="connsiteY8" fmla="*/ 414338 h 439342"/>
                <a:gd name="connsiteX9" fmla="*/ 174384 w 503037"/>
                <a:gd name="connsiteY9" fmla="*/ 439103 h 439342"/>
                <a:gd name="connsiteX10" fmla="*/ 251536 w 503037"/>
                <a:gd name="connsiteY10" fmla="*/ 419100 h 439342"/>
                <a:gd name="connsiteX11" fmla="*/ 414414 w 503037"/>
                <a:gd name="connsiteY11" fmla="*/ 414338 h 439342"/>
                <a:gd name="connsiteX12" fmla="*/ 502044 w 503037"/>
                <a:gd name="connsiteY12" fmla="*/ 288607 h 439342"/>
                <a:gd name="connsiteX13" fmla="*/ 447751 w 503037"/>
                <a:gd name="connsiteY13" fmla="*/ 153352 h 439342"/>
                <a:gd name="connsiteX14" fmla="*/ 362979 w 503037"/>
                <a:gd name="connsiteY14" fmla="*/ 51435 h 4393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03037" h="439342">
                  <a:moveTo>
                    <a:pt x="362979" y="51435"/>
                  </a:moveTo>
                  <a:cubicBezTo>
                    <a:pt x="358216" y="47625"/>
                    <a:pt x="317259" y="10477"/>
                    <a:pt x="282969" y="3810"/>
                  </a:cubicBezTo>
                  <a:cubicBezTo>
                    <a:pt x="270586" y="952"/>
                    <a:pt x="261061" y="0"/>
                    <a:pt x="254394" y="0"/>
                  </a:cubicBezTo>
                  <a:cubicBezTo>
                    <a:pt x="252489" y="0"/>
                    <a:pt x="250584" y="0"/>
                    <a:pt x="248679" y="0"/>
                  </a:cubicBezTo>
                  <a:cubicBezTo>
                    <a:pt x="241059" y="0"/>
                    <a:pt x="232486" y="1905"/>
                    <a:pt x="220104" y="3810"/>
                  </a:cubicBezTo>
                  <a:cubicBezTo>
                    <a:pt x="184861" y="10477"/>
                    <a:pt x="143904" y="47625"/>
                    <a:pt x="138189" y="53340"/>
                  </a:cubicBezTo>
                  <a:lnTo>
                    <a:pt x="55321" y="152400"/>
                  </a:lnTo>
                  <a:cubicBezTo>
                    <a:pt x="13411" y="197167"/>
                    <a:pt x="-4686" y="242888"/>
                    <a:pt x="1029" y="288607"/>
                  </a:cubicBezTo>
                  <a:cubicBezTo>
                    <a:pt x="11506" y="365760"/>
                    <a:pt x="85801" y="412432"/>
                    <a:pt x="88659" y="414338"/>
                  </a:cubicBezTo>
                  <a:cubicBezTo>
                    <a:pt x="120091" y="432435"/>
                    <a:pt x="149619" y="439103"/>
                    <a:pt x="174384" y="439103"/>
                  </a:cubicBezTo>
                  <a:cubicBezTo>
                    <a:pt x="210579" y="439103"/>
                    <a:pt x="238201" y="426720"/>
                    <a:pt x="251536" y="419100"/>
                  </a:cubicBezTo>
                  <a:cubicBezTo>
                    <a:pt x="274396" y="431482"/>
                    <a:pt x="338214" y="460057"/>
                    <a:pt x="414414" y="414338"/>
                  </a:cubicBezTo>
                  <a:cubicBezTo>
                    <a:pt x="417271" y="412432"/>
                    <a:pt x="491566" y="365760"/>
                    <a:pt x="502044" y="288607"/>
                  </a:cubicBezTo>
                  <a:cubicBezTo>
                    <a:pt x="507759" y="242888"/>
                    <a:pt x="488709" y="197167"/>
                    <a:pt x="447751" y="153352"/>
                  </a:cubicBezTo>
                  <a:lnTo>
                    <a:pt x="362979" y="51435"/>
                  </a:lnTo>
                  <a:close/>
                </a:path>
              </a:pathLst>
            </a:custGeom>
            <a:grpFill/>
            <a:ln w="6350" cap="flat">
              <a:solidFill>
                <a:srgbClr val="CCC8C2"/>
              </a:solidFill>
              <a:prstDash val="solid"/>
              <a:miter/>
            </a:ln>
          </p:spPr>
          <p:txBody>
            <a:bodyPr rtlCol="0" anchor="ctr"/>
            <a:lstStyle/>
            <a:p>
              <a:endParaRPr lang="zh-CN" altLang="en-US"/>
            </a:p>
          </p:txBody>
        </p:sp>
      </p:grpSp>
      <p:grpSp>
        <p:nvGrpSpPr>
          <p:cNvPr id="802" name="组合 801">
            <a:extLst>
              <a:ext uri="{FF2B5EF4-FFF2-40B4-BE49-F238E27FC236}">
                <a16:creationId xmlns:a16="http://schemas.microsoft.com/office/drawing/2014/main" id="{25B94D35-780E-2F37-DFF6-6871AB61EAD3}"/>
              </a:ext>
            </a:extLst>
          </p:cNvPr>
          <p:cNvGrpSpPr/>
          <p:nvPr/>
        </p:nvGrpSpPr>
        <p:grpSpPr>
          <a:xfrm rot="8754038">
            <a:off x="11162604" y="1695948"/>
            <a:ext cx="502861" cy="531813"/>
            <a:chOff x="4168306" y="1669918"/>
            <a:chExt cx="720964" cy="762473"/>
          </a:xfrm>
          <a:noFill/>
        </p:grpSpPr>
        <p:sp>
          <p:nvSpPr>
            <p:cNvPr id="803" name="任意多边形: 形状 802">
              <a:extLst>
                <a:ext uri="{FF2B5EF4-FFF2-40B4-BE49-F238E27FC236}">
                  <a16:creationId xmlns:a16="http://schemas.microsoft.com/office/drawing/2014/main" id="{08EEBD1A-9AAE-C57A-BFB8-78D36AFD958B}"/>
                </a:ext>
              </a:extLst>
            </p:cNvPr>
            <p:cNvSpPr/>
            <p:nvPr/>
          </p:nvSpPr>
          <p:spPr>
            <a:xfrm>
              <a:off x="4711940" y="1905730"/>
              <a:ext cx="177330" cy="232098"/>
            </a:xfrm>
            <a:custGeom>
              <a:avLst/>
              <a:gdLst>
                <a:gd name="connsiteX0" fmla="*/ 136557 w 177330"/>
                <a:gd name="connsiteY0" fmla="*/ 4451 h 232098"/>
                <a:gd name="connsiteX1" fmla="*/ 67024 w 177330"/>
                <a:gd name="connsiteY1" fmla="*/ 15881 h 232098"/>
                <a:gd name="connsiteX2" fmla="*/ 14637 w 177330"/>
                <a:gd name="connsiteY2" fmla="*/ 83509 h 232098"/>
                <a:gd name="connsiteX3" fmla="*/ 40354 w 177330"/>
                <a:gd name="connsiteY3" fmla="*/ 227336 h 232098"/>
                <a:gd name="connsiteX4" fmla="*/ 63214 w 177330"/>
                <a:gd name="connsiteY4" fmla="*/ 232099 h 232098"/>
                <a:gd name="connsiteX5" fmla="*/ 162274 w 177330"/>
                <a:gd name="connsiteY5" fmla="*/ 147326 h 232098"/>
                <a:gd name="connsiteX6" fmla="*/ 136557 w 177330"/>
                <a:gd name="connsiteY6" fmla="*/ 4451 h 232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7330" h="232098">
                  <a:moveTo>
                    <a:pt x="136557" y="4451"/>
                  </a:moveTo>
                  <a:cubicBezTo>
                    <a:pt x="115602" y="-4121"/>
                    <a:pt x="90837" y="-311"/>
                    <a:pt x="67024" y="15881"/>
                  </a:cubicBezTo>
                  <a:cubicBezTo>
                    <a:pt x="45117" y="31121"/>
                    <a:pt x="27019" y="54934"/>
                    <a:pt x="14637" y="83509"/>
                  </a:cubicBezTo>
                  <a:cubicBezTo>
                    <a:pt x="-12033" y="146374"/>
                    <a:pt x="-1556" y="209239"/>
                    <a:pt x="40354" y="227336"/>
                  </a:cubicBezTo>
                  <a:cubicBezTo>
                    <a:pt x="47974" y="230194"/>
                    <a:pt x="55594" y="232099"/>
                    <a:pt x="63214" y="232099"/>
                  </a:cubicBezTo>
                  <a:cubicBezTo>
                    <a:pt x="99409" y="232099"/>
                    <a:pt x="140367" y="199714"/>
                    <a:pt x="162274" y="147326"/>
                  </a:cubicBezTo>
                  <a:cubicBezTo>
                    <a:pt x="189897" y="85414"/>
                    <a:pt x="178467" y="22549"/>
                    <a:pt x="136557" y="4451"/>
                  </a:cubicBezTo>
                  <a:close/>
                </a:path>
              </a:pathLst>
            </a:custGeom>
            <a:grpFill/>
            <a:ln w="6350" cap="flat">
              <a:solidFill>
                <a:srgbClr val="CCC8C2"/>
              </a:solidFill>
              <a:prstDash val="solid"/>
              <a:miter/>
            </a:ln>
          </p:spPr>
          <p:txBody>
            <a:bodyPr rtlCol="0" anchor="ctr"/>
            <a:lstStyle/>
            <a:p>
              <a:endParaRPr lang="zh-CN" altLang="en-US"/>
            </a:p>
          </p:txBody>
        </p:sp>
        <p:sp>
          <p:nvSpPr>
            <p:cNvPr id="804" name="任意多边形: 形状 803">
              <a:extLst>
                <a:ext uri="{FF2B5EF4-FFF2-40B4-BE49-F238E27FC236}">
                  <a16:creationId xmlns:a16="http://schemas.microsoft.com/office/drawing/2014/main" id="{81C1CAD6-B7CD-56D4-3013-CD8519AC6B64}"/>
                </a:ext>
              </a:extLst>
            </p:cNvPr>
            <p:cNvSpPr/>
            <p:nvPr/>
          </p:nvSpPr>
          <p:spPr>
            <a:xfrm>
              <a:off x="4168306" y="1905307"/>
              <a:ext cx="176423" cy="233474"/>
            </a:xfrm>
            <a:custGeom>
              <a:avLst/>
              <a:gdLst>
                <a:gd name="connsiteX0" fmla="*/ 136313 w 176423"/>
                <a:gd name="connsiteY0" fmla="*/ 227759 h 233474"/>
                <a:gd name="connsiteX1" fmla="*/ 162030 w 176423"/>
                <a:gd name="connsiteY1" fmla="*/ 83932 h 233474"/>
                <a:gd name="connsiteX2" fmla="*/ 109643 w 176423"/>
                <a:gd name="connsiteY2" fmla="*/ 16304 h 233474"/>
                <a:gd name="connsiteX3" fmla="*/ 40110 w 176423"/>
                <a:gd name="connsiteY3" fmla="*/ 4874 h 233474"/>
                <a:gd name="connsiteX4" fmla="*/ 14393 w 176423"/>
                <a:gd name="connsiteY4" fmla="*/ 148702 h 233474"/>
                <a:gd name="connsiteX5" fmla="*/ 113453 w 176423"/>
                <a:gd name="connsiteY5" fmla="*/ 233474 h 233474"/>
                <a:gd name="connsiteX6" fmla="*/ 136313 w 176423"/>
                <a:gd name="connsiteY6" fmla="*/ 227759 h 2334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6423" h="233474">
                  <a:moveTo>
                    <a:pt x="136313" y="227759"/>
                  </a:moveTo>
                  <a:cubicBezTo>
                    <a:pt x="177270" y="209662"/>
                    <a:pt x="188700" y="146796"/>
                    <a:pt x="162030" y="83932"/>
                  </a:cubicBezTo>
                  <a:cubicBezTo>
                    <a:pt x="149648" y="55357"/>
                    <a:pt x="130598" y="31544"/>
                    <a:pt x="109643" y="16304"/>
                  </a:cubicBezTo>
                  <a:cubicBezTo>
                    <a:pt x="85830" y="112"/>
                    <a:pt x="61065" y="-4651"/>
                    <a:pt x="40110" y="4874"/>
                  </a:cubicBezTo>
                  <a:cubicBezTo>
                    <a:pt x="-847" y="22971"/>
                    <a:pt x="-12277" y="85837"/>
                    <a:pt x="14393" y="148702"/>
                  </a:cubicBezTo>
                  <a:cubicBezTo>
                    <a:pt x="36300" y="200137"/>
                    <a:pt x="77258" y="233474"/>
                    <a:pt x="113453" y="233474"/>
                  </a:cubicBezTo>
                  <a:cubicBezTo>
                    <a:pt x="121073" y="232521"/>
                    <a:pt x="128693" y="231569"/>
                    <a:pt x="136313" y="227759"/>
                  </a:cubicBezTo>
                  <a:close/>
                </a:path>
              </a:pathLst>
            </a:custGeom>
            <a:grpFill/>
            <a:ln w="6350" cap="flat">
              <a:solidFill>
                <a:srgbClr val="CCC8C2"/>
              </a:solidFill>
              <a:prstDash val="solid"/>
              <a:miter/>
            </a:ln>
          </p:spPr>
          <p:txBody>
            <a:bodyPr rtlCol="0" anchor="ctr"/>
            <a:lstStyle/>
            <a:p>
              <a:endParaRPr lang="zh-CN" altLang="en-US"/>
            </a:p>
          </p:txBody>
        </p:sp>
        <p:sp>
          <p:nvSpPr>
            <p:cNvPr id="805" name="任意多边形: 形状 804">
              <a:extLst>
                <a:ext uri="{FF2B5EF4-FFF2-40B4-BE49-F238E27FC236}">
                  <a16:creationId xmlns:a16="http://schemas.microsoft.com/office/drawing/2014/main" id="{6CFD839B-0C3A-38F1-31A1-E92661E1E021}"/>
                </a:ext>
              </a:extLst>
            </p:cNvPr>
            <p:cNvSpPr/>
            <p:nvPr/>
          </p:nvSpPr>
          <p:spPr>
            <a:xfrm>
              <a:off x="4554365" y="1669918"/>
              <a:ext cx="202798" cy="312653"/>
            </a:xfrm>
            <a:custGeom>
              <a:avLst/>
              <a:gdLst>
                <a:gd name="connsiteX0" fmla="*/ 71247 w 202798"/>
                <a:gd name="connsiteY0" fmla="*/ 311701 h 312653"/>
                <a:gd name="connsiteX1" fmla="*/ 83630 w 202798"/>
                <a:gd name="connsiteY1" fmla="*/ 312654 h 312653"/>
                <a:gd name="connsiteX2" fmla="*/ 151257 w 202798"/>
                <a:gd name="connsiteY2" fmla="*/ 276459 h 312653"/>
                <a:gd name="connsiteX3" fmla="*/ 197930 w 202798"/>
                <a:gd name="connsiteY3" fmla="*/ 174541 h 312653"/>
                <a:gd name="connsiteX4" fmla="*/ 131255 w 202798"/>
                <a:gd name="connsiteY4" fmla="*/ 1186 h 312653"/>
                <a:gd name="connsiteX5" fmla="*/ 4572 w 202798"/>
                <a:gd name="connsiteY5" fmla="*/ 138346 h 312653"/>
                <a:gd name="connsiteX6" fmla="*/ 10287 w 202798"/>
                <a:gd name="connsiteY6" fmla="*/ 250741 h 312653"/>
                <a:gd name="connsiteX7" fmla="*/ 71247 w 202798"/>
                <a:gd name="connsiteY7" fmla="*/ 311701 h 3126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2798" h="312653">
                  <a:moveTo>
                    <a:pt x="71247" y="311701"/>
                  </a:moveTo>
                  <a:cubicBezTo>
                    <a:pt x="75057" y="312654"/>
                    <a:pt x="79819" y="312654"/>
                    <a:pt x="83630" y="312654"/>
                  </a:cubicBezTo>
                  <a:cubicBezTo>
                    <a:pt x="106490" y="312654"/>
                    <a:pt x="130302" y="300271"/>
                    <a:pt x="151257" y="276459"/>
                  </a:cubicBezTo>
                  <a:cubicBezTo>
                    <a:pt x="173165" y="250741"/>
                    <a:pt x="190309" y="214546"/>
                    <a:pt x="197930" y="174541"/>
                  </a:cubicBezTo>
                  <a:cubicBezTo>
                    <a:pt x="215075" y="87864"/>
                    <a:pt x="185547" y="11664"/>
                    <a:pt x="131255" y="1186"/>
                  </a:cubicBezTo>
                  <a:cubicBezTo>
                    <a:pt x="76962" y="-9291"/>
                    <a:pt x="21717" y="50716"/>
                    <a:pt x="4572" y="138346"/>
                  </a:cubicBezTo>
                  <a:cubicBezTo>
                    <a:pt x="-3048" y="178351"/>
                    <a:pt x="-1143" y="218356"/>
                    <a:pt x="10287" y="250741"/>
                  </a:cubicBezTo>
                  <a:cubicBezTo>
                    <a:pt x="22669" y="285031"/>
                    <a:pt x="44577" y="306939"/>
                    <a:pt x="71247" y="311701"/>
                  </a:cubicBezTo>
                  <a:close/>
                </a:path>
              </a:pathLst>
            </a:custGeom>
            <a:grpFill/>
            <a:ln w="6350" cap="flat">
              <a:solidFill>
                <a:srgbClr val="CCC8C2"/>
              </a:solidFill>
              <a:prstDash val="solid"/>
              <a:miter/>
            </a:ln>
          </p:spPr>
          <p:txBody>
            <a:bodyPr rtlCol="0" anchor="ctr"/>
            <a:lstStyle/>
            <a:p>
              <a:endParaRPr lang="zh-CN" altLang="en-US"/>
            </a:p>
          </p:txBody>
        </p:sp>
        <p:sp>
          <p:nvSpPr>
            <p:cNvPr id="806" name="任意多边形: 形状 805">
              <a:extLst>
                <a:ext uri="{FF2B5EF4-FFF2-40B4-BE49-F238E27FC236}">
                  <a16:creationId xmlns:a16="http://schemas.microsoft.com/office/drawing/2014/main" id="{05945CF9-7BF5-F4D5-831C-8E2A062CD8F3}"/>
                </a:ext>
              </a:extLst>
            </p:cNvPr>
            <p:cNvSpPr/>
            <p:nvPr/>
          </p:nvSpPr>
          <p:spPr>
            <a:xfrm>
              <a:off x="4300107" y="1669918"/>
              <a:ext cx="202441" cy="313606"/>
            </a:xfrm>
            <a:custGeom>
              <a:avLst/>
              <a:gdLst>
                <a:gd name="connsiteX0" fmla="*/ 51185 w 202441"/>
                <a:gd name="connsiteY0" fmla="*/ 277411 h 313606"/>
                <a:gd name="connsiteX1" fmla="*/ 118812 w 202441"/>
                <a:gd name="connsiteY1" fmla="*/ 313606 h 313606"/>
                <a:gd name="connsiteX2" fmla="*/ 131195 w 202441"/>
                <a:gd name="connsiteY2" fmla="*/ 312654 h 313606"/>
                <a:gd name="connsiteX3" fmla="*/ 192155 w 202441"/>
                <a:gd name="connsiteY3" fmla="*/ 250741 h 313606"/>
                <a:gd name="connsiteX4" fmla="*/ 197870 w 202441"/>
                <a:gd name="connsiteY4" fmla="*/ 138346 h 313606"/>
                <a:gd name="connsiteX5" fmla="*/ 71187 w 202441"/>
                <a:gd name="connsiteY5" fmla="*/ 1186 h 313606"/>
                <a:gd name="connsiteX6" fmla="*/ 4512 w 202441"/>
                <a:gd name="connsiteY6" fmla="*/ 174541 h 313606"/>
                <a:gd name="connsiteX7" fmla="*/ 51185 w 202441"/>
                <a:gd name="connsiteY7" fmla="*/ 277411 h 3136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2441" h="313606">
                  <a:moveTo>
                    <a:pt x="51185" y="277411"/>
                  </a:moveTo>
                  <a:cubicBezTo>
                    <a:pt x="72140" y="301224"/>
                    <a:pt x="95000" y="313606"/>
                    <a:pt x="118812" y="313606"/>
                  </a:cubicBezTo>
                  <a:cubicBezTo>
                    <a:pt x="122622" y="313606"/>
                    <a:pt x="127385" y="313606"/>
                    <a:pt x="131195" y="312654"/>
                  </a:cubicBezTo>
                  <a:cubicBezTo>
                    <a:pt x="158817" y="307891"/>
                    <a:pt x="179772" y="285031"/>
                    <a:pt x="192155" y="250741"/>
                  </a:cubicBezTo>
                  <a:cubicBezTo>
                    <a:pt x="203585" y="218356"/>
                    <a:pt x="205490" y="179304"/>
                    <a:pt x="197870" y="138346"/>
                  </a:cubicBezTo>
                  <a:cubicBezTo>
                    <a:pt x="180725" y="50716"/>
                    <a:pt x="125480" y="-9291"/>
                    <a:pt x="71187" y="1186"/>
                  </a:cubicBezTo>
                  <a:cubicBezTo>
                    <a:pt x="16895" y="11664"/>
                    <a:pt x="-11680" y="87864"/>
                    <a:pt x="4512" y="174541"/>
                  </a:cubicBezTo>
                  <a:cubicBezTo>
                    <a:pt x="13085" y="215499"/>
                    <a:pt x="29277" y="251694"/>
                    <a:pt x="51185" y="277411"/>
                  </a:cubicBezTo>
                  <a:close/>
                </a:path>
              </a:pathLst>
            </a:custGeom>
            <a:grpFill/>
            <a:ln w="6350" cap="flat">
              <a:solidFill>
                <a:srgbClr val="CCC8C2"/>
              </a:solidFill>
              <a:prstDash val="solid"/>
              <a:miter/>
            </a:ln>
          </p:spPr>
          <p:txBody>
            <a:bodyPr rtlCol="0" anchor="ctr"/>
            <a:lstStyle/>
            <a:p>
              <a:endParaRPr lang="zh-CN" altLang="en-US"/>
            </a:p>
          </p:txBody>
        </p:sp>
        <p:sp>
          <p:nvSpPr>
            <p:cNvPr id="807" name="任意多边形: 形状 806">
              <a:extLst>
                <a:ext uri="{FF2B5EF4-FFF2-40B4-BE49-F238E27FC236}">
                  <a16:creationId xmlns:a16="http://schemas.microsoft.com/office/drawing/2014/main" id="{0DACD5ED-2092-E635-D9F8-EBF245CE7D4A}"/>
                </a:ext>
              </a:extLst>
            </p:cNvPr>
            <p:cNvSpPr/>
            <p:nvPr/>
          </p:nvSpPr>
          <p:spPr>
            <a:xfrm>
              <a:off x="4277873" y="1993049"/>
              <a:ext cx="503037" cy="439342"/>
            </a:xfrm>
            <a:custGeom>
              <a:avLst/>
              <a:gdLst>
                <a:gd name="connsiteX0" fmla="*/ 362979 w 503037"/>
                <a:gd name="connsiteY0" fmla="*/ 51435 h 439342"/>
                <a:gd name="connsiteX1" fmla="*/ 282969 w 503037"/>
                <a:gd name="connsiteY1" fmla="*/ 3810 h 439342"/>
                <a:gd name="connsiteX2" fmla="*/ 254394 w 503037"/>
                <a:gd name="connsiteY2" fmla="*/ 0 h 439342"/>
                <a:gd name="connsiteX3" fmla="*/ 248679 w 503037"/>
                <a:gd name="connsiteY3" fmla="*/ 0 h 439342"/>
                <a:gd name="connsiteX4" fmla="*/ 220104 w 503037"/>
                <a:gd name="connsiteY4" fmla="*/ 3810 h 439342"/>
                <a:gd name="connsiteX5" fmla="*/ 138189 w 503037"/>
                <a:gd name="connsiteY5" fmla="*/ 53340 h 439342"/>
                <a:gd name="connsiteX6" fmla="*/ 55321 w 503037"/>
                <a:gd name="connsiteY6" fmla="*/ 152400 h 439342"/>
                <a:gd name="connsiteX7" fmla="*/ 1029 w 503037"/>
                <a:gd name="connsiteY7" fmla="*/ 288607 h 439342"/>
                <a:gd name="connsiteX8" fmla="*/ 88659 w 503037"/>
                <a:gd name="connsiteY8" fmla="*/ 414338 h 439342"/>
                <a:gd name="connsiteX9" fmla="*/ 174384 w 503037"/>
                <a:gd name="connsiteY9" fmla="*/ 439103 h 439342"/>
                <a:gd name="connsiteX10" fmla="*/ 251536 w 503037"/>
                <a:gd name="connsiteY10" fmla="*/ 419100 h 439342"/>
                <a:gd name="connsiteX11" fmla="*/ 414414 w 503037"/>
                <a:gd name="connsiteY11" fmla="*/ 414338 h 439342"/>
                <a:gd name="connsiteX12" fmla="*/ 502044 w 503037"/>
                <a:gd name="connsiteY12" fmla="*/ 288607 h 439342"/>
                <a:gd name="connsiteX13" fmla="*/ 447751 w 503037"/>
                <a:gd name="connsiteY13" fmla="*/ 153352 h 439342"/>
                <a:gd name="connsiteX14" fmla="*/ 362979 w 503037"/>
                <a:gd name="connsiteY14" fmla="*/ 51435 h 4393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03037" h="439342">
                  <a:moveTo>
                    <a:pt x="362979" y="51435"/>
                  </a:moveTo>
                  <a:cubicBezTo>
                    <a:pt x="358216" y="47625"/>
                    <a:pt x="317259" y="10477"/>
                    <a:pt x="282969" y="3810"/>
                  </a:cubicBezTo>
                  <a:cubicBezTo>
                    <a:pt x="270586" y="952"/>
                    <a:pt x="261061" y="0"/>
                    <a:pt x="254394" y="0"/>
                  </a:cubicBezTo>
                  <a:cubicBezTo>
                    <a:pt x="252489" y="0"/>
                    <a:pt x="250584" y="0"/>
                    <a:pt x="248679" y="0"/>
                  </a:cubicBezTo>
                  <a:cubicBezTo>
                    <a:pt x="241059" y="0"/>
                    <a:pt x="232486" y="1905"/>
                    <a:pt x="220104" y="3810"/>
                  </a:cubicBezTo>
                  <a:cubicBezTo>
                    <a:pt x="184861" y="10477"/>
                    <a:pt x="143904" y="47625"/>
                    <a:pt x="138189" y="53340"/>
                  </a:cubicBezTo>
                  <a:lnTo>
                    <a:pt x="55321" y="152400"/>
                  </a:lnTo>
                  <a:cubicBezTo>
                    <a:pt x="13411" y="197167"/>
                    <a:pt x="-4686" y="242888"/>
                    <a:pt x="1029" y="288607"/>
                  </a:cubicBezTo>
                  <a:cubicBezTo>
                    <a:pt x="11506" y="365760"/>
                    <a:pt x="85801" y="412432"/>
                    <a:pt x="88659" y="414338"/>
                  </a:cubicBezTo>
                  <a:cubicBezTo>
                    <a:pt x="120091" y="432435"/>
                    <a:pt x="149619" y="439103"/>
                    <a:pt x="174384" y="439103"/>
                  </a:cubicBezTo>
                  <a:cubicBezTo>
                    <a:pt x="210579" y="439103"/>
                    <a:pt x="238201" y="426720"/>
                    <a:pt x="251536" y="419100"/>
                  </a:cubicBezTo>
                  <a:cubicBezTo>
                    <a:pt x="274396" y="431482"/>
                    <a:pt x="338214" y="460057"/>
                    <a:pt x="414414" y="414338"/>
                  </a:cubicBezTo>
                  <a:cubicBezTo>
                    <a:pt x="417271" y="412432"/>
                    <a:pt x="491566" y="365760"/>
                    <a:pt x="502044" y="288607"/>
                  </a:cubicBezTo>
                  <a:cubicBezTo>
                    <a:pt x="507759" y="242888"/>
                    <a:pt x="488709" y="197167"/>
                    <a:pt x="447751" y="153352"/>
                  </a:cubicBezTo>
                  <a:lnTo>
                    <a:pt x="362979" y="51435"/>
                  </a:lnTo>
                  <a:close/>
                </a:path>
              </a:pathLst>
            </a:custGeom>
            <a:grpFill/>
            <a:ln w="6350" cap="flat">
              <a:solidFill>
                <a:srgbClr val="CCC8C2"/>
              </a:solidFill>
              <a:prstDash val="solid"/>
              <a:miter/>
            </a:ln>
          </p:spPr>
          <p:txBody>
            <a:bodyPr rtlCol="0" anchor="ctr"/>
            <a:lstStyle/>
            <a:p>
              <a:endParaRPr lang="zh-CN" altLang="en-US"/>
            </a:p>
          </p:txBody>
        </p:sp>
      </p:grpSp>
    </p:spTree>
    <p:extLst>
      <p:ext uri="{BB962C8B-B14F-4D97-AF65-F5344CB8AC3E}">
        <p14:creationId xmlns:p14="http://schemas.microsoft.com/office/powerpoint/2010/main" val="165703449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invX="1"/>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FBF6EF"/>
        </a:solidFill>
        <a:effectLst/>
      </p:bgPr>
    </p:bg>
    <p:spTree>
      <p:nvGrpSpPr>
        <p:cNvPr id="1" name=""/>
        <p:cNvGrpSpPr/>
        <p:nvPr/>
      </p:nvGrpSpPr>
      <p:grpSpPr>
        <a:xfrm>
          <a:off x="0" y="0"/>
          <a:ext cx="0" cy="0"/>
          <a:chOff x="0" y="0"/>
          <a:chExt cx="0" cy="0"/>
        </a:xfrm>
      </p:grpSpPr>
      <p:sp>
        <p:nvSpPr>
          <p:cNvPr id="541" name="矩形 540">
            <a:extLst>
              <a:ext uri="{FF2B5EF4-FFF2-40B4-BE49-F238E27FC236}">
                <a16:creationId xmlns:a16="http://schemas.microsoft.com/office/drawing/2014/main" id="{E3930972-4778-2A78-7D10-15542F0327E9}"/>
              </a:ext>
            </a:extLst>
          </p:cNvPr>
          <p:cNvSpPr/>
          <p:nvPr/>
        </p:nvSpPr>
        <p:spPr>
          <a:xfrm>
            <a:off x="0" y="0"/>
            <a:ext cx="12192000" cy="6858000"/>
          </a:xfrm>
          <a:prstGeom prst="rect">
            <a:avLst/>
          </a:prstGeom>
          <a:solidFill>
            <a:srgbClr val="FBF6E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 name="组合 5">
            <a:extLst>
              <a:ext uri="{FF2B5EF4-FFF2-40B4-BE49-F238E27FC236}">
                <a16:creationId xmlns:a16="http://schemas.microsoft.com/office/drawing/2014/main" id="{9621BA18-D052-9083-0A3F-C90C8A2E9231}"/>
              </a:ext>
            </a:extLst>
          </p:cNvPr>
          <p:cNvGrpSpPr>
            <a:grpSpLocks noChangeAspect="1"/>
          </p:cNvGrpSpPr>
          <p:nvPr/>
        </p:nvGrpSpPr>
        <p:grpSpPr>
          <a:xfrm rot="19627148">
            <a:off x="10189870" y="1806340"/>
            <a:ext cx="2378941" cy="1440000"/>
            <a:chOff x="9268577" y="3599997"/>
            <a:chExt cx="1818900" cy="1101001"/>
          </a:xfrm>
        </p:grpSpPr>
        <p:sp>
          <p:nvSpPr>
            <p:cNvPr id="7" name="任意多边形: 形状 6">
              <a:extLst>
                <a:ext uri="{FF2B5EF4-FFF2-40B4-BE49-F238E27FC236}">
                  <a16:creationId xmlns:a16="http://schemas.microsoft.com/office/drawing/2014/main" id="{BBD90CB2-EFA4-3D54-3478-53A416192306}"/>
                </a:ext>
              </a:extLst>
            </p:cNvPr>
            <p:cNvSpPr/>
            <p:nvPr/>
          </p:nvSpPr>
          <p:spPr>
            <a:xfrm>
              <a:off x="9663068" y="4510087"/>
              <a:ext cx="372621" cy="125189"/>
            </a:xfrm>
            <a:custGeom>
              <a:avLst/>
              <a:gdLst>
                <a:gd name="connsiteX0" fmla="*/ 102112 w 372621"/>
                <a:gd name="connsiteY0" fmla="*/ 412 h 125189"/>
                <a:gd name="connsiteX1" fmla="*/ 55439 w 372621"/>
                <a:gd name="connsiteY1" fmla="*/ 49942 h 125189"/>
                <a:gd name="connsiteX2" fmla="*/ 1147 w 372621"/>
                <a:gd name="connsiteY2" fmla="*/ 125189 h 125189"/>
                <a:gd name="connsiteX3" fmla="*/ 156404 w 372621"/>
                <a:gd name="connsiteY3" fmla="*/ 125189 h 125189"/>
                <a:gd name="connsiteX4" fmla="*/ 372622 w 372621"/>
                <a:gd name="connsiteY4" fmla="*/ 33749 h 125189"/>
                <a:gd name="connsiteX5" fmla="*/ 102112 w 372621"/>
                <a:gd name="connsiteY5" fmla="*/ 412 h 1251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72621" h="125189">
                  <a:moveTo>
                    <a:pt x="102112" y="412"/>
                  </a:moveTo>
                  <a:cubicBezTo>
                    <a:pt x="102112" y="412"/>
                    <a:pt x="86872" y="20414"/>
                    <a:pt x="55439" y="49942"/>
                  </a:cubicBezTo>
                  <a:cubicBezTo>
                    <a:pt x="55439" y="49942"/>
                    <a:pt x="-9331" y="90899"/>
                    <a:pt x="1147" y="125189"/>
                  </a:cubicBezTo>
                  <a:cubicBezTo>
                    <a:pt x="1147" y="125189"/>
                    <a:pt x="95444" y="125189"/>
                    <a:pt x="156404" y="125189"/>
                  </a:cubicBezTo>
                  <a:cubicBezTo>
                    <a:pt x="217364" y="125189"/>
                    <a:pt x="372622" y="33749"/>
                    <a:pt x="372622" y="33749"/>
                  </a:cubicBezTo>
                  <a:cubicBezTo>
                    <a:pt x="372622" y="33749"/>
                    <a:pt x="211649" y="-4351"/>
                    <a:pt x="102112" y="412"/>
                  </a:cubicBezTo>
                  <a:close/>
                </a:path>
              </a:pathLst>
            </a:custGeom>
            <a:solidFill>
              <a:srgbClr val="FFE9B3"/>
            </a:solidFill>
            <a:ln w="9525" cap="flat">
              <a:noFill/>
              <a:prstDash val="solid"/>
              <a:miter/>
            </a:ln>
          </p:spPr>
          <p:txBody>
            <a:bodyPr rtlCol="0" anchor="ctr"/>
            <a:lstStyle/>
            <a:p>
              <a:endParaRPr lang="zh-CN" altLang="en-US"/>
            </a:p>
          </p:txBody>
        </p:sp>
        <p:sp>
          <p:nvSpPr>
            <p:cNvPr id="8" name="任意多边形: 形状 7">
              <a:extLst>
                <a:ext uri="{FF2B5EF4-FFF2-40B4-BE49-F238E27FC236}">
                  <a16:creationId xmlns:a16="http://schemas.microsoft.com/office/drawing/2014/main" id="{B67E439E-0ED0-1E7E-0376-69A188434E6B}"/>
                </a:ext>
              </a:extLst>
            </p:cNvPr>
            <p:cNvSpPr/>
            <p:nvPr/>
          </p:nvSpPr>
          <p:spPr>
            <a:xfrm>
              <a:off x="9434323" y="3599997"/>
              <a:ext cx="751579" cy="577214"/>
            </a:xfrm>
            <a:custGeom>
              <a:avLst/>
              <a:gdLst>
                <a:gd name="connsiteX0" fmla="*/ 649945 w 751579"/>
                <a:gd name="connsiteY0" fmla="*/ 427585 h 577214"/>
                <a:gd name="connsiteX1" fmla="*/ 18437 w 751579"/>
                <a:gd name="connsiteY1" fmla="*/ 459970 h 577214"/>
                <a:gd name="connsiteX2" fmla="*/ 216557 w 751579"/>
                <a:gd name="connsiteY2" fmla="*/ 43727 h 577214"/>
                <a:gd name="connsiteX3" fmla="*/ 709000 w 751579"/>
                <a:gd name="connsiteY3" fmla="*/ 37060 h 577214"/>
                <a:gd name="connsiteX4" fmla="*/ 649945 w 751579"/>
                <a:gd name="connsiteY4" fmla="*/ 427585 h 5772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51579" h="577214">
                  <a:moveTo>
                    <a:pt x="649945" y="427585"/>
                  </a:moveTo>
                  <a:cubicBezTo>
                    <a:pt x="521357" y="576175"/>
                    <a:pt x="111782" y="658090"/>
                    <a:pt x="18437" y="459970"/>
                  </a:cubicBezTo>
                  <a:cubicBezTo>
                    <a:pt x="-74908" y="261850"/>
                    <a:pt x="216557" y="43727"/>
                    <a:pt x="216557" y="43727"/>
                  </a:cubicBezTo>
                  <a:cubicBezTo>
                    <a:pt x="397532" y="-45808"/>
                    <a:pt x="492782" y="28487"/>
                    <a:pt x="709000" y="37060"/>
                  </a:cubicBezTo>
                  <a:cubicBezTo>
                    <a:pt x="709000" y="37060"/>
                    <a:pt x="836635" y="213272"/>
                    <a:pt x="649945" y="427585"/>
                  </a:cubicBezTo>
                  <a:close/>
                </a:path>
              </a:pathLst>
            </a:custGeom>
            <a:solidFill>
              <a:srgbClr val="FFC176"/>
            </a:solidFill>
            <a:ln w="9525" cap="flat">
              <a:noFill/>
              <a:prstDash val="solid"/>
              <a:miter/>
            </a:ln>
          </p:spPr>
          <p:txBody>
            <a:bodyPr rtlCol="0" anchor="ctr"/>
            <a:lstStyle/>
            <a:p>
              <a:endParaRPr lang="zh-CN" altLang="en-US"/>
            </a:p>
          </p:txBody>
        </p:sp>
        <p:sp>
          <p:nvSpPr>
            <p:cNvPr id="9" name="任意多边形: 形状 8">
              <a:extLst>
                <a:ext uri="{FF2B5EF4-FFF2-40B4-BE49-F238E27FC236}">
                  <a16:creationId xmlns:a16="http://schemas.microsoft.com/office/drawing/2014/main" id="{2F351BD4-8A42-3584-282A-FBE5FBB8246E}"/>
                </a:ext>
              </a:extLst>
            </p:cNvPr>
            <p:cNvSpPr/>
            <p:nvPr/>
          </p:nvSpPr>
          <p:spPr>
            <a:xfrm>
              <a:off x="9268577" y="3621817"/>
              <a:ext cx="1283787" cy="971550"/>
            </a:xfrm>
            <a:custGeom>
              <a:avLst/>
              <a:gdLst>
                <a:gd name="connsiteX0" fmla="*/ 1275748 w 1283787"/>
                <a:gd name="connsiteY0" fmla="*/ 438150 h 971550"/>
                <a:gd name="connsiteX1" fmla="*/ 670910 w 1283787"/>
                <a:gd name="connsiteY1" fmla="*/ 971550 h 971550"/>
                <a:gd name="connsiteX2" fmla="*/ 416593 w 1283787"/>
                <a:gd name="connsiteY2" fmla="*/ 890588 h 971550"/>
                <a:gd name="connsiteX3" fmla="*/ 350 w 1283787"/>
                <a:gd name="connsiteY3" fmla="*/ 489585 h 971550"/>
                <a:gd name="connsiteX4" fmla="*/ 361348 w 1283787"/>
                <a:gd name="connsiteY4" fmla="*/ 32385 h 971550"/>
                <a:gd name="connsiteX5" fmla="*/ 382303 w 1283787"/>
                <a:gd name="connsiteY5" fmla="*/ 20955 h 971550"/>
                <a:gd name="connsiteX6" fmla="*/ 184183 w 1283787"/>
                <a:gd name="connsiteY6" fmla="*/ 437197 h 971550"/>
                <a:gd name="connsiteX7" fmla="*/ 815690 w 1283787"/>
                <a:gd name="connsiteY7" fmla="*/ 404813 h 971550"/>
                <a:gd name="connsiteX8" fmla="*/ 874745 w 1283787"/>
                <a:gd name="connsiteY8" fmla="*/ 14288 h 971550"/>
                <a:gd name="connsiteX9" fmla="*/ 1046196 w 1283787"/>
                <a:gd name="connsiteY9" fmla="*/ 6667 h 971550"/>
                <a:gd name="connsiteX10" fmla="*/ 1127158 w 1283787"/>
                <a:gd name="connsiteY10" fmla="*/ 0 h 971550"/>
                <a:gd name="connsiteX11" fmla="*/ 1129063 w 1283787"/>
                <a:gd name="connsiteY11" fmla="*/ 0 h 971550"/>
                <a:gd name="connsiteX12" fmla="*/ 1275748 w 1283787"/>
                <a:gd name="connsiteY12" fmla="*/ 438150 h 971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83787" h="971550">
                  <a:moveTo>
                    <a:pt x="1275748" y="438150"/>
                  </a:moveTo>
                  <a:cubicBezTo>
                    <a:pt x="1226218" y="733425"/>
                    <a:pt x="903320" y="908685"/>
                    <a:pt x="670910" y="971550"/>
                  </a:cubicBezTo>
                  <a:cubicBezTo>
                    <a:pt x="542323" y="955358"/>
                    <a:pt x="444215" y="932497"/>
                    <a:pt x="416593" y="890588"/>
                  </a:cubicBezTo>
                  <a:cubicBezTo>
                    <a:pt x="358490" y="803910"/>
                    <a:pt x="-12985" y="750570"/>
                    <a:pt x="350" y="489585"/>
                  </a:cubicBezTo>
                  <a:cubicBezTo>
                    <a:pt x="10828" y="282892"/>
                    <a:pt x="233713" y="101917"/>
                    <a:pt x="361348" y="32385"/>
                  </a:cubicBezTo>
                  <a:cubicBezTo>
                    <a:pt x="368968" y="28575"/>
                    <a:pt x="375635" y="24765"/>
                    <a:pt x="382303" y="20955"/>
                  </a:cubicBezTo>
                  <a:cubicBezTo>
                    <a:pt x="382303" y="20955"/>
                    <a:pt x="89885" y="239078"/>
                    <a:pt x="184183" y="437197"/>
                  </a:cubicBezTo>
                  <a:cubicBezTo>
                    <a:pt x="277528" y="635318"/>
                    <a:pt x="687103" y="553403"/>
                    <a:pt x="815690" y="404813"/>
                  </a:cubicBezTo>
                  <a:cubicBezTo>
                    <a:pt x="1002380" y="190500"/>
                    <a:pt x="874745" y="14288"/>
                    <a:pt x="874745" y="14288"/>
                  </a:cubicBezTo>
                  <a:cubicBezTo>
                    <a:pt x="924275" y="16192"/>
                    <a:pt x="980473" y="14288"/>
                    <a:pt x="1046196" y="6667"/>
                  </a:cubicBezTo>
                  <a:cubicBezTo>
                    <a:pt x="1072865" y="3810"/>
                    <a:pt x="1099535" y="953"/>
                    <a:pt x="1127158" y="0"/>
                  </a:cubicBezTo>
                  <a:cubicBezTo>
                    <a:pt x="1128110" y="0"/>
                    <a:pt x="1128110" y="0"/>
                    <a:pt x="1129063" y="0"/>
                  </a:cubicBezTo>
                  <a:cubicBezTo>
                    <a:pt x="1158590" y="24765"/>
                    <a:pt x="1321468" y="167640"/>
                    <a:pt x="1275748" y="438150"/>
                  </a:cubicBezTo>
                  <a:close/>
                </a:path>
              </a:pathLst>
            </a:custGeom>
            <a:solidFill>
              <a:srgbClr val="F7EDE1"/>
            </a:solidFill>
            <a:ln w="9525" cap="flat">
              <a:noFill/>
              <a:prstDash val="solid"/>
              <a:miter/>
            </a:ln>
          </p:spPr>
          <p:txBody>
            <a:bodyPr rtlCol="0" anchor="ctr"/>
            <a:lstStyle/>
            <a:p>
              <a:endParaRPr lang="zh-CN" altLang="en-US"/>
            </a:p>
          </p:txBody>
        </p:sp>
        <p:sp>
          <p:nvSpPr>
            <p:cNvPr id="10" name="任意多边形: 形状 9">
              <a:extLst>
                <a:ext uri="{FF2B5EF4-FFF2-40B4-BE49-F238E27FC236}">
                  <a16:creationId xmlns:a16="http://schemas.microsoft.com/office/drawing/2014/main" id="{1E70F904-2F0E-4FE8-5BC3-5BB8FC7AAF77}"/>
                </a:ext>
              </a:extLst>
            </p:cNvPr>
            <p:cNvSpPr/>
            <p:nvPr/>
          </p:nvSpPr>
          <p:spPr>
            <a:xfrm>
              <a:off x="9939488" y="3621816"/>
              <a:ext cx="1146810" cy="1038485"/>
            </a:xfrm>
            <a:custGeom>
              <a:avLst/>
              <a:gdLst>
                <a:gd name="connsiteX0" fmla="*/ 1146810 w 1146810"/>
                <a:gd name="connsiteY0" fmla="*/ 617220 h 1038485"/>
                <a:gd name="connsiteX1" fmla="*/ 474345 w 1146810"/>
                <a:gd name="connsiteY1" fmla="*/ 1018222 h 1038485"/>
                <a:gd name="connsiteX2" fmla="*/ 0 w 1146810"/>
                <a:gd name="connsiteY2" fmla="*/ 971550 h 1038485"/>
                <a:gd name="connsiteX3" fmla="*/ 604837 w 1146810"/>
                <a:gd name="connsiteY3" fmla="*/ 438150 h 1038485"/>
                <a:gd name="connsiteX4" fmla="*/ 457200 w 1146810"/>
                <a:gd name="connsiteY4" fmla="*/ 953 h 1038485"/>
                <a:gd name="connsiteX5" fmla="*/ 581977 w 1146810"/>
                <a:gd name="connsiteY5" fmla="*/ 3810 h 1038485"/>
                <a:gd name="connsiteX6" fmla="*/ 581977 w 1146810"/>
                <a:gd name="connsiteY6" fmla="*/ 3810 h 1038485"/>
                <a:gd name="connsiteX7" fmla="*/ 813435 w 1146810"/>
                <a:gd name="connsiteY7" fmla="*/ 383858 h 1038485"/>
                <a:gd name="connsiteX8" fmla="*/ 916305 w 1146810"/>
                <a:gd name="connsiteY8" fmla="*/ 863918 h 1038485"/>
                <a:gd name="connsiteX9" fmla="*/ 1146810 w 1146810"/>
                <a:gd name="connsiteY9" fmla="*/ 617220 h 1038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46810" h="1038485">
                  <a:moveTo>
                    <a:pt x="1146810" y="617220"/>
                  </a:moveTo>
                  <a:cubicBezTo>
                    <a:pt x="1122045" y="1091565"/>
                    <a:pt x="788670" y="1056323"/>
                    <a:pt x="474345" y="1018222"/>
                  </a:cubicBezTo>
                  <a:cubicBezTo>
                    <a:pt x="311467" y="999172"/>
                    <a:pt x="138113" y="988695"/>
                    <a:pt x="0" y="971550"/>
                  </a:cubicBezTo>
                  <a:cubicBezTo>
                    <a:pt x="232410" y="907733"/>
                    <a:pt x="555308" y="732472"/>
                    <a:pt x="604837" y="438150"/>
                  </a:cubicBezTo>
                  <a:cubicBezTo>
                    <a:pt x="649605" y="167640"/>
                    <a:pt x="487680" y="24765"/>
                    <a:pt x="457200" y="953"/>
                  </a:cubicBezTo>
                  <a:cubicBezTo>
                    <a:pt x="498158" y="-953"/>
                    <a:pt x="540068" y="0"/>
                    <a:pt x="581977" y="3810"/>
                  </a:cubicBezTo>
                  <a:cubicBezTo>
                    <a:pt x="581977" y="3810"/>
                    <a:pt x="581977" y="3810"/>
                    <a:pt x="581977" y="3810"/>
                  </a:cubicBezTo>
                  <a:cubicBezTo>
                    <a:pt x="611505" y="20003"/>
                    <a:pt x="757237" y="115253"/>
                    <a:pt x="813435" y="383858"/>
                  </a:cubicBezTo>
                  <a:cubicBezTo>
                    <a:pt x="875348" y="682943"/>
                    <a:pt x="766762" y="891540"/>
                    <a:pt x="916305" y="863918"/>
                  </a:cubicBezTo>
                  <a:cubicBezTo>
                    <a:pt x="1065848" y="835343"/>
                    <a:pt x="1146810" y="617220"/>
                    <a:pt x="1146810" y="617220"/>
                  </a:cubicBezTo>
                  <a:close/>
                </a:path>
              </a:pathLst>
            </a:custGeom>
            <a:solidFill>
              <a:srgbClr val="FFC176"/>
            </a:solidFill>
            <a:ln w="9525" cap="flat">
              <a:noFill/>
              <a:prstDash val="solid"/>
              <a:miter/>
            </a:ln>
          </p:spPr>
          <p:txBody>
            <a:bodyPr rtlCol="0" anchor="ctr"/>
            <a:lstStyle/>
            <a:p>
              <a:endParaRPr lang="zh-CN" altLang="en-US"/>
            </a:p>
          </p:txBody>
        </p:sp>
        <p:sp>
          <p:nvSpPr>
            <p:cNvPr id="11" name="任意多边形: 形状 10">
              <a:extLst>
                <a:ext uri="{FF2B5EF4-FFF2-40B4-BE49-F238E27FC236}">
                  <a16:creationId xmlns:a16="http://schemas.microsoft.com/office/drawing/2014/main" id="{C932EFD8-40D6-E554-02F9-47DD3D42544D}"/>
                </a:ext>
              </a:extLst>
            </p:cNvPr>
            <p:cNvSpPr/>
            <p:nvPr/>
          </p:nvSpPr>
          <p:spPr>
            <a:xfrm>
              <a:off x="10521465" y="3624674"/>
              <a:ext cx="566012" cy="862560"/>
            </a:xfrm>
            <a:custGeom>
              <a:avLst/>
              <a:gdLst>
                <a:gd name="connsiteX0" fmla="*/ 564833 w 566012"/>
                <a:gd name="connsiteY0" fmla="*/ 614363 h 862560"/>
                <a:gd name="connsiteX1" fmla="*/ 334328 w 566012"/>
                <a:gd name="connsiteY1" fmla="*/ 860108 h 862560"/>
                <a:gd name="connsiteX2" fmla="*/ 231458 w 566012"/>
                <a:gd name="connsiteY2" fmla="*/ 380047 h 862560"/>
                <a:gd name="connsiteX3" fmla="*/ 0 w 566012"/>
                <a:gd name="connsiteY3" fmla="*/ 0 h 862560"/>
                <a:gd name="connsiteX4" fmla="*/ 564833 w 566012"/>
                <a:gd name="connsiteY4" fmla="*/ 614363 h 8625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6012" h="862560">
                  <a:moveTo>
                    <a:pt x="564833" y="614363"/>
                  </a:moveTo>
                  <a:cubicBezTo>
                    <a:pt x="564833" y="614363"/>
                    <a:pt x="483870" y="832485"/>
                    <a:pt x="334328" y="860108"/>
                  </a:cubicBezTo>
                  <a:cubicBezTo>
                    <a:pt x="184785" y="887730"/>
                    <a:pt x="294322" y="679133"/>
                    <a:pt x="231458" y="380047"/>
                  </a:cubicBezTo>
                  <a:cubicBezTo>
                    <a:pt x="175260" y="111442"/>
                    <a:pt x="29528" y="17145"/>
                    <a:pt x="0" y="0"/>
                  </a:cubicBezTo>
                  <a:cubicBezTo>
                    <a:pt x="300038" y="26670"/>
                    <a:pt x="586740" y="197167"/>
                    <a:pt x="564833" y="614363"/>
                  </a:cubicBezTo>
                  <a:close/>
                </a:path>
              </a:pathLst>
            </a:custGeom>
            <a:solidFill>
              <a:srgbClr val="FFE9B3"/>
            </a:solidFill>
            <a:ln w="9525" cap="flat">
              <a:noFill/>
              <a:prstDash val="solid"/>
              <a:miter/>
            </a:ln>
          </p:spPr>
          <p:txBody>
            <a:bodyPr rtlCol="0" anchor="ctr"/>
            <a:lstStyle/>
            <a:p>
              <a:endParaRPr lang="zh-CN" altLang="en-US"/>
            </a:p>
          </p:txBody>
        </p:sp>
        <p:sp>
          <p:nvSpPr>
            <p:cNvPr id="12" name="任意多边形: 形状 11">
              <a:extLst>
                <a:ext uri="{FF2B5EF4-FFF2-40B4-BE49-F238E27FC236}">
                  <a16:creationId xmlns:a16="http://schemas.microsoft.com/office/drawing/2014/main" id="{3E7EB2B4-DDC4-FA8D-4D7D-738C0A9E29CE}"/>
                </a:ext>
              </a:extLst>
            </p:cNvPr>
            <p:cNvSpPr/>
            <p:nvPr/>
          </p:nvSpPr>
          <p:spPr>
            <a:xfrm>
              <a:off x="9516577" y="3894292"/>
              <a:ext cx="133891" cy="166124"/>
            </a:xfrm>
            <a:custGeom>
              <a:avLst/>
              <a:gdLst>
                <a:gd name="connsiteX0" fmla="*/ 57150 w 133891"/>
                <a:gd name="connsiteY0" fmla="*/ 892 h 166124"/>
                <a:gd name="connsiteX1" fmla="*/ 0 w 133891"/>
                <a:gd name="connsiteY1" fmla="*/ 88522 h 166124"/>
                <a:gd name="connsiteX2" fmla="*/ 89535 w 133891"/>
                <a:gd name="connsiteY2" fmla="*/ 161864 h 166124"/>
                <a:gd name="connsiteX3" fmla="*/ 130493 w 133891"/>
                <a:gd name="connsiteY3" fmla="*/ 66614 h 166124"/>
                <a:gd name="connsiteX4" fmla="*/ 57150 w 133891"/>
                <a:gd name="connsiteY4" fmla="*/ 892 h 1661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3891" h="166124">
                  <a:moveTo>
                    <a:pt x="57150" y="892"/>
                  </a:moveTo>
                  <a:cubicBezTo>
                    <a:pt x="31433" y="6607"/>
                    <a:pt x="0" y="43754"/>
                    <a:pt x="0" y="88522"/>
                  </a:cubicBezTo>
                  <a:cubicBezTo>
                    <a:pt x="0" y="155197"/>
                    <a:pt x="48578" y="176152"/>
                    <a:pt x="89535" y="161864"/>
                  </a:cubicBezTo>
                  <a:cubicBezTo>
                    <a:pt x="130493" y="147577"/>
                    <a:pt x="140018" y="100904"/>
                    <a:pt x="130493" y="66614"/>
                  </a:cubicBezTo>
                  <a:cubicBezTo>
                    <a:pt x="122873" y="36134"/>
                    <a:pt x="88583" y="-6728"/>
                    <a:pt x="57150" y="892"/>
                  </a:cubicBezTo>
                  <a:close/>
                </a:path>
              </a:pathLst>
            </a:custGeom>
            <a:solidFill>
              <a:srgbClr val="686763"/>
            </a:solidFill>
            <a:ln w="9525" cap="flat">
              <a:noFill/>
              <a:prstDash val="solid"/>
              <a:miter/>
            </a:ln>
          </p:spPr>
          <p:txBody>
            <a:bodyPr rtlCol="0" anchor="ctr"/>
            <a:lstStyle/>
            <a:p>
              <a:endParaRPr lang="zh-CN" altLang="en-US"/>
            </a:p>
          </p:txBody>
        </p:sp>
        <p:sp>
          <p:nvSpPr>
            <p:cNvPr id="13" name="任意多边形: 形状 12">
              <a:extLst>
                <a:ext uri="{FF2B5EF4-FFF2-40B4-BE49-F238E27FC236}">
                  <a16:creationId xmlns:a16="http://schemas.microsoft.com/office/drawing/2014/main" id="{80C8D06F-0CC6-0DB8-EE60-E1BF9A934D64}"/>
                </a:ext>
              </a:extLst>
            </p:cNvPr>
            <p:cNvSpPr/>
            <p:nvPr/>
          </p:nvSpPr>
          <p:spPr>
            <a:xfrm>
              <a:off x="9726127" y="3638881"/>
              <a:ext cx="230545" cy="281837"/>
            </a:xfrm>
            <a:custGeom>
              <a:avLst/>
              <a:gdLst>
                <a:gd name="connsiteX0" fmla="*/ 0 w 230545"/>
                <a:gd name="connsiteY0" fmla="*/ 63898 h 281837"/>
                <a:gd name="connsiteX1" fmla="*/ 120015 w 230545"/>
                <a:gd name="connsiteY1" fmla="*/ 6748 h 281837"/>
                <a:gd name="connsiteX2" fmla="*/ 225743 w 230545"/>
                <a:gd name="connsiteY2" fmla="*/ 264875 h 281837"/>
                <a:gd name="connsiteX3" fmla="*/ 78105 w 230545"/>
                <a:gd name="connsiteY3" fmla="*/ 178198 h 281837"/>
                <a:gd name="connsiteX4" fmla="*/ 0 w 230545"/>
                <a:gd name="connsiteY4" fmla="*/ 63898 h 2818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0545" h="281837">
                  <a:moveTo>
                    <a:pt x="0" y="63898"/>
                  </a:moveTo>
                  <a:cubicBezTo>
                    <a:pt x="0" y="63898"/>
                    <a:pt x="32385" y="-24685"/>
                    <a:pt x="120015" y="6748"/>
                  </a:cubicBezTo>
                  <a:cubicBezTo>
                    <a:pt x="206693" y="38180"/>
                    <a:pt x="244793" y="210583"/>
                    <a:pt x="225743" y="264875"/>
                  </a:cubicBezTo>
                  <a:cubicBezTo>
                    <a:pt x="214313" y="299165"/>
                    <a:pt x="146685" y="286783"/>
                    <a:pt x="78105" y="178198"/>
                  </a:cubicBezTo>
                  <a:cubicBezTo>
                    <a:pt x="27623" y="97235"/>
                    <a:pt x="0" y="63898"/>
                    <a:pt x="0" y="63898"/>
                  </a:cubicBezTo>
                  <a:close/>
                </a:path>
              </a:pathLst>
            </a:custGeom>
            <a:solidFill>
              <a:srgbClr val="FFE9B3"/>
            </a:solidFill>
            <a:ln w="9525" cap="flat">
              <a:noFill/>
              <a:prstDash val="solid"/>
              <a:miter/>
            </a:ln>
          </p:spPr>
          <p:txBody>
            <a:bodyPr rtlCol="0" anchor="ctr"/>
            <a:lstStyle/>
            <a:p>
              <a:endParaRPr lang="zh-CN" altLang="en-US"/>
            </a:p>
          </p:txBody>
        </p:sp>
        <p:sp>
          <p:nvSpPr>
            <p:cNvPr id="14" name="任意多边形: 形状 13">
              <a:extLst>
                <a:ext uri="{FF2B5EF4-FFF2-40B4-BE49-F238E27FC236}">
                  <a16:creationId xmlns:a16="http://schemas.microsoft.com/office/drawing/2014/main" id="{C8BFD2C2-525C-A0D4-48B5-1296CEDFA1B7}"/>
                </a:ext>
              </a:extLst>
            </p:cNvPr>
            <p:cNvSpPr/>
            <p:nvPr/>
          </p:nvSpPr>
          <p:spPr>
            <a:xfrm>
              <a:off x="9274643" y="4130451"/>
              <a:ext cx="88582" cy="111357"/>
            </a:xfrm>
            <a:custGeom>
              <a:avLst/>
              <a:gdLst>
                <a:gd name="connsiteX0" fmla="*/ 88583 w 88582"/>
                <a:gd name="connsiteY0" fmla="*/ 109538 h 111357"/>
                <a:gd name="connsiteX1" fmla="*/ 0 w 88582"/>
                <a:gd name="connsiteY1" fmla="*/ 28575 h 111357"/>
                <a:gd name="connsiteX2" fmla="*/ 58103 w 88582"/>
                <a:gd name="connsiteY2" fmla="*/ 0 h 111357"/>
              </a:gdLst>
              <a:ahLst/>
              <a:cxnLst>
                <a:cxn ang="0">
                  <a:pos x="connsiteX0" y="connsiteY0"/>
                </a:cxn>
                <a:cxn ang="0">
                  <a:pos x="connsiteX1" y="connsiteY1"/>
                </a:cxn>
                <a:cxn ang="0">
                  <a:pos x="connsiteX2" y="connsiteY2"/>
                </a:cxn>
              </a:cxnLst>
              <a:rect l="l" t="t" r="r" b="b"/>
              <a:pathLst>
                <a:path w="88582" h="111357">
                  <a:moveTo>
                    <a:pt x="88583" y="109538"/>
                  </a:moveTo>
                  <a:cubicBezTo>
                    <a:pt x="0" y="125730"/>
                    <a:pt x="0" y="28575"/>
                    <a:pt x="0" y="28575"/>
                  </a:cubicBezTo>
                  <a:cubicBezTo>
                    <a:pt x="15240" y="25718"/>
                    <a:pt x="37147" y="19050"/>
                    <a:pt x="58103" y="0"/>
                  </a:cubicBezTo>
                </a:path>
              </a:pathLst>
            </a:custGeom>
            <a:noFill/>
            <a:ln w="9525" cap="flat">
              <a:solidFill>
                <a:srgbClr val="686763"/>
              </a:solidFill>
              <a:prstDash val="solid"/>
              <a:miter/>
            </a:ln>
          </p:spPr>
          <p:txBody>
            <a:bodyPr rtlCol="0" anchor="ctr"/>
            <a:lstStyle/>
            <a:p>
              <a:endParaRPr lang="zh-CN" altLang="en-US"/>
            </a:p>
          </p:txBody>
        </p:sp>
        <p:sp>
          <p:nvSpPr>
            <p:cNvPr id="15" name="任意多边形: 形状 14">
              <a:extLst>
                <a:ext uri="{FF2B5EF4-FFF2-40B4-BE49-F238E27FC236}">
                  <a16:creationId xmlns:a16="http://schemas.microsoft.com/office/drawing/2014/main" id="{C862E4CB-659B-336A-8116-7D851C8162E0}"/>
                </a:ext>
              </a:extLst>
            </p:cNvPr>
            <p:cNvSpPr/>
            <p:nvPr/>
          </p:nvSpPr>
          <p:spPr>
            <a:xfrm>
              <a:off x="9542295" y="3944714"/>
              <a:ext cx="24765" cy="24765"/>
            </a:xfrm>
            <a:custGeom>
              <a:avLst/>
              <a:gdLst>
                <a:gd name="connsiteX0" fmla="*/ 24765 w 24765"/>
                <a:gd name="connsiteY0" fmla="*/ 12382 h 24765"/>
                <a:gd name="connsiteX1" fmla="*/ 12382 w 24765"/>
                <a:gd name="connsiteY1" fmla="*/ 24765 h 24765"/>
                <a:gd name="connsiteX2" fmla="*/ 0 w 24765"/>
                <a:gd name="connsiteY2" fmla="*/ 12382 h 24765"/>
                <a:gd name="connsiteX3" fmla="*/ 12382 w 24765"/>
                <a:gd name="connsiteY3" fmla="*/ 0 h 24765"/>
                <a:gd name="connsiteX4" fmla="*/ 24765 w 24765"/>
                <a:gd name="connsiteY4" fmla="*/ 12382 h 247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765" h="24765">
                  <a:moveTo>
                    <a:pt x="24765" y="12382"/>
                  </a:moveTo>
                  <a:cubicBezTo>
                    <a:pt x="24765" y="19221"/>
                    <a:pt x="19221" y="24765"/>
                    <a:pt x="12382" y="24765"/>
                  </a:cubicBezTo>
                  <a:cubicBezTo>
                    <a:pt x="5544" y="24765"/>
                    <a:pt x="0" y="19221"/>
                    <a:pt x="0" y="12382"/>
                  </a:cubicBezTo>
                  <a:cubicBezTo>
                    <a:pt x="0" y="5544"/>
                    <a:pt x="5544" y="0"/>
                    <a:pt x="12382" y="0"/>
                  </a:cubicBezTo>
                  <a:cubicBezTo>
                    <a:pt x="19221" y="0"/>
                    <a:pt x="24765" y="5544"/>
                    <a:pt x="24765" y="12382"/>
                  </a:cubicBezTo>
                  <a:close/>
                </a:path>
              </a:pathLst>
            </a:custGeom>
            <a:solidFill>
              <a:srgbClr val="F7EDE1"/>
            </a:solidFill>
            <a:ln w="9525" cap="flat">
              <a:noFill/>
              <a:prstDash val="solid"/>
              <a:miter/>
            </a:ln>
          </p:spPr>
          <p:txBody>
            <a:bodyPr rtlCol="0" anchor="ctr"/>
            <a:lstStyle/>
            <a:p>
              <a:endParaRPr lang="zh-CN" altLang="en-US"/>
            </a:p>
          </p:txBody>
        </p:sp>
        <p:grpSp>
          <p:nvGrpSpPr>
            <p:cNvPr id="16" name="图形 206">
              <a:extLst>
                <a:ext uri="{FF2B5EF4-FFF2-40B4-BE49-F238E27FC236}">
                  <a16:creationId xmlns:a16="http://schemas.microsoft.com/office/drawing/2014/main" id="{645811D0-2A1D-F25B-9993-003D234C1325}"/>
                </a:ext>
              </a:extLst>
            </p:cNvPr>
            <p:cNvGrpSpPr/>
            <p:nvPr/>
          </p:nvGrpSpPr>
          <p:grpSpPr>
            <a:xfrm>
              <a:off x="10342395" y="4611464"/>
              <a:ext cx="435292" cy="64770"/>
              <a:chOff x="6258877" y="3961447"/>
              <a:chExt cx="435292" cy="64770"/>
            </a:xfrm>
            <a:solidFill>
              <a:srgbClr val="686763"/>
            </a:solidFill>
          </p:grpSpPr>
          <p:sp>
            <p:nvSpPr>
              <p:cNvPr id="71" name="任意多边形: 形状 70">
                <a:extLst>
                  <a:ext uri="{FF2B5EF4-FFF2-40B4-BE49-F238E27FC236}">
                    <a16:creationId xmlns:a16="http://schemas.microsoft.com/office/drawing/2014/main" id="{08AB47A6-2F20-0BBA-77A2-1D8A32F291DF}"/>
                  </a:ext>
                </a:extLst>
              </p:cNvPr>
              <p:cNvSpPr/>
              <p:nvPr/>
            </p:nvSpPr>
            <p:spPr>
              <a:xfrm>
                <a:off x="6489382" y="4012882"/>
                <a:ext cx="952" cy="2857"/>
              </a:xfrm>
              <a:custGeom>
                <a:avLst/>
                <a:gdLst>
                  <a:gd name="connsiteX0" fmla="*/ 0 w 952"/>
                  <a:gd name="connsiteY0" fmla="*/ 2858 h 2857"/>
                  <a:gd name="connsiteX1" fmla="*/ 953 w 952"/>
                  <a:gd name="connsiteY1" fmla="*/ 0 h 2857"/>
                  <a:gd name="connsiteX2" fmla="*/ 0 w 952"/>
                  <a:gd name="connsiteY2" fmla="*/ 2858 h 2857"/>
                </a:gdLst>
                <a:ahLst/>
                <a:cxnLst>
                  <a:cxn ang="0">
                    <a:pos x="connsiteX0" y="connsiteY0"/>
                  </a:cxn>
                  <a:cxn ang="0">
                    <a:pos x="connsiteX1" y="connsiteY1"/>
                  </a:cxn>
                  <a:cxn ang="0">
                    <a:pos x="connsiteX2" y="connsiteY2"/>
                  </a:cxn>
                </a:cxnLst>
                <a:rect l="l" t="t" r="r" b="b"/>
                <a:pathLst>
                  <a:path w="952" h="2857">
                    <a:moveTo>
                      <a:pt x="0" y="2858"/>
                    </a:moveTo>
                    <a:cubicBezTo>
                      <a:pt x="0" y="1905"/>
                      <a:pt x="953" y="952"/>
                      <a:pt x="953" y="0"/>
                    </a:cubicBezTo>
                    <a:cubicBezTo>
                      <a:pt x="953" y="0"/>
                      <a:pt x="0" y="952"/>
                      <a:pt x="0" y="2858"/>
                    </a:cubicBezTo>
                    <a:close/>
                  </a:path>
                </a:pathLst>
              </a:custGeom>
              <a:grpFill/>
              <a:ln w="9525" cap="flat">
                <a:noFill/>
                <a:prstDash val="solid"/>
                <a:miter/>
              </a:ln>
            </p:spPr>
            <p:txBody>
              <a:bodyPr rtlCol="0" anchor="ctr"/>
              <a:lstStyle/>
              <a:p>
                <a:endParaRPr lang="zh-CN" altLang="en-US"/>
              </a:p>
            </p:txBody>
          </p:sp>
          <p:sp>
            <p:nvSpPr>
              <p:cNvPr id="72" name="任意多边形: 形状 71">
                <a:extLst>
                  <a:ext uri="{FF2B5EF4-FFF2-40B4-BE49-F238E27FC236}">
                    <a16:creationId xmlns:a16="http://schemas.microsoft.com/office/drawing/2014/main" id="{30339538-516F-1EB1-FA85-6CE2455C09DA}"/>
                  </a:ext>
                </a:extLst>
              </p:cNvPr>
              <p:cNvSpPr/>
              <p:nvPr/>
            </p:nvSpPr>
            <p:spPr>
              <a:xfrm>
                <a:off x="6400800" y="4011929"/>
                <a:ext cx="9525" cy="714"/>
              </a:xfrm>
              <a:custGeom>
                <a:avLst/>
                <a:gdLst>
                  <a:gd name="connsiteX0" fmla="*/ 0 w 9525"/>
                  <a:gd name="connsiteY0" fmla="*/ 0 h 714"/>
                  <a:gd name="connsiteX1" fmla="*/ 0 w 9525"/>
                  <a:gd name="connsiteY1" fmla="*/ 0 h 714"/>
                  <a:gd name="connsiteX2" fmla="*/ 0 w 9525"/>
                  <a:gd name="connsiteY2" fmla="*/ 0 h 714"/>
                  <a:gd name="connsiteX3" fmla="*/ 0 w 9525"/>
                  <a:gd name="connsiteY3" fmla="*/ 0 h 714"/>
                </a:gdLst>
                <a:ahLst/>
                <a:cxnLst>
                  <a:cxn ang="0">
                    <a:pos x="connsiteX0" y="connsiteY0"/>
                  </a:cxn>
                  <a:cxn ang="0">
                    <a:pos x="connsiteX1" y="connsiteY1"/>
                  </a:cxn>
                  <a:cxn ang="0">
                    <a:pos x="connsiteX2" y="connsiteY2"/>
                  </a:cxn>
                  <a:cxn ang="0">
                    <a:pos x="connsiteX3" y="connsiteY3"/>
                  </a:cxn>
                </a:cxnLst>
                <a:rect l="l" t="t" r="r" b="b"/>
                <a:pathLst>
                  <a:path w="9525" h="714">
                    <a:moveTo>
                      <a:pt x="0" y="0"/>
                    </a:moveTo>
                    <a:cubicBezTo>
                      <a:pt x="0" y="953"/>
                      <a:pt x="0" y="953"/>
                      <a:pt x="0" y="0"/>
                    </a:cubicBezTo>
                    <a:lnTo>
                      <a:pt x="0" y="0"/>
                    </a:lnTo>
                    <a:lnTo>
                      <a:pt x="0" y="0"/>
                    </a:lnTo>
                    <a:close/>
                  </a:path>
                </a:pathLst>
              </a:custGeom>
              <a:grpFill/>
              <a:ln w="9525" cap="flat">
                <a:noFill/>
                <a:prstDash val="solid"/>
                <a:miter/>
              </a:ln>
            </p:spPr>
            <p:txBody>
              <a:bodyPr rtlCol="0" anchor="ctr"/>
              <a:lstStyle/>
              <a:p>
                <a:endParaRPr lang="zh-CN" altLang="en-US"/>
              </a:p>
            </p:txBody>
          </p:sp>
          <p:sp>
            <p:nvSpPr>
              <p:cNvPr id="73" name="任意多边形: 形状 72">
                <a:extLst>
                  <a:ext uri="{FF2B5EF4-FFF2-40B4-BE49-F238E27FC236}">
                    <a16:creationId xmlns:a16="http://schemas.microsoft.com/office/drawing/2014/main" id="{F9C75031-50C7-6594-F504-B3447580B2E6}"/>
                  </a:ext>
                </a:extLst>
              </p:cNvPr>
              <p:cNvSpPr/>
              <p:nvPr/>
            </p:nvSpPr>
            <p:spPr>
              <a:xfrm>
                <a:off x="6399847" y="4012882"/>
                <a:ext cx="952" cy="2857"/>
              </a:xfrm>
              <a:custGeom>
                <a:avLst/>
                <a:gdLst>
                  <a:gd name="connsiteX0" fmla="*/ 953 w 952"/>
                  <a:gd name="connsiteY0" fmla="*/ 0 h 2857"/>
                  <a:gd name="connsiteX1" fmla="*/ 0 w 952"/>
                  <a:gd name="connsiteY1" fmla="*/ 2858 h 2857"/>
                  <a:gd name="connsiteX2" fmla="*/ 953 w 952"/>
                  <a:gd name="connsiteY2" fmla="*/ 0 h 2857"/>
                </a:gdLst>
                <a:ahLst/>
                <a:cxnLst>
                  <a:cxn ang="0">
                    <a:pos x="connsiteX0" y="connsiteY0"/>
                  </a:cxn>
                  <a:cxn ang="0">
                    <a:pos x="connsiteX1" y="connsiteY1"/>
                  </a:cxn>
                  <a:cxn ang="0">
                    <a:pos x="connsiteX2" y="connsiteY2"/>
                  </a:cxn>
                </a:cxnLst>
                <a:rect l="l" t="t" r="r" b="b"/>
                <a:pathLst>
                  <a:path w="952" h="2857">
                    <a:moveTo>
                      <a:pt x="953" y="0"/>
                    </a:moveTo>
                    <a:lnTo>
                      <a:pt x="0" y="2858"/>
                    </a:lnTo>
                    <a:cubicBezTo>
                      <a:pt x="953" y="1905"/>
                      <a:pt x="953" y="952"/>
                      <a:pt x="953" y="0"/>
                    </a:cubicBezTo>
                    <a:close/>
                  </a:path>
                </a:pathLst>
              </a:custGeom>
              <a:grpFill/>
              <a:ln w="9525" cap="flat">
                <a:noFill/>
                <a:prstDash val="solid"/>
                <a:miter/>
              </a:ln>
            </p:spPr>
            <p:txBody>
              <a:bodyPr rtlCol="0" anchor="ctr"/>
              <a:lstStyle/>
              <a:p>
                <a:endParaRPr lang="zh-CN" altLang="en-US"/>
              </a:p>
            </p:txBody>
          </p:sp>
          <p:sp>
            <p:nvSpPr>
              <p:cNvPr id="74" name="任意多边形: 形状 73">
                <a:extLst>
                  <a:ext uri="{FF2B5EF4-FFF2-40B4-BE49-F238E27FC236}">
                    <a16:creationId xmlns:a16="http://schemas.microsoft.com/office/drawing/2014/main" id="{55927BA0-CF5E-F2C9-501C-7E0385A936F3}"/>
                  </a:ext>
                </a:extLst>
              </p:cNvPr>
              <p:cNvSpPr/>
              <p:nvPr/>
            </p:nvSpPr>
            <p:spPr>
              <a:xfrm>
                <a:off x="6496050" y="3990975"/>
                <a:ext cx="1905" cy="3809"/>
              </a:xfrm>
              <a:custGeom>
                <a:avLst/>
                <a:gdLst>
                  <a:gd name="connsiteX0" fmla="*/ 0 w 1905"/>
                  <a:gd name="connsiteY0" fmla="*/ 3810 h 3809"/>
                  <a:gd name="connsiteX1" fmla="*/ 1905 w 1905"/>
                  <a:gd name="connsiteY1" fmla="*/ 0 h 3809"/>
                  <a:gd name="connsiteX2" fmla="*/ 0 w 1905"/>
                  <a:gd name="connsiteY2" fmla="*/ 3810 h 3809"/>
                </a:gdLst>
                <a:ahLst/>
                <a:cxnLst>
                  <a:cxn ang="0">
                    <a:pos x="connsiteX0" y="connsiteY0"/>
                  </a:cxn>
                  <a:cxn ang="0">
                    <a:pos x="connsiteX1" y="connsiteY1"/>
                  </a:cxn>
                  <a:cxn ang="0">
                    <a:pos x="connsiteX2" y="connsiteY2"/>
                  </a:cxn>
                </a:cxnLst>
                <a:rect l="l" t="t" r="r" b="b"/>
                <a:pathLst>
                  <a:path w="1905" h="3809">
                    <a:moveTo>
                      <a:pt x="0" y="3810"/>
                    </a:moveTo>
                    <a:cubicBezTo>
                      <a:pt x="953" y="2858"/>
                      <a:pt x="1905" y="1905"/>
                      <a:pt x="1905" y="0"/>
                    </a:cubicBezTo>
                    <a:lnTo>
                      <a:pt x="0" y="3810"/>
                    </a:lnTo>
                    <a:close/>
                  </a:path>
                </a:pathLst>
              </a:custGeom>
              <a:grpFill/>
              <a:ln w="9525" cap="flat">
                <a:noFill/>
                <a:prstDash val="solid"/>
                <a:miter/>
              </a:ln>
            </p:spPr>
            <p:txBody>
              <a:bodyPr rtlCol="0" anchor="ctr"/>
              <a:lstStyle/>
              <a:p>
                <a:endParaRPr lang="zh-CN" altLang="en-US"/>
              </a:p>
            </p:txBody>
          </p:sp>
          <p:sp>
            <p:nvSpPr>
              <p:cNvPr id="75" name="任意多边形: 形状 74">
                <a:extLst>
                  <a:ext uri="{FF2B5EF4-FFF2-40B4-BE49-F238E27FC236}">
                    <a16:creationId xmlns:a16="http://schemas.microsoft.com/office/drawing/2014/main" id="{8B769784-B7E9-847D-0FDB-869E9CE97A49}"/>
                  </a:ext>
                </a:extLst>
              </p:cNvPr>
              <p:cNvSpPr/>
              <p:nvPr/>
            </p:nvSpPr>
            <p:spPr>
              <a:xfrm>
                <a:off x="6486525" y="3980497"/>
                <a:ext cx="952" cy="1905"/>
              </a:xfrm>
              <a:custGeom>
                <a:avLst/>
                <a:gdLst>
                  <a:gd name="connsiteX0" fmla="*/ 953 w 952"/>
                  <a:gd name="connsiteY0" fmla="*/ 1905 h 1905"/>
                  <a:gd name="connsiteX1" fmla="*/ 0 w 952"/>
                  <a:gd name="connsiteY1" fmla="*/ 0 h 1905"/>
                  <a:gd name="connsiteX2" fmla="*/ 953 w 952"/>
                  <a:gd name="connsiteY2" fmla="*/ 1905 h 1905"/>
                </a:gdLst>
                <a:ahLst/>
                <a:cxnLst>
                  <a:cxn ang="0">
                    <a:pos x="connsiteX0" y="connsiteY0"/>
                  </a:cxn>
                  <a:cxn ang="0">
                    <a:pos x="connsiteX1" y="connsiteY1"/>
                  </a:cxn>
                  <a:cxn ang="0">
                    <a:pos x="connsiteX2" y="connsiteY2"/>
                  </a:cxn>
                </a:cxnLst>
                <a:rect l="l" t="t" r="r" b="b"/>
                <a:pathLst>
                  <a:path w="952" h="1905">
                    <a:moveTo>
                      <a:pt x="953" y="1905"/>
                    </a:moveTo>
                    <a:cubicBezTo>
                      <a:pt x="953" y="953"/>
                      <a:pt x="953" y="953"/>
                      <a:pt x="0" y="0"/>
                    </a:cubicBezTo>
                    <a:cubicBezTo>
                      <a:pt x="0" y="953"/>
                      <a:pt x="0" y="1905"/>
                      <a:pt x="953" y="1905"/>
                    </a:cubicBezTo>
                    <a:close/>
                  </a:path>
                </a:pathLst>
              </a:custGeom>
              <a:grpFill/>
              <a:ln w="9525" cap="flat">
                <a:noFill/>
                <a:prstDash val="solid"/>
                <a:miter/>
              </a:ln>
            </p:spPr>
            <p:txBody>
              <a:bodyPr rtlCol="0" anchor="ctr"/>
              <a:lstStyle/>
              <a:p>
                <a:endParaRPr lang="zh-CN" altLang="en-US"/>
              </a:p>
            </p:txBody>
          </p:sp>
          <p:sp>
            <p:nvSpPr>
              <p:cNvPr id="76" name="任意多边形: 形状 75">
                <a:extLst>
                  <a:ext uri="{FF2B5EF4-FFF2-40B4-BE49-F238E27FC236}">
                    <a16:creationId xmlns:a16="http://schemas.microsoft.com/office/drawing/2014/main" id="{E698DE2A-EF96-AACC-8F1D-8B61D446E5FC}"/>
                  </a:ext>
                </a:extLst>
              </p:cNvPr>
              <p:cNvSpPr/>
              <p:nvPr/>
            </p:nvSpPr>
            <p:spPr>
              <a:xfrm>
                <a:off x="6571297" y="4017645"/>
                <a:ext cx="9525" cy="952"/>
              </a:xfrm>
              <a:custGeom>
                <a:avLst/>
                <a:gdLst>
                  <a:gd name="connsiteX0" fmla="*/ 0 w 9525"/>
                  <a:gd name="connsiteY0" fmla="*/ 0 h 952"/>
                  <a:gd name="connsiteX1" fmla="*/ 0 w 9525"/>
                  <a:gd name="connsiteY1" fmla="*/ 952 h 952"/>
                  <a:gd name="connsiteX2" fmla="*/ 0 w 9525"/>
                  <a:gd name="connsiteY2" fmla="*/ 0 h 952"/>
                </a:gdLst>
                <a:ahLst/>
                <a:cxnLst>
                  <a:cxn ang="0">
                    <a:pos x="connsiteX0" y="connsiteY0"/>
                  </a:cxn>
                  <a:cxn ang="0">
                    <a:pos x="connsiteX1" y="connsiteY1"/>
                  </a:cxn>
                  <a:cxn ang="0">
                    <a:pos x="connsiteX2" y="connsiteY2"/>
                  </a:cxn>
                </a:cxnLst>
                <a:rect l="l" t="t" r="r" b="b"/>
                <a:pathLst>
                  <a:path w="9525" h="952">
                    <a:moveTo>
                      <a:pt x="0" y="0"/>
                    </a:moveTo>
                    <a:cubicBezTo>
                      <a:pt x="0" y="0"/>
                      <a:pt x="0" y="952"/>
                      <a:pt x="0" y="952"/>
                    </a:cubicBezTo>
                    <a:cubicBezTo>
                      <a:pt x="0" y="952"/>
                      <a:pt x="0" y="0"/>
                      <a:pt x="0" y="0"/>
                    </a:cubicBezTo>
                    <a:close/>
                  </a:path>
                </a:pathLst>
              </a:custGeom>
              <a:grpFill/>
              <a:ln w="9525" cap="flat">
                <a:noFill/>
                <a:prstDash val="solid"/>
                <a:miter/>
              </a:ln>
            </p:spPr>
            <p:txBody>
              <a:bodyPr rtlCol="0" anchor="ctr"/>
              <a:lstStyle/>
              <a:p>
                <a:endParaRPr lang="zh-CN" altLang="en-US"/>
              </a:p>
            </p:txBody>
          </p:sp>
          <p:sp>
            <p:nvSpPr>
              <p:cNvPr id="77" name="任意多边形: 形状 76">
                <a:extLst>
                  <a:ext uri="{FF2B5EF4-FFF2-40B4-BE49-F238E27FC236}">
                    <a16:creationId xmlns:a16="http://schemas.microsoft.com/office/drawing/2014/main" id="{166B8B7E-7C3D-0D21-7E6A-BFD1AB3CB303}"/>
                  </a:ext>
                </a:extLst>
              </p:cNvPr>
              <p:cNvSpPr/>
              <p:nvPr/>
            </p:nvSpPr>
            <p:spPr>
              <a:xfrm>
                <a:off x="6577012" y="4010582"/>
                <a:ext cx="952" cy="1346"/>
              </a:xfrm>
              <a:custGeom>
                <a:avLst/>
                <a:gdLst>
                  <a:gd name="connsiteX0" fmla="*/ 0 w 952"/>
                  <a:gd name="connsiteY0" fmla="*/ 1347 h 1346"/>
                  <a:gd name="connsiteX1" fmla="*/ 953 w 952"/>
                  <a:gd name="connsiteY1" fmla="*/ 1347 h 1346"/>
                  <a:gd name="connsiteX2" fmla="*/ 953 w 952"/>
                  <a:gd name="connsiteY2" fmla="*/ 395 h 1346"/>
                  <a:gd name="connsiteX3" fmla="*/ 0 w 952"/>
                  <a:gd name="connsiteY3" fmla="*/ 1347 h 1346"/>
                </a:gdLst>
                <a:ahLst/>
                <a:cxnLst>
                  <a:cxn ang="0">
                    <a:pos x="connsiteX0" y="connsiteY0"/>
                  </a:cxn>
                  <a:cxn ang="0">
                    <a:pos x="connsiteX1" y="connsiteY1"/>
                  </a:cxn>
                  <a:cxn ang="0">
                    <a:pos x="connsiteX2" y="connsiteY2"/>
                  </a:cxn>
                  <a:cxn ang="0">
                    <a:pos x="connsiteX3" y="connsiteY3"/>
                  </a:cxn>
                </a:cxnLst>
                <a:rect l="l" t="t" r="r" b="b"/>
                <a:pathLst>
                  <a:path w="952" h="1346">
                    <a:moveTo>
                      <a:pt x="0" y="1347"/>
                    </a:moveTo>
                    <a:cubicBezTo>
                      <a:pt x="953" y="1347"/>
                      <a:pt x="953" y="1347"/>
                      <a:pt x="953" y="1347"/>
                    </a:cubicBezTo>
                    <a:lnTo>
                      <a:pt x="953" y="395"/>
                    </a:lnTo>
                    <a:cubicBezTo>
                      <a:pt x="953" y="-558"/>
                      <a:pt x="0" y="395"/>
                      <a:pt x="0" y="1347"/>
                    </a:cubicBezTo>
                    <a:close/>
                  </a:path>
                </a:pathLst>
              </a:custGeom>
              <a:grpFill/>
              <a:ln w="9525" cap="flat">
                <a:noFill/>
                <a:prstDash val="solid"/>
                <a:miter/>
              </a:ln>
            </p:spPr>
            <p:txBody>
              <a:bodyPr rtlCol="0" anchor="ctr"/>
              <a:lstStyle/>
              <a:p>
                <a:endParaRPr lang="zh-CN" altLang="en-US"/>
              </a:p>
            </p:txBody>
          </p:sp>
          <p:sp>
            <p:nvSpPr>
              <p:cNvPr id="78" name="任意多边形: 形状 77">
                <a:extLst>
                  <a:ext uri="{FF2B5EF4-FFF2-40B4-BE49-F238E27FC236}">
                    <a16:creationId xmlns:a16="http://schemas.microsoft.com/office/drawing/2014/main" id="{72279E8C-21E6-F63F-C8E4-3C7E45EA9592}"/>
                  </a:ext>
                </a:extLst>
              </p:cNvPr>
              <p:cNvSpPr/>
              <p:nvPr/>
            </p:nvSpPr>
            <p:spPr>
              <a:xfrm>
                <a:off x="6574155" y="4007405"/>
                <a:ext cx="952" cy="714"/>
              </a:xfrm>
              <a:custGeom>
                <a:avLst/>
                <a:gdLst>
                  <a:gd name="connsiteX0" fmla="*/ 0 w 952"/>
                  <a:gd name="connsiteY0" fmla="*/ 714 h 714"/>
                  <a:gd name="connsiteX1" fmla="*/ 952 w 952"/>
                  <a:gd name="connsiteY1" fmla="*/ 714 h 714"/>
                  <a:gd name="connsiteX2" fmla="*/ 0 w 952"/>
                  <a:gd name="connsiteY2" fmla="*/ 714 h 714"/>
                </a:gdLst>
                <a:ahLst/>
                <a:cxnLst>
                  <a:cxn ang="0">
                    <a:pos x="connsiteX0" y="connsiteY0"/>
                  </a:cxn>
                  <a:cxn ang="0">
                    <a:pos x="connsiteX1" y="connsiteY1"/>
                  </a:cxn>
                  <a:cxn ang="0">
                    <a:pos x="connsiteX2" y="connsiteY2"/>
                  </a:cxn>
                </a:cxnLst>
                <a:rect l="l" t="t" r="r" b="b"/>
                <a:pathLst>
                  <a:path w="952" h="714">
                    <a:moveTo>
                      <a:pt x="0" y="714"/>
                    </a:moveTo>
                    <a:lnTo>
                      <a:pt x="952" y="714"/>
                    </a:lnTo>
                    <a:cubicBezTo>
                      <a:pt x="0" y="-238"/>
                      <a:pt x="0" y="-238"/>
                      <a:pt x="0" y="714"/>
                    </a:cubicBezTo>
                    <a:close/>
                  </a:path>
                </a:pathLst>
              </a:custGeom>
              <a:grpFill/>
              <a:ln w="9525" cap="flat">
                <a:noFill/>
                <a:prstDash val="solid"/>
                <a:miter/>
              </a:ln>
            </p:spPr>
            <p:txBody>
              <a:bodyPr rtlCol="0" anchor="ctr"/>
              <a:lstStyle/>
              <a:p>
                <a:endParaRPr lang="zh-CN" altLang="en-US"/>
              </a:p>
            </p:txBody>
          </p:sp>
          <p:sp>
            <p:nvSpPr>
              <p:cNvPr id="79" name="任意多边形: 形状 78">
                <a:extLst>
                  <a:ext uri="{FF2B5EF4-FFF2-40B4-BE49-F238E27FC236}">
                    <a16:creationId xmlns:a16="http://schemas.microsoft.com/office/drawing/2014/main" id="{3F6E8B6C-8E48-E161-9242-DADD9AACE020}"/>
                  </a:ext>
                </a:extLst>
              </p:cNvPr>
              <p:cNvSpPr/>
              <p:nvPr/>
            </p:nvSpPr>
            <p:spPr>
              <a:xfrm>
                <a:off x="6609397" y="3964304"/>
                <a:ext cx="9525" cy="2857"/>
              </a:xfrm>
              <a:custGeom>
                <a:avLst/>
                <a:gdLst>
                  <a:gd name="connsiteX0" fmla="*/ 0 w 9525"/>
                  <a:gd name="connsiteY0" fmla="*/ 2858 h 2857"/>
                  <a:gd name="connsiteX1" fmla="*/ 0 w 9525"/>
                  <a:gd name="connsiteY1" fmla="*/ 0 h 2857"/>
                  <a:gd name="connsiteX2" fmla="*/ 0 w 9525"/>
                  <a:gd name="connsiteY2" fmla="*/ 2858 h 2857"/>
                </a:gdLst>
                <a:ahLst/>
                <a:cxnLst>
                  <a:cxn ang="0">
                    <a:pos x="connsiteX0" y="connsiteY0"/>
                  </a:cxn>
                  <a:cxn ang="0">
                    <a:pos x="connsiteX1" y="connsiteY1"/>
                  </a:cxn>
                  <a:cxn ang="0">
                    <a:pos x="connsiteX2" y="connsiteY2"/>
                  </a:cxn>
                </a:cxnLst>
                <a:rect l="l" t="t" r="r" b="b"/>
                <a:pathLst>
                  <a:path w="9525" h="2857">
                    <a:moveTo>
                      <a:pt x="0" y="2858"/>
                    </a:moveTo>
                    <a:lnTo>
                      <a:pt x="0" y="0"/>
                    </a:lnTo>
                    <a:cubicBezTo>
                      <a:pt x="0" y="953"/>
                      <a:pt x="0" y="1905"/>
                      <a:pt x="0" y="2858"/>
                    </a:cubicBezTo>
                    <a:close/>
                  </a:path>
                </a:pathLst>
              </a:custGeom>
              <a:grpFill/>
              <a:ln w="9525" cap="flat">
                <a:noFill/>
                <a:prstDash val="solid"/>
                <a:miter/>
              </a:ln>
            </p:spPr>
            <p:txBody>
              <a:bodyPr rtlCol="0" anchor="ctr"/>
              <a:lstStyle/>
              <a:p>
                <a:endParaRPr lang="zh-CN" altLang="en-US"/>
              </a:p>
            </p:txBody>
          </p:sp>
          <p:sp>
            <p:nvSpPr>
              <p:cNvPr id="80" name="任意多边形: 形状 79">
                <a:extLst>
                  <a:ext uri="{FF2B5EF4-FFF2-40B4-BE49-F238E27FC236}">
                    <a16:creationId xmlns:a16="http://schemas.microsoft.com/office/drawing/2014/main" id="{DBB624F4-EA52-D2DE-637C-09A6B9A14D37}"/>
                  </a:ext>
                </a:extLst>
              </p:cNvPr>
              <p:cNvSpPr/>
              <p:nvPr/>
            </p:nvSpPr>
            <p:spPr>
              <a:xfrm>
                <a:off x="6569950" y="4018597"/>
                <a:ext cx="1346" cy="2857"/>
              </a:xfrm>
              <a:custGeom>
                <a:avLst/>
                <a:gdLst>
                  <a:gd name="connsiteX0" fmla="*/ 394 w 1346"/>
                  <a:gd name="connsiteY0" fmla="*/ 2858 h 2857"/>
                  <a:gd name="connsiteX1" fmla="*/ 1347 w 1346"/>
                  <a:gd name="connsiteY1" fmla="*/ 0 h 2857"/>
                  <a:gd name="connsiteX2" fmla="*/ 394 w 1346"/>
                  <a:gd name="connsiteY2" fmla="*/ 2858 h 2857"/>
                </a:gdLst>
                <a:ahLst/>
                <a:cxnLst>
                  <a:cxn ang="0">
                    <a:pos x="connsiteX0" y="connsiteY0"/>
                  </a:cxn>
                  <a:cxn ang="0">
                    <a:pos x="connsiteX1" y="connsiteY1"/>
                  </a:cxn>
                  <a:cxn ang="0">
                    <a:pos x="connsiteX2" y="connsiteY2"/>
                  </a:cxn>
                </a:cxnLst>
                <a:rect l="l" t="t" r="r" b="b"/>
                <a:pathLst>
                  <a:path w="1346" h="2857">
                    <a:moveTo>
                      <a:pt x="394" y="2858"/>
                    </a:moveTo>
                    <a:cubicBezTo>
                      <a:pt x="394" y="1905"/>
                      <a:pt x="1347" y="953"/>
                      <a:pt x="1347" y="0"/>
                    </a:cubicBezTo>
                    <a:cubicBezTo>
                      <a:pt x="394" y="953"/>
                      <a:pt x="-558" y="953"/>
                      <a:pt x="394" y="2858"/>
                    </a:cubicBezTo>
                    <a:close/>
                  </a:path>
                </a:pathLst>
              </a:custGeom>
              <a:grpFill/>
              <a:ln w="9525" cap="flat">
                <a:noFill/>
                <a:prstDash val="solid"/>
                <a:miter/>
              </a:ln>
            </p:spPr>
            <p:txBody>
              <a:bodyPr rtlCol="0" anchor="ctr"/>
              <a:lstStyle/>
              <a:p>
                <a:endParaRPr lang="zh-CN" altLang="en-US"/>
              </a:p>
            </p:txBody>
          </p:sp>
          <p:sp>
            <p:nvSpPr>
              <p:cNvPr id="81" name="任意多边形: 形状 80">
                <a:extLst>
                  <a:ext uri="{FF2B5EF4-FFF2-40B4-BE49-F238E27FC236}">
                    <a16:creationId xmlns:a16="http://schemas.microsoft.com/office/drawing/2014/main" id="{8CD0936A-F69C-139E-CA9E-D8B49CECF7DC}"/>
                  </a:ext>
                </a:extLst>
              </p:cNvPr>
              <p:cNvSpPr/>
              <p:nvPr/>
            </p:nvSpPr>
            <p:spPr>
              <a:xfrm>
                <a:off x="6489382" y="4015740"/>
                <a:ext cx="9525" cy="952"/>
              </a:xfrm>
              <a:custGeom>
                <a:avLst/>
                <a:gdLst>
                  <a:gd name="connsiteX0" fmla="*/ 0 w 9525"/>
                  <a:gd name="connsiteY0" fmla="*/ 952 h 952"/>
                  <a:gd name="connsiteX1" fmla="*/ 0 w 9525"/>
                  <a:gd name="connsiteY1" fmla="*/ 0 h 952"/>
                  <a:gd name="connsiteX2" fmla="*/ 0 w 9525"/>
                  <a:gd name="connsiteY2" fmla="*/ 952 h 952"/>
                </a:gdLst>
                <a:ahLst/>
                <a:cxnLst>
                  <a:cxn ang="0">
                    <a:pos x="connsiteX0" y="connsiteY0"/>
                  </a:cxn>
                  <a:cxn ang="0">
                    <a:pos x="connsiteX1" y="connsiteY1"/>
                  </a:cxn>
                  <a:cxn ang="0">
                    <a:pos x="connsiteX2" y="connsiteY2"/>
                  </a:cxn>
                </a:cxnLst>
                <a:rect l="l" t="t" r="r" b="b"/>
                <a:pathLst>
                  <a:path w="9525" h="952">
                    <a:moveTo>
                      <a:pt x="0" y="952"/>
                    </a:moveTo>
                    <a:cubicBezTo>
                      <a:pt x="0" y="0"/>
                      <a:pt x="0" y="0"/>
                      <a:pt x="0" y="0"/>
                    </a:cubicBezTo>
                    <a:cubicBezTo>
                      <a:pt x="0" y="952"/>
                      <a:pt x="0" y="952"/>
                      <a:pt x="0" y="952"/>
                    </a:cubicBezTo>
                    <a:close/>
                  </a:path>
                </a:pathLst>
              </a:custGeom>
              <a:grpFill/>
              <a:ln w="9525" cap="flat">
                <a:noFill/>
                <a:prstDash val="solid"/>
                <a:miter/>
              </a:ln>
            </p:spPr>
            <p:txBody>
              <a:bodyPr rtlCol="0" anchor="ctr"/>
              <a:lstStyle/>
              <a:p>
                <a:endParaRPr lang="zh-CN" altLang="en-US"/>
              </a:p>
            </p:txBody>
          </p:sp>
          <p:sp>
            <p:nvSpPr>
              <p:cNvPr id="82" name="任意多边形: 形状 81">
                <a:extLst>
                  <a:ext uri="{FF2B5EF4-FFF2-40B4-BE49-F238E27FC236}">
                    <a16:creationId xmlns:a16="http://schemas.microsoft.com/office/drawing/2014/main" id="{E804C471-CF79-003B-4960-B2012D403C24}"/>
                  </a:ext>
                </a:extLst>
              </p:cNvPr>
              <p:cNvSpPr/>
              <p:nvPr/>
            </p:nvSpPr>
            <p:spPr>
              <a:xfrm>
                <a:off x="6502003" y="3994784"/>
                <a:ext cx="714" cy="9525"/>
              </a:xfrm>
              <a:custGeom>
                <a:avLst/>
                <a:gdLst>
                  <a:gd name="connsiteX0" fmla="*/ 714 w 714"/>
                  <a:gd name="connsiteY0" fmla="*/ 0 h 9525"/>
                  <a:gd name="connsiteX1" fmla="*/ 714 w 714"/>
                  <a:gd name="connsiteY1" fmla="*/ 0 h 9525"/>
                  <a:gd name="connsiteX2" fmla="*/ 714 w 714"/>
                  <a:gd name="connsiteY2" fmla="*/ 0 h 9525"/>
                </a:gdLst>
                <a:ahLst/>
                <a:cxnLst>
                  <a:cxn ang="0">
                    <a:pos x="connsiteX0" y="connsiteY0"/>
                  </a:cxn>
                  <a:cxn ang="0">
                    <a:pos x="connsiteX1" y="connsiteY1"/>
                  </a:cxn>
                  <a:cxn ang="0">
                    <a:pos x="connsiteX2" y="connsiteY2"/>
                  </a:cxn>
                </a:cxnLst>
                <a:rect l="l" t="t" r="r" b="b"/>
                <a:pathLst>
                  <a:path w="714" h="9525">
                    <a:moveTo>
                      <a:pt x="714" y="0"/>
                    </a:moveTo>
                    <a:lnTo>
                      <a:pt x="714" y="0"/>
                    </a:lnTo>
                    <a:cubicBezTo>
                      <a:pt x="-238" y="0"/>
                      <a:pt x="-238" y="0"/>
                      <a:pt x="714" y="0"/>
                    </a:cubicBezTo>
                    <a:close/>
                  </a:path>
                </a:pathLst>
              </a:custGeom>
              <a:grpFill/>
              <a:ln w="9525" cap="flat">
                <a:noFill/>
                <a:prstDash val="solid"/>
                <a:miter/>
              </a:ln>
            </p:spPr>
            <p:txBody>
              <a:bodyPr rtlCol="0" anchor="ctr"/>
              <a:lstStyle/>
              <a:p>
                <a:endParaRPr lang="zh-CN" altLang="en-US"/>
              </a:p>
            </p:txBody>
          </p:sp>
          <p:sp>
            <p:nvSpPr>
              <p:cNvPr id="83" name="任意多边形: 形状 82">
                <a:extLst>
                  <a:ext uri="{FF2B5EF4-FFF2-40B4-BE49-F238E27FC236}">
                    <a16:creationId xmlns:a16="http://schemas.microsoft.com/office/drawing/2014/main" id="{2B0DB1BF-E13E-C454-71A3-C163A7082D6F}"/>
                  </a:ext>
                </a:extLst>
              </p:cNvPr>
              <p:cNvSpPr/>
              <p:nvPr/>
            </p:nvSpPr>
            <p:spPr>
              <a:xfrm>
                <a:off x="6364605" y="4013834"/>
                <a:ext cx="2857" cy="1578"/>
              </a:xfrm>
              <a:custGeom>
                <a:avLst/>
                <a:gdLst>
                  <a:gd name="connsiteX0" fmla="*/ 2857 w 2857"/>
                  <a:gd name="connsiteY0" fmla="*/ 0 h 1578"/>
                  <a:gd name="connsiteX1" fmla="*/ 0 w 2857"/>
                  <a:gd name="connsiteY1" fmla="*/ 953 h 1578"/>
                  <a:gd name="connsiteX2" fmla="*/ 2857 w 2857"/>
                  <a:gd name="connsiteY2" fmla="*/ 0 h 1578"/>
                </a:gdLst>
                <a:ahLst/>
                <a:cxnLst>
                  <a:cxn ang="0">
                    <a:pos x="connsiteX0" y="connsiteY0"/>
                  </a:cxn>
                  <a:cxn ang="0">
                    <a:pos x="connsiteX1" y="connsiteY1"/>
                  </a:cxn>
                  <a:cxn ang="0">
                    <a:pos x="connsiteX2" y="connsiteY2"/>
                  </a:cxn>
                </a:cxnLst>
                <a:rect l="l" t="t" r="r" b="b"/>
                <a:pathLst>
                  <a:path w="2857" h="1578">
                    <a:moveTo>
                      <a:pt x="2857" y="0"/>
                    </a:moveTo>
                    <a:cubicBezTo>
                      <a:pt x="1905" y="0"/>
                      <a:pt x="952" y="953"/>
                      <a:pt x="0" y="953"/>
                    </a:cubicBezTo>
                    <a:cubicBezTo>
                      <a:pt x="1905" y="1905"/>
                      <a:pt x="2857" y="1905"/>
                      <a:pt x="2857" y="0"/>
                    </a:cubicBezTo>
                    <a:close/>
                  </a:path>
                </a:pathLst>
              </a:custGeom>
              <a:grpFill/>
              <a:ln w="9525" cap="flat">
                <a:noFill/>
                <a:prstDash val="solid"/>
                <a:miter/>
              </a:ln>
            </p:spPr>
            <p:txBody>
              <a:bodyPr rtlCol="0" anchor="ctr"/>
              <a:lstStyle/>
              <a:p>
                <a:endParaRPr lang="zh-CN" altLang="en-US"/>
              </a:p>
            </p:txBody>
          </p:sp>
          <p:sp>
            <p:nvSpPr>
              <p:cNvPr id="84" name="任意多边形: 形状 83">
                <a:extLst>
                  <a:ext uri="{FF2B5EF4-FFF2-40B4-BE49-F238E27FC236}">
                    <a16:creationId xmlns:a16="http://schemas.microsoft.com/office/drawing/2014/main" id="{0DDCD3A9-9904-2461-A14B-EDCDA1D58DD2}"/>
                  </a:ext>
                </a:extLst>
              </p:cNvPr>
              <p:cNvSpPr/>
              <p:nvPr/>
            </p:nvSpPr>
            <p:spPr>
              <a:xfrm>
                <a:off x="6362700" y="3973683"/>
                <a:ext cx="188594" cy="52534"/>
              </a:xfrm>
              <a:custGeom>
                <a:avLst/>
                <a:gdLst>
                  <a:gd name="connsiteX0" fmla="*/ 184785 w 188594"/>
                  <a:gd name="connsiteY0" fmla="*/ 39199 h 52534"/>
                  <a:gd name="connsiteX1" fmla="*/ 186690 w 188594"/>
                  <a:gd name="connsiteY1" fmla="*/ 29674 h 52534"/>
                  <a:gd name="connsiteX2" fmla="*/ 182880 w 188594"/>
                  <a:gd name="connsiteY2" fmla="*/ 28722 h 52534"/>
                  <a:gd name="connsiteX3" fmla="*/ 186690 w 188594"/>
                  <a:gd name="connsiteY3" fmla="*/ 21102 h 52534"/>
                  <a:gd name="connsiteX4" fmla="*/ 184785 w 188594"/>
                  <a:gd name="connsiteY4" fmla="*/ 23959 h 52534"/>
                  <a:gd name="connsiteX5" fmla="*/ 182880 w 188594"/>
                  <a:gd name="connsiteY5" fmla="*/ 14434 h 52534"/>
                  <a:gd name="connsiteX6" fmla="*/ 173355 w 188594"/>
                  <a:gd name="connsiteY6" fmla="*/ 12529 h 52534"/>
                  <a:gd name="connsiteX7" fmla="*/ 174307 w 188594"/>
                  <a:gd name="connsiteY7" fmla="*/ 11577 h 52534"/>
                  <a:gd name="connsiteX8" fmla="*/ 170497 w 188594"/>
                  <a:gd name="connsiteY8" fmla="*/ 6814 h 52534"/>
                  <a:gd name="connsiteX9" fmla="*/ 170497 w 188594"/>
                  <a:gd name="connsiteY9" fmla="*/ 5862 h 52534"/>
                  <a:gd name="connsiteX10" fmla="*/ 170497 w 188594"/>
                  <a:gd name="connsiteY10" fmla="*/ 7767 h 52534"/>
                  <a:gd name="connsiteX11" fmla="*/ 162878 w 188594"/>
                  <a:gd name="connsiteY11" fmla="*/ 147 h 52534"/>
                  <a:gd name="connsiteX12" fmla="*/ 152400 w 188594"/>
                  <a:gd name="connsiteY12" fmla="*/ 7767 h 52534"/>
                  <a:gd name="connsiteX13" fmla="*/ 156210 w 188594"/>
                  <a:gd name="connsiteY13" fmla="*/ 7767 h 52534"/>
                  <a:gd name="connsiteX14" fmla="*/ 156210 w 188594"/>
                  <a:gd name="connsiteY14" fmla="*/ 15387 h 52534"/>
                  <a:gd name="connsiteX15" fmla="*/ 153353 w 188594"/>
                  <a:gd name="connsiteY15" fmla="*/ 13482 h 52534"/>
                  <a:gd name="connsiteX16" fmla="*/ 159068 w 188594"/>
                  <a:gd name="connsiteY16" fmla="*/ 14434 h 52534"/>
                  <a:gd name="connsiteX17" fmla="*/ 156210 w 188594"/>
                  <a:gd name="connsiteY17" fmla="*/ 20149 h 52534"/>
                  <a:gd name="connsiteX18" fmla="*/ 165735 w 188594"/>
                  <a:gd name="connsiteY18" fmla="*/ 13482 h 52534"/>
                  <a:gd name="connsiteX19" fmla="*/ 165735 w 188594"/>
                  <a:gd name="connsiteY19" fmla="*/ 21102 h 52534"/>
                  <a:gd name="connsiteX20" fmla="*/ 170497 w 188594"/>
                  <a:gd name="connsiteY20" fmla="*/ 21102 h 52534"/>
                  <a:gd name="connsiteX21" fmla="*/ 162878 w 188594"/>
                  <a:gd name="connsiteY21" fmla="*/ 31579 h 52534"/>
                  <a:gd name="connsiteX22" fmla="*/ 150495 w 188594"/>
                  <a:gd name="connsiteY22" fmla="*/ 33484 h 52534"/>
                  <a:gd name="connsiteX23" fmla="*/ 150495 w 188594"/>
                  <a:gd name="connsiteY23" fmla="*/ 17292 h 52534"/>
                  <a:gd name="connsiteX24" fmla="*/ 144780 w 188594"/>
                  <a:gd name="connsiteY24" fmla="*/ 24912 h 52534"/>
                  <a:gd name="connsiteX25" fmla="*/ 139065 w 188594"/>
                  <a:gd name="connsiteY25" fmla="*/ 13482 h 52534"/>
                  <a:gd name="connsiteX26" fmla="*/ 140970 w 188594"/>
                  <a:gd name="connsiteY26" fmla="*/ 8719 h 52534"/>
                  <a:gd name="connsiteX27" fmla="*/ 136207 w 188594"/>
                  <a:gd name="connsiteY27" fmla="*/ 10624 h 52534"/>
                  <a:gd name="connsiteX28" fmla="*/ 139065 w 188594"/>
                  <a:gd name="connsiteY28" fmla="*/ 15387 h 52534"/>
                  <a:gd name="connsiteX29" fmla="*/ 137160 w 188594"/>
                  <a:gd name="connsiteY29" fmla="*/ 21102 h 52534"/>
                  <a:gd name="connsiteX30" fmla="*/ 138113 w 188594"/>
                  <a:gd name="connsiteY30" fmla="*/ 21102 h 52534"/>
                  <a:gd name="connsiteX31" fmla="*/ 134303 w 188594"/>
                  <a:gd name="connsiteY31" fmla="*/ 28722 h 52534"/>
                  <a:gd name="connsiteX32" fmla="*/ 130493 w 188594"/>
                  <a:gd name="connsiteY32" fmla="*/ 22054 h 52534"/>
                  <a:gd name="connsiteX33" fmla="*/ 131445 w 188594"/>
                  <a:gd name="connsiteY33" fmla="*/ 21102 h 52534"/>
                  <a:gd name="connsiteX34" fmla="*/ 125730 w 188594"/>
                  <a:gd name="connsiteY34" fmla="*/ 23959 h 52534"/>
                  <a:gd name="connsiteX35" fmla="*/ 125730 w 188594"/>
                  <a:gd name="connsiteY35" fmla="*/ 23007 h 52534"/>
                  <a:gd name="connsiteX36" fmla="*/ 121920 w 188594"/>
                  <a:gd name="connsiteY36" fmla="*/ 30627 h 52534"/>
                  <a:gd name="connsiteX37" fmla="*/ 121920 w 188594"/>
                  <a:gd name="connsiteY37" fmla="*/ 21102 h 52534"/>
                  <a:gd name="connsiteX38" fmla="*/ 126682 w 188594"/>
                  <a:gd name="connsiteY38" fmla="*/ 17292 h 52534"/>
                  <a:gd name="connsiteX39" fmla="*/ 125730 w 188594"/>
                  <a:gd name="connsiteY39" fmla="*/ 8719 h 52534"/>
                  <a:gd name="connsiteX40" fmla="*/ 121920 w 188594"/>
                  <a:gd name="connsiteY40" fmla="*/ 8719 h 52534"/>
                  <a:gd name="connsiteX41" fmla="*/ 121920 w 188594"/>
                  <a:gd name="connsiteY41" fmla="*/ 13482 h 52534"/>
                  <a:gd name="connsiteX42" fmla="*/ 117157 w 188594"/>
                  <a:gd name="connsiteY42" fmla="*/ 18244 h 52534"/>
                  <a:gd name="connsiteX43" fmla="*/ 120015 w 188594"/>
                  <a:gd name="connsiteY43" fmla="*/ 14434 h 52534"/>
                  <a:gd name="connsiteX44" fmla="*/ 119063 w 188594"/>
                  <a:gd name="connsiteY44" fmla="*/ 27769 h 52534"/>
                  <a:gd name="connsiteX45" fmla="*/ 110490 w 188594"/>
                  <a:gd name="connsiteY45" fmla="*/ 24912 h 52534"/>
                  <a:gd name="connsiteX46" fmla="*/ 111443 w 188594"/>
                  <a:gd name="connsiteY46" fmla="*/ 29674 h 52534"/>
                  <a:gd name="connsiteX47" fmla="*/ 96203 w 188594"/>
                  <a:gd name="connsiteY47" fmla="*/ 40152 h 52534"/>
                  <a:gd name="connsiteX48" fmla="*/ 100965 w 188594"/>
                  <a:gd name="connsiteY48" fmla="*/ 30627 h 52534"/>
                  <a:gd name="connsiteX49" fmla="*/ 97155 w 188594"/>
                  <a:gd name="connsiteY49" fmla="*/ 16339 h 52534"/>
                  <a:gd name="connsiteX50" fmla="*/ 94297 w 188594"/>
                  <a:gd name="connsiteY50" fmla="*/ 28722 h 52534"/>
                  <a:gd name="connsiteX51" fmla="*/ 97155 w 188594"/>
                  <a:gd name="connsiteY51" fmla="*/ 26817 h 52534"/>
                  <a:gd name="connsiteX52" fmla="*/ 80963 w 188594"/>
                  <a:gd name="connsiteY52" fmla="*/ 32532 h 52534"/>
                  <a:gd name="connsiteX53" fmla="*/ 82868 w 188594"/>
                  <a:gd name="connsiteY53" fmla="*/ 29674 h 52534"/>
                  <a:gd name="connsiteX54" fmla="*/ 79057 w 188594"/>
                  <a:gd name="connsiteY54" fmla="*/ 33484 h 52534"/>
                  <a:gd name="connsiteX55" fmla="*/ 74295 w 188594"/>
                  <a:gd name="connsiteY55" fmla="*/ 23007 h 52534"/>
                  <a:gd name="connsiteX56" fmla="*/ 73343 w 188594"/>
                  <a:gd name="connsiteY56" fmla="*/ 29674 h 52534"/>
                  <a:gd name="connsiteX57" fmla="*/ 72390 w 188594"/>
                  <a:gd name="connsiteY57" fmla="*/ 27769 h 52534"/>
                  <a:gd name="connsiteX58" fmla="*/ 69532 w 188594"/>
                  <a:gd name="connsiteY58" fmla="*/ 36342 h 52534"/>
                  <a:gd name="connsiteX59" fmla="*/ 61913 w 188594"/>
                  <a:gd name="connsiteY59" fmla="*/ 23007 h 52534"/>
                  <a:gd name="connsiteX60" fmla="*/ 56197 w 188594"/>
                  <a:gd name="connsiteY60" fmla="*/ 42057 h 52534"/>
                  <a:gd name="connsiteX61" fmla="*/ 57150 w 188594"/>
                  <a:gd name="connsiteY61" fmla="*/ 33484 h 52534"/>
                  <a:gd name="connsiteX62" fmla="*/ 53340 w 188594"/>
                  <a:gd name="connsiteY62" fmla="*/ 34437 h 52534"/>
                  <a:gd name="connsiteX63" fmla="*/ 57150 w 188594"/>
                  <a:gd name="connsiteY63" fmla="*/ 21102 h 52534"/>
                  <a:gd name="connsiteX64" fmla="*/ 48578 w 188594"/>
                  <a:gd name="connsiteY64" fmla="*/ 30627 h 52534"/>
                  <a:gd name="connsiteX65" fmla="*/ 48578 w 188594"/>
                  <a:gd name="connsiteY65" fmla="*/ 31579 h 52534"/>
                  <a:gd name="connsiteX66" fmla="*/ 40005 w 188594"/>
                  <a:gd name="connsiteY66" fmla="*/ 35389 h 52534"/>
                  <a:gd name="connsiteX67" fmla="*/ 45720 w 188594"/>
                  <a:gd name="connsiteY67" fmla="*/ 29674 h 52534"/>
                  <a:gd name="connsiteX68" fmla="*/ 33338 w 188594"/>
                  <a:gd name="connsiteY68" fmla="*/ 38247 h 52534"/>
                  <a:gd name="connsiteX69" fmla="*/ 30480 w 188594"/>
                  <a:gd name="connsiteY69" fmla="*/ 29674 h 52534"/>
                  <a:gd name="connsiteX70" fmla="*/ 22860 w 188594"/>
                  <a:gd name="connsiteY70" fmla="*/ 39199 h 52534"/>
                  <a:gd name="connsiteX71" fmla="*/ 22860 w 188594"/>
                  <a:gd name="connsiteY71" fmla="*/ 32532 h 52534"/>
                  <a:gd name="connsiteX72" fmla="*/ 6668 w 188594"/>
                  <a:gd name="connsiteY72" fmla="*/ 32532 h 52534"/>
                  <a:gd name="connsiteX73" fmla="*/ 6668 w 188594"/>
                  <a:gd name="connsiteY73" fmla="*/ 40152 h 52534"/>
                  <a:gd name="connsiteX74" fmla="*/ 2857 w 188594"/>
                  <a:gd name="connsiteY74" fmla="*/ 32532 h 52534"/>
                  <a:gd name="connsiteX75" fmla="*/ 5715 w 188594"/>
                  <a:gd name="connsiteY75" fmla="*/ 29674 h 52534"/>
                  <a:gd name="connsiteX76" fmla="*/ 0 w 188594"/>
                  <a:gd name="connsiteY76" fmla="*/ 31579 h 52534"/>
                  <a:gd name="connsiteX77" fmla="*/ 1905 w 188594"/>
                  <a:gd name="connsiteY77" fmla="*/ 42057 h 52534"/>
                  <a:gd name="connsiteX78" fmla="*/ 35243 w 188594"/>
                  <a:gd name="connsiteY78" fmla="*/ 41104 h 52534"/>
                  <a:gd name="connsiteX79" fmla="*/ 34290 w 188594"/>
                  <a:gd name="connsiteY79" fmla="*/ 37295 h 52534"/>
                  <a:gd name="connsiteX80" fmla="*/ 37147 w 188594"/>
                  <a:gd name="connsiteY80" fmla="*/ 41104 h 52534"/>
                  <a:gd name="connsiteX81" fmla="*/ 37147 w 188594"/>
                  <a:gd name="connsiteY81" fmla="*/ 42057 h 52534"/>
                  <a:gd name="connsiteX82" fmla="*/ 44768 w 188594"/>
                  <a:gd name="connsiteY82" fmla="*/ 49677 h 52534"/>
                  <a:gd name="connsiteX83" fmla="*/ 49530 w 188594"/>
                  <a:gd name="connsiteY83" fmla="*/ 43009 h 52534"/>
                  <a:gd name="connsiteX84" fmla="*/ 51435 w 188594"/>
                  <a:gd name="connsiteY84" fmla="*/ 48724 h 52534"/>
                  <a:gd name="connsiteX85" fmla="*/ 52388 w 188594"/>
                  <a:gd name="connsiteY85" fmla="*/ 39199 h 52534"/>
                  <a:gd name="connsiteX86" fmla="*/ 53340 w 188594"/>
                  <a:gd name="connsiteY86" fmla="*/ 45867 h 52534"/>
                  <a:gd name="connsiteX87" fmla="*/ 78105 w 188594"/>
                  <a:gd name="connsiteY87" fmla="*/ 44914 h 52534"/>
                  <a:gd name="connsiteX88" fmla="*/ 76200 w 188594"/>
                  <a:gd name="connsiteY88" fmla="*/ 49677 h 52534"/>
                  <a:gd name="connsiteX89" fmla="*/ 81915 w 188594"/>
                  <a:gd name="connsiteY89" fmla="*/ 52534 h 52534"/>
                  <a:gd name="connsiteX90" fmla="*/ 92393 w 188594"/>
                  <a:gd name="connsiteY90" fmla="*/ 43962 h 52534"/>
                  <a:gd name="connsiteX91" fmla="*/ 106680 w 188594"/>
                  <a:gd name="connsiteY91" fmla="*/ 46820 h 52534"/>
                  <a:gd name="connsiteX92" fmla="*/ 112395 w 188594"/>
                  <a:gd name="connsiteY92" fmla="*/ 39199 h 52534"/>
                  <a:gd name="connsiteX93" fmla="*/ 108585 w 188594"/>
                  <a:gd name="connsiteY93" fmla="*/ 52534 h 52534"/>
                  <a:gd name="connsiteX94" fmla="*/ 125730 w 188594"/>
                  <a:gd name="connsiteY94" fmla="*/ 41104 h 52534"/>
                  <a:gd name="connsiteX95" fmla="*/ 126682 w 188594"/>
                  <a:gd name="connsiteY95" fmla="*/ 43009 h 52534"/>
                  <a:gd name="connsiteX96" fmla="*/ 130493 w 188594"/>
                  <a:gd name="connsiteY96" fmla="*/ 46820 h 52534"/>
                  <a:gd name="connsiteX97" fmla="*/ 131445 w 188594"/>
                  <a:gd name="connsiteY97" fmla="*/ 41104 h 52534"/>
                  <a:gd name="connsiteX98" fmla="*/ 133350 w 188594"/>
                  <a:gd name="connsiteY98" fmla="*/ 49677 h 52534"/>
                  <a:gd name="connsiteX99" fmla="*/ 142875 w 188594"/>
                  <a:gd name="connsiteY99" fmla="*/ 35389 h 52534"/>
                  <a:gd name="connsiteX100" fmla="*/ 144780 w 188594"/>
                  <a:gd name="connsiteY100" fmla="*/ 43009 h 52534"/>
                  <a:gd name="connsiteX101" fmla="*/ 156210 w 188594"/>
                  <a:gd name="connsiteY101" fmla="*/ 39199 h 52534"/>
                  <a:gd name="connsiteX102" fmla="*/ 152400 w 188594"/>
                  <a:gd name="connsiteY102" fmla="*/ 44914 h 52534"/>
                  <a:gd name="connsiteX103" fmla="*/ 166688 w 188594"/>
                  <a:gd name="connsiteY103" fmla="*/ 47772 h 52534"/>
                  <a:gd name="connsiteX104" fmla="*/ 167640 w 188594"/>
                  <a:gd name="connsiteY104" fmla="*/ 41104 h 52534"/>
                  <a:gd name="connsiteX105" fmla="*/ 169545 w 188594"/>
                  <a:gd name="connsiteY105" fmla="*/ 48724 h 52534"/>
                  <a:gd name="connsiteX106" fmla="*/ 180975 w 188594"/>
                  <a:gd name="connsiteY106" fmla="*/ 47772 h 52534"/>
                  <a:gd name="connsiteX107" fmla="*/ 180975 w 188594"/>
                  <a:gd name="connsiteY107" fmla="*/ 49677 h 52534"/>
                  <a:gd name="connsiteX108" fmla="*/ 186690 w 188594"/>
                  <a:gd name="connsiteY108" fmla="*/ 49677 h 52534"/>
                  <a:gd name="connsiteX109" fmla="*/ 187643 w 188594"/>
                  <a:gd name="connsiteY109" fmla="*/ 40152 h 52534"/>
                  <a:gd name="connsiteX110" fmla="*/ 184785 w 188594"/>
                  <a:gd name="connsiteY110" fmla="*/ 39199 h 525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Lst>
                <a:rect l="l" t="t" r="r" b="b"/>
                <a:pathLst>
                  <a:path w="188594" h="52534">
                    <a:moveTo>
                      <a:pt x="184785" y="39199"/>
                    </a:moveTo>
                    <a:cubicBezTo>
                      <a:pt x="182880" y="29674"/>
                      <a:pt x="187643" y="38247"/>
                      <a:pt x="186690" y="29674"/>
                    </a:cubicBezTo>
                    <a:cubicBezTo>
                      <a:pt x="184785" y="31579"/>
                      <a:pt x="183832" y="33484"/>
                      <a:pt x="182880" y="28722"/>
                    </a:cubicBezTo>
                    <a:cubicBezTo>
                      <a:pt x="183832" y="23959"/>
                      <a:pt x="186690" y="28722"/>
                      <a:pt x="186690" y="21102"/>
                    </a:cubicBezTo>
                    <a:lnTo>
                      <a:pt x="184785" y="23959"/>
                    </a:lnTo>
                    <a:cubicBezTo>
                      <a:pt x="182880" y="20149"/>
                      <a:pt x="184785" y="14434"/>
                      <a:pt x="182880" y="14434"/>
                    </a:cubicBezTo>
                    <a:cubicBezTo>
                      <a:pt x="181928" y="24912"/>
                      <a:pt x="175260" y="10624"/>
                      <a:pt x="173355" y="12529"/>
                    </a:cubicBezTo>
                    <a:lnTo>
                      <a:pt x="174307" y="11577"/>
                    </a:lnTo>
                    <a:lnTo>
                      <a:pt x="170497" y="6814"/>
                    </a:lnTo>
                    <a:cubicBezTo>
                      <a:pt x="170497" y="6814"/>
                      <a:pt x="170497" y="6814"/>
                      <a:pt x="170497" y="5862"/>
                    </a:cubicBezTo>
                    <a:cubicBezTo>
                      <a:pt x="170497" y="6814"/>
                      <a:pt x="170497" y="6814"/>
                      <a:pt x="170497" y="7767"/>
                    </a:cubicBezTo>
                    <a:cubicBezTo>
                      <a:pt x="168593" y="3004"/>
                      <a:pt x="165735" y="-806"/>
                      <a:pt x="162878" y="147"/>
                    </a:cubicBezTo>
                    <a:cubicBezTo>
                      <a:pt x="161925" y="5862"/>
                      <a:pt x="153353" y="3004"/>
                      <a:pt x="152400" y="7767"/>
                    </a:cubicBezTo>
                    <a:cubicBezTo>
                      <a:pt x="153353" y="5862"/>
                      <a:pt x="154305" y="5862"/>
                      <a:pt x="156210" y="7767"/>
                    </a:cubicBezTo>
                    <a:lnTo>
                      <a:pt x="156210" y="15387"/>
                    </a:lnTo>
                    <a:cubicBezTo>
                      <a:pt x="153353" y="15387"/>
                      <a:pt x="155257" y="8719"/>
                      <a:pt x="153353" y="13482"/>
                    </a:cubicBezTo>
                    <a:cubicBezTo>
                      <a:pt x="154305" y="23007"/>
                      <a:pt x="157163" y="13482"/>
                      <a:pt x="159068" y="14434"/>
                    </a:cubicBezTo>
                    <a:cubicBezTo>
                      <a:pt x="158115" y="16339"/>
                      <a:pt x="158115" y="19197"/>
                      <a:pt x="156210" y="20149"/>
                    </a:cubicBezTo>
                    <a:cubicBezTo>
                      <a:pt x="160020" y="20149"/>
                      <a:pt x="163830" y="23007"/>
                      <a:pt x="165735" y="13482"/>
                    </a:cubicBezTo>
                    <a:cubicBezTo>
                      <a:pt x="166688" y="15387"/>
                      <a:pt x="166688" y="19197"/>
                      <a:pt x="165735" y="21102"/>
                    </a:cubicBezTo>
                    <a:cubicBezTo>
                      <a:pt x="167640" y="15387"/>
                      <a:pt x="168593" y="26817"/>
                      <a:pt x="170497" y="21102"/>
                    </a:cubicBezTo>
                    <a:cubicBezTo>
                      <a:pt x="170497" y="30627"/>
                      <a:pt x="164782" y="25864"/>
                      <a:pt x="162878" y="31579"/>
                    </a:cubicBezTo>
                    <a:cubicBezTo>
                      <a:pt x="159068" y="24912"/>
                      <a:pt x="154305" y="31579"/>
                      <a:pt x="150495" y="33484"/>
                    </a:cubicBezTo>
                    <a:cubicBezTo>
                      <a:pt x="149543" y="26817"/>
                      <a:pt x="152400" y="21102"/>
                      <a:pt x="150495" y="17292"/>
                    </a:cubicBezTo>
                    <a:cubicBezTo>
                      <a:pt x="146685" y="13482"/>
                      <a:pt x="146685" y="21102"/>
                      <a:pt x="144780" y="24912"/>
                    </a:cubicBezTo>
                    <a:cubicBezTo>
                      <a:pt x="141922" y="23007"/>
                      <a:pt x="143828" y="13482"/>
                      <a:pt x="139065" y="13482"/>
                    </a:cubicBezTo>
                    <a:lnTo>
                      <a:pt x="140970" y="8719"/>
                    </a:lnTo>
                    <a:cubicBezTo>
                      <a:pt x="138113" y="-806"/>
                      <a:pt x="139065" y="12529"/>
                      <a:pt x="136207" y="10624"/>
                    </a:cubicBezTo>
                    <a:cubicBezTo>
                      <a:pt x="137160" y="13482"/>
                      <a:pt x="137160" y="15387"/>
                      <a:pt x="139065" y="15387"/>
                    </a:cubicBezTo>
                    <a:cubicBezTo>
                      <a:pt x="139065" y="19197"/>
                      <a:pt x="138113" y="20149"/>
                      <a:pt x="137160" y="21102"/>
                    </a:cubicBezTo>
                    <a:lnTo>
                      <a:pt x="138113" y="21102"/>
                    </a:lnTo>
                    <a:cubicBezTo>
                      <a:pt x="137160" y="25864"/>
                      <a:pt x="137160" y="30627"/>
                      <a:pt x="134303" y="28722"/>
                    </a:cubicBezTo>
                    <a:cubicBezTo>
                      <a:pt x="135255" y="23007"/>
                      <a:pt x="131445" y="24912"/>
                      <a:pt x="130493" y="22054"/>
                    </a:cubicBezTo>
                    <a:lnTo>
                      <a:pt x="131445" y="21102"/>
                    </a:lnTo>
                    <a:cubicBezTo>
                      <a:pt x="129540" y="23007"/>
                      <a:pt x="127635" y="22054"/>
                      <a:pt x="125730" y="23959"/>
                    </a:cubicBezTo>
                    <a:lnTo>
                      <a:pt x="125730" y="23007"/>
                    </a:lnTo>
                    <a:cubicBezTo>
                      <a:pt x="124778" y="25864"/>
                      <a:pt x="123825" y="32532"/>
                      <a:pt x="121920" y="30627"/>
                    </a:cubicBezTo>
                    <a:cubicBezTo>
                      <a:pt x="121920" y="27769"/>
                      <a:pt x="123825" y="20149"/>
                      <a:pt x="121920" y="21102"/>
                    </a:cubicBezTo>
                    <a:cubicBezTo>
                      <a:pt x="121920" y="17292"/>
                      <a:pt x="124778" y="16339"/>
                      <a:pt x="126682" y="17292"/>
                    </a:cubicBezTo>
                    <a:cubicBezTo>
                      <a:pt x="124778" y="16339"/>
                      <a:pt x="122872" y="8719"/>
                      <a:pt x="125730" y="8719"/>
                    </a:cubicBezTo>
                    <a:cubicBezTo>
                      <a:pt x="124778" y="3004"/>
                      <a:pt x="122872" y="11577"/>
                      <a:pt x="121920" y="8719"/>
                    </a:cubicBezTo>
                    <a:cubicBezTo>
                      <a:pt x="121920" y="10624"/>
                      <a:pt x="121920" y="12529"/>
                      <a:pt x="121920" y="13482"/>
                    </a:cubicBezTo>
                    <a:cubicBezTo>
                      <a:pt x="120968" y="5862"/>
                      <a:pt x="116205" y="13482"/>
                      <a:pt x="117157" y="18244"/>
                    </a:cubicBezTo>
                    <a:lnTo>
                      <a:pt x="120015" y="14434"/>
                    </a:lnTo>
                    <a:cubicBezTo>
                      <a:pt x="120968" y="20149"/>
                      <a:pt x="117157" y="23959"/>
                      <a:pt x="119063" y="27769"/>
                    </a:cubicBezTo>
                    <a:cubicBezTo>
                      <a:pt x="117157" y="19197"/>
                      <a:pt x="112395" y="32532"/>
                      <a:pt x="110490" y="24912"/>
                    </a:cubicBezTo>
                    <a:lnTo>
                      <a:pt x="111443" y="29674"/>
                    </a:lnTo>
                    <a:cubicBezTo>
                      <a:pt x="105728" y="26817"/>
                      <a:pt x="101918" y="38247"/>
                      <a:pt x="96203" y="40152"/>
                    </a:cubicBezTo>
                    <a:cubicBezTo>
                      <a:pt x="98107" y="37295"/>
                      <a:pt x="98107" y="26817"/>
                      <a:pt x="100965" y="30627"/>
                    </a:cubicBezTo>
                    <a:cubicBezTo>
                      <a:pt x="95250" y="28722"/>
                      <a:pt x="99060" y="21102"/>
                      <a:pt x="97155" y="16339"/>
                    </a:cubicBezTo>
                    <a:cubicBezTo>
                      <a:pt x="92393" y="12529"/>
                      <a:pt x="95250" y="25864"/>
                      <a:pt x="94297" y="28722"/>
                    </a:cubicBezTo>
                    <a:lnTo>
                      <a:pt x="97155" y="26817"/>
                    </a:lnTo>
                    <a:cubicBezTo>
                      <a:pt x="94297" y="38247"/>
                      <a:pt x="86678" y="24912"/>
                      <a:pt x="80963" y="32532"/>
                    </a:cubicBezTo>
                    <a:cubicBezTo>
                      <a:pt x="80010" y="29674"/>
                      <a:pt x="81915" y="30627"/>
                      <a:pt x="82868" y="29674"/>
                    </a:cubicBezTo>
                    <a:cubicBezTo>
                      <a:pt x="80010" y="23959"/>
                      <a:pt x="80010" y="30627"/>
                      <a:pt x="79057" y="33484"/>
                    </a:cubicBezTo>
                    <a:cubicBezTo>
                      <a:pt x="76200" y="32532"/>
                      <a:pt x="73343" y="29674"/>
                      <a:pt x="74295" y="23007"/>
                    </a:cubicBezTo>
                    <a:cubicBezTo>
                      <a:pt x="71438" y="21102"/>
                      <a:pt x="74295" y="27769"/>
                      <a:pt x="73343" y="29674"/>
                    </a:cubicBezTo>
                    <a:lnTo>
                      <a:pt x="72390" y="27769"/>
                    </a:lnTo>
                    <a:lnTo>
                      <a:pt x="69532" y="36342"/>
                    </a:lnTo>
                    <a:cubicBezTo>
                      <a:pt x="66675" y="34437"/>
                      <a:pt x="63818" y="29674"/>
                      <a:pt x="61913" y="23007"/>
                    </a:cubicBezTo>
                    <a:cubicBezTo>
                      <a:pt x="56197" y="24912"/>
                      <a:pt x="60007" y="39199"/>
                      <a:pt x="56197" y="42057"/>
                    </a:cubicBezTo>
                    <a:cubicBezTo>
                      <a:pt x="53340" y="38247"/>
                      <a:pt x="56197" y="36342"/>
                      <a:pt x="57150" y="33484"/>
                    </a:cubicBezTo>
                    <a:lnTo>
                      <a:pt x="53340" y="34437"/>
                    </a:lnTo>
                    <a:cubicBezTo>
                      <a:pt x="54293" y="25864"/>
                      <a:pt x="58103" y="30627"/>
                      <a:pt x="57150" y="21102"/>
                    </a:cubicBezTo>
                    <a:cubicBezTo>
                      <a:pt x="54293" y="30627"/>
                      <a:pt x="53340" y="23959"/>
                      <a:pt x="48578" y="30627"/>
                    </a:cubicBezTo>
                    <a:lnTo>
                      <a:pt x="48578" y="31579"/>
                    </a:lnTo>
                    <a:cubicBezTo>
                      <a:pt x="46672" y="38247"/>
                      <a:pt x="41910" y="33484"/>
                      <a:pt x="40005" y="35389"/>
                    </a:cubicBezTo>
                    <a:cubicBezTo>
                      <a:pt x="40957" y="31579"/>
                      <a:pt x="43815" y="30627"/>
                      <a:pt x="45720" y="29674"/>
                    </a:cubicBezTo>
                    <a:cubicBezTo>
                      <a:pt x="42863" y="26817"/>
                      <a:pt x="36195" y="29674"/>
                      <a:pt x="33338" y="38247"/>
                    </a:cubicBezTo>
                    <a:cubicBezTo>
                      <a:pt x="31432" y="37295"/>
                      <a:pt x="28575" y="33484"/>
                      <a:pt x="30480" y="29674"/>
                    </a:cubicBezTo>
                    <a:cubicBezTo>
                      <a:pt x="24765" y="28722"/>
                      <a:pt x="28575" y="42057"/>
                      <a:pt x="22860" y="39199"/>
                    </a:cubicBezTo>
                    <a:lnTo>
                      <a:pt x="22860" y="32532"/>
                    </a:lnTo>
                    <a:cubicBezTo>
                      <a:pt x="17145" y="23007"/>
                      <a:pt x="12382" y="41104"/>
                      <a:pt x="6668" y="32532"/>
                    </a:cubicBezTo>
                    <a:lnTo>
                      <a:pt x="6668" y="40152"/>
                    </a:lnTo>
                    <a:cubicBezTo>
                      <a:pt x="5715" y="37295"/>
                      <a:pt x="2857" y="35389"/>
                      <a:pt x="2857" y="32532"/>
                    </a:cubicBezTo>
                    <a:lnTo>
                      <a:pt x="5715" y="29674"/>
                    </a:lnTo>
                    <a:cubicBezTo>
                      <a:pt x="3810" y="23007"/>
                      <a:pt x="2857" y="36342"/>
                      <a:pt x="0" y="31579"/>
                    </a:cubicBezTo>
                    <a:cubicBezTo>
                      <a:pt x="0" y="33484"/>
                      <a:pt x="1905" y="39199"/>
                      <a:pt x="1905" y="42057"/>
                    </a:cubicBezTo>
                    <a:cubicBezTo>
                      <a:pt x="13335" y="37295"/>
                      <a:pt x="23813" y="48724"/>
                      <a:pt x="35243" y="41104"/>
                    </a:cubicBezTo>
                    <a:cubicBezTo>
                      <a:pt x="35243" y="40152"/>
                      <a:pt x="34290" y="39199"/>
                      <a:pt x="34290" y="37295"/>
                    </a:cubicBezTo>
                    <a:cubicBezTo>
                      <a:pt x="35243" y="39199"/>
                      <a:pt x="38100" y="37295"/>
                      <a:pt x="37147" y="41104"/>
                    </a:cubicBezTo>
                    <a:lnTo>
                      <a:pt x="37147" y="42057"/>
                    </a:lnTo>
                    <a:cubicBezTo>
                      <a:pt x="40005" y="40152"/>
                      <a:pt x="42863" y="49677"/>
                      <a:pt x="44768" y="49677"/>
                    </a:cubicBezTo>
                    <a:cubicBezTo>
                      <a:pt x="45720" y="43962"/>
                      <a:pt x="50482" y="51582"/>
                      <a:pt x="49530" y="43009"/>
                    </a:cubicBezTo>
                    <a:lnTo>
                      <a:pt x="51435" y="48724"/>
                    </a:lnTo>
                    <a:cubicBezTo>
                      <a:pt x="52388" y="44914"/>
                      <a:pt x="51435" y="41104"/>
                      <a:pt x="52388" y="39199"/>
                    </a:cubicBezTo>
                    <a:cubicBezTo>
                      <a:pt x="54293" y="40152"/>
                      <a:pt x="54293" y="43962"/>
                      <a:pt x="53340" y="45867"/>
                    </a:cubicBezTo>
                    <a:cubicBezTo>
                      <a:pt x="60960" y="48724"/>
                      <a:pt x="70485" y="47772"/>
                      <a:pt x="78105" y="44914"/>
                    </a:cubicBezTo>
                    <a:lnTo>
                      <a:pt x="76200" y="49677"/>
                    </a:lnTo>
                    <a:cubicBezTo>
                      <a:pt x="78105" y="51582"/>
                      <a:pt x="82868" y="42057"/>
                      <a:pt x="81915" y="52534"/>
                    </a:cubicBezTo>
                    <a:cubicBezTo>
                      <a:pt x="85725" y="47772"/>
                      <a:pt x="92393" y="55392"/>
                      <a:pt x="92393" y="43962"/>
                    </a:cubicBezTo>
                    <a:cubicBezTo>
                      <a:pt x="95250" y="54439"/>
                      <a:pt x="101918" y="48724"/>
                      <a:pt x="106680" y="46820"/>
                    </a:cubicBezTo>
                    <a:cubicBezTo>
                      <a:pt x="105728" y="37295"/>
                      <a:pt x="110490" y="43962"/>
                      <a:pt x="112395" y="39199"/>
                    </a:cubicBezTo>
                    <a:cubicBezTo>
                      <a:pt x="113347" y="46820"/>
                      <a:pt x="108585" y="46820"/>
                      <a:pt x="108585" y="52534"/>
                    </a:cubicBezTo>
                    <a:cubicBezTo>
                      <a:pt x="113347" y="41104"/>
                      <a:pt x="124778" y="60154"/>
                      <a:pt x="125730" y="41104"/>
                    </a:cubicBezTo>
                    <a:cubicBezTo>
                      <a:pt x="126682" y="42057"/>
                      <a:pt x="126682" y="43009"/>
                      <a:pt x="126682" y="43009"/>
                    </a:cubicBezTo>
                    <a:cubicBezTo>
                      <a:pt x="127635" y="43009"/>
                      <a:pt x="129540" y="45867"/>
                      <a:pt x="130493" y="46820"/>
                    </a:cubicBezTo>
                    <a:cubicBezTo>
                      <a:pt x="130493" y="43009"/>
                      <a:pt x="128588" y="42057"/>
                      <a:pt x="131445" y="41104"/>
                    </a:cubicBezTo>
                    <a:cubicBezTo>
                      <a:pt x="133350" y="42057"/>
                      <a:pt x="132397" y="46820"/>
                      <a:pt x="133350" y="49677"/>
                    </a:cubicBezTo>
                    <a:cubicBezTo>
                      <a:pt x="137160" y="44914"/>
                      <a:pt x="142875" y="43009"/>
                      <a:pt x="142875" y="35389"/>
                    </a:cubicBezTo>
                    <a:cubicBezTo>
                      <a:pt x="143828" y="37295"/>
                      <a:pt x="145732" y="42057"/>
                      <a:pt x="144780" y="43009"/>
                    </a:cubicBezTo>
                    <a:cubicBezTo>
                      <a:pt x="150495" y="36342"/>
                      <a:pt x="150495" y="43962"/>
                      <a:pt x="156210" y="39199"/>
                    </a:cubicBezTo>
                    <a:cubicBezTo>
                      <a:pt x="154305" y="39199"/>
                      <a:pt x="156210" y="47772"/>
                      <a:pt x="152400" y="44914"/>
                    </a:cubicBezTo>
                    <a:cubicBezTo>
                      <a:pt x="155257" y="55392"/>
                      <a:pt x="161925" y="42057"/>
                      <a:pt x="166688" y="47772"/>
                    </a:cubicBezTo>
                    <a:lnTo>
                      <a:pt x="167640" y="41104"/>
                    </a:lnTo>
                    <a:cubicBezTo>
                      <a:pt x="170497" y="39199"/>
                      <a:pt x="171450" y="45867"/>
                      <a:pt x="169545" y="48724"/>
                    </a:cubicBezTo>
                    <a:cubicBezTo>
                      <a:pt x="175260" y="52534"/>
                      <a:pt x="177165" y="47772"/>
                      <a:pt x="180975" y="47772"/>
                    </a:cubicBezTo>
                    <a:cubicBezTo>
                      <a:pt x="180975" y="48724"/>
                      <a:pt x="180975" y="49677"/>
                      <a:pt x="180975" y="49677"/>
                    </a:cubicBezTo>
                    <a:lnTo>
                      <a:pt x="186690" y="49677"/>
                    </a:lnTo>
                    <a:cubicBezTo>
                      <a:pt x="186690" y="47772"/>
                      <a:pt x="188595" y="43962"/>
                      <a:pt x="187643" y="40152"/>
                    </a:cubicBezTo>
                    <a:cubicBezTo>
                      <a:pt x="189547" y="39199"/>
                      <a:pt x="188595" y="41104"/>
                      <a:pt x="184785" y="39199"/>
                    </a:cubicBezTo>
                    <a:close/>
                  </a:path>
                </a:pathLst>
              </a:custGeom>
              <a:grpFill/>
              <a:ln w="9525" cap="flat">
                <a:noFill/>
                <a:prstDash val="solid"/>
                <a:miter/>
              </a:ln>
            </p:spPr>
            <p:txBody>
              <a:bodyPr rtlCol="0" anchor="ctr"/>
              <a:lstStyle/>
              <a:p>
                <a:endParaRPr lang="zh-CN" altLang="en-US"/>
              </a:p>
            </p:txBody>
          </p:sp>
          <p:sp>
            <p:nvSpPr>
              <p:cNvPr id="85" name="任意多边形: 形状 84">
                <a:extLst>
                  <a:ext uri="{FF2B5EF4-FFF2-40B4-BE49-F238E27FC236}">
                    <a16:creationId xmlns:a16="http://schemas.microsoft.com/office/drawing/2014/main" id="{4BBBD157-9417-4703-02EC-F3442CC21523}"/>
                  </a:ext>
                </a:extLst>
              </p:cNvPr>
              <p:cNvSpPr/>
              <p:nvPr/>
            </p:nvSpPr>
            <p:spPr>
              <a:xfrm>
                <a:off x="6552247" y="4008120"/>
                <a:ext cx="9525" cy="9525"/>
              </a:xfrm>
              <a:custGeom>
                <a:avLst/>
                <a:gdLst>
                  <a:gd name="connsiteX0" fmla="*/ 0 w 9525"/>
                  <a:gd name="connsiteY0" fmla="*/ 0 h 9525"/>
                  <a:gd name="connsiteX1" fmla="*/ 0 w 9525"/>
                  <a:gd name="connsiteY1" fmla="*/ 0 h 9525"/>
                  <a:gd name="connsiteX2" fmla="*/ 0 w 9525"/>
                  <a:gd name="connsiteY2" fmla="*/ 0 h 9525"/>
                  <a:gd name="connsiteX3" fmla="*/ 0 w 9525"/>
                  <a:gd name="connsiteY3" fmla="*/ 0 h 9525"/>
                </a:gdLst>
                <a:ahLst/>
                <a:cxnLst>
                  <a:cxn ang="0">
                    <a:pos x="connsiteX0" y="connsiteY0"/>
                  </a:cxn>
                  <a:cxn ang="0">
                    <a:pos x="connsiteX1" y="connsiteY1"/>
                  </a:cxn>
                  <a:cxn ang="0">
                    <a:pos x="connsiteX2" y="connsiteY2"/>
                  </a:cxn>
                  <a:cxn ang="0">
                    <a:pos x="connsiteX3" y="connsiteY3"/>
                  </a:cxn>
                </a:cxnLst>
                <a:rect l="l" t="t" r="r" b="b"/>
                <a:pathLst>
                  <a:path w="9525" h="9525">
                    <a:moveTo>
                      <a:pt x="0" y="0"/>
                    </a:moveTo>
                    <a:lnTo>
                      <a:pt x="0" y="0"/>
                    </a:lnTo>
                    <a:lnTo>
                      <a:pt x="0" y="0"/>
                    </a:lnTo>
                    <a:cubicBezTo>
                      <a:pt x="0" y="0"/>
                      <a:pt x="0" y="0"/>
                      <a:pt x="0" y="0"/>
                    </a:cubicBezTo>
                    <a:close/>
                  </a:path>
                </a:pathLst>
              </a:custGeom>
              <a:grpFill/>
              <a:ln w="9525" cap="flat">
                <a:noFill/>
                <a:prstDash val="solid"/>
                <a:miter/>
              </a:ln>
            </p:spPr>
            <p:txBody>
              <a:bodyPr rtlCol="0" anchor="ctr"/>
              <a:lstStyle/>
              <a:p>
                <a:endParaRPr lang="zh-CN" altLang="en-US"/>
              </a:p>
            </p:txBody>
          </p:sp>
          <p:sp>
            <p:nvSpPr>
              <p:cNvPr id="86" name="任意多边形: 形状 85">
                <a:extLst>
                  <a:ext uri="{FF2B5EF4-FFF2-40B4-BE49-F238E27FC236}">
                    <a16:creationId xmlns:a16="http://schemas.microsoft.com/office/drawing/2014/main" id="{5C72AFA8-6E2E-A9D9-D3D1-02D20664304E}"/>
                  </a:ext>
                </a:extLst>
              </p:cNvPr>
              <p:cNvSpPr/>
              <p:nvPr/>
            </p:nvSpPr>
            <p:spPr>
              <a:xfrm>
                <a:off x="6499859" y="3982402"/>
                <a:ext cx="1905" cy="2857"/>
              </a:xfrm>
              <a:custGeom>
                <a:avLst/>
                <a:gdLst>
                  <a:gd name="connsiteX0" fmla="*/ 0 w 1905"/>
                  <a:gd name="connsiteY0" fmla="*/ 0 h 2857"/>
                  <a:gd name="connsiteX1" fmla="*/ 1905 w 1905"/>
                  <a:gd name="connsiteY1" fmla="*/ 2857 h 2857"/>
                  <a:gd name="connsiteX2" fmla="*/ 0 w 1905"/>
                  <a:gd name="connsiteY2" fmla="*/ 0 h 2857"/>
                </a:gdLst>
                <a:ahLst/>
                <a:cxnLst>
                  <a:cxn ang="0">
                    <a:pos x="connsiteX0" y="connsiteY0"/>
                  </a:cxn>
                  <a:cxn ang="0">
                    <a:pos x="connsiteX1" y="connsiteY1"/>
                  </a:cxn>
                  <a:cxn ang="0">
                    <a:pos x="connsiteX2" y="connsiteY2"/>
                  </a:cxn>
                </a:cxnLst>
                <a:rect l="l" t="t" r="r" b="b"/>
                <a:pathLst>
                  <a:path w="1905" h="2857">
                    <a:moveTo>
                      <a:pt x="0" y="0"/>
                    </a:moveTo>
                    <a:cubicBezTo>
                      <a:pt x="953" y="1905"/>
                      <a:pt x="953" y="2857"/>
                      <a:pt x="1905" y="2857"/>
                    </a:cubicBezTo>
                    <a:cubicBezTo>
                      <a:pt x="953" y="1905"/>
                      <a:pt x="0" y="0"/>
                      <a:pt x="0" y="0"/>
                    </a:cubicBezTo>
                    <a:close/>
                  </a:path>
                </a:pathLst>
              </a:custGeom>
              <a:grpFill/>
              <a:ln w="9525" cap="flat">
                <a:noFill/>
                <a:prstDash val="solid"/>
                <a:miter/>
              </a:ln>
            </p:spPr>
            <p:txBody>
              <a:bodyPr rtlCol="0" anchor="ctr"/>
              <a:lstStyle/>
              <a:p>
                <a:endParaRPr lang="zh-CN" altLang="en-US"/>
              </a:p>
            </p:txBody>
          </p:sp>
          <p:sp>
            <p:nvSpPr>
              <p:cNvPr id="87" name="任意多边形: 形状 86">
                <a:extLst>
                  <a:ext uri="{FF2B5EF4-FFF2-40B4-BE49-F238E27FC236}">
                    <a16:creationId xmlns:a16="http://schemas.microsoft.com/office/drawing/2014/main" id="{186E19B7-A224-C9CE-10C4-B9C9A0D71E81}"/>
                  </a:ext>
                </a:extLst>
              </p:cNvPr>
              <p:cNvSpPr/>
              <p:nvPr/>
            </p:nvSpPr>
            <p:spPr>
              <a:xfrm>
                <a:off x="6553200" y="3962400"/>
                <a:ext cx="138112" cy="60007"/>
              </a:xfrm>
              <a:custGeom>
                <a:avLst/>
                <a:gdLst>
                  <a:gd name="connsiteX0" fmla="*/ 50482 w 138112"/>
                  <a:gd name="connsiteY0" fmla="*/ 27622 h 60007"/>
                  <a:gd name="connsiteX1" fmla="*/ 44768 w 138112"/>
                  <a:gd name="connsiteY1" fmla="*/ 27622 h 60007"/>
                  <a:gd name="connsiteX2" fmla="*/ 44768 w 138112"/>
                  <a:gd name="connsiteY2" fmla="*/ 16192 h 60007"/>
                  <a:gd name="connsiteX3" fmla="*/ 36195 w 138112"/>
                  <a:gd name="connsiteY3" fmla="*/ 17145 h 60007"/>
                  <a:gd name="connsiteX4" fmla="*/ 38100 w 138112"/>
                  <a:gd name="connsiteY4" fmla="*/ 6667 h 60007"/>
                  <a:gd name="connsiteX5" fmla="*/ 31432 w 138112"/>
                  <a:gd name="connsiteY5" fmla="*/ 20955 h 60007"/>
                  <a:gd name="connsiteX6" fmla="*/ 20003 w 138112"/>
                  <a:gd name="connsiteY6" fmla="*/ 20955 h 60007"/>
                  <a:gd name="connsiteX7" fmla="*/ 21907 w 138112"/>
                  <a:gd name="connsiteY7" fmla="*/ 6667 h 60007"/>
                  <a:gd name="connsiteX8" fmla="*/ 8572 w 138112"/>
                  <a:gd name="connsiteY8" fmla="*/ 39053 h 60007"/>
                  <a:gd name="connsiteX9" fmla="*/ 6668 w 138112"/>
                  <a:gd name="connsiteY9" fmla="*/ 21908 h 60007"/>
                  <a:gd name="connsiteX10" fmla="*/ 0 w 138112"/>
                  <a:gd name="connsiteY10" fmla="*/ 27622 h 60007"/>
                  <a:gd name="connsiteX11" fmla="*/ 2857 w 138112"/>
                  <a:gd name="connsiteY11" fmla="*/ 28575 h 60007"/>
                  <a:gd name="connsiteX12" fmla="*/ 953 w 138112"/>
                  <a:gd name="connsiteY12" fmla="*/ 44767 h 60007"/>
                  <a:gd name="connsiteX13" fmla="*/ 7620 w 138112"/>
                  <a:gd name="connsiteY13" fmla="*/ 42863 h 60007"/>
                  <a:gd name="connsiteX14" fmla="*/ 2857 w 138112"/>
                  <a:gd name="connsiteY14" fmla="*/ 49530 h 60007"/>
                  <a:gd name="connsiteX15" fmla="*/ 6668 w 138112"/>
                  <a:gd name="connsiteY15" fmla="*/ 60008 h 60007"/>
                  <a:gd name="connsiteX16" fmla="*/ 11430 w 138112"/>
                  <a:gd name="connsiteY16" fmla="*/ 54292 h 60007"/>
                  <a:gd name="connsiteX17" fmla="*/ 12382 w 138112"/>
                  <a:gd name="connsiteY17" fmla="*/ 57150 h 60007"/>
                  <a:gd name="connsiteX18" fmla="*/ 20003 w 138112"/>
                  <a:gd name="connsiteY18" fmla="*/ 52388 h 60007"/>
                  <a:gd name="connsiteX19" fmla="*/ 20003 w 138112"/>
                  <a:gd name="connsiteY19" fmla="*/ 54292 h 60007"/>
                  <a:gd name="connsiteX20" fmla="*/ 22860 w 138112"/>
                  <a:gd name="connsiteY20" fmla="*/ 44767 h 60007"/>
                  <a:gd name="connsiteX21" fmla="*/ 21907 w 138112"/>
                  <a:gd name="connsiteY21" fmla="*/ 45720 h 60007"/>
                  <a:gd name="connsiteX22" fmla="*/ 23813 w 138112"/>
                  <a:gd name="connsiteY22" fmla="*/ 24765 h 60007"/>
                  <a:gd name="connsiteX23" fmla="*/ 30480 w 138112"/>
                  <a:gd name="connsiteY23" fmla="*/ 26670 h 60007"/>
                  <a:gd name="connsiteX24" fmla="*/ 26670 w 138112"/>
                  <a:gd name="connsiteY24" fmla="*/ 48578 h 60007"/>
                  <a:gd name="connsiteX25" fmla="*/ 26670 w 138112"/>
                  <a:gd name="connsiteY25" fmla="*/ 52388 h 60007"/>
                  <a:gd name="connsiteX26" fmla="*/ 31432 w 138112"/>
                  <a:gd name="connsiteY26" fmla="*/ 38100 h 60007"/>
                  <a:gd name="connsiteX27" fmla="*/ 45720 w 138112"/>
                  <a:gd name="connsiteY27" fmla="*/ 27622 h 60007"/>
                  <a:gd name="connsiteX28" fmla="*/ 43815 w 138112"/>
                  <a:gd name="connsiteY28" fmla="*/ 39053 h 60007"/>
                  <a:gd name="connsiteX29" fmla="*/ 40957 w 138112"/>
                  <a:gd name="connsiteY29" fmla="*/ 35242 h 60007"/>
                  <a:gd name="connsiteX30" fmla="*/ 37147 w 138112"/>
                  <a:gd name="connsiteY30" fmla="*/ 50483 h 60007"/>
                  <a:gd name="connsiteX31" fmla="*/ 35243 w 138112"/>
                  <a:gd name="connsiteY31" fmla="*/ 40958 h 60007"/>
                  <a:gd name="connsiteX32" fmla="*/ 33338 w 138112"/>
                  <a:gd name="connsiteY32" fmla="*/ 56197 h 60007"/>
                  <a:gd name="connsiteX33" fmla="*/ 41910 w 138112"/>
                  <a:gd name="connsiteY33" fmla="*/ 50483 h 60007"/>
                  <a:gd name="connsiteX34" fmla="*/ 66675 w 138112"/>
                  <a:gd name="connsiteY34" fmla="*/ 45720 h 60007"/>
                  <a:gd name="connsiteX35" fmla="*/ 129540 w 138112"/>
                  <a:gd name="connsiteY35" fmla="*/ 30480 h 60007"/>
                  <a:gd name="connsiteX36" fmla="*/ 138113 w 138112"/>
                  <a:gd name="connsiteY36" fmla="*/ 12383 h 60007"/>
                  <a:gd name="connsiteX37" fmla="*/ 132397 w 138112"/>
                  <a:gd name="connsiteY37" fmla="*/ 6667 h 60007"/>
                  <a:gd name="connsiteX38" fmla="*/ 127635 w 138112"/>
                  <a:gd name="connsiteY38" fmla="*/ 16192 h 60007"/>
                  <a:gd name="connsiteX39" fmla="*/ 129540 w 138112"/>
                  <a:gd name="connsiteY39" fmla="*/ 12383 h 60007"/>
                  <a:gd name="connsiteX40" fmla="*/ 128588 w 138112"/>
                  <a:gd name="connsiteY40" fmla="*/ 12383 h 60007"/>
                  <a:gd name="connsiteX41" fmla="*/ 129540 w 138112"/>
                  <a:gd name="connsiteY41" fmla="*/ 7620 h 60007"/>
                  <a:gd name="connsiteX42" fmla="*/ 117157 w 138112"/>
                  <a:gd name="connsiteY42" fmla="*/ 14288 h 60007"/>
                  <a:gd name="connsiteX43" fmla="*/ 118110 w 138112"/>
                  <a:gd name="connsiteY43" fmla="*/ 953 h 60007"/>
                  <a:gd name="connsiteX44" fmla="*/ 88582 w 138112"/>
                  <a:gd name="connsiteY44" fmla="*/ 1905 h 60007"/>
                  <a:gd name="connsiteX45" fmla="*/ 87630 w 138112"/>
                  <a:gd name="connsiteY45" fmla="*/ 14288 h 60007"/>
                  <a:gd name="connsiteX46" fmla="*/ 85725 w 138112"/>
                  <a:gd name="connsiteY46" fmla="*/ 11430 h 60007"/>
                  <a:gd name="connsiteX47" fmla="*/ 88582 w 138112"/>
                  <a:gd name="connsiteY47" fmla="*/ 20955 h 60007"/>
                  <a:gd name="connsiteX48" fmla="*/ 79057 w 138112"/>
                  <a:gd name="connsiteY48" fmla="*/ 39053 h 60007"/>
                  <a:gd name="connsiteX49" fmla="*/ 79057 w 138112"/>
                  <a:gd name="connsiteY49" fmla="*/ 34290 h 60007"/>
                  <a:gd name="connsiteX50" fmla="*/ 71438 w 138112"/>
                  <a:gd name="connsiteY50" fmla="*/ 39053 h 60007"/>
                  <a:gd name="connsiteX51" fmla="*/ 73343 w 138112"/>
                  <a:gd name="connsiteY51" fmla="*/ 25717 h 60007"/>
                  <a:gd name="connsiteX52" fmla="*/ 72390 w 138112"/>
                  <a:gd name="connsiteY52" fmla="*/ 27622 h 60007"/>
                  <a:gd name="connsiteX53" fmla="*/ 74295 w 138112"/>
                  <a:gd name="connsiteY53" fmla="*/ 11430 h 60007"/>
                  <a:gd name="connsiteX54" fmla="*/ 60960 w 138112"/>
                  <a:gd name="connsiteY54" fmla="*/ 16192 h 60007"/>
                  <a:gd name="connsiteX55" fmla="*/ 66675 w 138112"/>
                  <a:gd name="connsiteY55" fmla="*/ 4763 h 60007"/>
                  <a:gd name="connsiteX56" fmla="*/ 60960 w 138112"/>
                  <a:gd name="connsiteY56" fmla="*/ 3810 h 60007"/>
                  <a:gd name="connsiteX57" fmla="*/ 61913 w 138112"/>
                  <a:gd name="connsiteY57" fmla="*/ 10478 h 60007"/>
                  <a:gd name="connsiteX58" fmla="*/ 60007 w 138112"/>
                  <a:gd name="connsiteY58" fmla="*/ 0 h 60007"/>
                  <a:gd name="connsiteX59" fmla="*/ 50482 w 138112"/>
                  <a:gd name="connsiteY59" fmla="*/ 27622 h 60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138112" h="60007">
                    <a:moveTo>
                      <a:pt x="50482" y="27622"/>
                    </a:moveTo>
                    <a:cubicBezTo>
                      <a:pt x="48578" y="17145"/>
                      <a:pt x="47625" y="29528"/>
                      <a:pt x="44768" y="27622"/>
                    </a:cubicBezTo>
                    <a:cubicBezTo>
                      <a:pt x="46672" y="25717"/>
                      <a:pt x="45720" y="20003"/>
                      <a:pt x="44768" y="16192"/>
                    </a:cubicBezTo>
                    <a:cubicBezTo>
                      <a:pt x="43815" y="30480"/>
                      <a:pt x="40957" y="14288"/>
                      <a:pt x="36195" y="17145"/>
                    </a:cubicBezTo>
                    <a:cubicBezTo>
                      <a:pt x="35243" y="12383"/>
                      <a:pt x="38100" y="11430"/>
                      <a:pt x="38100" y="6667"/>
                    </a:cubicBezTo>
                    <a:cubicBezTo>
                      <a:pt x="35243" y="10478"/>
                      <a:pt x="31432" y="12383"/>
                      <a:pt x="31432" y="20955"/>
                    </a:cubicBezTo>
                    <a:cubicBezTo>
                      <a:pt x="26670" y="21908"/>
                      <a:pt x="22860" y="19050"/>
                      <a:pt x="20003" y="20955"/>
                    </a:cubicBezTo>
                    <a:cubicBezTo>
                      <a:pt x="22860" y="17145"/>
                      <a:pt x="20003" y="13335"/>
                      <a:pt x="21907" y="6667"/>
                    </a:cubicBezTo>
                    <a:cubicBezTo>
                      <a:pt x="19050" y="16192"/>
                      <a:pt x="12382" y="27622"/>
                      <a:pt x="8572" y="39053"/>
                    </a:cubicBezTo>
                    <a:cubicBezTo>
                      <a:pt x="6668" y="30480"/>
                      <a:pt x="6668" y="29528"/>
                      <a:pt x="6668" y="21908"/>
                    </a:cubicBezTo>
                    <a:cubicBezTo>
                      <a:pt x="0" y="17145"/>
                      <a:pt x="5715" y="29528"/>
                      <a:pt x="0" y="27622"/>
                    </a:cubicBezTo>
                    <a:lnTo>
                      <a:pt x="2857" y="28575"/>
                    </a:lnTo>
                    <a:cubicBezTo>
                      <a:pt x="0" y="31433"/>
                      <a:pt x="953" y="39053"/>
                      <a:pt x="953" y="44767"/>
                    </a:cubicBezTo>
                    <a:lnTo>
                      <a:pt x="7620" y="42863"/>
                    </a:lnTo>
                    <a:cubicBezTo>
                      <a:pt x="8572" y="48578"/>
                      <a:pt x="3810" y="48578"/>
                      <a:pt x="2857" y="49530"/>
                    </a:cubicBezTo>
                    <a:cubicBezTo>
                      <a:pt x="1905" y="56197"/>
                      <a:pt x="6668" y="54292"/>
                      <a:pt x="6668" y="60008"/>
                    </a:cubicBezTo>
                    <a:cubicBezTo>
                      <a:pt x="7620" y="55245"/>
                      <a:pt x="9525" y="56197"/>
                      <a:pt x="11430" y="54292"/>
                    </a:cubicBezTo>
                    <a:lnTo>
                      <a:pt x="12382" y="57150"/>
                    </a:lnTo>
                    <a:cubicBezTo>
                      <a:pt x="16193" y="60008"/>
                      <a:pt x="17145" y="52388"/>
                      <a:pt x="20003" y="52388"/>
                    </a:cubicBezTo>
                    <a:cubicBezTo>
                      <a:pt x="20003" y="53340"/>
                      <a:pt x="20003" y="54292"/>
                      <a:pt x="20003" y="54292"/>
                    </a:cubicBezTo>
                    <a:cubicBezTo>
                      <a:pt x="20955" y="50483"/>
                      <a:pt x="20955" y="46672"/>
                      <a:pt x="22860" y="44767"/>
                    </a:cubicBezTo>
                    <a:lnTo>
                      <a:pt x="21907" y="45720"/>
                    </a:lnTo>
                    <a:cubicBezTo>
                      <a:pt x="23813" y="38100"/>
                      <a:pt x="28575" y="32385"/>
                      <a:pt x="23813" y="24765"/>
                    </a:cubicBezTo>
                    <a:lnTo>
                      <a:pt x="30480" y="26670"/>
                    </a:lnTo>
                    <a:cubicBezTo>
                      <a:pt x="30480" y="35242"/>
                      <a:pt x="30480" y="47625"/>
                      <a:pt x="26670" y="48578"/>
                    </a:cubicBezTo>
                    <a:lnTo>
                      <a:pt x="26670" y="52388"/>
                    </a:lnTo>
                    <a:cubicBezTo>
                      <a:pt x="30480" y="56197"/>
                      <a:pt x="34290" y="44767"/>
                      <a:pt x="31432" y="38100"/>
                    </a:cubicBezTo>
                    <a:cubicBezTo>
                      <a:pt x="32385" y="18097"/>
                      <a:pt x="41910" y="36195"/>
                      <a:pt x="45720" y="27622"/>
                    </a:cubicBezTo>
                    <a:cubicBezTo>
                      <a:pt x="46672" y="33338"/>
                      <a:pt x="43815" y="35242"/>
                      <a:pt x="43815" y="39053"/>
                    </a:cubicBezTo>
                    <a:cubicBezTo>
                      <a:pt x="42863" y="40005"/>
                      <a:pt x="40957" y="40005"/>
                      <a:pt x="40957" y="35242"/>
                    </a:cubicBezTo>
                    <a:cubicBezTo>
                      <a:pt x="35243" y="39053"/>
                      <a:pt x="43815" y="51435"/>
                      <a:pt x="37147" y="50483"/>
                    </a:cubicBezTo>
                    <a:cubicBezTo>
                      <a:pt x="33338" y="48578"/>
                      <a:pt x="40005" y="41910"/>
                      <a:pt x="35243" y="40958"/>
                    </a:cubicBezTo>
                    <a:lnTo>
                      <a:pt x="33338" y="56197"/>
                    </a:lnTo>
                    <a:cubicBezTo>
                      <a:pt x="36195" y="55245"/>
                      <a:pt x="39053" y="52388"/>
                      <a:pt x="41910" y="50483"/>
                    </a:cubicBezTo>
                    <a:cubicBezTo>
                      <a:pt x="55245" y="39053"/>
                      <a:pt x="66675" y="45720"/>
                      <a:pt x="66675" y="45720"/>
                    </a:cubicBezTo>
                    <a:cubicBezTo>
                      <a:pt x="87630" y="40958"/>
                      <a:pt x="108585" y="36195"/>
                      <a:pt x="129540" y="30480"/>
                    </a:cubicBezTo>
                    <a:cubicBezTo>
                      <a:pt x="136207" y="26670"/>
                      <a:pt x="138113" y="27622"/>
                      <a:pt x="138113" y="12383"/>
                    </a:cubicBezTo>
                    <a:cubicBezTo>
                      <a:pt x="136207" y="9525"/>
                      <a:pt x="132397" y="12383"/>
                      <a:pt x="132397" y="6667"/>
                    </a:cubicBezTo>
                    <a:cubicBezTo>
                      <a:pt x="132397" y="12383"/>
                      <a:pt x="130493" y="15240"/>
                      <a:pt x="127635" y="16192"/>
                    </a:cubicBezTo>
                    <a:cubicBezTo>
                      <a:pt x="126682" y="11430"/>
                      <a:pt x="130493" y="13335"/>
                      <a:pt x="129540" y="12383"/>
                    </a:cubicBezTo>
                    <a:lnTo>
                      <a:pt x="128588" y="12383"/>
                    </a:lnTo>
                    <a:cubicBezTo>
                      <a:pt x="128588" y="9525"/>
                      <a:pt x="128588" y="7620"/>
                      <a:pt x="129540" y="7620"/>
                    </a:cubicBezTo>
                    <a:cubicBezTo>
                      <a:pt x="123825" y="0"/>
                      <a:pt x="117157" y="3810"/>
                      <a:pt x="117157" y="14288"/>
                    </a:cubicBezTo>
                    <a:cubicBezTo>
                      <a:pt x="113347" y="9525"/>
                      <a:pt x="118110" y="5715"/>
                      <a:pt x="118110" y="953"/>
                    </a:cubicBezTo>
                    <a:cubicBezTo>
                      <a:pt x="106680" y="-953"/>
                      <a:pt x="100013" y="953"/>
                      <a:pt x="88582" y="1905"/>
                    </a:cubicBezTo>
                    <a:cubicBezTo>
                      <a:pt x="89535" y="11430"/>
                      <a:pt x="88582" y="7620"/>
                      <a:pt x="87630" y="14288"/>
                    </a:cubicBezTo>
                    <a:lnTo>
                      <a:pt x="85725" y="11430"/>
                    </a:lnTo>
                    <a:cubicBezTo>
                      <a:pt x="86678" y="13335"/>
                      <a:pt x="85725" y="20003"/>
                      <a:pt x="88582" y="20955"/>
                    </a:cubicBezTo>
                    <a:cubicBezTo>
                      <a:pt x="80963" y="14288"/>
                      <a:pt x="82868" y="34290"/>
                      <a:pt x="79057" y="39053"/>
                    </a:cubicBezTo>
                    <a:lnTo>
                      <a:pt x="79057" y="34290"/>
                    </a:lnTo>
                    <a:cubicBezTo>
                      <a:pt x="75247" y="35242"/>
                      <a:pt x="74295" y="36195"/>
                      <a:pt x="71438" y="39053"/>
                    </a:cubicBezTo>
                    <a:cubicBezTo>
                      <a:pt x="64770" y="30480"/>
                      <a:pt x="76200" y="37147"/>
                      <a:pt x="73343" y="25717"/>
                    </a:cubicBezTo>
                    <a:lnTo>
                      <a:pt x="72390" y="27622"/>
                    </a:lnTo>
                    <a:cubicBezTo>
                      <a:pt x="72390" y="22860"/>
                      <a:pt x="72390" y="14288"/>
                      <a:pt x="74295" y="11430"/>
                    </a:cubicBezTo>
                    <a:cubicBezTo>
                      <a:pt x="69532" y="20003"/>
                      <a:pt x="65722" y="9525"/>
                      <a:pt x="60960" y="16192"/>
                    </a:cubicBezTo>
                    <a:cubicBezTo>
                      <a:pt x="60960" y="10478"/>
                      <a:pt x="65722" y="5715"/>
                      <a:pt x="66675" y="4763"/>
                    </a:cubicBezTo>
                    <a:cubicBezTo>
                      <a:pt x="64770" y="4763"/>
                      <a:pt x="61913" y="8572"/>
                      <a:pt x="60960" y="3810"/>
                    </a:cubicBezTo>
                    <a:lnTo>
                      <a:pt x="61913" y="10478"/>
                    </a:lnTo>
                    <a:cubicBezTo>
                      <a:pt x="58103" y="11430"/>
                      <a:pt x="61913" y="3810"/>
                      <a:pt x="60007" y="0"/>
                    </a:cubicBezTo>
                    <a:cubicBezTo>
                      <a:pt x="46672" y="2858"/>
                      <a:pt x="57150" y="22860"/>
                      <a:pt x="50482" y="27622"/>
                    </a:cubicBezTo>
                    <a:close/>
                  </a:path>
                </a:pathLst>
              </a:custGeom>
              <a:grpFill/>
              <a:ln w="9525" cap="flat">
                <a:noFill/>
                <a:prstDash val="solid"/>
                <a:miter/>
              </a:ln>
            </p:spPr>
            <p:txBody>
              <a:bodyPr rtlCol="0" anchor="ctr"/>
              <a:lstStyle/>
              <a:p>
                <a:endParaRPr lang="zh-CN" altLang="en-US"/>
              </a:p>
            </p:txBody>
          </p:sp>
          <p:sp>
            <p:nvSpPr>
              <p:cNvPr id="88" name="任意多边形: 形状 87">
                <a:extLst>
                  <a:ext uri="{FF2B5EF4-FFF2-40B4-BE49-F238E27FC236}">
                    <a16:creationId xmlns:a16="http://schemas.microsoft.com/office/drawing/2014/main" id="{9A073853-0768-D77B-417E-768FA3F07617}"/>
                  </a:ext>
                </a:extLst>
              </p:cNvPr>
              <p:cNvSpPr/>
              <p:nvPr/>
            </p:nvSpPr>
            <p:spPr>
              <a:xfrm>
                <a:off x="6517005" y="3993832"/>
                <a:ext cx="2857" cy="1346"/>
              </a:xfrm>
              <a:custGeom>
                <a:avLst/>
                <a:gdLst>
                  <a:gd name="connsiteX0" fmla="*/ 0 w 2857"/>
                  <a:gd name="connsiteY0" fmla="*/ 952 h 1346"/>
                  <a:gd name="connsiteX1" fmla="*/ 2857 w 2857"/>
                  <a:gd name="connsiteY1" fmla="*/ 0 h 1346"/>
                  <a:gd name="connsiteX2" fmla="*/ 0 w 2857"/>
                  <a:gd name="connsiteY2" fmla="*/ 952 h 1346"/>
                </a:gdLst>
                <a:ahLst/>
                <a:cxnLst>
                  <a:cxn ang="0">
                    <a:pos x="connsiteX0" y="connsiteY0"/>
                  </a:cxn>
                  <a:cxn ang="0">
                    <a:pos x="connsiteX1" y="connsiteY1"/>
                  </a:cxn>
                  <a:cxn ang="0">
                    <a:pos x="connsiteX2" y="connsiteY2"/>
                  </a:cxn>
                </a:cxnLst>
                <a:rect l="l" t="t" r="r" b="b"/>
                <a:pathLst>
                  <a:path w="2857" h="1346">
                    <a:moveTo>
                      <a:pt x="0" y="952"/>
                    </a:moveTo>
                    <a:cubicBezTo>
                      <a:pt x="952" y="1905"/>
                      <a:pt x="1905" y="952"/>
                      <a:pt x="2857" y="0"/>
                    </a:cubicBezTo>
                    <a:cubicBezTo>
                      <a:pt x="1905" y="0"/>
                      <a:pt x="952" y="0"/>
                      <a:pt x="0" y="952"/>
                    </a:cubicBezTo>
                    <a:close/>
                  </a:path>
                </a:pathLst>
              </a:custGeom>
              <a:grpFill/>
              <a:ln w="9525" cap="flat">
                <a:noFill/>
                <a:prstDash val="solid"/>
                <a:miter/>
              </a:ln>
            </p:spPr>
            <p:txBody>
              <a:bodyPr rtlCol="0" anchor="ctr"/>
              <a:lstStyle/>
              <a:p>
                <a:endParaRPr lang="zh-CN" altLang="en-US"/>
              </a:p>
            </p:txBody>
          </p:sp>
          <p:sp>
            <p:nvSpPr>
              <p:cNvPr id="89" name="任意多边形: 形状 88">
                <a:extLst>
                  <a:ext uri="{FF2B5EF4-FFF2-40B4-BE49-F238E27FC236}">
                    <a16:creationId xmlns:a16="http://schemas.microsoft.com/office/drawing/2014/main" id="{6374CFF6-6E53-63CE-1F24-467D3CB0E4F3}"/>
                  </a:ext>
                </a:extLst>
              </p:cNvPr>
              <p:cNvSpPr/>
              <p:nvPr/>
            </p:nvSpPr>
            <p:spPr>
              <a:xfrm>
                <a:off x="6532244" y="3977640"/>
                <a:ext cx="9525" cy="2857"/>
              </a:xfrm>
              <a:custGeom>
                <a:avLst/>
                <a:gdLst>
                  <a:gd name="connsiteX0" fmla="*/ 0 w 9525"/>
                  <a:gd name="connsiteY0" fmla="*/ 2857 h 2857"/>
                  <a:gd name="connsiteX1" fmla="*/ 0 w 9525"/>
                  <a:gd name="connsiteY1" fmla="*/ 0 h 2857"/>
                  <a:gd name="connsiteX2" fmla="*/ 0 w 9525"/>
                  <a:gd name="connsiteY2" fmla="*/ 2857 h 2857"/>
                </a:gdLst>
                <a:ahLst/>
                <a:cxnLst>
                  <a:cxn ang="0">
                    <a:pos x="connsiteX0" y="connsiteY0"/>
                  </a:cxn>
                  <a:cxn ang="0">
                    <a:pos x="connsiteX1" y="connsiteY1"/>
                  </a:cxn>
                  <a:cxn ang="0">
                    <a:pos x="connsiteX2" y="connsiteY2"/>
                  </a:cxn>
                </a:cxnLst>
                <a:rect l="l" t="t" r="r" b="b"/>
                <a:pathLst>
                  <a:path w="9525" h="2857">
                    <a:moveTo>
                      <a:pt x="0" y="2857"/>
                    </a:moveTo>
                    <a:cubicBezTo>
                      <a:pt x="0" y="1905"/>
                      <a:pt x="0" y="952"/>
                      <a:pt x="0" y="0"/>
                    </a:cubicBezTo>
                    <a:cubicBezTo>
                      <a:pt x="0" y="952"/>
                      <a:pt x="0" y="1905"/>
                      <a:pt x="0" y="2857"/>
                    </a:cubicBezTo>
                    <a:close/>
                  </a:path>
                </a:pathLst>
              </a:custGeom>
              <a:grpFill/>
              <a:ln w="9525" cap="flat">
                <a:noFill/>
                <a:prstDash val="solid"/>
                <a:miter/>
              </a:ln>
            </p:spPr>
            <p:txBody>
              <a:bodyPr rtlCol="0" anchor="ctr"/>
              <a:lstStyle/>
              <a:p>
                <a:endParaRPr lang="zh-CN" altLang="en-US"/>
              </a:p>
            </p:txBody>
          </p:sp>
          <p:sp>
            <p:nvSpPr>
              <p:cNvPr id="90" name="任意多边形: 形状 89">
                <a:extLst>
                  <a:ext uri="{FF2B5EF4-FFF2-40B4-BE49-F238E27FC236}">
                    <a16:creationId xmlns:a16="http://schemas.microsoft.com/office/drawing/2014/main" id="{97A464F5-FE42-8BA0-A29D-D5C8F41C6018}"/>
                  </a:ext>
                </a:extLst>
              </p:cNvPr>
              <p:cNvSpPr/>
              <p:nvPr/>
            </p:nvSpPr>
            <p:spPr>
              <a:xfrm>
                <a:off x="6532244" y="3970972"/>
                <a:ext cx="2409" cy="6667"/>
              </a:xfrm>
              <a:custGeom>
                <a:avLst/>
                <a:gdLst>
                  <a:gd name="connsiteX0" fmla="*/ 953 w 2409"/>
                  <a:gd name="connsiteY0" fmla="*/ 0 h 6667"/>
                  <a:gd name="connsiteX1" fmla="*/ 0 w 2409"/>
                  <a:gd name="connsiteY1" fmla="*/ 6668 h 6667"/>
                  <a:gd name="connsiteX2" fmla="*/ 953 w 2409"/>
                  <a:gd name="connsiteY2" fmla="*/ 0 h 6667"/>
                </a:gdLst>
                <a:ahLst/>
                <a:cxnLst>
                  <a:cxn ang="0">
                    <a:pos x="connsiteX0" y="connsiteY0"/>
                  </a:cxn>
                  <a:cxn ang="0">
                    <a:pos x="connsiteX1" y="connsiteY1"/>
                  </a:cxn>
                  <a:cxn ang="0">
                    <a:pos x="connsiteX2" y="connsiteY2"/>
                  </a:cxn>
                </a:cxnLst>
                <a:rect l="l" t="t" r="r" b="b"/>
                <a:pathLst>
                  <a:path w="2409" h="6667">
                    <a:moveTo>
                      <a:pt x="953" y="0"/>
                    </a:moveTo>
                    <a:cubicBezTo>
                      <a:pt x="1905" y="2858"/>
                      <a:pt x="953" y="2858"/>
                      <a:pt x="0" y="6668"/>
                    </a:cubicBezTo>
                    <a:cubicBezTo>
                      <a:pt x="1905" y="4763"/>
                      <a:pt x="3810" y="4763"/>
                      <a:pt x="953" y="0"/>
                    </a:cubicBezTo>
                    <a:close/>
                  </a:path>
                </a:pathLst>
              </a:custGeom>
              <a:grpFill/>
              <a:ln w="9525" cap="flat">
                <a:noFill/>
                <a:prstDash val="solid"/>
                <a:miter/>
              </a:ln>
            </p:spPr>
            <p:txBody>
              <a:bodyPr rtlCol="0" anchor="ctr"/>
              <a:lstStyle/>
              <a:p>
                <a:endParaRPr lang="zh-CN" altLang="en-US"/>
              </a:p>
            </p:txBody>
          </p:sp>
          <p:sp>
            <p:nvSpPr>
              <p:cNvPr id="91" name="任意多边形: 形状 90">
                <a:extLst>
                  <a:ext uri="{FF2B5EF4-FFF2-40B4-BE49-F238E27FC236}">
                    <a16:creationId xmlns:a16="http://schemas.microsoft.com/office/drawing/2014/main" id="{2D85B952-8057-5025-BBBE-EA19597466D8}"/>
                  </a:ext>
                </a:extLst>
              </p:cNvPr>
              <p:cNvSpPr/>
              <p:nvPr/>
            </p:nvSpPr>
            <p:spPr>
              <a:xfrm>
                <a:off x="6258877" y="3976687"/>
                <a:ext cx="3809" cy="5715"/>
              </a:xfrm>
              <a:custGeom>
                <a:avLst/>
                <a:gdLst>
                  <a:gd name="connsiteX0" fmla="*/ 2857 w 3809"/>
                  <a:gd name="connsiteY0" fmla="*/ 0 h 5715"/>
                  <a:gd name="connsiteX1" fmla="*/ 0 w 3809"/>
                  <a:gd name="connsiteY1" fmla="*/ 5715 h 5715"/>
                  <a:gd name="connsiteX2" fmla="*/ 3810 w 3809"/>
                  <a:gd name="connsiteY2" fmla="*/ 3810 h 5715"/>
                  <a:gd name="connsiteX3" fmla="*/ 2857 w 3809"/>
                  <a:gd name="connsiteY3" fmla="*/ 0 h 5715"/>
                </a:gdLst>
                <a:ahLst/>
                <a:cxnLst>
                  <a:cxn ang="0">
                    <a:pos x="connsiteX0" y="connsiteY0"/>
                  </a:cxn>
                  <a:cxn ang="0">
                    <a:pos x="connsiteX1" y="connsiteY1"/>
                  </a:cxn>
                  <a:cxn ang="0">
                    <a:pos x="connsiteX2" y="connsiteY2"/>
                  </a:cxn>
                  <a:cxn ang="0">
                    <a:pos x="connsiteX3" y="connsiteY3"/>
                  </a:cxn>
                </a:cxnLst>
                <a:rect l="l" t="t" r="r" b="b"/>
                <a:pathLst>
                  <a:path w="3809" h="5715">
                    <a:moveTo>
                      <a:pt x="2857" y="0"/>
                    </a:moveTo>
                    <a:cubicBezTo>
                      <a:pt x="1905" y="1905"/>
                      <a:pt x="0" y="3810"/>
                      <a:pt x="0" y="5715"/>
                    </a:cubicBezTo>
                    <a:lnTo>
                      <a:pt x="3810" y="3810"/>
                    </a:lnTo>
                    <a:lnTo>
                      <a:pt x="2857" y="0"/>
                    </a:lnTo>
                    <a:close/>
                  </a:path>
                </a:pathLst>
              </a:custGeom>
              <a:grpFill/>
              <a:ln w="9525" cap="flat">
                <a:noFill/>
                <a:prstDash val="solid"/>
                <a:miter/>
              </a:ln>
            </p:spPr>
            <p:txBody>
              <a:bodyPr rtlCol="0" anchor="ctr"/>
              <a:lstStyle/>
              <a:p>
                <a:endParaRPr lang="zh-CN" altLang="en-US"/>
              </a:p>
            </p:txBody>
          </p:sp>
          <p:sp>
            <p:nvSpPr>
              <p:cNvPr id="92" name="任意多边形: 形状 91">
                <a:extLst>
                  <a:ext uri="{FF2B5EF4-FFF2-40B4-BE49-F238E27FC236}">
                    <a16:creationId xmlns:a16="http://schemas.microsoft.com/office/drawing/2014/main" id="{E0676C17-372F-2CD1-FFFC-4EEA42CD880A}"/>
                  </a:ext>
                </a:extLst>
              </p:cNvPr>
              <p:cNvSpPr/>
              <p:nvPr/>
            </p:nvSpPr>
            <p:spPr>
              <a:xfrm>
                <a:off x="6268402" y="3977640"/>
                <a:ext cx="5715" cy="9525"/>
              </a:xfrm>
              <a:custGeom>
                <a:avLst/>
                <a:gdLst>
                  <a:gd name="connsiteX0" fmla="*/ 0 w 5715"/>
                  <a:gd name="connsiteY0" fmla="*/ 6667 h 9525"/>
                  <a:gd name="connsiteX1" fmla="*/ 2857 w 5715"/>
                  <a:gd name="connsiteY1" fmla="*/ 9525 h 9525"/>
                  <a:gd name="connsiteX2" fmla="*/ 5715 w 5715"/>
                  <a:gd name="connsiteY2" fmla="*/ 0 h 9525"/>
                  <a:gd name="connsiteX3" fmla="*/ 0 w 5715"/>
                  <a:gd name="connsiteY3" fmla="*/ 6667 h 9525"/>
                </a:gdLst>
                <a:ahLst/>
                <a:cxnLst>
                  <a:cxn ang="0">
                    <a:pos x="connsiteX0" y="connsiteY0"/>
                  </a:cxn>
                  <a:cxn ang="0">
                    <a:pos x="connsiteX1" y="connsiteY1"/>
                  </a:cxn>
                  <a:cxn ang="0">
                    <a:pos x="connsiteX2" y="connsiteY2"/>
                  </a:cxn>
                  <a:cxn ang="0">
                    <a:pos x="connsiteX3" y="connsiteY3"/>
                  </a:cxn>
                </a:cxnLst>
                <a:rect l="l" t="t" r="r" b="b"/>
                <a:pathLst>
                  <a:path w="5715" h="9525">
                    <a:moveTo>
                      <a:pt x="0" y="6667"/>
                    </a:moveTo>
                    <a:lnTo>
                      <a:pt x="2857" y="9525"/>
                    </a:lnTo>
                    <a:lnTo>
                      <a:pt x="5715" y="0"/>
                    </a:lnTo>
                    <a:cubicBezTo>
                      <a:pt x="1905" y="952"/>
                      <a:pt x="3810" y="6667"/>
                      <a:pt x="0" y="6667"/>
                    </a:cubicBezTo>
                    <a:close/>
                  </a:path>
                </a:pathLst>
              </a:custGeom>
              <a:grpFill/>
              <a:ln w="9525" cap="flat">
                <a:noFill/>
                <a:prstDash val="solid"/>
                <a:miter/>
              </a:ln>
            </p:spPr>
            <p:txBody>
              <a:bodyPr rtlCol="0" anchor="ctr"/>
              <a:lstStyle/>
              <a:p>
                <a:endParaRPr lang="zh-CN" altLang="en-US"/>
              </a:p>
            </p:txBody>
          </p:sp>
          <p:sp>
            <p:nvSpPr>
              <p:cNvPr id="93" name="任意多边形: 形状 92">
                <a:extLst>
                  <a:ext uri="{FF2B5EF4-FFF2-40B4-BE49-F238E27FC236}">
                    <a16:creationId xmlns:a16="http://schemas.microsoft.com/office/drawing/2014/main" id="{4D8F9808-1841-F2C9-4AA9-C76B32B22FF1}"/>
                  </a:ext>
                </a:extLst>
              </p:cNvPr>
              <p:cNvSpPr/>
              <p:nvPr/>
            </p:nvSpPr>
            <p:spPr>
              <a:xfrm>
                <a:off x="6276022" y="3990022"/>
                <a:ext cx="952" cy="1905"/>
              </a:xfrm>
              <a:custGeom>
                <a:avLst/>
                <a:gdLst>
                  <a:gd name="connsiteX0" fmla="*/ 953 w 952"/>
                  <a:gd name="connsiteY0" fmla="*/ 0 h 1905"/>
                  <a:gd name="connsiteX1" fmla="*/ 0 w 952"/>
                  <a:gd name="connsiteY1" fmla="*/ 1905 h 1905"/>
                  <a:gd name="connsiteX2" fmla="*/ 953 w 952"/>
                  <a:gd name="connsiteY2" fmla="*/ 0 h 1905"/>
                </a:gdLst>
                <a:ahLst/>
                <a:cxnLst>
                  <a:cxn ang="0">
                    <a:pos x="connsiteX0" y="connsiteY0"/>
                  </a:cxn>
                  <a:cxn ang="0">
                    <a:pos x="connsiteX1" y="connsiteY1"/>
                  </a:cxn>
                  <a:cxn ang="0">
                    <a:pos x="connsiteX2" y="connsiteY2"/>
                  </a:cxn>
                </a:cxnLst>
                <a:rect l="l" t="t" r="r" b="b"/>
                <a:pathLst>
                  <a:path w="952" h="1905">
                    <a:moveTo>
                      <a:pt x="953" y="0"/>
                    </a:moveTo>
                    <a:lnTo>
                      <a:pt x="0" y="1905"/>
                    </a:lnTo>
                    <a:cubicBezTo>
                      <a:pt x="953" y="1905"/>
                      <a:pt x="953" y="953"/>
                      <a:pt x="953" y="0"/>
                    </a:cubicBezTo>
                    <a:close/>
                  </a:path>
                </a:pathLst>
              </a:custGeom>
              <a:grpFill/>
              <a:ln w="9525" cap="flat">
                <a:noFill/>
                <a:prstDash val="solid"/>
                <a:miter/>
              </a:ln>
            </p:spPr>
            <p:txBody>
              <a:bodyPr rtlCol="0" anchor="ctr"/>
              <a:lstStyle/>
              <a:p>
                <a:endParaRPr lang="zh-CN" altLang="en-US"/>
              </a:p>
            </p:txBody>
          </p:sp>
          <p:sp>
            <p:nvSpPr>
              <p:cNvPr id="94" name="任意多边形: 形状 93">
                <a:extLst>
                  <a:ext uri="{FF2B5EF4-FFF2-40B4-BE49-F238E27FC236}">
                    <a16:creationId xmlns:a16="http://schemas.microsoft.com/office/drawing/2014/main" id="{C1D02F79-43E9-ADAE-965E-889E67AF3483}"/>
                  </a:ext>
                </a:extLst>
              </p:cNvPr>
              <p:cNvSpPr/>
              <p:nvPr/>
            </p:nvSpPr>
            <p:spPr>
              <a:xfrm>
                <a:off x="6274117" y="3979545"/>
                <a:ext cx="4762" cy="10477"/>
              </a:xfrm>
              <a:custGeom>
                <a:avLst/>
                <a:gdLst>
                  <a:gd name="connsiteX0" fmla="*/ 2857 w 4762"/>
                  <a:gd name="connsiteY0" fmla="*/ 6667 h 10477"/>
                  <a:gd name="connsiteX1" fmla="*/ 4763 w 4762"/>
                  <a:gd name="connsiteY1" fmla="*/ 0 h 10477"/>
                  <a:gd name="connsiteX2" fmla="*/ 0 w 4762"/>
                  <a:gd name="connsiteY2" fmla="*/ 4763 h 10477"/>
                  <a:gd name="connsiteX3" fmla="*/ 1905 w 4762"/>
                  <a:gd name="connsiteY3" fmla="*/ 5715 h 10477"/>
                  <a:gd name="connsiteX4" fmla="*/ 2857 w 4762"/>
                  <a:gd name="connsiteY4" fmla="*/ 10477 h 10477"/>
                  <a:gd name="connsiteX5" fmla="*/ 4763 w 4762"/>
                  <a:gd name="connsiteY5" fmla="*/ 5715 h 10477"/>
                  <a:gd name="connsiteX6" fmla="*/ 2857 w 4762"/>
                  <a:gd name="connsiteY6" fmla="*/ 6667 h 10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762" h="10477">
                    <a:moveTo>
                      <a:pt x="2857" y="6667"/>
                    </a:moveTo>
                    <a:lnTo>
                      <a:pt x="4763" y="0"/>
                    </a:lnTo>
                    <a:lnTo>
                      <a:pt x="0" y="4763"/>
                    </a:lnTo>
                    <a:lnTo>
                      <a:pt x="1905" y="5715"/>
                    </a:lnTo>
                    <a:cubicBezTo>
                      <a:pt x="1905" y="7620"/>
                      <a:pt x="2857" y="8572"/>
                      <a:pt x="2857" y="10477"/>
                    </a:cubicBezTo>
                    <a:lnTo>
                      <a:pt x="4763" y="5715"/>
                    </a:lnTo>
                    <a:cubicBezTo>
                      <a:pt x="4763" y="6667"/>
                      <a:pt x="3810" y="7620"/>
                      <a:pt x="2857" y="6667"/>
                    </a:cubicBezTo>
                    <a:close/>
                  </a:path>
                </a:pathLst>
              </a:custGeom>
              <a:grpFill/>
              <a:ln w="9525" cap="flat">
                <a:noFill/>
                <a:prstDash val="solid"/>
                <a:miter/>
              </a:ln>
            </p:spPr>
            <p:txBody>
              <a:bodyPr rtlCol="0" anchor="ctr"/>
              <a:lstStyle/>
              <a:p>
                <a:endParaRPr lang="zh-CN" altLang="en-US"/>
              </a:p>
            </p:txBody>
          </p:sp>
          <p:sp>
            <p:nvSpPr>
              <p:cNvPr id="95" name="任意多边形: 形状 94">
                <a:extLst>
                  <a:ext uri="{FF2B5EF4-FFF2-40B4-BE49-F238E27FC236}">
                    <a16:creationId xmlns:a16="http://schemas.microsoft.com/office/drawing/2014/main" id="{FF0830A6-CB59-4F1D-5271-A9EC84B88F97}"/>
                  </a:ext>
                </a:extLst>
              </p:cNvPr>
              <p:cNvSpPr/>
              <p:nvPr/>
            </p:nvSpPr>
            <p:spPr>
              <a:xfrm>
                <a:off x="6280784" y="3984307"/>
                <a:ext cx="9525" cy="1904"/>
              </a:xfrm>
              <a:custGeom>
                <a:avLst/>
                <a:gdLst>
                  <a:gd name="connsiteX0" fmla="*/ 0 w 9525"/>
                  <a:gd name="connsiteY0" fmla="*/ 1905 h 1904"/>
                  <a:gd name="connsiteX1" fmla="*/ 0 w 9525"/>
                  <a:gd name="connsiteY1" fmla="*/ 0 h 1904"/>
                  <a:gd name="connsiteX2" fmla="*/ 0 w 9525"/>
                  <a:gd name="connsiteY2" fmla="*/ 1905 h 1904"/>
                </a:gdLst>
                <a:ahLst/>
                <a:cxnLst>
                  <a:cxn ang="0">
                    <a:pos x="connsiteX0" y="connsiteY0"/>
                  </a:cxn>
                  <a:cxn ang="0">
                    <a:pos x="connsiteX1" y="connsiteY1"/>
                  </a:cxn>
                  <a:cxn ang="0">
                    <a:pos x="connsiteX2" y="connsiteY2"/>
                  </a:cxn>
                </a:cxnLst>
                <a:rect l="l" t="t" r="r" b="b"/>
                <a:pathLst>
                  <a:path w="9525" h="1904">
                    <a:moveTo>
                      <a:pt x="0" y="1905"/>
                    </a:moveTo>
                    <a:cubicBezTo>
                      <a:pt x="0" y="952"/>
                      <a:pt x="0" y="952"/>
                      <a:pt x="0" y="0"/>
                    </a:cubicBezTo>
                    <a:cubicBezTo>
                      <a:pt x="0" y="952"/>
                      <a:pt x="0" y="952"/>
                      <a:pt x="0" y="1905"/>
                    </a:cubicBezTo>
                    <a:close/>
                  </a:path>
                </a:pathLst>
              </a:custGeom>
              <a:grpFill/>
              <a:ln w="9525" cap="flat">
                <a:noFill/>
                <a:prstDash val="solid"/>
                <a:miter/>
              </a:ln>
            </p:spPr>
            <p:txBody>
              <a:bodyPr rtlCol="0" anchor="ctr"/>
              <a:lstStyle/>
              <a:p>
                <a:endParaRPr lang="zh-CN" altLang="en-US"/>
              </a:p>
            </p:txBody>
          </p:sp>
          <p:sp>
            <p:nvSpPr>
              <p:cNvPr id="96" name="任意多边形: 形状 95">
                <a:extLst>
                  <a:ext uri="{FF2B5EF4-FFF2-40B4-BE49-F238E27FC236}">
                    <a16:creationId xmlns:a16="http://schemas.microsoft.com/office/drawing/2014/main" id="{FF5B6DE6-6804-45A9-4804-4C068BB84816}"/>
                  </a:ext>
                </a:extLst>
              </p:cNvPr>
              <p:cNvSpPr/>
              <p:nvPr/>
            </p:nvSpPr>
            <p:spPr>
              <a:xfrm>
                <a:off x="6279832" y="3986212"/>
                <a:ext cx="9525" cy="12382"/>
              </a:xfrm>
              <a:custGeom>
                <a:avLst/>
                <a:gdLst>
                  <a:gd name="connsiteX0" fmla="*/ 8573 w 9525"/>
                  <a:gd name="connsiteY0" fmla="*/ 12383 h 12382"/>
                  <a:gd name="connsiteX1" fmla="*/ 9525 w 9525"/>
                  <a:gd name="connsiteY1" fmla="*/ 3810 h 12382"/>
                  <a:gd name="connsiteX2" fmla="*/ 2858 w 9525"/>
                  <a:gd name="connsiteY2" fmla="*/ 7620 h 12382"/>
                  <a:gd name="connsiteX3" fmla="*/ 0 w 9525"/>
                  <a:gd name="connsiteY3" fmla="*/ 0 h 12382"/>
                  <a:gd name="connsiteX4" fmla="*/ 4763 w 9525"/>
                  <a:gd name="connsiteY4" fmla="*/ 12383 h 12382"/>
                  <a:gd name="connsiteX5" fmla="*/ 5715 w 9525"/>
                  <a:gd name="connsiteY5" fmla="*/ 8572 h 12382"/>
                  <a:gd name="connsiteX6" fmla="*/ 8573 w 9525"/>
                  <a:gd name="connsiteY6" fmla="*/ 12383 h 123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525" h="12382">
                    <a:moveTo>
                      <a:pt x="8573" y="12383"/>
                    </a:moveTo>
                    <a:cubicBezTo>
                      <a:pt x="7620" y="9525"/>
                      <a:pt x="9525" y="6667"/>
                      <a:pt x="9525" y="3810"/>
                    </a:cubicBezTo>
                    <a:cubicBezTo>
                      <a:pt x="6668" y="953"/>
                      <a:pt x="5715" y="11430"/>
                      <a:pt x="2858" y="7620"/>
                    </a:cubicBezTo>
                    <a:cubicBezTo>
                      <a:pt x="7620" y="2858"/>
                      <a:pt x="1905" y="3810"/>
                      <a:pt x="0" y="0"/>
                    </a:cubicBezTo>
                    <a:cubicBezTo>
                      <a:pt x="953" y="6667"/>
                      <a:pt x="1905" y="10478"/>
                      <a:pt x="4763" y="12383"/>
                    </a:cubicBezTo>
                    <a:lnTo>
                      <a:pt x="5715" y="8572"/>
                    </a:lnTo>
                    <a:cubicBezTo>
                      <a:pt x="8573" y="8572"/>
                      <a:pt x="7620" y="10478"/>
                      <a:pt x="8573" y="12383"/>
                    </a:cubicBezTo>
                    <a:close/>
                  </a:path>
                </a:pathLst>
              </a:custGeom>
              <a:grpFill/>
              <a:ln w="9525" cap="flat">
                <a:noFill/>
                <a:prstDash val="solid"/>
                <a:miter/>
              </a:ln>
            </p:spPr>
            <p:txBody>
              <a:bodyPr rtlCol="0" anchor="ctr"/>
              <a:lstStyle/>
              <a:p>
                <a:endParaRPr lang="zh-CN" altLang="en-US"/>
              </a:p>
            </p:txBody>
          </p:sp>
          <p:sp>
            <p:nvSpPr>
              <p:cNvPr id="97" name="任意多边形: 形状 96">
                <a:extLst>
                  <a:ext uri="{FF2B5EF4-FFF2-40B4-BE49-F238E27FC236}">
                    <a16:creationId xmlns:a16="http://schemas.microsoft.com/office/drawing/2014/main" id="{CB2135B7-5F1B-F0D1-95EC-CB36EE8D48A5}"/>
                  </a:ext>
                </a:extLst>
              </p:cNvPr>
              <p:cNvSpPr/>
              <p:nvPr/>
            </p:nvSpPr>
            <p:spPr>
              <a:xfrm>
                <a:off x="6293167" y="3985259"/>
                <a:ext cx="13859" cy="18097"/>
              </a:xfrm>
              <a:custGeom>
                <a:avLst/>
                <a:gdLst>
                  <a:gd name="connsiteX0" fmla="*/ 12382 w 13859"/>
                  <a:gd name="connsiteY0" fmla="*/ 3810 h 18097"/>
                  <a:gd name="connsiteX1" fmla="*/ 9525 w 13859"/>
                  <a:gd name="connsiteY1" fmla="*/ 9525 h 18097"/>
                  <a:gd name="connsiteX2" fmla="*/ 5715 w 13859"/>
                  <a:gd name="connsiteY2" fmla="*/ 0 h 18097"/>
                  <a:gd name="connsiteX3" fmla="*/ 2857 w 13859"/>
                  <a:gd name="connsiteY3" fmla="*/ 5715 h 18097"/>
                  <a:gd name="connsiteX4" fmla="*/ 0 w 13859"/>
                  <a:gd name="connsiteY4" fmla="*/ 4763 h 18097"/>
                  <a:gd name="connsiteX5" fmla="*/ 9525 w 13859"/>
                  <a:gd name="connsiteY5" fmla="*/ 13335 h 18097"/>
                  <a:gd name="connsiteX6" fmla="*/ 7620 w 13859"/>
                  <a:gd name="connsiteY6" fmla="*/ 14288 h 18097"/>
                  <a:gd name="connsiteX7" fmla="*/ 11430 w 13859"/>
                  <a:gd name="connsiteY7" fmla="*/ 18098 h 18097"/>
                  <a:gd name="connsiteX8" fmla="*/ 12382 w 13859"/>
                  <a:gd name="connsiteY8" fmla="*/ 3810 h 180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859" h="18097">
                    <a:moveTo>
                      <a:pt x="12382" y="3810"/>
                    </a:moveTo>
                    <a:lnTo>
                      <a:pt x="9525" y="9525"/>
                    </a:lnTo>
                    <a:cubicBezTo>
                      <a:pt x="9525" y="6668"/>
                      <a:pt x="4763" y="6668"/>
                      <a:pt x="5715" y="0"/>
                    </a:cubicBezTo>
                    <a:cubicBezTo>
                      <a:pt x="3810" y="953"/>
                      <a:pt x="3810" y="3810"/>
                      <a:pt x="2857" y="5715"/>
                    </a:cubicBezTo>
                    <a:cubicBezTo>
                      <a:pt x="1905" y="2858"/>
                      <a:pt x="952" y="0"/>
                      <a:pt x="0" y="4763"/>
                    </a:cubicBezTo>
                    <a:cubicBezTo>
                      <a:pt x="5715" y="9525"/>
                      <a:pt x="3810" y="10478"/>
                      <a:pt x="9525" y="13335"/>
                    </a:cubicBezTo>
                    <a:cubicBezTo>
                      <a:pt x="9525" y="14288"/>
                      <a:pt x="8572" y="14288"/>
                      <a:pt x="7620" y="14288"/>
                    </a:cubicBezTo>
                    <a:lnTo>
                      <a:pt x="11430" y="18098"/>
                    </a:lnTo>
                    <a:cubicBezTo>
                      <a:pt x="11430" y="9525"/>
                      <a:pt x="16192" y="9525"/>
                      <a:pt x="12382" y="3810"/>
                    </a:cubicBezTo>
                    <a:close/>
                  </a:path>
                </a:pathLst>
              </a:custGeom>
              <a:grpFill/>
              <a:ln w="9525" cap="flat">
                <a:noFill/>
                <a:prstDash val="solid"/>
                <a:miter/>
              </a:ln>
            </p:spPr>
            <p:txBody>
              <a:bodyPr rtlCol="0" anchor="ctr"/>
              <a:lstStyle/>
              <a:p>
                <a:endParaRPr lang="zh-CN" altLang="en-US"/>
              </a:p>
            </p:txBody>
          </p:sp>
          <p:sp>
            <p:nvSpPr>
              <p:cNvPr id="98" name="任意多边形: 形状 97">
                <a:extLst>
                  <a:ext uri="{FF2B5EF4-FFF2-40B4-BE49-F238E27FC236}">
                    <a16:creationId xmlns:a16="http://schemas.microsoft.com/office/drawing/2014/main" id="{6F8B9CC1-14F1-A8CC-307D-5131C3DC275F}"/>
                  </a:ext>
                </a:extLst>
              </p:cNvPr>
              <p:cNvSpPr/>
              <p:nvPr/>
            </p:nvSpPr>
            <p:spPr>
              <a:xfrm>
                <a:off x="6306688" y="3994784"/>
                <a:ext cx="6481" cy="10477"/>
              </a:xfrm>
              <a:custGeom>
                <a:avLst/>
                <a:gdLst>
                  <a:gd name="connsiteX0" fmla="*/ 3624 w 6481"/>
                  <a:gd name="connsiteY0" fmla="*/ 0 h 10477"/>
                  <a:gd name="connsiteX1" fmla="*/ 767 w 6481"/>
                  <a:gd name="connsiteY1" fmla="*/ 10478 h 10477"/>
                  <a:gd name="connsiteX2" fmla="*/ 6482 w 6481"/>
                  <a:gd name="connsiteY2" fmla="*/ 5715 h 10477"/>
                  <a:gd name="connsiteX3" fmla="*/ 3624 w 6481"/>
                  <a:gd name="connsiteY3" fmla="*/ 0 h 10477"/>
                </a:gdLst>
                <a:ahLst/>
                <a:cxnLst>
                  <a:cxn ang="0">
                    <a:pos x="connsiteX0" y="connsiteY0"/>
                  </a:cxn>
                  <a:cxn ang="0">
                    <a:pos x="connsiteX1" y="connsiteY1"/>
                  </a:cxn>
                  <a:cxn ang="0">
                    <a:pos x="connsiteX2" y="connsiteY2"/>
                  </a:cxn>
                  <a:cxn ang="0">
                    <a:pos x="connsiteX3" y="connsiteY3"/>
                  </a:cxn>
                </a:cxnLst>
                <a:rect l="l" t="t" r="r" b="b"/>
                <a:pathLst>
                  <a:path w="6481" h="10477">
                    <a:moveTo>
                      <a:pt x="3624" y="0"/>
                    </a:moveTo>
                    <a:cubicBezTo>
                      <a:pt x="767" y="0"/>
                      <a:pt x="-1138" y="6668"/>
                      <a:pt x="767" y="10478"/>
                    </a:cubicBezTo>
                    <a:lnTo>
                      <a:pt x="6482" y="5715"/>
                    </a:lnTo>
                    <a:cubicBezTo>
                      <a:pt x="5529" y="4763"/>
                      <a:pt x="2672" y="5715"/>
                      <a:pt x="3624" y="0"/>
                    </a:cubicBezTo>
                    <a:close/>
                  </a:path>
                </a:pathLst>
              </a:custGeom>
              <a:grpFill/>
              <a:ln w="9525" cap="flat">
                <a:noFill/>
                <a:prstDash val="solid"/>
                <a:miter/>
              </a:ln>
            </p:spPr>
            <p:txBody>
              <a:bodyPr rtlCol="0" anchor="ctr"/>
              <a:lstStyle/>
              <a:p>
                <a:endParaRPr lang="zh-CN" altLang="en-US"/>
              </a:p>
            </p:txBody>
          </p:sp>
          <p:sp>
            <p:nvSpPr>
              <p:cNvPr id="99" name="任意多边形: 形状 98">
                <a:extLst>
                  <a:ext uri="{FF2B5EF4-FFF2-40B4-BE49-F238E27FC236}">
                    <a16:creationId xmlns:a16="http://schemas.microsoft.com/office/drawing/2014/main" id="{64ECDFD8-D533-C6CF-BC0C-34839ED36A29}"/>
                  </a:ext>
                </a:extLst>
              </p:cNvPr>
              <p:cNvSpPr/>
              <p:nvPr/>
            </p:nvSpPr>
            <p:spPr>
              <a:xfrm>
                <a:off x="6315075" y="3993443"/>
                <a:ext cx="4762" cy="7811"/>
              </a:xfrm>
              <a:custGeom>
                <a:avLst/>
                <a:gdLst>
                  <a:gd name="connsiteX0" fmla="*/ 0 w 4762"/>
                  <a:gd name="connsiteY0" fmla="*/ 1341 h 7811"/>
                  <a:gd name="connsiteX1" fmla="*/ 4763 w 4762"/>
                  <a:gd name="connsiteY1" fmla="*/ 5151 h 7811"/>
                  <a:gd name="connsiteX2" fmla="*/ 0 w 4762"/>
                  <a:gd name="connsiteY2" fmla="*/ 1341 h 7811"/>
                </a:gdLst>
                <a:ahLst/>
                <a:cxnLst>
                  <a:cxn ang="0">
                    <a:pos x="connsiteX0" y="connsiteY0"/>
                  </a:cxn>
                  <a:cxn ang="0">
                    <a:pos x="connsiteX1" y="connsiteY1"/>
                  </a:cxn>
                  <a:cxn ang="0">
                    <a:pos x="connsiteX2" y="connsiteY2"/>
                  </a:cxn>
                </a:cxnLst>
                <a:rect l="l" t="t" r="r" b="b"/>
                <a:pathLst>
                  <a:path w="4762" h="7811">
                    <a:moveTo>
                      <a:pt x="0" y="1341"/>
                    </a:moveTo>
                    <a:cubicBezTo>
                      <a:pt x="953" y="4199"/>
                      <a:pt x="2857" y="11819"/>
                      <a:pt x="4763" y="5151"/>
                    </a:cubicBezTo>
                    <a:cubicBezTo>
                      <a:pt x="953" y="6104"/>
                      <a:pt x="2857" y="-3421"/>
                      <a:pt x="0" y="1341"/>
                    </a:cubicBezTo>
                    <a:close/>
                  </a:path>
                </a:pathLst>
              </a:custGeom>
              <a:grpFill/>
              <a:ln w="9525" cap="flat">
                <a:noFill/>
                <a:prstDash val="solid"/>
                <a:miter/>
              </a:ln>
            </p:spPr>
            <p:txBody>
              <a:bodyPr rtlCol="0" anchor="ctr"/>
              <a:lstStyle/>
              <a:p>
                <a:endParaRPr lang="zh-CN" altLang="en-US"/>
              </a:p>
            </p:txBody>
          </p:sp>
          <p:sp>
            <p:nvSpPr>
              <p:cNvPr id="100" name="任意多边形: 形状 99">
                <a:extLst>
                  <a:ext uri="{FF2B5EF4-FFF2-40B4-BE49-F238E27FC236}">
                    <a16:creationId xmlns:a16="http://schemas.microsoft.com/office/drawing/2014/main" id="{AA781138-A913-ADBD-7AE5-7D2B75F76F90}"/>
                  </a:ext>
                </a:extLst>
              </p:cNvPr>
              <p:cNvSpPr/>
              <p:nvPr/>
            </p:nvSpPr>
            <p:spPr>
              <a:xfrm>
                <a:off x="6322694" y="3988473"/>
                <a:ext cx="12382" cy="17858"/>
              </a:xfrm>
              <a:custGeom>
                <a:avLst/>
                <a:gdLst>
                  <a:gd name="connsiteX0" fmla="*/ 12383 w 12382"/>
                  <a:gd name="connsiteY0" fmla="*/ 12027 h 17858"/>
                  <a:gd name="connsiteX1" fmla="*/ 6668 w 12382"/>
                  <a:gd name="connsiteY1" fmla="*/ 7264 h 17858"/>
                  <a:gd name="connsiteX2" fmla="*/ 11430 w 12382"/>
                  <a:gd name="connsiteY2" fmla="*/ 597 h 17858"/>
                  <a:gd name="connsiteX3" fmla="*/ 4763 w 12382"/>
                  <a:gd name="connsiteY3" fmla="*/ 6312 h 17858"/>
                  <a:gd name="connsiteX4" fmla="*/ 0 w 12382"/>
                  <a:gd name="connsiteY4" fmla="*/ 12027 h 17858"/>
                  <a:gd name="connsiteX5" fmla="*/ 12383 w 12382"/>
                  <a:gd name="connsiteY5" fmla="*/ 12027 h 178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382" h="17858">
                    <a:moveTo>
                      <a:pt x="12383" y="12027"/>
                    </a:moveTo>
                    <a:lnTo>
                      <a:pt x="6668" y="7264"/>
                    </a:lnTo>
                    <a:cubicBezTo>
                      <a:pt x="5715" y="-1308"/>
                      <a:pt x="9525" y="4407"/>
                      <a:pt x="11430" y="597"/>
                    </a:cubicBezTo>
                    <a:cubicBezTo>
                      <a:pt x="6668" y="-1308"/>
                      <a:pt x="8573" y="1549"/>
                      <a:pt x="4763" y="6312"/>
                    </a:cubicBezTo>
                    <a:cubicBezTo>
                      <a:pt x="3810" y="5359"/>
                      <a:pt x="953" y="10122"/>
                      <a:pt x="0" y="12027"/>
                    </a:cubicBezTo>
                    <a:cubicBezTo>
                      <a:pt x="6668" y="7264"/>
                      <a:pt x="6668" y="27267"/>
                      <a:pt x="12383" y="12027"/>
                    </a:cubicBezTo>
                    <a:close/>
                  </a:path>
                </a:pathLst>
              </a:custGeom>
              <a:grpFill/>
              <a:ln w="9525" cap="flat">
                <a:noFill/>
                <a:prstDash val="solid"/>
                <a:miter/>
              </a:ln>
            </p:spPr>
            <p:txBody>
              <a:bodyPr rtlCol="0" anchor="ctr"/>
              <a:lstStyle/>
              <a:p>
                <a:endParaRPr lang="zh-CN" altLang="en-US"/>
              </a:p>
            </p:txBody>
          </p:sp>
          <p:sp>
            <p:nvSpPr>
              <p:cNvPr id="101" name="任意多边形: 形状 100">
                <a:extLst>
                  <a:ext uri="{FF2B5EF4-FFF2-40B4-BE49-F238E27FC236}">
                    <a16:creationId xmlns:a16="http://schemas.microsoft.com/office/drawing/2014/main" id="{F82E7550-3516-6C97-68D1-5E8F5FA510EB}"/>
                  </a:ext>
                </a:extLst>
              </p:cNvPr>
              <p:cNvSpPr/>
              <p:nvPr/>
            </p:nvSpPr>
            <p:spPr>
              <a:xfrm>
                <a:off x="6323647" y="3991927"/>
                <a:ext cx="1905" cy="3809"/>
              </a:xfrm>
              <a:custGeom>
                <a:avLst/>
                <a:gdLst>
                  <a:gd name="connsiteX0" fmla="*/ 0 w 1905"/>
                  <a:gd name="connsiteY0" fmla="*/ 0 h 3809"/>
                  <a:gd name="connsiteX1" fmla="*/ 0 w 1905"/>
                  <a:gd name="connsiteY1" fmla="*/ 3810 h 3809"/>
                  <a:gd name="connsiteX2" fmla="*/ 1905 w 1905"/>
                  <a:gd name="connsiteY2" fmla="*/ 952 h 3809"/>
                </a:gdLst>
                <a:ahLst/>
                <a:cxnLst>
                  <a:cxn ang="0">
                    <a:pos x="connsiteX0" y="connsiteY0"/>
                  </a:cxn>
                  <a:cxn ang="0">
                    <a:pos x="connsiteX1" y="connsiteY1"/>
                  </a:cxn>
                  <a:cxn ang="0">
                    <a:pos x="connsiteX2" y="connsiteY2"/>
                  </a:cxn>
                </a:cxnLst>
                <a:rect l="l" t="t" r="r" b="b"/>
                <a:pathLst>
                  <a:path w="1905" h="3809">
                    <a:moveTo>
                      <a:pt x="0" y="0"/>
                    </a:moveTo>
                    <a:lnTo>
                      <a:pt x="0" y="3810"/>
                    </a:lnTo>
                    <a:lnTo>
                      <a:pt x="1905" y="952"/>
                    </a:lnTo>
                    <a:close/>
                  </a:path>
                </a:pathLst>
              </a:custGeom>
              <a:grpFill/>
              <a:ln w="9525" cap="flat">
                <a:noFill/>
                <a:prstDash val="solid"/>
                <a:miter/>
              </a:ln>
            </p:spPr>
            <p:txBody>
              <a:bodyPr rtlCol="0" anchor="ctr"/>
              <a:lstStyle/>
              <a:p>
                <a:endParaRPr lang="zh-CN" altLang="en-US"/>
              </a:p>
            </p:txBody>
          </p:sp>
          <p:sp>
            <p:nvSpPr>
              <p:cNvPr id="102" name="任意多边形: 形状 101">
                <a:extLst>
                  <a:ext uri="{FF2B5EF4-FFF2-40B4-BE49-F238E27FC236}">
                    <a16:creationId xmlns:a16="http://schemas.microsoft.com/office/drawing/2014/main" id="{9FFD6ED5-6F89-DF4A-394B-01C4618C9904}"/>
                  </a:ext>
                </a:extLst>
              </p:cNvPr>
              <p:cNvSpPr/>
              <p:nvPr/>
            </p:nvSpPr>
            <p:spPr>
              <a:xfrm>
                <a:off x="6333172" y="3992879"/>
                <a:ext cx="31432" cy="20345"/>
              </a:xfrm>
              <a:custGeom>
                <a:avLst/>
                <a:gdLst>
                  <a:gd name="connsiteX0" fmla="*/ 14288 w 31432"/>
                  <a:gd name="connsiteY0" fmla="*/ 17145 h 20345"/>
                  <a:gd name="connsiteX1" fmla="*/ 24765 w 31432"/>
                  <a:gd name="connsiteY1" fmla="*/ 16192 h 20345"/>
                  <a:gd name="connsiteX2" fmla="*/ 23813 w 31432"/>
                  <a:gd name="connsiteY2" fmla="*/ 19050 h 20345"/>
                  <a:gd name="connsiteX3" fmla="*/ 26670 w 31432"/>
                  <a:gd name="connsiteY3" fmla="*/ 18098 h 20345"/>
                  <a:gd name="connsiteX4" fmla="*/ 26670 w 31432"/>
                  <a:gd name="connsiteY4" fmla="*/ 20003 h 20345"/>
                  <a:gd name="connsiteX5" fmla="*/ 31433 w 31432"/>
                  <a:gd name="connsiteY5" fmla="*/ 7620 h 20345"/>
                  <a:gd name="connsiteX6" fmla="*/ 26670 w 31432"/>
                  <a:gd name="connsiteY6" fmla="*/ 8573 h 20345"/>
                  <a:gd name="connsiteX7" fmla="*/ 28575 w 31432"/>
                  <a:gd name="connsiteY7" fmla="*/ 0 h 20345"/>
                  <a:gd name="connsiteX8" fmla="*/ 24765 w 31432"/>
                  <a:gd name="connsiteY8" fmla="*/ 9525 h 20345"/>
                  <a:gd name="connsiteX9" fmla="*/ 22860 w 31432"/>
                  <a:gd name="connsiteY9" fmla="*/ 4763 h 20345"/>
                  <a:gd name="connsiteX10" fmla="*/ 17145 w 31432"/>
                  <a:gd name="connsiteY10" fmla="*/ 14288 h 20345"/>
                  <a:gd name="connsiteX11" fmla="*/ 14288 w 31432"/>
                  <a:gd name="connsiteY11" fmla="*/ 8573 h 20345"/>
                  <a:gd name="connsiteX12" fmla="*/ 8572 w 31432"/>
                  <a:gd name="connsiteY12" fmla="*/ 13335 h 20345"/>
                  <a:gd name="connsiteX13" fmla="*/ 4763 w 31432"/>
                  <a:gd name="connsiteY13" fmla="*/ 1905 h 20345"/>
                  <a:gd name="connsiteX14" fmla="*/ 0 w 31432"/>
                  <a:gd name="connsiteY14" fmla="*/ 17145 h 20345"/>
                  <a:gd name="connsiteX15" fmla="*/ 4763 w 31432"/>
                  <a:gd name="connsiteY15" fmla="*/ 11430 h 20345"/>
                  <a:gd name="connsiteX16" fmla="*/ 6668 w 31432"/>
                  <a:gd name="connsiteY16" fmla="*/ 20003 h 20345"/>
                  <a:gd name="connsiteX17" fmla="*/ 14288 w 31432"/>
                  <a:gd name="connsiteY17" fmla="*/ 17145 h 20345"/>
                  <a:gd name="connsiteX18" fmla="*/ 14288 w 31432"/>
                  <a:gd name="connsiteY18" fmla="*/ 17145 h 20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1432" h="20345">
                    <a:moveTo>
                      <a:pt x="14288" y="17145"/>
                    </a:moveTo>
                    <a:cubicBezTo>
                      <a:pt x="17145" y="26670"/>
                      <a:pt x="20955" y="11430"/>
                      <a:pt x="24765" y="16192"/>
                    </a:cubicBezTo>
                    <a:cubicBezTo>
                      <a:pt x="24765" y="17145"/>
                      <a:pt x="24765" y="17145"/>
                      <a:pt x="23813" y="19050"/>
                    </a:cubicBezTo>
                    <a:lnTo>
                      <a:pt x="26670" y="18098"/>
                    </a:lnTo>
                    <a:lnTo>
                      <a:pt x="26670" y="20003"/>
                    </a:lnTo>
                    <a:cubicBezTo>
                      <a:pt x="26670" y="14288"/>
                      <a:pt x="29528" y="11430"/>
                      <a:pt x="31433" y="7620"/>
                    </a:cubicBezTo>
                    <a:cubicBezTo>
                      <a:pt x="28575" y="953"/>
                      <a:pt x="29528" y="15240"/>
                      <a:pt x="26670" y="8573"/>
                    </a:cubicBezTo>
                    <a:cubicBezTo>
                      <a:pt x="27622" y="5715"/>
                      <a:pt x="27622" y="1905"/>
                      <a:pt x="28575" y="0"/>
                    </a:cubicBezTo>
                    <a:cubicBezTo>
                      <a:pt x="26670" y="2858"/>
                      <a:pt x="25718" y="6667"/>
                      <a:pt x="24765" y="9525"/>
                    </a:cubicBezTo>
                    <a:cubicBezTo>
                      <a:pt x="22860" y="10478"/>
                      <a:pt x="22860" y="6667"/>
                      <a:pt x="22860" y="4763"/>
                    </a:cubicBezTo>
                    <a:cubicBezTo>
                      <a:pt x="20955" y="8573"/>
                      <a:pt x="20003" y="17145"/>
                      <a:pt x="17145" y="14288"/>
                    </a:cubicBezTo>
                    <a:cubicBezTo>
                      <a:pt x="15240" y="9525"/>
                      <a:pt x="19050" y="5715"/>
                      <a:pt x="14288" y="8573"/>
                    </a:cubicBezTo>
                    <a:cubicBezTo>
                      <a:pt x="16193" y="18098"/>
                      <a:pt x="10478" y="6667"/>
                      <a:pt x="8572" y="13335"/>
                    </a:cubicBezTo>
                    <a:cubicBezTo>
                      <a:pt x="5715" y="11430"/>
                      <a:pt x="3810" y="5715"/>
                      <a:pt x="4763" y="1905"/>
                    </a:cubicBezTo>
                    <a:cubicBezTo>
                      <a:pt x="4763" y="9525"/>
                      <a:pt x="1905" y="15240"/>
                      <a:pt x="0" y="17145"/>
                    </a:cubicBezTo>
                    <a:lnTo>
                      <a:pt x="4763" y="11430"/>
                    </a:lnTo>
                    <a:lnTo>
                      <a:pt x="6668" y="20003"/>
                    </a:lnTo>
                    <a:cubicBezTo>
                      <a:pt x="10478" y="15240"/>
                      <a:pt x="12383" y="15240"/>
                      <a:pt x="14288" y="17145"/>
                    </a:cubicBezTo>
                    <a:lnTo>
                      <a:pt x="14288" y="17145"/>
                    </a:lnTo>
                    <a:close/>
                  </a:path>
                </a:pathLst>
              </a:custGeom>
              <a:grpFill/>
              <a:ln w="9525" cap="flat">
                <a:noFill/>
                <a:prstDash val="solid"/>
                <a:miter/>
              </a:ln>
            </p:spPr>
            <p:txBody>
              <a:bodyPr rtlCol="0" anchor="ctr"/>
              <a:lstStyle/>
              <a:p>
                <a:endParaRPr lang="zh-CN" altLang="en-US"/>
              </a:p>
            </p:txBody>
          </p:sp>
          <p:sp>
            <p:nvSpPr>
              <p:cNvPr id="103" name="任意多边形: 形状 102">
                <a:extLst>
                  <a:ext uri="{FF2B5EF4-FFF2-40B4-BE49-F238E27FC236}">
                    <a16:creationId xmlns:a16="http://schemas.microsoft.com/office/drawing/2014/main" id="{A52EF6A4-7C7C-99C5-3BE6-4867F44FA899}"/>
                  </a:ext>
                </a:extLst>
              </p:cNvPr>
              <p:cNvSpPr/>
              <p:nvPr/>
            </p:nvSpPr>
            <p:spPr>
              <a:xfrm>
                <a:off x="6361747" y="3990022"/>
                <a:ext cx="952" cy="1905"/>
              </a:xfrm>
              <a:custGeom>
                <a:avLst/>
                <a:gdLst>
                  <a:gd name="connsiteX0" fmla="*/ 0 w 952"/>
                  <a:gd name="connsiteY0" fmla="*/ 1905 h 1905"/>
                  <a:gd name="connsiteX1" fmla="*/ 953 w 952"/>
                  <a:gd name="connsiteY1" fmla="*/ 0 h 1905"/>
                  <a:gd name="connsiteX2" fmla="*/ 0 w 952"/>
                  <a:gd name="connsiteY2" fmla="*/ 1905 h 1905"/>
                </a:gdLst>
                <a:ahLst/>
                <a:cxnLst>
                  <a:cxn ang="0">
                    <a:pos x="connsiteX0" y="connsiteY0"/>
                  </a:cxn>
                  <a:cxn ang="0">
                    <a:pos x="connsiteX1" y="connsiteY1"/>
                  </a:cxn>
                  <a:cxn ang="0">
                    <a:pos x="connsiteX2" y="connsiteY2"/>
                  </a:cxn>
                </a:cxnLst>
                <a:rect l="l" t="t" r="r" b="b"/>
                <a:pathLst>
                  <a:path w="952" h="1905">
                    <a:moveTo>
                      <a:pt x="0" y="1905"/>
                    </a:moveTo>
                    <a:cubicBezTo>
                      <a:pt x="0" y="953"/>
                      <a:pt x="953" y="953"/>
                      <a:pt x="953" y="0"/>
                    </a:cubicBezTo>
                    <a:cubicBezTo>
                      <a:pt x="953" y="0"/>
                      <a:pt x="953" y="953"/>
                      <a:pt x="0" y="1905"/>
                    </a:cubicBezTo>
                    <a:close/>
                  </a:path>
                </a:pathLst>
              </a:custGeom>
              <a:grpFill/>
              <a:ln w="9525" cap="flat">
                <a:noFill/>
                <a:prstDash val="solid"/>
                <a:miter/>
              </a:ln>
            </p:spPr>
            <p:txBody>
              <a:bodyPr rtlCol="0" anchor="ctr"/>
              <a:lstStyle/>
              <a:p>
                <a:endParaRPr lang="zh-CN" altLang="en-US"/>
              </a:p>
            </p:txBody>
          </p:sp>
          <p:sp>
            <p:nvSpPr>
              <p:cNvPr id="104" name="任意多边形: 形状 103">
                <a:extLst>
                  <a:ext uri="{FF2B5EF4-FFF2-40B4-BE49-F238E27FC236}">
                    <a16:creationId xmlns:a16="http://schemas.microsoft.com/office/drawing/2014/main" id="{7ACE2044-2A12-7242-7F69-11319A181DE9}"/>
                  </a:ext>
                </a:extLst>
              </p:cNvPr>
              <p:cNvSpPr/>
              <p:nvPr/>
            </p:nvSpPr>
            <p:spPr>
              <a:xfrm>
                <a:off x="6337934" y="3987165"/>
                <a:ext cx="1905" cy="3809"/>
              </a:xfrm>
              <a:custGeom>
                <a:avLst/>
                <a:gdLst>
                  <a:gd name="connsiteX0" fmla="*/ 0 w 1905"/>
                  <a:gd name="connsiteY0" fmla="*/ 3810 h 3809"/>
                  <a:gd name="connsiteX1" fmla="*/ 1905 w 1905"/>
                  <a:gd name="connsiteY1" fmla="*/ 2857 h 3809"/>
                  <a:gd name="connsiteX2" fmla="*/ 953 w 1905"/>
                  <a:gd name="connsiteY2" fmla="*/ 0 h 3809"/>
                </a:gdLst>
                <a:ahLst/>
                <a:cxnLst>
                  <a:cxn ang="0">
                    <a:pos x="connsiteX0" y="connsiteY0"/>
                  </a:cxn>
                  <a:cxn ang="0">
                    <a:pos x="connsiteX1" y="connsiteY1"/>
                  </a:cxn>
                  <a:cxn ang="0">
                    <a:pos x="connsiteX2" y="connsiteY2"/>
                  </a:cxn>
                </a:cxnLst>
                <a:rect l="l" t="t" r="r" b="b"/>
                <a:pathLst>
                  <a:path w="1905" h="3809">
                    <a:moveTo>
                      <a:pt x="0" y="3810"/>
                    </a:moveTo>
                    <a:lnTo>
                      <a:pt x="1905" y="2857"/>
                    </a:lnTo>
                    <a:lnTo>
                      <a:pt x="953" y="0"/>
                    </a:lnTo>
                    <a:close/>
                  </a:path>
                </a:pathLst>
              </a:custGeom>
              <a:grpFill/>
              <a:ln w="9525" cap="flat">
                <a:noFill/>
                <a:prstDash val="solid"/>
                <a:miter/>
              </a:ln>
            </p:spPr>
            <p:txBody>
              <a:bodyPr rtlCol="0" anchor="ctr"/>
              <a:lstStyle/>
              <a:p>
                <a:endParaRPr lang="zh-CN" altLang="en-US"/>
              </a:p>
            </p:txBody>
          </p:sp>
          <p:sp>
            <p:nvSpPr>
              <p:cNvPr id="105" name="任意多边形: 形状 104">
                <a:extLst>
                  <a:ext uri="{FF2B5EF4-FFF2-40B4-BE49-F238E27FC236}">
                    <a16:creationId xmlns:a16="http://schemas.microsoft.com/office/drawing/2014/main" id="{E9787DC3-B178-7A72-FDE6-12BADB84E068}"/>
                  </a:ext>
                </a:extLst>
              </p:cNvPr>
              <p:cNvSpPr/>
              <p:nvPr/>
            </p:nvSpPr>
            <p:spPr>
              <a:xfrm>
                <a:off x="6363890" y="3984307"/>
                <a:ext cx="1666" cy="3809"/>
              </a:xfrm>
              <a:custGeom>
                <a:avLst/>
                <a:gdLst>
                  <a:gd name="connsiteX0" fmla="*/ 714 w 1666"/>
                  <a:gd name="connsiteY0" fmla="*/ 952 h 3809"/>
                  <a:gd name="connsiteX1" fmla="*/ 714 w 1666"/>
                  <a:gd name="connsiteY1" fmla="*/ 3810 h 3809"/>
                  <a:gd name="connsiteX2" fmla="*/ 1667 w 1666"/>
                  <a:gd name="connsiteY2" fmla="*/ 0 h 3809"/>
                  <a:gd name="connsiteX3" fmla="*/ 714 w 1666"/>
                  <a:gd name="connsiteY3" fmla="*/ 952 h 3809"/>
                </a:gdLst>
                <a:ahLst/>
                <a:cxnLst>
                  <a:cxn ang="0">
                    <a:pos x="connsiteX0" y="connsiteY0"/>
                  </a:cxn>
                  <a:cxn ang="0">
                    <a:pos x="connsiteX1" y="connsiteY1"/>
                  </a:cxn>
                  <a:cxn ang="0">
                    <a:pos x="connsiteX2" y="connsiteY2"/>
                  </a:cxn>
                  <a:cxn ang="0">
                    <a:pos x="connsiteX3" y="connsiteY3"/>
                  </a:cxn>
                </a:cxnLst>
                <a:rect l="l" t="t" r="r" b="b"/>
                <a:pathLst>
                  <a:path w="1666" h="3809">
                    <a:moveTo>
                      <a:pt x="714" y="952"/>
                    </a:moveTo>
                    <a:cubicBezTo>
                      <a:pt x="-238" y="952"/>
                      <a:pt x="-238" y="3810"/>
                      <a:pt x="714" y="3810"/>
                    </a:cubicBezTo>
                    <a:lnTo>
                      <a:pt x="1667" y="0"/>
                    </a:lnTo>
                    <a:lnTo>
                      <a:pt x="714" y="952"/>
                    </a:lnTo>
                    <a:close/>
                  </a:path>
                </a:pathLst>
              </a:custGeom>
              <a:grpFill/>
              <a:ln w="9525" cap="flat">
                <a:noFill/>
                <a:prstDash val="solid"/>
                <a:miter/>
              </a:ln>
            </p:spPr>
            <p:txBody>
              <a:bodyPr rtlCol="0" anchor="ctr"/>
              <a:lstStyle/>
              <a:p>
                <a:endParaRPr lang="zh-CN" altLang="en-US"/>
              </a:p>
            </p:txBody>
          </p:sp>
          <p:sp>
            <p:nvSpPr>
              <p:cNvPr id="106" name="任意多边形: 形状 105">
                <a:extLst>
                  <a:ext uri="{FF2B5EF4-FFF2-40B4-BE49-F238E27FC236}">
                    <a16:creationId xmlns:a16="http://schemas.microsoft.com/office/drawing/2014/main" id="{60B3A4EB-2174-1CBD-A1A4-AC7E774B0273}"/>
                  </a:ext>
                </a:extLst>
              </p:cNvPr>
              <p:cNvSpPr/>
              <p:nvPr/>
            </p:nvSpPr>
            <p:spPr>
              <a:xfrm>
                <a:off x="6367462" y="3990975"/>
                <a:ext cx="2857" cy="4762"/>
              </a:xfrm>
              <a:custGeom>
                <a:avLst/>
                <a:gdLst>
                  <a:gd name="connsiteX0" fmla="*/ 0 w 2857"/>
                  <a:gd name="connsiteY0" fmla="*/ 0 h 4762"/>
                  <a:gd name="connsiteX1" fmla="*/ 1905 w 2857"/>
                  <a:gd name="connsiteY1" fmla="*/ 4763 h 4762"/>
                  <a:gd name="connsiteX2" fmla="*/ 2857 w 2857"/>
                  <a:gd name="connsiteY2" fmla="*/ 953 h 4762"/>
                </a:gdLst>
                <a:ahLst/>
                <a:cxnLst>
                  <a:cxn ang="0">
                    <a:pos x="connsiteX0" y="connsiteY0"/>
                  </a:cxn>
                  <a:cxn ang="0">
                    <a:pos x="connsiteX1" y="connsiteY1"/>
                  </a:cxn>
                  <a:cxn ang="0">
                    <a:pos x="connsiteX2" y="connsiteY2"/>
                  </a:cxn>
                </a:cxnLst>
                <a:rect l="l" t="t" r="r" b="b"/>
                <a:pathLst>
                  <a:path w="2857" h="4762">
                    <a:moveTo>
                      <a:pt x="0" y="0"/>
                    </a:moveTo>
                    <a:lnTo>
                      <a:pt x="1905" y="4763"/>
                    </a:lnTo>
                    <a:lnTo>
                      <a:pt x="2857" y="953"/>
                    </a:lnTo>
                    <a:close/>
                  </a:path>
                </a:pathLst>
              </a:custGeom>
              <a:grpFill/>
              <a:ln w="9525" cap="flat">
                <a:noFill/>
                <a:prstDash val="solid"/>
                <a:miter/>
              </a:ln>
            </p:spPr>
            <p:txBody>
              <a:bodyPr rtlCol="0" anchor="ctr"/>
              <a:lstStyle/>
              <a:p>
                <a:endParaRPr lang="zh-CN" altLang="en-US"/>
              </a:p>
            </p:txBody>
          </p:sp>
          <p:sp>
            <p:nvSpPr>
              <p:cNvPr id="107" name="任意多边形: 形状 106">
                <a:extLst>
                  <a:ext uri="{FF2B5EF4-FFF2-40B4-BE49-F238E27FC236}">
                    <a16:creationId xmlns:a16="http://schemas.microsoft.com/office/drawing/2014/main" id="{E0E2A789-2AC7-51D5-DA06-13B07CC17558}"/>
                  </a:ext>
                </a:extLst>
              </p:cNvPr>
              <p:cNvSpPr/>
              <p:nvPr/>
            </p:nvSpPr>
            <p:spPr>
              <a:xfrm>
                <a:off x="6433184" y="3994012"/>
                <a:ext cx="1905" cy="7778"/>
              </a:xfrm>
              <a:custGeom>
                <a:avLst/>
                <a:gdLst>
                  <a:gd name="connsiteX0" fmla="*/ 1905 w 1905"/>
                  <a:gd name="connsiteY0" fmla="*/ 772 h 7778"/>
                  <a:gd name="connsiteX1" fmla="*/ 0 w 1905"/>
                  <a:gd name="connsiteY1" fmla="*/ 7440 h 7778"/>
                  <a:gd name="connsiteX2" fmla="*/ 1905 w 1905"/>
                  <a:gd name="connsiteY2" fmla="*/ 772 h 7778"/>
                </a:gdLst>
                <a:ahLst/>
                <a:cxnLst>
                  <a:cxn ang="0">
                    <a:pos x="connsiteX0" y="connsiteY0"/>
                  </a:cxn>
                  <a:cxn ang="0">
                    <a:pos x="connsiteX1" y="connsiteY1"/>
                  </a:cxn>
                  <a:cxn ang="0">
                    <a:pos x="connsiteX2" y="connsiteY2"/>
                  </a:cxn>
                </a:cxnLst>
                <a:rect l="l" t="t" r="r" b="b"/>
                <a:pathLst>
                  <a:path w="1905" h="7778">
                    <a:moveTo>
                      <a:pt x="1905" y="772"/>
                    </a:moveTo>
                    <a:cubicBezTo>
                      <a:pt x="0" y="-2085"/>
                      <a:pt x="0" y="3630"/>
                      <a:pt x="0" y="7440"/>
                    </a:cubicBezTo>
                    <a:cubicBezTo>
                      <a:pt x="2858" y="9345"/>
                      <a:pt x="0" y="2677"/>
                      <a:pt x="1905" y="772"/>
                    </a:cubicBezTo>
                    <a:close/>
                  </a:path>
                </a:pathLst>
              </a:custGeom>
              <a:grpFill/>
              <a:ln w="9525" cap="flat">
                <a:noFill/>
                <a:prstDash val="solid"/>
                <a:miter/>
              </a:ln>
            </p:spPr>
            <p:txBody>
              <a:bodyPr rtlCol="0" anchor="ctr"/>
              <a:lstStyle/>
              <a:p>
                <a:endParaRPr lang="zh-CN" altLang="en-US"/>
              </a:p>
            </p:txBody>
          </p:sp>
          <p:sp>
            <p:nvSpPr>
              <p:cNvPr id="108" name="任意多边形: 形状 107">
                <a:extLst>
                  <a:ext uri="{FF2B5EF4-FFF2-40B4-BE49-F238E27FC236}">
                    <a16:creationId xmlns:a16="http://schemas.microsoft.com/office/drawing/2014/main" id="{842C8FE9-91FB-FE60-0624-C6AC3B6F54E7}"/>
                  </a:ext>
                </a:extLst>
              </p:cNvPr>
              <p:cNvSpPr/>
              <p:nvPr/>
            </p:nvSpPr>
            <p:spPr>
              <a:xfrm>
                <a:off x="6470332" y="3984902"/>
                <a:ext cx="6667" cy="4628"/>
              </a:xfrm>
              <a:custGeom>
                <a:avLst/>
                <a:gdLst>
                  <a:gd name="connsiteX0" fmla="*/ 6668 w 6667"/>
                  <a:gd name="connsiteY0" fmla="*/ 1310 h 4628"/>
                  <a:gd name="connsiteX1" fmla="*/ 0 w 6667"/>
                  <a:gd name="connsiteY1" fmla="*/ 3215 h 4628"/>
                  <a:gd name="connsiteX2" fmla="*/ 6668 w 6667"/>
                  <a:gd name="connsiteY2" fmla="*/ 1310 h 4628"/>
                </a:gdLst>
                <a:ahLst/>
                <a:cxnLst>
                  <a:cxn ang="0">
                    <a:pos x="connsiteX0" y="connsiteY0"/>
                  </a:cxn>
                  <a:cxn ang="0">
                    <a:pos x="connsiteX1" y="connsiteY1"/>
                  </a:cxn>
                  <a:cxn ang="0">
                    <a:pos x="connsiteX2" y="connsiteY2"/>
                  </a:cxn>
                </a:cxnLst>
                <a:rect l="l" t="t" r="r" b="b"/>
                <a:pathLst>
                  <a:path w="6667" h="4628">
                    <a:moveTo>
                      <a:pt x="6668" y="1310"/>
                    </a:moveTo>
                    <a:cubicBezTo>
                      <a:pt x="3810" y="-2500"/>
                      <a:pt x="1905" y="3215"/>
                      <a:pt x="0" y="3215"/>
                    </a:cubicBezTo>
                    <a:cubicBezTo>
                      <a:pt x="1905" y="6072"/>
                      <a:pt x="4763" y="4167"/>
                      <a:pt x="6668" y="1310"/>
                    </a:cubicBezTo>
                    <a:close/>
                  </a:path>
                </a:pathLst>
              </a:custGeom>
              <a:grpFill/>
              <a:ln w="9525" cap="flat">
                <a:noFill/>
                <a:prstDash val="solid"/>
                <a:miter/>
              </a:ln>
            </p:spPr>
            <p:txBody>
              <a:bodyPr rtlCol="0" anchor="ctr"/>
              <a:lstStyle/>
              <a:p>
                <a:endParaRPr lang="zh-CN" altLang="en-US"/>
              </a:p>
            </p:txBody>
          </p:sp>
          <p:sp>
            <p:nvSpPr>
              <p:cNvPr id="109" name="任意多边形: 形状 108">
                <a:extLst>
                  <a:ext uri="{FF2B5EF4-FFF2-40B4-BE49-F238E27FC236}">
                    <a16:creationId xmlns:a16="http://schemas.microsoft.com/office/drawing/2014/main" id="{6778EB00-D858-D66A-E437-A97C79659F3E}"/>
                  </a:ext>
                </a:extLst>
              </p:cNvPr>
              <p:cNvSpPr/>
              <p:nvPr/>
            </p:nvSpPr>
            <p:spPr>
              <a:xfrm>
                <a:off x="6492240" y="3965257"/>
                <a:ext cx="2381" cy="14685"/>
              </a:xfrm>
              <a:custGeom>
                <a:avLst/>
                <a:gdLst>
                  <a:gd name="connsiteX0" fmla="*/ 1905 w 2381"/>
                  <a:gd name="connsiteY0" fmla="*/ 0 h 14685"/>
                  <a:gd name="connsiteX1" fmla="*/ 1905 w 2381"/>
                  <a:gd name="connsiteY1" fmla="*/ 3810 h 14685"/>
                  <a:gd name="connsiteX2" fmla="*/ 0 w 2381"/>
                  <a:gd name="connsiteY2" fmla="*/ 14288 h 14685"/>
                  <a:gd name="connsiteX3" fmla="*/ 1905 w 2381"/>
                  <a:gd name="connsiteY3" fmla="*/ 0 h 14685"/>
                </a:gdLst>
                <a:ahLst/>
                <a:cxnLst>
                  <a:cxn ang="0">
                    <a:pos x="connsiteX0" y="connsiteY0"/>
                  </a:cxn>
                  <a:cxn ang="0">
                    <a:pos x="connsiteX1" y="connsiteY1"/>
                  </a:cxn>
                  <a:cxn ang="0">
                    <a:pos x="connsiteX2" y="connsiteY2"/>
                  </a:cxn>
                  <a:cxn ang="0">
                    <a:pos x="connsiteX3" y="connsiteY3"/>
                  </a:cxn>
                </a:cxnLst>
                <a:rect l="l" t="t" r="r" b="b"/>
                <a:pathLst>
                  <a:path w="2381" h="14685">
                    <a:moveTo>
                      <a:pt x="1905" y="0"/>
                    </a:moveTo>
                    <a:cubicBezTo>
                      <a:pt x="1905" y="1905"/>
                      <a:pt x="953" y="2858"/>
                      <a:pt x="1905" y="3810"/>
                    </a:cubicBezTo>
                    <a:lnTo>
                      <a:pt x="0" y="14288"/>
                    </a:lnTo>
                    <a:cubicBezTo>
                      <a:pt x="3810" y="17145"/>
                      <a:pt x="1905" y="3810"/>
                      <a:pt x="1905" y="0"/>
                    </a:cubicBezTo>
                    <a:close/>
                  </a:path>
                </a:pathLst>
              </a:custGeom>
              <a:grpFill/>
              <a:ln w="9525" cap="flat">
                <a:noFill/>
                <a:prstDash val="solid"/>
                <a:miter/>
              </a:ln>
            </p:spPr>
            <p:txBody>
              <a:bodyPr rtlCol="0" anchor="ctr"/>
              <a:lstStyle/>
              <a:p>
                <a:endParaRPr lang="zh-CN" altLang="en-US"/>
              </a:p>
            </p:txBody>
          </p:sp>
          <p:sp>
            <p:nvSpPr>
              <p:cNvPr id="110" name="任意多边形: 形状 109">
                <a:extLst>
                  <a:ext uri="{FF2B5EF4-FFF2-40B4-BE49-F238E27FC236}">
                    <a16:creationId xmlns:a16="http://schemas.microsoft.com/office/drawing/2014/main" id="{C7C78A64-C6D5-C9B1-73FF-15B7CAD7CBD8}"/>
                  </a:ext>
                </a:extLst>
              </p:cNvPr>
              <p:cNvSpPr/>
              <p:nvPr/>
            </p:nvSpPr>
            <p:spPr>
              <a:xfrm>
                <a:off x="6511290" y="3962400"/>
                <a:ext cx="3110" cy="13334"/>
              </a:xfrm>
              <a:custGeom>
                <a:avLst/>
                <a:gdLst>
                  <a:gd name="connsiteX0" fmla="*/ 2857 w 3110"/>
                  <a:gd name="connsiteY0" fmla="*/ 0 h 13334"/>
                  <a:gd name="connsiteX1" fmla="*/ 0 w 3110"/>
                  <a:gd name="connsiteY1" fmla="*/ 3810 h 13334"/>
                  <a:gd name="connsiteX2" fmla="*/ 1905 w 3110"/>
                  <a:gd name="connsiteY2" fmla="*/ 3810 h 13334"/>
                  <a:gd name="connsiteX3" fmla="*/ 0 w 3110"/>
                  <a:gd name="connsiteY3" fmla="*/ 13335 h 13334"/>
                  <a:gd name="connsiteX4" fmla="*/ 2857 w 3110"/>
                  <a:gd name="connsiteY4" fmla="*/ 0 h 133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10" h="13334">
                    <a:moveTo>
                      <a:pt x="2857" y="0"/>
                    </a:moveTo>
                    <a:lnTo>
                      <a:pt x="0" y="3810"/>
                    </a:lnTo>
                    <a:lnTo>
                      <a:pt x="1905" y="3810"/>
                    </a:lnTo>
                    <a:cubicBezTo>
                      <a:pt x="953" y="7620"/>
                      <a:pt x="953" y="10478"/>
                      <a:pt x="0" y="13335"/>
                    </a:cubicBezTo>
                    <a:cubicBezTo>
                      <a:pt x="1905" y="11430"/>
                      <a:pt x="3810" y="7620"/>
                      <a:pt x="2857" y="0"/>
                    </a:cubicBezTo>
                    <a:close/>
                  </a:path>
                </a:pathLst>
              </a:custGeom>
              <a:grpFill/>
              <a:ln w="9525" cap="flat">
                <a:noFill/>
                <a:prstDash val="solid"/>
                <a:miter/>
              </a:ln>
            </p:spPr>
            <p:txBody>
              <a:bodyPr rtlCol="0" anchor="ctr"/>
              <a:lstStyle/>
              <a:p>
                <a:endParaRPr lang="zh-CN" altLang="en-US"/>
              </a:p>
            </p:txBody>
          </p:sp>
          <p:sp>
            <p:nvSpPr>
              <p:cNvPr id="111" name="任意多边形: 形状 110">
                <a:extLst>
                  <a:ext uri="{FF2B5EF4-FFF2-40B4-BE49-F238E27FC236}">
                    <a16:creationId xmlns:a16="http://schemas.microsoft.com/office/drawing/2014/main" id="{E8B1216C-C3CC-CE04-4A50-9FD32551D479}"/>
                  </a:ext>
                </a:extLst>
              </p:cNvPr>
              <p:cNvSpPr/>
              <p:nvPr/>
            </p:nvSpPr>
            <p:spPr>
              <a:xfrm>
                <a:off x="6507480" y="3976313"/>
                <a:ext cx="952" cy="2279"/>
              </a:xfrm>
              <a:custGeom>
                <a:avLst/>
                <a:gdLst>
                  <a:gd name="connsiteX0" fmla="*/ 0 w 952"/>
                  <a:gd name="connsiteY0" fmla="*/ 2279 h 2279"/>
                  <a:gd name="connsiteX1" fmla="*/ 952 w 952"/>
                  <a:gd name="connsiteY1" fmla="*/ 1327 h 2279"/>
                  <a:gd name="connsiteX2" fmla="*/ 0 w 952"/>
                  <a:gd name="connsiteY2" fmla="*/ 2279 h 2279"/>
                </a:gdLst>
                <a:ahLst/>
                <a:cxnLst>
                  <a:cxn ang="0">
                    <a:pos x="connsiteX0" y="connsiteY0"/>
                  </a:cxn>
                  <a:cxn ang="0">
                    <a:pos x="connsiteX1" y="connsiteY1"/>
                  </a:cxn>
                  <a:cxn ang="0">
                    <a:pos x="connsiteX2" y="connsiteY2"/>
                  </a:cxn>
                </a:cxnLst>
                <a:rect l="l" t="t" r="r" b="b"/>
                <a:pathLst>
                  <a:path w="952" h="2279">
                    <a:moveTo>
                      <a:pt x="0" y="2279"/>
                    </a:moveTo>
                    <a:cubicBezTo>
                      <a:pt x="0" y="2279"/>
                      <a:pt x="952" y="2279"/>
                      <a:pt x="952" y="1327"/>
                    </a:cubicBezTo>
                    <a:cubicBezTo>
                      <a:pt x="952" y="374"/>
                      <a:pt x="952" y="-1531"/>
                      <a:pt x="0" y="2279"/>
                    </a:cubicBezTo>
                    <a:close/>
                  </a:path>
                </a:pathLst>
              </a:custGeom>
              <a:grpFill/>
              <a:ln w="9525" cap="flat">
                <a:noFill/>
                <a:prstDash val="solid"/>
                <a:miter/>
              </a:ln>
            </p:spPr>
            <p:txBody>
              <a:bodyPr rtlCol="0" anchor="ctr"/>
              <a:lstStyle/>
              <a:p>
                <a:endParaRPr lang="zh-CN" altLang="en-US"/>
              </a:p>
            </p:txBody>
          </p:sp>
          <p:sp>
            <p:nvSpPr>
              <p:cNvPr id="112" name="任意多边形: 形状 111">
                <a:extLst>
                  <a:ext uri="{FF2B5EF4-FFF2-40B4-BE49-F238E27FC236}">
                    <a16:creationId xmlns:a16="http://schemas.microsoft.com/office/drawing/2014/main" id="{2BA95BB6-6F31-3DA5-9168-520C894FC1B8}"/>
                  </a:ext>
                </a:extLst>
              </p:cNvPr>
              <p:cNvSpPr/>
              <p:nvPr/>
            </p:nvSpPr>
            <p:spPr>
              <a:xfrm>
                <a:off x="6508432" y="3976687"/>
                <a:ext cx="1905" cy="2052"/>
              </a:xfrm>
              <a:custGeom>
                <a:avLst/>
                <a:gdLst>
                  <a:gd name="connsiteX0" fmla="*/ 1905 w 1905"/>
                  <a:gd name="connsiteY0" fmla="*/ 953 h 2052"/>
                  <a:gd name="connsiteX1" fmla="*/ 1905 w 1905"/>
                  <a:gd name="connsiteY1" fmla="*/ 0 h 2052"/>
                  <a:gd name="connsiteX2" fmla="*/ 0 w 1905"/>
                  <a:gd name="connsiteY2" fmla="*/ 953 h 2052"/>
                  <a:gd name="connsiteX3" fmla="*/ 1905 w 1905"/>
                  <a:gd name="connsiteY3" fmla="*/ 953 h 2052"/>
                </a:gdLst>
                <a:ahLst/>
                <a:cxnLst>
                  <a:cxn ang="0">
                    <a:pos x="connsiteX0" y="connsiteY0"/>
                  </a:cxn>
                  <a:cxn ang="0">
                    <a:pos x="connsiteX1" y="connsiteY1"/>
                  </a:cxn>
                  <a:cxn ang="0">
                    <a:pos x="connsiteX2" y="connsiteY2"/>
                  </a:cxn>
                  <a:cxn ang="0">
                    <a:pos x="connsiteX3" y="connsiteY3"/>
                  </a:cxn>
                </a:cxnLst>
                <a:rect l="l" t="t" r="r" b="b"/>
                <a:pathLst>
                  <a:path w="1905" h="2052">
                    <a:moveTo>
                      <a:pt x="1905" y="953"/>
                    </a:moveTo>
                    <a:cubicBezTo>
                      <a:pt x="1905" y="953"/>
                      <a:pt x="1905" y="0"/>
                      <a:pt x="1905" y="0"/>
                    </a:cubicBezTo>
                    <a:cubicBezTo>
                      <a:pt x="953" y="953"/>
                      <a:pt x="953" y="953"/>
                      <a:pt x="0" y="953"/>
                    </a:cubicBezTo>
                    <a:cubicBezTo>
                      <a:pt x="953" y="1905"/>
                      <a:pt x="953" y="2858"/>
                      <a:pt x="1905" y="953"/>
                    </a:cubicBezTo>
                    <a:close/>
                  </a:path>
                </a:pathLst>
              </a:custGeom>
              <a:grpFill/>
              <a:ln w="9525" cap="flat">
                <a:noFill/>
                <a:prstDash val="solid"/>
                <a:miter/>
              </a:ln>
            </p:spPr>
            <p:txBody>
              <a:bodyPr rtlCol="0" anchor="ctr"/>
              <a:lstStyle/>
              <a:p>
                <a:endParaRPr lang="zh-CN" altLang="en-US"/>
              </a:p>
            </p:txBody>
          </p:sp>
          <p:sp>
            <p:nvSpPr>
              <p:cNvPr id="113" name="任意多边形: 形状 112">
                <a:extLst>
                  <a:ext uri="{FF2B5EF4-FFF2-40B4-BE49-F238E27FC236}">
                    <a16:creationId xmlns:a16="http://schemas.microsoft.com/office/drawing/2014/main" id="{CCC1E9CD-6CA9-6651-9941-35DE3F9268D3}"/>
                  </a:ext>
                </a:extLst>
              </p:cNvPr>
              <p:cNvSpPr/>
              <p:nvPr/>
            </p:nvSpPr>
            <p:spPr>
              <a:xfrm>
                <a:off x="6517005" y="3963352"/>
                <a:ext cx="5714" cy="3809"/>
              </a:xfrm>
              <a:custGeom>
                <a:avLst/>
                <a:gdLst>
                  <a:gd name="connsiteX0" fmla="*/ 0 w 5714"/>
                  <a:gd name="connsiteY0" fmla="*/ 3810 h 3809"/>
                  <a:gd name="connsiteX1" fmla="*/ 5715 w 5714"/>
                  <a:gd name="connsiteY1" fmla="*/ 1905 h 3809"/>
                  <a:gd name="connsiteX2" fmla="*/ 3810 w 5714"/>
                  <a:gd name="connsiteY2" fmla="*/ 0 h 3809"/>
                  <a:gd name="connsiteX3" fmla="*/ 0 w 5714"/>
                  <a:gd name="connsiteY3" fmla="*/ 3810 h 3809"/>
                </a:gdLst>
                <a:ahLst/>
                <a:cxnLst>
                  <a:cxn ang="0">
                    <a:pos x="connsiteX0" y="connsiteY0"/>
                  </a:cxn>
                  <a:cxn ang="0">
                    <a:pos x="connsiteX1" y="connsiteY1"/>
                  </a:cxn>
                  <a:cxn ang="0">
                    <a:pos x="connsiteX2" y="connsiteY2"/>
                  </a:cxn>
                  <a:cxn ang="0">
                    <a:pos x="connsiteX3" y="connsiteY3"/>
                  </a:cxn>
                </a:cxnLst>
                <a:rect l="l" t="t" r="r" b="b"/>
                <a:pathLst>
                  <a:path w="5714" h="3809">
                    <a:moveTo>
                      <a:pt x="0" y="3810"/>
                    </a:moveTo>
                    <a:lnTo>
                      <a:pt x="5715" y="1905"/>
                    </a:lnTo>
                    <a:lnTo>
                      <a:pt x="3810" y="0"/>
                    </a:lnTo>
                    <a:cubicBezTo>
                      <a:pt x="2857" y="6667"/>
                      <a:pt x="0" y="-2858"/>
                      <a:pt x="0" y="3810"/>
                    </a:cubicBezTo>
                    <a:close/>
                  </a:path>
                </a:pathLst>
              </a:custGeom>
              <a:grpFill/>
              <a:ln w="9525" cap="flat">
                <a:noFill/>
                <a:prstDash val="solid"/>
                <a:miter/>
              </a:ln>
            </p:spPr>
            <p:txBody>
              <a:bodyPr rtlCol="0" anchor="ctr"/>
              <a:lstStyle/>
              <a:p>
                <a:endParaRPr lang="zh-CN" altLang="en-US"/>
              </a:p>
            </p:txBody>
          </p:sp>
          <p:sp>
            <p:nvSpPr>
              <p:cNvPr id="114" name="任意多边形: 形状 113">
                <a:extLst>
                  <a:ext uri="{FF2B5EF4-FFF2-40B4-BE49-F238E27FC236}">
                    <a16:creationId xmlns:a16="http://schemas.microsoft.com/office/drawing/2014/main" id="{6DC11D0A-8963-5066-840D-8F2A1B227EFB}"/>
                  </a:ext>
                </a:extLst>
              </p:cNvPr>
              <p:cNvSpPr/>
              <p:nvPr/>
            </p:nvSpPr>
            <p:spPr>
              <a:xfrm>
                <a:off x="6546532" y="3964304"/>
                <a:ext cx="11430" cy="11475"/>
              </a:xfrm>
              <a:custGeom>
                <a:avLst/>
                <a:gdLst>
                  <a:gd name="connsiteX0" fmla="*/ 0 w 11430"/>
                  <a:gd name="connsiteY0" fmla="*/ 5715 h 11475"/>
                  <a:gd name="connsiteX1" fmla="*/ 953 w 11430"/>
                  <a:gd name="connsiteY1" fmla="*/ 11430 h 11475"/>
                  <a:gd name="connsiteX2" fmla="*/ 11430 w 11430"/>
                  <a:gd name="connsiteY2" fmla="*/ 8573 h 11475"/>
                  <a:gd name="connsiteX3" fmla="*/ 9525 w 11430"/>
                  <a:gd name="connsiteY3" fmla="*/ 0 h 11475"/>
                  <a:gd name="connsiteX4" fmla="*/ 0 w 11430"/>
                  <a:gd name="connsiteY4" fmla="*/ 5715 h 114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430" h="11475">
                    <a:moveTo>
                      <a:pt x="0" y="5715"/>
                    </a:moveTo>
                    <a:lnTo>
                      <a:pt x="953" y="11430"/>
                    </a:lnTo>
                    <a:cubicBezTo>
                      <a:pt x="4763" y="12383"/>
                      <a:pt x="7620" y="-1905"/>
                      <a:pt x="11430" y="8573"/>
                    </a:cubicBezTo>
                    <a:cubicBezTo>
                      <a:pt x="9525" y="4763"/>
                      <a:pt x="13335" y="953"/>
                      <a:pt x="9525" y="0"/>
                    </a:cubicBezTo>
                    <a:cubicBezTo>
                      <a:pt x="7620" y="5715"/>
                      <a:pt x="2858" y="6667"/>
                      <a:pt x="0" y="5715"/>
                    </a:cubicBezTo>
                    <a:close/>
                  </a:path>
                </a:pathLst>
              </a:custGeom>
              <a:grpFill/>
              <a:ln w="9525" cap="flat">
                <a:noFill/>
                <a:prstDash val="solid"/>
                <a:miter/>
              </a:ln>
            </p:spPr>
            <p:txBody>
              <a:bodyPr rtlCol="0" anchor="ctr"/>
              <a:lstStyle/>
              <a:p>
                <a:endParaRPr lang="zh-CN" altLang="en-US"/>
              </a:p>
            </p:txBody>
          </p:sp>
          <p:sp>
            <p:nvSpPr>
              <p:cNvPr id="115" name="任意多边形: 形状 114">
                <a:extLst>
                  <a:ext uri="{FF2B5EF4-FFF2-40B4-BE49-F238E27FC236}">
                    <a16:creationId xmlns:a16="http://schemas.microsoft.com/office/drawing/2014/main" id="{CF9CAA12-4A8B-5628-304A-6BAD7D67837B}"/>
                  </a:ext>
                </a:extLst>
              </p:cNvPr>
              <p:cNvSpPr/>
              <p:nvPr/>
            </p:nvSpPr>
            <p:spPr>
              <a:xfrm>
                <a:off x="6560819" y="3976580"/>
                <a:ext cx="3117" cy="6009"/>
              </a:xfrm>
              <a:custGeom>
                <a:avLst/>
                <a:gdLst>
                  <a:gd name="connsiteX0" fmla="*/ 0 w 3117"/>
                  <a:gd name="connsiteY0" fmla="*/ 1060 h 6009"/>
                  <a:gd name="connsiteX1" fmla="*/ 953 w 3117"/>
                  <a:gd name="connsiteY1" fmla="*/ 5822 h 6009"/>
                  <a:gd name="connsiteX2" fmla="*/ 2858 w 3117"/>
                  <a:gd name="connsiteY2" fmla="*/ 1060 h 6009"/>
                  <a:gd name="connsiteX3" fmla="*/ 0 w 3117"/>
                  <a:gd name="connsiteY3" fmla="*/ 1060 h 6009"/>
                </a:gdLst>
                <a:ahLst/>
                <a:cxnLst>
                  <a:cxn ang="0">
                    <a:pos x="connsiteX0" y="connsiteY0"/>
                  </a:cxn>
                  <a:cxn ang="0">
                    <a:pos x="connsiteX1" y="connsiteY1"/>
                  </a:cxn>
                  <a:cxn ang="0">
                    <a:pos x="connsiteX2" y="connsiteY2"/>
                  </a:cxn>
                  <a:cxn ang="0">
                    <a:pos x="connsiteX3" y="connsiteY3"/>
                  </a:cxn>
                </a:cxnLst>
                <a:rect l="l" t="t" r="r" b="b"/>
                <a:pathLst>
                  <a:path w="3117" h="6009">
                    <a:moveTo>
                      <a:pt x="0" y="1060"/>
                    </a:moveTo>
                    <a:cubicBezTo>
                      <a:pt x="0" y="2965"/>
                      <a:pt x="953" y="3917"/>
                      <a:pt x="953" y="5822"/>
                    </a:cubicBezTo>
                    <a:cubicBezTo>
                      <a:pt x="1905" y="6775"/>
                      <a:pt x="3810" y="3917"/>
                      <a:pt x="2858" y="1060"/>
                    </a:cubicBezTo>
                    <a:cubicBezTo>
                      <a:pt x="2858" y="9632"/>
                      <a:pt x="953" y="-3703"/>
                      <a:pt x="0" y="1060"/>
                    </a:cubicBezTo>
                    <a:close/>
                  </a:path>
                </a:pathLst>
              </a:custGeom>
              <a:grpFill/>
              <a:ln w="9525" cap="flat">
                <a:noFill/>
                <a:prstDash val="solid"/>
                <a:miter/>
              </a:ln>
            </p:spPr>
            <p:txBody>
              <a:bodyPr rtlCol="0" anchor="ctr"/>
              <a:lstStyle/>
              <a:p>
                <a:endParaRPr lang="zh-CN" altLang="en-US"/>
              </a:p>
            </p:txBody>
          </p:sp>
          <p:sp>
            <p:nvSpPr>
              <p:cNvPr id="116" name="任意多边形: 形状 115">
                <a:extLst>
                  <a:ext uri="{FF2B5EF4-FFF2-40B4-BE49-F238E27FC236}">
                    <a16:creationId xmlns:a16="http://schemas.microsoft.com/office/drawing/2014/main" id="{EA53AF09-5406-371B-FB57-D69648782E0B}"/>
                  </a:ext>
                </a:extLst>
              </p:cNvPr>
              <p:cNvSpPr/>
              <p:nvPr/>
            </p:nvSpPr>
            <p:spPr>
              <a:xfrm>
                <a:off x="6575244" y="3965385"/>
                <a:ext cx="3672" cy="13206"/>
              </a:xfrm>
              <a:custGeom>
                <a:avLst/>
                <a:gdLst>
                  <a:gd name="connsiteX0" fmla="*/ 1768 w 3672"/>
                  <a:gd name="connsiteY0" fmla="*/ 10349 h 13206"/>
                  <a:gd name="connsiteX1" fmla="*/ 815 w 3672"/>
                  <a:gd name="connsiteY1" fmla="*/ 13207 h 13206"/>
                  <a:gd name="connsiteX2" fmla="*/ 3673 w 3672"/>
                  <a:gd name="connsiteY2" fmla="*/ 824 h 13206"/>
                  <a:gd name="connsiteX3" fmla="*/ 1768 w 3672"/>
                  <a:gd name="connsiteY3" fmla="*/ 10349 h 13206"/>
                </a:gdLst>
                <a:ahLst/>
                <a:cxnLst>
                  <a:cxn ang="0">
                    <a:pos x="connsiteX0" y="connsiteY0"/>
                  </a:cxn>
                  <a:cxn ang="0">
                    <a:pos x="connsiteX1" y="connsiteY1"/>
                  </a:cxn>
                  <a:cxn ang="0">
                    <a:pos x="connsiteX2" y="connsiteY2"/>
                  </a:cxn>
                  <a:cxn ang="0">
                    <a:pos x="connsiteX3" y="connsiteY3"/>
                  </a:cxn>
                </a:cxnLst>
                <a:rect l="l" t="t" r="r" b="b"/>
                <a:pathLst>
                  <a:path w="3672" h="13206">
                    <a:moveTo>
                      <a:pt x="1768" y="10349"/>
                    </a:moveTo>
                    <a:cubicBezTo>
                      <a:pt x="815" y="10349"/>
                      <a:pt x="-1090" y="11302"/>
                      <a:pt x="815" y="13207"/>
                    </a:cubicBezTo>
                    <a:cubicBezTo>
                      <a:pt x="3673" y="12254"/>
                      <a:pt x="2720" y="5587"/>
                      <a:pt x="3673" y="824"/>
                    </a:cubicBezTo>
                    <a:cubicBezTo>
                      <a:pt x="815" y="-2986"/>
                      <a:pt x="-138" y="7492"/>
                      <a:pt x="1768" y="10349"/>
                    </a:cubicBezTo>
                    <a:close/>
                  </a:path>
                </a:pathLst>
              </a:custGeom>
              <a:grpFill/>
              <a:ln w="9525" cap="flat">
                <a:noFill/>
                <a:prstDash val="solid"/>
                <a:miter/>
              </a:ln>
            </p:spPr>
            <p:txBody>
              <a:bodyPr rtlCol="0" anchor="ctr"/>
              <a:lstStyle/>
              <a:p>
                <a:endParaRPr lang="zh-CN" altLang="en-US"/>
              </a:p>
            </p:txBody>
          </p:sp>
          <p:sp>
            <p:nvSpPr>
              <p:cNvPr id="117" name="任意多边形: 形状 116">
                <a:extLst>
                  <a:ext uri="{FF2B5EF4-FFF2-40B4-BE49-F238E27FC236}">
                    <a16:creationId xmlns:a16="http://schemas.microsoft.com/office/drawing/2014/main" id="{7B2536B3-2922-06E2-7C19-074ED4DAA77B}"/>
                  </a:ext>
                </a:extLst>
              </p:cNvPr>
              <p:cNvSpPr/>
              <p:nvPr/>
            </p:nvSpPr>
            <p:spPr>
              <a:xfrm>
                <a:off x="6604634" y="4014787"/>
                <a:ext cx="3809" cy="3809"/>
              </a:xfrm>
              <a:custGeom>
                <a:avLst/>
                <a:gdLst>
                  <a:gd name="connsiteX0" fmla="*/ 3810 w 3809"/>
                  <a:gd name="connsiteY0" fmla="*/ 3810 h 3809"/>
                  <a:gd name="connsiteX1" fmla="*/ 0 w 3809"/>
                  <a:gd name="connsiteY1" fmla="*/ 1905 h 3809"/>
                  <a:gd name="connsiteX2" fmla="*/ 3810 w 3809"/>
                  <a:gd name="connsiteY2" fmla="*/ 3810 h 3809"/>
                </a:gdLst>
                <a:ahLst/>
                <a:cxnLst>
                  <a:cxn ang="0">
                    <a:pos x="connsiteX0" y="connsiteY0"/>
                  </a:cxn>
                  <a:cxn ang="0">
                    <a:pos x="connsiteX1" y="connsiteY1"/>
                  </a:cxn>
                  <a:cxn ang="0">
                    <a:pos x="connsiteX2" y="connsiteY2"/>
                  </a:cxn>
                </a:cxnLst>
                <a:rect l="l" t="t" r="r" b="b"/>
                <a:pathLst>
                  <a:path w="3809" h="3809">
                    <a:moveTo>
                      <a:pt x="3810" y="3810"/>
                    </a:moveTo>
                    <a:cubicBezTo>
                      <a:pt x="2858" y="-1905"/>
                      <a:pt x="0" y="0"/>
                      <a:pt x="0" y="1905"/>
                    </a:cubicBezTo>
                    <a:cubicBezTo>
                      <a:pt x="0" y="0"/>
                      <a:pt x="1905" y="1905"/>
                      <a:pt x="3810" y="3810"/>
                    </a:cubicBezTo>
                    <a:close/>
                  </a:path>
                </a:pathLst>
              </a:custGeom>
              <a:grpFill/>
              <a:ln w="9525" cap="flat">
                <a:noFill/>
                <a:prstDash val="solid"/>
                <a:miter/>
              </a:ln>
            </p:spPr>
            <p:txBody>
              <a:bodyPr rtlCol="0" anchor="ctr"/>
              <a:lstStyle/>
              <a:p>
                <a:endParaRPr lang="zh-CN" altLang="en-US"/>
              </a:p>
            </p:txBody>
          </p:sp>
          <p:sp>
            <p:nvSpPr>
              <p:cNvPr id="118" name="任意多边形: 形状 117">
                <a:extLst>
                  <a:ext uri="{FF2B5EF4-FFF2-40B4-BE49-F238E27FC236}">
                    <a16:creationId xmlns:a16="http://schemas.microsoft.com/office/drawing/2014/main" id="{D09CBD70-6ACD-8E90-C969-77BBE64A4083}"/>
                  </a:ext>
                </a:extLst>
              </p:cNvPr>
              <p:cNvSpPr/>
              <p:nvPr/>
            </p:nvSpPr>
            <p:spPr>
              <a:xfrm>
                <a:off x="6601777" y="3972877"/>
                <a:ext cx="952" cy="8572"/>
              </a:xfrm>
              <a:custGeom>
                <a:avLst/>
                <a:gdLst>
                  <a:gd name="connsiteX0" fmla="*/ 953 w 952"/>
                  <a:gd name="connsiteY0" fmla="*/ 952 h 8572"/>
                  <a:gd name="connsiteX1" fmla="*/ 0 w 952"/>
                  <a:gd name="connsiteY1" fmla="*/ 0 h 8572"/>
                  <a:gd name="connsiteX2" fmla="*/ 0 w 952"/>
                  <a:gd name="connsiteY2" fmla="*/ 8572 h 8572"/>
                </a:gdLst>
                <a:ahLst/>
                <a:cxnLst>
                  <a:cxn ang="0">
                    <a:pos x="connsiteX0" y="connsiteY0"/>
                  </a:cxn>
                  <a:cxn ang="0">
                    <a:pos x="connsiteX1" y="connsiteY1"/>
                  </a:cxn>
                  <a:cxn ang="0">
                    <a:pos x="connsiteX2" y="connsiteY2"/>
                  </a:cxn>
                </a:cxnLst>
                <a:rect l="l" t="t" r="r" b="b"/>
                <a:pathLst>
                  <a:path w="952" h="8572">
                    <a:moveTo>
                      <a:pt x="953" y="952"/>
                    </a:moveTo>
                    <a:lnTo>
                      <a:pt x="0" y="0"/>
                    </a:lnTo>
                    <a:lnTo>
                      <a:pt x="0" y="8572"/>
                    </a:lnTo>
                    <a:close/>
                  </a:path>
                </a:pathLst>
              </a:custGeom>
              <a:grpFill/>
              <a:ln w="9525" cap="flat">
                <a:noFill/>
                <a:prstDash val="solid"/>
                <a:miter/>
              </a:ln>
            </p:spPr>
            <p:txBody>
              <a:bodyPr rtlCol="0" anchor="ctr"/>
              <a:lstStyle/>
              <a:p>
                <a:endParaRPr lang="zh-CN" altLang="en-US"/>
              </a:p>
            </p:txBody>
          </p:sp>
          <p:sp>
            <p:nvSpPr>
              <p:cNvPr id="119" name="任意多边形: 形状 118">
                <a:extLst>
                  <a:ext uri="{FF2B5EF4-FFF2-40B4-BE49-F238E27FC236}">
                    <a16:creationId xmlns:a16="http://schemas.microsoft.com/office/drawing/2014/main" id="{EF9908CC-16D2-12DF-D3CC-E8667CBD678F}"/>
                  </a:ext>
                </a:extLst>
              </p:cNvPr>
              <p:cNvSpPr/>
              <p:nvPr/>
            </p:nvSpPr>
            <p:spPr>
              <a:xfrm>
                <a:off x="6619875" y="3961447"/>
                <a:ext cx="2857" cy="5715"/>
              </a:xfrm>
              <a:custGeom>
                <a:avLst/>
                <a:gdLst>
                  <a:gd name="connsiteX0" fmla="*/ 953 w 2857"/>
                  <a:gd name="connsiteY0" fmla="*/ 5715 h 5715"/>
                  <a:gd name="connsiteX1" fmla="*/ 2857 w 2857"/>
                  <a:gd name="connsiteY1" fmla="*/ 0 h 5715"/>
                  <a:gd name="connsiteX2" fmla="*/ 0 w 2857"/>
                  <a:gd name="connsiteY2" fmla="*/ 1905 h 5715"/>
                </a:gdLst>
                <a:ahLst/>
                <a:cxnLst>
                  <a:cxn ang="0">
                    <a:pos x="connsiteX0" y="connsiteY0"/>
                  </a:cxn>
                  <a:cxn ang="0">
                    <a:pos x="connsiteX1" y="connsiteY1"/>
                  </a:cxn>
                  <a:cxn ang="0">
                    <a:pos x="connsiteX2" y="connsiteY2"/>
                  </a:cxn>
                </a:cxnLst>
                <a:rect l="l" t="t" r="r" b="b"/>
                <a:pathLst>
                  <a:path w="2857" h="5715">
                    <a:moveTo>
                      <a:pt x="953" y="5715"/>
                    </a:moveTo>
                    <a:lnTo>
                      <a:pt x="2857" y="0"/>
                    </a:lnTo>
                    <a:lnTo>
                      <a:pt x="0" y="1905"/>
                    </a:lnTo>
                    <a:close/>
                  </a:path>
                </a:pathLst>
              </a:custGeom>
              <a:grpFill/>
              <a:ln w="9525" cap="flat">
                <a:noFill/>
                <a:prstDash val="solid"/>
                <a:miter/>
              </a:ln>
            </p:spPr>
            <p:txBody>
              <a:bodyPr rtlCol="0" anchor="ctr"/>
              <a:lstStyle/>
              <a:p>
                <a:endParaRPr lang="zh-CN" altLang="en-US"/>
              </a:p>
            </p:txBody>
          </p:sp>
          <p:sp>
            <p:nvSpPr>
              <p:cNvPr id="120" name="任意多边形: 形状 119">
                <a:extLst>
                  <a:ext uri="{FF2B5EF4-FFF2-40B4-BE49-F238E27FC236}">
                    <a16:creationId xmlns:a16="http://schemas.microsoft.com/office/drawing/2014/main" id="{34B3C9F1-98C0-E86F-A6D0-57B427A23754}"/>
                  </a:ext>
                </a:extLst>
              </p:cNvPr>
              <p:cNvSpPr/>
              <p:nvPr/>
            </p:nvSpPr>
            <p:spPr>
              <a:xfrm>
                <a:off x="6624637" y="3965104"/>
                <a:ext cx="2857" cy="3010"/>
              </a:xfrm>
              <a:custGeom>
                <a:avLst/>
                <a:gdLst>
                  <a:gd name="connsiteX0" fmla="*/ 0 w 2857"/>
                  <a:gd name="connsiteY0" fmla="*/ 3010 h 3010"/>
                  <a:gd name="connsiteX1" fmla="*/ 2857 w 2857"/>
                  <a:gd name="connsiteY1" fmla="*/ 2058 h 3010"/>
                  <a:gd name="connsiteX2" fmla="*/ 1905 w 2857"/>
                  <a:gd name="connsiteY2" fmla="*/ 153 h 3010"/>
                  <a:gd name="connsiteX3" fmla="*/ 0 w 2857"/>
                  <a:gd name="connsiteY3" fmla="*/ 3010 h 3010"/>
                </a:gdLst>
                <a:ahLst/>
                <a:cxnLst>
                  <a:cxn ang="0">
                    <a:pos x="connsiteX0" y="connsiteY0"/>
                  </a:cxn>
                  <a:cxn ang="0">
                    <a:pos x="connsiteX1" y="connsiteY1"/>
                  </a:cxn>
                  <a:cxn ang="0">
                    <a:pos x="connsiteX2" y="connsiteY2"/>
                  </a:cxn>
                  <a:cxn ang="0">
                    <a:pos x="connsiteX3" y="connsiteY3"/>
                  </a:cxn>
                </a:cxnLst>
                <a:rect l="l" t="t" r="r" b="b"/>
                <a:pathLst>
                  <a:path w="2857" h="3010">
                    <a:moveTo>
                      <a:pt x="0" y="3010"/>
                    </a:moveTo>
                    <a:lnTo>
                      <a:pt x="2857" y="2058"/>
                    </a:lnTo>
                    <a:lnTo>
                      <a:pt x="1905" y="153"/>
                    </a:lnTo>
                    <a:cubicBezTo>
                      <a:pt x="0" y="-800"/>
                      <a:pt x="953" y="3010"/>
                      <a:pt x="0" y="3010"/>
                    </a:cubicBezTo>
                    <a:close/>
                  </a:path>
                </a:pathLst>
              </a:custGeom>
              <a:grpFill/>
              <a:ln w="9525" cap="flat">
                <a:noFill/>
                <a:prstDash val="solid"/>
                <a:miter/>
              </a:ln>
            </p:spPr>
            <p:txBody>
              <a:bodyPr rtlCol="0" anchor="ctr"/>
              <a:lstStyle/>
              <a:p>
                <a:endParaRPr lang="zh-CN" altLang="en-US"/>
              </a:p>
            </p:txBody>
          </p:sp>
          <p:sp>
            <p:nvSpPr>
              <p:cNvPr id="121" name="任意多边形: 形状 120">
                <a:extLst>
                  <a:ext uri="{FF2B5EF4-FFF2-40B4-BE49-F238E27FC236}">
                    <a16:creationId xmlns:a16="http://schemas.microsoft.com/office/drawing/2014/main" id="{4070652F-506D-FFFF-8A17-3DAF9ECAF4E8}"/>
                  </a:ext>
                </a:extLst>
              </p:cNvPr>
              <p:cNvSpPr/>
              <p:nvPr/>
            </p:nvSpPr>
            <p:spPr>
              <a:xfrm>
                <a:off x="6631305" y="3964304"/>
                <a:ext cx="2857" cy="3810"/>
              </a:xfrm>
              <a:custGeom>
                <a:avLst/>
                <a:gdLst>
                  <a:gd name="connsiteX0" fmla="*/ 2857 w 2857"/>
                  <a:gd name="connsiteY0" fmla="*/ 953 h 3810"/>
                  <a:gd name="connsiteX1" fmla="*/ 1905 w 2857"/>
                  <a:gd name="connsiteY1" fmla="*/ 0 h 3810"/>
                  <a:gd name="connsiteX2" fmla="*/ 0 w 2857"/>
                  <a:gd name="connsiteY2" fmla="*/ 3810 h 3810"/>
                  <a:gd name="connsiteX3" fmla="*/ 2857 w 2857"/>
                  <a:gd name="connsiteY3" fmla="*/ 953 h 3810"/>
                </a:gdLst>
                <a:ahLst/>
                <a:cxnLst>
                  <a:cxn ang="0">
                    <a:pos x="connsiteX0" y="connsiteY0"/>
                  </a:cxn>
                  <a:cxn ang="0">
                    <a:pos x="connsiteX1" y="connsiteY1"/>
                  </a:cxn>
                  <a:cxn ang="0">
                    <a:pos x="connsiteX2" y="connsiteY2"/>
                  </a:cxn>
                  <a:cxn ang="0">
                    <a:pos x="connsiteX3" y="connsiteY3"/>
                  </a:cxn>
                </a:cxnLst>
                <a:rect l="l" t="t" r="r" b="b"/>
                <a:pathLst>
                  <a:path w="2857" h="3810">
                    <a:moveTo>
                      <a:pt x="2857" y="953"/>
                    </a:moveTo>
                    <a:cubicBezTo>
                      <a:pt x="2857" y="1905"/>
                      <a:pt x="1905" y="953"/>
                      <a:pt x="1905" y="0"/>
                    </a:cubicBezTo>
                    <a:lnTo>
                      <a:pt x="0" y="3810"/>
                    </a:lnTo>
                    <a:lnTo>
                      <a:pt x="2857" y="953"/>
                    </a:lnTo>
                    <a:close/>
                  </a:path>
                </a:pathLst>
              </a:custGeom>
              <a:grpFill/>
              <a:ln w="9525" cap="flat">
                <a:noFill/>
                <a:prstDash val="solid"/>
                <a:miter/>
              </a:ln>
            </p:spPr>
            <p:txBody>
              <a:bodyPr rtlCol="0" anchor="ctr"/>
              <a:lstStyle/>
              <a:p>
                <a:endParaRPr lang="zh-CN" altLang="en-US"/>
              </a:p>
            </p:txBody>
          </p:sp>
          <p:sp>
            <p:nvSpPr>
              <p:cNvPr id="122" name="任意多边形: 形状 121">
                <a:extLst>
                  <a:ext uri="{FF2B5EF4-FFF2-40B4-BE49-F238E27FC236}">
                    <a16:creationId xmlns:a16="http://schemas.microsoft.com/office/drawing/2014/main" id="{5C265D53-3212-41B1-C03F-A0AF45B5F418}"/>
                  </a:ext>
                </a:extLst>
              </p:cNvPr>
              <p:cNvSpPr/>
              <p:nvPr/>
            </p:nvSpPr>
            <p:spPr>
              <a:xfrm>
                <a:off x="6690359" y="3987756"/>
                <a:ext cx="3809" cy="5497"/>
              </a:xfrm>
              <a:custGeom>
                <a:avLst/>
                <a:gdLst>
                  <a:gd name="connsiteX0" fmla="*/ 0 w 3809"/>
                  <a:gd name="connsiteY0" fmla="*/ 2266 h 5497"/>
                  <a:gd name="connsiteX1" fmla="*/ 3810 w 3809"/>
                  <a:gd name="connsiteY1" fmla="*/ 5124 h 5497"/>
                  <a:gd name="connsiteX2" fmla="*/ 0 w 3809"/>
                  <a:gd name="connsiteY2" fmla="*/ 2266 h 5497"/>
                </a:gdLst>
                <a:ahLst/>
                <a:cxnLst>
                  <a:cxn ang="0">
                    <a:pos x="connsiteX0" y="connsiteY0"/>
                  </a:cxn>
                  <a:cxn ang="0">
                    <a:pos x="connsiteX1" y="connsiteY1"/>
                  </a:cxn>
                  <a:cxn ang="0">
                    <a:pos x="connsiteX2" y="connsiteY2"/>
                  </a:cxn>
                </a:cxnLst>
                <a:rect l="l" t="t" r="r" b="b"/>
                <a:pathLst>
                  <a:path w="3809" h="5497">
                    <a:moveTo>
                      <a:pt x="0" y="2266"/>
                    </a:moveTo>
                    <a:cubicBezTo>
                      <a:pt x="0" y="7981"/>
                      <a:pt x="2858" y="4171"/>
                      <a:pt x="3810" y="5124"/>
                    </a:cubicBezTo>
                    <a:cubicBezTo>
                      <a:pt x="3810" y="3219"/>
                      <a:pt x="953" y="-3449"/>
                      <a:pt x="0" y="2266"/>
                    </a:cubicBezTo>
                    <a:close/>
                  </a:path>
                </a:pathLst>
              </a:custGeom>
              <a:grpFill/>
              <a:ln w="9525" cap="flat">
                <a:noFill/>
                <a:prstDash val="solid"/>
                <a:miter/>
              </a:ln>
            </p:spPr>
            <p:txBody>
              <a:bodyPr rtlCol="0" anchor="ctr"/>
              <a:lstStyle/>
              <a:p>
                <a:endParaRPr lang="zh-CN" altLang="en-US"/>
              </a:p>
            </p:txBody>
          </p:sp>
        </p:grpSp>
        <p:grpSp>
          <p:nvGrpSpPr>
            <p:cNvPr id="17" name="图形 206">
              <a:extLst>
                <a:ext uri="{FF2B5EF4-FFF2-40B4-BE49-F238E27FC236}">
                  <a16:creationId xmlns:a16="http://schemas.microsoft.com/office/drawing/2014/main" id="{02699C29-4E93-BC19-A577-7DD2A9FA0224}"/>
                </a:ext>
              </a:extLst>
            </p:cNvPr>
            <p:cNvGrpSpPr/>
            <p:nvPr/>
          </p:nvGrpSpPr>
          <p:grpSpPr>
            <a:xfrm>
              <a:off x="10700294" y="4582672"/>
              <a:ext cx="244080" cy="78321"/>
              <a:chOff x="6616776" y="3932655"/>
              <a:chExt cx="244080" cy="78321"/>
            </a:xfrm>
          </p:grpSpPr>
          <p:sp>
            <p:nvSpPr>
              <p:cNvPr id="68" name="任意多边形: 形状 67">
                <a:extLst>
                  <a:ext uri="{FF2B5EF4-FFF2-40B4-BE49-F238E27FC236}">
                    <a16:creationId xmlns:a16="http://schemas.microsoft.com/office/drawing/2014/main" id="{D7039425-B7C4-AA39-B663-95CE6FB4ACDD}"/>
                  </a:ext>
                </a:extLst>
              </p:cNvPr>
              <p:cNvSpPr/>
              <p:nvPr/>
            </p:nvSpPr>
            <p:spPr>
              <a:xfrm>
                <a:off x="6616776" y="3932655"/>
                <a:ext cx="244080" cy="78321"/>
              </a:xfrm>
              <a:custGeom>
                <a:avLst/>
                <a:gdLst>
                  <a:gd name="connsiteX0" fmla="*/ 244081 w 244080"/>
                  <a:gd name="connsiteY0" fmla="*/ 3074 h 78321"/>
                  <a:gd name="connsiteX1" fmla="*/ 128828 w 244080"/>
                  <a:gd name="connsiteY1" fmla="*/ 78322 h 78321"/>
                  <a:gd name="connsiteX2" fmla="*/ 241 w 244080"/>
                  <a:gd name="connsiteY2" fmla="*/ 78322 h 78321"/>
                  <a:gd name="connsiteX3" fmla="*/ 63106 w 244080"/>
                  <a:gd name="connsiteY3" fmla="*/ 11647 h 78321"/>
                  <a:gd name="connsiteX4" fmla="*/ 176453 w 244080"/>
                  <a:gd name="connsiteY4" fmla="*/ 217 h 78321"/>
                  <a:gd name="connsiteX5" fmla="*/ 244081 w 244080"/>
                  <a:gd name="connsiteY5" fmla="*/ 3074 h 783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44080" h="78321">
                    <a:moveTo>
                      <a:pt x="244081" y="3074"/>
                    </a:moveTo>
                    <a:cubicBezTo>
                      <a:pt x="216458" y="42127"/>
                      <a:pt x="176453" y="78322"/>
                      <a:pt x="128828" y="78322"/>
                    </a:cubicBezTo>
                    <a:lnTo>
                      <a:pt x="241" y="78322"/>
                    </a:lnTo>
                    <a:cubicBezTo>
                      <a:pt x="241" y="78322"/>
                      <a:pt x="-7379" y="35459"/>
                      <a:pt x="63106" y="11647"/>
                    </a:cubicBezTo>
                    <a:cubicBezTo>
                      <a:pt x="95491" y="1169"/>
                      <a:pt x="131686" y="-736"/>
                      <a:pt x="176453" y="217"/>
                    </a:cubicBezTo>
                    <a:cubicBezTo>
                      <a:pt x="199313" y="217"/>
                      <a:pt x="244081" y="3074"/>
                      <a:pt x="244081" y="3074"/>
                    </a:cubicBezTo>
                    <a:close/>
                  </a:path>
                </a:pathLst>
              </a:custGeom>
              <a:solidFill>
                <a:srgbClr val="FFE9B3"/>
              </a:solidFill>
              <a:ln w="9525" cap="flat">
                <a:noFill/>
                <a:prstDash val="solid"/>
                <a:miter/>
              </a:ln>
            </p:spPr>
            <p:txBody>
              <a:bodyPr rtlCol="0" anchor="ctr"/>
              <a:lstStyle/>
              <a:p>
                <a:endParaRPr lang="zh-CN" altLang="en-US"/>
              </a:p>
            </p:txBody>
          </p:sp>
          <p:sp>
            <p:nvSpPr>
              <p:cNvPr id="69" name="任意多边形: 形状 68">
                <a:extLst>
                  <a:ext uri="{FF2B5EF4-FFF2-40B4-BE49-F238E27FC236}">
                    <a16:creationId xmlns:a16="http://schemas.microsoft.com/office/drawing/2014/main" id="{E1904465-984F-A8CE-6DA5-49F50089C94E}"/>
                  </a:ext>
                </a:extLst>
              </p:cNvPr>
              <p:cNvSpPr/>
              <p:nvPr/>
            </p:nvSpPr>
            <p:spPr>
              <a:xfrm>
                <a:off x="6647497" y="3989070"/>
                <a:ext cx="11430" cy="21907"/>
              </a:xfrm>
              <a:custGeom>
                <a:avLst/>
                <a:gdLst>
                  <a:gd name="connsiteX0" fmla="*/ 0 w 11430"/>
                  <a:gd name="connsiteY0" fmla="*/ 21908 h 21907"/>
                  <a:gd name="connsiteX1" fmla="*/ 11430 w 11430"/>
                  <a:gd name="connsiteY1" fmla="*/ 0 h 21907"/>
                </a:gdLst>
                <a:ahLst/>
                <a:cxnLst>
                  <a:cxn ang="0">
                    <a:pos x="connsiteX0" y="connsiteY0"/>
                  </a:cxn>
                  <a:cxn ang="0">
                    <a:pos x="connsiteX1" y="connsiteY1"/>
                  </a:cxn>
                </a:cxnLst>
                <a:rect l="l" t="t" r="r" b="b"/>
                <a:pathLst>
                  <a:path w="11430" h="21907">
                    <a:moveTo>
                      <a:pt x="0" y="21908"/>
                    </a:moveTo>
                    <a:cubicBezTo>
                      <a:pt x="0" y="21908"/>
                      <a:pt x="3810" y="4763"/>
                      <a:pt x="11430" y="0"/>
                    </a:cubicBezTo>
                  </a:path>
                </a:pathLst>
              </a:custGeom>
              <a:noFill/>
              <a:ln w="9525" cap="flat">
                <a:solidFill>
                  <a:srgbClr val="686763"/>
                </a:solidFill>
                <a:prstDash val="solid"/>
                <a:miter/>
              </a:ln>
            </p:spPr>
            <p:txBody>
              <a:bodyPr rtlCol="0" anchor="ctr"/>
              <a:lstStyle/>
              <a:p>
                <a:endParaRPr lang="zh-CN" altLang="en-US"/>
              </a:p>
            </p:txBody>
          </p:sp>
          <p:sp>
            <p:nvSpPr>
              <p:cNvPr id="70" name="任意多边形: 形状 69">
                <a:extLst>
                  <a:ext uri="{FF2B5EF4-FFF2-40B4-BE49-F238E27FC236}">
                    <a16:creationId xmlns:a16="http://schemas.microsoft.com/office/drawing/2014/main" id="{373210D3-14D5-3F7D-2753-B3870F090BA4}"/>
                  </a:ext>
                </a:extLst>
              </p:cNvPr>
              <p:cNvSpPr/>
              <p:nvPr/>
            </p:nvSpPr>
            <p:spPr>
              <a:xfrm>
                <a:off x="6688455" y="3994784"/>
                <a:ext cx="11429" cy="16192"/>
              </a:xfrm>
              <a:custGeom>
                <a:avLst/>
                <a:gdLst>
                  <a:gd name="connsiteX0" fmla="*/ 0 w 11429"/>
                  <a:gd name="connsiteY0" fmla="*/ 16193 h 16192"/>
                  <a:gd name="connsiteX1" fmla="*/ 11430 w 11429"/>
                  <a:gd name="connsiteY1" fmla="*/ 0 h 16192"/>
                </a:gdLst>
                <a:ahLst/>
                <a:cxnLst>
                  <a:cxn ang="0">
                    <a:pos x="connsiteX0" y="connsiteY0"/>
                  </a:cxn>
                  <a:cxn ang="0">
                    <a:pos x="connsiteX1" y="connsiteY1"/>
                  </a:cxn>
                </a:cxnLst>
                <a:rect l="l" t="t" r="r" b="b"/>
                <a:pathLst>
                  <a:path w="11429" h="16192">
                    <a:moveTo>
                      <a:pt x="0" y="16193"/>
                    </a:moveTo>
                    <a:cubicBezTo>
                      <a:pt x="0" y="16193"/>
                      <a:pt x="5715" y="953"/>
                      <a:pt x="11430" y="0"/>
                    </a:cubicBezTo>
                  </a:path>
                </a:pathLst>
              </a:custGeom>
              <a:noFill/>
              <a:ln w="9525" cap="flat">
                <a:solidFill>
                  <a:srgbClr val="686763"/>
                </a:solidFill>
                <a:prstDash val="solid"/>
                <a:miter/>
              </a:ln>
            </p:spPr>
            <p:txBody>
              <a:bodyPr rtlCol="0" anchor="ctr"/>
              <a:lstStyle/>
              <a:p>
                <a:endParaRPr lang="zh-CN" altLang="en-US"/>
              </a:p>
            </p:txBody>
          </p:sp>
        </p:grpSp>
        <p:grpSp>
          <p:nvGrpSpPr>
            <p:cNvPr id="18" name="图形 206">
              <a:extLst>
                <a:ext uri="{FF2B5EF4-FFF2-40B4-BE49-F238E27FC236}">
                  <a16:creationId xmlns:a16="http://schemas.microsoft.com/office/drawing/2014/main" id="{D9772AE8-C7B6-6D15-F882-DD816193D14E}"/>
                </a:ext>
              </a:extLst>
            </p:cNvPr>
            <p:cNvGrpSpPr/>
            <p:nvPr/>
          </p:nvGrpSpPr>
          <p:grpSpPr>
            <a:xfrm>
              <a:off x="9524197" y="4387626"/>
              <a:ext cx="367665" cy="313372"/>
              <a:chOff x="5440679" y="3737609"/>
              <a:chExt cx="367665" cy="313372"/>
            </a:xfrm>
            <a:solidFill>
              <a:srgbClr val="686763"/>
            </a:solidFill>
          </p:grpSpPr>
          <p:sp>
            <p:nvSpPr>
              <p:cNvPr id="19" name="任意多边形: 形状 18">
                <a:extLst>
                  <a:ext uri="{FF2B5EF4-FFF2-40B4-BE49-F238E27FC236}">
                    <a16:creationId xmlns:a16="http://schemas.microsoft.com/office/drawing/2014/main" id="{F5278301-FDBE-5B78-FC95-DAB2C5082A61}"/>
                  </a:ext>
                </a:extLst>
              </p:cNvPr>
              <p:cNvSpPr/>
              <p:nvPr/>
            </p:nvSpPr>
            <p:spPr>
              <a:xfrm>
                <a:off x="5674042" y="3895725"/>
                <a:ext cx="7620" cy="4762"/>
              </a:xfrm>
              <a:custGeom>
                <a:avLst/>
                <a:gdLst>
                  <a:gd name="connsiteX0" fmla="*/ 0 w 7620"/>
                  <a:gd name="connsiteY0" fmla="*/ 4763 h 4762"/>
                  <a:gd name="connsiteX1" fmla="*/ 7620 w 7620"/>
                  <a:gd name="connsiteY1" fmla="*/ 0 h 4762"/>
                  <a:gd name="connsiteX2" fmla="*/ 0 w 7620"/>
                  <a:gd name="connsiteY2" fmla="*/ 4763 h 4762"/>
                </a:gdLst>
                <a:ahLst/>
                <a:cxnLst>
                  <a:cxn ang="0">
                    <a:pos x="connsiteX0" y="connsiteY0"/>
                  </a:cxn>
                  <a:cxn ang="0">
                    <a:pos x="connsiteX1" y="connsiteY1"/>
                  </a:cxn>
                  <a:cxn ang="0">
                    <a:pos x="connsiteX2" y="connsiteY2"/>
                  </a:cxn>
                </a:cxnLst>
                <a:rect l="l" t="t" r="r" b="b"/>
                <a:pathLst>
                  <a:path w="7620" h="4762">
                    <a:moveTo>
                      <a:pt x="0" y="4763"/>
                    </a:moveTo>
                    <a:cubicBezTo>
                      <a:pt x="1905" y="2858"/>
                      <a:pt x="4763" y="953"/>
                      <a:pt x="7620" y="0"/>
                    </a:cubicBezTo>
                    <a:cubicBezTo>
                      <a:pt x="6667" y="0"/>
                      <a:pt x="4763" y="1905"/>
                      <a:pt x="0" y="4763"/>
                    </a:cubicBezTo>
                    <a:close/>
                  </a:path>
                </a:pathLst>
              </a:custGeom>
              <a:grpFill/>
              <a:ln w="9525" cap="flat">
                <a:noFill/>
                <a:prstDash val="solid"/>
                <a:miter/>
              </a:ln>
            </p:spPr>
            <p:txBody>
              <a:bodyPr rtlCol="0" anchor="ctr"/>
              <a:lstStyle/>
              <a:p>
                <a:endParaRPr lang="zh-CN" altLang="en-US"/>
              </a:p>
            </p:txBody>
          </p:sp>
          <p:sp>
            <p:nvSpPr>
              <p:cNvPr id="20" name="任意多边形: 形状 19">
                <a:extLst>
                  <a:ext uri="{FF2B5EF4-FFF2-40B4-BE49-F238E27FC236}">
                    <a16:creationId xmlns:a16="http://schemas.microsoft.com/office/drawing/2014/main" id="{A542AF55-6718-198B-2943-6C52EFCEE18E}"/>
                  </a:ext>
                </a:extLst>
              </p:cNvPr>
              <p:cNvSpPr/>
              <p:nvPr/>
            </p:nvSpPr>
            <p:spPr>
              <a:xfrm>
                <a:off x="5595937" y="3880484"/>
                <a:ext cx="952" cy="1905"/>
              </a:xfrm>
              <a:custGeom>
                <a:avLst/>
                <a:gdLst>
                  <a:gd name="connsiteX0" fmla="*/ 953 w 952"/>
                  <a:gd name="connsiteY0" fmla="*/ 0 h 1905"/>
                  <a:gd name="connsiteX1" fmla="*/ 953 w 952"/>
                  <a:gd name="connsiteY1" fmla="*/ 0 h 1905"/>
                  <a:gd name="connsiteX2" fmla="*/ 0 w 952"/>
                  <a:gd name="connsiteY2" fmla="*/ 1905 h 1905"/>
                  <a:gd name="connsiteX3" fmla="*/ 953 w 952"/>
                  <a:gd name="connsiteY3" fmla="*/ 0 h 1905"/>
                </a:gdLst>
                <a:ahLst/>
                <a:cxnLst>
                  <a:cxn ang="0">
                    <a:pos x="connsiteX0" y="connsiteY0"/>
                  </a:cxn>
                  <a:cxn ang="0">
                    <a:pos x="connsiteX1" y="connsiteY1"/>
                  </a:cxn>
                  <a:cxn ang="0">
                    <a:pos x="connsiteX2" y="connsiteY2"/>
                  </a:cxn>
                  <a:cxn ang="0">
                    <a:pos x="connsiteX3" y="connsiteY3"/>
                  </a:cxn>
                </a:cxnLst>
                <a:rect l="l" t="t" r="r" b="b"/>
                <a:pathLst>
                  <a:path w="952" h="1905">
                    <a:moveTo>
                      <a:pt x="953" y="0"/>
                    </a:moveTo>
                    <a:cubicBezTo>
                      <a:pt x="953" y="0"/>
                      <a:pt x="953" y="0"/>
                      <a:pt x="953" y="0"/>
                    </a:cubicBezTo>
                    <a:cubicBezTo>
                      <a:pt x="0" y="953"/>
                      <a:pt x="0" y="953"/>
                      <a:pt x="0" y="1905"/>
                    </a:cubicBezTo>
                    <a:lnTo>
                      <a:pt x="953" y="0"/>
                    </a:lnTo>
                    <a:close/>
                  </a:path>
                </a:pathLst>
              </a:custGeom>
              <a:grpFill/>
              <a:ln w="9525" cap="flat">
                <a:noFill/>
                <a:prstDash val="solid"/>
                <a:miter/>
              </a:ln>
            </p:spPr>
            <p:txBody>
              <a:bodyPr rtlCol="0" anchor="ctr"/>
              <a:lstStyle/>
              <a:p>
                <a:endParaRPr lang="zh-CN" altLang="en-US"/>
              </a:p>
            </p:txBody>
          </p:sp>
          <p:sp>
            <p:nvSpPr>
              <p:cNvPr id="21" name="任意多边形: 形状 20">
                <a:extLst>
                  <a:ext uri="{FF2B5EF4-FFF2-40B4-BE49-F238E27FC236}">
                    <a16:creationId xmlns:a16="http://schemas.microsoft.com/office/drawing/2014/main" id="{721F5A8D-EE83-3F36-F6BD-696538BD1A8C}"/>
                  </a:ext>
                </a:extLst>
              </p:cNvPr>
              <p:cNvSpPr/>
              <p:nvPr/>
            </p:nvSpPr>
            <p:spPr>
              <a:xfrm>
                <a:off x="5593079" y="3882390"/>
                <a:ext cx="3214" cy="6667"/>
              </a:xfrm>
              <a:custGeom>
                <a:avLst/>
                <a:gdLst>
                  <a:gd name="connsiteX0" fmla="*/ 2858 w 3214"/>
                  <a:gd name="connsiteY0" fmla="*/ 0 h 6667"/>
                  <a:gd name="connsiteX1" fmla="*/ 0 w 3214"/>
                  <a:gd name="connsiteY1" fmla="*/ 6667 h 6667"/>
                  <a:gd name="connsiteX2" fmla="*/ 2858 w 3214"/>
                  <a:gd name="connsiteY2" fmla="*/ 0 h 6667"/>
                </a:gdLst>
                <a:ahLst/>
                <a:cxnLst>
                  <a:cxn ang="0">
                    <a:pos x="connsiteX0" y="connsiteY0"/>
                  </a:cxn>
                  <a:cxn ang="0">
                    <a:pos x="connsiteX1" y="connsiteY1"/>
                  </a:cxn>
                  <a:cxn ang="0">
                    <a:pos x="connsiteX2" y="connsiteY2"/>
                  </a:cxn>
                </a:cxnLst>
                <a:rect l="l" t="t" r="r" b="b"/>
                <a:pathLst>
                  <a:path w="3214" h="6667">
                    <a:moveTo>
                      <a:pt x="2858" y="0"/>
                    </a:moveTo>
                    <a:lnTo>
                      <a:pt x="0" y="6667"/>
                    </a:lnTo>
                    <a:cubicBezTo>
                      <a:pt x="2858" y="3810"/>
                      <a:pt x="3810" y="1905"/>
                      <a:pt x="2858" y="0"/>
                    </a:cubicBezTo>
                    <a:close/>
                  </a:path>
                </a:pathLst>
              </a:custGeom>
              <a:grpFill/>
              <a:ln w="9525" cap="flat">
                <a:noFill/>
                <a:prstDash val="solid"/>
                <a:miter/>
              </a:ln>
            </p:spPr>
            <p:txBody>
              <a:bodyPr rtlCol="0" anchor="ctr"/>
              <a:lstStyle/>
              <a:p>
                <a:endParaRPr lang="zh-CN" altLang="en-US"/>
              </a:p>
            </p:txBody>
          </p:sp>
          <p:sp>
            <p:nvSpPr>
              <p:cNvPr id="22" name="任意多边形: 形状 21">
                <a:extLst>
                  <a:ext uri="{FF2B5EF4-FFF2-40B4-BE49-F238E27FC236}">
                    <a16:creationId xmlns:a16="http://schemas.microsoft.com/office/drawing/2014/main" id="{3C9AD414-010B-49F3-6C85-B0C06ED78A4B}"/>
                  </a:ext>
                </a:extLst>
              </p:cNvPr>
              <p:cNvSpPr/>
              <p:nvPr/>
            </p:nvSpPr>
            <p:spPr>
              <a:xfrm>
                <a:off x="5736907" y="3865245"/>
                <a:ext cx="8572" cy="952"/>
              </a:xfrm>
              <a:custGeom>
                <a:avLst/>
                <a:gdLst>
                  <a:gd name="connsiteX0" fmla="*/ 0 w 8572"/>
                  <a:gd name="connsiteY0" fmla="*/ 952 h 952"/>
                  <a:gd name="connsiteX1" fmla="*/ 8572 w 8572"/>
                  <a:gd name="connsiteY1" fmla="*/ 0 h 952"/>
                  <a:gd name="connsiteX2" fmla="*/ 0 w 8572"/>
                  <a:gd name="connsiteY2" fmla="*/ 952 h 952"/>
                </a:gdLst>
                <a:ahLst/>
                <a:cxnLst>
                  <a:cxn ang="0">
                    <a:pos x="connsiteX0" y="connsiteY0"/>
                  </a:cxn>
                  <a:cxn ang="0">
                    <a:pos x="connsiteX1" y="connsiteY1"/>
                  </a:cxn>
                  <a:cxn ang="0">
                    <a:pos x="connsiteX2" y="connsiteY2"/>
                  </a:cxn>
                </a:cxnLst>
                <a:rect l="l" t="t" r="r" b="b"/>
                <a:pathLst>
                  <a:path w="8572" h="952">
                    <a:moveTo>
                      <a:pt x="0" y="952"/>
                    </a:moveTo>
                    <a:cubicBezTo>
                      <a:pt x="1905" y="952"/>
                      <a:pt x="4763" y="952"/>
                      <a:pt x="8572" y="0"/>
                    </a:cubicBezTo>
                    <a:cubicBezTo>
                      <a:pt x="5715" y="0"/>
                      <a:pt x="2858" y="0"/>
                      <a:pt x="0" y="952"/>
                    </a:cubicBezTo>
                    <a:close/>
                  </a:path>
                </a:pathLst>
              </a:custGeom>
              <a:grpFill/>
              <a:ln w="9525" cap="flat">
                <a:noFill/>
                <a:prstDash val="solid"/>
                <a:miter/>
              </a:ln>
            </p:spPr>
            <p:txBody>
              <a:bodyPr rtlCol="0" anchor="ctr"/>
              <a:lstStyle/>
              <a:p>
                <a:endParaRPr lang="zh-CN" altLang="en-US"/>
              </a:p>
            </p:txBody>
          </p:sp>
          <p:sp>
            <p:nvSpPr>
              <p:cNvPr id="23" name="任意多边形: 形状 22">
                <a:extLst>
                  <a:ext uri="{FF2B5EF4-FFF2-40B4-BE49-F238E27FC236}">
                    <a16:creationId xmlns:a16="http://schemas.microsoft.com/office/drawing/2014/main" id="{C941F886-62FE-D7DE-7027-716E5A645008}"/>
                  </a:ext>
                </a:extLst>
              </p:cNvPr>
              <p:cNvSpPr/>
              <p:nvPr/>
            </p:nvSpPr>
            <p:spPr>
              <a:xfrm>
                <a:off x="5750242" y="3838575"/>
                <a:ext cx="1904" cy="2857"/>
              </a:xfrm>
              <a:custGeom>
                <a:avLst/>
                <a:gdLst>
                  <a:gd name="connsiteX0" fmla="*/ 0 w 1904"/>
                  <a:gd name="connsiteY0" fmla="*/ 2858 h 2857"/>
                  <a:gd name="connsiteX1" fmla="*/ 1905 w 1904"/>
                  <a:gd name="connsiteY1" fmla="*/ 0 h 2857"/>
                  <a:gd name="connsiteX2" fmla="*/ 0 w 1904"/>
                  <a:gd name="connsiteY2" fmla="*/ 2858 h 2857"/>
                </a:gdLst>
                <a:ahLst/>
                <a:cxnLst>
                  <a:cxn ang="0">
                    <a:pos x="connsiteX0" y="connsiteY0"/>
                  </a:cxn>
                  <a:cxn ang="0">
                    <a:pos x="connsiteX1" y="connsiteY1"/>
                  </a:cxn>
                  <a:cxn ang="0">
                    <a:pos x="connsiteX2" y="connsiteY2"/>
                  </a:cxn>
                </a:cxnLst>
                <a:rect l="l" t="t" r="r" b="b"/>
                <a:pathLst>
                  <a:path w="1904" h="2857">
                    <a:moveTo>
                      <a:pt x="0" y="2858"/>
                    </a:moveTo>
                    <a:cubicBezTo>
                      <a:pt x="953" y="1905"/>
                      <a:pt x="1905" y="953"/>
                      <a:pt x="1905" y="0"/>
                    </a:cubicBezTo>
                    <a:cubicBezTo>
                      <a:pt x="0" y="953"/>
                      <a:pt x="0" y="1905"/>
                      <a:pt x="0" y="2858"/>
                    </a:cubicBezTo>
                    <a:close/>
                  </a:path>
                </a:pathLst>
              </a:custGeom>
              <a:grpFill/>
              <a:ln w="9525" cap="flat">
                <a:noFill/>
                <a:prstDash val="solid"/>
                <a:miter/>
              </a:ln>
            </p:spPr>
            <p:txBody>
              <a:bodyPr rtlCol="0" anchor="ctr"/>
              <a:lstStyle/>
              <a:p>
                <a:endParaRPr lang="zh-CN" altLang="en-US"/>
              </a:p>
            </p:txBody>
          </p:sp>
          <p:sp>
            <p:nvSpPr>
              <p:cNvPr id="24" name="任意多边形: 形状 23">
                <a:extLst>
                  <a:ext uri="{FF2B5EF4-FFF2-40B4-BE49-F238E27FC236}">
                    <a16:creationId xmlns:a16="http://schemas.microsoft.com/office/drawing/2014/main" id="{E42FA549-8395-B677-AE74-7F981837FCA1}"/>
                  </a:ext>
                </a:extLst>
              </p:cNvPr>
              <p:cNvSpPr/>
              <p:nvPr/>
            </p:nvSpPr>
            <p:spPr>
              <a:xfrm>
                <a:off x="5645467" y="3932872"/>
                <a:ext cx="2857" cy="952"/>
              </a:xfrm>
              <a:custGeom>
                <a:avLst/>
                <a:gdLst>
                  <a:gd name="connsiteX0" fmla="*/ 2858 w 2857"/>
                  <a:gd name="connsiteY0" fmla="*/ 953 h 952"/>
                  <a:gd name="connsiteX1" fmla="*/ 0 w 2857"/>
                  <a:gd name="connsiteY1" fmla="*/ 0 h 952"/>
                  <a:gd name="connsiteX2" fmla="*/ 2858 w 2857"/>
                  <a:gd name="connsiteY2" fmla="*/ 953 h 952"/>
                </a:gdLst>
                <a:ahLst/>
                <a:cxnLst>
                  <a:cxn ang="0">
                    <a:pos x="connsiteX0" y="connsiteY0"/>
                  </a:cxn>
                  <a:cxn ang="0">
                    <a:pos x="connsiteX1" y="connsiteY1"/>
                  </a:cxn>
                  <a:cxn ang="0">
                    <a:pos x="connsiteX2" y="connsiteY2"/>
                  </a:cxn>
                </a:cxnLst>
                <a:rect l="l" t="t" r="r" b="b"/>
                <a:pathLst>
                  <a:path w="2857" h="952">
                    <a:moveTo>
                      <a:pt x="2858" y="953"/>
                    </a:moveTo>
                    <a:cubicBezTo>
                      <a:pt x="1905" y="953"/>
                      <a:pt x="953" y="0"/>
                      <a:pt x="0" y="0"/>
                    </a:cubicBezTo>
                    <a:cubicBezTo>
                      <a:pt x="953" y="0"/>
                      <a:pt x="1905" y="953"/>
                      <a:pt x="2858" y="953"/>
                    </a:cubicBezTo>
                    <a:close/>
                  </a:path>
                </a:pathLst>
              </a:custGeom>
              <a:grpFill/>
              <a:ln w="9525" cap="flat">
                <a:noFill/>
                <a:prstDash val="solid"/>
                <a:miter/>
              </a:ln>
            </p:spPr>
            <p:txBody>
              <a:bodyPr rtlCol="0" anchor="ctr"/>
              <a:lstStyle/>
              <a:p>
                <a:endParaRPr lang="zh-CN" altLang="en-US"/>
              </a:p>
            </p:txBody>
          </p:sp>
          <p:sp>
            <p:nvSpPr>
              <p:cNvPr id="25" name="任意多边形: 形状 24">
                <a:extLst>
                  <a:ext uri="{FF2B5EF4-FFF2-40B4-BE49-F238E27FC236}">
                    <a16:creationId xmlns:a16="http://schemas.microsoft.com/office/drawing/2014/main" id="{3A2C2DF7-19C1-EFF5-E0D5-CF2ADF0AA204}"/>
                  </a:ext>
                </a:extLst>
              </p:cNvPr>
              <p:cNvSpPr/>
              <p:nvPr/>
            </p:nvSpPr>
            <p:spPr>
              <a:xfrm>
                <a:off x="5656897" y="3940492"/>
                <a:ext cx="1767" cy="1347"/>
              </a:xfrm>
              <a:custGeom>
                <a:avLst/>
                <a:gdLst>
                  <a:gd name="connsiteX0" fmla="*/ 0 w 1767"/>
                  <a:gd name="connsiteY0" fmla="*/ 0 h 1347"/>
                  <a:gd name="connsiteX1" fmla="*/ 0 w 1767"/>
                  <a:gd name="connsiteY1" fmla="*/ 0 h 1347"/>
                  <a:gd name="connsiteX2" fmla="*/ 953 w 1767"/>
                  <a:gd name="connsiteY2" fmla="*/ 953 h 1347"/>
                  <a:gd name="connsiteX3" fmla="*/ 0 w 1767"/>
                  <a:gd name="connsiteY3" fmla="*/ 0 h 1347"/>
                </a:gdLst>
                <a:ahLst/>
                <a:cxnLst>
                  <a:cxn ang="0">
                    <a:pos x="connsiteX0" y="connsiteY0"/>
                  </a:cxn>
                  <a:cxn ang="0">
                    <a:pos x="connsiteX1" y="connsiteY1"/>
                  </a:cxn>
                  <a:cxn ang="0">
                    <a:pos x="connsiteX2" y="connsiteY2"/>
                  </a:cxn>
                  <a:cxn ang="0">
                    <a:pos x="connsiteX3" y="connsiteY3"/>
                  </a:cxn>
                </a:cxnLst>
                <a:rect l="l" t="t" r="r" b="b"/>
                <a:pathLst>
                  <a:path w="1767" h="1347">
                    <a:moveTo>
                      <a:pt x="0" y="0"/>
                    </a:moveTo>
                    <a:cubicBezTo>
                      <a:pt x="0" y="0"/>
                      <a:pt x="0" y="0"/>
                      <a:pt x="0" y="0"/>
                    </a:cubicBezTo>
                    <a:lnTo>
                      <a:pt x="953" y="953"/>
                    </a:lnTo>
                    <a:cubicBezTo>
                      <a:pt x="2858" y="1905"/>
                      <a:pt x="953" y="953"/>
                      <a:pt x="0" y="0"/>
                    </a:cubicBezTo>
                    <a:close/>
                  </a:path>
                </a:pathLst>
              </a:custGeom>
              <a:grpFill/>
              <a:ln w="9525" cap="flat">
                <a:noFill/>
                <a:prstDash val="solid"/>
                <a:miter/>
              </a:ln>
            </p:spPr>
            <p:txBody>
              <a:bodyPr rtlCol="0" anchor="ctr"/>
              <a:lstStyle/>
              <a:p>
                <a:endParaRPr lang="zh-CN" altLang="en-US"/>
              </a:p>
            </p:txBody>
          </p:sp>
          <p:sp>
            <p:nvSpPr>
              <p:cNvPr id="26" name="任意多边形: 形状 25">
                <a:extLst>
                  <a:ext uri="{FF2B5EF4-FFF2-40B4-BE49-F238E27FC236}">
                    <a16:creationId xmlns:a16="http://schemas.microsoft.com/office/drawing/2014/main" id="{6FA267C8-431C-39DD-C036-774992F1F783}"/>
                  </a:ext>
                </a:extLst>
              </p:cNvPr>
              <p:cNvSpPr/>
              <p:nvPr/>
            </p:nvSpPr>
            <p:spPr>
              <a:xfrm>
                <a:off x="5665470" y="3943350"/>
                <a:ext cx="714" cy="714"/>
              </a:xfrm>
              <a:custGeom>
                <a:avLst/>
                <a:gdLst>
                  <a:gd name="connsiteX0" fmla="*/ 0 w 714"/>
                  <a:gd name="connsiteY0" fmla="*/ 0 h 714"/>
                  <a:gd name="connsiteX1" fmla="*/ 0 w 714"/>
                  <a:gd name="connsiteY1" fmla="*/ 0 h 714"/>
                  <a:gd name="connsiteX2" fmla="*/ 0 w 714"/>
                  <a:gd name="connsiteY2" fmla="*/ 0 h 714"/>
                </a:gdLst>
                <a:ahLst/>
                <a:cxnLst>
                  <a:cxn ang="0">
                    <a:pos x="connsiteX0" y="connsiteY0"/>
                  </a:cxn>
                  <a:cxn ang="0">
                    <a:pos x="connsiteX1" y="connsiteY1"/>
                  </a:cxn>
                  <a:cxn ang="0">
                    <a:pos x="connsiteX2" y="connsiteY2"/>
                  </a:cxn>
                </a:cxnLst>
                <a:rect l="l" t="t" r="r" b="b"/>
                <a:pathLst>
                  <a:path w="714" h="714">
                    <a:moveTo>
                      <a:pt x="0" y="0"/>
                    </a:moveTo>
                    <a:lnTo>
                      <a:pt x="0" y="0"/>
                    </a:lnTo>
                    <a:cubicBezTo>
                      <a:pt x="952" y="953"/>
                      <a:pt x="952" y="953"/>
                      <a:pt x="0" y="0"/>
                    </a:cubicBezTo>
                    <a:close/>
                  </a:path>
                </a:pathLst>
              </a:custGeom>
              <a:grpFill/>
              <a:ln w="9525" cap="flat">
                <a:noFill/>
                <a:prstDash val="solid"/>
                <a:miter/>
              </a:ln>
            </p:spPr>
            <p:txBody>
              <a:bodyPr rtlCol="0" anchor="ctr"/>
              <a:lstStyle/>
              <a:p>
                <a:endParaRPr lang="zh-CN" altLang="en-US"/>
              </a:p>
            </p:txBody>
          </p:sp>
          <p:sp>
            <p:nvSpPr>
              <p:cNvPr id="27" name="任意多边形: 形状 26">
                <a:extLst>
                  <a:ext uri="{FF2B5EF4-FFF2-40B4-BE49-F238E27FC236}">
                    <a16:creationId xmlns:a16="http://schemas.microsoft.com/office/drawing/2014/main" id="{9BEBF1B2-31DC-EE52-9A57-18F640B57D66}"/>
                  </a:ext>
                </a:extLst>
              </p:cNvPr>
              <p:cNvSpPr/>
              <p:nvPr/>
            </p:nvSpPr>
            <p:spPr>
              <a:xfrm>
                <a:off x="5685472" y="4030979"/>
                <a:ext cx="3810" cy="5715"/>
              </a:xfrm>
              <a:custGeom>
                <a:avLst/>
                <a:gdLst>
                  <a:gd name="connsiteX0" fmla="*/ 0 w 3810"/>
                  <a:gd name="connsiteY0" fmla="*/ 0 h 5715"/>
                  <a:gd name="connsiteX1" fmla="*/ 3810 w 3810"/>
                  <a:gd name="connsiteY1" fmla="*/ 5715 h 5715"/>
                  <a:gd name="connsiteX2" fmla="*/ 0 w 3810"/>
                  <a:gd name="connsiteY2" fmla="*/ 0 h 5715"/>
                </a:gdLst>
                <a:ahLst/>
                <a:cxnLst>
                  <a:cxn ang="0">
                    <a:pos x="connsiteX0" y="connsiteY0"/>
                  </a:cxn>
                  <a:cxn ang="0">
                    <a:pos x="connsiteX1" y="connsiteY1"/>
                  </a:cxn>
                  <a:cxn ang="0">
                    <a:pos x="connsiteX2" y="connsiteY2"/>
                  </a:cxn>
                </a:cxnLst>
                <a:rect l="l" t="t" r="r" b="b"/>
                <a:pathLst>
                  <a:path w="3810" h="5715">
                    <a:moveTo>
                      <a:pt x="0" y="0"/>
                    </a:moveTo>
                    <a:lnTo>
                      <a:pt x="3810" y="5715"/>
                    </a:lnTo>
                    <a:cubicBezTo>
                      <a:pt x="2858" y="2858"/>
                      <a:pt x="953" y="1905"/>
                      <a:pt x="0" y="0"/>
                    </a:cubicBezTo>
                    <a:close/>
                  </a:path>
                </a:pathLst>
              </a:custGeom>
              <a:grpFill/>
              <a:ln w="9525" cap="flat">
                <a:noFill/>
                <a:prstDash val="solid"/>
                <a:miter/>
              </a:ln>
            </p:spPr>
            <p:txBody>
              <a:bodyPr rtlCol="0" anchor="ctr"/>
              <a:lstStyle/>
              <a:p>
                <a:endParaRPr lang="zh-CN" altLang="en-US"/>
              </a:p>
            </p:txBody>
          </p:sp>
          <p:sp>
            <p:nvSpPr>
              <p:cNvPr id="28" name="任意多边形: 形状 27">
                <a:extLst>
                  <a:ext uri="{FF2B5EF4-FFF2-40B4-BE49-F238E27FC236}">
                    <a16:creationId xmlns:a16="http://schemas.microsoft.com/office/drawing/2014/main" id="{27EF637F-3F44-658C-4AC5-DDE6F065D368}"/>
                  </a:ext>
                </a:extLst>
              </p:cNvPr>
              <p:cNvSpPr/>
              <p:nvPr/>
            </p:nvSpPr>
            <p:spPr>
              <a:xfrm>
                <a:off x="5639752" y="3930015"/>
                <a:ext cx="5714" cy="2857"/>
              </a:xfrm>
              <a:custGeom>
                <a:avLst/>
                <a:gdLst>
                  <a:gd name="connsiteX0" fmla="*/ 0 w 5714"/>
                  <a:gd name="connsiteY0" fmla="*/ 0 h 2857"/>
                  <a:gd name="connsiteX1" fmla="*/ 5715 w 5714"/>
                  <a:gd name="connsiteY1" fmla="*/ 2857 h 2857"/>
                  <a:gd name="connsiteX2" fmla="*/ 0 w 5714"/>
                  <a:gd name="connsiteY2" fmla="*/ 0 h 2857"/>
                </a:gdLst>
                <a:ahLst/>
                <a:cxnLst>
                  <a:cxn ang="0">
                    <a:pos x="connsiteX0" y="connsiteY0"/>
                  </a:cxn>
                  <a:cxn ang="0">
                    <a:pos x="connsiteX1" y="connsiteY1"/>
                  </a:cxn>
                  <a:cxn ang="0">
                    <a:pos x="connsiteX2" y="connsiteY2"/>
                  </a:cxn>
                </a:cxnLst>
                <a:rect l="l" t="t" r="r" b="b"/>
                <a:pathLst>
                  <a:path w="5714" h="2857">
                    <a:moveTo>
                      <a:pt x="0" y="0"/>
                    </a:moveTo>
                    <a:cubicBezTo>
                      <a:pt x="1905" y="952"/>
                      <a:pt x="3810" y="1905"/>
                      <a:pt x="5715" y="2857"/>
                    </a:cubicBezTo>
                    <a:cubicBezTo>
                      <a:pt x="4763" y="1905"/>
                      <a:pt x="3810" y="1905"/>
                      <a:pt x="0" y="0"/>
                    </a:cubicBezTo>
                    <a:close/>
                  </a:path>
                </a:pathLst>
              </a:custGeom>
              <a:grpFill/>
              <a:ln w="9525" cap="flat">
                <a:noFill/>
                <a:prstDash val="solid"/>
                <a:miter/>
              </a:ln>
            </p:spPr>
            <p:txBody>
              <a:bodyPr rtlCol="0" anchor="ctr"/>
              <a:lstStyle/>
              <a:p>
                <a:endParaRPr lang="zh-CN" altLang="en-US"/>
              </a:p>
            </p:txBody>
          </p:sp>
          <p:sp>
            <p:nvSpPr>
              <p:cNvPr id="29" name="任意多边形: 形状 28">
                <a:extLst>
                  <a:ext uri="{FF2B5EF4-FFF2-40B4-BE49-F238E27FC236}">
                    <a16:creationId xmlns:a16="http://schemas.microsoft.com/office/drawing/2014/main" id="{EA28C7DE-2F72-2AF8-500C-FB2ECAC74A35}"/>
                  </a:ext>
                </a:extLst>
              </p:cNvPr>
              <p:cNvSpPr/>
              <p:nvPr/>
            </p:nvSpPr>
            <p:spPr>
              <a:xfrm>
                <a:off x="5669279" y="3901440"/>
                <a:ext cx="3810" cy="2857"/>
              </a:xfrm>
              <a:custGeom>
                <a:avLst/>
                <a:gdLst>
                  <a:gd name="connsiteX0" fmla="*/ 0 w 3810"/>
                  <a:gd name="connsiteY0" fmla="*/ 2857 h 2857"/>
                  <a:gd name="connsiteX1" fmla="*/ 3810 w 3810"/>
                  <a:gd name="connsiteY1" fmla="*/ 0 h 2857"/>
                  <a:gd name="connsiteX2" fmla="*/ 0 w 3810"/>
                  <a:gd name="connsiteY2" fmla="*/ 2857 h 2857"/>
                </a:gdLst>
                <a:ahLst/>
                <a:cxnLst>
                  <a:cxn ang="0">
                    <a:pos x="connsiteX0" y="connsiteY0"/>
                  </a:cxn>
                  <a:cxn ang="0">
                    <a:pos x="connsiteX1" y="connsiteY1"/>
                  </a:cxn>
                  <a:cxn ang="0">
                    <a:pos x="connsiteX2" y="connsiteY2"/>
                  </a:cxn>
                </a:cxnLst>
                <a:rect l="l" t="t" r="r" b="b"/>
                <a:pathLst>
                  <a:path w="3810" h="2857">
                    <a:moveTo>
                      <a:pt x="0" y="2857"/>
                    </a:moveTo>
                    <a:cubicBezTo>
                      <a:pt x="1905" y="1905"/>
                      <a:pt x="2858" y="952"/>
                      <a:pt x="3810" y="0"/>
                    </a:cubicBezTo>
                    <a:cubicBezTo>
                      <a:pt x="2858" y="952"/>
                      <a:pt x="1905" y="1905"/>
                      <a:pt x="0" y="2857"/>
                    </a:cubicBezTo>
                    <a:close/>
                  </a:path>
                </a:pathLst>
              </a:custGeom>
              <a:grpFill/>
              <a:ln w="9525" cap="flat">
                <a:noFill/>
                <a:prstDash val="solid"/>
                <a:miter/>
              </a:ln>
            </p:spPr>
            <p:txBody>
              <a:bodyPr rtlCol="0" anchor="ctr"/>
              <a:lstStyle/>
              <a:p>
                <a:endParaRPr lang="zh-CN" altLang="en-US"/>
              </a:p>
            </p:txBody>
          </p:sp>
          <p:sp>
            <p:nvSpPr>
              <p:cNvPr id="30" name="任意多边形: 形状 29">
                <a:extLst>
                  <a:ext uri="{FF2B5EF4-FFF2-40B4-BE49-F238E27FC236}">
                    <a16:creationId xmlns:a16="http://schemas.microsoft.com/office/drawing/2014/main" id="{8D7FACDE-99A6-C1CD-2281-8725C7F45759}"/>
                  </a:ext>
                </a:extLst>
              </p:cNvPr>
              <p:cNvSpPr/>
              <p:nvPr/>
            </p:nvSpPr>
            <p:spPr>
              <a:xfrm>
                <a:off x="5739050" y="3873394"/>
                <a:ext cx="714" cy="423"/>
              </a:xfrm>
              <a:custGeom>
                <a:avLst/>
                <a:gdLst>
                  <a:gd name="connsiteX0" fmla="*/ 714 w 714"/>
                  <a:gd name="connsiteY0" fmla="*/ 423 h 423"/>
                  <a:gd name="connsiteX1" fmla="*/ 714 w 714"/>
                  <a:gd name="connsiteY1" fmla="*/ 423 h 423"/>
                  <a:gd name="connsiteX2" fmla="*/ 714 w 714"/>
                  <a:gd name="connsiteY2" fmla="*/ 423 h 423"/>
                </a:gdLst>
                <a:ahLst/>
                <a:cxnLst>
                  <a:cxn ang="0">
                    <a:pos x="connsiteX0" y="connsiteY0"/>
                  </a:cxn>
                  <a:cxn ang="0">
                    <a:pos x="connsiteX1" y="connsiteY1"/>
                  </a:cxn>
                  <a:cxn ang="0">
                    <a:pos x="connsiteX2" y="connsiteY2"/>
                  </a:cxn>
                </a:cxnLst>
                <a:rect l="l" t="t" r="r" b="b"/>
                <a:pathLst>
                  <a:path w="714" h="423">
                    <a:moveTo>
                      <a:pt x="714" y="423"/>
                    </a:moveTo>
                    <a:lnTo>
                      <a:pt x="714" y="423"/>
                    </a:lnTo>
                    <a:cubicBezTo>
                      <a:pt x="-238" y="-529"/>
                      <a:pt x="-238" y="423"/>
                      <a:pt x="714" y="423"/>
                    </a:cubicBezTo>
                    <a:close/>
                  </a:path>
                </a:pathLst>
              </a:custGeom>
              <a:grpFill/>
              <a:ln w="9525" cap="flat">
                <a:noFill/>
                <a:prstDash val="solid"/>
                <a:miter/>
              </a:ln>
            </p:spPr>
            <p:txBody>
              <a:bodyPr rtlCol="0" anchor="ctr"/>
              <a:lstStyle/>
              <a:p>
                <a:endParaRPr lang="zh-CN" altLang="en-US"/>
              </a:p>
            </p:txBody>
          </p:sp>
          <p:sp>
            <p:nvSpPr>
              <p:cNvPr id="31" name="任意多边形: 形状 30">
                <a:extLst>
                  <a:ext uri="{FF2B5EF4-FFF2-40B4-BE49-F238E27FC236}">
                    <a16:creationId xmlns:a16="http://schemas.microsoft.com/office/drawing/2014/main" id="{2C0A8A84-F67D-3AC2-2ABB-E3C7C6BEC270}"/>
                  </a:ext>
                </a:extLst>
              </p:cNvPr>
              <p:cNvSpPr/>
              <p:nvPr/>
            </p:nvSpPr>
            <p:spPr>
              <a:xfrm>
                <a:off x="5542597" y="3870959"/>
                <a:ext cx="4762" cy="2677"/>
              </a:xfrm>
              <a:custGeom>
                <a:avLst/>
                <a:gdLst>
                  <a:gd name="connsiteX0" fmla="*/ 4763 w 4762"/>
                  <a:gd name="connsiteY0" fmla="*/ 0 h 2677"/>
                  <a:gd name="connsiteX1" fmla="*/ 0 w 4762"/>
                  <a:gd name="connsiteY1" fmla="*/ 953 h 2677"/>
                  <a:gd name="connsiteX2" fmla="*/ 4763 w 4762"/>
                  <a:gd name="connsiteY2" fmla="*/ 0 h 2677"/>
                </a:gdLst>
                <a:ahLst/>
                <a:cxnLst>
                  <a:cxn ang="0">
                    <a:pos x="connsiteX0" y="connsiteY0"/>
                  </a:cxn>
                  <a:cxn ang="0">
                    <a:pos x="connsiteX1" y="connsiteY1"/>
                  </a:cxn>
                  <a:cxn ang="0">
                    <a:pos x="connsiteX2" y="connsiteY2"/>
                  </a:cxn>
                </a:cxnLst>
                <a:rect l="l" t="t" r="r" b="b"/>
                <a:pathLst>
                  <a:path w="4762" h="2677">
                    <a:moveTo>
                      <a:pt x="4763" y="0"/>
                    </a:moveTo>
                    <a:cubicBezTo>
                      <a:pt x="2858" y="0"/>
                      <a:pt x="1905" y="0"/>
                      <a:pt x="0" y="953"/>
                    </a:cubicBezTo>
                    <a:cubicBezTo>
                      <a:pt x="1905" y="3810"/>
                      <a:pt x="3810" y="2858"/>
                      <a:pt x="4763" y="0"/>
                    </a:cubicBezTo>
                    <a:close/>
                  </a:path>
                </a:pathLst>
              </a:custGeom>
              <a:grpFill/>
              <a:ln w="9525" cap="flat">
                <a:noFill/>
                <a:prstDash val="solid"/>
                <a:miter/>
              </a:ln>
            </p:spPr>
            <p:txBody>
              <a:bodyPr rtlCol="0" anchor="ctr"/>
              <a:lstStyle/>
              <a:p>
                <a:endParaRPr lang="zh-CN" altLang="en-US"/>
              </a:p>
            </p:txBody>
          </p:sp>
          <p:sp>
            <p:nvSpPr>
              <p:cNvPr id="32" name="任意多边形: 形状 31">
                <a:extLst>
                  <a:ext uri="{FF2B5EF4-FFF2-40B4-BE49-F238E27FC236}">
                    <a16:creationId xmlns:a16="http://schemas.microsoft.com/office/drawing/2014/main" id="{E556565F-B092-AF84-4D79-22989A1B017A}"/>
                  </a:ext>
                </a:extLst>
              </p:cNvPr>
              <p:cNvSpPr/>
              <p:nvPr/>
            </p:nvSpPr>
            <p:spPr>
              <a:xfrm>
                <a:off x="5547359" y="3843608"/>
                <a:ext cx="230769" cy="93074"/>
              </a:xfrm>
              <a:custGeom>
                <a:avLst/>
                <a:gdLst>
                  <a:gd name="connsiteX0" fmla="*/ 121920 w 230769"/>
                  <a:gd name="connsiteY0" fmla="*/ 87359 h 93074"/>
                  <a:gd name="connsiteX1" fmla="*/ 145733 w 230769"/>
                  <a:gd name="connsiteY1" fmla="*/ 91169 h 93074"/>
                  <a:gd name="connsiteX2" fmla="*/ 151448 w 230769"/>
                  <a:gd name="connsiteY2" fmla="*/ 88312 h 93074"/>
                  <a:gd name="connsiteX3" fmla="*/ 167640 w 230769"/>
                  <a:gd name="connsiteY3" fmla="*/ 93074 h 93074"/>
                  <a:gd name="connsiteX4" fmla="*/ 161925 w 230769"/>
                  <a:gd name="connsiteY4" fmla="*/ 90217 h 93074"/>
                  <a:gd name="connsiteX5" fmla="*/ 179070 w 230769"/>
                  <a:gd name="connsiteY5" fmla="*/ 90217 h 93074"/>
                  <a:gd name="connsiteX6" fmla="*/ 186690 w 230769"/>
                  <a:gd name="connsiteY6" fmla="*/ 90217 h 93074"/>
                  <a:gd name="connsiteX7" fmla="*/ 184785 w 230769"/>
                  <a:gd name="connsiteY7" fmla="*/ 84502 h 93074"/>
                  <a:gd name="connsiteX8" fmla="*/ 199073 w 230769"/>
                  <a:gd name="connsiteY8" fmla="*/ 77834 h 93074"/>
                  <a:gd name="connsiteX9" fmla="*/ 200978 w 230769"/>
                  <a:gd name="connsiteY9" fmla="*/ 78787 h 93074"/>
                  <a:gd name="connsiteX10" fmla="*/ 214313 w 230769"/>
                  <a:gd name="connsiteY10" fmla="*/ 72119 h 93074"/>
                  <a:gd name="connsiteX11" fmla="*/ 215265 w 230769"/>
                  <a:gd name="connsiteY11" fmla="*/ 72119 h 93074"/>
                  <a:gd name="connsiteX12" fmla="*/ 210503 w 230769"/>
                  <a:gd name="connsiteY12" fmla="*/ 72119 h 93074"/>
                  <a:gd name="connsiteX13" fmla="*/ 230505 w 230769"/>
                  <a:gd name="connsiteY13" fmla="*/ 56879 h 93074"/>
                  <a:gd name="connsiteX14" fmla="*/ 216218 w 230769"/>
                  <a:gd name="connsiteY14" fmla="*/ 42592 h 93074"/>
                  <a:gd name="connsiteX15" fmla="*/ 216218 w 230769"/>
                  <a:gd name="connsiteY15" fmla="*/ 49259 h 93074"/>
                  <a:gd name="connsiteX16" fmla="*/ 200978 w 230769"/>
                  <a:gd name="connsiteY16" fmla="*/ 53069 h 93074"/>
                  <a:gd name="connsiteX17" fmla="*/ 206693 w 230769"/>
                  <a:gd name="connsiteY17" fmla="*/ 47354 h 93074"/>
                  <a:gd name="connsiteX18" fmla="*/ 202883 w 230769"/>
                  <a:gd name="connsiteY18" fmla="*/ 56879 h 93074"/>
                  <a:gd name="connsiteX19" fmla="*/ 192405 w 230769"/>
                  <a:gd name="connsiteY19" fmla="*/ 55927 h 93074"/>
                  <a:gd name="connsiteX20" fmla="*/ 188595 w 230769"/>
                  <a:gd name="connsiteY20" fmla="*/ 64499 h 93074"/>
                  <a:gd name="connsiteX21" fmla="*/ 201930 w 230769"/>
                  <a:gd name="connsiteY21" fmla="*/ 68309 h 93074"/>
                  <a:gd name="connsiteX22" fmla="*/ 192405 w 230769"/>
                  <a:gd name="connsiteY22" fmla="*/ 70214 h 93074"/>
                  <a:gd name="connsiteX23" fmla="*/ 184785 w 230769"/>
                  <a:gd name="connsiteY23" fmla="*/ 70214 h 93074"/>
                  <a:gd name="connsiteX24" fmla="*/ 188595 w 230769"/>
                  <a:gd name="connsiteY24" fmla="*/ 71167 h 93074"/>
                  <a:gd name="connsiteX25" fmla="*/ 188595 w 230769"/>
                  <a:gd name="connsiteY25" fmla="*/ 72119 h 93074"/>
                  <a:gd name="connsiteX26" fmla="*/ 183833 w 230769"/>
                  <a:gd name="connsiteY26" fmla="*/ 74024 h 93074"/>
                  <a:gd name="connsiteX27" fmla="*/ 181928 w 230769"/>
                  <a:gd name="connsiteY27" fmla="*/ 76882 h 93074"/>
                  <a:gd name="connsiteX28" fmla="*/ 164783 w 230769"/>
                  <a:gd name="connsiteY28" fmla="*/ 75929 h 93074"/>
                  <a:gd name="connsiteX29" fmla="*/ 156210 w 230769"/>
                  <a:gd name="connsiteY29" fmla="*/ 73072 h 93074"/>
                  <a:gd name="connsiteX30" fmla="*/ 165735 w 230769"/>
                  <a:gd name="connsiteY30" fmla="*/ 65452 h 93074"/>
                  <a:gd name="connsiteX31" fmla="*/ 155258 w 230769"/>
                  <a:gd name="connsiteY31" fmla="*/ 63547 h 93074"/>
                  <a:gd name="connsiteX32" fmla="*/ 201930 w 230769"/>
                  <a:gd name="connsiteY32" fmla="*/ 47354 h 93074"/>
                  <a:gd name="connsiteX33" fmla="*/ 200978 w 230769"/>
                  <a:gd name="connsiteY33" fmla="*/ 42592 h 93074"/>
                  <a:gd name="connsiteX34" fmla="*/ 194310 w 230769"/>
                  <a:gd name="connsiteY34" fmla="*/ 43544 h 93074"/>
                  <a:gd name="connsiteX35" fmla="*/ 183833 w 230769"/>
                  <a:gd name="connsiteY35" fmla="*/ 46402 h 93074"/>
                  <a:gd name="connsiteX36" fmla="*/ 192405 w 230769"/>
                  <a:gd name="connsiteY36" fmla="*/ 40687 h 93074"/>
                  <a:gd name="connsiteX37" fmla="*/ 200025 w 230769"/>
                  <a:gd name="connsiteY37" fmla="*/ 35924 h 93074"/>
                  <a:gd name="connsiteX38" fmla="*/ 208598 w 230769"/>
                  <a:gd name="connsiteY38" fmla="*/ 26399 h 93074"/>
                  <a:gd name="connsiteX39" fmla="*/ 218123 w 230769"/>
                  <a:gd name="connsiteY39" fmla="*/ 26399 h 93074"/>
                  <a:gd name="connsiteX40" fmla="*/ 212408 w 230769"/>
                  <a:gd name="connsiteY40" fmla="*/ 20684 h 93074"/>
                  <a:gd name="connsiteX41" fmla="*/ 204788 w 230769"/>
                  <a:gd name="connsiteY41" fmla="*/ 30209 h 93074"/>
                  <a:gd name="connsiteX42" fmla="*/ 194310 w 230769"/>
                  <a:gd name="connsiteY42" fmla="*/ 32114 h 93074"/>
                  <a:gd name="connsiteX43" fmla="*/ 194310 w 230769"/>
                  <a:gd name="connsiteY43" fmla="*/ 33067 h 93074"/>
                  <a:gd name="connsiteX44" fmla="*/ 175260 w 230769"/>
                  <a:gd name="connsiteY44" fmla="*/ 41639 h 93074"/>
                  <a:gd name="connsiteX45" fmla="*/ 171450 w 230769"/>
                  <a:gd name="connsiteY45" fmla="*/ 40687 h 93074"/>
                  <a:gd name="connsiteX46" fmla="*/ 184785 w 230769"/>
                  <a:gd name="connsiteY46" fmla="*/ 32114 h 93074"/>
                  <a:gd name="connsiteX47" fmla="*/ 189548 w 230769"/>
                  <a:gd name="connsiteY47" fmla="*/ 25447 h 93074"/>
                  <a:gd name="connsiteX48" fmla="*/ 192405 w 230769"/>
                  <a:gd name="connsiteY48" fmla="*/ 24494 h 93074"/>
                  <a:gd name="connsiteX49" fmla="*/ 181928 w 230769"/>
                  <a:gd name="connsiteY49" fmla="*/ 22589 h 93074"/>
                  <a:gd name="connsiteX50" fmla="*/ 184785 w 230769"/>
                  <a:gd name="connsiteY50" fmla="*/ 20684 h 93074"/>
                  <a:gd name="connsiteX51" fmla="*/ 177165 w 230769"/>
                  <a:gd name="connsiteY51" fmla="*/ 24494 h 93074"/>
                  <a:gd name="connsiteX52" fmla="*/ 167640 w 230769"/>
                  <a:gd name="connsiteY52" fmla="*/ 30209 h 93074"/>
                  <a:gd name="connsiteX53" fmla="*/ 158115 w 230769"/>
                  <a:gd name="connsiteY53" fmla="*/ 34019 h 93074"/>
                  <a:gd name="connsiteX54" fmla="*/ 176213 w 230769"/>
                  <a:gd name="connsiteY54" fmla="*/ 21637 h 93074"/>
                  <a:gd name="connsiteX55" fmla="*/ 181928 w 230769"/>
                  <a:gd name="connsiteY55" fmla="*/ 17827 h 93074"/>
                  <a:gd name="connsiteX56" fmla="*/ 181928 w 230769"/>
                  <a:gd name="connsiteY56" fmla="*/ 16874 h 93074"/>
                  <a:gd name="connsiteX57" fmla="*/ 194310 w 230769"/>
                  <a:gd name="connsiteY57" fmla="*/ 15922 h 93074"/>
                  <a:gd name="connsiteX58" fmla="*/ 209550 w 230769"/>
                  <a:gd name="connsiteY58" fmla="*/ 4492 h 93074"/>
                  <a:gd name="connsiteX59" fmla="*/ 204788 w 230769"/>
                  <a:gd name="connsiteY59" fmla="*/ 682 h 93074"/>
                  <a:gd name="connsiteX60" fmla="*/ 195263 w 230769"/>
                  <a:gd name="connsiteY60" fmla="*/ 7349 h 93074"/>
                  <a:gd name="connsiteX61" fmla="*/ 195263 w 230769"/>
                  <a:gd name="connsiteY61" fmla="*/ 2587 h 93074"/>
                  <a:gd name="connsiteX62" fmla="*/ 179070 w 230769"/>
                  <a:gd name="connsiteY62" fmla="*/ 11159 h 93074"/>
                  <a:gd name="connsiteX63" fmla="*/ 189548 w 230769"/>
                  <a:gd name="connsiteY63" fmla="*/ 6397 h 93074"/>
                  <a:gd name="connsiteX64" fmla="*/ 174308 w 230769"/>
                  <a:gd name="connsiteY64" fmla="*/ 16874 h 93074"/>
                  <a:gd name="connsiteX65" fmla="*/ 170498 w 230769"/>
                  <a:gd name="connsiteY65" fmla="*/ 18779 h 93074"/>
                  <a:gd name="connsiteX66" fmla="*/ 166688 w 230769"/>
                  <a:gd name="connsiteY66" fmla="*/ 21637 h 93074"/>
                  <a:gd name="connsiteX67" fmla="*/ 160020 w 230769"/>
                  <a:gd name="connsiteY67" fmla="*/ 27352 h 93074"/>
                  <a:gd name="connsiteX68" fmla="*/ 160020 w 230769"/>
                  <a:gd name="connsiteY68" fmla="*/ 22589 h 93074"/>
                  <a:gd name="connsiteX69" fmla="*/ 156210 w 230769"/>
                  <a:gd name="connsiteY69" fmla="*/ 19732 h 93074"/>
                  <a:gd name="connsiteX70" fmla="*/ 147638 w 230769"/>
                  <a:gd name="connsiteY70" fmla="*/ 30209 h 93074"/>
                  <a:gd name="connsiteX71" fmla="*/ 132398 w 230769"/>
                  <a:gd name="connsiteY71" fmla="*/ 36877 h 93074"/>
                  <a:gd name="connsiteX72" fmla="*/ 114300 w 230769"/>
                  <a:gd name="connsiteY72" fmla="*/ 52117 h 93074"/>
                  <a:gd name="connsiteX73" fmla="*/ 134303 w 230769"/>
                  <a:gd name="connsiteY73" fmla="*/ 32114 h 93074"/>
                  <a:gd name="connsiteX74" fmla="*/ 140970 w 230769"/>
                  <a:gd name="connsiteY74" fmla="*/ 18779 h 93074"/>
                  <a:gd name="connsiteX75" fmla="*/ 153353 w 230769"/>
                  <a:gd name="connsiteY75" fmla="*/ 1634 h 93074"/>
                  <a:gd name="connsiteX76" fmla="*/ 130493 w 230769"/>
                  <a:gd name="connsiteY76" fmla="*/ 27352 h 93074"/>
                  <a:gd name="connsiteX77" fmla="*/ 137160 w 230769"/>
                  <a:gd name="connsiteY77" fmla="*/ 23542 h 93074"/>
                  <a:gd name="connsiteX78" fmla="*/ 121920 w 230769"/>
                  <a:gd name="connsiteY78" fmla="*/ 32114 h 93074"/>
                  <a:gd name="connsiteX79" fmla="*/ 110490 w 230769"/>
                  <a:gd name="connsiteY79" fmla="*/ 34019 h 93074"/>
                  <a:gd name="connsiteX80" fmla="*/ 115253 w 230769"/>
                  <a:gd name="connsiteY80" fmla="*/ 28304 h 93074"/>
                  <a:gd name="connsiteX81" fmla="*/ 107633 w 230769"/>
                  <a:gd name="connsiteY81" fmla="*/ 35924 h 93074"/>
                  <a:gd name="connsiteX82" fmla="*/ 108585 w 230769"/>
                  <a:gd name="connsiteY82" fmla="*/ 13064 h 93074"/>
                  <a:gd name="connsiteX83" fmla="*/ 102870 w 230769"/>
                  <a:gd name="connsiteY83" fmla="*/ 27352 h 93074"/>
                  <a:gd name="connsiteX84" fmla="*/ 102870 w 230769"/>
                  <a:gd name="connsiteY84" fmla="*/ 23542 h 93074"/>
                  <a:gd name="connsiteX85" fmla="*/ 96203 w 230769"/>
                  <a:gd name="connsiteY85" fmla="*/ 40687 h 93074"/>
                  <a:gd name="connsiteX86" fmla="*/ 93345 w 230769"/>
                  <a:gd name="connsiteY86" fmla="*/ 30209 h 93074"/>
                  <a:gd name="connsiteX87" fmla="*/ 90488 w 230769"/>
                  <a:gd name="connsiteY87" fmla="*/ 12112 h 93074"/>
                  <a:gd name="connsiteX88" fmla="*/ 77153 w 230769"/>
                  <a:gd name="connsiteY88" fmla="*/ 52117 h 93074"/>
                  <a:gd name="connsiteX89" fmla="*/ 80010 w 230769"/>
                  <a:gd name="connsiteY89" fmla="*/ 34019 h 93074"/>
                  <a:gd name="connsiteX90" fmla="*/ 74295 w 230769"/>
                  <a:gd name="connsiteY90" fmla="*/ 34972 h 93074"/>
                  <a:gd name="connsiteX91" fmla="*/ 83820 w 230769"/>
                  <a:gd name="connsiteY91" fmla="*/ 6397 h 93074"/>
                  <a:gd name="connsiteX92" fmla="*/ 69533 w 230769"/>
                  <a:gd name="connsiteY92" fmla="*/ 24494 h 93074"/>
                  <a:gd name="connsiteX93" fmla="*/ 69533 w 230769"/>
                  <a:gd name="connsiteY93" fmla="*/ 26399 h 93074"/>
                  <a:gd name="connsiteX94" fmla="*/ 56198 w 230769"/>
                  <a:gd name="connsiteY94" fmla="*/ 31162 h 93074"/>
                  <a:gd name="connsiteX95" fmla="*/ 66675 w 230769"/>
                  <a:gd name="connsiteY95" fmla="*/ 19732 h 93074"/>
                  <a:gd name="connsiteX96" fmla="*/ 45720 w 230769"/>
                  <a:gd name="connsiteY96" fmla="*/ 34019 h 93074"/>
                  <a:gd name="connsiteX97" fmla="*/ 45720 w 230769"/>
                  <a:gd name="connsiteY97" fmla="*/ 15922 h 93074"/>
                  <a:gd name="connsiteX98" fmla="*/ 30480 w 230769"/>
                  <a:gd name="connsiteY98" fmla="*/ 33067 h 93074"/>
                  <a:gd name="connsiteX99" fmla="*/ 34290 w 230769"/>
                  <a:gd name="connsiteY99" fmla="*/ 19732 h 93074"/>
                  <a:gd name="connsiteX100" fmla="*/ 22860 w 230769"/>
                  <a:gd name="connsiteY100" fmla="*/ 15922 h 93074"/>
                  <a:gd name="connsiteX101" fmla="*/ 12383 w 230769"/>
                  <a:gd name="connsiteY101" fmla="*/ 13064 h 93074"/>
                  <a:gd name="connsiteX102" fmla="*/ 6668 w 230769"/>
                  <a:gd name="connsiteY102" fmla="*/ 29257 h 93074"/>
                  <a:gd name="connsiteX103" fmla="*/ 6668 w 230769"/>
                  <a:gd name="connsiteY103" fmla="*/ 11159 h 93074"/>
                  <a:gd name="connsiteX104" fmla="*/ 12383 w 230769"/>
                  <a:gd name="connsiteY104" fmla="*/ 7349 h 93074"/>
                  <a:gd name="connsiteX105" fmla="*/ 3810 w 230769"/>
                  <a:gd name="connsiteY105" fmla="*/ 8302 h 93074"/>
                  <a:gd name="connsiteX106" fmla="*/ 0 w 230769"/>
                  <a:gd name="connsiteY106" fmla="*/ 30209 h 93074"/>
                  <a:gd name="connsiteX107" fmla="*/ 23813 w 230769"/>
                  <a:gd name="connsiteY107" fmla="*/ 38782 h 93074"/>
                  <a:gd name="connsiteX108" fmla="*/ 49530 w 230769"/>
                  <a:gd name="connsiteY108" fmla="*/ 40687 h 93074"/>
                  <a:gd name="connsiteX109" fmla="*/ 50483 w 230769"/>
                  <a:gd name="connsiteY109" fmla="*/ 33067 h 93074"/>
                  <a:gd name="connsiteX110" fmla="*/ 53340 w 230769"/>
                  <a:gd name="connsiteY110" fmla="*/ 42592 h 93074"/>
                  <a:gd name="connsiteX111" fmla="*/ 52388 w 230769"/>
                  <a:gd name="connsiteY111" fmla="*/ 43544 h 93074"/>
                  <a:gd name="connsiteX112" fmla="*/ 60960 w 230769"/>
                  <a:gd name="connsiteY112" fmla="*/ 61642 h 93074"/>
                  <a:gd name="connsiteX113" fmla="*/ 70485 w 230769"/>
                  <a:gd name="connsiteY113" fmla="*/ 48307 h 93074"/>
                  <a:gd name="connsiteX114" fmla="*/ 72390 w 230769"/>
                  <a:gd name="connsiteY114" fmla="*/ 60689 h 93074"/>
                  <a:gd name="connsiteX115" fmla="*/ 77153 w 230769"/>
                  <a:gd name="connsiteY115" fmla="*/ 40687 h 93074"/>
                  <a:gd name="connsiteX116" fmla="*/ 76200 w 230769"/>
                  <a:gd name="connsiteY116" fmla="*/ 54974 h 93074"/>
                  <a:gd name="connsiteX117" fmla="*/ 84773 w 230769"/>
                  <a:gd name="connsiteY117" fmla="*/ 59737 h 93074"/>
                  <a:gd name="connsiteX118" fmla="*/ 89535 w 230769"/>
                  <a:gd name="connsiteY118" fmla="*/ 60689 h 93074"/>
                  <a:gd name="connsiteX119" fmla="*/ 93345 w 230769"/>
                  <a:gd name="connsiteY119" fmla="*/ 60689 h 93074"/>
                  <a:gd name="connsiteX120" fmla="*/ 101918 w 230769"/>
                  <a:gd name="connsiteY120" fmla="*/ 55927 h 93074"/>
                  <a:gd name="connsiteX121" fmla="*/ 98108 w 230769"/>
                  <a:gd name="connsiteY121" fmla="*/ 64499 h 93074"/>
                  <a:gd name="connsiteX122" fmla="*/ 98108 w 230769"/>
                  <a:gd name="connsiteY122" fmla="*/ 71167 h 93074"/>
                  <a:gd name="connsiteX123" fmla="*/ 101918 w 230769"/>
                  <a:gd name="connsiteY123" fmla="*/ 68309 h 93074"/>
                  <a:gd name="connsiteX124" fmla="*/ 112395 w 230769"/>
                  <a:gd name="connsiteY124" fmla="*/ 54022 h 93074"/>
                  <a:gd name="connsiteX125" fmla="*/ 106680 w 230769"/>
                  <a:gd name="connsiteY125" fmla="*/ 67357 h 93074"/>
                  <a:gd name="connsiteX126" fmla="*/ 116205 w 230769"/>
                  <a:gd name="connsiteY126" fmla="*/ 60689 h 93074"/>
                  <a:gd name="connsiteX127" fmla="*/ 135255 w 230769"/>
                  <a:gd name="connsiteY127" fmla="*/ 45449 h 93074"/>
                  <a:gd name="connsiteX128" fmla="*/ 105728 w 230769"/>
                  <a:gd name="connsiteY128" fmla="*/ 73072 h 93074"/>
                  <a:gd name="connsiteX129" fmla="*/ 115253 w 230769"/>
                  <a:gd name="connsiteY129" fmla="*/ 67357 h 93074"/>
                  <a:gd name="connsiteX130" fmla="*/ 140970 w 230769"/>
                  <a:gd name="connsiteY130" fmla="*/ 51164 h 93074"/>
                  <a:gd name="connsiteX131" fmla="*/ 135255 w 230769"/>
                  <a:gd name="connsiteY131" fmla="*/ 55927 h 93074"/>
                  <a:gd name="connsiteX132" fmla="*/ 125730 w 230769"/>
                  <a:gd name="connsiteY132" fmla="*/ 65452 h 93074"/>
                  <a:gd name="connsiteX133" fmla="*/ 143828 w 230769"/>
                  <a:gd name="connsiteY133" fmla="*/ 54022 h 93074"/>
                  <a:gd name="connsiteX134" fmla="*/ 119063 w 230769"/>
                  <a:gd name="connsiteY134" fmla="*/ 71167 h 93074"/>
                  <a:gd name="connsiteX135" fmla="*/ 163830 w 230769"/>
                  <a:gd name="connsiteY135" fmla="*/ 54022 h 93074"/>
                  <a:gd name="connsiteX136" fmla="*/ 139065 w 230769"/>
                  <a:gd name="connsiteY136" fmla="*/ 66404 h 93074"/>
                  <a:gd name="connsiteX137" fmla="*/ 145733 w 230769"/>
                  <a:gd name="connsiteY137" fmla="*/ 67357 h 93074"/>
                  <a:gd name="connsiteX138" fmla="*/ 146685 w 230769"/>
                  <a:gd name="connsiteY138" fmla="*/ 71167 h 93074"/>
                  <a:gd name="connsiteX139" fmla="*/ 131445 w 230769"/>
                  <a:gd name="connsiteY139" fmla="*/ 73072 h 93074"/>
                  <a:gd name="connsiteX140" fmla="*/ 119063 w 230769"/>
                  <a:gd name="connsiteY140" fmla="*/ 79739 h 93074"/>
                  <a:gd name="connsiteX141" fmla="*/ 118110 w 230769"/>
                  <a:gd name="connsiteY141" fmla="*/ 82597 h 93074"/>
                  <a:gd name="connsiteX142" fmla="*/ 138113 w 230769"/>
                  <a:gd name="connsiteY142" fmla="*/ 80692 h 93074"/>
                  <a:gd name="connsiteX143" fmla="*/ 114300 w 230769"/>
                  <a:gd name="connsiteY143" fmla="*/ 84502 h 93074"/>
                  <a:gd name="connsiteX144" fmla="*/ 108585 w 230769"/>
                  <a:gd name="connsiteY144" fmla="*/ 86407 h 93074"/>
                  <a:gd name="connsiteX145" fmla="*/ 112395 w 230769"/>
                  <a:gd name="connsiteY145" fmla="*/ 87359 h 93074"/>
                  <a:gd name="connsiteX146" fmla="*/ 107633 w 230769"/>
                  <a:gd name="connsiteY146" fmla="*/ 87359 h 93074"/>
                  <a:gd name="connsiteX147" fmla="*/ 105728 w 230769"/>
                  <a:gd name="connsiteY147" fmla="*/ 88312 h 93074"/>
                  <a:gd name="connsiteX148" fmla="*/ 130493 w 230769"/>
                  <a:gd name="connsiteY148" fmla="*/ 92122 h 93074"/>
                  <a:gd name="connsiteX149" fmla="*/ 121920 w 230769"/>
                  <a:gd name="connsiteY149" fmla="*/ 87359 h 930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Lst>
                <a:rect l="l" t="t" r="r" b="b"/>
                <a:pathLst>
                  <a:path w="230769" h="93074">
                    <a:moveTo>
                      <a:pt x="121920" y="87359"/>
                    </a:moveTo>
                    <a:cubicBezTo>
                      <a:pt x="147638" y="88312"/>
                      <a:pt x="121920" y="89264"/>
                      <a:pt x="145733" y="91169"/>
                    </a:cubicBezTo>
                    <a:cubicBezTo>
                      <a:pt x="140970" y="89264"/>
                      <a:pt x="138113" y="88312"/>
                      <a:pt x="151448" y="88312"/>
                    </a:cubicBezTo>
                    <a:cubicBezTo>
                      <a:pt x="164783" y="90217"/>
                      <a:pt x="148590" y="91169"/>
                      <a:pt x="167640" y="93074"/>
                    </a:cubicBezTo>
                    <a:cubicBezTo>
                      <a:pt x="165735" y="92122"/>
                      <a:pt x="163830" y="91169"/>
                      <a:pt x="161925" y="90217"/>
                    </a:cubicBezTo>
                    <a:cubicBezTo>
                      <a:pt x="167640" y="89264"/>
                      <a:pt x="174308" y="90217"/>
                      <a:pt x="179070" y="90217"/>
                    </a:cubicBezTo>
                    <a:cubicBezTo>
                      <a:pt x="183833" y="90217"/>
                      <a:pt x="186690" y="91169"/>
                      <a:pt x="186690" y="90217"/>
                    </a:cubicBezTo>
                    <a:cubicBezTo>
                      <a:pt x="175260" y="88312"/>
                      <a:pt x="179070" y="86407"/>
                      <a:pt x="184785" y="84502"/>
                    </a:cubicBezTo>
                    <a:cubicBezTo>
                      <a:pt x="191453" y="82597"/>
                      <a:pt x="200025" y="78787"/>
                      <a:pt x="199073" y="77834"/>
                    </a:cubicBezTo>
                    <a:lnTo>
                      <a:pt x="200978" y="78787"/>
                    </a:lnTo>
                    <a:cubicBezTo>
                      <a:pt x="205740" y="76882"/>
                      <a:pt x="209550" y="74977"/>
                      <a:pt x="214313" y="72119"/>
                    </a:cubicBezTo>
                    <a:cubicBezTo>
                      <a:pt x="215265" y="72119"/>
                      <a:pt x="215265" y="72119"/>
                      <a:pt x="215265" y="72119"/>
                    </a:cubicBezTo>
                    <a:cubicBezTo>
                      <a:pt x="214313" y="72119"/>
                      <a:pt x="212408" y="72119"/>
                      <a:pt x="210503" y="72119"/>
                    </a:cubicBezTo>
                    <a:cubicBezTo>
                      <a:pt x="223838" y="68309"/>
                      <a:pt x="232410" y="62594"/>
                      <a:pt x="230505" y="56879"/>
                    </a:cubicBezTo>
                    <a:cubicBezTo>
                      <a:pt x="218123" y="57832"/>
                      <a:pt x="227648" y="40687"/>
                      <a:pt x="216218" y="42592"/>
                    </a:cubicBezTo>
                    <a:cubicBezTo>
                      <a:pt x="219075" y="43544"/>
                      <a:pt x="220028" y="45449"/>
                      <a:pt x="216218" y="49259"/>
                    </a:cubicBezTo>
                    <a:lnTo>
                      <a:pt x="200978" y="53069"/>
                    </a:lnTo>
                    <a:cubicBezTo>
                      <a:pt x="201930" y="49259"/>
                      <a:pt x="215265" y="48307"/>
                      <a:pt x="206693" y="47354"/>
                    </a:cubicBezTo>
                    <a:cubicBezTo>
                      <a:pt x="185738" y="54974"/>
                      <a:pt x="206693" y="53069"/>
                      <a:pt x="202883" y="56879"/>
                    </a:cubicBezTo>
                    <a:cubicBezTo>
                      <a:pt x="198120" y="56879"/>
                      <a:pt x="194310" y="56879"/>
                      <a:pt x="192405" y="55927"/>
                    </a:cubicBezTo>
                    <a:cubicBezTo>
                      <a:pt x="191453" y="58784"/>
                      <a:pt x="187643" y="61642"/>
                      <a:pt x="188595" y="64499"/>
                    </a:cubicBezTo>
                    <a:cubicBezTo>
                      <a:pt x="189548" y="66404"/>
                      <a:pt x="191453" y="68309"/>
                      <a:pt x="201930" y="68309"/>
                    </a:cubicBezTo>
                    <a:cubicBezTo>
                      <a:pt x="199073" y="69262"/>
                      <a:pt x="195263" y="70214"/>
                      <a:pt x="192405" y="70214"/>
                    </a:cubicBezTo>
                    <a:cubicBezTo>
                      <a:pt x="189548" y="70214"/>
                      <a:pt x="186690" y="70214"/>
                      <a:pt x="184785" y="70214"/>
                    </a:cubicBezTo>
                    <a:cubicBezTo>
                      <a:pt x="186690" y="70214"/>
                      <a:pt x="187643" y="70214"/>
                      <a:pt x="188595" y="71167"/>
                    </a:cubicBezTo>
                    <a:cubicBezTo>
                      <a:pt x="188595" y="71167"/>
                      <a:pt x="188595" y="72119"/>
                      <a:pt x="188595" y="72119"/>
                    </a:cubicBezTo>
                    <a:cubicBezTo>
                      <a:pt x="187643" y="73072"/>
                      <a:pt x="186690" y="73072"/>
                      <a:pt x="183833" y="74024"/>
                    </a:cubicBezTo>
                    <a:cubicBezTo>
                      <a:pt x="179070" y="74977"/>
                      <a:pt x="174308" y="75929"/>
                      <a:pt x="181928" y="76882"/>
                    </a:cubicBezTo>
                    <a:cubicBezTo>
                      <a:pt x="168593" y="77834"/>
                      <a:pt x="165735" y="76882"/>
                      <a:pt x="164783" y="75929"/>
                    </a:cubicBezTo>
                    <a:cubicBezTo>
                      <a:pt x="162878" y="74977"/>
                      <a:pt x="162878" y="73072"/>
                      <a:pt x="156210" y="73072"/>
                    </a:cubicBezTo>
                    <a:cubicBezTo>
                      <a:pt x="167640" y="69262"/>
                      <a:pt x="168593" y="66404"/>
                      <a:pt x="165735" y="65452"/>
                    </a:cubicBezTo>
                    <a:cubicBezTo>
                      <a:pt x="162878" y="64499"/>
                      <a:pt x="157163" y="64499"/>
                      <a:pt x="155258" y="63547"/>
                    </a:cubicBezTo>
                    <a:cubicBezTo>
                      <a:pt x="176213" y="54974"/>
                      <a:pt x="196215" y="52117"/>
                      <a:pt x="201930" y="47354"/>
                    </a:cubicBezTo>
                    <a:cubicBezTo>
                      <a:pt x="206693" y="42592"/>
                      <a:pt x="204788" y="41639"/>
                      <a:pt x="200978" y="42592"/>
                    </a:cubicBezTo>
                    <a:cubicBezTo>
                      <a:pt x="199073" y="42592"/>
                      <a:pt x="196215" y="43544"/>
                      <a:pt x="194310" y="43544"/>
                    </a:cubicBezTo>
                    <a:cubicBezTo>
                      <a:pt x="190500" y="44497"/>
                      <a:pt x="186690" y="45449"/>
                      <a:pt x="183833" y="46402"/>
                    </a:cubicBezTo>
                    <a:cubicBezTo>
                      <a:pt x="185738" y="44497"/>
                      <a:pt x="188595" y="42592"/>
                      <a:pt x="192405" y="40687"/>
                    </a:cubicBezTo>
                    <a:cubicBezTo>
                      <a:pt x="195263" y="39734"/>
                      <a:pt x="197168" y="37829"/>
                      <a:pt x="200025" y="35924"/>
                    </a:cubicBezTo>
                    <a:cubicBezTo>
                      <a:pt x="204788" y="33067"/>
                      <a:pt x="209550" y="30209"/>
                      <a:pt x="208598" y="26399"/>
                    </a:cubicBezTo>
                    <a:cubicBezTo>
                      <a:pt x="211455" y="26399"/>
                      <a:pt x="215265" y="26399"/>
                      <a:pt x="218123" y="26399"/>
                    </a:cubicBezTo>
                    <a:cubicBezTo>
                      <a:pt x="235268" y="13064"/>
                      <a:pt x="209550" y="25447"/>
                      <a:pt x="212408" y="20684"/>
                    </a:cubicBezTo>
                    <a:cubicBezTo>
                      <a:pt x="208598" y="24494"/>
                      <a:pt x="203835" y="26399"/>
                      <a:pt x="204788" y="30209"/>
                    </a:cubicBezTo>
                    <a:cubicBezTo>
                      <a:pt x="198120" y="34019"/>
                      <a:pt x="195263" y="33067"/>
                      <a:pt x="194310" y="32114"/>
                    </a:cubicBezTo>
                    <a:cubicBezTo>
                      <a:pt x="194310" y="32114"/>
                      <a:pt x="194310" y="33067"/>
                      <a:pt x="194310" y="33067"/>
                    </a:cubicBezTo>
                    <a:cubicBezTo>
                      <a:pt x="187643" y="35924"/>
                      <a:pt x="180023" y="38782"/>
                      <a:pt x="175260" y="41639"/>
                    </a:cubicBezTo>
                    <a:cubicBezTo>
                      <a:pt x="170498" y="43544"/>
                      <a:pt x="168593" y="43544"/>
                      <a:pt x="171450" y="40687"/>
                    </a:cubicBezTo>
                    <a:cubicBezTo>
                      <a:pt x="180023" y="36877"/>
                      <a:pt x="183833" y="34019"/>
                      <a:pt x="184785" y="32114"/>
                    </a:cubicBezTo>
                    <a:cubicBezTo>
                      <a:pt x="186690" y="30209"/>
                      <a:pt x="186690" y="27352"/>
                      <a:pt x="189548" y="25447"/>
                    </a:cubicBezTo>
                    <a:lnTo>
                      <a:pt x="192405" y="24494"/>
                    </a:lnTo>
                    <a:cubicBezTo>
                      <a:pt x="186690" y="24494"/>
                      <a:pt x="186690" y="21637"/>
                      <a:pt x="181928" y="22589"/>
                    </a:cubicBezTo>
                    <a:lnTo>
                      <a:pt x="184785" y="20684"/>
                    </a:lnTo>
                    <a:cubicBezTo>
                      <a:pt x="183833" y="20684"/>
                      <a:pt x="180975" y="22589"/>
                      <a:pt x="177165" y="24494"/>
                    </a:cubicBezTo>
                    <a:cubicBezTo>
                      <a:pt x="174308" y="26399"/>
                      <a:pt x="171450" y="28304"/>
                      <a:pt x="167640" y="30209"/>
                    </a:cubicBezTo>
                    <a:cubicBezTo>
                      <a:pt x="161925" y="34019"/>
                      <a:pt x="157163" y="35924"/>
                      <a:pt x="158115" y="34019"/>
                    </a:cubicBezTo>
                    <a:cubicBezTo>
                      <a:pt x="161925" y="31162"/>
                      <a:pt x="169545" y="25447"/>
                      <a:pt x="176213" y="21637"/>
                    </a:cubicBezTo>
                    <a:cubicBezTo>
                      <a:pt x="180023" y="18779"/>
                      <a:pt x="180975" y="18779"/>
                      <a:pt x="181928" y="17827"/>
                    </a:cubicBezTo>
                    <a:cubicBezTo>
                      <a:pt x="182880" y="16874"/>
                      <a:pt x="182880" y="16874"/>
                      <a:pt x="181928" y="16874"/>
                    </a:cubicBezTo>
                    <a:cubicBezTo>
                      <a:pt x="189548" y="11159"/>
                      <a:pt x="194310" y="12112"/>
                      <a:pt x="194310" y="15922"/>
                    </a:cubicBezTo>
                    <a:cubicBezTo>
                      <a:pt x="194310" y="12112"/>
                      <a:pt x="204788" y="1634"/>
                      <a:pt x="209550" y="4492"/>
                    </a:cubicBezTo>
                    <a:cubicBezTo>
                      <a:pt x="218123" y="-3128"/>
                      <a:pt x="201930" y="4492"/>
                      <a:pt x="204788" y="682"/>
                    </a:cubicBezTo>
                    <a:cubicBezTo>
                      <a:pt x="201930" y="3539"/>
                      <a:pt x="198120" y="5444"/>
                      <a:pt x="195263" y="7349"/>
                    </a:cubicBezTo>
                    <a:cubicBezTo>
                      <a:pt x="201930" y="2587"/>
                      <a:pt x="200025" y="682"/>
                      <a:pt x="195263" y="2587"/>
                    </a:cubicBezTo>
                    <a:cubicBezTo>
                      <a:pt x="190500" y="3539"/>
                      <a:pt x="183833" y="7349"/>
                      <a:pt x="179070" y="11159"/>
                    </a:cubicBezTo>
                    <a:cubicBezTo>
                      <a:pt x="182880" y="9254"/>
                      <a:pt x="186690" y="7349"/>
                      <a:pt x="189548" y="6397"/>
                    </a:cubicBezTo>
                    <a:cubicBezTo>
                      <a:pt x="184785" y="10207"/>
                      <a:pt x="179070" y="14017"/>
                      <a:pt x="174308" y="16874"/>
                    </a:cubicBezTo>
                    <a:cubicBezTo>
                      <a:pt x="173355" y="17827"/>
                      <a:pt x="172403" y="18779"/>
                      <a:pt x="170498" y="18779"/>
                    </a:cubicBezTo>
                    <a:cubicBezTo>
                      <a:pt x="169545" y="19732"/>
                      <a:pt x="167640" y="20684"/>
                      <a:pt x="166688" y="21637"/>
                    </a:cubicBezTo>
                    <a:cubicBezTo>
                      <a:pt x="163830" y="23542"/>
                      <a:pt x="161925" y="25447"/>
                      <a:pt x="160020" y="27352"/>
                    </a:cubicBezTo>
                    <a:cubicBezTo>
                      <a:pt x="170498" y="17827"/>
                      <a:pt x="164783" y="19732"/>
                      <a:pt x="160020" y="22589"/>
                    </a:cubicBezTo>
                    <a:cubicBezTo>
                      <a:pt x="154305" y="25447"/>
                      <a:pt x="149543" y="28304"/>
                      <a:pt x="156210" y="19732"/>
                    </a:cubicBezTo>
                    <a:lnTo>
                      <a:pt x="147638" y="30209"/>
                    </a:lnTo>
                    <a:cubicBezTo>
                      <a:pt x="147638" y="27352"/>
                      <a:pt x="140018" y="31162"/>
                      <a:pt x="132398" y="36877"/>
                    </a:cubicBezTo>
                    <a:cubicBezTo>
                      <a:pt x="124778" y="42592"/>
                      <a:pt x="118110" y="49259"/>
                      <a:pt x="114300" y="52117"/>
                    </a:cubicBezTo>
                    <a:cubicBezTo>
                      <a:pt x="120015" y="46402"/>
                      <a:pt x="136208" y="24494"/>
                      <a:pt x="134303" y="32114"/>
                    </a:cubicBezTo>
                    <a:cubicBezTo>
                      <a:pt x="133350" y="30209"/>
                      <a:pt x="136208" y="24494"/>
                      <a:pt x="140970" y="18779"/>
                    </a:cubicBezTo>
                    <a:cubicBezTo>
                      <a:pt x="145733" y="13064"/>
                      <a:pt x="151448" y="6397"/>
                      <a:pt x="153353" y="1634"/>
                    </a:cubicBezTo>
                    <a:cubicBezTo>
                      <a:pt x="151448" y="-6938"/>
                      <a:pt x="136208" y="20684"/>
                      <a:pt x="130493" y="27352"/>
                    </a:cubicBezTo>
                    <a:lnTo>
                      <a:pt x="137160" y="23542"/>
                    </a:lnTo>
                    <a:cubicBezTo>
                      <a:pt x="125730" y="35924"/>
                      <a:pt x="124778" y="34972"/>
                      <a:pt x="121920" y="32114"/>
                    </a:cubicBezTo>
                    <a:cubicBezTo>
                      <a:pt x="120015" y="29257"/>
                      <a:pt x="117158" y="26399"/>
                      <a:pt x="110490" y="34019"/>
                    </a:cubicBezTo>
                    <a:cubicBezTo>
                      <a:pt x="112395" y="27352"/>
                      <a:pt x="113348" y="30209"/>
                      <a:pt x="115253" y="28304"/>
                    </a:cubicBezTo>
                    <a:cubicBezTo>
                      <a:pt x="117158" y="15922"/>
                      <a:pt x="110490" y="31162"/>
                      <a:pt x="107633" y="35924"/>
                    </a:cubicBezTo>
                    <a:cubicBezTo>
                      <a:pt x="105728" y="34019"/>
                      <a:pt x="102870" y="28304"/>
                      <a:pt x="108585" y="13064"/>
                    </a:cubicBezTo>
                    <a:cubicBezTo>
                      <a:pt x="104775" y="9254"/>
                      <a:pt x="106680" y="22589"/>
                      <a:pt x="102870" y="27352"/>
                    </a:cubicBezTo>
                    <a:lnTo>
                      <a:pt x="102870" y="23542"/>
                    </a:lnTo>
                    <a:cubicBezTo>
                      <a:pt x="100013" y="29257"/>
                      <a:pt x="98108" y="34972"/>
                      <a:pt x="96203" y="40687"/>
                    </a:cubicBezTo>
                    <a:cubicBezTo>
                      <a:pt x="95250" y="37829"/>
                      <a:pt x="94298" y="34972"/>
                      <a:pt x="93345" y="30209"/>
                    </a:cubicBezTo>
                    <a:cubicBezTo>
                      <a:pt x="92393" y="25447"/>
                      <a:pt x="90488" y="19732"/>
                      <a:pt x="90488" y="12112"/>
                    </a:cubicBezTo>
                    <a:cubicBezTo>
                      <a:pt x="81915" y="14017"/>
                      <a:pt x="84773" y="47354"/>
                      <a:pt x="77153" y="52117"/>
                    </a:cubicBezTo>
                    <a:cubicBezTo>
                      <a:pt x="74295" y="43544"/>
                      <a:pt x="79058" y="40687"/>
                      <a:pt x="80010" y="34019"/>
                    </a:cubicBezTo>
                    <a:lnTo>
                      <a:pt x="74295" y="34972"/>
                    </a:lnTo>
                    <a:cubicBezTo>
                      <a:pt x="78105" y="17827"/>
                      <a:pt x="81915" y="27352"/>
                      <a:pt x="83820" y="6397"/>
                    </a:cubicBezTo>
                    <a:cubicBezTo>
                      <a:pt x="77153" y="26399"/>
                      <a:pt x="77153" y="11159"/>
                      <a:pt x="69533" y="24494"/>
                    </a:cubicBezTo>
                    <a:lnTo>
                      <a:pt x="69533" y="26399"/>
                    </a:lnTo>
                    <a:cubicBezTo>
                      <a:pt x="64770" y="39734"/>
                      <a:pt x="60008" y="29257"/>
                      <a:pt x="56198" y="31162"/>
                    </a:cubicBezTo>
                    <a:cubicBezTo>
                      <a:pt x="59055" y="23542"/>
                      <a:pt x="62865" y="22589"/>
                      <a:pt x="66675" y="19732"/>
                    </a:cubicBezTo>
                    <a:cubicBezTo>
                      <a:pt x="63818" y="12112"/>
                      <a:pt x="53340" y="16874"/>
                      <a:pt x="45720" y="34019"/>
                    </a:cubicBezTo>
                    <a:cubicBezTo>
                      <a:pt x="43815" y="31162"/>
                      <a:pt x="40958" y="22589"/>
                      <a:pt x="45720" y="15922"/>
                    </a:cubicBezTo>
                    <a:cubicBezTo>
                      <a:pt x="38100" y="11159"/>
                      <a:pt x="36195" y="40687"/>
                      <a:pt x="30480" y="33067"/>
                    </a:cubicBezTo>
                    <a:lnTo>
                      <a:pt x="34290" y="19732"/>
                    </a:lnTo>
                    <a:cubicBezTo>
                      <a:pt x="33338" y="9254"/>
                      <a:pt x="28575" y="12112"/>
                      <a:pt x="22860" y="15922"/>
                    </a:cubicBezTo>
                    <a:cubicBezTo>
                      <a:pt x="18098" y="19732"/>
                      <a:pt x="12383" y="22589"/>
                      <a:pt x="12383" y="13064"/>
                    </a:cubicBezTo>
                    <a:lnTo>
                      <a:pt x="6668" y="29257"/>
                    </a:lnTo>
                    <a:cubicBezTo>
                      <a:pt x="7620" y="21637"/>
                      <a:pt x="4763" y="17827"/>
                      <a:pt x="6668" y="11159"/>
                    </a:cubicBezTo>
                    <a:lnTo>
                      <a:pt x="12383" y="7349"/>
                    </a:lnTo>
                    <a:cubicBezTo>
                      <a:pt x="13335" y="-6938"/>
                      <a:pt x="4763" y="18779"/>
                      <a:pt x="3810" y="8302"/>
                    </a:cubicBezTo>
                    <a:cubicBezTo>
                      <a:pt x="1905" y="13064"/>
                      <a:pt x="1905" y="24494"/>
                      <a:pt x="0" y="30209"/>
                    </a:cubicBezTo>
                    <a:cubicBezTo>
                      <a:pt x="9525" y="28304"/>
                      <a:pt x="16193" y="34019"/>
                      <a:pt x="23813" y="38782"/>
                    </a:cubicBezTo>
                    <a:cubicBezTo>
                      <a:pt x="31433" y="43544"/>
                      <a:pt x="39053" y="47354"/>
                      <a:pt x="49530" y="40687"/>
                    </a:cubicBezTo>
                    <a:cubicBezTo>
                      <a:pt x="49530" y="38782"/>
                      <a:pt x="48578" y="35924"/>
                      <a:pt x="50483" y="33067"/>
                    </a:cubicBezTo>
                    <a:cubicBezTo>
                      <a:pt x="51435" y="37829"/>
                      <a:pt x="55245" y="34019"/>
                      <a:pt x="53340" y="42592"/>
                    </a:cubicBezTo>
                    <a:lnTo>
                      <a:pt x="52388" y="43544"/>
                    </a:lnTo>
                    <a:cubicBezTo>
                      <a:pt x="57150" y="40687"/>
                      <a:pt x="58103" y="61642"/>
                      <a:pt x="60960" y="61642"/>
                    </a:cubicBezTo>
                    <a:cubicBezTo>
                      <a:pt x="64770" y="50212"/>
                      <a:pt x="69533" y="67357"/>
                      <a:pt x="70485" y="48307"/>
                    </a:cubicBezTo>
                    <a:lnTo>
                      <a:pt x="72390" y="60689"/>
                    </a:lnTo>
                    <a:cubicBezTo>
                      <a:pt x="74295" y="54022"/>
                      <a:pt x="75248" y="44497"/>
                      <a:pt x="77153" y="40687"/>
                    </a:cubicBezTo>
                    <a:cubicBezTo>
                      <a:pt x="80010" y="42592"/>
                      <a:pt x="79058" y="50212"/>
                      <a:pt x="76200" y="54974"/>
                    </a:cubicBezTo>
                    <a:cubicBezTo>
                      <a:pt x="79058" y="56879"/>
                      <a:pt x="81915" y="58784"/>
                      <a:pt x="84773" y="59737"/>
                    </a:cubicBezTo>
                    <a:cubicBezTo>
                      <a:pt x="86678" y="60689"/>
                      <a:pt x="87630" y="60689"/>
                      <a:pt x="89535" y="60689"/>
                    </a:cubicBezTo>
                    <a:cubicBezTo>
                      <a:pt x="91440" y="60689"/>
                      <a:pt x="93345" y="60689"/>
                      <a:pt x="93345" y="60689"/>
                    </a:cubicBezTo>
                    <a:cubicBezTo>
                      <a:pt x="95250" y="60689"/>
                      <a:pt x="98108" y="58784"/>
                      <a:pt x="101918" y="55927"/>
                    </a:cubicBezTo>
                    <a:cubicBezTo>
                      <a:pt x="100013" y="58784"/>
                      <a:pt x="99060" y="61642"/>
                      <a:pt x="98108" y="64499"/>
                    </a:cubicBezTo>
                    <a:cubicBezTo>
                      <a:pt x="97155" y="69262"/>
                      <a:pt x="107633" y="48307"/>
                      <a:pt x="98108" y="71167"/>
                    </a:cubicBezTo>
                    <a:cubicBezTo>
                      <a:pt x="100965" y="66404"/>
                      <a:pt x="100965" y="68309"/>
                      <a:pt x="101918" y="68309"/>
                    </a:cubicBezTo>
                    <a:cubicBezTo>
                      <a:pt x="102870" y="68309"/>
                      <a:pt x="104775" y="66404"/>
                      <a:pt x="112395" y="54022"/>
                    </a:cubicBezTo>
                    <a:cubicBezTo>
                      <a:pt x="105728" y="65452"/>
                      <a:pt x="104775" y="68309"/>
                      <a:pt x="106680" y="67357"/>
                    </a:cubicBezTo>
                    <a:cubicBezTo>
                      <a:pt x="108585" y="66404"/>
                      <a:pt x="113348" y="62594"/>
                      <a:pt x="116205" y="60689"/>
                    </a:cubicBezTo>
                    <a:cubicBezTo>
                      <a:pt x="134303" y="39734"/>
                      <a:pt x="124778" y="54974"/>
                      <a:pt x="135255" y="45449"/>
                    </a:cubicBezTo>
                    <a:cubicBezTo>
                      <a:pt x="119063" y="61642"/>
                      <a:pt x="116205" y="61642"/>
                      <a:pt x="105728" y="73072"/>
                    </a:cubicBezTo>
                    <a:cubicBezTo>
                      <a:pt x="118110" y="60689"/>
                      <a:pt x="117158" y="65452"/>
                      <a:pt x="115253" y="67357"/>
                    </a:cubicBezTo>
                    <a:cubicBezTo>
                      <a:pt x="114300" y="70214"/>
                      <a:pt x="113348" y="70214"/>
                      <a:pt x="140970" y="51164"/>
                    </a:cubicBezTo>
                    <a:cubicBezTo>
                      <a:pt x="139065" y="53069"/>
                      <a:pt x="137160" y="54974"/>
                      <a:pt x="135255" y="55927"/>
                    </a:cubicBezTo>
                    <a:cubicBezTo>
                      <a:pt x="136208" y="55927"/>
                      <a:pt x="127635" y="63547"/>
                      <a:pt x="125730" y="65452"/>
                    </a:cubicBezTo>
                    <a:cubicBezTo>
                      <a:pt x="136208" y="58784"/>
                      <a:pt x="139065" y="54974"/>
                      <a:pt x="143828" y="54022"/>
                    </a:cubicBezTo>
                    <a:cubicBezTo>
                      <a:pt x="142875" y="56879"/>
                      <a:pt x="126683" y="66404"/>
                      <a:pt x="119063" y="71167"/>
                    </a:cubicBezTo>
                    <a:cubicBezTo>
                      <a:pt x="133350" y="63547"/>
                      <a:pt x="140018" y="64499"/>
                      <a:pt x="163830" y="54022"/>
                    </a:cubicBezTo>
                    <a:cubicBezTo>
                      <a:pt x="157163" y="58784"/>
                      <a:pt x="143828" y="65452"/>
                      <a:pt x="139065" y="66404"/>
                    </a:cubicBezTo>
                    <a:cubicBezTo>
                      <a:pt x="148590" y="64499"/>
                      <a:pt x="147638" y="66404"/>
                      <a:pt x="145733" y="67357"/>
                    </a:cubicBezTo>
                    <a:cubicBezTo>
                      <a:pt x="143828" y="69262"/>
                      <a:pt x="140970" y="71167"/>
                      <a:pt x="146685" y="71167"/>
                    </a:cubicBezTo>
                    <a:cubicBezTo>
                      <a:pt x="145733" y="69262"/>
                      <a:pt x="120968" y="78787"/>
                      <a:pt x="131445" y="73072"/>
                    </a:cubicBezTo>
                    <a:cubicBezTo>
                      <a:pt x="114300" y="79739"/>
                      <a:pt x="116205" y="79739"/>
                      <a:pt x="119063" y="79739"/>
                    </a:cubicBezTo>
                    <a:cubicBezTo>
                      <a:pt x="122873" y="79739"/>
                      <a:pt x="127635" y="80692"/>
                      <a:pt x="118110" y="82597"/>
                    </a:cubicBezTo>
                    <a:cubicBezTo>
                      <a:pt x="124778" y="81644"/>
                      <a:pt x="131445" y="80692"/>
                      <a:pt x="138113" y="80692"/>
                    </a:cubicBezTo>
                    <a:cubicBezTo>
                      <a:pt x="140970" y="82597"/>
                      <a:pt x="120968" y="84502"/>
                      <a:pt x="114300" y="84502"/>
                    </a:cubicBezTo>
                    <a:cubicBezTo>
                      <a:pt x="107633" y="86407"/>
                      <a:pt x="107633" y="86407"/>
                      <a:pt x="108585" y="86407"/>
                    </a:cubicBezTo>
                    <a:cubicBezTo>
                      <a:pt x="109538" y="86407"/>
                      <a:pt x="112395" y="87359"/>
                      <a:pt x="112395" y="87359"/>
                    </a:cubicBezTo>
                    <a:cubicBezTo>
                      <a:pt x="110490" y="87359"/>
                      <a:pt x="106680" y="87359"/>
                      <a:pt x="107633" y="87359"/>
                    </a:cubicBezTo>
                    <a:lnTo>
                      <a:pt x="105728" y="88312"/>
                    </a:lnTo>
                    <a:cubicBezTo>
                      <a:pt x="110490" y="88312"/>
                      <a:pt x="119063" y="90217"/>
                      <a:pt x="130493" y="92122"/>
                    </a:cubicBezTo>
                    <a:cubicBezTo>
                      <a:pt x="120015" y="88312"/>
                      <a:pt x="114300" y="87359"/>
                      <a:pt x="121920" y="87359"/>
                    </a:cubicBezTo>
                    <a:close/>
                  </a:path>
                </a:pathLst>
              </a:custGeom>
              <a:grpFill/>
              <a:ln w="9525" cap="flat">
                <a:noFill/>
                <a:prstDash val="solid"/>
                <a:miter/>
              </a:ln>
            </p:spPr>
            <p:txBody>
              <a:bodyPr rtlCol="0" anchor="ctr"/>
              <a:lstStyle/>
              <a:p>
                <a:endParaRPr lang="zh-CN" altLang="en-US"/>
              </a:p>
            </p:txBody>
          </p:sp>
          <p:sp>
            <p:nvSpPr>
              <p:cNvPr id="33" name="任意多边形: 形状 32">
                <a:extLst>
                  <a:ext uri="{FF2B5EF4-FFF2-40B4-BE49-F238E27FC236}">
                    <a16:creationId xmlns:a16="http://schemas.microsoft.com/office/drawing/2014/main" id="{F95C1271-73ED-CA17-9FC3-B12E708ECC06}"/>
                  </a:ext>
                </a:extLst>
              </p:cNvPr>
              <p:cNvSpPr/>
              <p:nvPr/>
            </p:nvSpPr>
            <p:spPr>
              <a:xfrm>
                <a:off x="5677852" y="3933825"/>
                <a:ext cx="1904" cy="9525"/>
              </a:xfrm>
              <a:custGeom>
                <a:avLst/>
                <a:gdLst>
                  <a:gd name="connsiteX0" fmla="*/ 0 w 1904"/>
                  <a:gd name="connsiteY0" fmla="*/ 0 h 9525"/>
                  <a:gd name="connsiteX1" fmla="*/ 1905 w 1904"/>
                  <a:gd name="connsiteY1" fmla="*/ 0 h 9525"/>
                  <a:gd name="connsiteX2" fmla="*/ 1905 w 1904"/>
                  <a:gd name="connsiteY2" fmla="*/ 0 h 9525"/>
                  <a:gd name="connsiteX3" fmla="*/ 0 w 1904"/>
                  <a:gd name="connsiteY3" fmla="*/ 0 h 9525"/>
                </a:gdLst>
                <a:ahLst/>
                <a:cxnLst>
                  <a:cxn ang="0">
                    <a:pos x="connsiteX0" y="connsiteY0"/>
                  </a:cxn>
                  <a:cxn ang="0">
                    <a:pos x="connsiteX1" y="connsiteY1"/>
                  </a:cxn>
                  <a:cxn ang="0">
                    <a:pos x="connsiteX2" y="connsiteY2"/>
                  </a:cxn>
                  <a:cxn ang="0">
                    <a:pos x="connsiteX3" y="connsiteY3"/>
                  </a:cxn>
                </a:cxnLst>
                <a:rect l="l" t="t" r="r" b="b"/>
                <a:pathLst>
                  <a:path w="1904" h="9525">
                    <a:moveTo>
                      <a:pt x="0" y="0"/>
                    </a:moveTo>
                    <a:lnTo>
                      <a:pt x="1905" y="0"/>
                    </a:lnTo>
                    <a:lnTo>
                      <a:pt x="1905" y="0"/>
                    </a:lnTo>
                    <a:cubicBezTo>
                      <a:pt x="952" y="0"/>
                      <a:pt x="952" y="0"/>
                      <a:pt x="0" y="0"/>
                    </a:cubicBezTo>
                    <a:close/>
                  </a:path>
                </a:pathLst>
              </a:custGeom>
              <a:grpFill/>
              <a:ln w="9525" cap="flat">
                <a:noFill/>
                <a:prstDash val="solid"/>
                <a:miter/>
              </a:ln>
            </p:spPr>
            <p:txBody>
              <a:bodyPr rtlCol="0" anchor="ctr"/>
              <a:lstStyle/>
              <a:p>
                <a:endParaRPr lang="zh-CN" altLang="en-US"/>
              </a:p>
            </p:txBody>
          </p:sp>
          <p:sp>
            <p:nvSpPr>
              <p:cNvPr id="34" name="任意多边形: 形状 33">
                <a:extLst>
                  <a:ext uri="{FF2B5EF4-FFF2-40B4-BE49-F238E27FC236}">
                    <a16:creationId xmlns:a16="http://schemas.microsoft.com/office/drawing/2014/main" id="{383093B0-A0C2-45DB-C4D3-766D2E454552}"/>
                  </a:ext>
                </a:extLst>
              </p:cNvPr>
              <p:cNvSpPr/>
              <p:nvPr/>
            </p:nvSpPr>
            <p:spPr>
              <a:xfrm>
                <a:off x="5757862" y="3857625"/>
                <a:ext cx="4762" cy="4762"/>
              </a:xfrm>
              <a:custGeom>
                <a:avLst/>
                <a:gdLst>
                  <a:gd name="connsiteX0" fmla="*/ 4763 w 4762"/>
                  <a:gd name="connsiteY0" fmla="*/ 0 h 4762"/>
                  <a:gd name="connsiteX1" fmla="*/ 0 w 4762"/>
                  <a:gd name="connsiteY1" fmla="*/ 4763 h 4762"/>
                  <a:gd name="connsiteX2" fmla="*/ 4763 w 4762"/>
                  <a:gd name="connsiteY2" fmla="*/ 0 h 4762"/>
                </a:gdLst>
                <a:ahLst/>
                <a:cxnLst>
                  <a:cxn ang="0">
                    <a:pos x="connsiteX0" y="connsiteY0"/>
                  </a:cxn>
                  <a:cxn ang="0">
                    <a:pos x="connsiteX1" y="connsiteY1"/>
                  </a:cxn>
                  <a:cxn ang="0">
                    <a:pos x="connsiteX2" y="connsiteY2"/>
                  </a:cxn>
                </a:cxnLst>
                <a:rect l="l" t="t" r="r" b="b"/>
                <a:pathLst>
                  <a:path w="4762" h="4762">
                    <a:moveTo>
                      <a:pt x="4763" y="0"/>
                    </a:moveTo>
                    <a:cubicBezTo>
                      <a:pt x="1905" y="2858"/>
                      <a:pt x="953" y="3810"/>
                      <a:pt x="0" y="4763"/>
                    </a:cubicBezTo>
                    <a:cubicBezTo>
                      <a:pt x="1905" y="3810"/>
                      <a:pt x="3810" y="1905"/>
                      <a:pt x="4763" y="0"/>
                    </a:cubicBezTo>
                    <a:close/>
                  </a:path>
                </a:pathLst>
              </a:custGeom>
              <a:grpFill/>
              <a:ln w="9525" cap="flat">
                <a:noFill/>
                <a:prstDash val="solid"/>
                <a:miter/>
              </a:ln>
            </p:spPr>
            <p:txBody>
              <a:bodyPr rtlCol="0" anchor="ctr"/>
              <a:lstStyle/>
              <a:p>
                <a:endParaRPr lang="zh-CN" altLang="en-US"/>
              </a:p>
            </p:txBody>
          </p:sp>
          <p:sp>
            <p:nvSpPr>
              <p:cNvPr id="35" name="任意多边形: 形状 34">
                <a:extLst>
                  <a:ext uri="{FF2B5EF4-FFF2-40B4-BE49-F238E27FC236}">
                    <a16:creationId xmlns:a16="http://schemas.microsoft.com/office/drawing/2014/main" id="{944C53DE-1D2B-36FF-F04F-D0169364D0BA}"/>
                  </a:ext>
                </a:extLst>
              </p:cNvPr>
              <p:cNvSpPr/>
              <p:nvPr/>
            </p:nvSpPr>
            <p:spPr>
              <a:xfrm>
                <a:off x="5737712" y="3894772"/>
                <a:ext cx="1814" cy="3810"/>
              </a:xfrm>
              <a:custGeom>
                <a:avLst/>
                <a:gdLst>
                  <a:gd name="connsiteX0" fmla="*/ 1100 w 1814"/>
                  <a:gd name="connsiteY0" fmla="*/ 0 h 3810"/>
                  <a:gd name="connsiteX1" fmla="*/ 1100 w 1814"/>
                  <a:gd name="connsiteY1" fmla="*/ 3810 h 3810"/>
                  <a:gd name="connsiteX2" fmla="*/ 1100 w 1814"/>
                  <a:gd name="connsiteY2" fmla="*/ 0 h 3810"/>
                </a:gdLst>
                <a:ahLst/>
                <a:cxnLst>
                  <a:cxn ang="0">
                    <a:pos x="connsiteX0" y="connsiteY0"/>
                  </a:cxn>
                  <a:cxn ang="0">
                    <a:pos x="connsiteX1" y="connsiteY1"/>
                  </a:cxn>
                  <a:cxn ang="0">
                    <a:pos x="connsiteX2" y="connsiteY2"/>
                  </a:cxn>
                </a:cxnLst>
                <a:rect l="l" t="t" r="r" b="b"/>
                <a:pathLst>
                  <a:path w="1814" h="3810">
                    <a:moveTo>
                      <a:pt x="1100" y="0"/>
                    </a:moveTo>
                    <a:cubicBezTo>
                      <a:pt x="-805" y="1905"/>
                      <a:pt x="147" y="2858"/>
                      <a:pt x="1100" y="3810"/>
                    </a:cubicBezTo>
                    <a:cubicBezTo>
                      <a:pt x="2052" y="2858"/>
                      <a:pt x="2052" y="953"/>
                      <a:pt x="1100" y="0"/>
                    </a:cubicBezTo>
                    <a:close/>
                  </a:path>
                </a:pathLst>
              </a:custGeom>
              <a:grpFill/>
              <a:ln w="9525" cap="flat">
                <a:noFill/>
                <a:prstDash val="solid"/>
                <a:miter/>
              </a:ln>
            </p:spPr>
            <p:txBody>
              <a:bodyPr rtlCol="0" anchor="ctr"/>
              <a:lstStyle/>
              <a:p>
                <a:endParaRPr lang="zh-CN" altLang="en-US"/>
              </a:p>
            </p:txBody>
          </p:sp>
          <p:sp>
            <p:nvSpPr>
              <p:cNvPr id="36" name="任意多边形: 形状 35">
                <a:extLst>
                  <a:ext uri="{FF2B5EF4-FFF2-40B4-BE49-F238E27FC236}">
                    <a16:creationId xmlns:a16="http://schemas.microsoft.com/office/drawing/2014/main" id="{035534B2-9ADF-89AD-5FD4-504C8E6DDE52}"/>
                  </a:ext>
                </a:extLst>
              </p:cNvPr>
              <p:cNvSpPr/>
              <p:nvPr/>
            </p:nvSpPr>
            <p:spPr>
              <a:xfrm>
                <a:off x="5761672" y="3914060"/>
                <a:ext cx="5715" cy="714"/>
              </a:xfrm>
              <a:custGeom>
                <a:avLst/>
                <a:gdLst>
                  <a:gd name="connsiteX0" fmla="*/ 0 w 5715"/>
                  <a:gd name="connsiteY0" fmla="*/ 714 h 714"/>
                  <a:gd name="connsiteX1" fmla="*/ 5715 w 5715"/>
                  <a:gd name="connsiteY1" fmla="*/ 714 h 714"/>
                  <a:gd name="connsiteX2" fmla="*/ 0 w 5715"/>
                  <a:gd name="connsiteY2" fmla="*/ 714 h 714"/>
                </a:gdLst>
                <a:ahLst/>
                <a:cxnLst>
                  <a:cxn ang="0">
                    <a:pos x="connsiteX0" y="connsiteY0"/>
                  </a:cxn>
                  <a:cxn ang="0">
                    <a:pos x="connsiteX1" y="connsiteY1"/>
                  </a:cxn>
                  <a:cxn ang="0">
                    <a:pos x="connsiteX2" y="connsiteY2"/>
                  </a:cxn>
                </a:cxnLst>
                <a:rect l="l" t="t" r="r" b="b"/>
                <a:pathLst>
                  <a:path w="5715" h="714">
                    <a:moveTo>
                      <a:pt x="0" y="714"/>
                    </a:moveTo>
                    <a:cubicBezTo>
                      <a:pt x="1905" y="714"/>
                      <a:pt x="3810" y="714"/>
                      <a:pt x="5715" y="714"/>
                    </a:cubicBezTo>
                    <a:cubicBezTo>
                      <a:pt x="4763" y="-238"/>
                      <a:pt x="2858" y="-238"/>
                      <a:pt x="0" y="714"/>
                    </a:cubicBezTo>
                    <a:close/>
                  </a:path>
                </a:pathLst>
              </a:custGeom>
              <a:grpFill/>
              <a:ln w="9525" cap="flat">
                <a:noFill/>
                <a:prstDash val="solid"/>
                <a:miter/>
              </a:ln>
            </p:spPr>
            <p:txBody>
              <a:bodyPr rtlCol="0" anchor="ctr"/>
              <a:lstStyle/>
              <a:p>
                <a:endParaRPr lang="zh-CN" altLang="en-US"/>
              </a:p>
            </p:txBody>
          </p:sp>
          <p:sp>
            <p:nvSpPr>
              <p:cNvPr id="37" name="任意多边形: 形状 36">
                <a:extLst>
                  <a:ext uri="{FF2B5EF4-FFF2-40B4-BE49-F238E27FC236}">
                    <a16:creationId xmlns:a16="http://schemas.microsoft.com/office/drawing/2014/main" id="{14AE1846-4FD9-B5D6-35FD-D7A111B50817}"/>
                  </a:ext>
                </a:extLst>
              </p:cNvPr>
              <p:cNvSpPr/>
              <p:nvPr/>
            </p:nvSpPr>
            <p:spPr>
              <a:xfrm>
                <a:off x="5767387" y="3914775"/>
                <a:ext cx="15240" cy="3458"/>
              </a:xfrm>
              <a:custGeom>
                <a:avLst/>
                <a:gdLst>
                  <a:gd name="connsiteX0" fmla="*/ 15240 w 15240"/>
                  <a:gd name="connsiteY0" fmla="*/ 953 h 3458"/>
                  <a:gd name="connsiteX1" fmla="*/ 0 w 15240"/>
                  <a:gd name="connsiteY1" fmla="*/ 0 h 3458"/>
                  <a:gd name="connsiteX2" fmla="*/ 15240 w 15240"/>
                  <a:gd name="connsiteY2" fmla="*/ 953 h 3458"/>
                </a:gdLst>
                <a:ahLst/>
                <a:cxnLst>
                  <a:cxn ang="0">
                    <a:pos x="connsiteX0" y="connsiteY0"/>
                  </a:cxn>
                  <a:cxn ang="0">
                    <a:pos x="connsiteX1" y="connsiteY1"/>
                  </a:cxn>
                  <a:cxn ang="0">
                    <a:pos x="connsiteX2" y="connsiteY2"/>
                  </a:cxn>
                </a:cxnLst>
                <a:rect l="l" t="t" r="r" b="b"/>
                <a:pathLst>
                  <a:path w="15240" h="3458">
                    <a:moveTo>
                      <a:pt x="15240" y="953"/>
                    </a:moveTo>
                    <a:cubicBezTo>
                      <a:pt x="7620" y="2858"/>
                      <a:pt x="8572" y="0"/>
                      <a:pt x="0" y="0"/>
                    </a:cubicBezTo>
                    <a:cubicBezTo>
                      <a:pt x="4763" y="953"/>
                      <a:pt x="2858" y="6667"/>
                      <a:pt x="15240" y="953"/>
                    </a:cubicBezTo>
                    <a:close/>
                  </a:path>
                </a:pathLst>
              </a:custGeom>
              <a:grpFill/>
              <a:ln w="9525" cap="flat">
                <a:noFill/>
                <a:prstDash val="solid"/>
                <a:miter/>
              </a:ln>
            </p:spPr>
            <p:txBody>
              <a:bodyPr rtlCol="0" anchor="ctr"/>
              <a:lstStyle/>
              <a:p>
                <a:endParaRPr lang="zh-CN" altLang="en-US"/>
              </a:p>
            </p:txBody>
          </p:sp>
          <p:sp>
            <p:nvSpPr>
              <p:cNvPr id="38" name="任意多边形: 形状 37">
                <a:extLst>
                  <a:ext uri="{FF2B5EF4-FFF2-40B4-BE49-F238E27FC236}">
                    <a16:creationId xmlns:a16="http://schemas.microsoft.com/office/drawing/2014/main" id="{0A7B5F55-40BA-A202-D37C-AB6B96997860}"/>
                  </a:ext>
                </a:extLst>
              </p:cNvPr>
              <p:cNvSpPr/>
              <p:nvPr/>
            </p:nvSpPr>
            <p:spPr>
              <a:xfrm>
                <a:off x="5440679" y="3737609"/>
                <a:ext cx="9525" cy="8572"/>
              </a:xfrm>
              <a:custGeom>
                <a:avLst/>
                <a:gdLst>
                  <a:gd name="connsiteX0" fmla="*/ 9525 w 9525"/>
                  <a:gd name="connsiteY0" fmla="*/ 0 h 8572"/>
                  <a:gd name="connsiteX1" fmla="*/ 0 w 9525"/>
                  <a:gd name="connsiteY1" fmla="*/ 8573 h 8572"/>
                  <a:gd name="connsiteX2" fmla="*/ 6667 w 9525"/>
                  <a:gd name="connsiteY2" fmla="*/ 6668 h 8572"/>
                  <a:gd name="connsiteX3" fmla="*/ 9525 w 9525"/>
                  <a:gd name="connsiteY3" fmla="*/ 0 h 8572"/>
                </a:gdLst>
                <a:ahLst/>
                <a:cxnLst>
                  <a:cxn ang="0">
                    <a:pos x="connsiteX0" y="connsiteY0"/>
                  </a:cxn>
                  <a:cxn ang="0">
                    <a:pos x="connsiteX1" y="connsiteY1"/>
                  </a:cxn>
                  <a:cxn ang="0">
                    <a:pos x="connsiteX2" y="connsiteY2"/>
                  </a:cxn>
                  <a:cxn ang="0">
                    <a:pos x="connsiteX3" y="connsiteY3"/>
                  </a:cxn>
                </a:cxnLst>
                <a:rect l="l" t="t" r="r" b="b"/>
                <a:pathLst>
                  <a:path w="9525" h="8572">
                    <a:moveTo>
                      <a:pt x="9525" y="0"/>
                    </a:moveTo>
                    <a:cubicBezTo>
                      <a:pt x="6667" y="2858"/>
                      <a:pt x="1905" y="4763"/>
                      <a:pt x="0" y="8573"/>
                    </a:cubicBezTo>
                    <a:lnTo>
                      <a:pt x="6667" y="6668"/>
                    </a:lnTo>
                    <a:lnTo>
                      <a:pt x="9525" y="0"/>
                    </a:lnTo>
                    <a:close/>
                  </a:path>
                </a:pathLst>
              </a:custGeom>
              <a:grpFill/>
              <a:ln w="9525" cap="flat">
                <a:noFill/>
                <a:prstDash val="solid"/>
                <a:miter/>
              </a:ln>
            </p:spPr>
            <p:txBody>
              <a:bodyPr rtlCol="0" anchor="ctr"/>
              <a:lstStyle/>
              <a:p>
                <a:endParaRPr lang="zh-CN" altLang="en-US"/>
              </a:p>
            </p:txBody>
          </p:sp>
          <p:sp>
            <p:nvSpPr>
              <p:cNvPr id="39" name="任意多边形: 形状 38">
                <a:extLst>
                  <a:ext uri="{FF2B5EF4-FFF2-40B4-BE49-F238E27FC236}">
                    <a16:creationId xmlns:a16="http://schemas.microsoft.com/office/drawing/2014/main" id="{54CF5A60-6B3B-F543-8CE2-DD4BE03D2F44}"/>
                  </a:ext>
                </a:extLst>
              </p:cNvPr>
              <p:cNvSpPr/>
              <p:nvPr/>
            </p:nvSpPr>
            <p:spPr>
              <a:xfrm>
                <a:off x="5448300" y="3746935"/>
                <a:ext cx="13334" cy="15439"/>
              </a:xfrm>
              <a:custGeom>
                <a:avLst/>
                <a:gdLst>
                  <a:gd name="connsiteX0" fmla="*/ 0 w 13334"/>
                  <a:gd name="connsiteY0" fmla="*/ 8773 h 15439"/>
                  <a:gd name="connsiteX1" fmla="*/ 0 w 13334"/>
                  <a:gd name="connsiteY1" fmla="*/ 15440 h 15439"/>
                  <a:gd name="connsiteX2" fmla="*/ 13335 w 13334"/>
                  <a:gd name="connsiteY2" fmla="*/ 200 h 15439"/>
                  <a:gd name="connsiteX3" fmla="*/ 0 w 13334"/>
                  <a:gd name="connsiteY3" fmla="*/ 8773 h 15439"/>
                </a:gdLst>
                <a:ahLst/>
                <a:cxnLst>
                  <a:cxn ang="0">
                    <a:pos x="connsiteX0" y="connsiteY0"/>
                  </a:cxn>
                  <a:cxn ang="0">
                    <a:pos x="connsiteX1" y="connsiteY1"/>
                  </a:cxn>
                  <a:cxn ang="0">
                    <a:pos x="connsiteX2" y="connsiteY2"/>
                  </a:cxn>
                  <a:cxn ang="0">
                    <a:pos x="connsiteX3" y="connsiteY3"/>
                  </a:cxn>
                </a:cxnLst>
                <a:rect l="l" t="t" r="r" b="b"/>
                <a:pathLst>
                  <a:path w="13334" h="15439">
                    <a:moveTo>
                      <a:pt x="0" y="8773"/>
                    </a:moveTo>
                    <a:lnTo>
                      <a:pt x="0" y="15440"/>
                    </a:lnTo>
                    <a:lnTo>
                      <a:pt x="13335" y="200"/>
                    </a:lnTo>
                    <a:cubicBezTo>
                      <a:pt x="10478" y="-1705"/>
                      <a:pt x="3810" y="10677"/>
                      <a:pt x="0" y="8773"/>
                    </a:cubicBezTo>
                    <a:close/>
                  </a:path>
                </a:pathLst>
              </a:custGeom>
              <a:grpFill/>
              <a:ln w="9525" cap="flat">
                <a:noFill/>
                <a:prstDash val="solid"/>
                <a:miter/>
              </a:ln>
            </p:spPr>
            <p:txBody>
              <a:bodyPr rtlCol="0" anchor="ctr"/>
              <a:lstStyle/>
              <a:p>
                <a:endParaRPr lang="zh-CN" altLang="en-US"/>
              </a:p>
            </p:txBody>
          </p:sp>
          <p:sp>
            <p:nvSpPr>
              <p:cNvPr id="40" name="任意多边形: 形状 39">
                <a:extLst>
                  <a:ext uri="{FF2B5EF4-FFF2-40B4-BE49-F238E27FC236}">
                    <a16:creationId xmlns:a16="http://schemas.microsoft.com/office/drawing/2014/main" id="{90A3C4C9-AC68-554E-3FC9-14D2FCE7298B}"/>
                  </a:ext>
                </a:extLst>
              </p:cNvPr>
              <p:cNvSpPr/>
              <p:nvPr/>
            </p:nvSpPr>
            <p:spPr>
              <a:xfrm>
                <a:off x="5448300" y="3771900"/>
                <a:ext cx="3809" cy="3809"/>
              </a:xfrm>
              <a:custGeom>
                <a:avLst/>
                <a:gdLst>
                  <a:gd name="connsiteX0" fmla="*/ 3810 w 3809"/>
                  <a:gd name="connsiteY0" fmla="*/ 0 h 3809"/>
                  <a:gd name="connsiteX1" fmla="*/ 0 w 3809"/>
                  <a:gd name="connsiteY1" fmla="*/ 3810 h 3809"/>
                  <a:gd name="connsiteX2" fmla="*/ 3810 w 3809"/>
                  <a:gd name="connsiteY2" fmla="*/ 0 h 3809"/>
                </a:gdLst>
                <a:ahLst/>
                <a:cxnLst>
                  <a:cxn ang="0">
                    <a:pos x="connsiteX0" y="connsiteY0"/>
                  </a:cxn>
                  <a:cxn ang="0">
                    <a:pos x="connsiteX1" y="connsiteY1"/>
                  </a:cxn>
                  <a:cxn ang="0">
                    <a:pos x="connsiteX2" y="connsiteY2"/>
                  </a:cxn>
                </a:cxnLst>
                <a:rect l="l" t="t" r="r" b="b"/>
                <a:pathLst>
                  <a:path w="3809" h="3809">
                    <a:moveTo>
                      <a:pt x="3810" y="0"/>
                    </a:moveTo>
                    <a:lnTo>
                      <a:pt x="0" y="3810"/>
                    </a:lnTo>
                    <a:cubicBezTo>
                      <a:pt x="2858" y="1905"/>
                      <a:pt x="3810" y="953"/>
                      <a:pt x="3810" y="0"/>
                    </a:cubicBezTo>
                    <a:close/>
                  </a:path>
                </a:pathLst>
              </a:custGeom>
              <a:grpFill/>
              <a:ln w="9525" cap="flat">
                <a:noFill/>
                <a:prstDash val="solid"/>
                <a:miter/>
              </a:ln>
            </p:spPr>
            <p:txBody>
              <a:bodyPr rtlCol="0" anchor="ctr"/>
              <a:lstStyle/>
              <a:p>
                <a:endParaRPr lang="zh-CN" altLang="en-US"/>
              </a:p>
            </p:txBody>
          </p:sp>
          <p:sp>
            <p:nvSpPr>
              <p:cNvPr id="41" name="任意多边形: 形状 40">
                <a:extLst>
                  <a:ext uri="{FF2B5EF4-FFF2-40B4-BE49-F238E27FC236}">
                    <a16:creationId xmlns:a16="http://schemas.microsoft.com/office/drawing/2014/main" id="{76B3661F-AB41-A29C-9660-C057FBE907C8}"/>
                  </a:ext>
                </a:extLst>
              </p:cNvPr>
              <p:cNvSpPr/>
              <p:nvPr/>
            </p:nvSpPr>
            <p:spPr>
              <a:xfrm>
                <a:off x="5452109" y="3753802"/>
                <a:ext cx="14287" cy="18097"/>
              </a:xfrm>
              <a:custGeom>
                <a:avLst/>
                <a:gdLst>
                  <a:gd name="connsiteX0" fmla="*/ 4763 w 14287"/>
                  <a:gd name="connsiteY0" fmla="*/ 11430 h 18097"/>
                  <a:gd name="connsiteX1" fmla="*/ 14288 w 14287"/>
                  <a:gd name="connsiteY1" fmla="*/ 0 h 18097"/>
                  <a:gd name="connsiteX2" fmla="*/ 3810 w 14287"/>
                  <a:gd name="connsiteY2" fmla="*/ 5715 h 18097"/>
                  <a:gd name="connsiteX3" fmla="*/ 3810 w 14287"/>
                  <a:gd name="connsiteY3" fmla="*/ 9525 h 18097"/>
                  <a:gd name="connsiteX4" fmla="*/ 0 w 14287"/>
                  <a:gd name="connsiteY4" fmla="*/ 18097 h 18097"/>
                  <a:gd name="connsiteX5" fmla="*/ 7620 w 14287"/>
                  <a:gd name="connsiteY5" fmla="*/ 10477 h 18097"/>
                  <a:gd name="connsiteX6" fmla="*/ 4763 w 14287"/>
                  <a:gd name="connsiteY6" fmla="*/ 11430 h 180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287" h="18097">
                    <a:moveTo>
                      <a:pt x="4763" y="11430"/>
                    </a:moveTo>
                    <a:lnTo>
                      <a:pt x="14288" y="0"/>
                    </a:lnTo>
                    <a:lnTo>
                      <a:pt x="3810" y="5715"/>
                    </a:lnTo>
                    <a:lnTo>
                      <a:pt x="3810" y="9525"/>
                    </a:lnTo>
                    <a:cubicBezTo>
                      <a:pt x="953" y="13335"/>
                      <a:pt x="953" y="16192"/>
                      <a:pt x="0" y="18097"/>
                    </a:cubicBezTo>
                    <a:lnTo>
                      <a:pt x="7620" y="10477"/>
                    </a:lnTo>
                    <a:cubicBezTo>
                      <a:pt x="6668" y="11430"/>
                      <a:pt x="4763" y="12382"/>
                      <a:pt x="4763" y="11430"/>
                    </a:cubicBezTo>
                    <a:close/>
                  </a:path>
                </a:pathLst>
              </a:custGeom>
              <a:grpFill/>
              <a:ln w="9525" cap="flat">
                <a:noFill/>
                <a:prstDash val="solid"/>
                <a:miter/>
              </a:ln>
            </p:spPr>
            <p:txBody>
              <a:bodyPr rtlCol="0" anchor="ctr"/>
              <a:lstStyle/>
              <a:p>
                <a:endParaRPr lang="zh-CN" altLang="en-US"/>
              </a:p>
            </p:txBody>
          </p:sp>
          <p:sp>
            <p:nvSpPr>
              <p:cNvPr id="42" name="任意多边形: 形状 41">
                <a:extLst>
                  <a:ext uri="{FF2B5EF4-FFF2-40B4-BE49-F238E27FC236}">
                    <a16:creationId xmlns:a16="http://schemas.microsoft.com/office/drawing/2014/main" id="{655ADFDE-43AE-5FFD-6C0D-A393AD698ED9}"/>
                  </a:ext>
                </a:extLst>
              </p:cNvPr>
              <p:cNvSpPr/>
              <p:nvPr/>
            </p:nvSpPr>
            <p:spPr>
              <a:xfrm>
                <a:off x="5461634" y="3763327"/>
                <a:ext cx="1905" cy="3809"/>
              </a:xfrm>
              <a:custGeom>
                <a:avLst/>
                <a:gdLst>
                  <a:gd name="connsiteX0" fmla="*/ 0 w 1905"/>
                  <a:gd name="connsiteY0" fmla="*/ 3810 h 3809"/>
                  <a:gd name="connsiteX1" fmla="*/ 1905 w 1905"/>
                  <a:gd name="connsiteY1" fmla="*/ 0 h 3809"/>
                  <a:gd name="connsiteX2" fmla="*/ 0 w 1905"/>
                  <a:gd name="connsiteY2" fmla="*/ 3810 h 3809"/>
                </a:gdLst>
                <a:ahLst/>
                <a:cxnLst>
                  <a:cxn ang="0">
                    <a:pos x="connsiteX0" y="connsiteY0"/>
                  </a:cxn>
                  <a:cxn ang="0">
                    <a:pos x="connsiteX1" y="connsiteY1"/>
                  </a:cxn>
                  <a:cxn ang="0">
                    <a:pos x="connsiteX2" y="connsiteY2"/>
                  </a:cxn>
                </a:cxnLst>
                <a:rect l="l" t="t" r="r" b="b"/>
                <a:pathLst>
                  <a:path w="1905" h="3809">
                    <a:moveTo>
                      <a:pt x="0" y="3810"/>
                    </a:moveTo>
                    <a:cubicBezTo>
                      <a:pt x="953" y="2857"/>
                      <a:pt x="953" y="952"/>
                      <a:pt x="1905" y="0"/>
                    </a:cubicBezTo>
                    <a:cubicBezTo>
                      <a:pt x="953" y="952"/>
                      <a:pt x="0" y="1905"/>
                      <a:pt x="0" y="3810"/>
                    </a:cubicBezTo>
                    <a:close/>
                  </a:path>
                </a:pathLst>
              </a:custGeom>
              <a:grpFill/>
              <a:ln w="9525" cap="flat">
                <a:noFill/>
                <a:prstDash val="solid"/>
                <a:miter/>
              </a:ln>
            </p:spPr>
            <p:txBody>
              <a:bodyPr rtlCol="0" anchor="ctr"/>
              <a:lstStyle/>
              <a:p>
                <a:endParaRPr lang="zh-CN" altLang="en-US"/>
              </a:p>
            </p:txBody>
          </p:sp>
          <p:sp>
            <p:nvSpPr>
              <p:cNvPr id="43" name="任意多边形: 形状 42">
                <a:extLst>
                  <a:ext uri="{FF2B5EF4-FFF2-40B4-BE49-F238E27FC236}">
                    <a16:creationId xmlns:a16="http://schemas.microsoft.com/office/drawing/2014/main" id="{33CADEAC-1338-2A86-E753-94ABA3897391}"/>
                  </a:ext>
                </a:extLst>
              </p:cNvPr>
              <p:cNvSpPr/>
              <p:nvPr/>
            </p:nvSpPr>
            <p:spPr>
              <a:xfrm>
                <a:off x="5453435" y="3767137"/>
                <a:ext cx="14866" cy="28575"/>
              </a:xfrm>
              <a:custGeom>
                <a:avLst/>
                <a:gdLst>
                  <a:gd name="connsiteX0" fmla="*/ 3437 w 14866"/>
                  <a:gd name="connsiteY0" fmla="*/ 28575 h 28575"/>
                  <a:gd name="connsiteX1" fmla="*/ 14867 w 14866"/>
                  <a:gd name="connsiteY1" fmla="*/ 13335 h 28575"/>
                  <a:gd name="connsiteX2" fmla="*/ 2484 w 14866"/>
                  <a:gd name="connsiteY2" fmla="*/ 16192 h 28575"/>
                  <a:gd name="connsiteX3" fmla="*/ 8199 w 14866"/>
                  <a:gd name="connsiteY3" fmla="*/ 0 h 28575"/>
                  <a:gd name="connsiteX4" fmla="*/ 579 w 14866"/>
                  <a:gd name="connsiteY4" fmla="*/ 26670 h 28575"/>
                  <a:gd name="connsiteX5" fmla="*/ 5342 w 14866"/>
                  <a:gd name="connsiteY5" fmla="*/ 19050 h 28575"/>
                  <a:gd name="connsiteX6" fmla="*/ 3437 w 14866"/>
                  <a:gd name="connsiteY6" fmla="*/ 28575 h 2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866" h="28575">
                    <a:moveTo>
                      <a:pt x="3437" y="28575"/>
                    </a:moveTo>
                    <a:cubicBezTo>
                      <a:pt x="5342" y="23813"/>
                      <a:pt x="11057" y="18097"/>
                      <a:pt x="14867" y="13335"/>
                    </a:cubicBezTo>
                    <a:cubicBezTo>
                      <a:pt x="13914" y="6667"/>
                      <a:pt x="2484" y="23813"/>
                      <a:pt x="2484" y="16192"/>
                    </a:cubicBezTo>
                    <a:cubicBezTo>
                      <a:pt x="13914" y="9525"/>
                      <a:pt x="5342" y="7620"/>
                      <a:pt x="8199" y="0"/>
                    </a:cubicBezTo>
                    <a:cubicBezTo>
                      <a:pt x="1532" y="11430"/>
                      <a:pt x="-1326" y="20955"/>
                      <a:pt x="579" y="26670"/>
                    </a:cubicBezTo>
                    <a:lnTo>
                      <a:pt x="5342" y="19050"/>
                    </a:lnTo>
                    <a:cubicBezTo>
                      <a:pt x="8199" y="20003"/>
                      <a:pt x="3437" y="23813"/>
                      <a:pt x="3437" y="28575"/>
                    </a:cubicBezTo>
                    <a:close/>
                  </a:path>
                </a:pathLst>
              </a:custGeom>
              <a:grpFill/>
              <a:ln w="9525" cap="flat">
                <a:noFill/>
                <a:prstDash val="solid"/>
                <a:miter/>
              </a:ln>
            </p:spPr>
            <p:txBody>
              <a:bodyPr rtlCol="0" anchor="ctr"/>
              <a:lstStyle/>
              <a:p>
                <a:endParaRPr lang="zh-CN" altLang="en-US"/>
              </a:p>
            </p:txBody>
          </p:sp>
          <p:sp>
            <p:nvSpPr>
              <p:cNvPr id="44" name="任意多边形: 形状 43">
                <a:extLst>
                  <a:ext uri="{FF2B5EF4-FFF2-40B4-BE49-F238E27FC236}">
                    <a16:creationId xmlns:a16="http://schemas.microsoft.com/office/drawing/2014/main" id="{5D3FA814-4C21-AA26-1565-6F19E491A7FE}"/>
                  </a:ext>
                </a:extLst>
              </p:cNvPr>
              <p:cNvSpPr/>
              <p:nvPr/>
            </p:nvSpPr>
            <p:spPr>
              <a:xfrm>
                <a:off x="5471159" y="3777261"/>
                <a:ext cx="17145" cy="33691"/>
              </a:xfrm>
              <a:custGeom>
                <a:avLst/>
                <a:gdLst>
                  <a:gd name="connsiteX0" fmla="*/ 17145 w 17145"/>
                  <a:gd name="connsiteY0" fmla="*/ 11784 h 33691"/>
                  <a:gd name="connsiteX1" fmla="*/ 7620 w 17145"/>
                  <a:gd name="connsiteY1" fmla="*/ 21309 h 33691"/>
                  <a:gd name="connsiteX2" fmla="*/ 12383 w 17145"/>
                  <a:gd name="connsiteY2" fmla="*/ 354 h 33691"/>
                  <a:gd name="connsiteX3" fmla="*/ 2858 w 17145"/>
                  <a:gd name="connsiteY3" fmla="*/ 7974 h 33691"/>
                  <a:gd name="connsiteX4" fmla="*/ 0 w 17145"/>
                  <a:gd name="connsiteY4" fmla="*/ 3211 h 33691"/>
                  <a:gd name="connsiteX5" fmla="*/ 2858 w 17145"/>
                  <a:gd name="connsiteY5" fmla="*/ 24166 h 33691"/>
                  <a:gd name="connsiteX6" fmla="*/ 0 w 17145"/>
                  <a:gd name="connsiteY6" fmla="*/ 25119 h 33691"/>
                  <a:gd name="connsiteX7" fmla="*/ 953 w 17145"/>
                  <a:gd name="connsiteY7" fmla="*/ 33691 h 33691"/>
                  <a:gd name="connsiteX8" fmla="*/ 17145 w 17145"/>
                  <a:gd name="connsiteY8" fmla="*/ 11784 h 336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145" h="33691">
                    <a:moveTo>
                      <a:pt x="17145" y="11784"/>
                    </a:moveTo>
                    <a:lnTo>
                      <a:pt x="7620" y="21309"/>
                    </a:lnTo>
                    <a:cubicBezTo>
                      <a:pt x="10478" y="15594"/>
                      <a:pt x="5715" y="12736"/>
                      <a:pt x="12383" y="354"/>
                    </a:cubicBezTo>
                    <a:cubicBezTo>
                      <a:pt x="9525" y="1306"/>
                      <a:pt x="6668" y="6069"/>
                      <a:pt x="2858" y="7974"/>
                    </a:cubicBezTo>
                    <a:cubicBezTo>
                      <a:pt x="4763" y="1306"/>
                      <a:pt x="6668" y="-3456"/>
                      <a:pt x="0" y="3211"/>
                    </a:cubicBezTo>
                    <a:cubicBezTo>
                      <a:pt x="1905" y="15594"/>
                      <a:pt x="-952" y="17499"/>
                      <a:pt x="2858" y="24166"/>
                    </a:cubicBezTo>
                    <a:cubicBezTo>
                      <a:pt x="953" y="27024"/>
                      <a:pt x="953" y="26071"/>
                      <a:pt x="0" y="25119"/>
                    </a:cubicBezTo>
                    <a:lnTo>
                      <a:pt x="953" y="33691"/>
                    </a:lnTo>
                    <a:cubicBezTo>
                      <a:pt x="9525" y="20356"/>
                      <a:pt x="16193" y="22261"/>
                      <a:pt x="17145" y="11784"/>
                    </a:cubicBezTo>
                    <a:close/>
                  </a:path>
                </a:pathLst>
              </a:custGeom>
              <a:grpFill/>
              <a:ln w="9525" cap="flat">
                <a:noFill/>
                <a:prstDash val="solid"/>
                <a:miter/>
              </a:ln>
            </p:spPr>
            <p:txBody>
              <a:bodyPr rtlCol="0" anchor="ctr"/>
              <a:lstStyle/>
              <a:p>
                <a:endParaRPr lang="zh-CN" altLang="en-US"/>
              </a:p>
            </p:txBody>
          </p:sp>
          <p:sp>
            <p:nvSpPr>
              <p:cNvPr id="45" name="任意多边形: 形状 44">
                <a:extLst>
                  <a:ext uri="{FF2B5EF4-FFF2-40B4-BE49-F238E27FC236}">
                    <a16:creationId xmlns:a16="http://schemas.microsoft.com/office/drawing/2014/main" id="{1F8A9420-CEFA-3C72-58F3-18DA25186F77}"/>
                  </a:ext>
                </a:extLst>
              </p:cNvPr>
              <p:cNvSpPr/>
              <p:nvPr/>
            </p:nvSpPr>
            <p:spPr>
              <a:xfrm>
                <a:off x="5474970" y="3801361"/>
                <a:ext cx="14287" cy="17210"/>
              </a:xfrm>
              <a:custGeom>
                <a:avLst/>
                <a:gdLst>
                  <a:gd name="connsiteX0" fmla="*/ 14288 w 14287"/>
                  <a:gd name="connsiteY0" fmla="*/ 66 h 17210"/>
                  <a:gd name="connsiteX1" fmla="*/ 0 w 14287"/>
                  <a:gd name="connsiteY1" fmla="*/ 17211 h 17210"/>
                  <a:gd name="connsiteX2" fmla="*/ 12383 w 14287"/>
                  <a:gd name="connsiteY2" fmla="*/ 11496 h 17210"/>
                  <a:gd name="connsiteX3" fmla="*/ 14288 w 14287"/>
                  <a:gd name="connsiteY3" fmla="*/ 66 h 17210"/>
                </a:gdLst>
                <a:ahLst/>
                <a:cxnLst>
                  <a:cxn ang="0">
                    <a:pos x="connsiteX0" y="connsiteY0"/>
                  </a:cxn>
                  <a:cxn ang="0">
                    <a:pos x="connsiteX1" y="connsiteY1"/>
                  </a:cxn>
                  <a:cxn ang="0">
                    <a:pos x="connsiteX2" y="connsiteY2"/>
                  </a:cxn>
                  <a:cxn ang="0">
                    <a:pos x="connsiteX3" y="connsiteY3"/>
                  </a:cxn>
                </a:cxnLst>
                <a:rect l="l" t="t" r="r" b="b"/>
                <a:pathLst>
                  <a:path w="14287" h="17210">
                    <a:moveTo>
                      <a:pt x="14288" y="66"/>
                    </a:moveTo>
                    <a:cubicBezTo>
                      <a:pt x="10477" y="-886"/>
                      <a:pt x="2858" y="8639"/>
                      <a:pt x="0" y="17211"/>
                    </a:cubicBezTo>
                    <a:lnTo>
                      <a:pt x="12383" y="11496"/>
                    </a:lnTo>
                    <a:cubicBezTo>
                      <a:pt x="10477" y="10543"/>
                      <a:pt x="6667" y="10543"/>
                      <a:pt x="14288" y="66"/>
                    </a:cubicBezTo>
                    <a:close/>
                  </a:path>
                </a:pathLst>
              </a:custGeom>
              <a:grpFill/>
              <a:ln w="9525" cap="flat">
                <a:noFill/>
                <a:prstDash val="solid"/>
                <a:miter/>
              </a:ln>
            </p:spPr>
            <p:txBody>
              <a:bodyPr rtlCol="0" anchor="ctr"/>
              <a:lstStyle/>
              <a:p>
                <a:endParaRPr lang="zh-CN" altLang="en-US"/>
              </a:p>
            </p:txBody>
          </p:sp>
          <p:sp>
            <p:nvSpPr>
              <p:cNvPr id="46" name="任意多边形: 形状 45">
                <a:extLst>
                  <a:ext uri="{FF2B5EF4-FFF2-40B4-BE49-F238E27FC236}">
                    <a16:creationId xmlns:a16="http://schemas.microsoft.com/office/drawing/2014/main" id="{2CA450EB-2AC0-6899-FC1D-0645614093F8}"/>
                  </a:ext>
                </a:extLst>
              </p:cNvPr>
              <p:cNvSpPr/>
              <p:nvPr/>
            </p:nvSpPr>
            <p:spPr>
              <a:xfrm>
                <a:off x="5490974" y="3802163"/>
                <a:ext cx="6339" cy="15772"/>
              </a:xfrm>
              <a:custGeom>
                <a:avLst/>
                <a:gdLst>
                  <a:gd name="connsiteX0" fmla="*/ 3045 w 6339"/>
                  <a:gd name="connsiteY0" fmla="*/ 1169 h 15772"/>
                  <a:gd name="connsiteX1" fmla="*/ 4950 w 6339"/>
                  <a:gd name="connsiteY1" fmla="*/ 11647 h 15772"/>
                  <a:gd name="connsiteX2" fmla="*/ 3045 w 6339"/>
                  <a:gd name="connsiteY2" fmla="*/ 1169 h 15772"/>
                </a:gdLst>
                <a:ahLst/>
                <a:cxnLst>
                  <a:cxn ang="0">
                    <a:pos x="connsiteX0" y="connsiteY0"/>
                  </a:cxn>
                  <a:cxn ang="0">
                    <a:pos x="connsiteX1" y="connsiteY1"/>
                  </a:cxn>
                  <a:cxn ang="0">
                    <a:pos x="connsiteX2" y="connsiteY2"/>
                  </a:cxn>
                </a:cxnLst>
                <a:rect l="l" t="t" r="r" b="b"/>
                <a:pathLst>
                  <a:path w="6339" h="15772">
                    <a:moveTo>
                      <a:pt x="3045" y="1169"/>
                    </a:moveTo>
                    <a:cubicBezTo>
                      <a:pt x="1140" y="7837"/>
                      <a:pt x="-3622" y="23077"/>
                      <a:pt x="4950" y="11647"/>
                    </a:cubicBezTo>
                    <a:cubicBezTo>
                      <a:pt x="188" y="12599"/>
                      <a:pt x="11618" y="-4546"/>
                      <a:pt x="3045" y="1169"/>
                    </a:cubicBezTo>
                    <a:close/>
                  </a:path>
                </a:pathLst>
              </a:custGeom>
              <a:grpFill/>
              <a:ln w="9525" cap="flat">
                <a:noFill/>
                <a:prstDash val="solid"/>
                <a:miter/>
              </a:ln>
            </p:spPr>
            <p:txBody>
              <a:bodyPr rtlCol="0" anchor="ctr"/>
              <a:lstStyle/>
              <a:p>
                <a:endParaRPr lang="zh-CN" altLang="en-US"/>
              </a:p>
            </p:txBody>
          </p:sp>
          <p:sp>
            <p:nvSpPr>
              <p:cNvPr id="47" name="任意多边形: 形状 46">
                <a:extLst>
                  <a:ext uri="{FF2B5EF4-FFF2-40B4-BE49-F238E27FC236}">
                    <a16:creationId xmlns:a16="http://schemas.microsoft.com/office/drawing/2014/main" id="{AAC1AA05-DF05-B099-229D-C407E8D9529A}"/>
                  </a:ext>
                </a:extLst>
              </p:cNvPr>
              <p:cNvSpPr/>
              <p:nvPr/>
            </p:nvSpPr>
            <p:spPr>
              <a:xfrm>
                <a:off x="5494972" y="3804820"/>
                <a:ext cx="26670" cy="32179"/>
              </a:xfrm>
              <a:custGeom>
                <a:avLst/>
                <a:gdLst>
                  <a:gd name="connsiteX0" fmla="*/ 18098 w 26670"/>
                  <a:gd name="connsiteY0" fmla="*/ 23277 h 32179"/>
                  <a:gd name="connsiteX1" fmla="*/ 15240 w 26670"/>
                  <a:gd name="connsiteY1" fmla="*/ 11847 h 32179"/>
                  <a:gd name="connsiteX2" fmla="*/ 26670 w 26670"/>
                  <a:gd name="connsiteY2" fmla="*/ 2322 h 32179"/>
                  <a:gd name="connsiteX3" fmla="*/ 12383 w 26670"/>
                  <a:gd name="connsiteY3" fmla="*/ 9942 h 32179"/>
                  <a:gd name="connsiteX4" fmla="*/ 0 w 26670"/>
                  <a:gd name="connsiteY4" fmla="*/ 18514 h 32179"/>
                  <a:gd name="connsiteX5" fmla="*/ 18098 w 26670"/>
                  <a:gd name="connsiteY5" fmla="*/ 23277 h 321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6670" h="32179">
                    <a:moveTo>
                      <a:pt x="18098" y="23277"/>
                    </a:moveTo>
                    <a:cubicBezTo>
                      <a:pt x="17145" y="19467"/>
                      <a:pt x="16193" y="15657"/>
                      <a:pt x="15240" y="11847"/>
                    </a:cubicBezTo>
                    <a:cubicBezTo>
                      <a:pt x="21908" y="-4346"/>
                      <a:pt x="20955" y="8037"/>
                      <a:pt x="26670" y="2322"/>
                    </a:cubicBezTo>
                    <a:cubicBezTo>
                      <a:pt x="22860" y="-3393"/>
                      <a:pt x="21908" y="2322"/>
                      <a:pt x="12383" y="9942"/>
                    </a:cubicBezTo>
                    <a:cubicBezTo>
                      <a:pt x="11430" y="8037"/>
                      <a:pt x="4763" y="14704"/>
                      <a:pt x="0" y="18514"/>
                    </a:cubicBezTo>
                    <a:cubicBezTo>
                      <a:pt x="15240" y="9942"/>
                      <a:pt x="-2857" y="48994"/>
                      <a:pt x="18098" y="23277"/>
                    </a:cubicBezTo>
                    <a:close/>
                  </a:path>
                </a:pathLst>
              </a:custGeom>
              <a:grpFill/>
              <a:ln w="9525" cap="flat">
                <a:noFill/>
                <a:prstDash val="solid"/>
                <a:miter/>
              </a:ln>
            </p:spPr>
            <p:txBody>
              <a:bodyPr rtlCol="0" anchor="ctr"/>
              <a:lstStyle/>
              <a:p>
                <a:endParaRPr lang="zh-CN" altLang="en-US"/>
              </a:p>
            </p:txBody>
          </p:sp>
          <p:sp>
            <p:nvSpPr>
              <p:cNvPr id="48" name="任意多边形: 形状 47">
                <a:extLst>
                  <a:ext uri="{FF2B5EF4-FFF2-40B4-BE49-F238E27FC236}">
                    <a16:creationId xmlns:a16="http://schemas.microsoft.com/office/drawing/2014/main" id="{A8DC1D5E-0753-63C2-36CF-D5B7F729D415}"/>
                  </a:ext>
                </a:extLst>
              </p:cNvPr>
              <p:cNvSpPr/>
              <p:nvPr/>
            </p:nvSpPr>
            <p:spPr>
              <a:xfrm>
                <a:off x="5503545" y="3805237"/>
                <a:ext cx="5714" cy="5715"/>
              </a:xfrm>
              <a:custGeom>
                <a:avLst/>
                <a:gdLst>
                  <a:gd name="connsiteX0" fmla="*/ 3810 w 5714"/>
                  <a:gd name="connsiteY0" fmla="*/ 0 h 5715"/>
                  <a:gd name="connsiteX1" fmla="*/ 0 w 5714"/>
                  <a:gd name="connsiteY1" fmla="*/ 5715 h 5715"/>
                  <a:gd name="connsiteX2" fmla="*/ 5715 w 5714"/>
                  <a:gd name="connsiteY2" fmla="*/ 2858 h 5715"/>
                </a:gdLst>
                <a:ahLst/>
                <a:cxnLst>
                  <a:cxn ang="0">
                    <a:pos x="connsiteX0" y="connsiteY0"/>
                  </a:cxn>
                  <a:cxn ang="0">
                    <a:pos x="connsiteX1" y="connsiteY1"/>
                  </a:cxn>
                  <a:cxn ang="0">
                    <a:pos x="connsiteX2" y="connsiteY2"/>
                  </a:cxn>
                </a:cxnLst>
                <a:rect l="l" t="t" r="r" b="b"/>
                <a:pathLst>
                  <a:path w="5714" h="5715">
                    <a:moveTo>
                      <a:pt x="3810" y="0"/>
                    </a:moveTo>
                    <a:lnTo>
                      <a:pt x="0" y="5715"/>
                    </a:lnTo>
                    <a:lnTo>
                      <a:pt x="5715" y="2858"/>
                    </a:lnTo>
                    <a:close/>
                  </a:path>
                </a:pathLst>
              </a:custGeom>
              <a:grpFill/>
              <a:ln w="9525" cap="flat">
                <a:noFill/>
                <a:prstDash val="solid"/>
                <a:miter/>
              </a:ln>
            </p:spPr>
            <p:txBody>
              <a:bodyPr rtlCol="0" anchor="ctr"/>
              <a:lstStyle/>
              <a:p>
                <a:endParaRPr lang="zh-CN" altLang="en-US"/>
              </a:p>
            </p:txBody>
          </p:sp>
          <p:sp>
            <p:nvSpPr>
              <p:cNvPr id="49" name="任意多边形: 形状 48">
                <a:extLst>
                  <a:ext uri="{FF2B5EF4-FFF2-40B4-BE49-F238E27FC236}">
                    <a16:creationId xmlns:a16="http://schemas.microsoft.com/office/drawing/2014/main" id="{B662DD66-AAD2-4CCF-D8AF-EACFCEC1C9B4}"/>
                  </a:ext>
                </a:extLst>
              </p:cNvPr>
              <p:cNvSpPr/>
              <p:nvPr/>
            </p:nvSpPr>
            <p:spPr>
              <a:xfrm>
                <a:off x="5505450" y="3816667"/>
                <a:ext cx="50482" cy="48577"/>
              </a:xfrm>
              <a:custGeom>
                <a:avLst/>
                <a:gdLst>
                  <a:gd name="connsiteX0" fmla="*/ 17145 w 50482"/>
                  <a:gd name="connsiteY0" fmla="*/ 36195 h 48577"/>
                  <a:gd name="connsiteX1" fmla="*/ 32385 w 50482"/>
                  <a:gd name="connsiteY1" fmla="*/ 39053 h 48577"/>
                  <a:gd name="connsiteX2" fmla="*/ 29528 w 50482"/>
                  <a:gd name="connsiteY2" fmla="*/ 43815 h 48577"/>
                  <a:gd name="connsiteX3" fmla="*/ 34290 w 50482"/>
                  <a:gd name="connsiteY3" fmla="*/ 43815 h 48577"/>
                  <a:gd name="connsiteX4" fmla="*/ 33338 w 50482"/>
                  <a:gd name="connsiteY4" fmla="*/ 48578 h 48577"/>
                  <a:gd name="connsiteX5" fmla="*/ 48578 w 50482"/>
                  <a:gd name="connsiteY5" fmla="*/ 24765 h 48577"/>
                  <a:gd name="connsiteX6" fmla="*/ 41910 w 50482"/>
                  <a:gd name="connsiteY6" fmla="*/ 23813 h 48577"/>
                  <a:gd name="connsiteX7" fmla="*/ 50483 w 50482"/>
                  <a:gd name="connsiteY7" fmla="*/ 6667 h 48577"/>
                  <a:gd name="connsiteX8" fmla="*/ 39053 w 50482"/>
                  <a:gd name="connsiteY8" fmla="*/ 24765 h 48577"/>
                  <a:gd name="connsiteX9" fmla="*/ 40958 w 50482"/>
                  <a:gd name="connsiteY9" fmla="*/ 14288 h 48577"/>
                  <a:gd name="connsiteX10" fmla="*/ 25717 w 50482"/>
                  <a:gd name="connsiteY10" fmla="*/ 31433 h 48577"/>
                  <a:gd name="connsiteX11" fmla="*/ 26670 w 50482"/>
                  <a:gd name="connsiteY11" fmla="*/ 18098 h 48577"/>
                  <a:gd name="connsiteX12" fmla="*/ 16192 w 50482"/>
                  <a:gd name="connsiteY12" fmla="*/ 23813 h 48577"/>
                  <a:gd name="connsiteX13" fmla="*/ 20003 w 50482"/>
                  <a:gd name="connsiteY13" fmla="*/ 0 h 48577"/>
                  <a:gd name="connsiteX14" fmla="*/ 0 w 50482"/>
                  <a:gd name="connsiteY14" fmla="*/ 27623 h 48577"/>
                  <a:gd name="connsiteX15" fmla="*/ 12383 w 50482"/>
                  <a:gd name="connsiteY15" fmla="*/ 19050 h 48577"/>
                  <a:gd name="connsiteX16" fmla="*/ 7620 w 50482"/>
                  <a:gd name="connsiteY16" fmla="*/ 37148 h 48577"/>
                  <a:gd name="connsiteX17" fmla="*/ 20003 w 50482"/>
                  <a:gd name="connsiteY17" fmla="*/ 37148 h 48577"/>
                  <a:gd name="connsiteX18" fmla="*/ 17145 w 50482"/>
                  <a:gd name="connsiteY18" fmla="*/ 36195 h 485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0482" h="48577">
                    <a:moveTo>
                      <a:pt x="17145" y="36195"/>
                    </a:moveTo>
                    <a:cubicBezTo>
                      <a:pt x="14288" y="57150"/>
                      <a:pt x="30480" y="28575"/>
                      <a:pt x="32385" y="39053"/>
                    </a:cubicBezTo>
                    <a:cubicBezTo>
                      <a:pt x="31433" y="40005"/>
                      <a:pt x="31433" y="41910"/>
                      <a:pt x="29528" y="43815"/>
                    </a:cubicBezTo>
                    <a:lnTo>
                      <a:pt x="34290" y="43815"/>
                    </a:lnTo>
                    <a:lnTo>
                      <a:pt x="33338" y="48578"/>
                    </a:lnTo>
                    <a:cubicBezTo>
                      <a:pt x="37147" y="37148"/>
                      <a:pt x="43815" y="33338"/>
                      <a:pt x="48578" y="24765"/>
                    </a:cubicBezTo>
                    <a:cubicBezTo>
                      <a:pt x="48578" y="10478"/>
                      <a:pt x="40958" y="39053"/>
                      <a:pt x="41910" y="23813"/>
                    </a:cubicBezTo>
                    <a:cubicBezTo>
                      <a:pt x="44767" y="19050"/>
                      <a:pt x="48578" y="10478"/>
                      <a:pt x="50483" y="6667"/>
                    </a:cubicBezTo>
                    <a:cubicBezTo>
                      <a:pt x="45720" y="11430"/>
                      <a:pt x="42863" y="18098"/>
                      <a:pt x="39053" y="24765"/>
                    </a:cubicBezTo>
                    <a:cubicBezTo>
                      <a:pt x="36195" y="24765"/>
                      <a:pt x="39053" y="19050"/>
                      <a:pt x="40958" y="14288"/>
                    </a:cubicBezTo>
                    <a:cubicBezTo>
                      <a:pt x="35242" y="20003"/>
                      <a:pt x="28575" y="37148"/>
                      <a:pt x="25717" y="31433"/>
                    </a:cubicBezTo>
                    <a:cubicBezTo>
                      <a:pt x="26670" y="20003"/>
                      <a:pt x="34290" y="16192"/>
                      <a:pt x="26670" y="18098"/>
                    </a:cubicBezTo>
                    <a:cubicBezTo>
                      <a:pt x="21908" y="38100"/>
                      <a:pt x="22860" y="13335"/>
                      <a:pt x="16192" y="23813"/>
                    </a:cubicBezTo>
                    <a:cubicBezTo>
                      <a:pt x="14288" y="18098"/>
                      <a:pt x="16192" y="5715"/>
                      <a:pt x="20003" y="0"/>
                    </a:cubicBezTo>
                    <a:cubicBezTo>
                      <a:pt x="14288" y="14288"/>
                      <a:pt x="4763" y="24765"/>
                      <a:pt x="0" y="27623"/>
                    </a:cubicBezTo>
                    <a:lnTo>
                      <a:pt x="12383" y="19050"/>
                    </a:lnTo>
                    <a:lnTo>
                      <a:pt x="7620" y="37148"/>
                    </a:lnTo>
                    <a:cubicBezTo>
                      <a:pt x="14288" y="31433"/>
                      <a:pt x="17145" y="33338"/>
                      <a:pt x="20003" y="37148"/>
                    </a:cubicBezTo>
                    <a:lnTo>
                      <a:pt x="17145" y="36195"/>
                    </a:lnTo>
                    <a:close/>
                  </a:path>
                </a:pathLst>
              </a:custGeom>
              <a:grpFill/>
              <a:ln w="9525" cap="flat">
                <a:noFill/>
                <a:prstDash val="solid"/>
                <a:miter/>
              </a:ln>
            </p:spPr>
            <p:txBody>
              <a:bodyPr rtlCol="0" anchor="ctr"/>
              <a:lstStyle/>
              <a:p>
                <a:endParaRPr lang="zh-CN" altLang="en-US"/>
              </a:p>
            </p:txBody>
          </p:sp>
          <p:sp>
            <p:nvSpPr>
              <p:cNvPr id="50" name="任意多边形: 形状 49">
                <a:extLst>
                  <a:ext uri="{FF2B5EF4-FFF2-40B4-BE49-F238E27FC236}">
                    <a16:creationId xmlns:a16="http://schemas.microsoft.com/office/drawing/2014/main" id="{64ED09E3-54B8-983F-67DD-6DBABE57F774}"/>
                  </a:ext>
                </a:extLst>
              </p:cNvPr>
              <p:cNvSpPr/>
              <p:nvPr/>
            </p:nvSpPr>
            <p:spPr>
              <a:xfrm>
                <a:off x="5555932" y="3820224"/>
                <a:ext cx="2857" cy="3110"/>
              </a:xfrm>
              <a:custGeom>
                <a:avLst/>
                <a:gdLst>
                  <a:gd name="connsiteX0" fmla="*/ 0 w 2857"/>
                  <a:gd name="connsiteY0" fmla="*/ 3111 h 3110"/>
                  <a:gd name="connsiteX1" fmla="*/ 2858 w 2857"/>
                  <a:gd name="connsiteY1" fmla="*/ 253 h 3110"/>
                  <a:gd name="connsiteX2" fmla="*/ 0 w 2857"/>
                  <a:gd name="connsiteY2" fmla="*/ 3111 h 3110"/>
                </a:gdLst>
                <a:ahLst/>
                <a:cxnLst>
                  <a:cxn ang="0">
                    <a:pos x="connsiteX0" y="connsiteY0"/>
                  </a:cxn>
                  <a:cxn ang="0">
                    <a:pos x="connsiteX1" y="connsiteY1"/>
                  </a:cxn>
                  <a:cxn ang="0">
                    <a:pos x="connsiteX2" y="connsiteY2"/>
                  </a:cxn>
                </a:cxnLst>
                <a:rect l="l" t="t" r="r" b="b"/>
                <a:pathLst>
                  <a:path w="2857" h="3110">
                    <a:moveTo>
                      <a:pt x="0" y="3111"/>
                    </a:moveTo>
                    <a:cubicBezTo>
                      <a:pt x="952" y="2158"/>
                      <a:pt x="1905" y="1206"/>
                      <a:pt x="2858" y="253"/>
                    </a:cubicBezTo>
                    <a:cubicBezTo>
                      <a:pt x="1905" y="-699"/>
                      <a:pt x="952" y="1206"/>
                      <a:pt x="0" y="3111"/>
                    </a:cubicBezTo>
                    <a:close/>
                  </a:path>
                </a:pathLst>
              </a:custGeom>
              <a:grpFill/>
              <a:ln w="9525" cap="flat">
                <a:noFill/>
                <a:prstDash val="solid"/>
                <a:miter/>
              </a:ln>
            </p:spPr>
            <p:txBody>
              <a:bodyPr rtlCol="0" anchor="ctr"/>
              <a:lstStyle/>
              <a:p>
                <a:endParaRPr lang="zh-CN" altLang="en-US"/>
              </a:p>
            </p:txBody>
          </p:sp>
          <p:sp>
            <p:nvSpPr>
              <p:cNvPr id="51" name="任意多边形: 形状 50">
                <a:extLst>
                  <a:ext uri="{FF2B5EF4-FFF2-40B4-BE49-F238E27FC236}">
                    <a16:creationId xmlns:a16="http://schemas.microsoft.com/office/drawing/2014/main" id="{3BF0CE3E-7599-047D-0DF9-74DB5452AB1E}"/>
                  </a:ext>
                </a:extLst>
              </p:cNvPr>
              <p:cNvSpPr/>
              <p:nvPr/>
            </p:nvSpPr>
            <p:spPr>
              <a:xfrm>
                <a:off x="5526404" y="3803332"/>
                <a:ext cx="3810" cy="7620"/>
              </a:xfrm>
              <a:custGeom>
                <a:avLst/>
                <a:gdLst>
                  <a:gd name="connsiteX0" fmla="*/ 0 w 3810"/>
                  <a:gd name="connsiteY0" fmla="*/ 7620 h 7620"/>
                  <a:gd name="connsiteX1" fmla="*/ 2858 w 3810"/>
                  <a:gd name="connsiteY1" fmla="*/ 4763 h 7620"/>
                  <a:gd name="connsiteX2" fmla="*/ 3810 w 3810"/>
                  <a:gd name="connsiteY2" fmla="*/ 0 h 7620"/>
                </a:gdLst>
                <a:ahLst/>
                <a:cxnLst>
                  <a:cxn ang="0">
                    <a:pos x="connsiteX0" y="connsiteY0"/>
                  </a:cxn>
                  <a:cxn ang="0">
                    <a:pos x="connsiteX1" y="connsiteY1"/>
                  </a:cxn>
                  <a:cxn ang="0">
                    <a:pos x="connsiteX2" y="connsiteY2"/>
                  </a:cxn>
                </a:cxnLst>
                <a:rect l="l" t="t" r="r" b="b"/>
                <a:pathLst>
                  <a:path w="3810" h="7620">
                    <a:moveTo>
                      <a:pt x="0" y="7620"/>
                    </a:moveTo>
                    <a:lnTo>
                      <a:pt x="2858" y="4763"/>
                    </a:lnTo>
                    <a:lnTo>
                      <a:pt x="3810" y="0"/>
                    </a:lnTo>
                    <a:close/>
                  </a:path>
                </a:pathLst>
              </a:custGeom>
              <a:grpFill/>
              <a:ln w="9525" cap="flat">
                <a:noFill/>
                <a:prstDash val="solid"/>
                <a:miter/>
              </a:ln>
            </p:spPr>
            <p:txBody>
              <a:bodyPr rtlCol="0" anchor="ctr"/>
              <a:lstStyle/>
              <a:p>
                <a:endParaRPr lang="zh-CN" altLang="en-US"/>
              </a:p>
            </p:txBody>
          </p:sp>
          <p:sp>
            <p:nvSpPr>
              <p:cNvPr id="52" name="任意多边形: 形状 51">
                <a:extLst>
                  <a:ext uri="{FF2B5EF4-FFF2-40B4-BE49-F238E27FC236}">
                    <a16:creationId xmlns:a16="http://schemas.microsoft.com/office/drawing/2014/main" id="{D3155779-7E12-E7EF-C67C-CB184042B820}"/>
                  </a:ext>
                </a:extLst>
              </p:cNvPr>
              <p:cNvSpPr/>
              <p:nvPr/>
            </p:nvSpPr>
            <p:spPr>
              <a:xfrm>
                <a:off x="5561387" y="3810000"/>
                <a:ext cx="4069" cy="7620"/>
              </a:xfrm>
              <a:custGeom>
                <a:avLst/>
                <a:gdLst>
                  <a:gd name="connsiteX0" fmla="*/ 2165 w 4069"/>
                  <a:gd name="connsiteY0" fmla="*/ 1905 h 7620"/>
                  <a:gd name="connsiteX1" fmla="*/ 260 w 4069"/>
                  <a:gd name="connsiteY1" fmla="*/ 7620 h 7620"/>
                  <a:gd name="connsiteX2" fmla="*/ 4070 w 4069"/>
                  <a:gd name="connsiteY2" fmla="*/ 0 h 7620"/>
                  <a:gd name="connsiteX3" fmla="*/ 2165 w 4069"/>
                  <a:gd name="connsiteY3" fmla="*/ 1905 h 7620"/>
                </a:gdLst>
                <a:ahLst/>
                <a:cxnLst>
                  <a:cxn ang="0">
                    <a:pos x="connsiteX0" y="connsiteY0"/>
                  </a:cxn>
                  <a:cxn ang="0">
                    <a:pos x="connsiteX1" y="connsiteY1"/>
                  </a:cxn>
                  <a:cxn ang="0">
                    <a:pos x="connsiteX2" y="connsiteY2"/>
                  </a:cxn>
                  <a:cxn ang="0">
                    <a:pos x="connsiteX3" y="connsiteY3"/>
                  </a:cxn>
                </a:cxnLst>
                <a:rect l="l" t="t" r="r" b="b"/>
                <a:pathLst>
                  <a:path w="4069" h="7620">
                    <a:moveTo>
                      <a:pt x="2165" y="1905"/>
                    </a:moveTo>
                    <a:cubicBezTo>
                      <a:pt x="1212" y="953"/>
                      <a:pt x="-693" y="6667"/>
                      <a:pt x="260" y="7620"/>
                    </a:cubicBezTo>
                    <a:lnTo>
                      <a:pt x="4070" y="0"/>
                    </a:lnTo>
                    <a:lnTo>
                      <a:pt x="2165" y="1905"/>
                    </a:lnTo>
                    <a:close/>
                  </a:path>
                </a:pathLst>
              </a:custGeom>
              <a:grpFill/>
              <a:ln w="9525" cap="flat">
                <a:noFill/>
                <a:prstDash val="solid"/>
                <a:miter/>
              </a:ln>
            </p:spPr>
            <p:txBody>
              <a:bodyPr rtlCol="0" anchor="ctr"/>
              <a:lstStyle/>
              <a:p>
                <a:endParaRPr lang="zh-CN" altLang="en-US"/>
              </a:p>
            </p:txBody>
          </p:sp>
          <p:sp>
            <p:nvSpPr>
              <p:cNvPr id="53" name="任意多边形: 形状 52">
                <a:extLst>
                  <a:ext uri="{FF2B5EF4-FFF2-40B4-BE49-F238E27FC236}">
                    <a16:creationId xmlns:a16="http://schemas.microsoft.com/office/drawing/2014/main" id="{79EDA2AF-6FD5-0F42-8E5F-99F8B7C0898A}"/>
                  </a:ext>
                </a:extLst>
              </p:cNvPr>
              <p:cNvSpPr/>
              <p:nvPr/>
            </p:nvSpPr>
            <p:spPr>
              <a:xfrm>
                <a:off x="5562600" y="3824287"/>
                <a:ext cx="3809" cy="10477"/>
              </a:xfrm>
              <a:custGeom>
                <a:avLst/>
                <a:gdLst>
                  <a:gd name="connsiteX0" fmla="*/ 953 w 3809"/>
                  <a:gd name="connsiteY0" fmla="*/ 0 h 10477"/>
                  <a:gd name="connsiteX1" fmla="*/ 0 w 3809"/>
                  <a:gd name="connsiteY1" fmla="*/ 10478 h 10477"/>
                  <a:gd name="connsiteX2" fmla="*/ 3810 w 3809"/>
                  <a:gd name="connsiteY2" fmla="*/ 2858 h 10477"/>
                </a:gdLst>
                <a:ahLst/>
                <a:cxnLst>
                  <a:cxn ang="0">
                    <a:pos x="connsiteX0" y="connsiteY0"/>
                  </a:cxn>
                  <a:cxn ang="0">
                    <a:pos x="connsiteX1" y="connsiteY1"/>
                  </a:cxn>
                  <a:cxn ang="0">
                    <a:pos x="connsiteX2" y="connsiteY2"/>
                  </a:cxn>
                </a:cxnLst>
                <a:rect l="l" t="t" r="r" b="b"/>
                <a:pathLst>
                  <a:path w="3809" h="10477">
                    <a:moveTo>
                      <a:pt x="953" y="0"/>
                    </a:moveTo>
                    <a:lnTo>
                      <a:pt x="0" y="10478"/>
                    </a:lnTo>
                    <a:lnTo>
                      <a:pt x="3810" y="2858"/>
                    </a:lnTo>
                    <a:close/>
                  </a:path>
                </a:pathLst>
              </a:custGeom>
              <a:grpFill/>
              <a:ln w="9525" cap="flat">
                <a:noFill/>
                <a:prstDash val="solid"/>
                <a:miter/>
              </a:ln>
            </p:spPr>
            <p:txBody>
              <a:bodyPr rtlCol="0" anchor="ctr"/>
              <a:lstStyle/>
              <a:p>
                <a:endParaRPr lang="zh-CN" altLang="en-US"/>
              </a:p>
            </p:txBody>
          </p:sp>
          <p:sp>
            <p:nvSpPr>
              <p:cNvPr id="54" name="任意多边形: 形状 53">
                <a:extLst>
                  <a:ext uri="{FF2B5EF4-FFF2-40B4-BE49-F238E27FC236}">
                    <a16:creationId xmlns:a16="http://schemas.microsoft.com/office/drawing/2014/main" id="{0AC5BDD5-D429-0233-67C2-270E3851F04D}"/>
                  </a:ext>
                </a:extLst>
              </p:cNvPr>
              <p:cNvSpPr/>
              <p:nvPr/>
            </p:nvSpPr>
            <p:spPr>
              <a:xfrm>
                <a:off x="5646420" y="3849067"/>
                <a:ext cx="5714" cy="17315"/>
              </a:xfrm>
              <a:custGeom>
                <a:avLst/>
                <a:gdLst>
                  <a:gd name="connsiteX0" fmla="*/ 5715 w 5714"/>
                  <a:gd name="connsiteY0" fmla="*/ 1890 h 17315"/>
                  <a:gd name="connsiteX1" fmla="*/ 0 w 5714"/>
                  <a:gd name="connsiteY1" fmla="*/ 17130 h 17315"/>
                  <a:gd name="connsiteX2" fmla="*/ 5715 w 5714"/>
                  <a:gd name="connsiteY2" fmla="*/ 1890 h 17315"/>
                </a:gdLst>
                <a:ahLst/>
                <a:cxnLst>
                  <a:cxn ang="0">
                    <a:pos x="connsiteX0" y="connsiteY0"/>
                  </a:cxn>
                  <a:cxn ang="0">
                    <a:pos x="connsiteX1" y="connsiteY1"/>
                  </a:cxn>
                  <a:cxn ang="0">
                    <a:pos x="connsiteX2" y="connsiteY2"/>
                  </a:cxn>
                </a:cxnLst>
                <a:rect l="l" t="t" r="r" b="b"/>
                <a:pathLst>
                  <a:path w="5714" h="17315">
                    <a:moveTo>
                      <a:pt x="5715" y="1890"/>
                    </a:moveTo>
                    <a:cubicBezTo>
                      <a:pt x="3810" y="-4777"/>
                      <a:pt x="1905" y="7605"/>
                      <a:pt x="0" y="17130"/>
                    </a:cubicBezTo>
                    <a:cubicBezTo>
                      <a:pt x="3810" y="19035"/>
                      <a:pt x="1905" y="5700"/>
                      <a:pt x="5715" y="1890"/>
                    </a:cubicBezTo>
                    <a:close/>
                  </a:path>
                </a:pathLst>
              </a:custGeom>
              <a:grpFill/>
              <a:ln w="9525" cap="flat">
                <a:noFill/>
                <a:prstDash val="solid"/>
                <a:miter/>
              </a:ln>
            </p:spPr>
            <p:txBody>
              <a:bodyPr rtlCol="0" anchor="ctr"/>
              <a:lstStyle/>
              <a:p>
                <a:endParaRPr lang="zh-CN" altLang="en-US"/>
              </a:p>
            </p:txBody>
          </p:sp>
          <p:sp>
            <p:nvSpPr>
              <p:cNvPr id="55" name="任意多边形: 形状 54">
                <a:extLst>
                  <a:ext uri="{FF2B5EF4-FFF2-40B4-BE49-F238E27FC236}">
                    <a16:creationId xmlns:a16="http://schemas.microsoft.com/office/drawing/2014/main" id="{8A97170A-CCC5-BB5E-B3C0-ED0841F79D5C}"/>
                  </a:ext>
                </a:extLst>
              </p:cNvPr>
              <p:cNvSpPr/>
              <p:nvPr/>
            </p:nvSpPr>
            <p:spPr>
              <a:xfrm>
                <a:off x="5716608" y="3837502"/>
                <a:ext cx="14029" cy="7161"/>
              </a:xfrm>
              <a:custGeom>
                <a:avLst/>
                <a:gdLst>
                  <a:gd name="connsiteX0" fmla="*/ 13631 w 14029"/>
                  <a:gd name="connsiteY0" fmla="*/ 2977 h 7161"/>
                  <a:gd name="connsiteX1" fmla="*/ 296 w 14029"/>
                  <a:gd name="connsiteY1" fmla="*/ 3930 h 7161"/>
                  <a:gd name="connsiteX2" fmla="*/ 13631 w 14029"/>
                  <a:gd name="connsiteY2" fmla="*/ 2977 h 7161"/>
                </a:gdLst>
                <a:ahLst/>
                <a:cxnLst>
                  <a:cxn ang="0">
                    <a:pos x="connsiteX0" y="connsiteY0"/>
                  </a:cxn>
                  <a:cxn ang="0">
                    <a:pos x="connsiteX1" y="connsiteY1"/>
                  </a:cxn>
                  <a:cxn ang="0">
                    <a:pos x="connsiteX2" y="connsiteY2"/>
                  </a:cxn>
                </a:cxnLst>
                <a:rect l="l" t="t" r="r" b="b"/>
                <a:pathLst>
                  <a:path w="14029" h="7161">
                    <a:moveTo>
                      <a:pt x="13631" y="2977"/>
                    </a:moveTo>
                    <a:cubicBezTo>
                      <a:pt x="16489" y="-4643"/>
                      <a:pt x="3154" y="4882"/>
                      <a:pt x="296" y="3930"/>
                    </a:cubicBezTo>
                    <a:cubicBezTo>
                      <a:pt x="-1609" y="9645"/>
                      <a:pt x="6011" y="6788"/>
                      <a:pt x="13631" y="2977"/>
                    </a:cubicBezTo>
                    <a:close/>
                  </a:path>
                </a:pathLst>
              </a:custGeom>
              <a:grpFill/>
              <a:ln w="9525" cap="flat">
                <a:noFill/>
                <a:prstDash val="solid"/>
                <a:miter/>
              </a:ln>
            </p:spPr>
            <p:txBody>
              <a:bodyPr rtlCol="0" anchor="ctr"/>
              <a:lstStyle/>
              <a:p>
                <a:endParaRPr lang="zh-CN" altLang="en-US"/>
              </a:p>
            </p:txBody>
          </p:sp>
          <p:sp>
            <p:nvSpPr>
              <p:cNvPr id="56" name="任意多边形: 形状 55">
                <a:extLst>
                  <a:ext uri="{FF2B5EF4-FFF2-40B4-BE49-F238E27FC236}">
                    <a16:creationId xmlns:a16="http://schemas.microsoft.com/office/drawing/2014/main" id="{0CEF08AD-5031-63B6-F500-D318A60BFAE1}"/>
                  </a:ext>
                </a:extLst>
              </p:cNvPr>
              <p:cNvSpPr/>
              <p:nvPr/>
            </p:nvSpPr>
            <p:spPr>
              <a:xfrm>
                <a:off x="5761560" y="3830002"/>
                <a:ext cx="28687" cy="15320"/>
              </a:xfrm>
              <a:custGeom>
                <a:avLst/>
                <a:gdLst>
                  <a:gd name="connsiteX0" fmla="*/ 28687 w 28687"/>
                  <a:gd name="connsiteY0" fmla="*/ 0 h 15320"/>
                  <a:gd name="connsiteX1" fmla="*/ 22020 w 28687"/>
                  <a:gd name="connsiteY1" fmla="*/ 3810 h 15320"/>
                  <a:gd name="connsiteX2" fmla="*/ 112 w 28687"/>
                  <a:gd name="connsiteY2" fmla="*/ 12382 h 15320"/>
                  <a:gd name="connsiteX3" fmla="*/ 28687 w 28687"/>
                  <a:gd name="connsiteY3" fmla="*/ 0 h 15320"/>
                </a:gdLst>
                <a:ahLst/>
                <a:cxnLst>
                  <a:cxn ang="0">
                    <a:pos x="connsiteX0" y="connsiteY0"/>
                  </a:cxn>
                  <a:cxn ang="0">
                    <a:pos x="connsiteX1" y="connsiteY1"/>
                  </a:cxn>
                  <a:cxn ang="0">
                    <a:pos x="connsiteX2" y="connsiteY2"/>
                  </a:cxn>
                  <a:cxn ang="0">
                    <a:pos x="connsiteX3" y="connsiteY3"/>
                  </a:cxn>
                </a:cxnLst>
                <a:rect l="l" t="t" r="r" b="b"/>
                <a:pathLst>
                  <a:path w="28687" h="15320">
                    <a:moveTo>
                      <a:pt x="28687" y="0"/>
                    </a:moveTo>
                    <a:cubicBezTo>
                      <a:pt x="24877" y="952"/>
                      <a:pt x="22020" y="952"/>
                      <a:pt x="22020" y="3810"/>
                    </a:cubicBezTo>
                    <a:cubicBezTo>
                      <a:pt x="14400" y="6667"/>
                      <a:pt x="7732" y="9525"/>
                      <a:pt x="112" y="12382"/>
                    </a:cubicBezTo>
                    <a:cubicBezTo>
                      <a:pt x="-1793" y="21907"/>
                      <a:pt x="21067" y="5715"/>
                      <a:pt x="28687" y="0"/>
                    </a:cubicBezTo>
                    <a:close/>
                  </a:path>
                </a:pathLst>
              </a:custGeom>
              <a:grpFill/>
              <a:ln w="9525" cap="flat">
                <a:noFill/>
                <a:prstDash val="solid"/>
                <a:miter/>
              </a:ln>
            </p:spPr>
            <p:txBody>
              <a:bodyPr rtlCol="0" anchor="ctr"/>
              <a:lstStyle/>
              <a:p>
                <a:endParaRPr lang="zh-CN" altLang="en-US"/>
              </a:p>
            </p:txBody>
          </p:sp>
          <p:sp>
            <p:nvSpPr>
              <p:cNvPr id="57" name="任意多边形: 形状 56">
                <a:extLst>
                  <a:ext uri="{FF2B5EF4-FFF2-40B4-BE49-F238E27FC236}">
                    <a16:creationId xmlns:a16="http://schemas.microsoft.com/office/drawing/2014/main" id="{1C97D647-DBD9-78EC-09AC-294F002C964C}"/>
                  </a:ext>
                </a:extLst>
              </p:cNvPr>
              <p:cNvSpPr/>
              <p:nvPr/>
            </p:nvSpPr>
            <p:spPr>
              <a:xfrm>
                <a:off x="5778817" y="3867150"/>
                <a:ext cx="29527" cy="7987"/>
              </a:xfrm>
              <a:custGeom>
                <a:avLst/>
                <a:gdLst>
                  <a:gd name="connsiteX0" fmla="*/ 29528 w 29527"/>
                  <a:gd name="connsiteY0" fmla="*/ 3810 h 7987"/>
                  <a:gd name="connsiteX1" fmla="*/ 20003 w 29527"/>
                  <a:gd name="connsiteY1" fmla="*/ 0 h 7987"/>
                  <a:gd name="connsiteX2" fmla="*/ 20003 w 29527"/>
                  <a:gd name="connsiteY2" fmla="*/ 3810 h 7987"/>
                  <a:gd name="connsiteX3" fmla="*/ 0 w 29527"/>
                  <a:gd name="connsiteY3" fmla="*/ 5715 h 7987"/>
                  <a:gd name="connsiteX4" fmla="*/ 29528 w 29527"/>
                  <a:gd name="connsiteY4" fmla="*/ 3810 h 79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527" h="7987">
                    <a:moveTo>
                      <a:pt x="29528" y="3810"/>
                    </a:moveTo>
                    <a:cubicBezTo>
                      <a:pt x="26670" y="2858"/>
                      <a:pt x="23813" y="953"/>
                      <a:pt x="20003" y="0"/>
                    </a:cubicBezTo>
                    <a:cubicBezTo>
                      <a:pt x="20003" y="953"/>
                      <a:pt x="20003" y="2858"/>
                      <a:pt x="20003" y="3810"/>
                    </a:cubicBezTo>
                    <a:cubicBezTo>
                      <a:pt x="11430" y="4763"/>
                      <a:pt x="6667" y="5715"/>
                      <a:pt x="0" y="5715"/>
                    </a:cubicBezTo>
                    <a:cubicBezTo>
                      <a:pt x="4763" y="8572"/>
                      <a:pt x="13335" y="9525"/>
                      <a:pt x="29528" y="3810"/>
                    </a:cubicBezTo>
                    <a:close/>
                  </a:path>
                </a:pathLst>
              </a:custGeom>
              <a:grpFill/>
              <a:ln w="9525" cap="flat">
                <a:noFill/>
                <a:prstDash val="solid"/>
                <a:miter/>
              </a:ln>
            </p:spPr>
            <p:txBody>
              <a:bodyPr rtlCol="0" anchor="ctr"/>
              <a:lstStyle/>
              <a:p>
                <a:endParaRPr lang="zh-CN" altLang="en-US"/>
              </a:p>
            </p:txBody>
          </p:sp>
          <p:sp>
            <p:nvSpPr>
              <p:cNvPr id="58" name="任意多边形: 形状 57">
                <a:extLst>
                  <a:ext uri="{FF2B5EF4-FFF2-40B4-BE49-F238E27FC236}">
                    <a16:creationId xmlns:a16="http://schemas.microsoft.com/office/drawing/2014/main" id="{4DFD0F32-4792-7821-2411-A0910DF3D6B0}"/>
                  </a:ext>
                </a:extLst>
              </p:cNvPr>
              <p:cNvSpPr/>
              <p:nvPr/>
            </p:nvSpPr>
            <p:spPr>
              <a:xfrm>
                <a:off x="5774054" y="3868265"/>
                <a:ext cx="4176" cy="2694"/>
              </a:xfrm>
              <a:custGeom>
                <a:avLst/>
                <a:gdLst>
                  <a:gd name="connsiteX0" fmla="*/ 0 w 4176"/>
                  <a:gd name="connsiteY0" fmla="*/ 789 h 2694"/>
                  <a:gd name="connsiteX1" fmla="*/ 1905 w 4176"/>
                  <a:gd name="connsiteY1" fmla="*/ 2694 h 2694"/>
                  <a:gd name="connsiteX2" fmla="*/ 0 w 4176"/>
                  <a:gd name="connsiteY2" fmla="*/ 789 h 2694"/>
                </a:gdLst>
                <a:ahLst/>
                <a:cxnLst>
                  <a:cxn ang="0">
                    <a:pos x="connsiteX0" y="connsiteY0"/>
                  </a:cxn>
                  <a:cxn ang="0">
                    <a:pos x="connsiteX1" y="connsiteY1"/>
                  </a:cxn>
                  <a:cxn ang="0">
                    <a:pos x="connsiteX2" y="connsiteY2"/>
                  </a:cxn>
                </a:cxnLst>
                <a:rect l="l" t="t" r="r" b="b"/>
                <a:pathLst>
                  <a:path w="4176" h="2694">
                    <a:moveTo>
                      <a:pt x="0" y="789"/>
                    </a:moveTo>
                    <a:cubicBezTo>
                      <a:pt x="0" y="1742"/>
                      <a:pt x="953" y="1742"/>
                      <a:pt x="1905" y="2694"/>
                    </a:cubicBezTo>
                    <a:cubicBezTo>
                      <a:pt x="3810" y="789"/>
                      <a:pt x="6667" y="-1116"/>
                      <a:pt x="0" y="789"/>
                    </a:cubicBezTo>
                    <a:close/>
                  </a:path>
                </a:pathLst>
              </a:custGeom>
              <a:grpFill/>
              <a:ln w="9525" cap="flat">
                <a:noFill/>
                <a:prstDash val="solid"/>
                <a:miter/>
              </a:ln>
            </p:spPr>
            <p:txBody>
              <a:bodyPr rtlCol="0" anchor="ctr"/>
              <a:lstStyle/>
              <a:p>
                <a:endParaRPr lang="zh-CN" altLang="en-US"/>
              </a:p>
            </p:txBody>
          </p:sp>
          <p:sp>
            <p:nvSpPr>
              <p:cNvPr id="59" name="任意多边形: 形状 58">
                <a:extLst>
                  <a:ext uri="{FF2B5EF4-FFF2-40B4-BE49-F238E27FC236}">
                    <a16:creationId xmlns:a16="http://schemas.microsoft.com/office/drawing/2014/main" id="{AA3017DB-6602-298C-60C5-E254C543D634}"/>
                  </a:ext>
                </a:extLst>
              </p:cNvPr>
              <p:cNvSpPr/>
              <p:nvPr/>
            </p:nvSpPr>
            <p:spPr>
              <a:xfrm>
                <a:off x="5773447" y="3870959"/>
                <a:ext cx="5370" cy="1905"/>
              </a:xfrm>
              <a:custGeom>
                <a:avLst/>
                <a:gdLst>
                  <a:gd name="connsiteX0" fmla="*/ 2513 w 5370"/>
                  <a:gd name="connsiteY0" fmla="*/ 1905 h 1905"/>
                  <a:gd name="connsiteX1" fmla="*/ 5370 w 5370"/>
                  <a:gd name="connsiteY1" fmla="*/ 1905 h 1905"/>
                  <a:gd name="connsiteX2" fmla="*/ 2513 w 5370"/>
                  <a:gd name="connsiteY2" fmla="*/ 0 h 1905"/>
                  <a:gd name="connsiteX3" fmla="*/ 2513 w 5370"/>
                  <a:gd name="connsiteY3" fmla="*/ 1905 h 1905"/>
                </a:gdLst>
                <a:ahLst/>
                <a:cxnLst>
                  <a:cxn ang="0">
                    <a:pos x="connsiteX0" y="connsiteY0"/>
                  </a:cxn>
                  <a:cxn ang="0">
                    <a:pos x="connsiteX1" y="connsiteY1"/>
                  </a:cxn>
                  <a:cxn ang="0">
                    <a:pos x="connsiteX2" y="connsiteY2"/>
                  </a:cxn>
                  <a:cxn ang="0">
                    <a:pos x="connsiteX3" y="connsiteY3"/>
                  </a:cxn>
                </a:cxnLst>
                <a:rect l="l" t="t" r="r" b="b"/>
                <a:pathLst>
                  <a:path w="5370" h="1905">
                    <a:moveTo>
                      <a:pt x="2513" y="1905"/>
                    </a:moveTo>
                    <a:cubicBezTo>
                      <a:pt x="3465" y="1905"/>
                      <a:pt x="4418" y="1905"/>
                      <a:pt x="5370" y="1905"/>
                    </a:cubicBezTo>
                    <a:cubicBezTo>
                      <a:pt x="4418" y="953"/>
                      <a:pt x="3465" y="953"/>
                      <a:pt x="2513" y="0"/>
                    </a:cubicBezTo>
                    <a:cubicBezTo>
                      <a:pt x="-345" y="953"/>
                      <a:pt x="-1297" y="1905"/>
                      <a:pt x="2513" y="1905"/>
                    </a:cubicBezTo>
                    <a:close/>
                  </a:path>
                </a:pathLst>
              </a:custGeom>
              <a:grpFill/>
              <a:ln w="9525" cap="flat">
                <a:noFill/>
                <a:prstDash val="solid"/>
                <a:miter/>
              </a:ln>
            </p:spPr>
            <p:txBody>
              <a:bodyPr rtlCol="0" anchor="ctr"/>
              <a:lstStyle/>
              <a:p>
                <a:endParaRPr lang="zh-CN" altLang="en-US"/>
              </a:p>
            </p:txBody>
          </p:sp>
          <p:sp>
            <p:nvSpPr>
              <p:cNvPr id="60" name="任意多边形: 形状 59">
                <a:extLst>
                  <a:ext uri="{FF2B5EF4-FFF2-40B4-BE49-F238E27FC236}">
                    <a16:creationId xmlns:a16="http://schemas.microsoft.com/office/drawing/2014/main" id="{B8BFC2ED-09E0-0B5D-D29E-8E539DD66C08}"/>
                  </a:ext>
                </a:extLst>
              </p:cNvPr>
              <p:cNvSpPr/>
              <p:nvPr/>
            </p:nvSpPr>
            <p:spPr>
              <a:xfrm>
                <a:off x="5797867" y="3879069"/>
                <a:ext cx="7620" cy="11892"/>
              </a:xfrm>
              <a:custGeom>
                <a:avLst/>
                <a:gdLst>
                  <a:gd name="connsiteX0" fmla="*/ 0 w 7620"/>
                  <a:gd name="connsiteY0" fmla="*/ 463 h 11892"/>
                  <a:gd name="connsiteX1" fmla="*/ 2858 w 7620"/>
                  <a:gd name="connsiteY1" fmla="*/ 11893 h 11892"/>
                  <a:gd name="connsiteX2" fmla="*/ 7620 w 7620"/>
                  <a:gd name="connsiteY2" fmla="*/ 6178 h 11892"/>
                  <a:gd name="connsiteX3" fmla="*/ 0 w 7620"/>
                  <a:gd name="connsiteY3" fmla="*/ 463 h 11892"/>
                </a:gdLst>
                <a:ahLst/>
                <a:cxnLst>
                  <a:cxn ang="0">
                    <a:pos x="connsiteX0" y="connsiteY0"/>
                  </a:cxn>
                  <a:cxn ang="0">
                    <a:pos x="connsiteX1" y="connsiteY1"/>
                  </a:cxn>
                  <a:cxn ang="0">
                    <a:pos x="connsiteX2" y="connsiteY2"/>
                  </a:cxn>
                  <a:cxn ang="0">
                    <a:pos x="connsiteX3" y="connsiteY3"/>
                  </a:cxn>
                </a:cxnLst>
                <a:rect l="l" t="t" r="r" b="b"/>
                <a:pathLst>
                  <a:path w="7620" h="11892">
                    <a:moveTo>
                      <a:pt x="0" y="463"/>
                    </a:moveTo>
                    <a:cubicBezTo>
                      <a:pt x="953" y="4273"/>
                      <a:pt x="1905" y="8083"/>
                      <a:pt x="2858" y="11893"/>
                    </a:cubicBezTo>
                    <a:lnTo>
                      <a:pt x="7620" y="6178"/>
                    </a:lnTo>
                    <a:cubicBezTo>
                      <a:pt x="-6667" y="9035"/>
                      <a:pt x="15240" y="-2395"/>
                      <a:pt x="0" y="463"/>
                    </a:cubicBezTo>
                    <a:close/>
                  </a:path>
                </a:pathLst>
              </a:custGeom>
              <a:grpFill/>
              <a:ln w="9525" cap="flat">
                <a:noFill/>
                <a:prstDash val="solid"/>
                <a:miter/>
              </a:ln>
            </p:spPr>
            <p:txBody>
              <a:bodyPr rtlCol="0" anchor="ctr"/>
              <a:lstStyle/>
              <a:p>
                <a:endParaRPr lang="zh-CN" altLang="en-US"/>
              </a:p>
            </p:txBody>
          </p:sp>
          <p:sp>
            <p:nvSpPr>
              <p:cNvPr id="61" name="任意多边形: 形状 60">
                <a:extLst>
                  <a:ext uri="{FF2B5EF4-FFF2-40B4-BE49-F238E27FC236}">
                    <a16:creationId xmlns:a16="http://schemas.microsoft.com/office/drawing/2014/main" id="{5928A148-9565-4CF2-C68C-04B9FD809D8C}"/>
                  </a:ext>
                </a:extLst>
              </p:cNvPr>
              <p:cNvSpPr/>
              <p:nvPr/>
            </p:nvSpPr>
            <p:spPr>
              <a:xfrm>
                <a:off x="5726528" y="3958590"/>
                <a:ext cx="14222" cy="6667"/>
              </a:xfrm>
              <a:custGeom>
                <a:avLst/>
                <a:gdLst>
                  <a:gd name="connsiteX0" fmla="*/ 12284 w 14222"/>
                  <a:gd name="connsiteY0" fmla="*/ 1905 h 6667"/>
                  <a:gd name="connsiteX1" fmla="*/ 854 w 14222"/>
                  <a:gd name="connsiteY1" fmla="*/ 0 h 6667"/>
                  <a:gd name="connsiteX2" fmla="*/ 8474 w 14222"/>
                  <a:gd name="connsiteY2" fmla="*/ 6667 h 6667"/>
                  <a:gd name="connsiteX3" fmla="*/ 12284 w 14222"/>
                  <a:gd name="connsiteY3" fmla="*/ 1905 h 6667"/>
                </a:gdLst>
                <a:ahLst/>
                <a:cxnLst>
                  <a:cxn ang="0">
                    <a:pos x="connsiteX0" y="connsiteY0"/>
                  </a:cxn>
                  <a:cxn ang="0">
                    <a:pos x="connsiteX1" y="connsiteY1"/>
                  </a:cxn>
                  <a:cxn ang="0">
                    <a:pos x="connsiteX2" y="connsiteY2"/>
                  </a:cxn>
                  <a:cxn ang="0">
                    <a:pos x="connsiteX3" y="connsiteY3"/>
                  </a:cxn>
                </a:cxnLst>
                <a:rect l="l" t="t" r="r" b="b"/>
                <a:pathLst>
                  <a:path w="14222" h="6667">
                    <a:moveTo>
                      <a:pt x="12284" y="1905"/>
                    </a:moveTo>
                    <a:cubicBezTo>
                      <a:pt x="8474" y="0"/>
                      <a:pt x="5617" y="0"/>
                      <a:pt x="854" y="0"/>
                    </a:cubicBezTo>
                    <a:cubicBezTo>
                      <a:pt x="-2003" y="952"/>
                      <a:pt x="2759" y="5715"/>
                      <a:pt x="8474" y="6667"/>
                    </a:cubicBezTo>
                    <a:cubicBezTo>
                      <a:pt x="-7718" y="-1905"/>
                      <a:pt x="21809" y="7620"/>
                      <a:pt x="12284" y="1905"/>
                    </a:cubicBezTo>
                    <a:close/>
                  </a:path>
                </a:pathLst>
              </a:custGeom>
              <a:grpFill/>
              <a:ln w="9525" cap="flat">
                <a:noFill/>
                <a:prstDash val="solid"/>
                <a:miter/>
              </a:ln>
            </p:spPr>
            <p:txBody>
              <a:bodyPr rtlCol="0" anchor="ctr"/>
              <a:lstStyle/>
              <a:p>
                <a:endParaRPr lang="zh-CN" altLang="en-US"/>
              </a:p>
            </p:txBody>
          </p:sp>
          <p:sp>
            <p:nvSpPr>
              <p:cNvPr id="62" name="任意多边形: 形状 61">
                <a:extLst>
                  <a:ext uri="{FF2B5EF4-FFF2-40B4-BE49-F238E27FC236}">
                    <a16:creationId xmlns:a16="http://schemas.microsoft.com/office/drawing/2014/main" id="{46E93FE7-22E1-4AC6-5FA4-8974F48AABC7}"/>
                  </a:ext>
                </a:extLst>
              </p:cNvPr>
              <p:cNvSpPr/>
              <p:nvPr/>
            </p:nvSpPr>
            <p:spPr>
              <a:xfrm>
                <a:off x="5715554" y="3981450"/>
                <a:ext cx="18862" cy="20954"/>
              </a:xfrm>
              <a:custGeom>
                <a:avLst/>
                <a:gdLst>
                  <a:gd name="connsiteX0" fmla="*/ 3255 w 18862"/>
                  <a:gd name="connsiteY0" fmla="*/ 4763 h 20954"/>
                  <a:gd name="connsiteX1" fmla="*/ 398 w 18862"/>
                  <a:gd name="connsiteY1" fmla="*/ 0 h 20954"/>
                  <a:gd name="connsiteX2" fmla="*/ 14686 w 18862"/>
                  <a:gd name="connsiteY2" fmla="*/ 20955 h 20954"/>
                  <a:gd name="connsiteX3" fmla="*/ 16591 w 18862"/>
                  <a:gd name="connsiteY3" fmla="*/ 13335 h 20954"/>
                  <a:gd name="connsiteX4" fmla="*/ 3255 w 18862"/>
                  <a:gd name="connsiteY4" fmla="*/ 4763 h 209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862" h="20954">
                    <a:moveTo>
                      <a:pt x="3255" y="4763"/>
                    </a:moveTo>
                    <a:cubicBezTo>
                      <a:pt x="4208" y="2858"/>
                      <a:pt x="5161" y="0"/>
                      <a:pt x="398" y="0"/>
                    </a:cubicBezTo>
                    <a:cubicBezTo>
                      <a:pt x="-2459" y="4763"/>
                      <a:pt x="10875" y="12383"/>
                      <a:pt x="14686" y="20955"/>
                    </a:cubicBezTo>
                    <a:cubicBezTo>
                      <a:pt x="20400" y="20955"/>
                      <a:pt x="19448" y="17145"/>
                      <a:pt x="16591" y="13335"/>
                    </a:cubicBezTo>
                    <a:cubicBezTo>
                      <a:pt x="13733" y="8572"/>
                      <a:pt x="8018" y="4763"/>
                      <a:pt x="3255" y="4763"/>
                    </a:cubicBezTo>
                    <a:close/>
                  </a:path>
                </a:pathLst>
              </a:custGeom>
              <a:grpFill/>
              <a:ln w="9525" cap="flat">
                <a:noFill/>
                <a:prstDash val="solid"/>
                <a:miter/>
              </a:ln>
            </p:spPr>
            <p:txBody>
              <a:bodyPr rtlCol="0" anchor="ctr"/>
              <a:lstStyle/>
              <a:p>
                <a:endParaRPr lang="zh-CN" altLang="en-US"/>
              </a:p>
            </p:txBody>
          </p:sp>
          <p:sp>
            <p:nvSpPr>
              <p:cNvPr id="63" name="任意多边形: 形状 62">
                <a:extLst>
                  <a:ext uri="{FF2B5EF4-FFF2-40B4-BE49-F238E27FC236}">
                    <a16:creationId xmlns:a16="http://schemas.microsoft.com/office/drawing/2014/main" id="{77B38371-3346-19FA-9E8C-B947F9E79AAD}"/>
                  </a:ext>
                </a:extLst>
              </p:cNvPr>
              <p:cNvSpPr/>
              <p:nvPr/>
            </p:nvSpPr>
            <p:spPr>
              <a:xfrm>
                <a:off x="5623559" y="3941445"/>
                <a:ext cx="7928" cy="5267"/>
              </a:xfrm>
              <a:custGeom>
                <a:avLst/>
                <a:gdLst>
                  <a:gd name="connsiteX0" fmla="*/ 0 w 7928"/>
                  <a:gd name="connsiteY0" fmla="*/ 0 h 5267"/>
                  <a:gd name="connsiteX1" fmla="*/ 6668 w 7928"/>
                  <a:gd name="connsiteY1" fmla="*/ 1905 h 5267"/>
                  <a:gd name="connsiteX2" fmla="*/ 0 w 7928"/>
                  <a:gd name="connsiteY2" fmla="*/ 0 h 5267"/>
                </a:gdLst>
                <a:ahLst/>
                <a:cxnLst>
                  <a:cxn ang="0">
                    <a:pos x="connsiteX0" y="connsiteY0"/>
                  </a:cxn>
                  <a:cxn ang="0">
                    <a:pos x="connsiteX1" y="connsiteY1"/>
                  </a:cxn>
                  <a:cxn ang="0">
                    <a:pos x="connsiteX2" y="connsiteY2"/>
                  </a:cxn>
                </a:cxnLst>
                <a:rect l="l" t="t" r="r" b="b"/>
                <a:pathLst>
                  <a:path w="7928" h="5267">
                    <a:moveTo>
                      <a:pt x="0" y="0"/>
                    </a:moveTo>
                    <a:cubicBezTo>
                      <a:pt x="7620" y="8572"/>
                      <a:pt x="9525" y="4763"/>
                      <a:pt x="6668" y="1905"/>
                    </a:cubicBezTo>
                    <a:cubicBezTo>
                      <a:pt x="7620" y="3810"/>
                      <a:pt x="3810" y="1905"/>
                      <a:pt x="0" y="0"/>
                    </a:cubicBezTo>
                    <a:close/>
                  </a:path>
                </a:pathLst>
              </a:custGeom>
              <a:grpFill/>
              <a:ln w="9525" cap="flat">
                <a:noFill/>
                <a:prstDash val="solid"/>
                <a:miter/>
              </a:ln>
            </p:spPr>
            <p:txBody>
              <a:bodyPr rtlCol="0" anchor="ctr"/>
              <a:lstStyle/>
              <a:p>
                <a:endParaRPr lang="zh-CN" altLang="en-US"/>
              </a:p>
            </p:txBody>
          </p:sp>
          <p:sp>
            <p:nvSpPr>
              <p:cNvPr id="64" name="任意多边形: 形状 63">
                <a:extLst>
                  <a:ext uri="{FF2B5EF4-FFF2-40B4-BE49-F238E27FC236}">
                    <a16:creationId xmlns:a16="http://schemas.microsoft.com/office/drawing/2014/main" id="{0B53D59E-37A9-5438-1D71-027F9A3209E6}"/>
                  </a:ext>
                </a:extLst>
              </p:cNvPr>
              <p:cNvSpPr/>
              <p:nvPr/>
            </p:nvSpPr>
            <p:spPr>
              <a:xfrm>
                <a:off x="5677852" y="4000500"/>
                <a:ext cx="10477" cy="14287"/>
              </a:xfrm>
              <a:custGeom>
                <a:avLst/>
                <a:gdLst>
                  <a:gd name="connsiteX0" fmla="*/ 7620 w 10477"/>
                  <a:gd name="connsiteY0" fmla="*/ 13335 h 14287"/>
                  <a:gd name="connsiteX1" fmla="*/ 10477 w 10477"/>
                  <a:gd name="connsiteY1" fmla="*/ 14288 h 14287"/>
                  <a:gd name="connsiteX2" fmla="*/ 0 w 10477"/>
                  <a:gd name="connsiteY2" fmla="*/ 0 h 14287"/>
                </a:gdLst>
                <a:ahLst/>
                <a:cxnLst>
                  <a:cxn ang="0">
                    <a:pos x="connsiteX0" y="connsiteY0"/>
                  </a:cxn>
                  <a:cxn ang="0">
                    <a:pos x="connsiteX1" y="connsiteY1"/>
                  </a:cxn>
                  <a:cxn ang="0">
                    <a:pos x="connsiteX2" y="connsiteY2"/>
                  </a:cxn>
                </a:cxnLst>
                <a:rect l="l" t="t" r="r" b="b"/>
                <a:pathLst>
                  <a:path w="10477" h="14287">
                    <a:moveTo>
                      <a:pt x="7620" y="13335"/>
                    </a:moveTo>
                    <a:lnTo>
                      <a:pt x="10477" y="14288"/>
                    </a:lnTo>
                    <a:lnTo>
                      <a:pt x="0" y="0"/>
                    </a:lnTo>
                    <a:close/>
                  </a:path>
                </a:pathLst>
              </a:custGeom>
              <a:grpFill/>
              <a:ln w="9525" cap="flat">
                <a:noFill/>
                <a:prstDash val="solid"/>
                <a:miter/>
              </a:ln>
            </p:spPr>
            <p:txBody>
              <a:bodyPr rtlCol="0" anchor="ctr"/>
              <a:lstStyle/>
              <a:p>
                <a:endParaRPr lang="zh-CN" altLang="en-US"/>
              </a:p>
            </p:txBody>
          </p:sp>
          <p:sp>
            <p:nvSpPr>
              <p:cNvPr id="65" name="任意多边形: 形状 64">
                <a:extLst>
                  <a:ext uri="{FF2B5EF4-FFF2-40B4-BE49-F238E27FC236}">
                    <a16:creationId xmlns:a16="http://schemas.microsoft.com/office/drawing/2014/main" id="{6EC6731E-0554-473A-FCA2-E4C8F414D484}"/>
                  </a:ext>
                </a:extLst>
              </p:cNvPr>
              <p:cNvSpPr/>
              <p:nvPr/>
            </p:nvSpPr>
            <p:spPr>
              <a:xfrm>
                <a:off x="5660707" y="4039552"/>
                <a:ext cx="5135" cy="6773"/>
              </a:xfrm>
              <a:custGeom>
                <a:avLst/>
                <a:gdLst>
                  <a:gd name="connsiteX0" fmla="*/ 2858 w 5135"/>
                  <a:gd name="connsiteY0" fmla="*/ 0 h 6773"/>
                  <a:gd name="connsiteX1" fmla="*/ 0 w 5135"/>
                  <a:gd name="connsiteY1" fmla="*/ 3810 h 6773"/>
                  <a:gd name="connsiteX2" fmla="*/ 3810 w 5135"/>
                  <a:gd name="connsiteY2" fmla="*/ 6667 h 6773"/>
                  <a:gd name="connsiteX3" fmla="*/ 2858 w 5135"/>
                  <a:gd name="connsiteY3" fmla="*/ 0 h 6773"/>
                </a:gdLst>
                <a:ahLst/>
                <a:cxnLst>
                  <a:cxn ang="0">
                    <a:pos x="connsiteX0" y="connsiteY0"/>
                  </a:cxn>
                  <a:cxn ang="0">
                    <a:pos x="connsiteX1" y="connsiteY1"/>
                  </a:cxn>
                  <a:cxn ang="0">
                    <a:pos x="connsiteX2" y="connsiteY2"/>
                  </a:cxn>
                  <a:cxn ang="0">
                    <a:pos x="connsiteX3" y="connsiteY3"/>
                  </a:cxn>
                </a:cxnLst>
                <a:rect l="l" t="t" r="r" b="b"/>
                <a:pathLst>
                  <a:path w="5135" h="6773">
                    <a:moveTo>
                      <a:pt x="2858" y="0"/>
                    </a:moveTo>
                    <a:lnTo>
                      <a:pt x="0" y="3810"/>
                    </a:lnTo>
                    <a:lnTo>
                      <a:pt x="3810" y="6667"/>
                    </a:lnTo>
                    <a:cubicBezTo>
                      <a:pt x="7620" y="7620"/>
                      <a:pt x="1905" y="1905"/>
                      <a:pt x="2858" y="0"/>
                    </a:cubicBezTo>
                    <a:close/>
                  </a:path>
                </a:pathLst>
              </a:custGeom>
              <a:grpFill/>
              <a:ln w="9525" cap="flat">
                <a:noFill/>
                <a:prstDash val="solid"/>
                <a:miter/>
              </a:ln>
            </p:spPr>
            <p:txBody>
              <a:bodyPr rtlCol="0" anchor="ctr"/>
              <a:lstStyle/>
              <a:p>
                <a:endParaRPr lang="zh-CN" altLang="en-US"/>
              </a:p>
            </p:txBody>
          </p:sp>
          <p:sp>
            <p:nvSpPr>
              <p:cNvPr id="66" name="任意多边形: 形状 65">
                <a:extLst>
                  <a:ext uri="{FF2B5EF4-FFF2-40B4-BE49-F238E27FC236}">
                    <a16:creationId xmlns:a16="http://schemas.microsoft.com/office/drawing/2014/main" id="{89A69F06-A762-386F-F237-23258ADA0986}"/>
                  </a:ext>
                </a:extLst>
              </p:cNvPr>
              <p:cNvSpPr/>
              <p:nvPr/>
            </p:nvSpPr>
            <p:spPr>
              <a:xfrm>
                <a:off x="5653087" y="4042409"/>
                <a:ext cx="2857" cy="8572"/>
              </a:xfrm>
              <a:custGeom>
                <a:avLst/>
                <a:gdLst>
                  <a:gd name="connsiteX0" fmla="*/ 0 w 2857"/>
                  <a:gd name="connsiteY0" fmla="*/ 7620 h 8572"/>
                  <a:gd name="connsiteX1" fmla="*/ 2858 w 2857"/>
                  <a:gd name="connsiteY1" fmla="*/ 8573 h 8572"/>
                  <a:gd name="connsiteX2" fmla="*/ 1905 w 2857"/>
                  <a:gd name="connsiteY2" fmla="*/ 0 h 8572"/>
                  <a:gd name="connsiteX3" fmla="*/ 0 w 2857"/>
                  <a:gd name="connsiteY3" fmla="*/ 7620 h 8572"/>
                </a:gdLst>
                <a:ahLst/>
                <a:cxnLst>
                  <a:cxn ang="0">
                    <a:pos x="connsiteX0" y="connsiteY0"/>
                  </a:cxn>
                  <a:cxn ang="0">
                    <a:pos x="connsiteX1" y="connsiteY1"/>
                  </a:cxn>
                  <a:cxn ang="0">
                    <a:pos x="connsiteX2" y="connsiteY2"/>
                  </a:cxn>
                  <a:cxn ang="0">
                    <a:pos x="connsiteX3" y="connsiteY3"/>
                  </a:cxn>
                </a:cxnLst>
                <a:rect l="l" t="t" r="r" b="b"/>
                <a:pathLst>
                  <a:path w="2857" h="8572">
                    <a:moveTo>
                      <a:pt x="0" y="7620"/>
                    </a:moveTo>
                    <a:cubicBezTo>
                      <a:pt x="0" y="6668"/>
                      <a:pt x="953" y="7620"/>
                      <a:pt x="2858" y="8573"/>
                    </a:cubicBezTo>
                    <a:lnTo>
                      <a:pt x="1905" y="0"/>
                    </a:lnTo>
                    <a:lnTo>
                      <a:pt x="0" y="7620"/>
                    </a:lnTo>
                    <a:close/>
                  </a:path>
                </a:pathLst>
              </a:custGeom>
              <a:grpFill/>
              <a:ln w="9525" cap="flat">
                <a:noFill/>
                <a:prstDash val="solid"/>
                <a:miter/>
              </a:ln>
            </p:spPr>
            <p:txBody>
              <a:bodyPr rtlCol="0" anchor="ctr"/>
              <a:lstStyle/>
              <a:p>
                <a:endParaRPr lang="zh-CN" altLang="en-US"/>
              </a:p>
            </p:txBody>
          </p:sp>
          <p:sp>
            <p:nvSpPr>
              <p:cNvPr id="67" name="任意多边形: 形状 66">
                <a:extLst>
                  <a:ext uri="{FF2B5EF4-FFF2-40B4-BE49-F238E27FC236}">
                    <a16:creationId xmlns:a16="http://schemas.microsoft.com/office/drawing/2014/main" id="{C7621A01-DF25-E6B8-490D-C55BE09D90E6}"/>
                  </a:ext>
                </a:extLst>
              </p:cNvPr>
              <p:cNvSpPr/>
              <p:nvPr/>
            </p:nvSpPr>
            <p:spPr>
              <a:xfrm>
                <a:off x="5552122" y="4020502"/>
                <a:ext cx="5000" cy="11429"/>
              </a:xfrm>
              <a:custGeom>
                <a:avLst/>
                <a:gdLst>
                  <a:gd name="connsiteX0" fmla="*/ 3810 w 5000"/>
                  <a:gd name="connsiteY0" fmla="*/ 6667 h 11429"/>
                  <a:gd name="connsiteX1" fmla="*/ 0 w 5000"/>
                  <a:gd name="connsiteY1" fmla="*/ 952 h 11429"/>
                  <a:gd name="connsiteX2" fmla="*/ 1905 w 5000"/>
                  <a:gd name="connsiteY2" fmla="*/ 952 h 11429"/>
                  <a:gd name="connsiteX3" fmla="*/ 1905 w 5000"/>
                  <a:gd name="connsiteY3" fmla="*/ 0 h 11429"/>
                  <a:gd name="connsiteX4" fmla="*/ 4763 w 5000"/>
                  <a:gd name="connsiteY4" fmla="*/ 8572 h 11429"/>
                  <a:gd name="connsiteX5" fmla="*/ 4763 w 5000"/>
                  <a:gd name="connsiteY5" fmla="*/ 11430 h 11429"/>
                  <a:gd name="connsiteX6" fmla="*/ 3810 w 5000"/>
                  <a:gd name="connsiteY6" fmla="*/ 6667 h 114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000" h="11429">
                    <a:moveTo>
                      <a:pt x="3810" y="6667"/>
                    </a:moveTo>
                    <a:cubicBezTo>
                      <a:pt x="1905" y="952"/>
                      <a:pt x="953" y="952"/>
                      <a:pt x="0" y="952"/>
                    </a:cubicBezTo>
                    <a:cubicBezTo>
                      <a:pt x="953" y="952"/>
                      <a:pt x="953" y="952"/>
                      <a:pt x="1905" y="952"/>
                    </a:cubicBezTo>
                    <a:cubicBezTo>
                      <a:pt x="2858" y="952"/>
                      <a:pt x="1905" y="952"/>
                      <a:pt x="1905" y="0"/>
                    </a:cubicBezTo>
                    <a:cubicBezTo>
                      <a:pt x="1905" y="1905"/>
                      <a:pt x="4763" y="5715"/>
                      <a:pt x="4763" y="8572"/>
                    </a:cubicBezTo>
                    <a:cubicBezTo>
                      <a:pt x="4763" y="9525"/>
                      <a:pt x="4763" y="10477"/>
                      <a:pt x="4763" y="11430"/>
                    </a:cubicBezTo>
                    <a:cubicBezTo>
                      <a:pt x="4763" y="10477"/>
                      <a:pt x="5715" y="8572"/>
                      <a:pt x="3810" y="6667"/>
                    </a:cubicBezTo>
                    <a:close/>
                  </a:path>
                </a:pathLst>
              </a:custGeom>
              <a:grpFill/>
              <a:ln w="9525" cap="flat">
                <a:noFill/>
                <a:prstDash val="solid"/>
                <a:miter/>
              </a:ln>
            </p:spPr>
            <p:txBody>
              <a:bodyPr rtlCol="0" anchor="ctr"/>
              <a:lstStyle/>
              <a:p>
                <a:endParaRPr lang="zh-CN" altLang="en-US"/>
              </a:p>
            </p:txBody>
          </p:sp>
        </p:grpSp>
      </p:grpSp>
      <p:grpSp>
        <p:nvGrpSpPr>
          <p:cNvPr id="123" name="组合 122">
            <a:extLst>
              <a:ext uri="{FF2B5EF4-FFF2-40B4-BE49-F238E27FC236}">
                <a16:creationId xmlns:a16="http://schemas.microsoft.com/office/drawing/2014/main" id="{C96E3B63-2230-12F5-F614-193888F484E0}"/>
              </a:ext>
            </a:extLst>
          </p:cNvPr>
          <p:cNvGrpSpPr>
            <a:grpSpLocks noChangeAspect="1"/>
          </p:cNvGrpSpPr>
          <p:nvPr/>
        </p:nvGrpSpPr>
        <p:grpSpPr>
          <a:xfrm rot="1843924">
            <a:off x="100775" y="5060080"/>
            <a:ext cx="1416046" cy="1800000"/>
            <a:chOff x="8249765" y="3896452"/>
            <a:chExt cx="1180185" cy="1500186"/>
          </a:xfrm>
        </p:grpSpPr>
        <p:grpSp>
          <p:nvGrpSpPr>
            <p:cNvPr id="124" name="图形 457">
              <a:extLst>
                <a:ext uri="{FF2B5EF4-FFF2-40B4-BE49-F238E27FC236}">
                  <a16:creationId xmlns:a16="http://schemas.microsoft.com/office/drawing/2014/main" id="{1E7F6556-7702-05DF-7513-16A78BD7BCC5}"/>
                </a:ext>
              </a:extLst>
            </p:cNvPr>
            <p:cNvGrpSpPr/>
            <p:nvPr/>
          </p:nvGrpSpPr>
          <p:grpSpPr>
            <a:xfrm>
              <a:off x="8334077" y="3941072"/>
              <a:ext cx="1042379" cy="253492"/>
              <a:chOff x="8702393" y="3672379"/>
              <a:chExt cx="1042379" cy="253492"/>
            </a:xfrm>
            <a:solidFill>
              <a:srgbClr val="1B1C1E"/>
            </a:solidFill>
          </p:grpSpPr>
          <p:sp>
            <p:nvSpPr>
              <p:cNvPr id="221" name="任意多边形: 形状 220">
                <a:extLst>
                  <a:ext uri="{FF2B5EF4-FFF2-40B4-BE49-F238E27FC236}">
                    <a16:creationId xmlns:a16="http://schemas.microsoft.com/office/drawing/2014/main" id="{5C31004F-555E-9C7C-199D-E394F63411C3}"/>
                  </a:ext>
                </a:extLst>
              </p:cNvPr>
              <p:cNvSpPr/>
              <p:nvPr/>
            </p:nvSpPr>
            <p:spPr>
              <a:xfrm>
                <a:off x="8702393" y="3672379"/>
                <a:ext cx="227343" cy="253492"/>
              </a:xfrm>
              <a:custGeom>
                <a:avLst/>
                <a:gdLst>
                  <a:gd name="connsiteX0" fmla="*/ 227344 w 227343"/>
                  <a:gd name="connsiteY0" fmla="*/ 84920 h 253492"/>
                  <a:gd name="connsiteX1" fmla="*/ 88279 w 227343"/>
                  <a:gd name="connsiteY1" fmla="*/ 1100 h 253492"/>
                  <a:gd name="connsiteX2" fmla="*/ 56846 w 227343"/>
                  <a:gd name="connsiteY2" fmla="*/ 236368 h 253492"/>
                  <a:gd name="connsiteX3" fmla="*/ 227344 w 227343"/>
                  <a:gd name="connsiteY3" fmla="*/ 84920 h 253492"/>
                </a:gdLst>
                <a:ahLst/>
                <a:cxnLst>
                  <a:cxn ang="0">
                    <a:pos x="connsiteX0" y="connsiteY0"/>
                  </a:cxn>
                  <a:cxn ang="0">
                    <a:pos x="connsiteX1" y="connsiteY1"/>
                  </a:cxn>
                  <a:cxn ang="0">
                    <a:pos x="connsiteX2" y="connsiteY2"/>
                  </a:cxn>
                  <a:cxn ang="0">
                    <a:pos x="connsiteX3" y="connsiteY3"/>
                  </a:cxn>
                </a:cxnLst>
                <a:rect l="l" t="t" r="r" b="b"/>
                <a:pathLst>
                  <a:path w="227343" h="253492">
                    <a:moveTo>
                      <a:pt x="227344" y="84920"/>
                    </a:moveTo>
                    <a:cubicBezTo>
                      <a:pt x="227344" y="84920"/>
                      <a:pt x="176861" y="-11282"/>
                      <a:pt x="88279" y="1100"/>
                    </a:cubicBezTo>
                    <a:cubicBezTo>
                      <a:pt x="-304" y="13483"/>
                      <a:pt x="-41261" y="154453"/>
                      <a:pt x="56846" y="236368"/>
                    </a:cubicBezTo>
                    <a:cubicBezTo>
                      <a:pt x="155906" y="317330"/>
                      <a:pt x="227344" y="84920"/>
                      <a:pt x="227344" y="84920"/>
                    </a:cubicBezTo>
                    <a:close/>
                  </a:path>
                </a:pathLst>
              </a:custGeom>
              <a:solidFill>
                <a:srgbClr val="686763"/>
              </a:solidFill>
              <a:ln w="9525" cap="flat">
                <a:noFill/>
                <a:prstDash val="solid"/>
                <a:miter/>
              </a:ln>
            </p:spPr>
            <p:txBody>
              <a:bodyPr rtlCol="0" anchor="ctr"/>
              <a:lstStyle/>
              <a:p>
                <a:endParaRPr lang="zh-CN" altLang="en-US"/>
              </a:p>
            </p:txBody>
          </p:sp>
          <p:sp>
            <p:nvSpPr>
              <p:cNvPr id="222" name="任意多边形: 形状 221">
                <a:extLst>
                  <a:ext uri="{FF2B5EF4-FFF2-40B4-BE49-F238E27FC236}">
                    <a16:creationId xmlns:a16="http://schemas.microsoft.com/office/drawing/2014/main" id="{6C71F699-02CC-8967-C323-9ED5569AE8E9}"/>
                  </a:ext>
                </a:extLst>
              </p:cNvPr>
              <p:cNvSpPr/>
              <p:nvPr/>
            </p:nvSpPr>
            <p:spPr>
              <a:xfrm>
                <a:off x="9517429" y="3672379"/>
                <a:ext cx="227343" cy="253492"/>
              </a:xfrm>
              <a:custGeom>
                <a:avLst/>
                <a:gdLst>
                  <a:gd name="connsiteX0" fmla="*/ 0 w 227343"/>
                  <a:gd name="connsiteY0" fmla="*/ 84920 h 253492"/>
                  <a:gd name="connsiteX1" fmla="*/ 139065 w 227343"/>
                  <a:gd name="connsiteY1" fmla="*/ 1100 h 253492"/>
                  <a:gd name="connsiteX2" fmla="*/ 170498 w 227343"/>
                  <a:gd name="connsiteY2" fmla="*/ 236368 h 253492"/>
                  <a:gd name="connsiteX3" fmla="*/ 0 w 227343"/>
                  <a:gd name="connsiteY3" fmla="*/ 84920 h 253492"/>
                </a:gdLst>
                <a:ahLst/>
                <a:cxnLst>
                  <a:cxn ang="0">
                    <a:pos x="connsiteX0" y="connsiteY0"/>
                  </a:cxn>
                  <a:cxn ang="0">
                    <a:pos x="connsiteX1" y="connsiteY1"/>
                  </a:cxn>
                  <a:cxn ang="0">
                    <a:pos x="connsiteX2" y="connsiteY2"/>
                  </a:cxn>
                  <a:cxn ang="0">
                    <a:pos x="connsiteX3" y="connsiteY3"/>
                  </a:cxn>
                </a:cxnLst>
                <a:rect l="l" t="t" r="r" b="b"/>
                <a:pathLst>
                  <a:path w="227343" h="253492">
                    <a:moveTo>
                      <a:pt x="0" y="84920"/>
                    </a:moveTo>
                    <a:cubicBezTo>
                      <a:pt x="0" y="84920"/>
                      <a:pt x="50483" y="-11282"/>
                      <a:pt x="139065" y="1100"/>
                    </a:cubicBezTo>
                    <a:cubicBezTo>
                      <a:pt x="227648" y="13483"/>
                      <a:pt x="268605" y="154453"/>
                      <a:pt x="170498" y="236368"/>
                    </a:cubicBezTo>
                    <a:cubicBezTo>
                      <a:pt x="71438" y="317330"/>
                      <a:pt x="0" y="84920"/>
                      <a:pt x="0" y="84920"/>
                    </a:cubicBezTo>
                    <a:close/>
                  </a:path>
                </a:pathLst>
              </a:custGeom>
              <a:solidFill>
                <a:srgbClr val="686763"/>
              </a:solidFill>
              <a:ln w="9525" cap="flat">
                <a:noFill/>
                <a:prstDash val="solid"/>
                <a:miter/>
              </a:ln>
            </p:spPr>
            <p:txBody>
              <a:bodyPr rtlCol="0" anchor="ctr"/>
              <a:lstStyle/>
              <a:p>
                <a:endParaRPr lang="zh-CN" altLang="en-US"/>
              </a:p>
            </p:txBody>
          </p:sp>
        </p:grpSp>
        <p:sp>
          <p:nvSpPr>
            <p:cNvPr id="125" name="任意多边形: 形状 124">
              <a:extLst>
                <a:ext uri="{FF2B5EF4-FFF2-40B4-BE49-F238E27FC236}">
                  <a16:creationId xmlns:a16="http://schemas.microsoft.com/office/drawing/2014/main" id="{BEEDE664-D3B7-DE96-5061-842DDC95B768}"/>
                </a:ext>
              </a:extLst>
            </p:cNvPr>
            <p:cNvSpPr/>
            <p:nvPr/>
          </p:nvSpPr>
          <p:spPr>
            <a:xfrm>
              <a:off x="8427118" y="5239720"/>
              <a:ext cx="327285" cy="135865"/>
            </a:xfrm>
            <a:custGeom>
              <a:avLst/>
              <a:gdLst>
                <a:gd name="connsiteX0" fmla="*/ 326708 w 327285"/>
                <a:gd name="connsiteY0" fmla="*/ 128345 h 135865"/>
                <a:gd name="connsiteX1" fmla="*/ 0 w 327285"/>
                <a:gd name="connsiteY1" fmla="*/ 114057 h 135865"/>
                <a:gd name="connsiteX2" fmla="*/ 249555 w 327285"/>
                <a:gd name="connsiteY2" fmla="*/ 3568 h 135865"/>
                <a:gd name="connsiteX3" fmla="*/ 326708 w 327285"/>
                <a:gd name="connsiteY3" fmla="*/ 128345 h 135865"/>
              </a:gdLst>
              <a:ahLst/>
              <a:cxnLst>
                <a:cxn ang="0">
                  <a:pos x="connsiteX0" y="connsiteY0"/>
                </a:cxn>
                <a:cxn ang="0">
                  <a:pos x="connsiteX1" y="connsiteY1"/>
                </a:cxn>
                <a:cxn ang="0">
                  <a:pos x="connsiteX2" y="connsiteY2"/>
                </a:cxn>
                <a:cxn ang="0">
                  <a:pos x="connsiteX3" y="connsiteY3"/>
                </a:cxn>
              </a:cxnLst>
              <a:rect l="l" t="t" r="r" b="b"/>
              <a:pathLst>
                <a:path w="327285" h="135865">
                  <a:moveTo>
                    <a:pt x="326708" y="128345"/>
                  </a:moveTo>
                  <a:cubicBezTo>
                    <a:pt x="233363" y="135012"/>
                    <a:pt x="109538" y="146443"/>
                    <a:pt x="0" y="114057"/>
                  </a:cubicBezTo>
                  <a:cubicBezTo>
                    <a:pt x="31433" y="90245"/>
                    <a:pt x="188595" y="-21198"/>
                    <a:pt x="249555" y="3568"/>
                  </a:cubicBezTo>
                  <a:cubicBezTo>
                    <a:pt x="330517" y="36905"/>
                    <a:pt x="328613" y="113105"/>
                    <a:pt x="326708" y="128345"/>
                  </a:cubicBezTo>
                  <a:close/>
                </a:path>
              </a:pathLst>
            </a:custGeom>
            <a:solidFill>
              <a:srgbClr val="F2DBCE"/>
            </a:solidFill>
            <a:ln w="9525" cap="flat">
              <a:noFill/>
              <a:prstDash val="solid"/>
              <a:miter/>
            </a:ln>
          </p:spPr>
          <p:txBody>
            <a:bodyPr rtlCol="0" anchor="ctr"/>
            <a:lstStyle/>
            <a:p>
              <a:endParaRPr lang="zh-CN" altLang="en-US"/>
            </a:p>
          </p:txBody>
        </p:sp>
        <p:sp>
          <p:nvSpPr>
            <p:cNvPr id="126" name="任意多边形: 形状 125">
              <a:extLst>
                <a:ext uri="{FF2B5EF4-FFF2-40B4-BE49-F238E27FC236}">
                  <a16:creationId xmlns:a16="http://schemas.microsoft.com/office/drawing/2014/main" id="{D35ED4FA-F0E2-D097-7DB6-897449DE95C1}"/>
                </a:ext>
              </a:extLst>
            </p:cNvPr>
            <p:cNvSpPr/>
            <p:nvPr/>
          </p:nvSpPr>
          <p:spPr>
            <a:xfrm>
              <a:off x="8924043" y="5239488"/>
              <a:ext cx="326987" cy="136443"/>
            </a:xfrm>
            <a:custGeom>
              <a:avLst/>
              <a:gdLst>
                <a:gd name="connsiteX0" fmla="*/ 326987 w 326987"/>
                <a:gd name="connsiteY0" fmla="*/ 114289 h 136443"/>
                <a:gd name="connsiteX1" fmla="*/ 280 w 326987"/>
                <a:gd name="connsiteY1" fmla="*/ 128577 h 136443"/>
                <a:gd name="connsiteX2" fmla="*/ 77432 w 326987"/>
                <a:gd name="connsiteY2" fmla="*/ 3799 h 136443"/>
                <a:gd name="connsiteX3" fmla="*/ 326987 w 326987"/>
                <a:gd name="connsiteY3" fmla="*/ 114289 h 136443"/>
              </a:gdLst>
              <a:ahLst/>
              <a:cxnLst>
                <a:cxn ang="0">
                  <a:pos x="connsiteX0" y="connsiteY0"/>
                </a:cxn>
                <a:cxn ang="0">
                  <a:pos x="connsiteX1" y="connsiteY1"/>
                </a:cxn>
                <a:cxn ang="0">
                  <a:pos x="connsiteX2" y="connsiteY2"/>
                </a:cxn>
                <a:cxn ang="0">
                  <a:pos x="connsiteX3" y="connsiteY3"/>
                </a:cxn>
              </a:cxnLst>
              <a:rect l="l" t="t" r="r" b="b"/>
              <a:pathLst>
                <a:path w="326987" h="136443">
                  <a:moveTo>
                    <a:pt x="326987" y="114289"/>
                  </a:moveTo>
                  <a:cubicBezTo>
                    <a:pt x="217450" y="147627"/>
                    <a:pt x="94577" y="135244"/>
                    <a:pt x="280" y="128577"/>
                  </a:cubicBezTo>
                  <a:cubicBezTo>
                    <a:pt x="-673" y="113337"/>
                    <a:pt x="-3530" y="38089"/>
                    <a:pt x="77432" y="3799"/>
                  </a:cubicBezTo>
                  <a:cubicBezTo>
                    <a:pt x="139345" y="-21918"/>
                    <a:pt x="295555" y="90477"/>
                    <a:pt x="326987" y="114289"/>
                  </a:cubicBezTo>
                  <a:close/>
                </a:path>
              </a:pathLst>
            </a:custGeom>
            <a:solidFill>
              <a:srgbClr val="F2DBCE"/>
            </a:solidFill>
            <a:ln w="9525" cap="flat">
              <a:noFill/>
              <a:prstDash val="solid"/>
              <a:miter/>
            </a:ln>
          </p:spPr>
          <p:txBody>
            <a:bodyPr rtlCol="0" anchor="ctr"/>
            <a:lstStyle/>
            <a:p>
              <a:endParaRPr lang="zh-CN" altLang="en-US"/>
            </a:p>
          </p:txBody>
        </p:sp>
        <p:sp>
          <p:nvSpPr>
            <p:cNvPr id="127" name="任意多边形: 形状 126">
              <a:extLst>
                <a:ext uri="{FF2B5EF4-FFF2-40B4-BE49-F238E27FC236}">
                  <a16:creationId xmlns:a16="http://schemas.microsoft.com/office/drawing/2014/main" id="{1BCF66A8-17C3-120B-4BD8-976A73F9E47D}"/>
                </a:ext>
              </a:extLst>
            </p:cNvPr>
            <p:cNvSpPr/>
            <p:nvPr/>
          </p:nvSpPr>
          <p:spPr>
            <a:xfrm>
              <a:off x="8249765" y="3897404"/>
              <a:ext cx="1180185" cy="1470659"/>
            </a:xfrm>
            <a:custGeom>
              <a:avLst/>
              <a:gdLst>
                <a:gd name="connsiteX0" fmla="*/ 1002218 w 1180185"/>
                <a:gd name="connsiteY0" fmla="*/ 1456373 h 1470659"/>
                <a:gd name="connsiteX1" fmla="*/ 1002218 w 1180185"/>
                <a:gd name="connsiteY1" fmla="*/ 1456373 h 1470659"/>
                <a:gd name="connsiteX2" fmla="*/ 753615 w 1180185"/>
                <a:gd name="connsiteY2" fmla="*/ 1345883 h 1470659"/>
                <a:gd name="connsiteX3" fmla="*/ 676463 w 1180185"/>
                <a:gd name="connsiteY3" fmla="*/ 1470660 h 1470659"/>
                <a:gd name="connsiteX4" fmla="*/ 608835 w 1180185"/>
                <a:gd name="connsiteY4" fmla="*/ 1467803 h 1470659"/>
                <a:gd name="connsiteX5" fmla="*/ 590738 w 1180185"/>
                <a:gd name="connsiteY5" fmla="*/ 1467803 h 1470659"/>
                <a:gd name="connsiteX6" fmla="*/ 572640 w 1180185"/>
                <a:gd name="connsiteY6" fmla="*/ 1467803 h 1470659"/>
                <a:gd name="connsiteX7" fmla="*/ 505012 w 1180185"/>
                <a:gd name="connsiteY7" fmla="*/ 1470660 h 1470659"/>
                <a:gd name="connsiteX8" fmla="*/ 427860 w 1180185"/>
                <a:gd name="connsiteY8" fmla="*/ 1345883 h 1470659"/>
                <a:gd name="connsiteX9" fmla="*/ 178305 w 1180185"/>
                <a:gd name="connsiteY9" fmla="*/ 1456373 h 1470659"/>
                <a:gd name="connsiteX10" fmla="*/ 40193 w 1180185"/>
                <a:gd name="connsiteY10" fmla="*/ 713423 h 1470659"/>
                <a:gd name="connsiteX11" fmla="*/ 51623 w 1180185"/>
                <a:gd name="connsiteY11" fmla="*/ 643890 h 1470659"/>
                <a:gd name="connsiteX12" fmla="*/ 67815 w 1180185"/>
                <a:gd name="connsiteY12" fmla="*/ 560070 h 1470659"/>
                <a:gd name="connsiteX13" fmla="*/ 78293 w 1180185"/>
                <a:gd name="connsiteY13" fmla="*/ 513398 h 1470659"/>
                <a:gd name="connsiteX14" fmla="*/ 117345 w 1180185"/>
                <a:gd name="connsiteY14" fmla="*/ 384810 h 1470659"/>
                <a:gd name="connsiteX15" fmla="*/ 590738 w 1180185"/>
                <a:gd name="connsiteY15" fmla="*/ 0 h 1470659"/>
                <a:gd name="connsiteX16" fmla="*/ 1064130 w 1180185"/>
                <a:gd name="connsiteY16" fmla="*/ 384810 h 1470659"/>
                <a:gd name="connsiteX17" fmla="*/ 1103183 w 1180185"/>
                <a:gd name="connsiteY17" fmla="*/ 513398 h 1470659"/>
                <a:gd name="connsiteX18" fmla="*/ 1113660 w 1180185"/>
                <a:gd name="connsiteY18" fmla="*/ 560070 h 1470659"/>
                <a:gd name="connsiteX19" fmla="*/ 1129853 w 1180185"/>
                <a:gd name="connsiteY19" fmla="*/ 643890 h 1470659"/>
                <a:gd name="connsiteX20" fmla="*/ 1141283 w 1180185"/>
                <a:gd name="connsiteY20" fmla="*/ 713423 h 1470659"/>
                <a:gd name="connsiteX21" fmla="*/ 1141283 w 1180185"/>
                <a:gd name="connsiteY21" fmla="*/ 713423 h 1470659"/>
                <a:gd name="connsiteX22" fmla="*/ 1002218 w 1180185"/>
                <a:gd name="connsiteY22" fmla="*/ 1456373 h 14706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180185" h="1470659">
                  <a:moveTo>
                    <a:pt x="1002218" y="1456373"/>
                  </a:moveTo>
                  <a:lnTo>
                    <a:pt x="1002218" y="1456373"/>
                  </a:lnTo>
                  <a:cubicBezTo>
                    <a:pt x="970785" y="1432560"/>
                    <a:pt x="813622" y="1321118"/>
                    <a:pt x="753615" y="1345883"/>
                  </a:cubicBezTo>
                  <a:cubicBezTo>
                    <a:pt x="672653" y="1380173"/>
                    <a:pt x="674558" y="1455420"/>
                    <a:pt x="676463" y="1470660"/>
                  </a:cubicBezTo>
                  <a:cubicBezTo>
                    <a:pt x="651697" y="1468755"/>
                    <a:pt x="628838" y="1467803"/>
                    <a:pt x="608835" y="1467803"/>
                  </a:cubicBezTo>
                  <a:cubicBezTo>
                    <a:pt x="603120" y="1467803"/>
                    <a:pt x="597405" y="1467803"/>
                    <a:pt x="590738" y="1467803"/>
                  </a:cubicBezTo>
                  <a:cubicBezTo>
                    <a:pt x="585023" y="1467803"/>
                    <a:pt x="579308" y="1467803"/>
                    <a:pt x="572640" y="1467803"/>
                  </a:cubicBezTo>
                  <a:cubicBezTo>
                    <a:pt x="552638" y="1467803"/>
                    <a:pt x="529778" y="1468755"/>
                    <a:pt x="505012" y="1470660"/>
                  </a:cubicBezTo>
                  <a:cubicBezTo>
                    <a:pt x="505965" y="1455420"/>
                    <a:pt x="508823" y="1380173"/>
                    <a:pt x="427860" y="1345883"/>
                  </a:cubicBezTo>
                  <a:cubicBezTo>
                    <a:pt x="366900" y="1320165"/>
                    <a:pt x="210690" y="1432560"/>
                    <a:pt x="178305" y="1456373"/>
                  </a:cubicBezTo>
                  <a:cubicBezTo>
                    <a:pt x="-1717" y="1402080"/>
                    <a:pt x="-40770" y="1228725"/>
                    <a:pt x="40193" y="713423"/>
                  </a:cubicBezTo>
                  <a:cubicBezTo>
                    <a:pt x="44003" y="690563"/>
                    <a:pt x="47812" y="667703"/>
                    <a:pt x="51623" y="643890"/>
                  </a:cubicBezTo>
                  <a:cubicBezTo>
                    <a:pt x="56385" y="614363"/>
                    <a:pt x="62100" y="586740"/>
                    <a:pt x="67815" y="560070"/>
                  </a:cubicBezTo>
                  <a:cubicBezTo>
                    <a:pt x="71625" y="543878"/>
                    <a:pt x="75435" y="528638"/>
                    <a:pt x="78293" y="513398"/>
                  </a:cubicBezTo>
                  <a:cubicBezTo>
                    <a:pt x="89723" y="466725"/>
                    <a:pt x="103058" y="423863"/>
                    <a:pt x="117345" y="384810"/>
                  </a:cubicBezTo>
                  <a:cubicBezTo>
                    <a:pt x="224978" y="89535"/>
                    <a:pt x="406905" y="1905"/>
                    <a:pt x="590738" y="0"/>
                  </a:cubicBezTo>
                  <a:cubicBezTo>
                    <a:pt x="774570" y="1905"/>
                    <a:pt x="955545" y="89535"/>
                    <a:pt x="1064130" y="384810"/>
                  </a:cubicBezTo>
                  <a:cubicBezTo>
                    <a:pt x="1078418" y="423863"/>
                    <a:pt x="1091753" y="466725"/>
                    <a:pt x="1103183" y="513398"/>
                  </a:cubicBezTo>
                  <a:cubicBezTo>
                    <a:pt x="1106993" y="528638"/>
                    <a:pt x="1110803" y="543878"/>
                    <a:pt x="1113660" y="560070"/>
                  </a:cubicBezTo>
                  <a:cubicBezTo>
                    <a:pt x="1119375" y="586740"/>
                    <a:pt x="1125090" y="614363"/>
                    <a:pt x="1129853" y="643890"/>
                  </a:cubicBezTo>
                  <a:cubicBezTo>
                    <a:pt x="1133663" y="667703"/>
                    <a:pt x="1137472" y="690563"/>
                    <a:pt x="1141283" y="713423"/>
                  </a:cubicBezTo>
                  <a:lnTo>
                    <a:pt x="1141283" y="713423"/>
                  </a:lnTo>
                  <a:cubicBezTo>
                    <a:pt x="1220340" y="1227773"/>
                    <a:pt x="1181288" y="1402080"/>
                    <a:pt x="1002218" y="1456373"/>
                  </a:cubicBezTo>
                  <a:close/>
                </a:path>
              </a:pathLst>
            </a:custGeom>
            <a:solidFill>
              <a:srgbClr val="F7EDE1"/>
            </a:solidFill>
            <a:ln w="9525" cap="flat">
              <a:noFill/>
              <a:prstDash val="solid"/>
              <a:miter/>
            </a:ln>
          </p:spPr>
          <p:txBody>
            <a:bodyPr rtlCol="0" anchor="ctr"/>
            <a:lstStyle/>
            <a:p>
              <a:endParaRPr lang="zh-CN" altLang="en-US"/>
            </a:p>
          </p:txBody>
        </p:sp>
        <p:grpSp>
          <p:nvGrpSpPr>
            <p:cNvPr id="128" name="图形 457">
              <a:extLst>
                <a:ext uri="{FF2B5EF4-FFF2-40B4-BE49-F238E27FC236}">
                  <a16:creationId xmlns:a16="http://schemas.microsoft.com/office/drawing/2014/main" id="{571E954E-8735-5194-8CC8-0B27DFA41EA6}"/>
                </a:ext>
              </a:extLst>
            </p:cNvPr>
            <p:cNvGrpSpPr/>
            <p:nvPr/>
          </p:nvGrpSpPr>
          <p:grpSpPr>
            <a:xfrm>
              <a:off x="8565231" y="4259355"/>
              <a:ext cx="569595" cy="287714"/>
              <a:chOff x="8933547" y="3990662"/>
              <a:chExt cx="569595" cy="287714"/>
            </a:xfrm>
          </p:grpSpPr>
          <p:grpSp>
            <p:nvGrpSpPr>
              <p:cNvPr id="213" name="图形 457">
                <a:extLst>
                  <a:ext uri="{FF2B5EF4-FFF2-40B4-BE49-F238E27FC236}">
                    <a16:creationId xmlns:a16="http://schemas.microsoft.com/office/drawing/2014/main" id="{6177E2D0-1259-2AE6-C588-F49FA9650DBE}"/>
                  </a:ext>
                </a:extLst>
              </p:cNvPr>
              <p:cNvGrpSpPr/>
              <p:nvPr/>
            </p:nvGrpSpPr>
            <p:grpSpPr>
              <a:xfrm>
                <a:off x="9117379" y="4107559"/>
                <a:ext cx="201929" cy="136467"/>
                <a:chOff x="9117379" y="4107559"/>
                <a:chExt cx="201929" cy="136467"/>
              </a:xfrm>
            </p:grpSpPr>
            <p:sp>
              <p:nvSpPr>
                <p:cNvPr id="218" name="任意多边形: 形状 217">
                  <a:extLst>
                    <a:ext uri="{FF2B5EF4-FFF2-40B4-BE49-F238E27FC236}">
                      <a16:creationId xmlns:a16="http://schemas.microsoft.com/office/drawing/2014/main" id="{5B1CB544-A348-D4B3-B62F-4C30662D63A1}"/>
                    </a:ext>
                  </a:extLst>
                </p:cNvPr>
                <p:cNvSpPr/>
                <p:nvPr/>
              </p:nvSpPr>
              <p:spPr>
                <a:xfrm>
                  <a:off x="9158705" y="4107559"/>
                  <a:ext cx="118883" cy="60449"/>
                </a:xfrm>
                <a:custGeom>
                  <a:avLst/>
                  <a:gdLst>
                    <a:gd name="connsiteX0" fmla="*/ 19634 w 118883"/>
                    <a:gd name="connsiteY0" fmla="*/ 260 h 60449"/>
                    <a:gd name="connsiteX1" fmla="*/ 4394 w 118883"/>
                    <a:gd name="connsiteY1" fmla="*/ 32645 h 60449"/>
                    <a:gd name="connsiteX2" fmla="*/ 56782 w 118883"/>
                    <a:gd name="connsiteY2" fmla="*/ 60267 h 60449"/>
                    <a:gd name="connsiteX3" fmla="*/ 114884 w 118883"/>
                    <a:gd name="connsiteY3" fmla="*/ 33597 h 60449"/>
                    <a:gd name="connsiteX4" fmla="*/ 100597 w 118883"/>
                    <a:gd name="connsiteY4" fmla="*/ 2165 h 60449"/>
                    <a:gd name="connsiteX5" fmla="*/ 19634 w 118883"/>
                    <a:gd name="connsiteY5" fmla="*/ 260 h 604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883" h="60449">
                      <a:moveTo>
                        <a:pt x="19634" y="260"/>
                      </a:moveTo>
                      <a:cubicBezTo>
                        <a:pt x="3442" y="1212"/>
                        <a:pt x="-6083" y="19310"/>
                        <a:pt x="4394" y="32645"/>
                      </a:cubicBezTo>
                      <a:cubicBezTo>
                        <a:pt x="14871" y="45980"/>
                        <a:pt x="31064" y="58362"/>
                        <a:pt x="56782" y="60267"/>
                      </a:cubicBezTo>
                      <a:cubicBezTo>
                        <a:pt x="84404" y="62172"/>
                        <a:pt x="103454" y="48837"/>
                        <a:pt x="114884" y="33597"/>
                      </a:cubicBezTo>
                      <a:cubicBezTo>
                        <a:pt x="124409" y="21215"/>
                        <a:pt x="115836" y="3117"/>
                        <a:pt x="100597" y="2165"/>
                      </a:cubicBezTo>
                      <a:cubicBezTo>
                        <a:pt x="77737" y="1212"/>
                        <a:pt x="47257" y="-693"/>
                        <a:pt x="19634" y="260"/>
                      </a:cubicBezTo>
                      <a:close/>
                    </a:path>
                  </a:pathLst>
                </a:custGeom>
                <a:solidFill>
                  <a:srgbClr val="686763"/>
                </a:solidFill>
                <a:ln w="13085" cap="flat">
                  <a:solidFill>
                    <a:srgbClr val="686763"/>
                  </a:solidFill>
                  <a:prstDash val="solid"/>
                  <a:miter/>
                </a:ln>
              </p:spPr>
              <p:txBody>
                <a:bodyPr rtlCol="0" anchor="ctr"/>
                <a:lstStyle/>
                <a:p>
                  <a:endParaRPr lang="zh-CN" altLang="en-US"/>
                </a:p>
              </p:txBody>
            </p:sp>
            <p:sp>
              <p:nvSpPr>
                <p:cNvPr id="219" name="任意多边形: 形状 218">
                  <a:extLst>
                    <a:ext uri="{FF2B5EF4-FFF2-40B4-BE49-F238E27FC236}">
                      <a16:creationId xmlns:a16="http://schemas.microsoft.com/office/drawing/2014/main" id="{F27AFD01-45C1-3658-2B67-0A63345EB025}"/>
                    </a:ext>
                  </a:extLst>
                </p:cNvPr>
                <p:cNvSpPr/>
                <p:nvPr/>
              </p:nvSpPr>
              <p:spPr>
                <a:xfrm>
                  <a:off x="9117379" y="4167827"/>
                  <a:ext cx="105041" cy="68427"/>
                </a:xfrm>
                <a:custGeom>
                  <a:avLst/>
                  <a:gdLst>
                    <a:gd name="connsiteX0" fmla="*/ 103822 w 105041"/>
                    <a:gd name="connsiteY0" fmla="*/ 0 h 68427"/>
                    <a:gd name="connsiteX1" fmla="*/ 104775 w 105041"/>
                    <a:gd name="connsiteY1" fmla="*/ 43815 h 68427"/>
                    <a:gd name="connsiteX2" fmla="*/ 0 w 105041"/>
                    <a:gd name="connsiteY2" fmla="*/ 67628 h 68427"/>
                  </a:gdLst>
                  <a:ahLst/>
                  <a:cxnLst>
                    <a:cxn ang="0">
                      <a:pos x="connsiteX0" y="connsiteY0"/>
                    </a:cxn>
                    <a:cxn ang="0">
                      <a:pos x="connsiteX1" y="connsiteY1"/>
                    </a:cxn>
                    <a:cxn ang="0">
                      <a:pos x="connsiteX2" y="connsiteY2"/>
                    </a:cxn>
                  </a:cxnLst>
                  <a:rect l="l" t="t" r="r" b="b"/>
                  <a:pathLst>
                    <a:path w="105041" h="68427">
                      <a:moveTo>
                        <a:pt x="103822" y="0"/>
                      </a:moveTo>
                      <a:cubicBezTo>
                        <a:pt x="103822" y="0"/>
                        <a:pt x="105727" y="40958"/>
                        <a:pt x="104775" y="43815"/>
                      </a:cubicBezTo>
                      <a:cubicBezTo>
                        <a:pt x="103822" y="46672"/>
                        <a:pt x="59055" y="73342"/>
                        <a:pt x="0" y="67628"/>
                      </a:cubicBezTo>
                    </a:path>
                  </a:pathLst>
                </a:custGeom>
                <a:noFill/>
                <a:ln w="12383" cap="flat">
                  <a:solidFill>
                    <a:srgbClr val="686763"/>
                  </a:solidFill>
                  <a:prstDash val="solid"/>
                  <a:miter/>
                </a:ln>
              </p:spPr>
              <p:txBody>
                <a:bodyPr rtlCol="0" anchor="ctr"/>
                <a:lstStyle/>
                <a:p>
                  <a:endParaRPr lang="zh-CN" altLang="en-US"/>
                </a:p>
              </p:txBody>
            </p:sp>
            <p:sp>
              <p:nvSpPr>
                <p:cNvPr id="220" name="任意多边形: 形状 219">
                  <a:extLst>
                    <a:ext uri="{FF2B5EF4-FFF2-40B4-BE49-F238E27FC236}">
                      <a16:creationId xmlns:a16="http://schemas.microsoft.com/office/drawing/2014/main" id="{F8BF71BD-6723-C49E-58F2-908B9B85F299}"/>
                    </a:ext>
                  </a:extLst>
                </p:cNvPr>
                <p:cNvSpPr/>
                <p:nvPr/>
              </p:nvSpPr>
              <p:spPr>
                <a:xfrm>
                  <a:off x="9222154" y="4212594"/>
                  <a:ext cx="97154" cy="31432"/>
                </a:xfrm>
                <a:custGeom>
                  <a:avLst/>
                  <a:gdLst>
                    <a:gd name="connsiteX0" fmla="*/ 0 w 97154"/>
                    <a:gd name="connsiteY0" fmla="*/ 0 h 31432"/>
                    <a:gd name="connsiteX1" fmla="*/ 97155 w 97154"/>
                    <a:gd name="connsiteY1" fmla="*/ 31433 h 31432"/>
                  </a:gdLst>
                  <a:ahLst/>
                  <a:cxnLst>
                    <a:cxn ang="0">
                      <a:pos x="connsiteX0" y="connsiteY0"/>
                    </a:cxn>
                    <a:cxn ang="0">
                      <a:pos x="connsiteX1" y="connsiteY1"/>
                    </a:cxn>
                  </a:cxnLst>
                  <a:rect l="l" t="t" r="r" b="b"/>
                  <a:pathLst>
                    <a:path w="97154" h="31432">
                      <a:moveTo>
                        <a:pt x="0" y="0"/>
                      </a:moveTo>
                      <a:cubicBezTo>
                        <a:pt x="0" y="0"/>
                        <a:pt x="34290" y="28575"/>
                        <a:pt x="97155" y="31433"/>
                      </a:cubicBezTo>
                    </a:path>
                  </a:pathLst>
                </a:custGeom>
                <a:noFill/>
                <a:ln w="12383" cap="flat">
                  <a:solidFill>
                    <a:srgbClr val="686763"/>
                  </a:solidFill>
                  <a:prstDash val="solid"/>
                  <a:miter/>
                </a:ln>
              </p:spPr>
              <p:txBody>
                <a:bodyPr rtlCol="0" anchor="ctr"/>
                <a:lstStyle/>
                <a:p>
                  <a:endParaRPr lang="zh-CN" altLang="en-US"/>
                </a:p>
              </p:txBody>
            </p:sp>
          </p:grpSp>
          <p:grpSp>
            <p:nvGrpSpPr>
              <p:cNvPr id="214" name="图形 457">
                <a:extLst>
                  <a:ext uri="{FF2B5EF4-FFF2-40B4-BE49-F238E27FC236}">
                    <a16:creationId xmlns:a16="http://schemas.microsoft.com/office/drawing/2014/main" id="{DE0EE06C-85DB-F217-7399-4E2927B92B39}"/>
                  </a:ext>
                </a:extLst>
              </p:cNvPr>
              <p:cNvGrpSpPr/>
              <p:nvPr/>
            </p:nvGrpSpPr>
            <p:grpSpPr>
              <a:xfrm>
                <a:off x="8933547" y="3990662"/>
                <a:ext cx="569595" cy="133350"/>
                <a:chOff x="8933547" y="3990662"/>
                <a:chExt cx="569595" cy="133350"/>
              </a:xfrm>
              <a:solidFill>
                <a:srgbClr val="1B1C1E"/>
              </a:solidFill>
            </p:grpSpPr>
            <p:sp>
              <p:nvSpPr>
                <p:cNvPr id="216" name="任意多边形: 形状 215">
                  <a:extLst>
                    <a:ext uri="{FF2B5EF4-FFF2-40B4-BE49-F238E27FC236}">
                      <a16:creationId xmlns:a16="http://schemas.microsoft.com/office/drawing/2014/main" id="{B819EF94-C276-05B5-A5EA-0151634F9EF5}"/>
                    </a:ext>
                  </a:extLst>
                </p:cNvPr>
                <p:cNvSpPr/>
                <p:nvPr/>
              </p:nvSpPr>
              <p:spPr>
                <a:xfrm>
                  <a:off x="8933547" y="3990662"/>
                  <a:ext cx="133350" cy="133350"/>
                </a:xfrm>
                <a:custGeom>
                  <a:avLst/>
                  <a:gdLst>
                    <a:gd name="connsiteX0" fmla="*/ 133350 w 133350"/>
                    <a:gd name="connsiteY0" fmla="*/ 66675 h 133350"/>
                    <a:gd name="connsiteX1" fmla="*/ 66675 w 133350"/>
                    <a:gd name="connsiteY1" fmla="*/ 133350 h 133350"/>
                    <a:gd name="connsiteX2" fmla="*/ 0 w 133350"/>
                    <a:gd name="connsiteY2" fmla="*/ 66675 h 133350"/>
                    <a:gd name="connsiteX3" fmla="*/ 66675 w 133350"/>
                    <a:gd name="connsiteY3" fmla="*/ 0 h 133350"/>
                    <a:gd name="connsiteX4" fmla="*/ 133350 w 133350"/>
                    <a:gd name="connsiteY4" fmla="*/ 66675 h 1333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3350" h="133350">
                      <a:moveTo>
                        <a:pt x="133350" y="66675"/>
                      </a:moveTo>
                      <a:cubicBezTo>
                        <a:pt x="133350" y="103499"/>
                        <a:pt x="103499" y="133350"/>
                        <a:pt x="66675" y="133350"/>
                      </a:cubicBezTo>
                      <a:cubicBezTo>
                        <a:pt x="29851" y="133350"/>
                        <a:pt x="0" y="103499"/>
                        <a:pt x="0" y="66675"/>
                      </a:cubicBezTo>
                      <a:cubicBezTo>
                        <a:pt x="0" y="29851"/>
                        <a:pt x="29851" y="0"/>
                        <a:pt x="66675" y="0"/>
                      </a:cubicBezTo>
                      <a:cubicBezTo>
                        <a:pt x="103499" y="0"/>
                        <a:pt x="133350" y="29851"/>
                        <a:pt x="133350" y="66675"/>
                      </a:cubicBezTo>
                      <a:close/>
                    </a:path>
                  </a:pathLst>
                </a:custGeom>
                <a:solidFill>
                  <a:srgbClr val="686763"/>
                </a:solidFill>
                <a:ln w="9525" cap="flat">
                  <a:noFill/>
                  <a:prstDash val="solid"/>
                  <a:miter/>
                </a:ln>
              </p:spPr>
              <p:txBody>
                <a:bodyPr rtlCol="0" anchor="ctr"/>
                <a:lstStyle/>
                <a:p>
                  <a:endParaRPr lang="zh-CN" altLang="en-US"/>
                </a:p>
              </p:txBody>
            </p:sp>
            <p:sp>
              <p:nvSpPr>
                <p:cNvPr id="217" name="任意多边形: 形状 216">
                  <a:extLst>
                    <a:ext uri="{FF2B5EF4-FFF2-40B4-BE49-F238E27FC236}">
                      <a16:creationId xmlns:a16="http://schemas.microsoft.com/office/drawing/2014/main" id="{9980726F-B8B2-F183-802F-D91A3B56E095}"/>
                    </a:ext>
                  </a:extLst>
                </p:cNvPr>
                <p:cNvSpPr/>
                <p:nvPr/>
              </p:nvSpPr>
              <p:spPr>
                <a:xfrm>
                  <a:off x="9369792" y="3990662"/>
                  <a:ext cx="133350" cy="133350"/>
                </a:xfrm>
                <a:custGeom>
                  <a:avLst/>
                  <a:gdLst>
                    <a:gd name="connsiteX0" fmla="*/ 133350 w 133350"/>
                    <a:gd name="connsiteY0" fmla="*/ 66675 h 133350"/>
                    <a:gd name="connsiteX1" fmla="*/ 66675 w 133350"/>
                    <a:gd name="connsiteY1" fmla="*/ 133350 h 133350"/>
                    <a:gd name="connsiteX2" fmla="*/ 0 w 133350"/>
                    <a:gd name="connsiteY2" fmla="*/ 66675 h 133350"/>
                    <a:gd name="connsiteX3" fmla="*/ 66675 w 133350"/>
                    <a:gd name="connsiteY3" fmla="*/ 0 h 133350"/>
                    <a:gd name="connsiteX4" fmla="*/ 133350 w 133350"/>
                    <a:gd name="connsiteY4" fmla="*/ 66675 h 1333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3350" h="133350">
                      <a:moveTo>
                        <a:pt x="133350" y="66675"/>
                      </a:moveTo>
                      <a:cubicBezTo>
                        <a:pt x="133350" y="103499"/>
                        <a:pt x="103499" y="133350"/>
                        <a:pt x="66675" y="133350"/>
                      </a:cubicBezTo>
                      <a:cubicBezTo>
                        <a:pt x="29851" y="133350"/>
                        <a:pt x="0" y="103499"/>
                        <a:pt x="0" y="66675"/>
                      </a:cubicBezTo>
                      <a:cubicBezTo>
                        <a:pt x="0" y="29851"/>
                        <a:pt x="29851" y="0"/>
                        <a:pt x="66675" y="0"/>
                      </a:cubicBezTo>
                      <a:cubicBezTo>
                        <a:pt x="103499" y="0"/>
                        <a:pt x="133350" y="29851"/>
                        <a:pt x="133350" y="66675"/>
                      </a:cubicBezTo>
                      <a:close/>
                    </a:path>
                  </a:pathLst>
                </a:custGeom>
                <a:solidFill>
                  <a:srgbClr val="686763"/>
                </a:solidFill>
                <a:ln w="9525" cap="flat">
                  <a:noFill/>
                  <a:prstDash val="solid"/>
                  <a:miter/>
                </a:ln>
              </p:spPr>
              <p:txBody>
                <a:bodyPr rtlCol="0" anchor="ctr"/>
                <a:lstStyle/>
                <a:p>
                  <a:endParaRPr lang="zh-CN" altLang="en-US"/>
                </a:p>
              </p:txBody>
            </p:sp>
          </p:grpSp>
          <p:sp>
            <p:nvSpPr>
              <p:cNvPr id="215" name="任意多边形: 形状 214">
                <a:extLst>
                  <a:ext uri="{FF2B5EF4-FFF2-40B4-BE49-F238E27FC236}">
                    <a16:creationId xmlns:a16="http://schemas.microsoft.com/office/drawing/2014/main" id="{DBDF7ACE-A078-4A67-B845-30EC47113258}"/>
                  </a:ext>
                </a:extLst>
              </p:cNvPr>
              <p:cNvSpPr/>
              <p:nvPr/>
            </p:nvSpPr>
            <p:spPr>
              <a:xfrm>
                <a:off x="9167862" y="4233549"/>
                <a:ext cx="105727" cy="44826"/>
              </a:xfrm>
              <a:custGeom>
                <a:avLst/>
                <a:gdLst>
                  <a:gd name="connsiteX0" fmla="*/ 0 w 105727"/>
                  <a:gd name="connsiteY0" fmla="*/ 0 h 44826"/>
                  <a:gd name="connsiteX1" fmla="*/ 50482 w 105727"/>
                  <a:gd name="connsiteY1" fmla="*/ 44768 h 44826"/>
                  <a:gd name="connsiteX2" fmla="*/ 105728 w 105727"/>
                  <a:gd name="connsiteY2" fmla="*/ 1905 h 44826"/>
                </a:gdLst>
                <a:ahLst/>
                <a:cxnLst>
                  <a:cxn ang="0">
                    <a:pos x="connsiteX0" y="connsiteY0"/>
                  </a:cxn>
                  <a:cxn ang="0">
                    <a:pos x="connsiteX1" y="connsiteY1"/>
                  </a:cxn>
                  <a:cxn ang="0">
                    <a:pos x="connsiteX2" y="connsiteY2"/>
                  </a:cxn>
                </a:cxnLst>
                <a:rect l="l" t="t" r="r" b="b"/>
                <a:pathLst>
                  <a:path w="105727" h="44826">
                    <a:moveTo>
                      <a:pt x="0" y="0"/>
                    </a:moveTo>
                    <a:cubicBezTo>
                      <a:pt x="0" y="0"/>
                      <a:pt x="3810" y="42863"/>
                      <a:pt x="50482" y="44768"/>
                    </a:cubicBezTo>
                    <a:cubicBezTo>
                      <a:pt x="102870" y="46673"/>
                      <a:pt x="105728" y="1905"/>
                      <a:pt x="105728" y="1905"/>
                    </a:cubicBezTo>
                  </a:path>
                </a:pathLst>
              </a:custGeom>
              <a:solidFill>
                <a:srgbClr val="C4D19C"/>
              </a:solidFill>
              <a:ln w="12383" cap="flat">
                <a:solidFill>
                  <a:srgbClr val="686763"/>
                </a:solidFill>
                <a:prstDash val="solid"/>
                <a:miter/>
              </a:ln>
            </p:spPr>
            <p:txBody>
              <a:bodyPr rtlCol="0" anchor="ctr"/>
              <a:lstStyle/>
              <a:p>
                <a:endParaRPr lang="zh-CN" altLang="en-US"/>
              </a:p>
            </p:txBody>
          </p:sp>
        </p:grpSp>
        <p:sp>
          <p:nvSpPr>
            <p:cNvPr id="129" name="任意多边形: 形状 128">
              <a:extLst>
                <a:ext uri="{FF2B5EF4-FFF2-40B4-BE49-F238E27FC236}">
                  <a16:creationId xmlns:a16="http://schemas.microsoft.com/office/drawing/2014/main" id="{E640BD90-96D2-B3E1-148B-F3842287E0A5}"/>
                </a:ext>
              </a:extLst>
            </p:cNvPr>
            <p:cNvSpPr/>
            <p:nvPr/>
          </p:nvSpPr>
          <p:spPr>
            <a:xfrm>
              <a:off x="8737347" y="4750606"/>
              <a:ext cx="201046" cy="328867"/>
            </a:xfrm>
            <a:custGeom>
              <a:avLst/>
              <a:gdLst>
                <a:gd name="connsiteX0" fmla="*/ 120301 w 201046"/>
                <a:gd name="connsiteY0" fmla="*/ 7858 h 328867"/>
                <a:gd name="connsiteX1" fmla="*/ 85058 w 201046"/>
                <a:gd name="connsiteY1" fmla="*/ 7858 h 328867"/>
                <a:gd name="connsiteX2" fmla="*/ 1238 w 201046"/>
                <a:gd name="connsiteY2" fmla="*/ 178356 h 328867"/>
                <a:gd name="connsiteX3" fmla="*/ 96488 w 201046"/>
                <a:gd name="connsiteY3" fmla="*/ 328851 h 328867"/>
                <a:gd name="connsiteX4" fmla="*/ 199358 w 201046"/>
                <a:gd name="connsiteY4" fmla="*/ 178356 h 328867"/>
                <a:gd name="connsiteX5" fmla="*/ 120301 w 201046"/>
                <a:gd name="connsiteY5" fmla="*/ 7858 h 328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1046" h="328867">
                  <a:moveTo>
                    <a:pt x="120301" y="7858"/>
                  </a:moveTo>
                  <a:cubicBezTo>
                    <a:pt x="110776" y="-2619"/>
                    <a:pt x="94583" y="-2619"/>
                    <a:pt x="85058" y="7858"/>
                  </a:cubicBezTo>
                  <a:cubicBezTo>
                    <a:pt x="58388" y="35481"/>
                    <a:pt x="9811" y="96441"/>
                    <a:pt x="1238" y="178356"/>
                  </a:cubicBezTo>
                  <a:cubicBezTo>
                    <a:pt x="-9239" y="285036"/>
                    <a:pt x="48863" y="326946"/>
                    <a:pt x="96488" y="328851"/>
                  </a:cubicBezTo>
                  <a:cubicBezTo>
                    <a:pt x="144113" y="329803"/>
                    <a:pt x="212693" y="289798"/>
                    <a:pt x="199358" y="178356"/>
                  </a:cubicBezTo>
                  <a:cubicBezTo>
                    <a:pt x="187928" y="90726"/>
                    <a:pt x="145066" y="34528"/>
                    <a:pt x="120301" y="7858"/>
                  </a:cubicBezTo>
                  <a:close/>
                </a:path>
              </a:pathLst>
            </a:custGeom>
            <a:solidFill>
              <a:srgbClr val="C4D19C"/>
            </a:solidFill>
            <a:ln w="9525" cap="flat">
              <a:noFill/>
              <a:prstDash val="solid"/>
              <a:miter/>
            </a:ln>
          </p:spPr>
          <p:txBody>
            <a:bodyPr rtlCol="0" anchor="ctr"/>
            <a:lstStyle/>
            <a:p>
              <a:endParaRPr lang="zh-CN" altLang="en-US"/>
            </a:p>
          </p:txBody>
        </p:sp>
        <p:sp>
          <p:nvSpPr>
            <p:cNvPr id="130" name="任意多边形: 形状 129">
              <a:extLst>
                <a:ext uri="{FF2B5EF4-FFF2-40B4-BE49-F238E27FC236}">
                  <a16:creationId xmlns:a16="http://schemas.microsoft.com/office/drawing/2014/main" id="{BB24A874-B7DD-E4D6-A828-0C47082F99A8}"/>
                </a:ext>
              </a:extLst>
            </p:cNvPr>
            <p:cNvSpPr/>
            <p:nvPr/>
          </p:nvSpPr>
          <p:spPr>
            <a:xfrm>
              <a:off x="8710963" y="3896452"/>
              <a:ext cx="257174" cy="233387"/>
            </a:xfrm>
            <a:custGeom>
              <a:avLst/>
              <a:gdLst>
                <a:gd name="connsiteX0" fmla="*/ 257175 w 257174"/>
                <a:gd name="connsiteY0" fmla="*/ 15240 h 233387"/>
                <a:gd name="connsiteX1" fmla="*/ 139065 w 257174"/>
                <a:gd name="connsiteY1" fmla="*/ 233363 h 233387"/>
                <a:gd name="connsiteX2" fmla="*/ 0 w 257174"/>
                <a:gd name="connsiteY2" fmla="*/ 15240 h 233387"/>
                <a:gd name="connsiteX3" fmla="*/ 128588 w 257174"/>
                <a:gd name="connsiteY3" fmla="*/ 0 h 233387"/>
                <a:gd name="connsiteX4" fmla="*/ 257175 w 257174"/>
                <a:gd name="connsiteY4" fmla="*/ 15240 h 2333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174" h="233387">
                  <a:moveTo>
                    <a:pt x="257175" y="15240"/>
                  </a:moveTo>
                  <a:cubicBezTo>
                    <a:pt x="257175" y="127635"/>
                    <a:pt x="200977" y="235267"/>
                    <a:pt x="139065" y="233363"/>
                  </a:cubicBezTo>
                  <a:cubicBezTo>
                    <a:pt x="16192" y="230505"/>
                    <a:pt x="0" y="15240"/>
                    <a:pt x="0" y="15240"/>
                  </a:cubicBezTo>
                  <a:cubicBezTo>
                    <a:pt x="43815" y="4763"/>
                    <a:pt x="87630" y="0"/>
                    <a:pt x="128588" y="0"/>
                  </a:cubicBezTo>
                  <a:cubicBezTo>
                    <a:pt x="169545" y="0"/>
                    <a:pt x="213360" y="4763"/>
                    <a:pt x="257175" y="15240"/>
                  </a:cubicBezTo>
                  <a:close/>
                </a:path>
              </a:pathLst>
            </a:custGeom>
            <a:solidFill>
              <a:srgbClr val="F2DBCE"/>
            </a:solidFill>
            <a:ln w="9525" cap="flat">
              <a:noFill/>
              <a:prstDash val="solid"/>
              <a:miter/>
            </a:ln>
          </p:spPr>
          <p:txBody>
            <a:bodyPr rtlCol="0" anchor="ctr"/>
            <a:lstStyle/>
            <a:p>
              <a:endParaRPr lang="zh-CN" altLang="en-US"/>
            </a:p>
          </p:txBody>
        </p:sp>
        <p:grpSp>
          <p:nvGrpSpPr>
            <p:cNvPr id="131" name="图形 457">
              <a:extLst>
                <a:ext uri="{FF2B5EF4-FFF2-40B4-BE49-F238E27FC236}">
                  <a16:creationId xmlns:a16="http://schemas.microsoft.com/office/drawing/2014/main" id="{C6C5DC4D-38A1-0495-BFF1-01222CC9397E}"/>
                </a:ext>
              </a:extLst>
            </p:cNvPr>
            <p:cNvGrpSpPr/>
            <p:nvPr/>
          </p:nvGrpSpPr>
          <p:grpSpPr>
            <a:xfrm>
              <a:off x="8590948" y="5191852"/>
              <a:ext cx="497204" cy="183832"/>
              <a:chOff x="8959264" y="4923159"/>
              <a:chExt cx="497204" cy="183832"/>
            </a:xfrm>
            <a:noFill/>
          </p:grpSpPr>
          <p:grpSp>
            <p:nvGrpSpPr>
              <p:cNvPr id="201" name="图形 457">
                <a:extLst>
                  <a:ext uri="{FF2B5EF4-FFF2-40B4-BE49-F238E27FC236}">
                    <a16:creationId xmlns:a16="http://schemas.microsoft.com/office/drawing/2014/main" id="{936D0E0B-BAF8-C93A-CA66-9FB560001A44}"/>
                  </a:ext>
                </a:extLst>
              </p:cNvPr>
              <p:cNvGrpSpPr/>
              <p:nvPr/>
            </p:nvGrpSpPr>
            <p:grpSpPr>
              <a:xfrm>
                <a:off x="8959264" y="4923159"/>
                <a:ext cx="162877" cy="183832"/>
                <a:chOff x="8959264" y="4923159"/>
                <a:chExt cx="162877" cy="183832"/>
              </a:xfrm>
              <a:noFill/>
            </p:grpSpPr>
            <p:grpSp>
              <p:nvGrpSpPr>
                <p:cNvPr id="208" name="图形 457">
                  <a:extLst>
                    <a:ext uri="{FF2B5EF4-FFF2-40B4-BE49-F238E27FC236}">
                      <a16:creationId xmlns:a16="http://schemas.microsoft.com/office/drawing/2014/main" id="{473BE632-4CF8-9F0A-DF8C-7DE4D6B9CBE5}"/>
                    </a:ext>
                  </a:extLst>
                </p:cNvPr>
                <p:cNvGrpSpPr/>
                <p:nvPr/>
              </p:nvGrpSpPr>
              <p:grpSpPr>
                <a:xfrm>
                  <a:off x="8959264" y="5062224"/>
                  <a:ext cx="162877" cy="44767"/>
                  <a:chOff x="8959264" y="5062224"/>
                  <a:chExt cx="162877" cy="44767"/>
                </a:xfrm>
                <a:noFill/>
              </p:grpSpPr>
              <p:sp>
                <p:nvSpPr>
                  <p:cNvPr id="210" name="任意多边形: 形状 209">
                    <a:extLst>
                      <a:ext uri="{FF2B5EF4-FFF2-40B4-BE49-F238E27FC236}">
                        <a16:creationId xmlns:a16="http://schemas.microsoft.com/office/drawing/2014/main" id="{247927C4-6F30-F76C-3C52-1521BFCDFF0F}"/>
                      </a:ext>
                    </a:extLst>
                  </p:cNvPr>
                  <p:cNvSpPr/>
                  <p:nvPr/>
                </p:nvSpPr>
                <p:spPr>
                  <a:xfrm>
                    <a:off x="9122142" y="5099371"/>
                    <a:ext cx="9525" cy="2857"/>
                  </a:xfrm>
                  <a:custGeom>
                    <a:avLst/>
                    <a:gdLst>
                      <a:gd name="connsiteX0" fmla="*/ 0 w 9525"/>
                      <a:gd name="connsiteY0" fmla="*/ 0 h 2857"/>
                      <a:gd name="connsiteX1" fmla="*/ 0 w 9525"/>
                      <a:gd name="connsiteY1" fmla="*/ 2858 h 2857"/>
                    </a:gdLst>
                    <a:ahLst/>
                    <a:cxnLst>
                      <a:cxn ang="0">
                        <a:pos x="connsiteX0" y="connsiteY0"/>
                      </a:cxn>
                      <a:cxn ang="0">
                        <a:pos x="connsiteX1" y="connsiteY1"/>
                      </a:cxn>
                    </a:cxnLst>
                    <a:rect l="l" t="t" r="r" b="b"/>
                    <a:pathLst>
                      <a:path w="9525" h="2857">
                        <a:moveTo>
                          <a:pt x="0" y="0"/>
                        </a:moveTo>
                        <a:cubicBezTo>
                          <a:pt x="0" y="1905"/>
                          <a:pt x="0" y="2858"/>
                          <a:pt x="0" y="2858"/>
                        </a:cubicBezTo>
                      </a:path>
                    </a:pathLst>
                  </a:custGeom>
                  <a:noFill/>
                  <a:ln w="12418" cap="flat">
                    <a:solidFill>
                      <a:srgbClr val="1B1C1E"/>
                    </a:solidFill>
                    <a:prstDash val="solid"/>
                    <a:miter/>
                  </a:ln>
                </p:spPr>
                <p:txBody>
                  <a:bodyPr rtlCol="0" anchor="ctr"/>
                  <a:lstStyle/>
                  <a:p>
                    <a:endParaRPr lang="zh-CN" altLang="en-US"/>
                  </a:p>
                </p:txBody>
              </p:sp>
              <p:sp>
                <p:nvSpPr>
                  <p:cNvPr id="211" name="任意多边形: 形状 210">
                    <a:extLst>
                      <a:ext uri="{FF2B5EF4-FFF2-40B4-BE49-F238E27FC236}">
                        <a16:creationId xmlns:a16="http://schemas.microsoft.com/office/drawing/2014/main" id="{EAD87FC4-262B-B9EA-DF58-C08778556BC9}"/>
                      </a:ext>
                    </a:extLst>
                  </p:cNvPr>
                  <p:cNvSpPr/>
                  <p:nvPr/>
                </p:nvSpPr>
                <p:spPr>
                  <a:xfrm>
                    <a:off x="9039274" y="5062224"/>
                    <a:ext cx="5714" cy="42862"/>
                  </a:xfrm>
                  <a:custGeom>
                    <a:avLst/>
                    <a:gdLst>
                      <a:gd name="connsiteX0" fmla="*/ 5715 w 5714"/>
                      <a:gd name="connsiteY0" fmla="*/ 42863 h 42862"/>
                      <a:gd name="connsiteX1" fmla="*/ 0 w 5714"/>
                      <a:gd name="connsiteY1" fmla="*/ 0 h 42862"/>
                    </a:gdLst>
                    <a:ahLst/>
                    <a:cxnLst>
                      <a:cxn ang="0">
                        <a:pos x="connsiteX0" y="connsiteY0"/>
                      </a:cxn>
                      <a:cxn ang="0">
                        <a:pos x="connsiteX1" y="connsiteY1"/>
                      </a:cxn>
                    </a:cxnLst>
                    <a:rect l="l" t="t" r="r" b="b"/>
                    <a:pathLst>
                      <a:path w="5714" h="42862">
                        <a:moveTo>
                          <a:pt x="5715" y="42863"/>
                        </a:moveTo>
                        <a:cubicBezTo>
                          <a:pt x="5715" y="42863"/>
                          <a:pt x="4763" y="10478"/>
                          <a:pt x="0" y="0"/>
                        </a:cubicBezTo>
                      </a:path>
                    </a:pathLst>
                  </a:custGeom>
                  <a:noFill/>
                  <a:ln w="12383" cap="flat">
                    <a:solidFill>
                      <a:srgbClr val="686763"/>
                    </a:solidFill>
                    <a:prstDash val="solid"/>
                    <a:miter/>
                  </a:ln>
                </p:spPr>
                <p:txBody>
                  <a:bodyPr rtlCol="0" anchor="ctr"/>
                  <a:lstStyle/>
                  <a:p>
                    <a:endParaRPr lang="zh-CN" altLang="en-US"/>
                  </a:p>
                </p:txBody>
              </p:sp>
              <p:sp>
                <p:nvSpPr>
                  <p:cNvPr id="212" name="任意多边形: 形状 211">
                    <a:extLst>
                      <a:ext uri="{FF2B5EF4-FFF2-40B4-BE49-F238E27FC236}">
                        <a16:creationId xmlns:a16="http://schemas.microsoft.com/office/drawing/2014/main" id="{BE502809-8BE9-963C-A7A1-273A71DF3AEA}"/>
                      </a:ext>
                    </a:extLst>
                  </p:cNvPr>
                  <p:cNvSpPr/>
                  <p:nvPr/>
                </p:nvSpPr>
                <p:spPr>
                  <a:xfrm>
                    <a:off x="8959264" y="5072702"/>
                    <a:ext cx="17145" cy="34290"/>
                  </a:xfrm>
                  <a:custGeom>
                    <a:avLst/>
                    <a:gdLst>
                      <a:gd name="connsiteX0" fmla="*/ 17145 w 17145"/>
                      <a:gd name="connsiteY0" fmla="*/ 34290 h 34290"/>
                      <a:gd name="connsiteX1" fmla="*/ 0 w 17145"/>
                      <a:gd name="connsiteY1" fmla="*/ 0 h 34290"/>
                    </a:gdLst>
                    <a:ahLst/>
                    <a:cxnLst>
                      <a:cxn ang="0">
                        <a:pos x="connsiteX0" y="connsiteY0"/>
                      </a:cxn>
                      <a:cxn ang="0">
                        <a:pos x="connsiteX1" y="connsiteY1"/>
                      </a:cxn>
                    </a:cxnLst>
                    <a:rect l="l" t="t" r="r" b="b"/>
                    <a:pathLst>
                      <a:path w="17145" h="34290">
                        <a:moveTo>
                          <a:pt x="17145" y="34290"/>
                        </a:moveTo>
                        <a:cubicBezTo>
                          <a:pt x="17145" y="34290"/>
                          <a:pt x="10478" y="6668"/>
                          <a:pt x="0" y="0"/>
                        </a:cubicBezTo>
                      </a:path>
                    </a:pathLst>
                  </a:custGeom>
                  <a:noFill/>
                  <a:ln w="12383" cap="flat">
                    <a:solidFill>
                      <a:srgbClr val="686763"/>
                    </a:solidFill>
                    <a:prstDash val="solid"/>
                    <a:miter/>
                  </a:ln>
                </p:spPr>
                <p:txBody>
                  <a:bodyPr rtlCol="0" anchor="ctr"/>
                  <a:lstStyle/>
                  <a:p>
                    <a:endParaRPr lang="zh-CN" altLang="en-US"/>
                  </a:p>
                </p:txBody>
              </p:sp>
            </p:grpSp>
            <p:sp>
              <p:nvSpPr>
                <p:cNvPr id="209" name="任意多边形: 形状 208">
                  <a:extLst>
                    <a:ext uri="{FF2B5EF4-FFF2-40B4-BE49-F238E27FC236}">
                      <a16:creationId xmlns:a16="http://schemas.microsoft.com/office/drawing/2014/main" id="{00F9C62B-8776-6518-4D07-6410777FC528}"/>
                    </a:ext>
                  </a:extLst>
                </p:cNvPr>
                <p:cNvSpPr/>
                <p:nvPr/>
              </p:nvSpPr>
              <p:spPr>
                <a:xfrm>
                  <a:off x="9044989" y="4923159"/>
                  <a:ext cx="9525" cy="51435"/>
                </a:xfrm>
                <a:custGeom>
                  <a:avLst/>
                  <a:gdLst>
                    <a:gd name="connsiteX0" fmla="*/ 0 w 9525"/>
                    <a:gd name="connsiteY0" fmla="*/ 51435 h 51435"/>
                    <a:gd name="connsiteX1" fmla="*/ 9525 w 9525"/>
                    <a:gd name="connsiteY1" fmla="*/ 0 h 51435"/>
                  </a:gdLst>
                  <a:ahLst/>
                  <a:cxnLst>
                    <a:cxn ang="0">
                      <a:pos x="connsiteX0" y="connsiteY0"/>
                    </a:cxn>
                    <a:cxn ang="0">
                      <a:pos x="connsiteX1" y="connsiteY1"/>
                    </a:cxn>
                  </a:cxnLst>
                  <a:rect l="l" t="t" r="r" b="b"/>
                  <a:pathLst>
                    <a:path w="9525" h="51435">
                      <a:moveTo>
                        <a:pt x="0" y="51435"/>
                      </a:moveTo>
                      <a:cubicBezTo>
                        <a:pt x="0" y="51435"/>
                        <a:pt x="7620" y="35243"/>
                        <a:pt x="9525" y="0"/>
                      </a:cubicBezTo>
                    </a:path>
                  </a:pathLst>
                </a:custGeom>
                <a:noFill/>
                <a:ln w="12383" cap="flat">
                  <a:solidFill>
                    <a:srgbClr val="686763"/>
                  </a:solidFill>
                  <a:prstDash val="solid"/>
                  <a:miter/>
                </a:ln>
              </p:spPr>
              <p:txBody>
                <a:bodyPr rtlCol="0" anchor="ctr"/>
                <a:lstStyle/>
                <a:p>
                  <a:endParaRPr lang="zh-CN" altLang="en-US"/>
                </a:p>
              </p:txBody>
            </p:sp>
          </p:grpSp>
          <p:grpSp>
            <p:nvGrpSpPr>
              <p:cNvPr id="202" name="图形 457">
                <a:extLst>
                  <a:ext uri="{FF2B5EF4-FFF2-40B4-BE49-F238E27FC236}">
                    <a16:creationId xmlns:a16="http://schemas.microsoft.com/office/drawing/2014/main" id="{41ED883C-7275-D33C-802F-F53346A94F28}"/>
                  </a:ext>
                </a:extLst>
              </p:cNvPr>
              <p:cNvGrpSpPr/>
              <p:nvPr/>
            </p:nvGrpSpPr>
            <p:grpSpPr>
              <a:xfrm>
                <a:off x="9293591" y="4923159"/>
                <a:ext cx="162877" cy="183832"/>
                <a:chOff x="9293591" y="4923159"/>
                <a:chExt cx="162877" cy="183832"/>
              </a:xfrm>
              <a:noFill/>
            </p:grpSpPr>
            <p:grpSp>
              <p:nvGrpSpPr>
                <p:cNvPr id="203" name="图形 457">
                  <a:extLst>
                    <a:ext uri="{FF2B5EF4-FFF2-40B4-BE49-F238E27FC236}">
                      <a16:creationId xmlns:a16="http://schemas.microsoft.com/office/drawing/2014/main" id="{621B5D08-E59A-3A56-AFCD-C1DC62A8266D}"/>
                    </a:ext>
                  </a:extLst>
                </p:cNvPr>
                <p:cNvGrpSpPr/>
                <p:nvPr/>
              </p:nvGrpSpPr>
              <p:grpSpPr>
                <a:xfrm>
                  <a:off x="9293591" y="5062224"/>
                  <a:ext cx="162877" cy="44767"/>
                  <a:chOff x="9293591" y="5062224"/>
                  <a:chExt cx="162877" cy="44767"/>
                </a:xfrm>
                <a:noFill/>
              </p:grpSpPr>
              <p:sp>
                <p:nvSpPr>
                  <p:cNvPr id="205" name="任意多边形: 形状 204">
                    <a:extLst>
                      <a:ext uri="{FF2B5EF4-FFF2-40B4-BE49-F238E27FC236}">
                        <a16:creationId xmlns:a16="http://schemas.microsoft.com/office/drawing/2014/main" id="{0F726B94-43A1-556A-F339-10E0ABD23477}"/>
                      </a:ext>
                    </a:extLst>
                  </p:cNvPr>
                  <p:cNvSpPr/>
                  <p:nvPr/>
                </p:nvSpPr>
                <p:spPr>
                  <a:xfrm>
                    <a:off x="9293591" y="5099371"/>
                    <a:ext cx="9525" cy="2857"/>
                  </a:xfrm>
                  <a:custGeom>
                    <a:avLst/>
                    <a:gdLst>
                      <a:gd name="connsiteX0" fmla="*/ 0 w 9525"/>
                      <a:gd name="connsiteY0" fmla="*/ 2858 h 2857"/>
                      <a:gd name="connsiteX1" fmla="*/ 0 w 9525"/>
                      <a:gd name="connsiteY1" fmla="*/ 0 h 2857"/>
                    </a:gdLst>
                    <a:ahLst/>
                    <a:cxnLst>
                      <a:cxn ang="0">
                        <a:pos x="connsiteX0" y="connsiteY0"/>
                      </a:cxn>
                      <a:cxn ang="0">
                        <a:pos x="connsiteX1" y="connsiteY1"/>
                      </a:cxn>
                    </a:cxnLst>
                    <a:rect l="l" t="t" r="r" b="b"/>
                    <a:pathLst>
                      <a:path w="9525" h="2857">
                        <a:moveTo>
                          <a:pt x="0" y="2858"/>
                        </a:moveTo>
                        <a:cubicBezTo>
                          <a:pt x="0" y="2858"/>
                          <a:pt x="0" y="1905"/>
                          <a:pt x="0" y="0"/>
                        </a:cubicBezTo>
                      </a:path>
                    </a:pathLst>
                  </a:custGeom>
                  <a:noFill/>
                  <a:ln w="12418" cap="flat">
                    <a:solidFill>
                      <a:srgbClr val="1B1C1E"/>
                    </a:solidFill>
                    <a:prstDash val="solid"/>
                    <a:miter/>
                  </a:ln>
                </p:spPr>
                <p:txBody>
                  <a:bodyPr rtlCol="0" anchor="ctr"/>
                  <a:lstStyle/>
                  <a:p>
                    <a:endParaRPr lang="zh-CN" altLang="en-US"/>
                  </a:p>
                </p:txBody>
              </p:sp>
              <p:sp>
                <p:nvSpPr>
                  <p:cNvPr id="206" name="任意多边形: 形状 205">
                    <a:extLst>
                      <a:ext uri="{FF2B5EF4-FFF2-40B4-BE49-F238E27FC236}">
                        <a16:creationId xmlns:a16="http://schemas.microsoft.com/office/drawing/2014/main" id="{41A88888-2541-AA22-B247-D8D688FA20CB}"/>
                      </a:ext>
                    </a:extLst>
                  </p:cNvPr>
                  <p:cNvSpPr/>
                  <p:nvPr/>
                </p:nvSpPr>
                <p:spPr>
                  <a:xfrm>
                    <a:off x="9370744" y="5062224"/>
                    <a:ext cx="5715" cy="42862"/>
                  </a:xfrm>
                  <a:custGeom>
                    <a:avLst/>
                    <a:gdLst>
                      <a:gd name="connsiteX0" fmla="*/ 0 w 5715"/>
                      <a:gd name="connsiteY0" fmla="*/ 42863 h 42862"/>
                      <a:gd name="connsiteX1" fmla="*/ 5715 w 5715"/>
                      <a:gd name="connsiteY1" fmla="*/ 0 h 42862"/>
                    </a:gdLst>
                    <a:ahLst/>
                    <a:cxnLst>
                      <a:cxn ang="0">
                        <a:pos x="connsiteX0" y="connsiteY0"/>
                      </a:cxn>
                      <a:cxn ang="0">
                        <a:pos x="connsiteX1" y="connsiteY1"/>
                      </a:cxn>
                    </a:cxnLst>
                    <a:rect l="l" t="t" r="r" b="b"/>
                    <a:pathLst>
                      <a:path w="5715" h="42862">
                        <a:moveTo>
                          <a:pt x="0" y="42863"/>
                        </a:moveTo>
                        <a:cubicBezTo>
                          <a:pt x="0" y="42863"/>
                          <a:pt x="953" y="10478"/>
                          <a:pt x="5715" y="0"/>
                        </a:cubicBezTo>
                      </a:path>
                    </a:pathLst>
                  </a:custGeom>
                  <a:noFill/>
                  <a:ln w="12383" cap="flat">
                    <a:solidFill>
                      <a:srgbClr val="686763"/>
                    </a:solidFill>
                    <a:prstDash val="solid"/>
                    <a:miter/>
                  </a:ln>
                </p:spPr>
                <p:txBody>
                  <a:bodyPr rtlCol="0" anchor="ctr"/>
                  <a:lstStyle/>
                  <a:p>
                    <a:endParaRPr lang="zh-CN" altLang="en-US"/>
                  </a:p>
                </p:txBody>
              </p:sp>
              <p:sp>
                <p:nvSpPr>
                  <p:cNvPr id="207" name="任意多边形: 形状 206">
                    <a:extLst>
                      <a:ext uri="{FF2B5EF4-FFF2-40B4-BE49-F238E27FC236}">
                        <a16:creationId xmlns:a16="http://schemas.microsoft.com/office/drawing/2014/main" id="{EF1DC096-A2C3-2CFB-711D-069BFA09C574}"/>
                      </a:ext>
                    </a:extLst>
                  </p:cNvPr>
                  <p:cNvSpPr/>
                  <p:nvPr/>
                </p:nvSpPr>
                <p:spPr>
                  <a:xfrm>
                    <a:off x="9439324" y="5072702"/>
                    <a:ext cx="17144" cy="34290"/>
                  </a:xfrm>
                  <a:custGeom>
                    <a:avLst/>
                    <a:gdLst>
                      <a:gd name="connsiteX0" fmla="*/ 0 w 17144"/>
                      <a:gd name="connsiteY0" fmla="*/ 34290 h 34290"/>
                      <a:gd name="connsiteX1" fmla="*/ 17145 w 17144"/>
                      <a:gd name="connsiteY1" fmla="*/ 0 h 34290"/>
                    </a:gdLst>
                    <a:ahLst/>
                    <a:cxnLst>
                      <a:cxn ang="0">
                        <a:pos x="connsiteX0" y="connsiteY0"/>
                      </a:cxn>
                      <a:cxn ang="0">
                        <a:pos x="connsiteX1" y="connsiteY1"/>
                      </a:cxn>
                    </a:cxnLst>
                    <a:rect l="l" t="t" r="r" b="b"/>
                    <a:pathLst>
                      <a:path w="17144" h="34290">
                        <a:moveTo>
                          <a:pt x="0" y="34290"/>
                        </a:moveTo>
                        <a:cubicBezTo>
                          <a:pt x="0" y="34290"/>
                          <a:pt x="6667" y="6668"/>
                          <a:pt x="17145" y="0"/>
                        </a:cubicBezTo>
                      </a:path>
                    </a:pathLst>
                  </a:custGeom>
                  <a:noFill/>
                  <a:ln w="12383" cap="flat">
                    <a:solidFill>
                      <a:srgbClr val="686763"/>
                    </a:solidFill>
                    <a:prstDash val="solid"/>
                    <a:miter/>
                  </a:ln>
                </p:spPr>
                <p:txBody>
                  <a:bodyPr rtlCol="0" anchor="ctr"/>
                  <a:lstStyle/>
                  <a:p>
                    <a:endParaRPr lang="zh-CN" altLang="en-US"/>
                  </a:p>
                </p:txBody>
              </p:sp>
            </p:grpSp>
            <p:sp>
              <p:nvSpPr>
                <p:cNvPr id="204" name="任意多边形: 形状 203">
                  <a:extLst>
                    <a:ext uri="{FF2B5EF4-FFF2-40B4-BE49-F238E27FC236}">
                      <a16:creationId xmlns:a16="http://schemas.microsoft.com/office/drawing/2014/main" id="{1BB08F65-9B24-F7C2-5E42-FAAA17FF81CA}"/>
                    </a:ext>
                  </a:extLst>
                </p:cNvPr>
                <p:cNvSpPr/>
                <p:nvPr/>
              </p:nvSpPr>
              <p:spPr>
                <a:xfrm>
                  <a:off x="9361219" y="4923159"/>
                  <a:ext cx="9525" cy="51435"/>
                </a:xfrm>
                <a:custGeom>
                  <a:avLst/>
                  <a:gdLst>
                    <a:gd name="connsiteX0" fmla="*/ 9525 w 9525"/>
                    <a:gd name="connsiteY0" fmla="*/ 51435 h 51435"/>
                    <a:gd name="connsiteX1" fmla="*/ 0 w 9525"/>
                    <a:gd name="connsiteY1" fmla="*/ 0 h 51435"/>
                  </a:gdLst>
                  <a:ahLst/>
                  <a:cxnLst>
                    <a:cxn ang="0">
                      <a:pos x="connsiteX0" y="connsiteY0"/>
                    </a:cxn>
                    <a:cxn ang="0">
                      <a:pos x="connsiteX1" y="connsiteY1"/>
                    </a:cxn>
                  </a:cxnLst>
                  <a:rect l="l" t="t" r="r" b="b"/>
                  <a:pathLst>
                    <a:path w="9525" h="51435">
                      <a:moveTo>
                        <a:pt x="9525" y="51435"/>
                      </a:moveTo>
                      <a:cubicBezTo>
                        <a:pt x="9525" y="51435"/>
                        <a:pt x="1905" y="35243"/>
                        <a:pt x="0" y="0"/>
                      </a:cubicBezTo>
                    </a:path>
                  </a:pathLst>
                </a:custGeom>
                <a:noFill/>
                <a:ln w="12383" cap="flat">
                  <a:solidFill>
                    <a:srgbClr val="686763"/>
                  </a:solidFill>
                  <a:prstDash val="solid"/>
                  <a:miter/>
                </a:ln>
              </p:spPr>
              <p:txBody>
                <a:bodyPr rtlCol="0" anchor="ctr"/>
                <a:lstStyle/>
                <a:p>
                  <a:endParaRPr lang="zh-CN" altLang="en-US"/>
                </a:p>
              </p:txBody>
            </p:sp>
          </p:grpSp>
        </p:grpSp>
        <p:grpSp>
          <p:nvGrpSpPr>
            <p:cNvPr id="132" name="图形 457">
              <a:extLst>
                <a:ext uri="{FF2B5EF4-FFF2-40B4-BE49-F238E27FC236}">
                  <a16:creationId xmlns:a16="http://schemas.microsoft.com/office/drawing/2014/main" id="{59DBCBCB-900A-9CFC-1080-25EF47325368}"/>
                </a:ext>
              </a:extLst>
            </p:cNvPr>
            <p:cNvGrpSpPr/>
            <p:nvPr/>
          </p:nvGrpSpPr>
          <p:grpSpPr>
            <a:xfrm>
              <a:off x="8321390" y="4690837"/>
              <a:ext cx="1040130" cy="319887"/>
              <a:chOff x="8689706" y="4422144"/>
              <a:chExt cx="1040130" cy="319887"/>
            </a:xfrm>
          </p:grpSpPr>
          <p:grpSp>
            <p:nvGrpSpPr>
              <p:cNvPr id="193" name="图形 457">
                <a:extLst>
                  <a:ext uri="{FF2B5EF4-FFF2-40B4-BE49-F238E27FC236}">
                    <a16:creationId xmlns:a16="http://schemas.microsoft.com/office/drawing/2014/main" id="{D439C36F-EFD7-5AED-D4A2-4526ECE2103F}"/>
                  </a:ext>
                </a:extLst>
              </p:cNvPr>
              <p:cNvGrpSpPr/>
              <p:nvPr/>
            </p:nvGrpSpPr>
            <p:grpSpPr>
              <a:xfrm>
                <a:off x="8689706" y="4422144"/>
                <a:ext cx="512445" cy="319887"/>
                <a:chOff x="8689706" y="4422144"/>
                <a:chExt cx="512445" cy="319887"/>
              </a:xfrm>
            </p:grpSpPr>
            <p:sp>
              <p:nvSpPr>
                <p:cNvPr id="198" name="任意多边形: 形状 197">
                  <a:extLst>
                    <a:ext uri="{FF2B5EF4-FFF2-40B4-BE49-F238E27FC236}">
                      <a16:creationId xmlns:a16="http://schemas.microsoft.com/office/drawing/2014/main" id="{29688B68-8864-96B2-11D4-201A97DA1EC4}"/>
                    </a:ext>
                  </a:extLst>
                </p:cNvPr>
                <p:cNvSpPr/>
                <p:nvPr/>
              </p:nvSpPr>
              <p:spPr>
                <a:xfrm>
                  <a:off x="8689706" y="4422144"/>
                  <a:ext cx="511882" cy="319887"/>
                </a:xfrm>
                <a:custGeom>
                  <a:avLst/>
                  <a:gdLst>
                    <a:gd name="connsiteX0" fmla="*/ 303848 w 511882"/>
                    <a:gd name="connsiteY0" fmla="*/ 0 h 319887"/>
                    <a:gd name="connsiteX1" fmla="*/ 462915 w 511882"/>
                    <a:gd name="connsiteY1" fmla="*/ 163830 h 319887"/>
                    <a:gd name="connsiteX2" fmla="*/ 484823 w 511882"/>
                    <a:gd name="connsiteY2" fmla="*/ 307658 h 319887"/>
                    <a:gd name="connsiteX3" fmla="*/ 0 w 511882"/>
                    <a:gd name="connsiteY3" fmla="*/ 60008 h 319887"/>
                  </a:gdLst>
                  <a:ahLst/>
                  <a:cxnLst>
                    <a:cxn ang="0">
                      <a:pos x="connsiteX0" y="connsiteY0"/>
                    </a:cxn>
                    <a:cxn ang="0">
                      <a:pos x="connsiteX1" y="connsiteY1"/>
                    </a:cxn>
                    <a:cxn ang="0">
                      <a:pos x="connsiteX2" y="connsiteY2"/>
                    </a:cxn>
                    <a:cxn ang="0">
                      <a:pos x="connsiteX3" y="connsiteY3"/>
                    </a:cxn>
                  </a:cxnLst>
                  <a:rect l="l" t="t" r="r" b="b"/>
                  <a:pathLst>
                    <a:path w="511882" h="319887">
                      <a:moveTo>
                        <a:pt x="303848" y="0"/>
                      </a:moveTo>
                      <a:cubicBezTo>
                        <a:pt x="303848" y="0"/>
                        <a:pt x="377190" y="97155"/>
                        <a:pt x="462915" y="163830"/>
                      </a:cubicBezTo>
                      <a:cubicBezTo>
                        <a:pt x="507683" y="198120"/>
                        <a:pt x="535305" y="267653"/>
                        <a:pt x="484823" y="307658"/>
                      </a:cubicBezTo>
                      <a:cubicBezTo>
                        <a:pt x="427673" y="352425"/>
                        <a:pt x="115253" y="275273"/>
                        <a:pt x="0" y="60008"/>
                      </a:cubicBezTo>
                    </a:path>
                  </a:pathLst>
                </a:custGeom>
                <a:solidFill>
                  <a:srgbClr val="F7EDE1"/>
                </a:solidFill>
                <a:ln w="12383" cap="flat">
                  <a:solidFill>
                    <a:srgbClr val="686763"/>
                  </a:solidFill>
                  <a:prstDash val="solid"/>
                  <a:miter/>
                </a:ln>
              </p:spPr>
              <p:txBody>
                <a:bodyPr rtlCol="0" anchor="ctr"/>
                <a:lstStyle/>
                <a:p>
                  <a:endParaRPr lang="zh-CN" altLang="en-US"/>
                </a:p>
              </p:txBody>
            </p:sp>
            <p:sp>
              <p:nvSpPr>
                <p:cNvPr id="199" name="任意多边形: 形状 198">
                  <a:extLst>
                    <a:ext uri="{FF2B5EF4-FFF2-40B4-BE49-F238E27FC236}">
                      <a16:creationId xmlns:a16="http://schemas.microsoft.com/office/drawing/2014/main" id="{C1751126-CCD5-C107-A2EE-1BE6B9F9F8A4}"/>
                    </a:ext>
                  </a:extLst>
                </p:cNvPr>
                <p:cNvSpPr/>
                <p:nvPr/>
              </p:nvSpPr>
              <p:spPr>
                <a:xfrm>
                  <a:off x="9150717" y="4650744"/>
                  <a:ext cx="51434" cy="20002"/>
                </a:xfrm>
                <a:custGeom>
                  <a:avLst/>
                  <a:gdLst>
                    <a:gd name="connsiteX0" fmla="*/ 51435 w 51434"/>
                    <a:gd name="connsiteY0" fmla="*/ 20003 h 20002"/>
                    <a:gd name="connsiteX1" fmla="*/ 0 w 51434"/>
                    <a:gd name="connsiteY1" fmla="*/ 0 h 20002"/>
                  </a:gdLst>
                  <a:ahLst/>
                  <a:cxnLst>
                    <a:cxn ang="0">
                      <a:pos x="connsiteX0" y="connsiteY0"/>
                    </a:cxn>
                    <a:cxn ang="0">
                      <a:pos x="connsiteX1" y="connsiteY1"/>
                    </a:cxn>
                  </a:cxnLst>
                  <a:rect l="l" t="t" r="r" b="b"/>
                  <a:pathLst>
                    <a:path w="51434" h="20002">
                      <a:moveTo>
                        <a:pt x="51435" y="20003"/>
                      </a:moveTo>
                      <a:cubicBezTo>
                        <a:pt x="51435" y="20003"/>
                        <a:pt x="17145" y="13335"/>
                        <a:pt x="0" y="0"/>
                      </a:cubicBezTo>
                    </a:path>
                  </a:pathLst>
                </a:custGeom>
                <a:noFill/>
                <a:ln w="12383" cap="flat">
                  <a:solidFill>
                    <a:srgbClr val="686763"/>
                  </a:solidFill>
                  <a:prstDash val="solid"/>
                  <a:miter/>
                </a:ln>
              </p:spPr>
              <p:txBody>
                <a:bodyPr rtlCol="0" anchor="ctr"/>
                <a:lstStyle/>
                <a:p>
                  <a:endParaRPr lang="zh-CN" altLang="en-US"/>
                </a:p>
              </p:txBody>
            </p:sp>
            <p:sp>
              <p:nvSpPr>
                <p:cNvPr id="200" name="任意多边形: 形状 199">
                  <a:extLst>
                    <a:ext uri="{FF2B5EF4-FFF2-40B4-BE49-F238E27FC236}">
                      <a16:creationId xmlns:a16="http://schemas.microsoft.com/office/drawing/2014/main" id="{23165F68-1E20-689E-B3AD-52DAF1852A11}"/>
                    </a:ext>
                  </a:extLst>
                </p:cNvPr>
                <p:cNvSpPr/>
                <p:nvPr/>
              </p:nvSpPr>
              <p:spPr>
                <a:xfrm>
                  <a:off x="9128809" y="4717419"/>
                  <a:ext cx="51434" cy="7620"/>
                </a:xfrm>
                <a:custGeom>
                  <a:avLst/>
                  <a:gdLst>
                    <a:gd name="connsiteX0" fmla="*/ 51435 w 51434"/>
                    <a:gd name="connsiteY0" fmla="*/ 7620 h 7620"/>
                    <a:gd name="connsiteX1" fmla="*/ 0 w 51434"/>
                    <a:gd name="connsiteY1" fmla="*/ 0 h 7620"/>
                  </a:gdLst>
                  <a:ahLst/>
                  <a:cxnLst>
                    <a:cxn ang="0">
                      <a:pos x="connsiteX0" y="connsiteY0"/>
                    </a:cxn>
                    <a:cxn ang="0">
                      <a:pos x="connsiteX1" y="connsiteY1"/>
                    </a:cxn>
                  </a:cxnLst>
                  <a:rect l="l" t="t" r="r" b="b"/>
                  <a:pathLst>
                    <a:path w="51434" h="7620">
                      <a:moveTo>
                        <a:pt x="51435" y="7620"/>
                      </a:moveTo>
                      <a:cubicBezTo>
                        <a:pt x="51435" y="7620"/>
                        <a:pt x="10478" y="5715"/>
                        <a:pt x="0" y="0"/>
                      </a:cubicBezTo>
                    </a:path>
                  </a:pathLst>
                </a:custGeom>
                <a:noFill/>
                <a:ln w="12383" cap="flat">
                  <a:solidFill>
                    <a:srgbClr val="686763"/>
                  </a:solidFill>
                  <a:prstDash val="solid"/>
                  <a:miter/>
                </a:ln>
              </p:spPr>
              <p:txBody>
                <a:bodyPr rtlCol="0" anchor="ctr"/>
                <a:lstStyle/>
                <a:p>
                  <a:endParaRPr lang="zh-CN" altLang="en-US"/>
                </a:p>
              </p:txBody>
            </p:sp>
          </p:grpSp>
          <p:grpSp>
            <p:nvGrpSpPr>
              <p:cNvPr id="194" name="图形 457">
                <a:extLst>
                  <a:ext uri="{FF2B5EF4-FFF2-40B4-BE49-F238E27FC236}">
                    <a16:creationId xmlns:a16="http://schemas.microsoft.com/office/drawing/2014/main" id="{5BB8F648-EC63-69CF-C8A6-272967277C86}"/>
                  </a:ext>
                </a:extLst>
              </p:cNvPr>
              <p:cNvGrpSpPr/>
              <p:nvPr/>
            </p:nvGrpSpPr>
            <p:grpSpPr>
              <a:xfrm>
                <a:off x="9217392" y="4422144"/>
                <a:ext cx="512445" cy="319887"/>
                <a:chOff x="9217392" y="4422144"/>
                <a:chExt cx="512445" cy="319887"/>
              </a:xfrm>
            </p:grpSpPr>
            <p:sp>
              <p:nvSpPr>
                <p:cNvPr id="195" name="任意多边形: 形状 194">
                  <a:extLst>
                    <a:ext uri="{FF2B5EF4-FFF2-40B4-BE49-F238E27FC236}">
                      <a16:creationId xmlns:a16="http://schemas.microsoft.com/office/drawing/2014/main" id="{DF62B6AD-8DF7-2F8F-38E9-4A6F545BF6FF}"/>
                    </a:ext>
                  </a:extLst>
                </p:cNvPr>
                <p:cNvSpPr/>
                <p:nvPr/>
              </p:nvSpPr>
              <p:spPr>
                <a:xfrm>
                  <a:off x="9217954" y="4422144"/>
                  <a:ext cx="511882" cy="319887"/>
                </a:xfrm>
                <a:custGeom>
                  <a:avLst/>
                  <a:gdLst>
                    <a:gd name="connsiteX0" fmla="*/ 208035 w 511882"/>
                    <a:gd name="connsiteY0" fmla="*/ 0 h 319887"/>
                    <a:gd name="connsiteX1" fmla="*/ 48968 w 511882"/>
                    <a:gd name="connsiteY1" fmla="*/ 163830 h 319887"/>
                    <a:gd name="connsiteX2" fmla="*/ 27060 w 511882"/>
                    <a:gd name="connsiteY2" fmla="*/ 307658 h 319887"/>
                    <a:gd name="connsiteX3" fmla="*/ 511883 w 511882"/>
                    <a:gd name="connsiteY3" fmla="*/ 60008 h 319887"/>
                  </a:gdLst>
                  <a:ahLst/>
                  <a:cxnLst>
                    <a:cxn ang="0">
                      <a:pos x="connsiteX0" y="connsiteY0"/>
                    </a:cxn>
                    <a:cxn ang="0">
                      <a:pos x="connsiteX1" y="connsiteY1"/>
                    </a:cxn>
                    <a:cxn ang="0">
                      <a:pos x="connsiteX2" y="connsiteY2"/>
                    </a:cxn>
                    <a:cxn ang="0">
                      <a:pos x="connsiteX3" y="connsiteY3"/>
                    </a:cxn>
                  </a:cxnLst>
                  <a:rect l="l" t="t" r="r" b="b"/>
                  <a:pathLst>
                    <a:path w="511882" h="319887">
                      <a:moveTo>
                        <a:pt x="208035" y="0"/>
                      </a:moveTo>
                      <a:cubicBezTo>
                        <a:pt x="208035" y="0"/>
                        <a:pt x="134693" y="97155"/>
                        <a:pt x="48968" y="163830"/>
                      </a:cubicBezTo>
                      <a:cubicBezTo>
                        <a:pt x="4200" y="198120"/>
                        <a:pt x="-23422" y="267653"/>
                        <a:pt x="27060" y="307658"/>
                      </a:cubicBezTo>
                      <a:cubicBezTo>
                        <a:pt x="84210" y="352425"/>
                        <a:pt x="396630" y="275273"/>
                        <a:pt x="511883" y="60008"/>
                      </a:cubicBezTo>
                    </a:path>
                  </a:pathLst>
                </a:custGeom>
                <a:solidFill>
                  <a:srgbClr val="F7EDE1"/>
                </a:solidFill>
                <a:ln w="12383" cap="flat">
                  <a:solidFill>
                    <a:srgbClr val="686763"/>
                  </a:solidFill>
                  <a:prstDash val="solid"/>
                  <a:miter/>
                </a:ln>
              </p:spPr>
              <p:txBody>
                <a:bodyPr rtlCol="0" anchor="ctr"/>
                <a:lstStyle/>
                <a:p>
                  <a:endParaRPr lang="zh-CN" altLang="en-US"/>
                </a:p>
              </p:txBody>
            </p:sp>
            <p:sp>
              <p:nvSpPr>
                <p:cNvPr id="196" name="任意多边形: 形状 195">
                  <a:extLst>
                    <a:ext uri="{FF2B5EF4-FFF2-40B4-BE49-F238E27FC236}">
                      <a16:creationId xmlns:a16="http://schemas.microsoft.com/office/drawing/2014/main" id="{74F9DD8B-C524-D3CF-21B5-D55E764AFD5B}"/>
                    </a:ext>
                  </a:extLst>
                </p:cNvPr>
                <p:cNvSpPr/>
                <p:nvPr/>
              </p:nvSpPr>
              <p:spPr>
                <a:xfrm>
                  <a:off x="9217392" y="4650744"/>
                  <a:ext cx="51435" cy="20002"/>
                </a:xfrm>
                <a:custGeom>
                  <a:avLst/>
                  <a:gdLst>
                    <a:gd name="connsiteX0" fmla="*/ 0 w 51435"/>
                    <a:gd name="connsiteY0" fmla="*/ 20003 h 20002"/>
                    <a:gd name="connsiteX1" fmla="*/ 51435 w 51435"/>
                    <a:gd name="connsiteY1" fmla="*/ 0 h 20002"/>
                  </a:gdLst>
                  <a:ahLst/>
                  <a:cxnLst>
                    <a:cxn ang="0">
                      <a:pos x="connsiteX0" y="connsiteY0"/>
                    </a:cxn>
                    <a:cxn ang="0">
                      <a:pos x="connsiteX1" y="connsiteY1"/>
                    </a:cxn>
                  </a:cxnLst>
                  <a:rect l="l" t="t" r="r" b="b"/>
                  <a:pathLst>
                    <a:path w="51435" h="20002">
                      <a:moveTo>
                        <a:pt x="0" y="20003"/>
                      </a:moveTo>
                      <a:cubicBezTo>
                        <a:pt x="0" y="20003"/>
                        <a:pt x="34290" y="13335"/>
                        <a:pt x="51435" y="0"/>
                      </a:cubicBezTo>
                    </a:path>
                  </a:pathLst>
                </a:custGeom>
                <a:noFill/>
                <a:ln w="12383" cap="flat">
                  <a:solidFill>
                    <a:srgbClr val="686763"/>
                  </a:solidFill>
                  <a:prstDash val="solid"/>
                  <a:miter/>
                </a:ln>
              </p:spPr>
              <p:txBody>
                <a:bodyPr rtlCol="0" anchor="ctr"/>
                <a:lstStyle/>
                <a:p>
                  <a:endParaRPr lang="zh-CN" altLang="en-US"/>
                </a:p>
              </p:txBody>
            </p:sp>
            <p:sp>
              <p:nvSpPr>
                <p:cNvPr id="197" name="任意多边形: 形状 196">
                  <a:extLst>
                    <a:ext uri="{FF2B5EF4-FFF2-40B4-BE49-F238E27FC236}">
                      <a16:creationId xmlns:a16="http://schemas.microsoft.com/office/drawing/2014/main" id="{7D988040-EE2C-81A5-C0AA-BF00567CF37D}"/>
                    </a:ext>
                  </a:extLst>
                </p:cNvPr>
                <p:cNvSpPr/>
                <p:nvPr/>
              </p:nvSpPr>
              <p:spPr>
                <a:xfrm>
                  <a:off x="9239299" y="4717419"/>
                  <a:ext cx="51434" cy="7620"/>
                </a:xfrm>
                <a:custGeom>
                  <a:avLst/>
                  <a:gdLst>
                    <a:gd name="connsiteX0" fmla="*/ 0 w 51434"/>
                    <a:gd name="connsiteY0" fmla="*/ 7620 h 7620"/>
                    <a:gd name="connsiteX1" fmla="*/ 51435 w 51434"/>
                    <a:gd name="connsiteY1" fmla="*/ 0 h 7620"/>
                  </a:gdLst>
                  <a:ahLst/>
                  <a:cxnLst>
                    <a:cxn ang="0">
                      <a:pos x="connsiteX0" y="connsiteY0"/>
                    </a:cxn>
                    <a:cxn ang="0">
                      <a:pos x="connsiteX1" y="connsiteY1"/>
                    </a:cxn>
                  </a:cxnLst>
                  <a:rect l="l" t="t" r="r" b="b"/>
                  <a:pathLst>
                    <a:path w="51434" h="7620">
                      <a:moveTo>
                        <a:pt x="0" y="7620"/>
                      </a:moveTo>
                      <a:cubicBezTo>
                        <a:pt x="0" y="7620"/>
                        <a:pt x="40957" y="5715"/>
                        <a:pt x="51435" y="0"/>
                      </a:cubicBezTo>
                    </a:path>
                  </a:pathLst>
                </a:custGeom>
                <a:noFill/>
                <a:ln w="12383" cap="flat">
                  <a:solidFill>
                    <a:srgbClr val="686763"/>
                  </a:solidFill>
                  <a:prstDash val="solid"/>
                  <a:miter/>
                </a:ln>
              </p:spPr>
              <p:txBody>
                <a:bodyPr rtlCol="0" anchor="ctr"/>
                <a:lstStyle/>
                <a:p>
                  <a:endParaRPr lang="zh-CN" altLang="en-US"/>
                </a:p>
              </p:txBody>
            </p:sp>
          </p:grpSp>
        </p:grpSp>
        <p:grpSp>
          <p:nvGrpSpPr>
            <p:cNvPr id="133" name="图形 457">
              <a:extLst>
                <a:ext uri="{FF2B5EF4-FFF2-40B4-BE49-F238E27FC236}">
                  <a16:creationId xmlns:a16="http://schemas.microsoft.com/office/drawing/2014/main" id="{352839FB-D948-131D-DA64-6C878BB86A84}"/>
                </a:ext>
              </a:extLst>
            </p:cNvPr>
            <p:cNvGrpSpPr/>
            <p:nvPr/>
          </p:nvGrpSpPr>
          <p:grpSpPr>
            <a:xfrm>
              <a:off x="8289006" y="4281262"/>
              <a:ext cx="1101090" cy="328612"/>
              <a:chOff x="8657322" y="4012569"/>
              <a:chExt cx="1101090" cy="328612"/>
            </a:xfrm>
            <a:solidFill>
              <a:srgbClr val="CECECE"/>
            </a:solidFill>
          </p:grpSpPr>
          <p:grpSp>
            <p:nvGrpSpPr>
              <p:cNvPr id="187" name="图形 457">
                <a:extLst>
                  <a:ext uri="{FF2B5EF4-FFF2-40B4-BE49-F238E27FC236}">
                    <a16:creationId xmlns:a16="http://schemas.microsoft.com/office/drawing/2014/main" id="{BDE906B4-0DDB-F87C-2B9F-CBE5D0989325}"/>
                  </a:ext>
                </a:extLst>
              </p:cNvPr>
              <p:cNvGrpSpPr/>
              <p:nvPr/>
            </p:nvGrpSpPr>
            <p:grpSpPr>
              <a:xfrm>
                <a:off x="8657322" y="4012569"/>
                <a:ext cx="176428" cy="328612"/>
                <a:chOff x="8657322" y="4012569"/>
                <a:chExt cx="176428" cy="328612"/>
              </a:xfrm>
              <a:solidFill>
                <a:srgbClr val="CECECE"/>
              </a:solidFill>
            </p:grpSpPr>
            <p:sp>
              <p:nvSpPr>
                <p:cNvPr id="191" name="任意多边形: 形状 190">
                  <a:extLst>
                    <a:ext uri="{FF2B5EF4-FFF2-40B4-BE49-F238E27FC236}">
                      <a16:creationId xmlns:a16="http://schemas.microsoft.com/office/drawing/2014/main" id="{382FC95E-003F-62B7-0928-DB3BBE46ADAF}"/>
                    </a:ext>
                  </a:extLst>
                </p:cNvPr>
                <p:cNvSpPr/>
                <p:nvPr/>
              </p:nvSpPr>
              <p:spPr>
                <a:xfrm>
                  <a:off x="8695422" y="4012569"/>
                  <a:ext cx="138328" cy="132397"/>
                </a:xfrm>
                <a:custGeom>
                  <a:avLst/>
                  <a:gdLst>
                    <a:gd name="connsiteX0" fmla="*/ 138113 w 138328"/>
                    <a:gd name="connsiteY0" fmla="*/ 94298 h 132397"/>
                    <a:gd name="connsiteX1" fmla="*/ 0 w 138328"/>
                    <a:gd name="connsiteY1" fmla="*/ 128588 h 132397"/>
                    <a:gd name="connsiteX2" fmla="*/ 39053 w 138328"/>
                    <a:gd name="connsiteY2" fmla="*/ 0 h 132397"/>
                    <a:gd name="connsiteX3" fmla="*/ 138113 w 138328"/>
                    <a:gd name="connsiteY3" fmla="*/ 94298 h 132397"/>
                  </a:gdLst>
                  <a:ahLst/>
                  <a:cxnLst>
                    <a:cxn ang="0">
                      <a:pos x="connsiteX0" y="connsiteY0"/>
                    </a:cxn>
                    <a:cxn ang="0">
                      <a:pos x="connsiteX1" y="connsiteY1"/>
                    </a:cxn>
                    <a:cxn ang="0">
                      <a:pos x="connsiteX2" y="connsiteY2"/>
                    </a:cxn>
                    <a:cxn ang="0">
                      <a:pos x="connsiteX3" y="connsiteY3"/>
                    </a:cxn>
                  </a:cxnLst>
                  <a:rect l="l" t="t" r="r" b="b"/>
                  <a:pathLst>
                    <a:path w="138328" h="132397">
                      <a:moveTo>
                        <a:pt x="138113" y="94298"/>
                      </a:moveTo>
                      <a:cubicBezTo>
                        <a:pt x="133350" y="140017"/>
                        <a:pt x="42863" y="134303"/>
                        <a:pt x="0" y="128588"/>
                      </a:cubicBezTo>
                      <a:cubicBezTo>
                        <a:pt x="11430" y="81915"/>
                        <a:pt x="24765" y="39053"/>
                        <a:pt x="39053" y="0"/>
                      </a:cubicBezTo>
                      <a:cubicBezTo>
                        <a:pt x="67628" y="11430"/>
                        <a:pt x="142875" y="45720"/>
                        <a:pt x="138113" y="94298"/>
                      </a:cubicBezTo>
                      <a:close/>
                    </a:path>
                  </a:pathLst>
                </a:custGeom>
                <a:solidFill>
                  <a:srgbClr val="F2DBCE"/>
                </a:solidFill>
                <a:ln w="9525" cap="flat">
                  <a:noFill/>
                  <a:prstDash val="solid"/>
                  <a:miter/>
                </a:ln>
              </p:spPr>
              <p:txBody>
                <a:bodyPr rtlCol="0" anchor="ctr"/>
                <a:lstStyle/>
                <a:p>
                  <a:endParaRPr lang="zh-CN" altLang="en-US"/>
                </a:p>
              </p:txBody>
            </p:sp>
            <p:sp>
              <p:nvSpPr>
                <p:cNvPr id="192" name="任意多边形: 形状 191">
                  <a:extLst>
                    <a:ext uri="{FF2B5EF4-FFF2-40B4-BE49-F238E27FC236}">
                      <a16:creationId xmlns:a16="http://schemas.microsoft.com/office/drawing/2014/main" id="{FF9F8729-F27C-5030-F605-4A6C3F5A1F50}"/>
                    </a:ext>
                  </a:extLst>
                </p:cNvPr>
                <p:cNvSpPr/>
                <p:nvPr/>
              </p:nvSpPr>
              <p:spPr>
                <a:xfrm>
                  <a:off x="8657322" y="4187829"/>
                  <a:ext cx="84607" cy="153352"/>
                </a:xfrm>
                <a:custGeom>
                  <a:avLst/>
                  <a:gdLst>
                    <a:gd name="connsiteX0" fmla="*/ 83820 w 84607"/>
                    <a:gd name="connsiteY0" fmla="*/ 77152 h 153352"/>
                    <a:gd name="connsiteX1" fmla="*/ 0 w 84607"/>
                    <a:gd name="connsiteY1" fmla="*/ 153352 h 153352"/>
                    <a:gd name="connsiteX2" fmla="*/ 11430 w 84607"/>
                    <a:gd name="connsiteY2" fmla="*/ 83820 h 153352"/>
                    <a:gd name="connsiteX3" fmla="*/ 27622 w 84607"/>
                    <a:gd name="connsiteY3" fmla="*/ 0 h 153352"/>
                    <a:gd name="connsiteX4" fmla="*/ 83820 w 84607"/>
                    <a:gd name="connsiteY4" fmla="*/ 77152 h 1533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4607" h="153352">
                      <a:moveTo>
                        <a:pt x="83820" y="77152"/>
                      </a:moveTo>
                      <a:cubicBezTo>
                        <a:pt x="77153" y="120967"/>
                        <a:pt x="31433" y="143827"/>
                        <a:pt x="0" y="153352"/>
                      </a:cubicBezTo>
                      <a:cubicBezTo>
                        <a:pt x="3810" y="130492"/>
                        <a:pt x="7620" y="107632"/>
                        <a:pt x="11430" y="83820"/>
                      </a:cubicBezTo>
                      <a:cubicBezTo>
                        <a:pt x="16192" y="54292"/>
                        <a:pt x="21908" y="26670"/>
                        <a:pt x="27622" y="0"/>
                      </a:cubicBezTo>
                      <a:cubicBezTo>
                        <a:pt x="53340" y="9525"/>
                        <a:pt x="90488" y="31432"/>
                        <a:pt x="83820" y="77152"/>
                      </a:cubicBezTo>
                      <a:close/>
                    </a:path>
                  </a:pathLst>
                </a:custGeom>
                <a:solidFill>
                  <a:srgbClr val="F2DBCE"/>
                </a:solidFill>
                <a:ln w="9525" cap="flat">
                  <a:noFill/>
                  <a:prstDash val="solid"/>
                  <a:miter/>
                </a:ln>
              </p:spPr>
              <p:txBody>
                <a:bodyPr rtlCol="0" anchor="ctr"/>
                <a:lstStyle/>
                <a:p>
                  <a:endParaRPr lang="zh-CN" altLang="en-US"/>
                </a:p>
              </p:txBody>
            </p:sp>
          </p:grpSp>
          <p:grpSp>
            <p:nvGrpSpPr>
              <p:cNvPr id="188" name="图形 457">
                <a:extLst>
                  <a:ext uri="{FF2B5EF4-FFF2-40B4-BE49-F238E27FC236}">
                    <a16:creationId xmlns:a16="http://schemas.microsoft.com/office/drawing/2014/main" id="{4C34C62F-0F0C-062C-4775-A61B753A96A7}"/>
                  </a:ext>
                </a:extLst>
              </p:cNvPr>
              <p:cNvGrpSpPr/>
              <p:nvPr/>
            </p:nvGrpSpPr>
            <p:grpSpPr>
              <a:xfrm>
                <a:off x="9581983" y="4012569"/>
                <a:ext cx="176428" cy="328612"/>
                <a:chOff x="9581983" y="4012569"/>
                <a:chExt cx="176428" cy="328612"/>
              </a:xfrm>
              <a:solidFill>
                <a:srgbClr val="CECECE"/>
              </a:solidFill>
            </p:grpSpPr>
            <p:sp>
              <p:nvSpPr>
                <p:cNvPr id="189" name="任意多边形: 形状 188">
                  <a:extLst>
                    <a:ext uri="{FF2B5EF4-FFF2-40B4-BE49-F238E27FC236}">
                      <a16:creationId xmlns:a16="http://schemas.microsoft.com/office/drawing/2014/main" id="{3998DD6C-8558-80E3-0D82-D9187BCD5E0F}"/>
                    </a:ext>
                  </a:extLst>
                </p:cNvPr>
                <p:cNvSpPr/>
                <p:nvPr/>
              </p:nvSpPr>
              <p:spPr>
                <a:xfrm>
                  <a:off x="9581983" y="4012569"/>
                  <a:ext cx="138328" cy="132397"/>
                </a:xfrm>
                <a:custGeom>
                  <a:avLst/>
                  <a:gdLst>
                    <a:gd name="connsiteX0" fmla="*/ 138329 w 138328"/>
                    <a:gd name="connsiteY0" fmla="*/ 128588 h 132397"/>
                    <a:gd name="connsiteX1" fmla="*/ 216 w 138328"/>
                    <a:gd name="connsiteY1" fmla="*/ 94298 h 132397"/>
                    <a:gd name="connsiteX2" fmla="*/ 99276 w 138328"/>
                    <a:gd name="connsiteY2" fmla="*/ 0 h 132397"/>
                    <a:gd name="connsiteX3" fmla="*/ 138329 w 138328"/>
                    <a:gd name="connsiteY3" fmla="*/ 128588 h 132397"/>
                  </a:gdLst>
                  <a:ahLst/>
                  <a:cxnLst>
                    <a:cxn ang="0">
                      <a:pos x="connsiteX0" y="connsiteY0"/>
                    </a:cxn>
                    <a:cxn ang="0">
                      <a:pos x="connsiteX1" y="connsiteY1"/>
                    </a:cxn>
                    <a:cxn ang="0">
                      <a:pos x="connsiteX2" y="connsiteY2"/>
                    </a:cxn>
                    <a:cxn ang="0">
                      <a:pos x="connsiteX3" y="connsiteY3"/>
                    </a:cxn>
                  </a:cxnLst>
                  <a:rect l="l" t="t" r="r" b="b"/>
                  <a:pathLst>
                    <a:path w="138328" h="132397">
                      <a:moveTo>
                        <a:pt x="138329" y="128588"/>
                      </a:moveTo>
                      <a:cubicBezTo>
                        <a:pt x="95466" y="134303"/>
                        <a:pt x="4979" y="140017"/>
                        <a:pt x="216" y="94298"/>
                      </a:cubicBezTo>
                      <a:cubicBezTo>
                        <a:pt x="-4546" y="45720"/>
                        <a:pt x="70701" y="11430"/>
                        <a:pt x="99276" y="0"/>
                      </a:cubicBezTo>
                      <a:cubicBezTo>
                        <a:pt x="113564" y="39053"/>
                        <a:pt x="126898" y="81915"/>
                        <a:pt x="138329" y="128588"/>
                      </a:cubicBezTo>
                      <a:close/>
                    </a:path>
                  </a:pathLst>
                </a:custGeom>
                <a:solidFill>
                  <a:srgbClr val="F2DBCE"/>
                </a:solidFill>
                <a:ln w="9525" cap="flat">
                  <a:noFill/>
                  <a:prstDash val="solid"/>
                  <a:miter/>
                </a:ln>
              </p:spPr>
              <p:txBody>
                <a:bodyPr rtlCol="0" anchor="ctr"/>
                <a:lstStyle/>
                <a:p>
                  <a:endParaRPr lang="zh-CN" altLang="en-US"/>
                </a:p>
              </p:txBody>
            </p:sp>
            <p:sp>
              <p:nvSpPr>
                <p:cNvPr id="190" name="任意多边形: 形状 189">
                  <a:extLst>
                    <a:ext uri="{FF2B5EF4-FFF2-40B4-BE49-F238E27FC236}">
                      <a16:creationId xmlns:a16="http://schemas.microsoft.com/office/drawing/2014/main" id="{F0110582-30C9-7776-796C-16B07F1171A7}"/>
                    </a:ext>
                  </a:extLst>
                </p:cNvPr>
                <p:cNvSpPr/>
                <p:nvPr/>
              </p:nvSpPr>
              <p:spPr>
                <a:xfrm>
                  <a:off x="9673804" y="4187829"/>
                  <a:ext cx="84607" cy="153352"/>
                </a:xfrm>
                <a:custGeom>
                  <a:avLst/>
                  <a:gdLst>
                    <a:gd name="connsiteX0" fmla="*/ 84607 w 84607"/>
                    <a:gd name="connsiteY0" fmla="*/ 153352 h 153352"/>
                    <a:gd name="connsiteX1" fmla="*/ 787 w 84607"/>
                    <a:gd name="connsiteY1" fmla="*/ 77152 h 153352"/>
                    <a:gd name="connsiteX2" fmla="*/ 56985 w 84607"/>
                    <a:gd name="connsiteY2" fmla="*/ 0 h 153352"/>
                    <a:gd name="connsiteX3" fmla="*/ 73177 w 84607"/>
                    <a:gd name="connsiteY3" fmla="*/ 83820 h 153352"/>
                    <a:gd name="connsiteX4" fmla="*/ 84607 w 84607"/>
                    <a:gd name="connsiteY4" fmla="*/ 153352 h 1533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4607" h="153352">
                      <a:moveTo>
                        <a:pt x="84607" y="153352"/>
                      </a:moveTo>
                      <a:cubicBezTo>
                        <a:pt x="53175" y="142875"/>
                        <a:pt x="7455" y="120967"/>
                        <a:pt x="787" y="77152"/>
                      </a:cubicBezTo>
                      <a:cubicBezTo>
                        <a:pt x="-5880" y="31432"/>
                        <a:pt x="31267" y="9525"/>
                        <a:pt x="56985" y="0"/>
                      </a:cubicBezTo>
                      <a:cubicBezTo>
                        <a:pt x="62700" y="26670"/>
                        <a:pt x="68415" y="54292"/>
                        <a:pt x="73177" y="83820"/>
                      </a:cubicBezTo>
                      <a:cubicBezTo>
                        <a:pt x="76987" y="107632"/>
                        <a:pt x="80797" y="131445"/>
                        <a:pt x="84607" y="153352"/>
                      </a:cubicBezTo>
                      <a:close/>
                    </a:path>
                  </a:pathLst>
                </a:custGeom>
                <a:solidFill>
                  <a:srgbClr val="F2DBCE"/>
                </a:solidFill>
                <a:ln w="9525" cap="flat">
                  <a:noFill/>
                  <a:prstDash val="solid"/>
                  <a:miter/>
                </a:ln>
              </p:spPr>
              <p:txBody>
                <a:bodyPr rtlCol="0" anchor="ctr"/>
                <a:lstStyle/>
                <a:p>
                  <a:endParaRPr lang="zh-CN" altLang="en-US"/>
                </a:p>
              </p:txBody>
            </p:sp>
          </p:grpSp>
        </p:grpSp>
        <p:grpSp>
          <p:nvGrpSpPr>
            <p:cNvPr id="134" name="图形 457">
              <a:extLst>
                <a:ext uri="{FF2B5EF4-FFF2-40B4-BE49-F238E27FC236}">
                  <a16:creationId xmlns:a16="http://schemas.microsoft.com/office/drawing/2014/main" id="{6A5F6369-B7AB-920B-EBA4-B64E039D4BA5}"/>
                </a:ext>
              </a:extLst>
            </p:cNvPr>
            <p:cNvGrpSpPr/>
            <p:nvPr/>
          </p:nvGrpSpPr>
          <p:grpSpPr>
            <a:xfrm>
              <a:off x="8549990" y="5316629"/>
              <a:ext cx="463867" cy="80009"/>
              <a:chOff x="8918306" y="5047936"/>
              <a:chExt cx="463867" cy="80009"/>
            </a:xfrm>
            <a:solidFill>
              <a:srgbClr val="686763"/>
            </a:solidFill>
          </p:grpSpPr>
          <p:sp>
            <p:nvSpPr>
              <p:cNvPr id="135" name="任意多边形: 形状 134">
                <a:extLst>
                  <a:ext uri="{FF2B5EF4-FFF2-40B4-BE49-F238E27FC236}">
                    <a16:creationId xmlns:a16="http://schemas.microsoft.com/office/drawing/2014/main" id="{96609616-0281-B06A-80CA-9118E411AC0D}"/>
                  </a:ext>
                </a:extLst>
              </p:cNvPr>
              <p:cNvSpPr/>
              <p:nvPr/>
            </p:nvSpPr>
            <p:spPr>
              <a:xfrm>
                <a:off x="9163099" y="5114611"/>
                <a:ext cx="952" cy="3809"/>
              </a:xfrm>
              <a:custGeom>
                <a:avLst/>
                <a:gdLst>
                  <a:gd name="connsiteX0" fmla="*/ 0 w 952"/>
                  <a:gd name="connsiteY0" fmla="*/ 3810 h 3809"/>
                  <a:gd name="connsiteX1" fmla="*/ 952 w 952"/>
                  <a:gd name="connsiteY1" fmla="*/ 0 h 3809"/>
                  <a:gd name="connsiteX2" fmla="*/ 0 w 952"/>
                  <a:gd name="connsiteY2" fmla="*/ 3810 h 3809"/>
                </a:gdLst>
                <a:ahLst/>
                <a:cxnLst>
                  <a:cxn ang="0">
                    <a:pos x="connsiteX0" y="connsiteY0"/>
                  </a:cxn>
                  <a:cxn ang="0">
                    <a:pos x="connsiteX1" y="connsiteY1"/>
                  </a:cxn>
                  <a:cxn ang="0">
                    <a:pos x="connsiteX2" y="connsiteY2"/>
                  </a:cxn>
                </a:cxnLst>
                <a:rect l="l" t="t" r="r" b="b"/>
                <a:pathLst>
                  <a:path w="952" h="3809">
                    <a:moveTo>
                      <a:pt x="0" y="3810"/>
                    </a:moveTo>
                    <a:cubicBezTo>
                      <a:pt x="0" y="2858"/>
                      <a:pt x="952" y="1905"/>
                      <a:pt x="952" y="0"/>
                    </a:cubicBezTo>
                    <a:cubicBezTo>
                      <a:pt x="0" y="0"/>
                      <a:pt x="0" y="953"/>
                      <a:pt x="0" y="3810"/>
                    </a:cubicBezTo>
                    <a:close/>
                  </a:path>
                </a:pathLst>
              </a:custGeom>
              <a:grpFill/>
              <a:ln w="9525" cap="flat">
                <a:noFill/>
                <a:prstDash val="solid"/>
                <a:miter/>
              </a:ln>
            </p:spPr>
            <p:txBody>
              <a:bodyPr rtlCol="0" anchor="ctr"/>
              <a:lstStyle/>
              <a:p>
                <a:endParaRPr lang="zh-CN" altLang="en-US"/>
              </a:p>
            </p:txBody>
          </p:sp>
          <p:sp>
            <p:nvSpPr>
              <p:cNvPr id="136" name="任意多边形: 形状 135">
                <a:extLst>
                  <a:ext uri="{FF2B5EF4-FFF2-40B4-BE49-F238E27FC236}">
                    <a16:creationId xmlns:a16="http://schemas.microsoft.com/office/drawing/2014/main" id="{32A7EB44-37DA-462E-C307-85A92BCCF635}"/>
                  </a:ext>
                </a:extLst>
              </p:cNvPr>
              <p:cNvSpPr/>
              <p:nvPr/>
            </p:nvSpPr>
            <p:spPr>
              <a:xfrm>
                <a:off x="9064992" y="5105086"/>
                <a:ext cx="9525" cy="952"/>
              </a:xfrm>
              <a:custGeom>
                <a:avLst/>
                <a:gdLst>
                  <a:gd name="connsiteX0" fmla="*/ 0 w 9525"/>
                  <a:gd name="connsiteY0" fmla="*/ 0 h 952"/>
                  <a:gd name="connsiteX1" fmla="*/ 0 w 9525"/>
                  <a:gd name="connsiteY1" fmla="*/ 0 h 952"/>
                  <a:gd name="connsiteX2" fmla="*/ 0 w 9525"/>
                  <a:gd name="connsiteY2" fmla="*/ 953 h 952"/>
                  <a:gd name="connsiteX3" fmla="*/ 0 w 9525"/>
                  <a:gd name="connsiteY3" fmla="*/ 0 h 952"/>
                </a:gdLst>
                <a:ahLst/>
                <a:cxnLst>
                  <a:cxn ang="0">
                    <a:pos x="connsiteX0" y="connsiteY0"/>
                  </a:cxn>
                  <a:cxn ang="0">
                    <a:pos x="connsiteX1" y="connsiteY1"/>
                  </a:cxn>
                  <a:cxn ang="0">
                    <a:pos x="connsiteX2" y="connsiteY2"/>
                  </a:cxn>
                  <a:cxn ang="0">
                    <a:pos x="connsiteX3" y="connsiteY3"/>
                  </a:cxn>
                </a:cxnLst>
                <a:rect l="l" t="t" r="r" b="b"/>
                <a:pathLst>
                  <a:path w="9525" h="952">
                    <a:moveTo>
                      <a:pt x="0" y="0"/>
                    </a:moveTo>
                    <a:cubicBezTo>
                      <a:pt x="0" y="953"/>
                      <a:pt x="0" y="953"/>
                      <a:pt x="0" y="0"/>
                    </a:cubicBezTo>
                    <a:lnTo>
                      <a:pt x="0" y="953"/>
                    </a:lnTo>
                    <a:lnTo>
                      <a:pt x="0" y="0"/>
                    </a:lnTo>
                    <a:close/>
                  </a:path>
                </a:pathLst>
              </a:custGeom>
              <a:grpFill/>
              <a:ln w="9525" cap="flat">
                <a:noFill/>
                <a:prstDash val="solid"/>
                <a:miter/>
              </a:ln>
            </p:spPr>
            <p:txBody>
              <a:bodyPr rtlCol="0" anchor="ctr"/>
              <a:lstStyle/>
              <a:p>
                <a:endParaRPr lang="zh-CN" altLang="en-US"/>
              </a:p>
            </p:txBody>
          </p:sp>
          <p:sp>
            <p:nvSpPr>
              <p:cNvPr id="137" name="任意多边形: 形状 136">
                <a:extLst>
                  <a:ext uri="{FF2B5EF4-FFF2-40B4-BE49-F238E27FC236}">
                    <a16:creationId xmlns:a16="http://schemas.microsoft.com/office/drawing/2014/main" id="{6D5704C7-F0D7-83B7-4C6A-600F291B8CD6}"/>
                  </a:ext>
                </a:extLst>
              </p:cNvPr>
              <p:cNvSpPr/>
              <p:nvPr/>
            </p:nvSpPr>
            <p:spPr>
              <a:xfrm>
                <a:off x="9064039" y="5106992"/>
                <a:ext cx="952" cy="3809"/>
              </a:xfrm>
              <a:custGeom>
                <a:avLst/>
                <a:gdLst>
                  <a:gd name="connsiteX0" fmla="*/ 953 w 952"/>
                  <a:gd name="connsiteY0" fmla="*/ 0 h 3809"/>
                  <a:gd name="connsiteX1" fmla="*/ 0 w 952"/>
                  <a:gd name="connsiteY1" fmla="*/ 3810 h 3809"/>
                  <a:gd name="connsiteX2" fmla="*/ 953 w 952"/>
                  <a:gd name="connsiteY2" fmla="*/ 0 h 3809"/>
                </a:gdLst>
                <a:ahLst/>
                <a:cxnLst>
                  <a:cxn ang="0">
                    <a:pos x="connsiteX0" y="connsiteY0"/>
                  </a:cxn>
                  <a:cxn ang="0">
                    <a:pos x="connsiteX1" y="connsiteY1"/>
                  </a:cxn>
                  <a:cxn ang="0">
                    <a:pos x="connsiteX2" y="connsiteY2"/>
                  </a:cxn>
                </a:cxnLst>
                <a:rect l="l" t="t" r="r" b="b"/>
                <a:pathLst>
                  <a:path w="952" h="3809">
                    <a:moveTo>
                      <a:pt x="953" y="0"/>
                    </a:moveTo>
                    <a:lnTo>
                      <a:pt x="0" y="3810"/>
                    </a:lnTo>
                    <a:cubicBezTo>
                      <a:pt x="953" y="1905"/>
                      <a:pt x="953" y="953"/>
                      <a:pt x="953" y="0"/>
                    </a:cubicBezTo>
                    <a:close/>
                  </a:path>
                </a:pathLst>
              </a:custGeom>
              <a:grpFill/>
              <a:ln w="9525" cap="flat">
                <a:noFill/>
                <a:prstDash val="solid"/>
                <a:miter/>
              </a:ln>
            </p:spPr>
            <p:txBody>
              <a:bodyPr rtlCol="0" anchor="ctr"/>
              <a:lstStyle/>
              <a:p>
                <a:endParaRPr lang="zh-CN" altLang="en-US"/>
              </a:p>
            </p:txBody>
          </p:sp>
          <p:sp>
            <p:nvSpPr>
              <p:cNvPr id="138" name="任意多边形: 形状 137">
                <a:extLst>
                  <a:ext uri="{FF2B5EF4-FFF2-40B4-BE49-F238E27FC236}">
                    <a16:creationId xmlns:a16="http://schemas.microsoft.com/office/drawing/2014/main" id="{047B0B70-D7E6-20CD-3B3F-36A9CEA19EE5}"/>
                  </a:ext>
                </a:extLst>
              </p:cNvPr>
              <p:cNvSpPr/>
              <p:nvPr/>
            </p:nvSpPr>
            <p:spPr>
              <a:xfrm>
                <a:off x="9170719" y="5085084"/>
                <a:ext cx="2857" cy="4762"/>
              </a:xfrm>
              <a:custGeom>
                <a:avLst/>
                <a:gdLst>
                  <a:gd name="connsiteX0" fmla="*/ 0 w 2857"/>
                  <a:gd name="connsiteY0" fmla="*/ 4763 h 4762"/>
                  <a:gd name="connsiteX1" fmla="*/ 2858 w 2857"/>
                  <a:gd name="connsiteY1" fmla="*/ 0 h 4762"/>
                  <a:gd name="connsiteX2" fmla="*/ 0 w 2857"/>
                  <a:gd name="connsiteY2" fmla="*/ 4763 h 4762"/>
                </a:gdLst>
                <a:ahLst/>
                <a:cxnLst>
                  <a:cxn ang="0">
                    <a:pos x="connsiteX0" y="connsiteY0"/>
                  </a:cxn>
                  <a:cxn ang="0">
                    <a:pos x="connsiteX1" y="connsiteY1"/>
                  </a:cxn>
                  <a:cxn ang="0">
                    <a:pos x="connsiteX2" y="connsiteY2"/>
                  </a:cxn>
                </a:cxnLst>
                <a:rect l="l" t="t" r="r" b="b"/>
                <a:pathLst>
                  <a:path w="2857" h="4762">
                    <a:moveTo>
                      <a:pt x="0" y="4763"/>
                    </a:moveTo>
                    <a:cubicBezTo>
                      <a:pt x="953" y="3810"/>
                      <a:pt x="1905" y="1905"/>
                      <a:pt x="2858" y="0"/>
                    </a:cubicBezTo>
                    <a:lnTo>
                      <a:pt x="0" y="4763"/>
                    </a:lnTo>
                    <a:close/>
                  </a:path>
                </a:pathLst>
              </a:custGeom>
              <a:grpFill/>
              <a:ln w="9525" cap="flat">
                <a:noFill/>
                <a:prstDash val="solid"/>
                <a:miter/>
              </a:ln>
            </p:spPr>
            <p:txBody>
              <a:bodyPr rtlCol="0" anchor="ctr"/>
              <a:lstStyle/>
              <a:p>
                <a:endParaRPr lang="zh-CN" altLang="en-US"/>
              </a:p>
            </p:txBody>
          </p:sp>
          <p:sp>
            <p:nvSpPr>
              <p:cNvPr id="139" name="任意多边形: 形状 138">
                <a:extLst>
                  <a:ext uri="{FF2B5EF4-FFF2-40B4-BE49-F238E27FC236}">
                    <a16:creationId xmlns:a16="http://schemas.microsoft.com/office/drawing/2014/main" id="{AABB02EB-94FC-134D-FDDD-2E35797146A8}"/>
                  </a:ext>
                </a:extLst>
              </p:cNvPr>
              <p:cNvSpPr/>
              <p:nvPr/>
            </p:nvSpPr>
            <p:spPr>
              <a:xfrm>
                <a:off x="9160242" y="5070796"/>
                <a:ext cx="952" cy="1905"/>
              </a:xfrm>
              <a:custGeom>
                <a:avLst/>
                <a:gdLst>
                  <a:gd name="connsiteX0" fmla="*/ 952 w 952"/>
                  <a:gd name="connsiteY0" fmla="*/ 1905 h 1905"/>
                  <a:gd name="connsiteX1" fmla="*/ 0 w 952"/>
                  <a:gd name="connsiteY1" fmla="*/ 0 h 1905"/>
                  <a:gd name="connsiteX2" fmla="*/ 952 w 952"/>
                  <a:gd name="connsiteY2" fmla="*/ 1905 h 1905"/>
                </a:gdLst>
                <a:ahLst/>
                <a:cxnLst>
                  <a:cxn ang="0">
                    <a:pos x="connsiteX0" y="connsiteY0"/>
                  </a:cxn>
                  <a:cxn ang="0">
                    <a:pos x="connsiteX1" y="connsiteY1"/>
                  </a:cxn>
                  <a:cxn ang="0">
                    <a:pos x="connsiteX2" y="connsiteY2"/>
                  </a:cxn>
                </a:cxnLst>
                <a:rect l="l" t="t" r="r" b="b"/>
                <a:pathLst>
                  <a:path w="952" h="1905">
                    <a:moveTo>
                      <a:pt x="952" y="1905"/>
                    </a:moveTo>
                    <a:cubicBezTo>
                      <a:pt x="952" y="953"/>
                      <a:pt x="952" y="0"/>
                      <a:pt x="0" y="0"/>
                    </a:cubicBezTo>
                    <a:cubicBezTo>
                      <a:pt x="0" y="953"/>
                      <a:pt x="952" y="953"/>
                      <a:pt x="952" y="1905"/>
                    </a:cubicBezTo>
                    <a:close/>
                  </a:path>
                </a:pathLst>
              </a:custGeom>
              <a:grpFill/>
              <a:ln w="9525" cap="flat">
                <a:noFill/>
                <a:prstDash val="solid"/>
                <a:miter/>
              </a:ln>
            </p:spPr>
            <p:txBody>
              <a:bodyPr rtlCol="0" anchor="ctr"/>
              <a:lstStyle/>
              <a:p>
                <a:endParaRPr lang="zh-CN" altLang="en-US"/>
              </a:p>
            </p:txBody>
          </p:sp>
          <p:sp>
            <p:nvSpPr>
              <p:cNvPr id="140" name="任意多边形: 形状 139">
                <a:extLst>
                  <a:ext uri="{FF2B5EF4-FFF2-40B4-BE49-F238E27FC236}">
                    <a16:creationId xmlns:a16="http://schemas.microsoft.com/office/drawing/2014/main" id="{60A4FBED-B331-F6D7-026B-F529394709B1}"/>
                  </a:ext>
                </a:extLst>
              </p:cNvPr>
              <p:cNvSpPr/>
              <p:nvPr/>
            </p:nvSpPr>
            <p:spPr>
              <a:xfrm>
                <a:off x="9251681" y="5119374"/>
                <a:ext cx="9525" cy="952"/>
              </a:xfrm>
              <a:custGeom>
                <a:avLst/>
                <a:gdLst>
                  <a:gd name="connsiteX0" fmla="*/ 0 w 9525"/>
                  <a:gd name="connsiteY0" fmla="*/ 0 h 952"/>
                  <a:gd name="connsiteX1" fmla="*/ 0 w 9525"/>
                  <a:gd name="connsiteY1" fmla="*/ 953 h 952"/>
                  <a:gd name="connsiteX2" fmla="*/ 0 w 9525"/>
                  <a:gd name="connsiteY2" fmla="*/ 0 h 952"/>
                </a:gdLst>
                <a:ahLst/>
                <a:cxnLst>
                  <a:cxn ang="0">
                    <a:pos x="connsiteX0" y="connsiteY0"/>
                  </a:cxn>
                  <a:cxn ang="0">
                    <a:pos x="connsiteX1" y="connsiteY1"/>
                  </a:cxn>
                  <a:cxn ang="0">
                    <a:pos x="connsiteX2" y="connsiteY2"/>
                  </a:cxn>
                </a:cxnLst>
                <a:rect l="l" t="t" r="r" b="b"/>
                <a:pathLst>
                  <a:path w="9525" h="952">
                    <a:moveTo>
                      <a:pt x="0" y="0"/>
                    </a:moveTo>
                    <a:cubicBezTo>
                      <a:pt x="0" y="953"/>
                      <a:pt x="0" y="953"/>
                      <a:pt x="0" y="953"/>
                    </a:cubicBezTo>
                    <a:cubicBezTo>
                      <a:pt x="0" y="953"/>
                      <a:pt x="0" y="0"/>
                      <a:pt x="0" y="0"/>
                    </a:cubicBezTo>
                    <a:close/>
                  </a:path>
                </a:pathLst>
              </a:custGeom>
              <a:grpFill/>
              <a:ln w="9525" cap="flat">
                <a:noFill/>
                <a:prstDash val="solid"/>
                <a:miter/>
              </a:ln>
            </p:spPr>
            <p:txBody>
              <a:bodyPr rtlCol="0" anchor="ctr"/>
              <a:lstStyle/>
              <a:p>
                <a:endParaRPr lang="zh-CN" altLang="en-US"/>
              </a:p>
            </p:txBody>
          </p:sp>
          <p:sp>
            <p:nvSpPr>
              <p:cNvPr id="141" name="任意多边形: 形状 140">
                <a:extLst>
                  <a:ext uri="{FF2B5EF4-FFF2-40B4-BE49-F238E27FC236}">
                    <a16:creationId xmlns:a16="http://schemas.microsoft.com/office/drawing/2014/main" id="{726D5B05-41D8-E84F-55ED-7BEA6F6BB2D5}"/>
                  </a:ext>
                </a:extLst>
              </p:cNvPr>
              <p:cNvSpPr/>
              <p:nvPr/>
            </p:nvSpPr>
            <p:spPr>
              <a:xfrm>
                <a:off x="9257397" y="5110535"/>
                <a:ext cx="1905" cy="1219"/>
              </a:xfrm>
              <a:custGeom>
                <a:avLst/>
                <a:gdLst>
                  <a:gd name="connsiteX0" fmla="*/ 0 w 1905"/>
                  <a:gd name="connsiteY0" fmla="*/ 1219 h 1219"/>
                  <a:gd name="connsiteX1" fmla="*/ 1905 w 1905"/>
                  <a:gd name="connsiteY1" fmla="*/ 1219 h 1219"/>
                  <a:gd name="connsiteX2" fmla="*/ 1905 w 1905"/>
                  <a:gd name="connsiteY2" fmla="*/ 267 h 1219"/>
                  <a:gd name="connsiteX3" fmla="*/ 0 w 1905"/>
                  <a:gd name="connsiteY3" fmla="*/ 1219 h 1219"/>
                </a:gdLst>
                <a:ahLst/>
                <a:cxnLst>
                  <a:cxn ang="0">
                    <a:pos x="connsiteX0" y="connsiteY0"/>
                  </a:cxn>
                  <a:cxn ang="0">
                    <a:pos x="connsiteX1" y="connsiteY1"/>
                  </a:cxn>
                  <a:cxn ang="0">
                    <a:pos x="connsiteX2" y="connsiteY2"/>
                  </a:cxn>
                  <a:cxn ang="0">
                    <a:pos x="connsiteX3" y="connsiteY3"/>
                  </a:cxn>
                </a:cxnLst>
                <a:rect l="l" t="t" r="r" b="b"/>
                <a:pathLst>
                  <a:path w="1905" h="1219">
                    <a:moveTo>
                      <a:pt x="0" y="1219"/>
                    </a:moveTo>
                    <a:cubicBezTo>
                      <a:pt x="953" y="1219"/>
                      <a:pt x="953" y="1219"/>
                      <a:pt x="1905" y="1219"/>
                    </a:cubicBezTo>
                    <a:lnTo>
                      <a:pt x="1905" y="267"/>
                    </a:lnTo>
                    <a:cubicBezTo>
                      <a:pt x="1905" y="-686"/>
                      <a:pt x="953" y="1219"/>
                      <a:pt x="0" y="1219"/>
                    </a:cubicBezTo>
                    <a:close/>
                  </a:path>
                </a:pathLst>
              </a:custGeom>
              <a:grpFill/>
              <a:ln w="9525" cap="flat">
                <a:noFill/>
                <a:prstDash val="solid"/>
                <a:miter/>
              </a:ln>
            </p:spPr>
            <p:txBody>
              <a:bodyPr rtlCol="0" anchor="ctr"/>
              <a:lstStyle/>
              <a:p>
                <a:endParaRPr lang="zh-CN" altLang="en-US"/>
              </a:p>
            </p:txBody>
          </p:sp>
          <p:sp>
            <p:nvSpPr>
              <p:cNvPr id="142" name="任意多边形: 形状 141">
                <a:extLst>
                  <a:ext uri="{FF2B5EF4-FFF2-40B4-BE49-F238E27FC236}">
                    <a16:creationId xmlns:a16="http://schemas.microsoft.com/office/drawing/2014/main" id="{BDE1CB1F-E148-7195-978D-E3252497A4F5}"/>
                  </a:ext>
                </a:extLst>
              </p:cNvPr>
              <p:cNvSpPr/>
              <p:nvPr/>
            </p:nvSpPr>
            <p:spPr>
              <a:xfrm>
                <a:off x="9254539" y="5106992"/>
                <a:ext cx="952" cy="952"/>
              </a:xfrm>
              <a:custGeom>
                <a:avLst/>
                <a:gdLst>
                  <a:gd name="connsiteX0" fmla="*/ 0 w 952"/>
                  <a:gd name="connsiteY0" fmla="*/ 953 h 952"/>
                  <a:gd name="connsiteX1" fmla="*/ 952 w 952"/>
                  <a:gd name="connsiteY1" fmla="*/ 0 h 952"/>
                  <a:gd name="connsiteX2" fmla="*/ 0 w 952"/>
                  <a:gd name="connsiteY2" fmla="*/ 953 h 952"/>
                </a:gdLst>
                <a:ahLst/>
                <a:cxnLst>
                  <a:cxn ang="0">
                    <a:pos x="connsiteX0" y="connsiteY0"/>
                  </a:cxn>
                  <a:cxn ang="0">
                    <a:pos x="connsiteX1" y="connsiteY1"/>
                  </a:cxn>
                  <a:cxn ang="0">
                    <a:pos x="connsiteX2" y="connsiteY2"/>
                  </a:cxn>
                </a:cxnLst>
                <a:rect l="l" t="t" r="r" b="b"/>
                <a:pathLst>
                  <a:path w="952" h="952">
                    <a:moveTo>
                      <a:pt x="0" y="953"/>
                    </a:moveTo>
                    <a:lnTo>
                      <a:pt x="952" y="0"/>
                    </a:lnTo>
                    <a:cubicBezTo>
                      <a:pt x="952" y="0"/>
                      <a:pt x="952" y="953"/>
                      <a:pt x="0" y="953"/>
                    </a:cubicBezTo>
                    <a:close/>
                  </a:path>
                </a:pathLst>
              </a:custGeom>
              <a:grpFill/>
              <a:ln w="9525" cap="flat">
                <a:noFill/>
                <a:prstDash val="solid"/>
                <a:miter/>
              </a:ln>
            </p:spPr>
            <p:txBody>
              <a:bodyPr rtlCol="0" anchor="ctr"/>
              <a:lstStyle/>
              <a:p>
                <a:endParaRPr lang="zh-CN" altLang="en-US"/>
              </a:p>
            </p:txBody>
          </p:sp>
          <p:sp>
            <p:nvSpPr>
              <p:cNvPr id="143" name="任意多边形: 形状 142">
                <a:extLst>
                  <a:ext uri="{FF2B5EF4-FFF2-40B4-BE49-F238E27FC236}">
                    <a16:creationId xmlns:a16="http://schemas.microsoft.com/office/drawing/2014/main" id="{C4EACBA9-AE82-E210-9F71-89613F07D065}"/>
                  </a:ext>
                </a:extLst>
              </p:cNvPr>
              <p:cNvSpPr/>
              <p:nvPr/>
            </p:nvSpPr>
            <p:spPr>
              <a:xfrm>
                <a:off x="9295497" y="5064129"/>
                <a:ext cx="9525" cy="2857"/>
              </a:xfrm>
              <a:custGeom>
                <a:avLst/>
                <a:gdLst>
                  <a:gd name="connsiteX0" fmla="*/ 0 w 9525"/>
                  <a:gd name="connsiteY0" fmla="*/ 2857 h 2857"/>
                  <a:gd name="connsiteX1" fmla="*/ 0 w 9525"/>
                  <a:gd name="connsiteY1" fmla="*/ 0 h 2857"/>
                  <a:gd name="connsiteX2" fmla="*/ 0 w 9525"/>
                  <a:gd name="connsiteY2" fmla="*/ 2857 h 2857"/>
                </a:gdLst>
                <a:ahLst/>
                <a:cxnLst>
                  <a:cxn ang="0">
                    <a:pos x="connsiteX0" y="connsiteY0"/>
                  </a:cxn>
                  <a:cxn ang="0">
                    <a:pos x="connsiteX1" y="connsiteY1"/>
                  </a:cxn>
                  <a:cxn ang="0">
                    <a:pos x="connsiteX2" y="connsiteY2"/>
                  </a:cxn>
                </a:cxnLst>
                <a:rect l="l" t="t" r="r" b="b"/>
                <a:pathLst>
                  <a:path w="9525" h="2857">
                    <a:moveTo>
                      <a:pt x="0" y="2857"/>
                    </a:moveTo>
                    <a:lnTo>
                      <a:pt x="0" y="0"/>
                    </a:lnTo>
                    <a:cubicBezTo>
                      <a:pt x="0" y="1905"/>
                      <a:pt x="0" y="2857"/>
                      <a:pt x="0" y="2857"/>
                    </a:cubicBezTo>
                    <a:close/>
                  </a:path>
                </a:pathLst>
              </a:custGeom>
              <a:grpFill/>
              <a:ln w="9525" cap="flat">
                <a:noFill/>
                <a:prstDash val="solid"/>
                <a:miter/>
              </a:ln>
            </p:spPr>
            <p:txBody>
              <a:bodyPr rtlCol="0" anchor="ctr"/>
              <a:lstStyle/>
              <a:p>
                <a:endParaRPr lang="zh-CN" altLang="en-US"/>
              </a:p>
            </p:txBody>
          </p:sp>
          <p:sp>
            <p:nvSpPr>
              <p:cNvPr id="144" name="任意多边形: 形状 143">
                <a:extLst>
                  <a:ext uri="{FF2B5EF4-FFF2-40B4-BE49-F238E27FC236}">
                    <a16:creationId xmlns:a16="http://schemas.microsoft.com/office/drawing/2014/main" id="{A9D1E37D-5B26-3799-E444-518F377FABC3}"/>
                  </a:ext>
                </a:extLst>
              </p:cNvPr>
              <p:cNvSpPr/>
              <p:nvPr/>
            </p:nvSpPr>
            <p:spPr>
              <a:xfrm>
                <a:off x="9250334" y="5120327"/>
                <a:ext cx="1346" cy="3809"/>
              </a:xfrm>
              <a:custGeom>
                <a:avLst/>
                <a:gdLst>
                  <a:gd name="connsiteX0" fmla="*/ 394 w 1346"/>
                  <a:gd name="connsiteY0" fmla="*/ 3810 h 3809"/>
                  <a:gd name="connsiteX1" fmla="*/ 1347 w 1346"/>
                  <a:gd name="connsiteY1" fmla="*/ 0 h 3809"/>
                  <a:gd name="connsiteX2" fmla="*/ 394 w 1346"/>
                  <a:gd name="connsiteY2" fmla="*/ 3810 h 3809"/>
                </a:gdLst>
                <a:ahLst/>
                <a:cxnLst>
                  <a:cxn ang="0">
                    <a:pos x="connsiteX0" y="connsiteY0"/>
                  </a:cxn>
                  <a:cxn ang="0">
                    <a:pos x="connsiteX1" y="connsiteY1"/>
                  </a:cxn>
                  <a:cxn ang="0">
                    <a:pos x="connsiteX2" y="connsiteY2"/>
                  </a:cxn>
                </a:cxnLst>
                <a:rect l="l" t="t" r="r" b="b"/>
                <a:pathLst>
                  <a:path w="1346" h="3809">
                    <a:moveTo>
                      <a:pt x="394" y="3810"/>
                    </a:moveTo>
                    <a:cubicBezTo>
                      <a:pt x="394" y="2857"/>
                      <a:pt x="1347" y="1905"/>
                      <a:pt x="1347" y="0"/>
                    </a:cubicBezTo>
                    <a:cubicBezTo>
                      <a:pt x="394" y="953"/>
                      <a:pt x="-558" y="1905"/>
                      <a:pt x="394" y="3810"/>
                    </a:cubicBezTo>
                    <a:close/>
                  </a:path>
                </a:pathLst>
              </a:custGeom>
              <a:grpFill/>
              <a:ln w="9525" cap="flat">
                <a:noFill/>
                <a:prstDash val="solid"/>
                <a:miter/>
              </a:ln>
            </p:spPr>
            <p:txBody>
              <a:bodyPr rtlCol="0" anchor="ctr"/>
              <a:lstStyle/>
              <a:p>
                <a:endParaRPr lang="zh-CN" altLang="en-US"/>
              </a:p>
            </p:txBody>
          </p:sp>
          <p:sp>
            <p:nvSpPr>
              <p:cNvPr id="145" name="任意多边形: 形状 144">
                <a:extLst>
                  <a:ext uri="{FF2B5EF4-FFF2-40B4-BE49-F238E27FC236}">
                    <a16:creationId xmlns:a16="http://schemas.microsoft.com/office/drawing/2014/main" id="{316AA748-CFBB-C609-4DE9-F3E0716D1583}"/>
                  </a:ext>
                </a:extLst>
              </p:cNvPr>
              <p:cNvSpPr/>
              <p:nvPr/>
            </p:nvSpPr>
            <p:spPr>
              <a:xfrm>
                <a:off x="9162385" y="5118421"/>
                <a:ext cx="714" cy="1905"/>
              </a:xfrm>
              <a:custGeom>
                <a:avLst/>
                <a:gdLst>
                  <a:gd name="connsiteX0" fmla="*/ 714 w 714"/>
                  <a:gd name="connsiteY0" fmla="*/ 1905 h 1905"/>
                  <a:gd name="connsiteX1" fmla="*/ 714 w 714"/>
                  <a:gd name="connsiteY1" fmla="*/ 0 h 1905"/>
                  <a:gd name="connsiteX2" fmla="*/ 714 w 714"/>
                  <a:gd name="connsiteY2" fmla="*/ 1905 h 1905"/>
                </a:gdLst>
                <a:ahLst/>
                <a:cxnLst>
                  <a:cxn ang="0">
                    <a:pos x="connsiteX0" y="connsiteY0"/>
                  </a:cxn>
                  <a:cxn ang="0">
                    <a:pos x="connsiteX1" y="connsiteY1"/>
                  </a:cxn>
                  <a:cxn ang="0">
                    <a:pos x="connsiteX2" y="connsiteY2"/>
                  </a:cxn>
                </a:cxnLst>
                <a:rect l="l" t="t" r="r" b="b"/>
                <a:pathLst>
                  <a:path w="714" h="1905">
                    <a:moveTo>
                      <a:pt x="714" y="1905"/>
                    </a:moveTo>
                    <a:cubicBezTo>
                      <a:pt x="714" y="953"/>
                      <a:pt x="714" y="953"/>
                      <a:pt x="714" y="0"/>
                    </a:cubicBezTo>
                    <a:cubicBezTo>
                      <a:pt x="-238" y="953"/>
                      <a:pt x="-238" y="953"/>
                      <a:pt x="714" y="1905"/>
                    </a:cubicBezTo>
                    <a:close/>
                  </a:path>
                </a:pathLst>
              </a:custGeom>
              <a:grpFill/>
              <a:ln w="9525" cap="flat">
                <a:noFill/>
                <a:prstDash val="solid"/>
                <a:miter/>
              </a:ln>
            </p:spPr>
            <p:txBody>
              <a:bodyPr rtlCol="0" anchor="ctr"/>
              <a:lstStyle/>
              <a:p>
                <a:endParaRPr lang="zh-CN" altLang="en-US"/>
              </a:p>
            </p:txBody>
          </p:sp>
          <p:sp>
            <p:nvSpPr>
              <p:cNvPr id="146" name="任意多边形: 形状 145">
                <a:extLst>
                  <a:ext uri="{FF2B5EF4-FFF2-40B4-BE49-F238E27FC236}">
                    <a16:creationId xmlns:a16="http://schemas.microsoft.com/office/drawing/2014/main" id="{C56ED51B-27CD-70C8-2ABC-20B501F48C74}"/>
                  </a:ext>
                </a:extLst>
              </p:cNvPr>
              <p:cNvSpPr/>
              <p:nvPr/>
            </p:nvSpPr>
            <p:spPr>
              <a:xfrm>
                <a:off x="9176672" y="5090799"/>
                <a:ext cx="714" cy="9525"/>
              </a:xfrm>
              <a:custGeom>
                <a:avLst/>
                <a:gdLst>
                  <a:gd name="connsiteX0" fmla="*/ 714 w 714"/>
                  <a:gd name="connsiteY0" fmla="*/ 0 h 9525"/>
                  <a:gd name="connsiteX1" fmla="*/ 714 w 714"/>
                  <a:gd name="connsiteY1" fmla="*/ 0 h 9525"/>
                  <a:gd name="connsiteX2" fmla="*/ 714 w 714"/>
                  <a:gd name="connsiteY2" fmla="*/ 0 h 9525"/>
                </a:gdLst>
                <a:ahLst/>
                <a:cxnLst>
                  <a:cxn ang="0">
                    <a:pos x="connsiteX0" y="connsiteY0"/>
                  </a:cxn>
                  <a:cxn ang="0">
                    <a:pos x="connsiteX1" y="connsiteY1"/>
                  </a:cxn>
                  <a:cxn ang="0">
                    <a:pos x="connsiteX2" y="connsiteY2"/>
                  </a:cxn>
                </a:cxnLst>
                <a:rect l="l" t="t" r="r" b="b"/>
                <a:pathLst>
                  <a:path w="714" h="9525">
                    <a:moveTo>
                      <a:pt x="714" y="0"/>
                    </a:moveTo>
                    <a:lnTo>
                      <a:pt x="714" y="0"/>
                    </a:lnTo>
                    <a:cubicBezTo>
                      <a:pt x="-238" y="0"/>
                      <a:pt x="-238" y="0"/>
                      <a:pt x="714" y="0"/>
                    </a:cubicBezTo>
                    <a:close/>
                  </a:path>
                </a:pathLst>
              </a:custGeom>
              <a:grpFill/>
              <a:ln w="9525" cap="flat">
                <a:noFill/>
                <a:prstDash val="solid"/>
                <a:miter/>
              </a:ln>
            </p:spPr>
            <p:txBody>
              <a:bodyPr rtlCol="0" anchor="ctr"/>
              <a:lstStyle/>
              <a:p>
                <a:endParaRPr lang="zh-CN" altLang="en-US"/>
              </a:p>
            </p:txBody>
          </p:sp>
          <p:sp>
            <p:nvSpPr>
              <p:cNvPr id="147" name="任意多边形: 形状 146">
                <a:extLst>
                  <a:ext uri="{FF2B5EF4-FFF2-40B4-BE49-F238E27FC236}">
                    <a16:creationId xmlns:a16="http://schemas.microsoft.com/office/drawing/2014/main" id="{C7716C0E-8CA3-6E7D-F2F2-90ADD0E39900}"/>
                  </a:ext>
                </a:extLst>
              </p:cNvPr>
              <p:cNvSpPr/>
              <p:nvPr/>
            </p:nvSpPr>
            <p:spPr>
              <a:xfrm>
                <a:off x="9025939" y="5101277"/>
                <a:ext cx="2857" cy="1578"/>
              </a:xfrm>
              <a:custGeom>
                <a:avLst/>
                <a:gdLst>
                  <a:gd name="connsiteX0" fmla="*/ 2858 w 2857"/>
                  <a:gd name="connsiteY0" fmla="*/ 0 h 1578"/>
                  <a:gd name="connsiteX1" fmla="*/ 0 w 2857"/>
                  <a:gd name="connsiteY1" fmla="*/ 953 h 1578"/>
                  <a:gd name="connsiteX2" fmla="*/ 2858 w 2857"/>
                  <a:gd name="connsiteY2" fmla="*/ 0 h 1578"/>
                </a:gdLst>
                <a:ahLst/>
                <a:cxnLst>
                  <a:cxn ang="0">
                    <a:pos x="connsiteX0" y="connsiteY0"/>
                  </a:cxn>
                  <a:cxn ang="0">
                    <a:pos x="connsiteX1" y="connsiteY1"/>
                  </a:cxn>
                  <a:cxn ang="0">
                    <a:pos x="connsiteX2" y="connsiteY2"/>
                  </a:cxn>
                </a:cxnLst>
                <a:rect l="l" t="t" r="r" b="b"/>
                <a:pathLst>
                  <a:path w="2857" h="1578">
                    <a:moveTo>
                      <a:pt x="2858" y="0"/>
                    </a:moveTo>
                    <a:cubicBezTo>
                      <a:pt x="1905" y="0"/>
                      <a:pt x="953" y="0"/>
                      <a:pt x="0" y="953"/>
                    </a:cubicBezTo>
                    <a:cubicBezTo>
                      <a:pt x="1905" y="1905"/>
                      <a:pt x="1905" y="1905"/>
                      <a:pt x="2858" y="0"/>
                    </a:cubicBezTo>
                    <a:close/>
                  </a:path>
                </a:pathLst>
              </a:custGeom>
              <a:grpFill/>
              <a:ln w="9525" cap="flat">
                <a:noFill/>
                <a:prstDash val="solid"/>
                <a:miter/>
              </a:ln>
            </p:spPr>
            <p:txBody>
              <a:bodyPr rtlCol="0" anchor="ctr"/>
              <a:lstStyle/>
              <a:p>
                <a:endParaRPr lang="zh-CN" altLang="en-US"/>
              </a:p>
            </p:txBody>
          </p:sp>
          <p:sp>
            <p:nvSpPr>
              <p:cNvPr id="148" name="任意多边形: 形状 147">
                <a:extLst>
                  <a:ext uri="{FF2B5EF4-FFF2-40B4-BE49-F238E27FC236}">
                    <a16:creationId xmlns:a16="http://schemas.microsoft.com/office/drawing/2014/main" id="{78FE722C-2E4C-71D0-1198-B9FB83F95E10}"/>
                  </a:ext>
                </a:extLst>
              </p:cNvPr>
              <p:cNvSpPr/>
              <p:nvPr/>
            </p:nvSpPr>
            <p:spPr>
              <a:xfrm>
                <a:off x="9027844" y="5065611"/>
                <a:ext cx="205740" cy="57573"/>
              </a:xfrm>
              <a:custGeom>
                <a:avLst/>
                <a:gdLst>
                  <a:gd name="connsiteX0" fmla="*/ 198120 w 205740"/>
                  <a:gd name="connsiteY0" fmla="*/ 49001 h 57573"/>
                  <a:gd name="connsiteX1" fmla="*/ 200978 w 205740"/>
                  <a:gd name="connsiteY1" fmla="*/ 36618 h 57573"/>
                  <a:gd name="connsiteX2" fmla="*/ 197168 w 205740"/>
                  <a:gd name="connsiteY2" fmla="*/ 35666 h 57573"/>
                  <a:gd name="connsiteX3" fmla="*/ 200978 w 205740"/>
                  <a:gd name="connsiteY3" fmla="*/ 26141 h 57573"/>
                  <a:gd name="connsiteX4" fmla="*/ 198120 w 205740"/>
                  <a:gd name="connsiteY4" fmla="*/ 29951 h 57573"/>
                  <a:gd name="connsiteX5" fmla="*/ 196215 w 205740"/>
                  <a:gd name="connsiteY5" fmla="*/ 18521 h 57573"/>
                  <a:gd name="connsiteX6" fmla="*/ 185738 w 205740"/>
                  <a:gd name="connsiteY6" fmla="*/ 15663 h 57573"/>
                  <a:gd name="connsiteX7" fmla="*/ 186690 w 205740"/>
                  <a:gd name="connsiteY7" fmla="*/ 14711 h 57573"/>
                  <a:gd name="connsiteX8" fmla="*/ 182880 w 205740"/>
                  <a:gd name="connsiteY8" fmla="*/ 8043 h 57573"/>
                  <a:gd name="connsiteX9" fmla="*/ 182880 w 205740"/>
                  <a:gd name="connsiteY9" fmla="*/ 7091 h 57573"/>
                  <a:gd name="connsiteX10" fmla="*/ 182880 w 205740"/>
                  <a:gd name="connsiteY10" fmla="*/ 9948 h 57573"/>
                  <a:gd name="connsiteX11" fmla="*/ 174308 w 205740"/>
                  <a:gd name="connsiteY11" fmla="*/ 423 h 57573"/>
                  <a:gd name="connsiteX12" fmla="*/ 162878 w 205740"/>
                  <a:gd name="connsiteY12" fmla="*/ 9948 h 57573"/>
                  <a:gd name="connsiteX13" fmla="*/ 166688 w 205740"/>
                  <a:gd name="connsiteY13" fmla="*/ 9948 h 57573"/>
                  <a:gd name="connsiteX14" fmla="*/ 166688 w 205740"/>
                  <a:gd name="connsiteY14" fmla="*/ 19473 h 57573"/>
                  <a:gd name="connsiteX15" fmla="*/ 163830 w 205740"/>
                  <a:gd name="connsiteY15" fmla="*/ 16616 h 57573"/>
                  <a:gd name="connsiteX16" fmla="*/ 170498 w 205740"/>
                  <a:gd name="connsiteY16" fmla="*/ 17568 h 57573"/>
                  <a:gd name="connsiteX17" fmla="*/ 167640 w 205740"/>
                  <a:gd name="connsiteY17" fmla="*/ 24236 h 57573"/>
                  <a:gd name="connsiteX18" fmla="*/ 178118 w 205740"/>
                  <a:gd name="connsiteY18" fmla="*/ 15663 h 57573"/>
                  <a:gd name="connsiteX19" fmla="*/ 178118 w 205740"/>
                  <a:gd name="connsiteY19" fmla="*/ 25188 h 57573"/>
                  <a:gd name="connsiteX20" fmla="*/ 182880 w 205740"/>
                  <a:gd name="connsiteY20" fmla="*/ 25188 h 57573"/>
                  <a:gd name="connsiteX21" fmla="*/ 174308 w 205740"/>
                  <a:gd name="connsiteY21" fmla="*/ 38523 h 57573"/>
                  <a:gd name="connsiteX22" fmla="*/ 160973 w 205740"/>
                  <a:gd name="connsiteY22" fmla="*/ 40428 h 57573"/>
                  <a:gd name="connsiteX23" fmla="*/ 160973 w 205740"/>
                  <a:gd name="connsiteY23" fmla="*/ 18521 h 57573"/>
                  <a:gd name="connsiteX24" fmla="*/ 154305 w 205740"/>
                  <a:gd name="connsiteY24" fmla="*/ 28998 h 57573"/>
                  <a:gd name="connsiteX25" fmla="*/ 148590 w 205740"/>
                  <a:gd name="connsiteY25" fmla="*/ 13758 h 57573"/>
                  <a:gd name="connsiteX26" fmla="*/ 151448 w 205740"/>
                  <a:gd name="connsiteY26" fmla="*/ 8043 h 57573"/>
                  <a:gd name="connsiteX27" fmla="*/ 146685 w 205740"/>
                  <a:gd name="connsiteY27" fmla="*/ 10901 h 57573"/>
                  <a:gd name="connsiteX28" fmla="*/ 150495 w 205740"/>
                  <a:gd name="connsiteY28" fmla="*/ 16616 h 57573"/>
                  <a:gd name="connsiteX29" fmla="*/ 148590 w 205740"/>
                  <a:gd name="connsiteY29" fmla="*/ 24236 h 57573"/>
                  <a:gd name="connsiteX30" fmla="*/ 149543 w 205740"/>
                  <a:gd name="connsiteY30" fmla="*/ 24236 h 57573"/>
                  <a:gd name="connsiteX31" fmla="*/ 145733 w 205740"/>
                  <a:gd name="connsiteY31" fmla="*/ 33761 h 57573"/>
                  <a:gd name="connsiteX32" fmla="*/ 141923 w 205740"/>
                  <a:gd name="connsiteY32" fmla="*/ 24236 h 57573"/>
                  <a:gd name="connsiteX33" fmla="*/ 142875 w 205740"/>
                  <a:gd name="connsiteY33" fmla="*/ 22331 h 57573"/>
                  <a:gd name="connsiteX34" fmla="*/ 137160 w 205740"/>
                  <a:gd name="connsiteY34" fmla="*/ 25188 h 57573"/>
                  <a:gd name="connsiteX35" fmla="*/ 137160 w 205740"/>
                  <a:gd name="connsiteY35" fmla="*/ 23283 h 57573"/>
                  <a:gd name="connsiteX36" fmla="*/ 132398 w 205740"/>
                  <a:gd name="connsiteY36" fmla="*/ 33761 h 57573"/>
                  <a:gd name="connsiteX37" fmla="*/ 132398 w 205740"/>
                  <a:gd name="connsiteY37" fmla="*/ 21378 h 57573"/>
                  <a:gd name="connsiteX38" fmla="*/ 138113 w 205740"/>
                  <a:gd name="connsiteY38" fmla="*/ 16616 h 57573"/>
                  <a:gd name="connsiteX39" fmla="*/ 137160 w 205740"/>
                  <a:gd name="connsiteY39" fmla="*/ 4233 h 57573"/>
                  <a:gd name="connsiteX40" fmla="*/ 132398 w 205740"/>
                  <a:gd name="connsiteY40" fmla="*/ 4233 h 57573"/>
                  <a:gd name="connsiteX41" fmla="*/ 132398 w 205740"/>
                  <a:gd name="connsiteY41" fmla="*/ 10901 h 57573"/>
                  <a:gd name="connsiteX42" fmla="*/ 126683 w 205740"/>
                  <a:gd name="connsiteY42" fmla="*/ 17568 h 57573"/>
                  <a:gd name="connsiteX43" fmla="*/ 129540 w 205740"/>
                  <a:gd name="connsiteY43" fmla="*/ 11853 h 57573"/>
                  <a:gd name="connsiteX44" fmla="*/ 127635 w 205740"/>
                  <a:gd name="connsiteY44" fmla="*/ 29951 h 57573"/>
                  <a:gd name="connsiteX45" fmla="*/ 118110 w 205740"/>
                  <a:gd name="connsiteY45" fmla="*/ 25188 h 57573"/>
                  <a:gd name="connsiteX46" fmla="*/ 119063 w 205740"/>
                  <a:gd name="connsiteY46" fmla="*/ 31856 h 57573"/>
                  <a:gd name="connsiteX47" fmla="*/ 101918 w 205740"/>
                  <a:gd name="connsiteY47" fmla="*/ 45191 h 57573"/>
                  <a:gd name="connsiteX48" fmla="*/ 108585 w 205740"/>
                  <a:gd name="connsiteY48" fmla="*/ 31856 h 57573"/>
                  <a:gd name="connsiteX49" fmla="*/ 104775 w 205740"/>
                  <a:gd name="connsiteY49" fmla="*/ 11853 h 57573"/>
                  <a:gd name="connsiteX50" fmla="*/ 100965 w 205740"/>
                  <a:gd name="connsiteY50" fmla="*/ 28998 h 57573"/>
                  <a:gd name="connsiteX51" fmla="*/ 103823 w 205740"/>
                  <a:gd name="connsiteY51" fmla="*/ 26141 h 57573"/>
                  <a:gd name="connsiteX52" fmla="*/ 85725 w 205740"/>
                  <a:gd name="connsiteY52" fmla="*/ 31856 h 57573"/>
                  <a:gd name="connsiteX53" fmla="*/ 87630 w 205740"/>
                  <a:gd name="connsiteY53" fmla="*/ 28046 h 57573"/>
                  <a:gd name="connsiteX54" fmla="*/ 82868 w 205740"/>
                  <a:gd name="connsiteY54" fmla="*/ 32808 h 57573"/>
                  <a:gd name="connsiteX55" fmla="*/ 79058 w 205740"/>
                  <a:gd name="connsiteY55" fmla="*/ 17568 h 57573"/>
                  <a:gd name="connsiteX56" fmla="*/ 77153 w 205740"/>
                  <a:gd name="connsiteY56" fmla="*/ 26141 h 57573"/>
                  <a:gd name="connsiteX57" fmla="*/ 76200 w 205740"/>
                  <a:gd name="connsiteY57" fmla="*/ 24236 h 57573"/>
                  <a:gd name="connsiteX58" fmla="*/ 72390 w 205740"/>
                  <a:gd name="connsiteY58" fmla="*/ 34713 h 57573"/>
                  <a:gd name="connsiteX59" fmla="*/ 65723 w 205740"/>
                  <a:gd name="connsiteY59" fmla="*/ 16616 h 57573"/>
                  <a:gd name="connsiteX60" fmla="*/ 57150 w 205740"/>
                  <a:gd name="connsiteY60" fmla="*/ 41381 h 57573"/>
                  <a:gd name="connsiteX61" fmla="*/ 58103 w 205740"/>
                  <a:gd name="connsiteY61" fmla="*/ 30903 h 57573"/>
                  <a:gd name="connsiteX62" fmla="*/ 54293 w 205740"/>
                  <a:gd name="connsiteY62" fmla="*/ 31856 h 57573"/>
                  <a:gd name="connsiteX63" fmla="*/ 60008 w 205740"/>
                  <a:gd name="connsiteY63" fmla="*/ 14711 h 57573"/>
                  <a:gd name="connsiteX64" fmla="*/ 50483 w 205740"/>
                  <a:gd name="connsiteY64" fmla="*/ 26141 h 57573"/>
                  <a:gd name="connsiteX65" fmla="*/ 50483 w 205740"/>
                  <a:gd name="connsiteY65" fmla="*/ 27093 h 57573"/>
                  <a:gd name="connsiteX66" fmla="*/ 40958 w 205740"/>
                  <a:gd name="connsiteY66" fmla="*/ 29951 h 57573"/>
                  <a:gd name="connsiteX67" fmla="*/ 47625 w 205740"/>
                  <a:gd name="connsiteY67" fmla="*/ 23283 h 57573"/>
                  <a:gd name="connsiteX68" fmla="*/ 33338 w 205740"/>
                  <a:gd name="connsiteY68" fmla="*/ 32808 h 57573"/>
                  <a:gd name="connsiteX69" fmla="*/ 31433 w 205740"/>
                  <a:gd name="connsiteY69" fmla="*/ 22331 h 57573"/>
                  <a:gd name="connsiteX70" fmla="*/ 22860 w 205740"/>
                  <a:gd name="connsiteY70" fmla="*/ 32808 h 57573"/>
                  <a:gd name="connsiteX71" fmla="*/ 23813 w 205740"/>
                  <a:gd name="connsiteY71" fmla="*/ 25188 h 57573"/>
                  <a:gd name="connsiteX72" fmla="*/ 6668 w 205740"/>
                  <a:gd name="connsiteY72" fmla="*/ 23283 h 57573"/>
                  <a:gd name="connsiteX73" fmla="*/ 5715 w 205740"/>
                  <a:gd name="connsiteY73" fmla="*/ 31856 h 57573"/>
                  <a:gd name="connsiteX74" fmla="*/ 2858 w 205740"/>
                  <a:gd name="connsiteY74" fmla="*/ 22331 h 57573"/>
                  <a:gd name="connsiteX75" fmla="*/ 5715 w 205740"/>
                  <a:gd name="connsiteY75" fmla="*/ 19473 h 57573"/>
                  <a:gd name="connsiteX76" fmla="*/ 0 w 205740"/>
                  <a:gd name="connsiteY76" fmla="*/ 20426 h 57573"/>
                  <a:gd name="connsiteX77" fmla="*/ 953 w 205740"/>
                  <a:gd name="connsiteY77" fmla="*/ 31856 h 57573"/>
                  <a:gd name="connsiteX78" fmla="*/ 19050 w 205740"/>
                  <a:gd name="connsiteY78" fmla="*/ 35666 h 57573"/>
                  <a:gd name="connsiteX79" fmla="*/ 37148 w 205740"/>
                  <a:gd name="connsiteY79" fmla="*/ 35666 h 57573"/>
                  <a:gd name="connsiteX80" fmla="*/ 37148 w 205740"/>
                  <a:gd name="connsiteY80" fmla="*/ 30903 h 57573"/>
                  <a:gd name="connsiteX81" fmla="*/ 40005 w 205740"/>
                  <a:gd name="connsiteY81" fmla="*/ 36618 h 57573"/>
                  <a:gd name="connsiteX82" fmla="*/ 39053 w 205740"/>
                  <a:gd name="connsiteY82" fmla="*/ 37571 h 57573"/>
                  <a:gd name="connsiteX83" fmla="*/ 46673 w 205740"/>
                  <a:gd name="connsiteY83" fmla="*/ 48048 h 57573"/>
                  <a:gd name="connsiteX84" fmla="*/ 52388 w 205740"/>
                  <a:gd name="connsiteY84" fmla="*/ 39476 h 57573"/>
                  <a:gd name="connsiteX85" fmla="*/ 54293 w 205740"/>
                  <a:gd name="connsiteY85" fmla="*/ 47096 h 57573"/>
                  <a:gd name="connsiteX86" fmla="*/ 56198 w 205740"/>
                  <a:gd name="connsiteY86" fmla="*/ 34713 h 57573"/>
                  <a:gd name="connsiteX87" fmla="*/ 56198 w 205740"/>
                  <a:gd name="connsiteY87" fmla="*/ 43286 h 57573"/>
                  <a:gd name="connsiteX88" fmla="*/ 83820 w 205740"/>
                  <a:gd name="connsiteY88" fmla="*/ 45191 h 57573"/>
                  <a:gd name="connsiteX89" fmla="*/ 80963 w 205740"/>
                  <a:gd name="connsiteY89" fmla="*/ 50906 h 57573"/>
                  <a:gd name="connsiteX90" fmla="*/ 86678 w 205740"/>
                  <a:gd name="connsiteY90" fmla="*/ 55668 h 57573"/>
                  <a:gd name="connsiteX91" fmla="*/ 99060 w 205740"/>
                  <a:gd name="connsiteY91" fmla="*/ 45191 h 57573"/>
                  <a:gd name="connsiteX92" fmla="*/ 115253 w 205740"/>
                  <a:gd name="connsiteY92" fmla="*/ 49953 h 57573"/>
                  <a:gd name="connsiteX93" fmla="*/ 121920 w 205740"/>
                  <a:gd name="connsiteY93" fmla="*/ 40428 h 57573"/>
                  <a:gd name="connsiteX94" fmla="*/ 117158 w 205740"/>
                  <a:gd name="connsiteY94" fmla="*/ 57573 h 57573"/>
                  <a:gd name="connsiteX95" fmla="*/ 136208 w 205740"/>
                  <a:gd name="connsiteY95" fmla="*/ 42333 h 57573"/>
                  <a:gd name="connsiteX96" fmla="*/ 137160 w 205740"/>
                  <a:gd name="connsiteY96" fmla="*/ 45191 h 57573"/>
                  <a:gd name="connsiteX97" fmla="*/ 140970 w 205740"/>
                  <a:gd name="connsiteY97" fmla="*/ 50906 h 57573"/>
                  <a:gd name="connsiteX98" fmla="*/ 141923 w 205740"/>
                  <a:gd name="connsiteY98" fmla="*/ 42333 h 57573"/>
                  <a:gd name="connsiteX99" fmla="*/ 143828 w 205740"/>
                  <a:gd name="connsiteY99" fmla="*/ 53763 h 57573"/>
                  <a:gd name="connsiteX100" fmla="*/ 155258 w 205740"/>
                  <a:gd name="connsiteY100" fmla="*/ 34713 h 57573"/>
                  <a:gd name="connsiteX101" fmla="*/ 157163 w 205740"/>
                  <a:gd name="connsiteY101" fmla="*/ 45191 h 57573"/>
                  <a:gd name="connsiteX102" fmla="*/ 170498 w 205740"/>
                  <a:gd name="connsiteY102" fmla="*/ 40428 h 57573"/>
                  <a:gd name="connsiteX103" fmla="*/ 166688 w 205740"/>
                  <a:gd name="connsiteY103" fmla="*/ 47096 h 57573"/>
                  <a:gd name="connsiteX104" fmla="*/ 182880 w 205740"/>
                  <a:gd name="connsiteY104" fmla="*/ 50906 h 57573"/>
                  <a:gd name="connsiteX105" fmla="*/ 184785 w 205740"/>
                  <a:gd name="connsiteY105" fmla="*/ 41381 h 57573"/>
                  <a:gd name="connsiteX106" fmla="*/ 186690 w 205740"/>
                  <a:gd name="connsiteY106" fmla="*/ 51858 h 57573"/>
                  <a:gd name="connsiteX107" fmla="*/ 199073 w 205740"/>
                  <a:gd name="connsiteY107" fmla="*/ 49953 h 57573"/>
                  <a:gd name="connsiteX108" fmla="*/ 198120 w 205740"/>
                  <a:gd name="connsiteY108" fmla="*/ 52811 h 57573"/>
                  <a:gd name="connsiteX109" fmla="*/ 203835 w 205740"/>
                  <a:gd name="connsiteY109" fmla="*/ 51858 h 57573"/>
                  <a:gd name="connsiteX110" fmla="*/ 205740 w 205740"/>
                  <a:gd name="connsiteY110" fmla="*/ 39476 h 57573"/>
                  <a:gd name="connsiteX111" fmla="*/ 198120 w 205740"/>
                  <a:gd name="connsiteY111" fmla="*/ 49001 h 575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Lst>
                <a:rect l="l" t="t" r="r" b="b"/>
                <a:pathLst>
                  <a:path w="205740" h="57573">
                    <a:moveTo>
                      <a:pt x="198120" y="49001"/>
                    </a:moveTo>
                    <a:cubicBezTo>
                      <a:pt x="196215" y="37571"/>
                      <a:pt x="201930" y="48048"/>
                      <a:pt x="200978" y="36618"/>
                    </a:cubicBezTo>
                    <a:cubicBezTo>
                      <a:pt x="199073" y="39476"/>
                      <a:pt x="198120" y="41381"/>
                      <a:pt x="197168" y="35666"/>
                    </a:cubicBezTo>
                    <a:cubicBezTo>
                      <a:pt x="198120" y="28998"/>
                      <a:pt x="200978" y="35666"/>
                      <a:pt x="200978" y="26141"/>
                    </a:cubicBezTo>
                    <a:lnTo>
                      <a:pt x="198120" y="29951"/>
                    </a:lnTo>
                    <a:cubicBezTo>
                      <a:pt x="196215" y="25188"/>
                      <a:pt x="198120" y="17568"/>
                      <a:pt x="196215" y="18521"/>
                    </a:cubicBezTo>
                    <a:cubicBezTo>
                      <a:pt x="195263" y="31856"/>
                      <a:pt x="187643" y="13758"/>
                      <a:pt x="185738" y="15663"/>
                    </a:cubicBezTo>
                    <a:lnTo>
                      <a:pt x="186690" y="14711"/>
                    </a:lnTo>
                    <a:lnTo>
                      <a:pt x="182880" y="8043"/>
                    </a:lnTo>
                    <a:cubicBezTo>
                      <a:pt x="182880" y="8043"/>
                      <a:pt x="182880" y="7091"/>
                      <a:pt x="182880" y="7091"/>
                    </a:cubicBezTo>
                    <a:cubicBezTo>
                      <a:pt x="182880" y="8043"/>
                      <a:pt x="182880" y="8996"/>
                      <a:pt x="182880" y="9948"/>
                    </a:cubicBezTo>
                    <a:cubicBezTo>
                      <a:pt x="180975" y="3281"/>
                      <a:pt x="178118" y="-1482"/>
                      <a:pt x="174308" y="423"/>
                    </a:cubicBezTo>
                    <a:cubicBezTo>
                      <a:pt x="173355" y="8043"/>
                      <a:pt x="164783" y="3281"/>
                      <a:pt x="162878" y="9948"/>
                    </a:cubicBezTo>
                    <a:cubicBezTo>
                      <a:pt x="163830" y="8043"/>
                      <a:pt x="165735" y="8043"/>
                      <a:pt x="166688" y="9948"/>
                    </a:cubicBezTo>
                    <a:lnTo>
                      <a:pt x="166688" y="19473"/>
                    </a:lnTo>
                    <a:cubicBezTo>
                      <a:pt x="163830" y="19473"/>
                      <a:pt x="165735" y="10901"/>
                      <a:pt x="163830" y="16616"/>
                    </a:cubicBezTo>
                    <a:cubicBezTo>
                      <a:pt x="164783" y="29951"/>
                      <a:pt x="167640" y="16616"/>
                      <a:pt x="170498" y="17568"/>
                    </a:cubicBezTo>
                    <a:cubicBezTo>
                      <a:pt x="169545" y="20426"/>
                      <a:pt x="168593" y="23283"/>
                      <a:pt x="167640" y="24236"/>
                    </a:cubicBezTo>
                    <a:cubicBezTo>
                      <a:pt x="171450" y="24236"/>
                      <a:pt x="176213" y="28998"/>
                      <a:pt x="178118" y="15663"/>
                    </a:cubicBezTo>
                    <a:cubicBezTo>
                      <a:pt x="179070" y="18521"/>
                      <a:pt x="179070" y="23283"/>
                      <a:pt x="178118" y="25188"/>
                    </a:cubicBezTo>
                    <a:cubicBezTo>
                      <a:pt x="180975" y="17568"/>
                      <a:pt x="180975" y="31856"/>
                      <a:pt x="182880" y="25188"/>
                    </a:cubicBezTo>
                    <a:cubicBezTo>
                      <a:pt x="182880" y="36618"/>
                      <a:pt x="177165" y="31856"/>
                      <a:pt x="174308" y="38523"/>
                    </a:cubicBezTo>
                    <a:cubicBezTo>
                      <a:pt x="169545" y="28998"/>
                      <a:pt x="164783" y="38523"/>
                      <a:pt x="160973" y="40428"/>
                    </a:cubicBezTo>
                    <a:cubicBezTo>
                      <a:pt x="160020" y="31856"/>
                      <a:pt x="162878" y="23283"/>
                      <a:pt x="160973" y="18521"/>
                    </a:cubicBezTo>
                    <a:cubicBezTo>
                      <a:pt x="156210" y="12806"/>
                      <a:pt x="157163" y="23283"/>
                      <a:pt x="154305" y="28998"/>
                    </a:cubicBezTo>
                    <a:cubicBezTo>
                      <a:pt x="151448" y="26141"/>
                      <a:pt x="153353" y="13758"/>
                      <a:pt x="148590" y="13758"/>
                    </a:cubicBezTo>
                    <a:lnTo>
                      <a:pt x="151448" y="8043"/>
                    </a:lnTo>
                    <a:cubicBezTo>
                      <a:pt x="148590" y="-4339"/>
                      <a:pt x="148590" y="12806"/>
                      <a:pt x="146685" y="10901"/>
                    </a:cubicBezTo>
                    <a:cubicBezTo>
                      <a:pt x="147638" y="13758"/>
                      <a:pt x="147638" y="17568"/>
                      <a:pt x="150495" y="16616"/>
                    </a:cubicBezTo>
                    <a:cubicBezTo>
                      <a:pt x="150495" y="21378"/>
                      <a:pt x="149543" y="23283"/>
                      <a:pt x="148590" y="24236"/>
                    </a:cubicBezTo>
                    <a:lnTo>
                      <a:pt x="149543" y="24236"/>
                    </a:lnTo>
                    <a:cubicBezTo>
                      <a:pt x="148590" y="30903"/>
                      <a:pt x="148590" y="37571"/>
                      <a:pt x="145733" y="33761"/>
                    </a:cubicBezTo>
                    <a:cubicBezTo>
                      <a:pt x="147638" y="26141"/>
                      <a:pt x="142875" y="28046"/>
                      <a:pt x="141923" y="24236"/>
                    </a:cubicBezTo>
                    <a:lnTo>
                      <a:pt x="142875" y="22331"/>
                    </a:lnTo>
                    <a:cubicBezTo>
                      <a:pt x="140970" y="25188"/>
                      <a:pt x="138113" y="24236"/>
                      <a:pt x="137160" y="25188"/>
                    </a:cubicBezTo>
                    <a:lnTo>
                      <a:pt x="137160" y="23283"/>
                    </a:lnTo>
                    <a:cubicBezTo>
                      <a:pt x="135255" y="26141"/>
                      <a:pt x="135255" y="35666"/>
                      <a:pt x="132398" y="33761"/>
                    </a:cubicBezTo>
                    <a:cubicBezTo>
                      <a:pt x="132398" y="29951"/>
                      <a:pt x="135255" y="19473"/>
                      <a:pt x="132398" y="21378"/>
                    </a:cubicBezTo>
                    <a:cubicBezTo>
                      <a:pt x="132398" y="15663"/>
                      <a:pt x="135255" y="14711"/>
                      <a:pt x="138113" y="16616"/>
                    </a:cubicBezTo>
                    <a:cubicBezTo>
                      <a:pt x="135255" y="14711"/>
                      <a:pt x="134303" y="5186"/>
                      <a:pt x="137160" y="4233"/>
                    </a:cubicBezTo>
                    <a:cubicBezTo>
                      <a:pt x="136208" y="-3387"/>
                      <a:pt x="134303" y="7091"/>
                      <a:pt x="132398" y="4233"/>
                    </a:cubicBezTo>
                    <a:cubicBezTo>
                      <a:pt x="132398" y="6138"/>
                      <a:pt x="132398" y="8996"/>
                      <a:pt x="132398" y="10901"/>
                    </a:cubicBezTo>
                    <a:cubicBezTo>
                      <a:pt x="132398" y="1376"/>
                      <a:pt x="126683" y="9948"/>
                      <a:pt x="126683" y="17568"/>
                    </a:cubicBezTo>
                    <a:lnTo>
                      <a:pt x="129540" y="11853"/>
                    </a:lnTo>
                    <a:cubicBezTo>
                      <a:pt x="129540" y="19473"/>
                      <a:pt x="126683" y="25188"/>
                      <a:pt x="127635" y="29951"/>
                    </a:cubicBezTo>
                    <a:cubicBezTo>
                      <a:pt x="125730" y="17568"/>
                      <a:pt x="120015" y="36618"/>
                      <a:pt x="118110" y="25188"/>
                    </a:cubicBezTo>
                    <a:lnTo>
                      <a:pt x="119063" y="31856"/>
                    </a:lnTo>
                    <a:cubicBezTo>
                      <a:pt x="113348" y="28046"/>
                      <a:pt x="107633" y="42333"/>
                      <a:pt x="101918" y="45191"/>
                    </a:cubicBezTo>
                    <a:cubicBezTo>
                      <a:pt x="103823" y="41381"/>
                      <a:pt x="103823" y="27093"/>
                      <a:pt x="108585" y="31856"/>
                    </a:cubicBezTo>
                    <a:cubicBezTo>
                      <a:pt x="102870" y="28998"/>
                      <a:pt x="106680" y="18521"/>
                      <a:pt x="104775" y="11853"/>
                    </a:cubicBezTo>
                    <a:cubicBezTo>
                      <a:pt x="100013" y="7091"/>
                      <a:pt x="102870" y="24236"/>
                      <a:pt x="100965" y="28998"/>
                    </a:cubicBezTo>
                    <a:lnTo>
                      <a:pt x="103823" y="26141"/>
                    </a:lnTo>
                    <a:cubicBezTo>
                      <a:pt x="100013" y="42333"/>
                      <a:pt x="92393" y="22331"/>
                      <a:pt x="85725" y="31856"/>
                    </a:cubicBezTo>
                    <a:cubicBezTo>
                      <a:pt x="85725" y="28046"/>
                      <a:pt x="86678" y="29951"/>
                      <a:pt x="87630" y="28046"/>
                    </a:cubicBezTo>
                    <a:cubicBezTo>
                      <a:pt x="84773" y="19473"/>
                      <a:pt x="84773" y="29951"/>
                      <a:pt x="82868" y="32808"/>
                    </a:cubicBezTo>
                    <a:cubicBezTo>
                      <a:pt x="80010" y="31856"/>
                      <a:pt x="76200" y="28046"/>
                      <a:pt x="79058" y="17568"/>
                    </a:cubicBezTo>
                    <a:cubicBezTo>
                      <a:pt x="76200" y="14711"/>
                      <a:pt x="79058" y="23283"/>
                      <a:pt x="77153" y="26141"/>
                    </a:cubicBezTo>
                    <a:lnTo>
                      <a:pt x="76200" y="24236"/>
                    </a:lnTo>
                    <a:lnTo>
                      <a:pt x="72390" y="34713"/>
                    </a:lnTo>
                    <a:cubicBezTo>
                      <a:pt x="69533" y="31856"/>
                      <a:pt x="66675" y="26141"/>
                      <a:pt x="65723" y="16616"/>
                    </a:cubicBezTo>
                    <a:cubicBezTo>
                      <a:pt x="59055" y="18521"/>
                      <a:pt x="62865" y="38523"/>
                      <a:pt x="57150" y="41381"/>
                    </a:cubicBezTo>
                    <a:cubicBezTo>
                      <a:pt x="54293" y="36618"/>
                      <a:pt x="58103" y="33761"/>
                      <a:pt x="58103" y="30903"/>
                    </a:cubicBezTo>
                    <a:lnTo>
                      <a:pt x="54293" y="31856"/>
                    </a:lnTo>
                    <a:cubicBezTo>
                      <a:pt x="56198" y="21378"/>
                      <a:pt x="59055" y="27093"/>
                      <a:pt x="60008" y="14711"/>
                    </a:cubicBezTo>
                    <a:cubicBezTo>
                      <a:pt x="56198" y="27093"/>
                      <a:pt x="55245" y="18521"/>
                      <a:pt x="50483" y="26141"/>
                    </a:cubicBezTo>
                    <a:lnTo>
                      <a:pt x="50483" y="27093"/>
                    </a:lnTo>
                    <a:cubicBezTo>
                      <a:pt x="47625" y="35666"/>
                      <a:pt x="43815" y="28998"/>
                      <a:pt x="40958" y="29951"/>
                    </a:cubicBezTo>
                    <a:cubicBezTo>
                      <a:pt x="42863" y="25188"/>
                      <a:pt x="45720" y="25188"/>
                      <a:pt x="47625" y="23283"/>
                    </a:cubicBezTo>
                    <a:cubicBezTo>
                      <a:pt x="44768" y="19473"/>
                      <a:pt x="37148" y="22331"/>
                      <a:pt x="33338" y="32808"/>
                    </a:cubicBezTo>
                    <a:cubicBezTo>
                      <a:pt x="31433" y="30903"/>
                      <a:pt x="28575" y="26141"/>
                      <a:pt x="31433" y="22331"/>
                    </a:cubicBezTo>
                    <a:cubicBezTo>
                      <a:pt x="25718" y="20426"/>
                      <a:pt x="27623" y="36618"/>
                      <a:pt x="22860" y="32808"/>
                    </a:cubicBezTo>
                    <a:lnTo>
                      <a:pt x="23813" y="25188"/>
                    </a:lnTo>
                    <a:cubicBezTo>
                      <a:pt x="19050" y="13758"/>
                      <a:pt x="11430" y="33761"/>
                      <a:pt x="6668" y="23283"/>
                    </a:cubicBezTo>
                    <a:lnTo>
                      <a:pt x="5715" y="31856"/>
                    </a:lnTo>
                    <a:cubicBezTo>
                      <a:pt x="4763" y="28046"/>
                      <a:pt x="2858" y="26141"/>
                      <a:pt x="2858" y="22331"/>
                    </a:cubicBezTo>
                    <a:lnTo>
                      <a:pt x="5715" y="19473"/>
                    </a:lnTo>
                    <a:cubicBezTo>
                      <a:pt x="3810" y="11853"/>
                      <a:pt x="1905" y="26141"/>
                      <a:pt x="0" y="20426"/>
                    </a:cubicBezTo>
                    <a:cubicBezTo>
                      <a:pt x="0" y="23283"/>
                      <a:pt x="953" y="28998"/>
                      <a:pt x="953" y="31856"/>
                    </a:cubicBezTo>
                    <a:cubicBezTo>
                      <a:pt x="7620" y="30903"/>
                      <a:pt x="13335" y="33761"/>
                      <a:pt x="19050" y="35666"/>
                    </a:cubicBezTo>
                    <a:cubicBezTo>
                      <a:pt x="24765" y="37571"/>
                      <a:pt x="31433" y="40428"/>
                      <a:pt x="37148" y="35666"/>
                    </a:cubicBezTo>
                    <a:cubicBezTo>
                      <a:pt x="37148" y="34713"/>
                      <a:pt x="36195" y="32808"/>
                      <a:pt x="37148" y="30903"/>
                    </a:cubicBezTo>
                    <a:cubicBezTo>
                      <a:pt x="38100" y="33761"/>
                      <a:pt x="40958" y="30903"/>
                      <a:pt x="40005" y="36618"/>
                    </a:cubicBezTo>
                    <a:lnTo>
                      <a:pt x="39053" y="37571"/>
                    </a:lnTo>
                    <a:cubicBezTo>
                      <a:pt x="42863" y="35666"/>
                      <a:pt x="44768" y="48048"/>
                      <a:pt x="46673" y="48048"/>
                    </a:cubicBezTo>
                    <a:cubicBezTo>
                      <a:pt x="48578" y="41381"/>
                      <a:pt x="53340" y="51858"/>
                      <a:pt x="52388" y="39476"/>
                    </a:cubicBezTo>
                    <a:lnTo>
                      <a:pt x="54293" y="47096"/>
                    </a:lnTo>
                    <a:cubicBezTo>
                      <a:pt x="55245" y="43286"/>
                      <a:pt x="55245" y="36618"/>
                      <a:pt x="56198" y="34713"/>
                    </a:cubicBezTo>
                    <a:cubicBezTo>
                      <a:pt x="58103" y="35666"/>
                      <a:pt x="58103" y="40428"/>
                      <a:pt x="56198" y="43286"/>
                    </a:cubicBezTo>
                    <a:cubicBezTo>
                      <a:pt x="64770" y="49001"/>
                      <a:pt x="74295" y="48048"/>
                      <a:pt x="83820" y="45191"/>
                    </a:cubicBezTo>
                    <a:lnTo>
                      <a:pt x="80963" y="50906"/>
                    </a:lnTo>
                    <a:cubicBezTo>
                      <a:pt x="82868" y="53763"/>
                      <a:pt x="88583" y="41381"/>
                      <a:pt x="86678" y="55668"/>
                    </a:cubicBezTo>
                    <a:cubicBezTo>
                      <a:pt x="91440" y="49953"/>
                      <a:pt x="98108" y="60431"/>
                      <a:pt x="99060" y="45191"/>
                    </a:cubicBezTo>
                    <a:cubicBezTo>
                      <a:pt x="101918" y="60431"/>
                      <a:pt x="109538" y="51858"/>
                      <a:pt x="115253" y="49953"/>
                    </a:cubicBezTo>
                    <a:cubicBezTo>
                      <a:pt x="114300" y="36618"/>
                      <a:pt x="120015" y="46143"/>
                      <a:pt x="121920" y="40428"/>
                    </a:cubicBezTo>
                    <a:cubicBezTo>
                      <a:pt x="122873" y="50906"/>
                      <a:pt x="117158" y="50906"/>
                      <a:pt x="117158" y="57573"/>
                    </a:cubicBezTo>
                    <a:cubicBezTo>
                      <a:pt x="122873" y="41381"/>
                      <a:pt x="134303" y="69003"/>
                      <a:pt x="136208" y="42333"/>
                    </a:cubicBezTo>
                    <a:cubicBezTo>
                      <a:pt x="137160" y="43286"/>
                      <a:pt x="137160" y="44238"/>
                      <a:pt x="137160" y="45191"/>
                    </a:cubicBezTo>
                    <a:cubicBezTo>
                      <a:pt x="138113" y="45191"/>
                      <a:pt x="140018" y="49953"/>
                      <a:pt x="140970" y="50906"/>
                    </a:cubicBezTo>
                    <a:cubicBezTo>
                      <a:pt x="141923" y="46143"/>
                      <a:pt x="139065" y="44238"/>
                      <a:pt x="141923" y="42333"/>
                    </a:cubicBezTo>
                    <a:cubicBezTo>
                      <a:pt x="143828" y="43286"/>
                      <a:pt x="142875" y="50906"/>
                      <a:pt x="143828" y="53763"/>
                    </a:cubicBezTo>
                    <a:cubicBezTo>
                      <a:pt x="147638" y="48048"/>
                      <a:pt x="154305" y="45191"/>
                      <a:pt x="155258" y="34713"/>
                    </a:cubicBezTo>
                    <a:cubicBezTo>
                      <a:pt x="156210" y="37571"/>
                      <a:pt x="158115" y="43286"/>
                      <a:pt x="157163" y="45191"/>
                    </a:cubicBezTo>
                    <a:cubicBezTo>
                      <a:pt x="163830" y="36618"/>
                      <a:pt x="163830" y="46143"/>
                      <a:pt x="170498" y="40428"/>
                    </a:cubicBezTo>
                    <a:cubicBezTo>
                      <a:pt x="168593" y="41381"/>
                      <a:pt x="169545" y="51858"/>
                      <a:pt x="166688" y="47096"/>
                    </a:cubicBezTo>
                    <a:cubicBezTo>
                      <a:pt x="170498" y="61383"/>
                      <a:pt x="177165" y="43286"/>
                      <a:pt x="182880" y="50906"/>
                    </a:cubicBezTo>
                    <a:lnTo>
                      <a:pt x="184785" y="41381"/>
                    </a:lnTo>
                    <a:cubicBezTo>
                      <a:pt x="187643" y="39476"/>
                      <a:pt x="188595" y="48048"/>
                      <a:pt x="186690" y="51858"/>
                    </a:cubicBezTo>
                    <a:cubicBezTo>
                      <a:pt x="192405" y="56621"/>
                      <a:pt x="195263" y="50906"/>
                      <a:pt x="199073" y="49953"/>
                    </a:cubicBezTo>
                    <a:cubicBezTo>
                      <a:pt x="199073" y="50906"/>
                      <a:pt x="199073" y="52811"/>
                      <a:pt x="198120" y="52811"/>
                    </a:cubicBezTo>
                    <a:lnTo>
                      <a:pt x="203835" y="51858"/>
                    </a:lnTo>
                    <a:cubicBezTo>
                      <a:pt x="203835" y="49953"/>
                      <a:pt x="205740" y="45191"/>
                      <a:pt x="205740" y="39476"/>
                    </a:cubicBezTo>
                    <a:cubicBezTo>
                      <a:pt x="202883" y="49001"/>
                      <a:pt x="201930" y="51858"/>
                      <a:pt x="198120" y="49001"/>
                    </a:cubicBezTo>
                    <a:close/>
                  </a:path>
                </a:pathLst>
              </a:custGeom>
              <a:grpFill/>
              <a:ln w="9525" cap="flat">
                <a:noFill/>
                <a:prstDash val="solid"/>
                <a:miter/>
              </a:ln>
            </p:spPr>
            <p:txBody>
              <a:bodyPr rtlCol="0" anchor="ctr"/>
              <a:lstStyle/>
              <a:p>
                <a:endParaRPr lang="zh-CN" altLang="en-US"/>
              </a:p>
            </p:txBody>
          </p:sp>
          <p:sp>
            <p:nvSpPr>
              <p:cNvPr id="149" name="任意多边形: 形状 148">
                <a:extLst>
                  <a:ext uri="{FF2B5EF4-FFF2-40B4-BE49-F238E27FC236}">
                    <a16:creationId xmlns:a16="http://schemas.microsoft.com/office/drawing/2014/main" id="{FDC21B45-9B23-937D-A294-9117F4CC1394}"/>
                  </a:ext>
                </a:extLst>
              </p:cNvPr>
              <p:cNvSpPr/>
              <p:nvPr/>
            </p:nvSpPr>
            <p:spPr>
              <a:xfrm>
                <a:off x="9231679" y="5108896"/>
                <a:ext cx="9525" cy="952"/>
              </a:xfrm>
              <a:custGeom>
                <a:avLst/>
                <a:gdLst>
                  <a:gd name="connsiteX0" fmla="*/ 0 w 9525"/>
                  <a:gd name="connsiteY0" fmla="*/ 953 h 952"/>
                  <a:gd name="connsiteX1" fmla="*/ 0 w 9525"/>
                  <a:gd name="connsiteY1" fmla="*/ 0 h 952"/>
                  <a:gd name="connsiteX2" fmla="*/ 0 w 9525"/>
                  <a:gd name="connsiteY2" fmla="*/ 0 h 952"/>
                  <a:gd name="connsiteX3" fmla="*/ 0 w 9525"/>
                  <a:gd name="connsiteY3" fmla="*/ 953 h 952"/>
                </a:gdLst>
                <a:ahLst/>
                <a:cxnLst>
                  <a:cxn ang="0">
                    <a:pos x="connsiteX0" y="connsiteY0"/>
                  </a:cxn>
                  <a:cxn ang="0">
                    <a:pos x="connsiteX1" y="connsiteY1"/>
                  </a:cxn>
                  <a:cxn ang="0">
                    <a:pos x="connsiteX2" y="connsiteY2"/>
                  </a:cxn>
                  <a:cxn ang="0">
                    <a:pos x="connsiteX3" y="connsiteY3"/>
                  </a:cxn>
                </a:cxnLst>
                <a:rect l="l" t="t" r="r" b="b"/>
                <a:pathLst>
                  <a:path w="9525" h="952">
                    <a:moveTo>
                      <a:pt x="0" y="953"/>
                    </a:moveTo>
                    <a:lnTo>
                      <a:pt x="0" y="0"/>
                    </a:lnTo>
                    <a:lnTo>
                      <a:pt x="0" y="0"/>
                    </a:lnTo>
                    <a:cubicBezTo>
                      <a:pt x="0" y="0"/>
                      <a:pt x="0" y="0"/>
                      <a:pt x="0" y="953"/>
                    </a:cubicBezTo>
                    <a:close/>
                  </a:path>
                </a:pathLst>
              </a:custGeom>
              <a:grpFill/>
              <a:ln w="9525" cap="flat">
                <a:noFill/>
                <a:prstDash val="solid"/>
                <a:miter/>
              </a:ln>
            </p:spPr>
            <p:txBody>
              <a:bodyPr rtlCol="0" anchor="ctr"/>
              <a:lstStyle/>
              <a:p>
                <a:endParaRPr lang="zh-CN" altLang="en-US"/>
              </a:p>
            </p:txBody>
          </p:sp>
          <p:sp>
            <p:nvSpPr>
              <p:cNvPr id="150" name="任意多边形: 形状 149">
                <a:extLst>
                  <a:ext uri="{FF2B5EF4-FFF2-40B4-BE49-F238E27FC236}">
                    <a16:creationId xmlns:a16="http://schemas.microsoft.com/office/drawing/2014/main" id="{43C95035-491A-3DDB-18A2-BA9F927DD10A}"/>
                  </a:ext>
                </a:extLst>
              </p:cNvPr>
              <p:cNvSpPr/>
              <p:nvPr/>
            </p:nvSpPr>
            <p:spPr>
              <a:xfrm>
                <a:off x="9174529" y="5072702"/>
                <a:ext cx="1904" cy="3809"/>
              </a:xfrm>
              <a:custGeom>
                <a:avLst/>
                <a:gdLst>
                  <a:gd name="connsiteX0" fmla="*/ 0 w 1904"/>
                  <a:gd name="connsiteY0" fmla="*/ 0 h 3809"/>
                  <a:gd name="connsiteX1" fmla="*/ 1905 w 1904"/>
                  <a:gd name="connsiteY1" fmla="*/ 3810 h 3809"/>
                  <a:gd name="connsiteX2" fmla="*/ 0 w 1904"/>
                  <a:gd name="connsiteY2" fmla="*/ 0 h 3809"/>
                </a:gdLst>
                <a:ahLst/>
                <a:cxnLst>
                  <a:cxn ang="0">
                    <a:pos x="connsiteX0" y="connsiteY0"/>
                  </a:cxn>
                  <a:cxn ang="0">
                    <a:pos x="connsiteX1" y="connsiteY1"/>
                  </a:cxn>
                  <a:cxn ang="0">
                    <a:pos x="connsiteX2" y="connsiteY2"/>
                  </a:cxn>
                </a:cxnLst>
                <a:rect l="l" t="t" r="r" b="b"/>
                <a:pathLst>
                  <a:path w="1904" h="3809">
                    <a:moveTo>
                      <a:pt x="0" y="0"/>
                    </a:moveTo>
                    <a:cubicBezTo>
                      <a:pt x="952" y="1905"/>
                      <a:pt x="952" y="3810"/>
                      <a:pt x="1905" y="3810"/>
                    </a:cubicBezTo>
                    <a:cubicBezTo>
                      <a:pt x="952" y="2857"/>
                      <a:pt x="952" y="1905"/>
                      <a:pt x="0" y="0"/>
                    </a:cubicBezTo>
                    <a:close/>
                  </a:path>
                </a:pathLst>
              </a:custGeom>
              <a:grpFill/>
              <a:ln w="9525" cap="flat">
                <a:noFill/>
                <a:prstDash val="solid"/>
                <a:miter/>
              </a:ln>
            </p:spPr>
            <p:txBody>
              <a:bodyPr rtlCol="0" anchor="ctr"/>
              <a:lstStyle/>
              <a:p>
                <a:endParaRPr lang="zh-CN" altLang="en-US"/>
              </a:p>
            </p:txBody>
          </p:sp>
          <p:sp>
            <p:nvSpPr>
              <p:cNvPr id="151" name="任意多边形: 形状 150">
                <a:extLst>
                  <a:ext uri="{FF2B5EF4-FFF2-40B4-BE49-F238E27FC236}">
                    <a16:creationId xmlns:a16="http://schemas.microsoft.com/office/drawing/2014/main" id="{2729BABD-5CE7-7673-5499-BFCD77F47DDA}"/>
                  </a:ext>
                </a:extLst>
              </p:cNvPr>
              <p:cNvSpPr/>
              <p:nvPr/>
            </p:nvSpPr>
            <p:spPr>
              <a:xfrm>
                <a:off x="9230726" y="5062224"/>
                <a:ext cx="144779" cy="65722"/>
              </a:xfrm>
              <a:custGeom>
                <a:avLst/>
                <a:gdLst>
                  <a:gd name="connsiteX0" fmla="*/ 56198 w 144779"/>
                  <a:gd name="connsiteY0" fmla="*/ 25718 h 65722"/>
                  <a:gd name="connsiteX1" fmla="*/ 49530 w 144779"/>
                  <a:gd name="connsiteY1" fmla="*/ 25718 h 65722"/>
                  <a:gd name="connsiteX2" fmla="*/ 50483 w 144779"/>
                  <a:gd name="connsiteY2" fmla="*/ 15240 h 65722"/>
                  <a:gd name="connsiteX3" fmla="*/ 40958 w 144779"/>
                  <a:gd name="connsiteY3" fmla="*/ 16193 h 65722"/>
                  <a:gd name="connsiteX4" fmla="*/ 42863 w 144779"/>
                  <a:gd name="connsiteY4" fmla="*/ 5715 h 65722"/>
                  <a:gd name="connsiteX5" fmla="*/ 35242 w 144779"/>
                  <a:gd name="connsiteY5" fmla="*/ 19050 h 65722"/>
                  <a:gd name="connsiteX6" fmla="*/ 22860 w 144779"/>
                  <a:gd name="connsiteY6" fmla="*/ 18097 h 65722"/>
                  <a:gd name="connsiteX7" fmla="*/ 24765 w 144779"/>
                  <a:gd name="connsiteY7" fmla="*/ 1905 h 65722"/>
                  <a:gd name="connsiteX8" fmla="*/ 9525 w 144779"/>
                  <a:gd name="connsiteY8" fmla="*/ 38100 h 65722"/>
                  <a:gd name="connsiteX9" fmla="*/ 7620 w 144779"/>
                  <a:gd name="connsiteY9" fmla="*/ 18097 h 65722"/>
                  <a:gd name="connsiteX10" fmla="*/ 0 w 144779"/>
                  <a:gd name="connsiteY10" fmla="*/ 24765 h 65722"/>
                  <a:gd name="connsiteX11" fmla="*/ 2858 w 144779"/>
                  <a:gd name="connsiteY11" fmla="*/ 26670 h 65722"/>
                  <a:gd name="connsiteX12" fmla="*/ 0 w 144779"/>
                  <a:gd name="connsiteY12" fmla="*/ 46672 h 65722"/>
                  <a:gd name="connsiteX13" fmla="*/ 6667 w 144779"/>
                  <a:gd name="connsiteY13" fmla="*/ 44768 h 65722"/>
                  <a:gd name="connsiteX14" fmla="*/ 953 w 144779"/>
                  <a:gd name="connsiteY14" fmla="*/ 53340 h 65722"/>
                  <a:gd name="connsiteX15" fmla="*/ 4763 w 144779"/>
                  <a:gd name="connsiteY15" fmla="*/ 65722 h 65722"/>
                  <a:gd name="connsiteX16" fmla="*/ 10478 w 144779"/>
                  <a:gd name="connsiteY16" fmla="*/ 58103 h 65722"/>
                  <a:gd name="connsiteX17" fmla="*/ 11430 w 144779"/>
                  <a:gd name="connsiteY17" fmla="*/ 61913 h 65722"/>
                  <a:gd name="connsiteX18" fmla="*/ 19050 w 144779"/>
                  <a:gd name="connsiteY18" fmla="*/ 55245 h 65722"/>
                  <a:gd name="connsiteX19" fmla="*/ 19050 w 144779"/>
                  <a:gd name="connsiteY19" fmla="*/ 57150 h 65722"/>
                  <a:gd name="connsiteX20" fmla="*/ 21908 w 144779"/>
                  <a:gd name="connsiteY20" fmla="*/ 45720 h 65722"/>
                  <a:gd name="connsiteX21" fmla="*/ 20955 w 144779"/>
                  <a:gd name="connsiteY21" fmla="*/ 46672 h 65722"/>
                  <a:gd name="connsiteX22" fmla="*/ 23813 w 144779"/>
                  <a:gd name="connsiteY22" fmla="*/ 22860 h 65722"/>
                  <a:gd name="connsiteX23" fmla="*/ 31433 w 144779"/>
                  <a:gd name="connsiteY23" fmla="*/ 24765 h 65722"/>
                  <a:gd name="connsiteX24" fmla="*/ 26670 w 144779"/>
                  <a:gd name="connsiteY24" fmla="*/ 49530 h 65722"/>
                  <a:gd name="connsiteX25" fmla="*/ 26670 w 144779"/>
                  <a:gd name="connsiteY25" fmla="*/ 53340 h 65722"/>
                  <a:gd name="connsiteX26" fmla="*/ 32385 w 144779"/>
                  <a:gd name="connsiteY26" fmla="*/ 37147 h 65722"/>
                  <a:gd name="connsiteX27" fmla="*/ 47625 w 144779"/>
                  <a:gd name="connsiteY27" fmla="*/ 25718 h 65722"/>
                  <a:gd name="connsiteX28" fmla="*/ 44767 w 144779"/>
                  <a:gd name="connsiteY28" fmla="*/ 37147 h 65722"/>
                  <a:gd name="connsiteX29" fmla="*/ 41910 w 144779"/>
                  <a:gd name="connsiteY29" fmla="*/ 33338 h 65722"/>
                  <a:gd name="connsiteX30" fmla="*/ 37148 w 144779"/>
                  <a:gd name="connsiteY30" fmla="*/ 50483 h 65722"/>
                  <a:gd name="connsiteX31" fmla="*/ 35242 w 144779"/>
                  <a:gd name="connsiteY31" fmla="*/ 40958 h 65722"/>
                  <a:gd name="connsiteX32" fmla="*/ 32385 w 144779"/>
                  <a:gd name="connsiteY32" fmla="*/ 58103 h 65722"/>
                  <a:gd name="connsiteX33" fmla="*/ 40958 w 144779"/>
                  <a:gd name="connsiteY33" fmla="*/ 50483 h 65722"/>
                  <a:gd name="connsiteX34" fmla="*/ 59055 w 144779"/>
                  <a:gd name="connsiteY34" fmla="*/ 40958 h 65722"/>
                  <a:gd name="connsiteX35" fmla="*/ 66675 w 144779"/>
                  <a:gd name="connsiteY35" fmla="*/ 41910 h 65722"/>
                  <a:gd name="connsiteX36" fmla="*/ 133350 w 144779"/>
                  <a:gd name="connsiteY36" fmla="*/ 16193 h 65722"/>
                  <a:gd name="connsiteX37" fmla="*/ 144780 w 144779"/>
                  <a:gd name="connsiteY37" fmla="*/ 9525 h 65722"/>
                  <a:gd name="connsiteX38" fmla="*/ 140017 w 144779"/>
                  <a:gd name="connsiteY38" fmla="*/ 9525 h 65722"/>
                  <a:gd name="connsiteX39" fmla="*/ 133350 w 144779"/>
                  <a:gd name="connsiteY39" fmla="*/ 12383 h 65722"/>
                  <a:gd name="connsiteX40" fmla="*/ 135255 w 144779"/>
                  <a:gd name="connsiteY40" fmla="*/ 11430 h 65722"/>
                  <a:gd name="connsiteX41" fmla="*/ 134302 w 144779"/>
                  <a:gd name="connsiteY41" fmla="*/ 11430 h 65722"/>
                  <a:gd name="connsiteX42" fmla="*/ 136208 w 144779"/>
                  <a:gd name="connsiteY42" fmla="*/ 10478 h 65722"/>
                  <a:gd name="connsiteX43" fmla="*/ 120967 w 144779"/>
                  <a:gd name="connsiteY43" fmla="*/ 13335 h 65722"/>
                  <a:gd name="connsiteX44" fmla="*/ 124777 w 144779"/>
                  <a:gd name="connsiteY44" fmla="*/ 9525 h 65722"/>
                  <a:gd name="connsiteX45" fmla="*/ 92392 w 144779"/>
                  <a:gd name="connsiteY45" fmla="*/ 7620 h 65722"/>
                  <a:gd name="connsiteX46" fmla="*/ 90488 w 144779"/>
                  <a:gd name="connsiteY46" fmla="*/ 15240 h 65722"/>
                  <a:gd name="connsiteX47" fmla="*/ 89535 w 144779"/>
                  <a:gd name="connsiteY47" fmla="*/ 13335 h 65722"/>
                  <a:gd name="connsiteX48" fmla="*/ 91440 w 144779"/>
                  <a:gd name="connsiteY48" fmla="*/ 20003 h 65722"/>
                  <a:gd name="connsiteX49" fmla="*/ 80010 w 144779"/>
                  <a:gd name="connsiteY49" fmla="*/ 34290 h 65722"/>
                  <a:gd name="connsiteX50" fmla="*/ 80010 w 144779"/>
                  <a:gd name="connsiteY50" fmla="*/ 30480 h 65722"/>
                  <a:gd name="connsiteX51" fmla="*/ 72390 w 144779"/>
                  <a:gd name="connsiteY51" fmla="*/ 35243 h 65722"/>
                  <a:gd name="connsiteX52" fmla="*/ 75248 w 144779"/>
                  <a:gd name="connsiteY52" fmla="*/ 23813 h 65722"/>
                  <a:gd name="connsiteX53" fmla="*/ 73342 w 144779"/>
                  <a:gd name="connsiteY53" fmla="*/ 25718 h 65722"/>
                  <a:gd name="connsiteX54" fmla="*/ 76200 w 144779"/>
                  <a:gd name="connsiteY54" fmla="*/ 12383 h 65722"/>
                  <a:gd name="connsiteX55" fmla="*/ 60960 w 144779"/>
                  <a:gd name="connsiteY55" fmla="*/ 15240 h 65722"/>
                  <a:gd name="connsiteX56" fmla="*/ 68580 w 144779"/>
                  <a:gd name="connsiteY56" fmla="*/ 5715 h 65722"/>
                  <a:gd name="connsiteX57" fmla="*/ 61913 w 144779"/>
                  <a:gd name="connsiteY57" fmla="*/ 3810 h 65722"/>
                  <a:gd name="connsiteX58" fmla="*/ 61913 w 144779"/>
                  <a:gd name="connsiteY58" fmla="*/ 9525 h 65722"/>
                  <a:gd name="connsiteX59" fmla="*/ 60008 w 144779"/>
                  <a:gd name="connsiteY59" fmla="*/ 0 h 65722"/>
                  <a:gd name="connsiteX60" fmla="*/ 56198 w 144779"/>
                  <a:gd name="connsiteY60" fmla="*/ 25718 h 65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144779" h="65722">
                    <a:moveTo>
                      <a:pt x="56198" y="25718"/>
                    </a:moveTo>
                    <a:cubicBezTo>
                      <a:pt x="54292" y="15240"/>
                      <a:pt x="52388" y="27622"/>
                      <a:pt x="49530" y="25718"/>
                    </a:cubicBezTo>
                    <a:cubicBezTo>
                      <a:pt x="51435" y="23813"/>
                      <a:pt x="50483" y="18097"/>
                      <a:pt x="50483" y="15240"/>
                    </a:cubicBezTo>
                    <a:cubicBezTo>
                      <a:pt x="48577" y="28575"/>
                      <a:pt x="46673" y="12383"/>
                      <a:pt x="40958" y="16193"/>
                    </a:cubicBezTo>
                    <a:cubicBezTo>
                      <a:pt x="40005" y="11430"/>
                      <a:pt x="42863" y="10478"/>
                      <a:pt x="42863" y="5715"/>
                    </a:cubicBezTo>
                    <a:cubicBezTo>
                      <a:pt x="40005" y="9525"/>
                      <a:pt x="35242" y="11430"/>
                      <a:pt x="35242" y="19050"/>
                    </a:cubicBezTo>
                    <a:cubicBezTo>
                      <a:pt x="29527" y="19050"/>
                      <a:pt x="25717" y="16193"/>
                      <a:pt x="22860" y="18097"/>
                    </a:cubicBezTo>
                    <a:cubicBezTo>
                      <a:pt x="26670" y="14288"/>
                      <a:pt x="22860" y="9525"/>
                      <a:pt x="24765" y="1905"/>
                    </a:cubicBezTo>
                    <a:cubicBezTo>
                      <a:pt x="21908" y="11430"/>
                      <a:pt x="14288" y="24765"/>
                      <a:pt x="9525" y="38100"/>
                    </a:cubicBezTo>
                    <a:cubicBezTo>
                      <a:pt x="7620" y="27622"/>
                      <a:pt x="7620" y="26670"/>
                      <a:pt x="7620" y="18097"/>
                    </a:cubicBezTo>
                    <a:cubicBezTo>
                      <a:pt x="953" y="11430"/>
                      <a:pt x="6667" y="27622"/>
                      <a:pt x="0" y="24765"/>
                    </a:cubicBezTo>
                    <a:lnTo>
                      <a:pt x="2858" y="26670"/>
                    </a:lnTo>
                    <a:cubicBezTo>
                      <a:pt x="0" y="29528"/>
                      <a:pt x="953" y="40005"/>
                      <a:pt x="0" y="46672"/>
                    </a:cubicBezTo>
                    <a:lnTo>
                      <a:pt x="6667" y="44768"/>
                    </a:lnTo>
                    <a:cubicBezTo>
                      <a:pt x="6667" y="51435"/>
                      <a:pt x="2858" y="51435"/>
                      <a:pt x="953" y="53340"/>
                    </a:cubicBezTo>
                    <a:cubicBezTo>
                      <a:pt x="-952" y="61913"/>
                      <a:pt x="5715" y="59055"/>
                      <a:pt x="4763" y="65722"/>
                    </a:cubicBezTo>
                    <a:cubicBezTo>
                      <a:pt x="5715" y="60008"/>
                      <a:pt x="8573" y="60960"/>
                      <a:pt x="10478" y="58103"/>
                    </a:cubicBezTo>
                    <a:lnTo>
                      <a:pt x="11430" y="61913"/>
                    </a:lnTo>
                    <a:cubicBezTo>
                      <a:pt x="15240" y="64770"/>
                      <a:pt x="16192" y="55245"/>
                      <a:pt x="19050" y="55245"/>
                    </a:cubicBezTo>
                    <a:cubicBezTo>
                      <a:pt x="19050" y="56197"/>
                      <a:pt x="19050" y="57150"/>
                      <a:pt x="19050" y="57150"/>
                    </a:cubicBezTo>
                    <a:cubicBezTo>
                      <a:pt x="20002" y="53340"/>
                      <a:pt x="20955" y="47625"/>
                      <a:pt x="21908" y="45720"/>
                    </a:cubicBezTo>
                    <a:lnTo>
                      <a:pt x="20955" y="46672"/>
                    </a:lnTo>
                    <a:cubicBezTo>
                      <a:pt x="22860" y="38100"/>
                      <a:pt x="28575" y="31433"/>
                      <a:pt x="23813" y="22860"/>
                    </a:cubicBezTo>
                    <a:lnTo>
                      <a:pt x="31433" y="24765"/>
                    </a:lnTo>
                    <a:cubicBezTo>
                      <a:pt x="31433" y="33338"/>
                      <a:pt x="31433" y="47625"/>
                      <a:pt x="26670" y="49530"/>
                    </a:cubicBezTo>
                    <a:lnTo>
                      <a:pt x="26670" y="53340"/>
                    </a:lnTo>
                    <a:cubicBezTo>
                      <a:pt x="30480" y="58103"/>
                      <a:pt x="35242" y="44768"/>
                      <a:pt x="32385" y="37147"/>
                    </a:cubicBezTo>
                    <a:cubicBezTo>
                      <a:pt x="33338" y="16193"/>
                      <a:pt x="43815" y="35243"/>
                      <a:pt x="47625" y="25718"/>
                    </a:cubicBezTo>
                    <a:cubicBezTo>
                      <a:pt x="48577" y="30480"/>
                      <a:pt x="45720" y="33338"/>
                      <a:pt x="44767" y="37147"/>
                    </a:cubicBezTo>
                    <a:cubicBezTo>
                      <a:pt x="42863" y="38100"/>
                      <a:pt x="41910" y="38100"/>
                      <a:pt x="41910" y="33338"/>
                    </a:cubicBezTo>
                    <a:cubicBezTo>
                      <a:pt x="35242" y="37147"/>
                      <a:pt x="44767" y="50483"/>
                      <a:pt x="37148" y="50483"/>
                    </a:cubicBezTo>
                    <a:cubicBezTo>
                      <a:pt x="33338" y="48578"/>
                      <a:pt x="40958" y="40958"/>
                      <a:pt x="35242" y="40958"/>
                    </a:cubicBezTo>
                    <a:lnTo>
                      <a:pt x="32385" y="58103"/>
                    </a:lnTo>
                    <a:cubicBezTo>
                      <a:pt x="36195" y="57150"/>
                      <a:pt x="39052" y="53340"/>
                      <a:pt x="40958" y="50483"/>
                    </a:cubicBezTo>
                    <a:cubicBezTo>
                      <a:pt x="48577" y="43815"/>
                      <a:pt x="55245" y="41910"/>
                      <a:pt x="59055" y="40958"/>
                    </a:cubicBezTo>
                    <a:cubicBezTo>
                      <a:pt x="63817" y="40958"/>
                      <a:pt x="66675" y="41910"/>
                      <a:pt x="66675" y="41910"/>
                    </a:cubicBezTo>
                    <a:cubicBezTo>
                      <a:pt x="89535" y="34290"/>
                      <a:pt x="111442" y="25718"/>
                      <a:pt x="133350" y="16193"/>
                    </a:cubicBezTo>
                    <a:cubicBezTo>
                      <a:pt x="140017" y="13335"/>
                      <a:pt x="142875" y="11430"/>
                      <a:pt x="144780" y="9525"/>
                    </a:cubicBezTo>
                    <a:cubicBezTo>
                      <a:pt x="142875" y="9525"/>
                      <a:pt x="139065" y="10478"/>
                      <a:pt x="140017" y="9525"/>
                    </a:cubicBezTo>
                    <a:cubicBezTo>
                      <a:pt x="139065" y="10478"/>
                      <a:pt x="137160" y="11430"/>
                      <a:pt x="133350" y="12383"/>
                    </a:cubicBezTo>
                    <a:cubicBezTo>
                      <a:pt x="132398" y="11430"/>
                      <a:pt x="136208" y="11430"/>
                      <a:pt x="135255" y="11430"/>
                    </a:cubicBezTo>
                    <a:lnTo>
                      <a:pt x="134302" y="11430"/>
                    </a:lnTo>
                    <a:cubicBezTo>
                      <a:pt x="134302" y="10478"/>
                      <a:pt x="135255" y="10478"/>
                      <a:pt x="136208" y="10478"/>
                    </a:cubicBezTo>
                    <a:cubicBezTo>
                      <a:pt x="131445" y="9525"/>
                      <a:pt x="123825" y="9525"/>
                      <a:pt x="120967" y="13335"/>
                    </a:cubicBezTo>
                    <a:cubicBezTo>
                      <a:pt x="117158" y="11430"/>
                      <a:pt x="122873" y="10478"/>
                      <a:pt x="124777" y="9525"/>
                    </a:cubicBezTo>
                    <a:cubicBezTo>
                      <a:pt x="112395" y="7620"/>
                      <a:pt x="103823" y="7620"/>
                      <a:pt x="92392" y="7620"/>
                    </a:cubicBezTo>
                    <a:cubicBezTo>
                      <a:pt x="93345" y="13335"/>
                      <a:pt x="91440" y="11430"/>
                      <a:pt x="90488" y="15240"/>
                    </a:cubicBezTo>
                    <a:lnTo>
                      <a:pt x="89535" y="13335"/>
                    </a:lnTo>
                    <a:cubicBezTo>
                      <a:pt x="90488" y="14288"/>
                      <a:pt x="88583" y="19050"/>
                      <a:pt x="91440" y="20003"/>
                    </a:cubicBezTo>
                    <a:cubicBezTo>
                      <a:pt x="83820" y="16193"/>
                      <a:pt x="83820" y="29528"/>
                      <a:pt x="80010" y="34290"/>
                    </a:cubicBezTo>
                    <a:lnTo>
                      <a:pt x="80010" y="30480"/>
                    </a:lnTo>
                    <a:cubicBezTo>
                      <a:pt x="76200" y="32385"/>
                      <a:pt x="75248" y="32385"/>
                      <a:pt x="72390" y="35243"/>
                    </a:cubicBezTo>
                    <a:cubicBezTo>
                      <a:pt x="65723" y="28575"/>
                      <a:pt x="78105" y="32385"/>
                      <a:pt x="75248" y="23813"/>
                    </a:cubicBezTo>
                    <a:lnTo>
                      <a:pt x="73342" y="25718"/>
                    </a:lnTo>
                    <a:cubicBezTo>
                      <a:pt x="74295" y="21908"/>
                      <a:pt x="74295" y="15240"/>
                      <a:pt x="76200" y="12383"/>
                    </a:cubicBezTo>
                    <a:cubicBezTo>
                      <a:pt x="70485" y="19050"/>
                      <a:pt x="67627" y="10478"/>
                      <a:pt x="60960" y="15240"/>
                    </a:cubicBezTo>
                    <a:cubicBezTo>
                      <a:pt x="60960" y="10478"/>
                      <a:pt x="66675" y="6668"/>
                      <a:pt x="68580" y="5715"/>
                    </a:cubicBezTo>
                    <a:cubicBezTo>
                      <a:pt x="66675" y="4763"/>
                      <a:pt x="62865" y="8572"/>
                      <a:pt x="61913" y="3810"/>
                    </a:cubicBezTo>
                    <a:lnTo>
                      <a:pt x="61913" y="9525"/>
                    </a:lnTo>
                    <a:cubicBezTo>
                      <a:pt x="58102" y="10478"/>
                      <a:pt x="61913" y="3810"/>
                      <a:pt x="60008" y="0"/>
                    </a:cubicBezTo>
                    <a:cubicBezTo>
                      <a:pt x="53340" y="1905"/>
                      <a:pt x="63817" y="20955"/>
                      <a:pt x="56198" y="25718"/>
                    </a:cubicBezTo>
                    <a:close/>
                  </a:path>
                </a:pathLst>
              </a:custGeom>
              <a:grpFill/>
              <a:ln w="9525" cap="flat">
                <a:noFill/>
                <a:prstDash val="solid"/>
                <a:miter/>
              </a:ln>
            </p:spPr>
            <p:txBody>
              <a:bodyPr rtlCol="0" anchor="ctr"/>
              <a:lstStyle/>
              <a:p>
                <a:endParaRPr lang="zh-CN" altLang="en-US"/>
              </a:p>
            </p:txBody>
          </p:sp>
          <p:sp>
            <p:nvSpPr>
              <p:cNvPr id="152" name="任意多边形: 形状 151">
                <a:extLst>
                  <a:ext uri="{FF2B5EF4-FFF2-40B4-BE49-F238E27FC236}">
                    <a16:creationId xmlns:a16="http://schemas.microsoft.com/office/drawing/2014/main" id="{98118578-7C6B-0770-BDBA-EF1E7339BD61}"/>
                  </a:ext>
                </a:extLst>
              </p:cNvPr>
              <p:cNvSpPr/>
              <p:nvPr/>
            </p:nvSpPr>
            <p:spPr>
              <a:xfrm>
                <a:off x="9192626" y="5089846"/>
                <a:ext cx="2857" cy="1347"/>
              </a:xfrm>
              <a:custGeom>
                <a:avLst/>
                <a:gdLst>
                  <a:gd name="connsiteX0" fmla="*/ 0 w 2857"/>
                  <a:gd name="connsiteY0" fmla="*/ 953 h 1347"/>
                  <a:gd name="connsiteX1" fmla="*/ 2858 w 2857"/>
                  <a:gd name="connsiteY1" fmla="*/ 0 h 1347"/>
                  <a:gd name="connsiteX2" fmla="*/ 0 w 2857"/>
                  <a:gd name="connsiteY2" fmla="*/ 953 h 1347"/>
                </a:gdLst>
                <a:ahLst/>
                <a:cxnLst>
                  <a:cxn ang="0">
                    <a:pos x="connsiteX0" y="connsiteY0"/>
                  </a:cxn>
                  <a:cxn ang="0">
                    <a:pos x="connsiteX1" y="connsiteY1"/>
                  </a:cxn>
                  <a:cxn ang="0">
                    <a:pos x="connsiteX2" y="connsiteY2"/>
                  </a:cxn>
                </a:cxnLst>
                <a:rect l="l" t="t" r="r" b="b"/>
                <a:pathLst>
                  <a:path w="2857" h="1347">
                    <a:moveTo>
                      <a:pt x="0" y="953"/>
                    </a:moveTo>
                    <a:cubicBezTo>
                      <a:pt x="953" y="1905"/>
                      <a:pt x="1905" y="953"/>
                      <a:pt x="2858" y="0"/>
                    </a:cubicBezTo>
                    <a:cubicBezTo>
                      <a:pt x="1905" y="953"/>
                      <a:pt x="953" y="953"/>
                      <a:pt x="0" y="953"/>
                    </a:cubicBezTo>
                    <a:close/>
                  </a:path>
                </a:pathLst>
              </a:custGeom>
              <a:grpFill/>
              <a:ln w="9525" cap="flat">
                <a:noFill/>
                <a:prstDash val="solid"/>
                <a:miter/>
              </a:ln>
            </p:spPr>
            <p:txBody>
              <a:bodyPr rtlCol="0" anchor="ctr"/>
              <a:lstStyle/>
              <a:p>
                <a:endParaRPr lang="zh-CN" altLang="en-US"/>
              </a:p>
            </p:txBody>
          </p:sp>
          <p:sp>
            <p:nvSpPr>
              <p:cNvPr id="153" name="任意多边形: 形状 152">
                <a:extLst>
                  <a:ext uri="{FF2B5EF4-FFF2-40B4-BE49-F238E27FC236}">
                    <a16:creationId xmlns:a16="http://schemas.microsoft.com/office/drawing/2014/main" id="{A9A57AAF-8B07-F3E9-1B77-97EB1D551A6F}"/>
                  </a:ext>
                </a:extLst>
              </p:cNvPr>
              <p:cNvSpPr/>
              <p:nvPr/>
            </p:nvSpPr>
            <p:spPr>
              <a:xfrm>
                <a:off x="9210724" y="5070796"/>
                <a:ext cx="9525" cy="2857"/>
              </a:xfrm>
              <a:custGeom>
                <a:avLst/>
                <a:gdLst>
                  <a:gd name="connsiteX0" fmla="*/ 0 w 9525"/>
                  <a:gd name="connsiteY0" fmla="*/ 2858 h 2857"/>
                  <a:gd name="connsiteX1" fmla="*/ 0 w 9525"/>
                  <a:gd name="connsiteY1" fmla="*/ 0 h 2857"/>
                  <a:gd name="connsiteX2" fmla="*/ 0 w 9525"/>
                  <a:gd name="connsiteY2" fmla="*/ 2858 h 2857"/>
                </a:gdLst>
                <a:ahLst/>
                <a:cxnLst>
                  <a:cxn ang="0">
                    <a:pos x="connsiteX0" y="connsiteY0"/>
                  </a:cxn>
                  <a:cxn ang="0">
                    <a:pos x="connsiteX1" y="connsiteY1"/>
                  </a:cxn>
                  <a:cxn ang="0">
                    <a:pos x="connsiteX2" y="connsiteY2"/>
                  </a:cxn>
                </a:cxnLst>
                <a:rect l="l" t="t" r="r" b="b"/>
                <a:pathLst>
                  <a:path w="9525" h="2857">
                    <a:moveTo>
                      <a:pt x="0" y="2858"/>
                    </a:moveTo>
                    <a:cubicBezTo>
                      <a:pt x="0" y="1905"/>
                      <a:pt x="0" y="953"/>
                      <a:pt x="0" y="0"/>
                    </a:cubicBezTo>
                    <a:cubicBezTo>
                      <a:pt x="0" y="0"/>
                      <a:pt x="0" y="1905"/>
                      <a:pt x="0" y="2858"/>
                    </a:cubicBezTo>
                    <a:close/>
                  </a:path>
                </a:pathLst>
              </a:custGeom>
              <a:grpFill/>
              <a:ln w="9525" cap="flat">
                <a:noFill/>
                <a:prstDash val="solid"/>
                <a:miter/>
              </a:ln>
            </p:spPr>
            <p:txBody>
              <a:bodyPr rtlCol="0" anchor="ctr"/>
              <a:lstStyle/>
              <a:p>
                <a:endParaRPr lang="zh-CN" altLang="en-US"/>
              </a:p>
            </p:txBody>
          </p:sp>
          <p:sp>
            <p:nvSpPr>
              <p:cNvPr id="154" name="任意多边形: 形状 153">
                <a:extLst>
                  <a:ext uri="{FF2B5EF4-FFF2-40B4-BE49-F238E27FC236}">
                    <a16:creationId xmlns:a16="http://schemas.microsoft.com/office/drawing/2014/main" id="{247002D5-C073-55AE-ECD9-1DFAAE500D53}"/>
                  </a:ext>
                </a:extLst>
              </p:cNvPr>
              <p:cNvSpPr/>
              <p:nvPr/>
            </p:nvSpPr>
            <p:spPr>
              <a:xfrm>
                <a:off x="9210724" y="5061271"/>
                <a:ext cx="2189" cy="8572"/>
              </a:xfrm>
              <a:custGeom>
                <a:avLst/>
                <a:gdLst>
                  <a:gd name="connsiteX0" fmla="*/ 952 w 2189"/>
                  <a:gd name="connsiteY0" fmla="*/ 0 h 8572"/>
                  <a:gd name="connsiteX1" fmla="*/ 0 w 2189"/>
                  <a:gd name="connsiteY1" fmla="*/ 8573 h 8572"/>
                  <a:gd name="connsiteX2" fmla="*/ 952 w 2189"/>
                  <a:gd name="connsiteY2" fmla="*/ 0 h 8572"/>
                </a:gdLst>
                <a:ahLst/>
                <a:cxnLst>
                  <a:cxn ang="0">
                    <a:pos x="connsiteX0" y="connsiteY0"/>
                  </a:cxn>
                  <a:cxn ang="0">
                    <a:pos x="connsiteX1" y="connsiteY1"/>
                  </a:cxn>
                  <a:cxn ang="0">
                    <a:pos x="connsiteX2" y="connsiteY2"/>
                  </a:cxn>
                </a:cxnLst>
                <a:rect l="l" t="t" r="r" b="b"/>
                <a:pathLst>
                  <a:path w="2189" h="8572">
                    <a:moveTo>
                      <a:pt x="952" y="0"/>
                    </a:moveTo>
                    <a:cubicBezTo>
                      <a:pt x="1905" y="3810"/>
                      <a:pt x="0" y="3810"/>
                      <a:pt x="0" y="8573"/>
                    </a:cubicBezTo>
                    <a:cubicBezTo>
                      <a:pt x="952" y="6668"/>
                      <a:pt x="3810" y="6668"/>
                      <a:pt x="952" y="0"/>
                    </a:cubicBezTo>
                    <a:close/>
                  </a:path>
                </a:pathLst>
              </a:custGeom>
              <a:grpFill/>
              <a:ln w="9525" cap="flat">
                <a:noFill/>
                <a:prstDash val="solid"/>
                <a:miter/>
              </a:ln>
            </p:spPr>
            <p:txBody>
              <a:bodyPr rtlCol="0" anchor="ctr"/>
              <a:lstStyle/>
              <a:p>
                <a:endParaRPr lang="zh-CN" altLang="en-US"/>
              </a:p>
            </p:txBody>
          </p:sp>
          <p:sp>
            <p:nvSpPr>
              <p:cNvPr id="155" name="任意多边形: 形状 154">
                <a:extLst>
                  <a:ext uri="{FF2B5EF4-FFF2-40B4-BE49-F238E27FC236}">
                    <a16:creationId xmlns:a16="http://schemas.microsoft.com/office/drawing/2014/main" id="{7891E18D-B271-CA13-81F6-71BBCBF2461A}"/>
                  </a:ext>
                </a:extLst>
              </p:cNvPr>
              <p:cNvSpPr/>
              <p:nvPr/>
            </p:nvSpPr>
            <p:spPr>
              <a:xfrm>
                <a:off x="8918306" y="5051746"/>
                <a:ext cx="3810" cy="952"/>
              </a:xfrm>
              <a:custGeom>
                <a:avLst/>
                <a:gdLst>
                  <a:gd name="connsiteX0" fmla="*/ 2858 w 3810"/>
                  <a:gd name="connsiteY0" fmla="*/ 953 h 952"/>
                  <a:gd name="connsiteX1" fmla="*/ 0 w 3810"/>
                  <a:gd name="connsiteY1" fmla="*/ 0 h 952"/>
                  <a:gd name="connsiteX2" fmla="*/ 3810 w 3810"/>
                  <a:gd name="connsiteY2" fmla="*/ 953 h 952"/>
                  <a:gd name="connsiteX3" fmla="*/ 2858 w 3810"/>
                  <a:gd name="connsiteY3" fmla="*/ 953 h 952"/>
                </a:gdLst>
                <a:ahLst/>
                <a:cxnLst>
                  <a:cxn ang="0">
                    <a:pos x="connsiteX0" y="connsiteY0"/>
                  </a:cxn>
                  <a:cxn ang="0">
                    <a:pos x="connsiteX1" y="connsiteY1"/>
                  </a:cxn>
                  <a:cxn ang="0">
                    <a:pos x="connsiteX2" y="connsiteY2"/>
                  </a:cxn>
                  <a:cxn ang="0">
                    <a:pos x="connsiteX3" y="connsiteY3"/>
                  </a:cxn>
                </a:cxnLst>
                <a:rect l="l" t="t" r="r" b="b"/>
                <a:pathLst>
                  <a:path w="3810" h="952">
                    <a:moveTo>
                      <a:pt x="2858" y="953"/>
                    </a:moveTo>
                    <a:cubicBezTo>
                      <a:pt x="1905" y="953"/>
                      <a:pt x="0" y="0"/>
                      <a:pt x="0" y="0"/>
                    </a:cubicBezTo>
                    <a:cubicBezTo>
                      <a:pt x="953" y="0"/>
                      <a:pt x="1905" y="953"/>
                      <a:pt x="3810" y="953"/>
                    </a:cubicBezTo>
                    <a:lnTo>
                      <a:pt x="2858" y="953"/>
                    </a:lnTo>
                    <a:close/>
                  </a:path>
                </a:pathLst>
              </a:custGeom>
              <a:grpFill/>
              <a:ln w="9525" cap="flat">
                <a:noFill/>
                <a:prstDash val="solid"/>
                <a:miter/>
              </a:ln>
            </p:spPr>
            <p:txBody>
              <a:bodyPr rtlCol="0" anchor="ctr"/>
              <a:lstStyle/>
              <a:p>
                <a:endParaRPr lang="zh-CN" altLang="en-US"/>
              </a:p>
            </p:txBody>
          </p:sp>
          <p:sp>
            <p:nvSpPr>
              <p:cNvPr id="156" name="任意多边形: 形状 155">
                <a:extLst>
                  <a:ext uri="{FF2B5EF4-FFF2-40B4-BE49-F238E27FC236}">
                    <a16:creationId xmlns:a16="http://schemas.microsoft.com/office/drawing/2014/main" id="{1541D21D-AA5A-FF01-1D7D-4021200B112F}"/>
                  </a:ext>
                </a:extLst>
              </p:cNvPr>
              <p:cNvSpPr/>
              <p:nvPr/>
            </p:nvSpPr>
            <p:spPr>
              <a:xfrm>
                <a:off x="8927831" y="5055557"/>
                <a:ext cx="5715" cy="1904"/>
              </a:xfrm>
              <a:custGeom>
                <a:avLst/>
                <a:gdLst>
                  <a:gd name="connsiteX0" fmla="*/ 0 w 5715"/>
                  <a:gd name="connsiteY0" fmla="*/ 0 h 1904"/>
                  <a:gd name="connsiteX1" fmla="*/ 2858 w 5715"/>
                  <a:gd name="connsiteY1" fmla="*/ 1905 h 1904"/>
                  <a:gd name="connsiteX2" fmla="*/ 5715 w 5715"/>
                  <a:gd name="connsiteY2" fmla="*/ 952 h 1904"/>
                  <a:gd name="connsiteX3" fmla="*/ 0 w 5715"/>
                  <a:gd name="connsiteY3" fmla="*/ 0 h 1904"/>
                </a:gdLst>
                <a:ahLst/>
                <a:cxnLst>
                  <a:cxn ang="0">
                    <a:pos x="connsiteX0" y="connsiteY0"/>
                  </a:cxn>
                  <a:cxn ang="0">
                    <a:pos x="connsiteX1" y="connsiteY1"/>
                  </a:cxn>
                  <a:cxn ang="0">
                    <a:pos x="connsiteX2" y="connsiteY2"/>
                  </a:cxn>
                  <a:cxn ang="0">
                    <a:pos x="connsiteX3" y="connsiteY3"/>
                  </a:cxn>
                </a:cxnLst>
                <a:rect l="l" t="t" r="r" b="b"/>
                <a:pathLst>
                  <a:path w="5715" h="1904">
                    <a:moveTo>
                      <a:pt x="0" y="0"/>
                    </a:moveTo>
                    <a:cubicBezTo>
                      <a:pt x="953" y="952"/>
                      <a:pt x="1905" y="952"/>
                      <a:pt x="2858" y="1905"/>
                    </a:cubicBezTo>
                    <a:cubicBezTo>
                      <a:pt x="3810" y="1905"/>
                      <a:pt x="4763" y="952"/>
                      <a:pt x="5715" y="952"/>
                    </a:cubicBezTo>
                    <a:cubicBezTo>
                      <a:pt x="1905" y="0"/>
                      <a:pt x="2858" y="952"/>
                      <a:pt x="0" y="0"/>
                    </a:cubicBezTo>
                    <a:close/>
                  </a:path>
                </a:pathLst>
              </a:custGeom>
              <a:grpFill/>
              <a:ln w="9525" cap="flat">
                <a:noFill/>
                <a:prstDash val="solid"/>
                <a:miter/>
              </a:ln>
            </p:spPr>
            <p:txBody>
              <a:bodyPr rtlCol="0" anchor="ctr"/>
              <a:lstStyle/>
              <a:p>
                <a:endParaRPr lang="zh-CN" altLang="en-US"/>
              </a:p>
            </p:txBody>
          </p:sp>
          <p:sp>
            <p:nvSpPr>
              <p:cNvPr id="157" name="任意多边形: 形状 156">
                <a:extLst>
                  <a:ext uri="{FF2B5EF4-FFF2-40B4-BE49-F238E27FC236}">
                    <a16:creationId xmlns:a16="http://schemas.microsoft.com/office/drawing/2014/main" id="{CBA61C46-6377-C4DD-3392-976CA346BC4F}"/>
                  </a:ext>
                </a:extLst>
              </p:cNvPr>
              <p:cNvSpPr/>
              <p:nvPr/>
            </p:nvSpPr>
            <p:spPr>
              <a:xfrm>
                <a:off x="8935451" y="5060319"/>
                <a:ext cx="952" cy="9525"/>
              </a:xfrm>
              <a:custGeom>
                <a:avLst/>
                <a:gdLst>
                  <a:gd name="connsiteX0" fmla="*/ 953 w 952"/>
                  <a:gd name="connsiteY0" fmla="*/ 0 h 9525"/>
                  <a:gd name="connsiteX1" fmla="*/ 0 w 952"/>
                  <a:gd name="connsiteY1" fmla="*/ 0 h 9525"/>
                  <a:gd name="connsiteX2" fmla="*/ 953 w 952"/>
                  <a:gd name="connsiteY2" fmla="*/ 0 h 9525"/>
                </a:gdLst>
                <a:ahLst/>
                <a:cxnLst>
                  <a:cxn ang="0">
                    <a:pos x="connsiteX0" y="connsiteY0"/>
                  </a:cxn>
                  <a:cxn ang="0">
                    <a:pos x="connsiteX1" y="connsiteY1"/>
                  </a:cxn>
                  <a:cxn ang="0">
                    <a:pos x="connsiteX2" y="connsiteY2"/>
                  </a:cxn>
                </a:cxnLst>
                <a:rect l="l" t="t" r="r" b="b"/>
                <a:pathLst>
                  <a:path w="952" h="9525">
                    <a:moveTo>
                      <a:pt x="953" y="0"/>
                    </a:moveTo>
                    <a:lnTo>
                      <a:pt x="0" y="0"/>
                    </a:lnTo>
                    <a:cubicBezTo>
                      <a:pt x="953" y="0"/>
                      <a:pt x="953" y="0"/>
                      <a:pt x="953" y="0"/>
                    </a:cubicBezTo>
                    <a:close/>
                  </a:path>
                </a:pathLst>
              </a:custGeom>
              <a:grpFill/>
              <a:ln w="9525" cap="flat">
                <a:noFill/>
                <a:prstDash val="solid"/>
                <a:miter/>
              </a:ln>
            </p:spPr>
            <p:txBody>
              <a:bodyPr rtlCol="0" anchor="ctr"/>
              <a:lstStyle/>
              <a:p>
                <a:endParaRPr lang="zh-CN" altLang="en-US"/>
              </a:p>
            </p:txBody>
          </p:sp>
          <p:sp>
            <p:nvSpPr>
              <p:cNvPr id="158" name="任意多边形: 形状 157">
                <a:extLst>
                  <a:ext uri="{FF2B5EF4-FFF2-40B4-BE49-F238E27FC236}">
                    <a16:creationId xmlns:a16="http://schemas.microsoft.com/office/drawing/2014/main" id="{C93EEC4C-7E68-71FE-A8D6-B7C9438EABA8}"/>
                  </a:ext>
                </a:extLst>
              </p:cNvPr>
              <p:cNvSpPr/>
              <p:nvPr/>
            </p:nvSpPr>
            <p:spPr>
              <a:xfrm>
                <a:off x="8934499" y="5058414"/>
                <a:ext cx="4762" cy="952"/>
              </a:xfrm>
              <a:custGeom>
                <a:avLst/>
                <a:gdLst>
                  <a:gd name="connsiteX0" fmla="*/ 2857 w 4762"/>
                  <a:gd name="connsiteY0" fmla="*/ 953 h 952"/>
                  <a:gd name="connsiteX1" fmla="*/ 4763 w 4762"/>
                  <a:gd name="connsiteY1" fmla="*/ 0 h 952"/>
                  <a:gd name="connsiteX2" fmla="*/ 0 w 4762"/>
                  <a:gd name="connsiteY2" fmla="*/ 0 h 952"/>
                  <a:gd name="connsiteX3" fmla="*/ 1905 w 4762"/>
                  <a:gd name="connsiteY3" fmla="*/ 953 h 952"/>
                  <a:gd name="connsiteX4" fmla="*/ 2857 w 4762"/>
                  <a:gd name="connsiteY4" fmla="*/ 953 h 952"/>
                  <a:gd name="connsiteX5" fmla="*/ 4763 w 4762"/>
                  <a:gd name="connsiteY5" fmla="*/ 953 h 952"/>
                  <a:gd name="connsiteX6" fmla="*/ 2857 w 4762"/>
                  <a:gd name="connsiteY6" fmla="*/ 953 h 9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762" h="952">
                    <a:moveTo>
                      <a:pt x="2857" y="953"/>
                    </a:moveTo>
                    <a:lnTo>
                      <a:pt x="4763" y="0"/>
                    </a:lnTo>
                    <a:cubicBezTo>
                      <a:pt x="2857" y="0"/>
                      <a:pt x="1905" y="0"/>
                      <a:pt x="0" y="0"/>
                    </a:cubicBezTo>
                    <a:lnTo>
                      <a:pt x="1905" y="953"/>
                    </a:lnTo>
                    <a:cubicBezTo>
                      <a:pt x="952" y="953"/>
                      <a:pt x="1905" y="953"/>
                      <a:pt x="2857" y="953"/>
                    </a:cubicBezTo>
                    <a:lnTo>
                      <a:pt x="4763" y="953"/>
                    </a:lnTo>
                    <a:cubicBezTo>
                      <a:pt x="3810" y="953"/>
                      <a:pt x="2857" y="953"/>
                      <a:pt x="2857" y="953"/>
                    </a:cubicBezTo>
                    <a:close/>
                  </a:path>
                </a:pathLst>
              </a:custGeom>
              <a:grpFill/>
              <a:ln w="9525" cap="flat">
                <a:noFill/>
                <a:prstDash val="solid"/>
                <a:miter/>
              </a:ln>
            </p:spPr>
            <p:txBody>
              <a:bodyPr rtlCol="0" anchor="ctr"/>
              <a:lstStyle/>
              <a:p>
                <a:endParaRPr lang="zh-CN" altLang="en-US"/>
              </a:p>
            </p:txBody>
          </p:sp>
          <p:sp>
            <p:nvSpPr>
              <p:cNvPr id="159" name="任意多边形: 形状 158">
                <a:extLst>
                  <a:ext uri="{FF2B5EF4-FFF2-40B4-BE49-F238E27FC236}">
                    <a16:creationId xmlns:a16="http://schemas.microsoft.com/office/drawing/2014/main" id="{62A895C7-C7CF-35C8-1EC4-ACEB57063A6F}"/>
                  </a:ext>
                </a:extLst>
              </p:cNvPr>
              <p:cNvSpPr/>
              <p:nvPr/>
            </p:nvSpPr>
            <p:spPr>
              <a:xfrm>
                <a:off x="8940452" y="5059605"/>
                <a:ext cx="714" cy="714"/>
              </a:xfrm>
              <a:custGeom>
                <a:avLst/>
                <a:gdLst>
                  <a:gd name="connsiteX0" fmla="*/ 714 w 714"/>
                  <a:gd name="connsiteY0" fmla="*/ 714 h 714"/>
                  <a:gd name="connsiteX1" fmla="*/ 714 w 714"/>
                  <a:gd name="connsiteY1" fmla="*/ 714 h 714"/>
                  <a:gd name="connsiteX2" fmla="*/ 714 w 714"/>
                  <a:gd name="connsiteY2" fmla="*/ 714 h 714"/>
                </a:gdLst>
                <a:ahLst/>
                <a:cxnLst>
                  <a:cxn ang="0">
                    <a:pos x="connsiteX0" y="connsiteY0"/>
                  </a:cxn>
                  <a:cxn ang="0">
                    <a:pos x="connsiteX1" y="connsiteY1"/>
                  </a:cxn>
                  <a:cxn ang="0">
                    <a:pos x="connsiteX2" y="connsiteY2"/>
                  </a:cxn>
                </a:cxnLst>
                <a:rect l="l" t="t" r="r" b="b"/>
                <a:pathLst>
                  <a:path w="714" h="714">
                    <a:moveTo>
                      <a:pt x="714" y="714"/>
                    </a:moveTo>
                    <a:cubicBezTo>
                      <a:pt x="714" y="-238"/>
                      <a:pt x="-238" y="-238"/>
                      <a:pt x="714" y="714"/>
                    </a:cubicBezTo>
                    <a:cubicBezTo>
                      <a:pt x="-238" y="-238"/>
                      <a:pt x="-238" y="-238"/>
                      <a:pt x="714" y="714"/>
                    </a:cubicBezTo>
                    <a:close/>
                  </a:path>
                </a:pathLst>
              </a:custGeom>
              <a:grpFill/>
              <a:ln w="9525" cap="flat">
                <a:noFill/>
                <a:prstDash val="solid"/>
                <a:miter/>
              </a:ln>
            </p:spPr>
            <p:txBody>
              <a:bodyPr rtlCol="0" anchor="ctr"/>
              <a:lstStyle/>
              <a:p>
                <a:endParaRPr lang="zh-CN" altLang="en-US"/>
              </a:p>
            </p:txBody>
          </p:sp>
          <p:sp>
            <p:nvSpPr>
              <p:cNvPr id="160" name="任意多边形: 形状 159">
                <a:extLst>
                  <a:ext uri="{FF2B5EF4-FFF2-40B4-BE49-F238E27FC236}">
                    <a16:creationId xmlns:a16="http://schemas.microsoft.com/office/drawing/2014/main" id="{DF1BE98E-2086-3661-700D-601D03FD7791}"/>
                  </a:ext>
                </a:extLst>
              </p:cNvPr>
              <p:cNvSpPr/>
              <p:nvPr/>
            </p:nvSpPr>
            <p:spPr>
              <a:xfrm>
                <a:off x="8941167" y="5060319"/>
                <a:ext cx="8572" cy="6667"/>
              </a:xfrm>
              <a:custGeom>
                <a:avLst/>
                <a:gdLst>
                  <a:gd name="connsiteX0" fmla="*/ 5715 w 8572"/>
                  <a:gd name="connsiteY0" fmla="*/ 6667 h 6667"/>
                  <a:gd name="connsiteX1" fmla="*/ 8572 w 8572"/>
                  <a:gd name="connsiteY1" fmla="*/ 3810 h 6667"/>
                  <a:gd name="connsiteX2" fmla="*/ 1905 w 8572"/>
                  <a:gd name="connsiteY2" fmla="*/ 3810 h 6667"/>
                  <a:gd name="connsiteX3" fmla="*/ 0 w 8572"/>
                  <a:gd name="connsiteY3" fmla="*/ 0 h 6667"/>
                  <a:gd name="connsiteX4" fmla="*/ 3810 w 8572"/>
                  <a:gd name="connsiteY4" fmla="*/ 5715 h 6667"/>
                  <a:gd name="connsiteX5" fmla="*/ 4763 w 8572"/>
                  <a:gd name="connsiteY5" fmla="*/ 4763 h 6667"/>
                  <a:gd name="connsiteX6" fmla="*/ 5715 w 8572"/>
                  <a:gd name="connsiteY6" fmla="*/ 6667 h 66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572" h="6667">
                    <a:moveTo>
                      <a:pt x="5715" y="6667"/>
                    </a:moveTo>
                    <a:cubicBezTo>
                      <a:pt x="5715" y="5715"/>
                      <a:pt x="7620" y="4763"/>
                      <a:pt x="8572" y="3810"/>
                    </a:cubicBezTo>
                    <a:cubicBezTo>
                      <a:pt x="5715" y="1905"/>
                      <a:pt x="3810" y="5715"/>
                      <a:pt x="1905" y="3810"/>
                    </a:cubicBezTo>
                    <a:cubicBezTo>
                      <a:pt x="6667" y="3810"/>
                      <a:pt x="952" y="1905"/>
                      <a:pt x="0" y="0"/>
                    </a:cubicBezTo>
                    <a:cubicBezTo>
                      <a:pt x="0" y="1905"/>
                      <a:pt x="952" y="3810"/>
                      <a:pt x="3810" y="5715"/>
                    </a:cubicBezTo>
                    <a:lnTo>
                      <a:pt x="4763" y="4763"/>
                    </a:lnTo>
                    <a:cubicBezTo>
                      <a:pt x="6667" y="4763"/>
                      <a:pt x="4763" y="5715"/>
                      <a:pt x="5715" y="6667"/>
                    </a:cubicBezTo>
                    <a:close/>
                  </a:path>
                </a:pathLst>
              </a:custGeom>
              <a:grpFill/>
              <a:ln w="9525" cap="flat">
                <a:noFill/>
                <a:prstDash val="solid"/>
                <a:miter/>
              </a:ln>
            </p:spPr>
            <p:txBody>
              <a:bodyPr rtlCol="0" anchor="ctr"/>
              <a:lstStyle/>
              <a:p>
                <a:endParaRPr lang="zh-CN" altLang="en-US"/>
              </a:p>
            </p:txBody>
          </p:sp>
          <p:sp>
            <p:nvSpPr>
              <p:cNvPr id="161" name="任意多边形: 形状 160">
                <a:extLst>
                  <a:ext uri="{FF2B5EF4-FFF2-40B4-BE49-F238E27FC236}">
                    <a16:creationId xmlns:a16="http://schemas.microsoft.com/office/drawing/2014/main" id="{4AF3F434-BB82-2960-F7D4-FBE4F21E12D4}"/>
                  </a:ext>
                </a:extLst>
              </p:cNvPr>
              <p:cNvSpPr/>
              <p:nvPr/>
            </p:nvSpPr>
            <p:spPr>
              <a:xfrm>
                <a:off x="8953549" y="5063755"/>
                <a:ext cx="13780" cy="9898"/>
              </a:xfrm>
              <a:custGeom>
                <a:avLst/>
                <a:gdLst>
                  <a:gd name="connsiteX0" fmla="*/ 13335 w 13780"/>
                  <a:gd name="connsiteY0" fmla="*/ 3231 h 9898"/>
                  <a:gd name="connsiteX1" fmla="*/ 9525 w 13780"/>
                  <a:gd name="connsiteY1" fmla="*/ 6089 h 9898"/>
                  <a:gd name="connsiteX2" fmla="*/ 6667 w 13780"/>
                  <a:gd name="connsiteY2" fmla="*/ 374 h 9898"/>
                  <a:gd name="connsiteX3" fmla="*/ 2857 w 13780"/>
                  <a:gd name="connsiteY3" fmla="*/ 2279 h 9898"/>
                  <a:gd name="connsiteX4" fmla="*/ 0 w 13780"/>
                  <a:gd name="connsiteY4" fmla="*/ 374 h 9898"/>
                  <a:gd name="connsiteX5" fmla="*/ 8572 w 13780"/>
                  <a:gd name="connsiteY5" fmla="*/ 7041 h 9898"/>
                  <a:gd name="connsiteX6" fmla="*/ 6667 w 13780"/>
                  <a:gd name="connsiteY6" fmla="*/ 7041 h 9898"/>
                  <a:gd name="connsiteX7" fmla="*/ 9525 w 13780"/>
                  <a:gd name="connsiteY7" fmla="*/ 9899 h 9898"/>
                  <a:gd name="connsiteX8" fmla="*/ 13335 w 13780"/>
                  <a:gd name="connsiteY8" fmla="*/ 3231 h 98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780" h="9898">
                    <a:moveTo>
                      <a:pt x="13335" y="3231"/>
                    </a:moveTo>
                    <a:lnTo>
                      <a:pt x="9525" y="6089"/>
                    </a:lnTo>
                    <a:cubicBezTo>
                      <a:pt x="9525" y="4184"/>
                      <a:pt x="5715" y="3231"/>
                      <a:pt x="6667" y="374"/>
                    </a:cubicBezTo>
                    <a:cubicBezTo>
                      <a:pt x="4763" y="374"/>
                      <a:pt x="4763" y="1326"/>
                      <a:pt x="2857" y="2279"/>
                    </a:cubicBezTo>
                    <a:cubicBezTo>
                      <a:pt x="1905" y="374"/>
                      <a:pt x="1905" y="-579"/>
                      <a:pt x="0" y="374"/>
                    </a:cubicBezTo>
                    <a:cubicBezTo>
                      <a:pt x="5715" y="4184"/>
                      <a:pt x="3810" y="4184"/>
                      <a:pt x="8572" y="7041"/>
                    </a:cubicBezTo>
                    <a:cubicBezTo>
                      <a:pt x="8572" y="7994"/>
                      <a:pt x="7620" y="7041"/>
                      <a:pt x="6667" y="7041"/>
                    </a:cubicBezTo>
                    <a:lnTo>
                      <a:pt x="9525" y="9899"/>
                    </a:lnTo>
                    <a:cubicBezTo>
                      <a:pt x="10477" y="6089"/>
                      <a:pt x="15240" y="7041"/>
                      <a:pt x="13335" y="3231"/>
                    </a:cubicBezTo>
                    <a:close/>
                  </a:path>
                </a:pathLst>
              </a:custGeom>
              <a:grpFill/>
              <a:ln w="9525" cap="flat">
                <a:noFill/>
                <a:prstDash val="solid"/>
                <a:miter/>
              </a:ln>
            </p:spPr>
            <p:txBody>
              <a:bodyPr rtlCol="0" anchor="ctr"/>
              <a:lstStyle/>
              <a:p>
                <a:endParaRPr lang="zh-CN" altLang="en-US"/>
              </a:p>
            </p:txBody>
          </p:sp>
          <p:sp>
            <p:nvSpPr>
              <p:cNvPr id="162" name="任意多边形: 形状 161">
                <a:extLst>
                  <a:ext uri="{FF2B5EF4-FFF2-40B4-BE49-F238E27FC236}">
                    <a16:creationId xmlns:a16="http://schemas.microsoft.com/office/drawing/2014/main" id="{0E7BE6FD-06FA-DD87-D7BC-316D546A90A3}"/>
                  </a:ext>
                </a:extLst>
              </p:cNvPr>
              <p:cNvSpPr/>
              <p:nvPr/>
            </p:nvSpPr>
            <p:spPr>
              <a:xfrm>
                <a:off x="8965745" y="5071749"/>
                <a:ext cx="6854" cy="5715"/>
              </a:xfrm>
              <a:custGeom>
                <a:avLst/>
                <a:gdLst>
                  <a:gd name="connsiteX0" fmla="*/ 4949 w 6854"/>
                  <a:gd name="connsiteY0" fmla="*/ 0 h 5715"/>
                  <a:gd name="connsiteX1" fmla="*/ 187 w 6854"/>
                  <a:gd name="connsiteY1" fmla="*/ 5715 h 5715"/>
                  <a:gd name="connsiteX2" fmla="*/ 6854 w 6854"/>
                  <a:gd name="connsiteY2" fmla="*/ 4763 h 5715"/>
                  <a:gd name="connsiteX3" fmla="*/ 4949 w 6854"/>
                  <a:gd name="connsiteY3" fmla="*/ 0 h 5715"/>
                </a:gdLst>
                <a:ahLst/>
                <a:cxnLst>
                  <a:cxn ang="0">
                    <a:pos x="connsiteX0" y="connsiteY0"/>
                  </a:cxn>
                  <a:cxn ang="0">
                    <a:pos x="connsiteX1" y="connsiteY1"/>
                  </a:cxn>
                  <a:cxn ang="0">
                    <a:pos x="connsiteX2" y="connsiteY2"/>
                  </a:cxn>
                  <a:cxn ang="0">
                    <a:pos x="connsiteX3" y="connsiteY3"/>
                  </a:cxn>
                </a:cxnLst>
                <a:rect l="l" t="t" r="r" b="b"/>
                <a:pathLst>
                  <a:path w="6854" h="5715">
                    <a:moveTo>
                      <a:pt x="4949" y="0"/>
                    </a:moveTo>
                    <a:cubicBezTo>
                      <a:pt x="2092" y="0"/>
                      <a:pt x="-766" y="2858"/>
                      <a:pt x="187" y="5715"/>
                    </a:cubicBezTo>
                    <a:cubicBezTo>
                      <a:pt x="2092" y="5715"/>
                      <a:pt x="4949" y="4763"/>
                      <a:pt x="6854" y="4763"/>
                    </a:cubicBezTo>
                    <a:cubicBezTo>
                      <a:pt x="5902" y="3810"/>
                      <a:pt x="3044" y="2858"/>
                      <a:pt x="4949" y="0"/>
                    </a:cubicBezTo>
                    <a:close/>
                  </a:path>
                </a:pathLst>
              </a:custGeom>
              <a:grpFill/>
              <a:ln w="9525" cap="flat">
                <a:noFill/>
                <a:prstDash val="solid"/>
                <a:miter/>
              </a:ln>
            </p:spPr>
            <p:txBody>
              <a:bodyPr rtlCol="0" anchor="ctr"/>
              <a:lstStyle/>
              <a:p>
                <a:endParaRPr lang="zh-CN" altLang="en-US"/>
              </a:p>
            </p:txBody>
          </p:sp>
          <p:sp>
            <p:nvSpPr>
              <p:cNvPr id="163" name="任意多边形: 形状 162">
                <a:extLst>
                  <a:ext uri="{FF2B5EF4-FFF2-40B4-BE49-F238E27FC236}">
                    <a16:creationId xmlns:a16="http://schemas.microsoft.com/office/drawing/2014/main" id="{B190F5FC-802B-5510-90B8-85F9C07C85F4}"/>
                  </a:ext>
                </a:extLst>
              </p:cNvPr>
              <p:cNvSpPr/>
              <p:nvPr/>
            </p:nvSpPr>
            <p:spPr>
              <a:xfrm>
                <a:off x="8975456" y="5071990"/>
                <a:ext cx="4762" cy="5803"/>
              </a:xfrm>
              <a:custGeom>
                <a:avLst/>
                <a:gdLst>
                  <a:gd name="connsiteX0" fmla="*/ 0 w 4762"/>
                  <a:gd name="connsiteY0" fmla="*/ 712 h 5803"/>
                  <a:gd name="connsiteX1" fmla="*/ 4763 w 4762"/>
                  <a:gd name="connsiteY1" fmla="*/ 4522 h 5803"/>
                  <a:gd name="connsiteX2" fmla="*/ 0 w 4762"/>
                  <a:gd name="connsiteY2" fmla="*/ 712 h 5803"/>
                </a:gdLst>
                <a:ahLst/>
                <a:cxnLst>
                  <a:cxn ang="0">
                    <a:pos x="connsiteX0" y="connsiteY0"/>
                  </a:cxn>
                  <a:cxn ang="0">
                    <a:pos x="connsiteX1" y="connsiteY1"/>
                  </a:cxn>
                  <a:cxn ang="0">
                    <a:pos x="connsiteX2" y="connsiteY2"/>
                  </a:cxn>
                </a:cxnLst>
                <a:rect l="l" t="t" r="r" b="b"/>
                <a:pathLst>
                  <a:path w="4762" h="5803">
                    <a:moveTo>
                      <a:pt x="0" y="712"/>
                    </a:moveTo>
                    <a:cubicBezTo>
                      <a:pt x="953" y="2617"/>
                      <a:pt x="953" y="8332"/>
                      <a:pt x="4763" y="4522"/>
                    </a:cubicBezTo>
                    <a:cubicBezTo>
                      <a:pt x="953" y="4522"/>
                      <a:pt x="3810" y="-2146"/>
                      <a:pt x="0" y="712"/>
                    </a:cubicBezTo>
                    <a:close/>
                  </a:path>
                </a:pathLst>
              </a:custGeom>
              <a:grpFill/>
              <a:ln w="9525" cap="flat">
                <a:noFill/>
                <a:prstDash val="solid"/>
                <a:miter/>
              </a:ln>
            </p:spPr>
            <p:txBody>
              <a:bodyPr rtlCol="0" anchor="ctr"/>
              <a:lstStyle/>
              <a:p>
                <a:endParaRPr lang="zh-CN" altLang="en-US"/>
              </a:p>
            </p:txBody>
          </p:sp>
          <p:sp>
            <p:nvSpPr>
              <p:cNvPr id="164" name="任意多边形: 形状 163">
                <a:extLst>
                  <a:ext uri="{FF2B5EF4-FFF2-40B4-BE49-F238E27FC236}">
                    <a16:creationId xmlns:a16="http://schemas.microsoft.com/office/drawing/2014/main" id="{0EFD942D-42EF-3370-1DFB-33FED24265F4}"/>
                  </a:ext>
                </a:extLst>
              </p:cNvPr>
              <p:cNvSpPr/>
              <p:nvPr/>
            </p:nvSpPr>
            <p:spPr>
              <a:xfrm>
                <a:off x="8981172" y="5071132"/>
                <a:ext cx="15240" cy="14260"/>
              </a:xfrm>
              <a:custGeom>
                <a:avLst/>
                <a:gdLst>
                  <a:gd name="connsiteX0" fmla="*/ 14288 w 15240"/>
                  <a:gd name="connsiteY0" fmla="*/ 10142 h 14260"/>
                  <a:gd name="connsiteX1" fmla="*/ 9525 w 15240"/>
                  <a:gd name="connsiteY1" fmla="*/ 5379 h 14260"/>
                  <a:gd name="connsiteX2" fmla="*/ 15240 w 15240"/>
                  <a:gd name="connsiteY2" fmla="*/ 617 h 14260"/>
                  <a:gd name="connsiteX3" fmla="*/ 6667 w 15240"/>
                  <a:gd name="connsiteY3" fmla="*/ 4427 h 14260"/>
                  <a:gd name="connsiteX4" fmla="*/ 0 w 15240"/>
                  <a:gd name="connsiteY4" fmla="*/ 7284 h 14260"/>
                  <a:gd name="connsiteX5" fmla="*/ 14288 w 15240"/>
                  <a:gd name="connsiteY5" fmla="*/ 10142 h 142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240" h="14260">
                    <a:moveTo>
                      <a:pt x="14288" y="10142"/>
                    </a:moveTo>
                    <a:lnTo>
                      <a:pt x="9525" y="5379"/>
                    </a:lnTo>
                    <a:cubicBezTo>
                      <a:pt x="9525" y="-1288"/>
                      <a:pt x="12383" y="3474"/>
                      <a:pt x="15240" y="617"/>
                    </a:cubicBezTo>
                    <a:cubicBezTo>
                      <a:pt x="10478" y="-1288"/>
                      <a:pt x="11430" y="1569"/>
                      <a:pt x="6667" y="4427"/>
                    </a:cubicBezTo>
                    <a:cubicBezTo>
                      <a:pt x="5715" y="3474"/>
                      <a:pt x="2858" y="6332"/>
                      <a:pt x="0" y="7284"/>
                    </a:cubicBezTo>
                    <a:cubicBezTo>
                      <a:pt x="8572" y="5379"/>
                      <a:pt x="5715" y="21572"/>
                      <a:pt x="14288" y="10142"/>
                    </a:cubicBezTo>
                    <a:close/>
                  </a:path>
                </a:pathLst>
              </a:custGeom>
              <a:grpFill/>
              <a:ln w="9525" cap="flat">
                <a:noFill/>
                <a:prstDash val="solid"/>
                <a:miter/>
              </a:ln>
            </p:spPr>
            <p:txBody>
              <a:bodyPr rtlCol="0" anchor="ctr"/>
              <a:lstStyle/>
              <a:p>
                <a:endParaRPr lang="zh-CN" altLang="en-US"/>
              </a:p>
            </p:txBody>
          </p:sp>
          <p:sp>
            <p:nvSpPr>
              <p:cNvPr id="165" name="任意多边形: 形状 164">
                <a:extLst>
                  <a:ext uri="{FF2B5EF4-FFF2-40B4-BE49-F238E27FC236}">
                    <a16:creationId xmlns:a16="http://schemas.microsoft.com/office/drawing/2014/main" id="{7F4B4AEA-267F-1B01-ACDF-94DC847A15C6}"/>
                  </a:ext>
                </a:extLst>
              </p:cNvPr>
              <p:cNvSpPr/>
              <p:nvPr/>
            </p:nvSpPr>
            <p:spPr>
              <a:xfrm>
                <a:off x="8984029" y="5072702"/>
                <a:ext cx="2857" cy="2857"/>
              </a:xfrm>
              <a:custGeom>
                <a:avLst/>
                <a:gdLst>
                  <a:gd name="connsiteX0" fmla="*/ 952 w 2857"/>
                  <a:gd name="connsiteY0" fmla="*/ 0 h 2857"/>
                  <a:gd name="connsiteX1" fmla="*/ 0 w 2857"/>
                  <a:gd name="connsiteY1" fmla="*/ 2857 h 2857"/>
                  <a:gd name="connsiteX2" fmla="*/ 2858 w 2857"/>
                  <a:gd name="connsiteY2" fmla="*/ 953 h 2857"/>
                </a:gdLst>
                <a:ahLst/>
                <a:cxnLst>
                  <a:cxn ang="0">
                    <a:pos x="connsiteX0" y="connsiteY0"/>
                  </a:cxn>
                  <a:cxn ang="0">
                    <a:pos x="connsiteX1" y="connsiteY1"/>
                  </a:cxn>
                  <a:cxn ang="0">
                    <a:pos x="connsiteX2" y="connsiteY2"/>
                  </a:cxn>
                </a:cxnLst>
                <a:rect l="l" t="t" r="r" b="b"/>
                <a:pathLst>
                  <a:path w="2857" h="2857">
                    <a:moveTo>
                      <a:pt x="952" y="0"/>
                    </a:moveTo>
                    <a:lnTo>
                      <a:pt x="0" y="2857"/>
                    </a:lnTo>
                    <a:lnTo>
                      <a:pt x="2858" y="953"/>
                    </a:lnTo>
                    <a:close/>
                  </a:path>
                </a:pathLst>
              </a:custGeom>
              <a:grpFill/>
              <a:ln w="9525" cap="flat">
                <a:noFill/>
                <a:prstDash val="solid"/>
                <a:miter/>
              </a:ln>
            </p:spPr>
            <p:txBody>
              <a:bodyPr rtlCol="0" anchor="ctr"/>
              <a:lstStyle/>
              <a:p>
                <a:endParaRPr lang="zh-CN" altLang="en-US"/>
              </a:p>
            </p:txBody>
          </p:sp>
          <p:sp>
            <p:nvSpPr>
              <p:cNvPr id="166" name="任意多边形: 形状 165">
                <a:extLst>
                  <a:ext uri="{FF2B5EF4-FFF2-40B4-BE49-F238E27FC236}">
                    <a16:creationId xmlns:a16="http://schemas.microsoft.com/office/drawing/2014/main" id="{DC2CAAAA-A014-2B2D-ED93-F2AD741FE9F7}"/>
                  </a:ext>
                </a:extLst>
              </p:cNvPr>
              <p:cNvSpPr/>
              <p:nvPr/>
            </p:nvSpPr>
            <p:spPr>
              <a:xfrm>
                <a:off x="8994506" y="5074607"/>
                <a:ext cx="34290" cy="22859"/>
              </a:xfrm>
              <a:custGeom>
                <a:avLst/>
                <a:gdLst>
                  <a:gd name="connsiteX0" fmla="*/ 13335 w 34290"/>
                  <a:gd name="connsiteY0" fmla="*/ 18097 h 22859"/>
                  <a:gd name="connsiteX1" fmla="*/ 24765 w 34290"/>
                  <a:gd name="connsiteY1" fmla="*/ 19050 h 22859"/>
                  <a:gd name="connsiteX2" fmla="*/ 23813 w 34290"/>
                  <a:gd name="connsiteY2" fmla="*/ 20955 h 22859"/>
                  <a:gd name="connsiteX3" fmla="*/ 27623 w 34290"/>
                  <a:gd name="connsiteY3" fmla="*/ 20955 h 22859"/>
                  <a:gd name="connsiteX4" fmla="*/ 27623 w 34290"/>
                  <a:gd name="connsiteY4" fmla="*/ 22860 h 22859"/>
                  <a:gd name="connsiteX5" fmla="*/ 34290 w 34290"/>
                  <a:gd name="connsiteY5" fmla="*/ 10477 h 22859"/>
                  <a:gd name="connsiteX6" fmla="*/ 29528 w 34290"/>
                  <a:gd name="connsiteY6" fmla="*/ 10477 h 22859"/>
                  <a:gd name="connsiteX7" fmla="*/ 32385 w 34290"/>
                  <a:gd name="connsiteY7" fmla="*/ 1905 h 22859"/>
                  <a:gd name="connsiteX8" fmla="*/ 27623 w 34290"/>
                  <a:gd name="connsiteY8" fmla="*/ 11430 h 22859"/>
                  <a:gd name="connsiteX9" fmla="*/ 26670 w 34290"/>
                  <a:gd name="connsiteY9" fmla="*/ 5715 h 22859"/>
                  <a:gd name="connsiteX10" fmla="*/ 19050 w 34290"/>
                  <a:gd name="connsiteY10" fmla="*/ 14288 h 22859"/>
                  <a:gd name="connsiteX11" fmla="*/ 17145 w 34290"/>
                  <a:gd name="connsiteY11" fmla="*/ 7620 h 22859"/>
                  <a:gd name="connsiteX12" fmla="*/ 10478 w 34290"/>
                  <a:gd name="connsiteY12" fmla="*/ 10477 h 22859"/>
                  <a:gd name="connsiteX13" fmla="*/ 7620 w 34290"/>
                  <a:gd name="connsiteY13" fmla="*/ 0 h 22859"/>
                  <a:gd name="connsiteX14" fmla="*/ 0 w 34290"/>
                  <a:gd name="connsiteY14" fmla="*/ 12382 h 22859"/>
                  <a:gd name="connsiteX15" fmla="*/ 6668 w 34290"/>
                  <a:gd name="connsiteY15" fmla="*/ 8572 h 22859"/>
                  <a:gd name="connsiteX16" fmla="*/ 6668 w 34290"/>
                  <a:gd name="connsiteY16" fmla="*/ 16192 h 22859"/>
                  <a:gd name="connsiteX17" fmla="*/ 13335 w 34290"/>
                  <a:gd name="connsiteY17" fmla="*/ 18097 h 22859"/>
                  <a:gd name="connsiteX18" fmla="*/ 13335 w 34290"/>
                  <a:gd name="connsiteY18" fmla="*/ 18097 h 22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4290" h="22859">
                    <a:moveTo>
                      <a:pt x="13335" y="18097"/>
                    </a:moveTo>
                    <a:cubicBezTo>
                      <a:pt x="15240" y="28575"/>
                      <a:pt x="20955" y="14288"/>
                      <a:pt x="24765" y="19050"/>
                    </a:cubicBezTo>
                    <a:cubicBezTo>
                      <a:pt x="23813" y="20002"/>
                      <a:pt x="24765" y="20002"/>
                      <a:pt x="23813" y="20955"/>
                    </a:cubicBezTo>
                    <a:lnTo>
                      <a:pt x="27623" y="20955"/>
                    </a:lnTo>
                    <a:lnTo>
                      <a:pt x="27623" y="22860"/>
                    </a:lnTo>
                    <a:cubicBezTo>
                      <a:pt x="28575" y="17145"/>
                      <a:pt x="32385" y="15240"/>
                      <a:pt x="34290" y="10477"/>
                    </a:cubicBezTo>
                    <a:cubicBezTo>
                      <a:pt x="31433" y="3810"/>
                      <a:pt x="31433" y="18097"/>
                      <a:pt x="29528" y="10477"/>
                    </a:cubicBezTo>
                    <a:cubicBezTo>
                      <a:pt x="30480" y="7620"/>
                      <a:pt x="31433" y="3810"/>
                      <a:pt x="32385" y="1905"/>
                    </a:cubicBezTo>
                    <a:cubicBezTo>
                      <a:pt x="29528" y="4763"/>
                      <a:pt x="28575" y="8572"/>
                      <a:pt x="27623" y="11430"/>
                    </a:cubicBezTo>
                    <a:cubicBezTo>
                      <a:pt x="25718" y="11430"/>
                      <a:pt x="26670" y="8572"/>
                      <a:pt x="26670" y="5715"/>
                    </a:cubicBezTo>
                    <a:cubicBezTo>
                      <a:pt x="23813" y="8572"/>
                      <a:pt x="21908" y="17145"/>
                      <a:pt x="19050" y="14288"/>
                    </a:cubicBezTo>
                    <a:cubicBezTo>
                      <a:pt x="17145" y="8572"/>
                      <a:pt x="21908" y="6667"/>
                      <a:pt x="17145" y="7620"/>
                    </a:cubicBezTo>
                    <a:cubicBezTo>
                      <a:pt x="18098" y="17145"/>
                      <a:pt x="13335" y="5715"/>
                      <a:pt x="10478" y="10477"/>
                    </a:cubicBezTo>
                    <a:cubicBezTo>
                      <a:pt x="7620" y="7620"/>
                      <a:pt x="6668" y="2857"/>
                      <a:pt x="7620" y="0"/>
                    </a:cubicBezTo>
                    <a:cubicBezTo>
                      <a:pt x="6668" y="6667"/>
                      <a:pt x="2858" y="11430"/>
                      <a:pt x="0" y="12382"/>
                    </a:cubicBezTo>
                    <a:cubicBezTo>
                      <a:pt x="1905" y="11430"/>
                      <a:pt x="3810" y="9525"/>
                      <a:pt x="6668" y="8572"/>
                    </a:cubicBezTo>
                    <a:lnTo>
                      <a:pt x="6668" y="16192"/>
                    </a:lnTo>
                    <a:cubicBezTo>
                      <a:pt x="9525" y="15240"/>
                      <a:pt x="11430" y="16192"/>
                      <a:pt x="13335" y="18097"/>
                    </a:cubicBezTo>
                    <a:lnTo>
                      <a:pt x="13335" y="18097"/>
                    </a:lnTo>
                    <a:close/>
                  </a:path>
                </a:pathLst>
              </a:custGeom>
              <a:grpFill/>
              <a:ln w="9525" cap="flat">
                <a:noFill/>
                <a:prstDash val="solid"/>
                <a:miter/>
              </a:ln>
            </p:spPr>
            <p:txBody>
              <a:bodyPr rtlCol="0" anchor="ctr"/>
              <a:lstStyle/>
              <a:p>
                <a:endParaRPr lang="zh-CN" altLang="en-US"/>
              </a:p>
            </p:txBody>
          </p:sp>
          <p:sp>
            <p:nvSpPr>
              <p:cNvPr id="167" name="任意多边形: 形状 166">
                <a:extLst>
                  <a:ext uri="{FF2B5EF4-FFF2-40B4-BE49-F238E27FC236}">
                    <a16:creationId xmlns:a16="http://schemas.microsoft.com/office/drawing/2014/main" id="{F6D87C4F-ECC6-B4DA-4091-70869D1E9CD8}"/>
                  </a:ext>
                </a:extLst>
              </p:cNvPr>
              <p:cNvSpPr/>
              <p:nvPr/>
            </p:nvSpPr>
            <p:spPr>
              <a:xfrm>
                <a:off x="9025939" y="5075559"/>
                <a:ext cx="952" cy="1905"/>
              </a:xfrm>
              <a:custGeom>
                <a:avLst/>
                <a:gdLst>
                  <a:gd name="connsiteX0" fmla="*/ 0 w 952"/>
                  <a:gd name="connsiteY0" fmla="*/ 1905 h 1905"/>
                  <a:gd name="connsiteX1" fmla="*/ 953 w 952"/>
                  <a:gd name="connsiteY1" fmla="*/ 0 h 1905"/>
                  <a:gd name="connsiteX2" fmla="*/ 0 w 952"/>
                  <a:gd name="connsiteY2" fmla="*/ 1905 h 1905"/>
                </a:gdLst>
                <a:ahLst/>
                <a:cxnLst>
                  <a:cxn ang="0">
                    <a:pos x="connsiteX0" y="connsiteY0"/>
                  </a:cxn>
                  <a:cxn ang="0">
                    <a:pos x="connsiteX1" y="connsiteY1"/>
                  </a:cxn>
                  <a:cxn ang="0">
                    <a:pos x="connsiteX2" y="connsiteY2"/>
                  </a:cxn>
                </a:cxnLst>
                <a:rect l="l" t="t" r="r" b="b"/>
                <a:pathLst>
                  <a:path w="952" h="1905">
                    <a:moveTo>
                      <a:pt x="0" y="1905"/>
                    </a:moveTo>
                    <a:cubicBezTo>
                      <a:pt x="0" y="953"/>
                      <a:pt x="953" y="953"/>
                      <a:pt x="953" y="0"/>
                    </a:cubicBezTo>
                    <a:cubicBezTo>
                      <a:pt x="953" y="0"/>
                      <a:pt x="953" y="0"/>
                      <a:pt x="0" y="1905"/>
                    </a:cubicBezTo>
                    <a:close/>
                  </a:path>
                </a:pathLst>
              </a:custGeom>
              <a:grpFill/>
              <a:ln w="9525" cap="flat">
                <a:noFill/>
                <a:prstDash val="solid"/>
                <a:miter/>
              </a:ln>
            </p:spPr>
            <p:txBody>
              <a:bodyPr rtlCol="0" anchor="ctr"/>
              <a:lstStyle/>
              <a:p>
                <a:endParaRPr lang="zh-CN" altLang="en-US"/>
              </a:p>
            </p:txBody>
          </p:sp>
          <p:sp>
            <p:nvSpPr>
              <p:cNvPr id="168" name="任意多边形: 形状 167">
                <a:extLst>
                  <a:ext uri="{FF2B5EF4-FFF2-40B4-BE49-F238E27FC236}">
                    <a16:creationId xmlns:a16="http://schemas.microsoft.com/office/drawing/2014/main" id="{69B203DC-9C35-13E0-3D69-7F4983E0A82A}"/>
                  </a:ext>
                </a:extLst>
              </p:cNvPr>
              <p:cNvSpPr/>
              <p:nvPr/>
            </p:nvSpPr>
            <p:spPr>
              <a:xfrm>
                <a:off x="9000222" y="5070796"/>
                <a:ext cx="1904" cy="2857"/>
              </a:xfrm>
              <a:custGeom>
                <a:avLst/>
                <a:gdLst>
                  <a:gd name="connsiteX0" fmla="*/ 0 w 1904"/>
                  <a:gd name="connsiteY0" fmla="*/ 2858 h 2857"/>
                  <a:gd name="connsiteX1" fmla="*/ 1905 w 1904"/>
                  <a:gd name="connsiteY1" fmla="*/ 1905 h 2857"/>
                  <a:gd name="connsiteX2" fmla="*/ 953 w 1904"/>
                  <a:gd name="connsiteY2" fmla="*/ 0 h 2857"/>
                </a:gdLst>
                <a:ahLst/>
                <a:cxnLst>
                  <a:cxn ang="0">
                    <a:pos x="connsiteX0" y="connsiteY0"/>
                  </a:cxn>
                  <a:cxn ang="0">
                    <a:pos x="connsiteX1" y="connsiteY1"/>
                  </a:cxn>
                  <a:cxn ang="0">
                    <a:pos x="connsiteX2" y="connsiteY2"/>
                  </a:cxn>
                </a:cxnLst>
                <a:rect l="l" t="t" r="r" b="b"/>
                <a:pathLst>
                  <a:path w="1904" h="2857">
                    <a:moveTo>
                      <a:pt x="0" y="2858"/>
                    </a:moveTo>
                    <a:lnTo>
                      <a:pt x="1905" y="1905"/>
                    </a:lnTo>
                    <a:lnTo>
                      <a:pt x="953" y="0"/>
                    </a:lnTo>
                    <a:close/>
                  </a:path>
                </a:pathLst>
              </a:custGeom>
              <a:grpFill/>
              <a:ln w="9525" cap="flat">
                <a:noFill/>
                <a:prstDash val="solid"/>
                <a:miter/>
              </a:ln>
            </p:spPr>
            <p:txBody>
              <a:bodyPr rtlCol="0" anchor="ctr"/>
              <a:lstStyle/>
              <a:p>
                <a:endParaRPr lang="zh-CN" altLang="en-US"/>
              </a:p>
            </p:txBody>
          </p:sp>
          <p:sp>
            <p:nvSpPr>
              <p:cNvPr id="169" name="任意多边形: 形状 168">
                <a:extLst>
                  <a:ext uri="{FF2B5EF4-FFF2-40B4-BE49-F238E27FC236}">
                    <a16:creationId xmlns:a16="http://schemas.microsoft.com/office/drawing/2014/main" id="{83351A2E-95F4-158D-3E71-B85EDD6D6804}"/>
                  </a:ext>
                </a:extLst>
              </p:cNvPr>
              <p:cNvSpPr/>
              <p:nvPr/>
            </p:nvSpPr>
            <p:spPr>
              <a:xfrm>
                <a:off x="9028797" y="5069844"/>
                <a:ext cx="1904" cy="3809"/>
              </a:xfrm>
              <a:custGeom>
                <a:avLst/>
                <a:gdLst>
                  <a:gd name="connsiteX0" fmla="*/ 953 w 1904"/>
                  <a:gd name="connsiteY0" fmla="*/ 952 h 3809"/>
                  <a:gd name="connsiteX1" fmla="*/ 0 w 1904"/>
                  <a:gd name="connsiteY1" fmla="*/ 3810 h 3809"/>
                  <a:gd name="connsiteX2" fmla="*/ 1905 w 1904"/>
                  <a:gd name="connsiteY2" fmla="*/ 0 h 3809"/>
                  <a:gd name="connsiteX3" fmla="*/ 953 w 1904"/>
                  <a:gd name="connsiteY3" fmla="*/ 952 h 3809"/>
                </a:gdLst>
                <a:ahLst/>
                <a:cxnLst>
                  <a:cxn ang="0">
                    <a:pos x="connsiteX0" y="connsiteY0"/>
                  </a:cxn>
                  <a:cxn ang="0">
                    <a:pos x="connsiteX1" y="connsiteY1"/>
                  </a:cxn>
                  <a:cxn ang="0">
                    <a:pos x="connsiteX2" y="connsiteY2"/>
                  </a:cxn>
                  <a:cxn ang="0">
                    <a:pos x="connsiteX3" y="connsiteY3"/>
                  </a:cxn>
                </a:cxnLst>
                <a:rect l="l" t="t" r="r" b="b"/>
                <a:pathLst>
                  <a:path w="1904" h="3809">
                    <a:moveTo>
                      <a:pt x="953" y="952"/>
                    </a:moveTo>
                    <a:cubicBezTo>
                      <a:pt x="0" y="952"/>
                      <a:pt x="0" y="3810"/>
                      <a:pt x="0" y="3810"/>
                    </a:cubicBezTo>
                    <a:lnTo>
                      <a:pt x="1905" y="0"/>
                    </a:lnTo>
                    <a:lnTo>
                      <a:pt x="953" y="952"/>
                    </a:lnTo>
                    <a:close/>
                  </a:path>
                </a:pathLst>
              </a:custGeom>
              <a:grpFill/>
              <a:ln w="9525" cap="flat">
                <a:noFill/>
                <a:prstDash val="solid"/>
                <a:miter/>
              </a:ln>
            </p:spPr>
            <p:txBody>
              <a:bodyPr rtlCol="0" anchor="ctr"/>
              <a:lstStyle/>
              <a:p>
                <a:endParaRPr lang="zh-CN" altLang="en-US"/>
              </a:p>
            </p:txBody>
          </p:sp>
          <p:sp>
            <p:nvSpPr>
              <p:cNvPr id="170" name="任意多边形: 形状 169">
                <a:extLst>
                  <a:ext uri="{FF2B5EF4-FFF2-40B4-BE49-F238E27FC236}">
                    <a16:creationId xmlns:a16="http://schemas.microsoft.com/office/drawing/2014/main" id="{E13AC5B4-485D-3D03-3DF9-3486B163C048}"/>
                  </a:ext>
                </a:extLst>
              </p:cNvPr>
              <p:cNvSpPr/>
              <p:nvPr/>
            </p:nvSpPr>
            <p:spPr>
              <a:xfrm>
                <a:off x="9031654" y="5076511"/>
                <a:ext cx="2857" cy="5715"/>
              </a:xfrm>
              <a:custGeom>
                <a:avLst/>
                <a:gdLst>
                  <a:gd name="connsiteX0" fmla="*/ 0 w 2857"/>
                  <a:gd name="connsiteY0" fmla="*/ 0 h 5715"/>
                  <a:gd name="connsiteX1" fmla="*/ 1905 w 2857"/>
                  <a:gd name="connsiteY1" fmla="*/ 5715 h 5715"/>
                  <a:gd name="connsiteX2" fmla="*/ 2858 w 2857"/>
                  <a:gd name="connsiteY2" fmla="*/ 1905 h 5715"/>
                </a:gdLst>
                <a:ahLst/>
                <a:cxnLst>
                  <a:cxn ang="0">
                    <a:pos x="connsiteX0" y="connsiteY0"/>
                  </a:cxn>
                  <a:cxn ang="0">
                    <a:pos x="connsiteX1" y="connsiteY1"/>
                  </a:cxn>
                  <a:cxn ang="0">
                    <a:pos x="connsiteX2" y="connsiteY2"/>
                  </a:cxn>
                </a:cxnLst>
                <a:rect l="l" t="t" r="r" b="b"/>
                <a:pathLst>
                  <a:path w="2857" h="5715">
                    <a:moveTo>
                      <a:pt x="0" y="0"/>
                    </a:moveTo>
                    <a:lnTo>
                      <a:pt x="1905" y="5715"/>
                    </a:lnTo>
                    <a:lnTo>
                      <a:pt x="2858" y="1905"/>
                    </a:lnTo>
                    <a:close/>
                  </a:path>
                </a:pathLst>
              </a:custGeom>
              <a:grpFill/>
              <a:ln w="9525" cap="flat">
                <a:noFill/>
                <a:prstDash val="solid"/>
                <a:miter/>
              </a:ln>
            </p:spPr>
            <p:txBody>
              <a:bodyPr rtlCol="0" anchor="ctr"/>
              <a:lstStyle/>
              <a:p>
                <a:endParaRPr lang="zh-CN" altLang="en-US"/>
              </a:p>
            </p:txBody>
          </p:sp>
          <p:sp>
            <p:nvSpPr>
              <p:cNvPr id="171" name="任意多边形: 形状 170">
                <a:extLst>
                  <a:ext uri="{FF2B5EF4-FFF2-40B4-BE49-F238E27FC236}">
                    <a16:creationId xmlns:a16="http://schemas.microsoft.com/office/drawing/2014/main" id="{A7045E0B-52B1-B582-97D8-80B09B25EAF4}"/>
                  </a:ext>
                </a:extLst>
              </p:cNvPr>
              <p:cNvSpPr/>
              <p:nvPr/>
            </p:nvSpPr>
            <p:spPr>
              <a:xfrm>
                <a:off x="9101187" y="5085011"/>
                <a:ext cx="2857" cy="10823"/>
              </a:xfrm>
              <a:custGeom>
                <a:avLst/>
                <a:gdLst>
                  <a:gd name="connsiteX0" fmla="*/ 2857 w 2857"/>
                  <a:gd name="connsiteY0" fmla="*/ 1026 h 10823"/>
                  <a:gd name="connsiteX1" fmla="*/ 0 w 2857"/>
                  <a:gd name="connsiteY1" fmla="*/ 10551 h 10823"/>
                  <a:gd name="connsiteX2" fmla="*/ 2857 w 2857"/>
                  <a:gd name="connsiteY2" fmla="*/ 1026 h 10823"/>
                </a:gdLst>
                <a:ahLst/>
                <a:cxnLst>
                  <a:cxn ang="0">
                    <a:pos x="connsiteX0" y="connsiteY0"/>
                  </a:cxn>
                  <a:cxn ang="0">
                    <a:pos x="connsiteX1" y="connsiteY1"/>
                  </a:cxn>
                  <a:cxn ang="0">
                    <a:pos x="connsiteX2" y="connsiteY2"/>
                  </a:cxn>
                </a:cxnLst>
                <a:rect l="l" t="t" r="r" b="b"/>
                <a:pathLst>
                  <a:path w="2857" h="10823">
                    <a:moveTo>
                      <a:pt x="2857" y="1026"/>
                    </a:moveTo>
                    <a:cubicBezTo>
                      <a:pt x="952" y="-2784"/>
                      <a:pt x="952" y="4835"/>
                      <a:pt x="0" y="10551"/>
                    </a:cubicBezTo>
                    <a:cubicBezTo>
                      <a:pt x="3810" y="12456"/>
                      <a:pt x="952" y="3883"/>
                      <a:pt x="2857" y="1026"/>
                    </a:cubicBezTo>
                    <a:close/>
                  </a:path>
                </a:pathLst>
              </a:custGeom>
              <a:grpFill/>
              <a:ln w="9525" cap="flat">
                <a:noFill/>
                <a:prstDash val="solid"/>
                <a:miter/>
              </a:ln>
            </p:spPr>
            <p:txBody>
              <a:bodyPr rtlCol="0" anchor="ctr"/>
              <a:lstStyle/>
              <a:p>
                <a:endParaRPr lang="zh-CN" altLang="en-US"/>
              </a:p>
            </p:txBody>
          </p:sp>
          <p:sp>
            <p:nvSpPr>
              <p:cNvPr id="172" name="任意多边形: 形状 171">
                <a:extLst>
                  <a:ext uri="{FF2B5EF4-FFF2-40B4-BE49-F238E27FC236}">
                    <a16:creationId xmlns:a16="http://schemas.microsoft.com/office/drawing/2014/main" id="{70660826-7FBA-230B-6400-71420C66A513}"/>
                  </a:ext>
                </a:extLst>
              </p:cNvPr>
              <p:cNvSpPr/>
              <p:nvPr/>
            </p:nvSpPr>
            <p:spPr>
              <a:xfrm>
                <a:off x="9142144" y="5074946"/>
                <a:ext cx="7620" cy="6222"/>
              </a:xfrm>
              <a:custGeom>
                <a:avLst/>
                <a:gdLst>
                  <a:gd name="connsiteX0" fmla="*/ 7620 w 7620"/>
                  <a:gd name="connsiteY0" fmla="*/ 1566 h 6222"/>
                  <a:gd name="connsiteX1" fmla="*/ 0 w 7620"/>
                  <a:gd name="connsiteY1" fmla="*/ 4424 h 6222"/>
                  <a:gd name="connsiteX2" fmla="*/ 7620 w 7620"/>
                  <a:gd name="connsiteY2" fmla="*/ 1566 h 6222"/>
                </a:gdLst>
                <a:ahLst/>
                <a:cxnLst>
                  <a:cxn ang="0">
                    <a:pos x="connsiteX0" y="connsiteY0"/>
                  </a:cxn>
                  <a:cxn ang="0">
                    <a:pos x="connsiteX1" y="connsiteY1"/>
                  </a:cxn>
                  <a:cxn ang="0">
                    <a:pos x="connsiteX2" y="connsiteY2"/>
                  </a:cxn>
                </a:cxnLst>
                <a:rect l="l" t="t" r="r" b="b"/>
                <a:pathLst>
                  <a:path w="7620" h="6222">
                    <a:moveTo>
                      <a:pt x="7620" y="1566"/>
                    </a:moveTo>
                    <a:cubicBezTo>
                      <a:pt x="4763" y="-3197"/>
                      <a:pt x="2858" y="4424"/>
                      <a:pt x="0" y="4424"/>
                    </a:cubicBezTo>
                    <a:cubicBezTo>
                      <a:pt x="2858" y="8233"/>
                      <a:pt x="5715" y="5376"/>
                      <a:pt x="7620" y="1566"/>
                    </a:cubicBezTo>
                    <a:close/>
                  </a:path>
                </a:pathLst>
              </a:custGeom>
              <a:grpFill/>
              <a:ln w="9525" cap="flat">
                <a:noFill/>
                <a:prstDash val="solid"/>
                <a:miter/>
              </a:ln>
            </p:spPr>
            <p:txBody>
              <a:bodyPr rtlCol="0" anchor="ctr"/>
              <a:lstStyle/>
              <a:p>
                <a:endParaRPr lang="zh-CN" altLang="en-US"/>
              </a:p>
            </p:txBody>
          </p:sp>
          <p:sp>
            <p:nvSpPr>
              <p:cNvPr id="173" name="任意多边形: 形状 172">
                <a:extLst>
                  <a:ext uri="{FF2B5EF4-FFF2-40B4-BE49-F238E27FC236}">
                    <a16:creationId xmlns:a16="http://schemas.microsoft.com/office/drawing/2014/main" id="{D49EB3C8-591A-87C3-11CE-6B19C127461D}"/>
                  </a:ext>
                </a:extLst>
              </p:cNvPr>
              <p:cNvSpPr/>
              <p:nvPr/>
            </p:nvSpPr>
            <p:spPr>
              <a:xfrm>
                <a:off x="9166909" y="5048889"/>
                <a:ext cx="2381" cy="19874"/>
              </a:xfrm>
              <a:custGeom>
                <a:avLst/>
                <a:gdLst>
                  <a:gd name="connsiteX0" fmla="*/ 1905 w 2381"/>
                  <a:gd name="connsiteY0" fmla="*/ 0 h 19874"/>
                  <a:gd name="connsiteX1" fmla="*/ 1905 w 2381"/>
                  <a:gd name="connsiteY1" fmla="*/ 4763 h 19874"/>
                  <a:gd name="connsiteX2" fmla="*/ 0 w 2381"/>
                  <a:gd name="connsiteY2" fmla="*/ 19050 h 19874"/>
                  <a:gd name="connsiteX3" fmla="*/ 1905 w 2381"/>
                  <a:gd name="connsiteY3" fmla="*/ 0 h 19874"/>
                </a:gdLst>
                <a:ahLst/>
                <a:cxnLst>
                  <a:cxn ang="0">
                    <a:pos x="connsiteX0" y="connsiteY0"/>
                  </a:cxn>
                  <a:cxn ang="0">
                    <a:pos x="connsiteX1" y="connsiteY1"/>
                  </a:cxn>
                  <a:cxn ang="0">
                    <a:pos x="connsiteX2" y="connsiteY2"/>
                  </a:cxn>
                  <a:cxn ang="0">
                    <a:pos x="connsiteX3" y="connsiteY3"/>
                  </a:cxn>
                </a:cxnLst>
                <a:rect l="l" t="t" r="r" b="b"/>
                <a:pathLst>
                  <a:path w="2381" h="19874">
                    <a:moveTo>
                      <a:pt x="1905" y="0"/>
                    </a:moveTo>
                    <a:cubicBezTo>
                      <a:pt x="953" y="2857"/>
                      <a:pt x="953" y="3810"/>
                      <a:pt x="1905" y="4763"/>
                    </a:cubicBezTo>
                    <a:lnTo>
                      <a:pt x="0" y="19050"/>
                    </a:lnTo>
                    <a:cubicBezTo>
                      <a:pt x="3810" y="23813"/>
                      <a:pt x="1905" y="6668"/>
                      <a:pt x="1905" y="0"/>
                    </a:cubicBezTo>
                    <a:close/>
                  </a:path>
                </a:pathLst>
              </a:custGeom>
              <a:grpFill/>
              <a:ln w="9525" cap="flat">
                <a:noFill/>
                <a:prstDash val="solid"/>
                <a:miter/>
              </a:ln>
            </p:spPr>
            <p:txBody>
              <a:bodyPr rtlCol="0" anchor="ctr"/>
              <a:lstStyle/>
              <a:p>
                <a:endParaRPr lang="zh-CN" altLang="en-US"/>
              </a:p>
            </p:txBody>
          </p:sp>
          <p:sp>
            <p:nvSpPr>
              <p:cNvPr id="174" name="任意多边形: 形状 173">
                <a:extLst>
                  <a:ext uri="{FF2B5EF4-FFF2-40B4-BE49-F238E27FC236}">
                    <a16:creationId xmlns:a16="http://schemas.microsoft.com/office/drawing/2014/main" id="{929BC9B7-4342-D0AA-AABB-1E9358731D5D}"/>
                  </a:ext>
                </a:extLst>
              </p:cNvPr>
              <p:cNvSpPr/>
              <p:nvPr/>
            </p:nvSpPr>
            <p:spPr>
              <a:xfrm>
                <a:off x="9187864" y="5047936"/>
                <a:ext cx="3049" cy="17145"/>
              </a:xfrm>
              <a:custGeom>
                <a:avLst/>
                <a:gdLst>
                  <a:gd name="connsiteX0" fmla="*/ 2858 w 3049"/>
                  <a:gd name="connsiteY0" fmla="*/ 0 h 17145"/>
                  <a:gd name="connsiteX1" fmla="*/ 0 w 3049"/>
                  <a:gd name="connsiteY1" fmla="*/ 4763 h 17145"/>
                  <a:gd name="connsiteX2" fmla="*/ 1905 w 3049"/>
                  <a:gd name="connsiteY2" fmla="*/ 4763 h 17145"/>
                  <a:gd name="connsiteX3" fmla="*/ 0 w 3049"/>
                  <a:gd name="connsiteY3" fmla="*/ 17145 h 17145"/>
                  <a:gd name="connsiteX4" fmla="*/ 2858 w 3049"/>
                  <a:gd name="connsiteY4" fmla="*/ 0 h 171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49" h="17145">
                    <a:moveTo>
                      <a:pt x="2858" y="0"/>
                    </a:moveTo>
                    <a:lnTo>
                      <a:pt x="0" y="4763"/>
                    </a:lnTo>
                    <a:lnTo>
                      <a:pt x="1905" y="4763"/>
                    </a:lnTo>
                    <a:cubicBezTo>
                      <a:pt x="953" y="10478"/>
                      <a:pt x="953" y="13335"/>
                      <a:pt x="0" y="17145"/>
                    </a:cubicBezTo>
                    <a:cubicBezTo>
                      <a:pt x="953" y="15240"/>
                      <a:pt x="3810" y="9525"/>
                      <a:pt x="2858" y="0"/>
                    </a:cubicBezTo>
                    <a:close/>
                  </a:path>
                </a:pathLst>
              </a:custGeom>
              <a:grpFill/>
              <a:ln w="9525" cap="flat">
                <a:noFill/>
                <a:prstDash val="solid"/>
                <a:miter/>
              </a:ln>
            </p:spPr>
            <p:txBody>
              <a:bodyPr rtlCol="0" anchor="ctr"/>
              <a:lstStyle/>
              <a:p>
                <a:endParaRPr lang="zh-CN" altLang="en-US"/>
              </a:p>
            </p:txBody>
          </p:sp>
          <p:sp>
            <p:nvSpPr>
              <p:cNvPr id="175" name="任意多边形: 形状 174">
                <a:extLst>
                  <a:ext uri="{FF2B5EF4-FFF2-40B4-BE49-F238E27FC236}">
                    <a16:creationId xmlns:a16="http://schemas.microsoft.com/office/drawing/2014/main" id="{2AE715C7-608A-F672-6135-DBD20050BCC3}"/>
                  </a:ext>
                </a:extLst>
              </p:cNvPr>
              <p:cNvSpPr/>
              <p:nvPr/>
            </p:nvSpPr>
            <p:spPr>
              <a:xfrm>
                <a:off x="9183101" y="5065902"/>
                <a:ext cx="952" cy="2989"/>
              </a:xfrm>
              <a:custGeom>
                <a:avLst/>
                <a:gdLst>
                  <a:gd name="connsiteX0" fmla="*/ 0 w 952"/>
                  <a:gd name="connsiteY0" fmla="*/ 2989 h 2989"/>
                  <a:gd name="connsiteX1" fmla="*/ 953 w 952"/>
                  <a:gd name="connsiteY1" fmla="*/ 2037 h 2989"/>
                  <a:gd name="connsiteX2" fmla="*/ 0 w 952"/>
                  <a:gd name="connsiteY2" fmla="*/ 2989 h 2989"/>
                </a:gdLst>
                <a:ahLst/>
                <a:cxnLst>
                  <a:cxn ang="0">
                    <a:pos x="connsiteX0" y="connsiteY0"/>
                  </a:cxn>
                  <a:cxn ang="0">
                    <a:pos x="connsiteX1" y="connsiteY1"/>
                  </a:cxn>
                  <a:cxn ang="0">
                    <a:pos x="connsiteX2" y="connsiteY2"/>
                  </a:cxn>
                </a:cxnLst>
                <a:rect l="l" t="t" r="r" b="b"/>
                <a:pathLst>
                  <a:path w="952" h="2989">
                    <a:moveTo>
                      <a:pt x="0" y="2989"/>
                    </a:moveTo>
                    <a:cubicBezTo>
                      <a:pt x="0" y="2989"/>
                      <a:pt x="953" y="2037"/>
                      <a:pt x="953" y="2037"/>
                    </a:cubicBezTo>
                    <a:cubicBezTo>
                      <a:pt x="953" y="131"/>
                      <a:pt x="953" y="-1773"/>
                      <a:pt x="0" y="2989"/>
                    </a:cubicBezTo>
                    <a:close/>
                  </a:path>
                </a:pathLst>
              </a:custGeom>
              <a:grpFill/>
              <a:ln w="9525" cap="flat">
                <a:noFill/>
                <a:prstDash val="solid"/>
                <a:miter/>
              </a:ln>
            </p:spPr>
            <p:txBody>
              <a:bodyPr rtlCol="0" anchor="ctr"/>
              <a:lstStyle/>
              <a:p>
                <a:endParaRPr lang="zh-CN" altLang="en-US"/>
              </a:p>
            </p:txBody>
          </p:sp>
          <p:sp>
            <p:nvSpPr>
              <p:cNvPr id="176" name="任意多边形: 形状 175">
                <a:extLst>
                  <a:ext uri="{FF2B5EF4-FFF2-40B4-BE49-F238E27FC236}">
                    <a16:creationId xmlns:a16="http://schemas.microsoft.com/office/drawing/2014/main" id="{1DFB3986-57BE-4193-9711-93C9010F054C}"/>
                  </a:ext>
                </a:extLst>
              </p:cNvPr>
              <p:cNvSpPr/>
              <p:nvPr/>
            </p:nvSpPr>
            <p:spPr>
              <a:xfrm>
                <a:off x="9184054" y="5066034"/>
                <a:ext cx="1904" cy="3005"/>
              </a:xfrm>
              <a:custGeom>
                <a:avLst/>
                <a:gdLst>
                  <a:gd name="connsiteX0" fmla="*/ 1905 w 1904"/>
                  <a:gd name="connsiteY0" fmla="*/ 1905 h 3005"/>
                  <a:gd name="connsiteX1" fmla="*/ 1905 w 1904"/>
                  <a:gd name="connsiteY1" fmla="*/ 0 h 3005"/>
                  <a:gd name="connsiteX2" fmla="*/ 0 w 1904"/>
                  <a:gd name="connsiteY2" fmla="*/ 1905 h 3005"/>
                  <a:gd name="connsiteX3" fmla="*/ 1905 w 1904"/>
                  <a:gd name="connsiteY3" fmla="*/ 1905 h 3005"/>
                </a:gdLst>
                <a:ahLst/>
                <a:cxnLst>
                  <a:cxn ang="0">
                    <a:pos x="connsiteX0" y="connsiteY0"/>
                  </a:cxn>
                  <a:cxn ang="0">
                    <a:pos x="connsiteX1" y="connsiteY1"/>
                  </a:cxn>
                  <a:cxn ang="0">
                    <a:pos x="connsiteX2" y="connsiteY2"/>
                  </a:cxn>
                  <a:cxn ang="0">
                    <a:pos x="connsiteX3" y="connsiteY3"/>
                  </a:cxn>
                </a:cxnLst>
                <a:rect l="l" t="t" r="r" b="b"/>
                <a:pathLst>
                  <a:path w="1904" h="3005">
                    <a:moveTo>
                      <a:pt x="1905" y="1905"/>
                    </a:moveTo>
                    <a:cubicBezTo>
                      <a:pt x="1905" y="953"/>
                      <a:pt x="1905" y="953"/>
                      <a:pt x="1905" y="0"/>
                    </a:cubicBezTo>
                    <a:cubicBezTo>
                      <a:pt x="952" y="953"/>
                      <a:pt x="952" y="953"/>
                      <a:pt x="0" y="1905"/>
                    </a:cubicBezTo>
                    <a:cubicBezTo>
                      <a:pt x="952" y="2858"/>
                      <a:pt x="1905" y="3810"/>
                      <a:pt x="1905" y="1905"/>
                    </a:cubicBezTo>
                    <a:close/>
                  </a:path>
                </a:pathLst>
              </a:custGeom>
              <a:grpFill/>
              <a:ln w="9525" cap="flat">
                <a:noFill/>
                <a:prstDash val="solid"/>
                <a:miter/>
              </a:ln>
            </p:spPr>
            <p:txBody>
              <a:bodyPr rtlCol="0" anchor="ctr"/>
              <a:lstStyle/>
              <a:p>
                <a:endParaRPr lang="zh-CN" altLang="en-US"/>
              </a:p>
            </p:txBody>
          </p:sp>
          <p:sp>
            <p:nvSpPr>
              <p:cNvPr id="177" name="任意多边形: 形状 176">
                <a:extLst>
                  <a:ext uri="{FF2B5EF4-FFF2-40B4-BE49-F238E27FC236}">
                    <a16:creationId xmlns:a16="http://schemas.microsoft.com/office/drawing/2014/main" id="{C76721ED-A937-4B79-8D88-4B93ACD433DC}"/>
                  </a:ext>
                </a:extLst>
              </p:cNvPr>
              <p:cNvSpPr/>
              <p:nvPr/>
            </p:nvSpPr>
            <p:spPr>
              <a:xfrm>
                <a:off x="9193579" y="5050794"/>
                <a:ext cx="5714" cy="3809"/>
              </a:xfrm>
              <a:custGeom>
                <a:avLst/>
                <a:gdLst>
                  <a:gd name="connsiteX0" fmla="*/ 0 w 5714"/>
                  <a:gd name="connsiteY0" fmla="*/ 3810 h 3809"/>
                  <a:gd name="connsiteX1" fmla="*/ 5715 w 5714"/>
                  <a:gd name="connsiteY1" fmla="*/ 2857 h 3809"/>
                  <a:gd name="connsiteX2" fmla="*/ 2858 w 5714"/>
                  <a:gd name="connsiteY2" fmla="*/ 0 h 3809"/>
                  <a:gd name="connsiteX3" fmla="*/ 0 w 5714"/>
                  <a:gd name="connsiteY3" fmla="*/ 3810 h 3809"/>
                </a:gdLst>
                <a:ahLst/>
                <a:cxnLst>
                  <a:cxn ang="0">
                    <a:pos x="connsiteX0" y="connsiteY0"/>
                  </a:cxn>
                  <a:cxn ang="0">
                    <a:pos x="connsiteX1" y="connsiteY1"/>
                  </a:cxn>
                  <a:cxn ang="0">
                    <a:pos x="connsiteX2" y="connsiteY2"/>
                  </a:cxn>
                  <a:cxn ang="0">
                    <a:pos x="connsiteX3" y="connsiteY3"/>
                  </a:cxn>
                </a:cxnLst>
                <a:rect l="l" t="t" r="r" b="b"/>
                <a:pathLst>
                  <a:path w="5714" h="3809">
                    <a:moveTo>
                      <a:pt x="0" y="3810"/>
                    </a:moveTo>
                    <a:lnTo>
                      <a:pt x="5715" y="2857"/>
                    </a:lnTo>
                    <a:lnTo>
                      <a:pt x="2858" y="0"/>
                    </a:lnTo>
                    <a:cubicBezTo>
                      <a:pt x="2858" y="7620"/>
                      <a:pt x="0" y="-5715"/>
                      <a:pt x="0" y="3810"/>
                    </a:cubicBezTo>
                    <a:close/>
                  </a:path>
                </a:pathLst>
              </a:custGeom>
              <a:grpFill/>
              <a:ln w="9525" cap="flat">
                <a:noFill/>
                <a:prstDash val="solid"/>
                <a:miter/>
              </a:ln>
            </p:spPr>
            <p:txBody>
              <a:bodyPr rtlCol="0" anchor="ctr"/>
              <a:lstStyle/>
              <a:p>
                <a:endParaRPr lang="zh-CN" altLang="en-US"/>
              </a:p>
            </p:txBody>
          </p:sp>
          <p:sp>
            <p:nvSpPr>
              <p:cNvPr id="178" name="任意多边形: 形状 177">
                <a:extLst>
                  <a:ext uri="{FF2B5EF4-FFF2-40B4-BE49-F238E27FC236}">
                    <a16:creationId xmlns:a16="http://schemas.microsoft.com/office/drawing/2014/main" id="{F7B2D9FC-AD4F-3E8C-6112-57E329F00C69}"/>
                  </a:ext>
                </a:extLst>
              </p:cNvPr>
              <p:cNvSpPr/>
              <p:nvPr/>
            </p:nvSpPr>
            <p:spPr>
              <a:xfrm>
                <a:off x="9225964" y="5056509"/>
                <a:ext cx="12673" cy="13493"/>
              </a:xfrm>
              <a:custGeom>
                <a:avLst/>
                <a:gdLst>
                  <a:gd name="connsiteX0" fmla="*/ 0 w 12673"/>
                  <a:gd name="connsiteY0" fmla="*/ 5715 h 13493"/>
                  <a:gd name="connsiteX1" fmla="*/ 953 w 12673"/>
                  <a:gd name="connsiteY1" fmla="*/ 13335 h 13493"/>
                  <a:gd name="connsiteX2" fmla="*/ 12383 w 12673"/>
                  <a:gd name="connsiteY2" fmla="*/ 10478 h 13493"/>
                  <a:gd name="connsiteX3" fmla="*/ 10478 w 12673"/>
                  <a:gd name="connsiteY3" fmla="*/ 0 h 13493"/>
                  <a:gd name="connsiteX4" fmla="*/ 0 w 12673"/>
                  <a:gd name="connsiteY4" fmla="*/ 5715 h 134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73" h="13493">
                    <a:moveTo>
                      <a:pt x="0" y="5715"/>
                    </a:moveTo>
                    <a:lnTo>
                      <a:pt x="953" y="13335"/>
                    </a:lnTo>
                    <a:cubicBezTo>
                      <a:pt x="4763" y="15240"/>
                      <a:pt x="8573" y="-952"/>
                      <a:pt x="12383" y="10478"/>
                    </a:cubicBezTo>
                    <a:cubicBezTo>
                      <a:pt x="10478" y="5715"/>
                      <a:pt x="15240" y="1905"/>
                      <a:pt x="10478" y="0"/>
                    </a:cubicBezTo>
                    <a:cubicBezTo>
                      <a:pt x="8573" y="6668"/>
                      <a:pt x="2858" y="7620"/>
                      <a:pt x="0" y="5715"/>
                    </a:cubicBezTo>
                    <a:close/>
                  </a:path>
                </a:pathLst>
              </a:custGeom>
              <a:grpFill/>
              <a:ln w="9525" cap="flat">
                <a:noFill/>
                <a:prstDash val="solid"/>
                <a:miter/>
              </a:ln>
            </p:spPr>
            <p:txBody>
              <a:bodyPr rtlCol="0" anchor="ctr"/>
              <a:lstStyle/>
              <a:p>
                <a:endParaRPr lang="zh-CN" altLang="en-US"/>
              </a:p>
            </p:txBody>
          </p:sp>
          <p:sp>
            <p:nvSpPr>
              <p:cNvPr id="179" name="任意多边形: 形状 178">
                <a:extLst>
                  <a:ext uri="{FF2B5EF4-FFF2-40B4-BE49-F238E27FC236}">
                    <a16:creationId xmlns:a16="http://schemas.microsoft.com/office/drawing/2014/main" id="{57E7EF9A-25B7-04A1-39FD-98AE41D6B393}"/>
                  </a:ext>
                </a:extLst>
              </p:cNvPr>
              <p:cNvSpPr/>
              <p:nvPr/>
            </p:nvSpPr>
            <p:spPr>
              <a:xfrm>
                <a:off x="9240937" y="5071442"/>
                <a:ext cx="3497" cy="7124"/>
              </a:xfrm>
              <a:custGeom>
                <a:avLst/>
                <a:gdLst>
                  <a:gd name="connsiteX0" fmla="*/ 267 w 3497"/>
                  <a:gd name="connsiteY0" fmla="*/ 1260 h 7124"/>
                  <a:gd name="connsiteX1" fmla="*/ 1219 w 3497"/>
                  <a:gd name="connsiteY1" fmla="*/ 6975 h 7124"/>
                  <a:gd name="connsiteX2" fmla="*/ 3124 w 3497"/>
                  <a:gd name="connsiteY2" fmla="*/ 1260 h 7124"/>
                  <a:gd name="connsiteX3" fmla="*/ 267 w 3497"/>
                  <a:gd name="connsiteY3" fmla="*/ 1260 h 7124"/>
                </a:gdLst>
                <a:ahLst/>
                <a:cxnLst>
                  <a:cxn ang="0">
                    <a:pos x="connsiteX0" y="connsiteY0"/>
                  </a:cxn>
                  <a:cxn ang="0">
                    <a:pos x="connsiteX1" y="connsiteY1"/>
                  </a:cxn>
                  <a:cxn ang="0">
                    <a:pos x="connsiteX2" y="connsiteY2"/>
                  </a:cxn>
                  <a:cxn ang="0">
                    <a:pos x="connsiteX3" y="connsiteY3"/>
                  </a:cxn>
                </a:cxnLst>
                <a:rect l="l" t="t" r="r" b="b"/>
                <a:pathLst>
                  <a:path w="3497" h="7124">
                    <a:moveTo>
                      <a:pt x="267" y="1260"/>
                    </a:moveTo>
                    <a:cubicBezTo>
                      <a:pt x="-686" y="3165"/>
                      <a:pt x="1219" y="5070"/>
                      <a:pt x="1219" y="6975"/>
                    </a:cubicBezTo>
                    <a:cubicBezTo>
                      <a:pt x="3124" y="7927"/>
                      <a:pt x="4077" y="4117"/>
                      <a:pt x="3124" y="1260"/>
                    </a:cubicBezTo>
                    <a:cubicBezTo>
                      <a:pt x="3124" y="11737"/>
                      <a:pt x="1219" y="-4455"/>
                      <a:pt x="267" y="1260"/>
                    </a:cubicBezTo>
                    <a:close/>
                  </a:path>
                </a:pathLst>
              </a:custGeom>
              <a:grpFill/>
              <a:ln w="9525" cap="flat">
                <a:noFill/>
                <a:prstDash val="solid"/>
                <a:miter/>
              </a:ln>
            </p:spPr>
            <p:txBody>
              <a:bodyPr rtlCol="0" anchor="ctr"/>
              <a:lstStyle/>
              <a:p>
                <a:endParaRPr lang="zh-CN" altLang="en-US"/>
              </a:p>
            </p:txBody>
          </p:sp>
          <p:sp>
            <p:nvSpPr>
              <p:cNvPr id="180" name="任意多边形: 形状 179">
                <a:extLst>
                  <a:ext uri="{FF2B5EF4-FFF2-40B4-BE49-F238E27FC236}">
                    <a16:creationId xmlns:a16="http://schemas.microsoft.com/office/drawing/2014/main" id="{0DA05FA3-0A35-8B7C-9241-B58A9E7286CB}"/>
                  </a:ext>
                </a:extLst>
              </p:cNvPr>
              <p:cNvSpPr/>
              <p:nvPr/>
            </p:nvSpPr>
            <p:spPr>
              <a:xfrm>
                <a:off x="9257534" y="5061006"/>
                <a:ext cx="3672" cy="13600"/>
              </a:xfrm>
              <a:custGeom>
                <a:avLst/>
                <a:gdLst>
                  <a:gd name="connsiteX0" fmla="*/ 1768 w 3672"/>
                  <a:gd name="connsiteY0" fmla="*/ 10743 h 13600"/>
                  <a:gd name="connsiteX1" fmla="*/ 815 w 3672"/>
                  <a:gd name="connsiteY1" fmla="*/ 13601 h 13600"/>
                  <a:gd name="connsiteX2" fmla="*/ 3673 w 3672"/>
                  <a:gd name="connsiteY2" fmla="*/ 1218 h 13600"/>
                  <a:gd name="connsiteX3" fmla="*/ 1768 w 3672"/>
                  <a:gd name="connsiteY3" fmla="*/ 10743 h 13600"/>
                </a:gdLst>
                <a:ahLst/>
                <a:cxnLst>
                  <a:cxn ang="0">
                    <a:pos x="connsiteX0" y="connsiteY0"/>
                  </a:cxn>
                  <a:cxn ang="0">
                    <a:pos x="connsiteX1" y="connsiteY1"/>
                  </a:cxn>
                  <a:cxn ang="0">
                    <a:pos x="connsiteX2" y="connsiteY2"/>
                  </a:cxn>
                  <a:cxn ang="0">
                    <a:pos x="connsiteX3" y="connsiteY3"/>
                  </a:cxn>
                </a:cxnLst>
                <a:rect l="l" t="t" r="r" b="b"/>
                <a:pathLst>
                  <a:path w="3672" h="13600">
                    <a:moveTo>
                      <a:pt x="1768" y="10743"/>
                    </a:moveTo>
                    <a:cubicBezTo>
                      <a:pt x="815" y="10743"/>
                      <a:pt x="-1090" y="11696"/>
                      <a:pt x="815" y="13601"/>
                    </a:cubicBezTo>
                    <a:cubicBezTo>
                      <a:pt x="4625" y="12648"/>
                      <a:pt x="2720" y="5028"/>
                      <a:pt x="3673" y="1218"/>
                    </a:cubicBezTo>
                    <a:cubicBezTo>
                      <a:pt x="815" y="-3544"/>
                      <a:pt x="-137" y="6933"/>
                      <a:pt x="1768" y="10743"/>
                    </a:cubicBezTo>
                    <a:close/>
                  </a:path>
                </a:pathLst>
              </a:custGeom>
              <a:grpFill/>
              <a:ln w="9525" cap="flat">
                <a:noFill/>
                <a:prstDash val="solid"/>
                <a:miter/>
              </a:ln>
            </p:spPr>
            <p:txBody>
              <a:bodyPr rtlCol="0" anchor="ctr"/>
              <a:lstStyle/>
              <a:p>
                <a:endParaRPr lang="zh-CN" altLang="en-US"/>
              </a:p>
            </p:txBody>
          </p:sp>
          <p:sp>
            <p:nvSpPr>
              <p:cNvPr id="181" name="任意多边形: 形状 180">
                <a:extLst>
                  <a:ext uri="{FF2B5EF4-FFF2-40B4-BE49-F238E27FC236}">
                    <a16:creationId xmlns:a16="http://schemas.microsoft.com/office/drawing/2014/main" id="{A8BF3C69-0F5D-F0E9-50BF-769B5D2F9489}"/>
                  </a:ext>
                </a:extLst>
              </p:cNvPr>
              <p:cNvSpPr/>
              <p:nvPr/>
            </p:nvSpPr>
            <p:spPr>
              <a:xfrm>
                <a:off x="9286924" y="5111146"/>
                <a:ext cx="3809" cy="3465"/>
              </a:xfrm>
              <a:custGeom>
                <a:avLst/>
                <a:gdLst>
                  <a:gd name="connsiteX0" fmla="*/ 3810 w 3809"/>
                  <a:gd name="connsiteY0" fmla="*/ 3466 h 3465"/>
                  <a:gd name="connsiteX1" fmla="*/ 0 w 3809"/>
                  <a:gd name="connsiteY1" fmla="*/ 1561 h 3465"/>
                  <a:gd name="connsiteX2" fmla="*/ 3810 w 3809"/>
                  <a:gd name="connsiteY2" fmla="*/ 3466 h 3465"/>
                </a:gdLst>
                <a:ahLst/>
                <a:cxnLst>
                  <a:cxn ang="0">
                    <a:pos x="connsiteX0" y="connsiteY0"/>
                  </a:cxn>
                  <a:cxn ang="0">
                    <a:pos x="connsiteX1" y="connsiteY1"/>
                  </a:cxn>
                  <a:cxn ang="0">
                    <a:pos x="connsiteX2" y="connsiteY2"/>
                  </a:cxn>
                </a:cxnLst>
                <a:rect l="l" t="t" r="r" b="b"/>
                <a:pathLst>
                  <a:path w="3809" h="3465">
                    <a:moveTo>
                      <a:pt x="3810" y="3466"/>
                    </a:moveTo>
                    <a:cubicBezTo>
                      <a:pt x="2857" y="-1297"/>
                      <a:pt x="0" y="-344"/>
                      <a:pt x="0" y="1561"/>
                    </a:cubicBezTo>
                    <a:cubicBezTo>
                      <a:pt x="953" y="608"/>
                      <a:pt x="2857" y="2513"/>
                      <a:pt x="3810" y="3466"/>
                    </a:cubicBezTo>
                    <a:close/>
                  </a:path>
                </a:pathLst>
              </a:custGeom>
              <a:grpFill/>
              <a:ln w="9525" cap="flat">
                <a:noFill/>
                <a:prstDash val="solid"/>
                <a:miter/>
              </a:ln>
            </p:spPr>
            <p:txBody>
              <a:bodyPr rtlCol="0" anchor="ctr"/>
              <a:lstStyle/>
              <a:p>
                <a:endParaRPr lang="zh-CN" altLang="en-US"/>
              </a:p>
            </p:txBody>
          </p:sp>
          <p:sp>
            <p:nvSpPr>
              <p:cNvPr id="182" name="任意多边形: 形状 181">
                <a:extLst>
                  <a:ext uri="{FF2B5EF4-FFF2-40B4-BE49-F238E27FC236}">
                    <a16:creationId xmlns:a16="http://schemas.microsoft.com/office/drawing/2014/main" id="{76B4DEA0-125C-B5DE-0F6E-B9542742E9D3}"/>
                  </a:ext>
                </a:extLst>
              </p:cNvPr>
              <p:cNvSpPr/>
              <p:nvPr/>
            </p:nvSpPr>
            <p:spPr>
              <a:xfrm>
                <a:off x="9285972" y="5071749"/>
                <a:ext cx="1905" cy="7620"/>
              </a:xfrm>
              <a:custGeom>
                <a:avLst/>
                <a:gdLst>
                  <a:gd name="connsiteX0" fmla="*/ 1905 w 1905"/>
                  <a:gd name="connsiteY0" fmla="*/ 953 h 7620"/>
                  <a:gd name="connsiteX1" fmla="*/ 0 w 1905"/>
                  <a:gd name="connsiteY1" fmla="*/ 0 h 7620"/>
                  <a:gd name="connsiteX2" fmla="*/ 0 w 1905"/>
                  <a:gd name="connsiteY2" fmla="*/ 7620 h 7620"/>
                </a:gdLst>
                <a:ahLst/>
                <a:cxnLst>
                  <a:cxn ang="0">
                    <a:pos x="connsiteX0" y="connsiteY0"/>
                  </a:cxn>
                  <a:cxn ang="0">
                    <a:pos x="connsiteX1" y="connsiteY1"/>
                  </a:cxn>
                  <a:cxn ang="0">
                    <a:pos x="connsiteX2" y="connsiteY2"/>
                  </a:cxn>
                </a:cxnLst>
                <a:rect l="l" t="t" r="r" b="b"/>
                <a:pathLst>
                  <a:path w="1905" h="7620">
                    <a:moveTo>
                      <a:pt x="1905" y="953"/>
                    </a:moveTo>
                    <a:lnTo>
                      <a:pt x="0" y="0"/>
                    </a:lnTo>
                    <a:lnTo>
                      <a:pt x="0" y="7620"/>
                    </a:lnTo>
                    <a:close/>
                  </a:path>
                </a:pathLst>
              </a:custGeom>
              <a:grpFill/>
              <a:ln w="9525" cap="flat">
                <a:noFill/>
                <a:prstDash val="solid"/>
                <a:miter/>
              </a:ln>
            </p:spPr>
            <p:txBody>
              <a:bodyPr rtlCol="0" anchor="ctr"/>
              <a:lstStyle/>
              <a:p>
                <a:endParaRPr lang="zh-CN" altLang="en-US"/>
              </a:p>
            </p:txBody>
          </p:sp>
          <p:sp>
            <p:nvSpPr>
              <p:cNvPr id="183" name="任意多边形: 形状 182">
                <a:extLst>
                  <a:ext uri="{FF2B5EF4-FFF2-40B4-BE49-F238E27FC236}">
                    <a16:creationId xmlns:a16="http://schemas.microsoft.com/office/drawing/2014/main" id="{FF3B88C4-E0F0-2E9E-7964-5A0B4A46C90D}"/>
                  </a:ext>
                </a:extLst>
              </p:cNvPr>
              <p:cNvSpPr/>
              <p:nvPr/>
            </p:nvSpPr>
            <p:spPr>
              <a:xfrm>
                <a:off x="9305974" y="5065082"/>
                <a:ext cx="3809" cy="3809"/>
              </a:xfrm>
              <a:custGeom>
                <a:avLst/>
                <a:gdLst>
                  <a:gd name="connsiteX0" fmla="*/ 1905 w 3809"/>
                  <a:gd name="connsiteY0" fmla="*/ 3810 h 3809"/>
                  <a:gd name="connsiteX1" fmla="*/ 3810 w 3809"/>
                  <a:gd name="connsiteY1" fmla="*/ 0 h 3809"/>
                  <a:gd name="connsiteX2" fmla="*/ 0 w 3809"/>
                  <a:gd name="connsiteY2" fmla="*/ 0 h 3809"/>
                </a:gdLst>
                <a:ahLst/>
                <a:cxnLst>
                  <a:cxn ang="0">
                    <a:pos x="connsiteX0" y="connsiteY0"/>
                  </a:cxn>
                  <a:cxn ang="0">
                    <a:pos x="connsiteX1" y="connsiteY1"/>
                  </a:cxn>
                  <a:cxn ang="0">
                    <a:pos x="connsiteX2" y="connsiteY2"/>
                  </a:cxn>
                </a:cxnLst>
                <a:rect l="l" t="t" r="r" b="b"/>
                <a:pathLst>
                  <a:path w="3809" h="3809">
                    <a:moveTo>
                      <a:pt x="1905" y="3810"/>
                    </a:moveTo>
                    <a:lnTo>
                      <a:pt x="3810" y="0"/>
                    </a:lnTo>
                    <a:lnTo>
                      <a:pt x="0" y="0"/>
                    </a:lnTo>
                    <a:close/>
                  </a:path>
                </a:pathLst>
              </a:custGeom>
              <a:grpFill/>
              <a:ln w="9525" cap="flat">
                <a:noFill/>
                <a:prstDash val="solid"/>
                <a:miter/>
              </a:ln>
            </p:spPr>
            <p:txBody>
              <a:bodyPr rtlCol="0" anchor="ctr"/>
              <a:lstStyle/>
              <a:p>
                <a:endParaRPr lang="zh-CN" altLang="en-US"/>
              </a:p>
            </p:txBody>
          </p:sp>
          <p:sp>
            <p:nvSpPr>
              <p:cNvPr id="184" name="任意多边形: 形状 183">
                <a:extLst>
                  <a:ext uri="{FF2B5EF4-FFF2-40B4-BE49-F238E27FC236}">
                    <a16:creationId xmlns:a16="http://schemas.microsoft.com/office/drawing/2014/main" id="{6BCC9D11-E335-CBDB-0CB4-48DF86257A0B}"/>
                  </a:ext>
                </a:extLst>
              </p:cNvPr>
              <p:cNvSpPr/>
              <p:nvPr/>
            </p:nvSpPr>
            <p:spPr>
              <a:xfrm>
                <a:off x="9311689" y="5067745"/>
                <a:ext cx="3809" cy="2099"/>
              </a:xfrm>
              <a:custGeom>
                <a:avLst/>
                <a:gdLst>
                  <a:gd name="connsiteX0" fmla="*/ 0 w 3809"/>
                  <a:gd name="connsiteY0" fmla="*/ 2100 h 2099"/>
                  <a:gd name="connsiteX1" fmla="*/ 3810 w 3809"/>
                  <a:gd name="connsiteY1" fmla="*/ 2100 h 2099"/>
                  <a:gd name="connsiteX2" fmla="*/ 2857 w 3809"/>
                  <a:gd name="connsiteY2" fmla="*/ 194 h 2099"/>
                  <a:gd name="connsiteX3" fmla="*/ 0 w 3809"/>
                  <a:gd name="connsiteY3" fmla="*/ 2100 h 2099"/>
                </a:gdLst>
                <a:ahLst/>
                <a:cxnLst>
                  <a:cxn ang="0">
                    <a:pos x="connsiteX0" y="connsiteY0"/>
                  </a:cxn>
                  <a:cxn ang="0">
                    <a:pos x="connsiteX1" y="connsiteY1"/>
                  </a:cxn>
                  <a:cxn ang="0">
                    <a:pos x="connsiteX2" y="connsiteY2"/>
                  </a:cxn>
                  <a:cxn ang="0">
                    <a:pos x="connsiteX3" y="connsiteY3"/>
                  </a:cxn>
                </a:cxnLst>
                <a:rect l="l" t="t" r="r" b="b"/>
                <a:pathLst>
                  <a:path w="3809" h="2099">
                    <a:moveTo>
                      <a:pt x="0" y="2100"/>
                    </a:moveTo>
                    <a:lnTo>
                      <a:pt x="3810" y="2100"/>
                    </a:lnTo>
                    <a:lnTo>
                      <a:pt x="2857" y="194"/>
                    </a:lnTo>
                    <a:cubicBezTo>
                      <a:pt x="952" y="-758"/>
                      <a:pt x="1905" y="2100"/>
                      <a:pt x="0" y="2100"/>
                    </a:cubicBezTo>
                    <a:close/>
                  </a:path>
                </a:pathLst>
              </a:custGeom>
              <a:grpFill/>
              <a:ln w="9525" cap="flat">
                <a:noFill/>
                <a:prstDash val="solid"/>
                <a:miter/>
              </a:ln>
            </p:spPr>
            <p:txBody>
              <a:bodyPr rtlCol="0" anchor="ctr"/>
              <a:lstStyle/>
              <a:p>
                <a:endParaRPr lang="zh-CN" altLang="en-US"/>
              </a:p>
            </p:txBody>
          </p:sp>
          <p:sp>
            <p:nvSpPr>
              <p:cNvPr id="185" name="任意多边形: 形状 184">
                <a:extLst>
                  <a:ext uri="{FF2B5EF4-FFF2-40B4-BE49-F238E27FC236}">
                    <a16:creationId xmlns:a16="http://schemas.microsoft.com/office/drawing/2014/main" id="{654AF68E-6FB6-E3C8-7D01-661A02DB1E18}"/>
                  </a:ext>
                </a:extLst>
              </p:cNvPr>
              <p:cNvSpPr/>
              <p:nvPr/>
            </p:nvSpPr>
            <p:spPr>
              <a:xfrm>
                <a:off x="9318356" y="5068892"/>
                <a:ext cx="3809" cy="1904"/>
              </a:xfrm>
              <a:custGeom>
                <a:avLst/>
                <a:gdLst>
                  <a:gd name="connsiteX0" fmla="*/ 3810 w 3809"/>
                  <a:gd name="connsiteY0" fmla="*/ 953 h 1904"/>
                  <a:gd name="connsiteX1" fmla="*/ 2858 w 3809"/>
                  <a:gd name="connsiteY1" fmla="*/ 0 h 1904"/>
                  <a:gd name="connsiteX2" fmla="*/ 0 w 3809"/>
                  <a:gd name="connsiteY2" fmla="*/ 1905 h 1904"/>
                  <a:gd name="connsiteX3" fmla="*/ 3810 w 3809"/>
                  <a:gd name="connsiteY3" fmla="*/ 953 h 1904"/>
                </a:gdLst>
                <a:ahLst/>
                <a:cxnLst>
                  <a:cxn ang="0">
                    <a:pos x="connsiteX0" y="connsiteY0"/>
                  </a:cxn>
                  <a:cxn ang="0">
                    <a:pos x="connsiteX1" y="connsiteY1"/>
                  </a:cxn>
                  <a:cxn ang="0">
                    <a:pos x="connsiteX2" y="connsiteY2"/>
                  </a:cxn>
                  <a:cxn ang="0">
                    <a:pos x="connsiteX3" y="connsiteY3"/>
                  </a:cxn>
                </a:cxnLst>
                <a:rect l="l" t="t" r="r" b="b"/>
                <a:pathLst>
                  <a:path w="3809" h="1904">
                    <a:moveTo>
                      <a:pt x="3810" y="953"/>
                    </a:moveTo>
                    <a:cubicBezTo>
                      <a:pt x="3810" y="953"/>
                      <a:pt x="2858" y="953"/>
                      <a:pt x="2858" y="0"/>
                    </a:cubicBezTo>
                    <a:lnTo>
                      <a:pt x="0" y="1905"/>
                    </a:lnTo>
                    <a:lnTo>
                      <a:pt x="3810" y="953"/>
                    </a:lnTo>
                    <a:close/>
                  </a:path>
                </a:pathLst>
              </a:custGeom>
              <a:grpFill/>
              <a:ln w="9525" cap="flat">
                <a:noFill/>
                <a:prstDash val="solid"/>
                <a:miter/>
              </a:ln>
            </p:spPr>
            <p:txBody>
              <a:bodyPr rtlCol="0" anchor="ctr"/>
              <a:lstStyle/>
              <a:p>
                <a:endParaRPr lang="zh-CN" altLang="en-US"/>
              </a:p>
            </p:txBody>
          </p:sp>
          <p:sp>
            <p:nvSpPr>
              <p:cNvPr id="186" name="任意多边形: 形状 185">
                <a:extLst>
                  <a:ext uri="{FF2B5EF4-FFF2-40B4-BE49-F238E27FC236}">
                    <a16:creationId xmlns:a16="http://schemas.microsoft.com/office/drawing/2014/main" id="{FBB663CC-46C9-2A26-BC86-AB94EC4A6B69}"/>
                  </a:ext>
                </a:extLst>
              </p:cNvPr>
              <p:cNvSpPr/>
              <p:nvPr/>
            </p:nvSpPr>
            <p:spPr>
              <a:xfrm>
                <a:off x="9379125" y="5071749"/>
                <a:ext cx="3049" cy="2164"/>
              </a:xfrm>
              <a:custGeom>
                <a:avLst/>
                <a:gdLst>
                  <a:gd name="connsiteX0" fmla="*/ 192 w 3049"/>
                  <a:gd name="connsiteY0" fmla="*/ 1905 h 2164"/>
                  <a:gd name="connsiteX1" fmla="*/ 3049 w 3049"/>
                  <a:gd name="connsiteY1" fmla="*/ 0 h 2164"/>
                  <a:gd name="connsiteX2" fmla="*/ 192 w 3049"/>
                  <a:gd name="connsiteY2" fmla="*/ 1905 h 2164"/>
                </a:gdLst>
                <a:ahLst/>
                <a:cxnLst>
                  <a:cxn ang="0">
                    <a:pos x="connsiteX0" y="connsiteY0"/>
                  </a:cxn>
                  <a:cxn ang="0">
                    <a:pos x="connsiteX1" y="connsiteY1"/>
                  </a:cxn>
                  <a:cxn ang="0">
                    <a:pos x="connsiteX2" y="connsiteY2"/>
                  </a:cxn>
                </a:cxnLst>
                <a:rect l="l" t="t" r="r" b="b"/>
                <a:pathLst>
                  <a:path w="3049" h="2164">
                    <a:moveTo>
                      <a:pt x="192" y="1905"/>
                    </a:moveTo>
                    <a:cubicBezTo>
                      <a:pt x="-761" y="2858"/>
                      <a:pt x="2097" y="953"/>
                      <a:pt x="3049" y="0"/>
                    </a:cubicBezTo>
                    <a:cubicBezTo>
                      <a:pt x="3049" y="0"/>
                      <a:pt x="1144" y="953"/>
                      <a:pt x="192" y="1905"/>
                    </a:cubicBezTo>
                    <a:close/>
                  </a:path>
                </a:pathLst>
              </a:custGeom>
              <a:grpFill/>
              <a:ln w="9525" cap="flat">
                <a:noFill/>
                <a:prstDash val="solid"/>
                <a:miter/>
              </a:ln>
            </p:spPr>
            <p:txBody>
              <a:bodyPr rtlCol="0" anchor="ctr"/>
              <a:lstStyle/>
              <a:p>
                <a:endParaRPr lang="zh-CN" altLang="en-US"/>
              </a:p>
            </p:txBody>
          </p:sp>
        </p:grpSp>
      </p:grpSp>
      <p:grpSp>
        <p:nvGrpSpPr>
          <p:cNvPr id="223" name="组合 222">
            <a:extLst>
              <a:ext uri="{FF2B5EF4-FFF2-40B4-BE49-F238E27FC236}">
                <a16:creationId xmlns:a16="http://schemas.microsoft.com/office/drawing/2014/main" id="{15D11C2E-3ED2-045D-C5D2-65D4E95CB2E1}"/>
              </a:ext>
            </a:extLst>
          </p:cNvPr>
          <p:cNvGrpSpPr>
            <a:grpSpLocks noChangeAspect="1"/>
          </p:cNvGrpSpPr>
          <p:nvPr/>
        </p:nvGrpSpPr>
        <p:grpSpPr>
          <a:xfrm>
            <a:off x="8054626" y="5781926"/>
            <a:ext cx="2465083" cy="1440000"/>
            <a:chOff x="8744724" y="3905370"/>
            <a:chExt cx="2427966" cy="1418315"/>
          </a:xfrm>
        </p:grpSpPr>
        <p:sp>
          <p:nvSpPr>
            <p:cNvPr id="224" name="任意多边形: 形状 223">
              <a:extLst>
                <a:ext uri="{FF2B5EF4-FFF2-40B4-BE49-F238E27FC236}">
                  <a16:creationId xmlns:a16="http://schemas.microsoft.com/office/drawing/2014/main" id="{08CF703F-A3D9-ADFF-E85D-85F001176151}"/>
                </a:ext>
              </a:extLst>
            </p:cNvPr>
            <p:cNvSpPr/>
            <p:nvPr/>
          </p:nvSpPr>
          <p:spPr>
            <a:xfrm>
              <a:off x="8744724" y="3986861"/>
              <a:ext cx="533355" cy="522437"/>
            </a:xfrm>
            <a:custGeom>
              <a:avLst/>
              <a:gdLst>
                <a:gd name="connsiteX0" fmla="*/ 533355 w 533355"/>
                <a:gd name="connsiteY0" fmla="*/ 230020 h 522437"/>
                <a:gd name="connsiteX1" fmla="*/ 361905 w 533355"/>
                <a:gd name="connsiteY1" fmla="*/ 93812 h 522437"/>
                <a:gd name="connsiteX2" fmla="*/ 14243 w 533355"/>
                <a:gd name="connsiteY2" fmla="*/ 38567 h 522437"/>
                <a:gd name="connsiteX3" fmla="*/ 402863 w 533355"/>
                <a:gd name="connsiteY3" fmla="*/ 522437 h 522437"/>
                <a:gd name="connsiteX4" fmla="*/ 533355 w 533355"/>
                <a:gd name="connsiteY4" fmla="*/ 230020 h 5224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33355" h="522437">
                  <a:moveTo>
                    <a:pt x="533355" y="230020"/>
                  </a:moveTo>
                  <a:cubicBezTo>
                    <a:pt x="533355" y="230020"/>
                    <a:pt x="436200" y="200492"/>
                    <a:pt x="361905" y="93812"/>
                  </a:cubicBezTo>
                  <a:cubicBezTo>
                    <a:pt x="267608" y="-42395"/>
                    <a:pt x="61868" y="-1438"/>
                    <a:pt x="14243" y="38567"/>
                  </a:cubicBezTo>
                  <a:cubicBezTo>
                    <a:pt x="-63862" y="104290"/>
                    <a:pt x="195218" y="408137"/>
                    <a:pt x="402863" y="522437"/>
                  </a:cubicBezTo>
                  <a:cubicBezTo>
                    <a:pt x="403815" y="521485"/>
                    <a:pt x="528593" y="347177"/>
                    <a:pt x="533355" y="230020"/>
                  </a:cubicBezTo>
                  <a:close/>
                </a:path>
              </a:pathLst>
            </a:custGeom>
            <a:solidFill>
              <a:srgbClr val="C4D19C"/>
            </a:solidFill>
            <a:ln w="9525" cap="flat">
              <a:noFill/>
              <a:prstDash val="solid"/>
              <a:miter/>
            </a:ln>
          </p:spPr>
          <p:txBody>
            <a:bodyPr rtlCol="0" anchor="ctr"/>
            <a:lstStyle/>
            <a:p>
              <a:endParaRPr lang="zh-CN" altLang="en-US"/>
            </a:p>
          </p:txBody>
        </p:sp>
        <p:sp>
          <p:nvSpPr>
            <p:cNvPr id="225" name="任意多边形: 形状 224">
              <a:extLst>
                <a:ext uri="{FF2B5EF4-FFF2-40B4-BE49-F238E27FC236}">
                  <a16:creationId xmlns:a16="http://schemas.microsoft.com/office/drawing/2014/main" id="{3E71FC4E-4C6C-4BB1-9A38-E1B705655F71}"/>
                </a:ext>
              </a:extLst>
            </p:cNvPr>
            <p:cNvSpPr/>
            <p:nvPr/>
          </p:nvSpPr>
          <p:spPr>
            <a:xfrm>
              <a:off x="8922797" y="4057813"/>
              <a:ext cx="51434" cy="51434"/>
            </a:xfrm>
            <a:custGeom>
              <a:avLst/>
              <a:gdLst>
                <a:gd name="connsiteX0" fmla="*/ 51435 w 51434"/>
                <a:gd name="connsiteY0" fmla="*/ 25717 h 51434"/>
                <a:gd name="connsiteX1" fmla="*/ 25718 w 51434"/>
                <a:gd name="connsiteY1" fmla="*/ 51435 h 51434"/>
                <a:gd name="connsiteX2" fmla="*/ 0 w 51434"/>
                <a:gd name="connsiteY2" fmla="*/ 25717 h 51434"/>
                <a:gd name="connsiteX3" fmla="*/ 25718 w 51434"/>
                <a:gd name="connsiteY3" fmla="*/ 0 h 51434"/>
                <a:gd name="connsiteX4" fmla="*/ 51435 w 51434"/>
                <a:gd name="connsiteY4" fmla="*/ 25717 h 514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434" h="51434">
                  <a:moveTo>
                    <a:pt x="51435" y="25717"/>
                  </a:moveTo>
                  <a:cubicBezTo>
                    <a:pt x="51435" y="39921"/>
                    <a:pt x="39921" y="51435"/>
                    <a:pt x="25718" y="51435"/>
                  </a:cubicBezTo>
                  <a:cubicBezTo>
                    <a:pt x="11514" y="51435"/>
                    <a:pt x="0" y="39921"/>
                    <a:pt x="0" y="25717"/>
                  </a:cubicBezTo>
                  <a:cubicBezTo>
                    <a:pt x="0" y="11514"/>
                    <a:pt x="11514" y="0"/>
                    <a:pt x="25718" y="0"/>
                  </a:cubicBezTo>
                  <a:cubicBezTo>
                    <a:pt x="39921" y="0"/>
                    <a:pt x="51435" y="11514"/>
                    <a:pt x="51435" y="25717"/>
                  </a:cubicBezTo>
                  <a:close/>
                </a:path>
              </a:pathLst>
            </a:custGeom>
            <a:solidFill>
              <a:srgbClr val="646360"/>
            </a:solidFill>
            <a:ln w="9525" cap="flat">
              <a:noFill/>
              <a:prstDash val="solid"/>
              <a:miter/>
            </a:ln>
          </p:spPr>
          <p:txBody>
            <a:bodyPr rtlCol="0" anchor="ctr"/>
            <a:lstStyle/>
            <a:p>
              <a:endParaRPr lang="zh-CN" altLang="en-US"/>
            </a:p>
          </p:txBody>
        </p:sp>
        <p:sp>
          <p:nvSpPr>
            <p:cNvPr id="226" name="任意多边形: 形状 225">
              <a:extLst>
                <a:ext uri="{FF2B5EF4-FFF2-40B4-BE49-F238E27FC236}">
                  <a16:creationId xmlns:a16="http://schemas.microsoft.com/office/drawing/2014/main" id="{7CCBE8A1-8E53-3F94-666E-4C712163C7E0}"/>
                </a:ext>
              </a:extLst>
            </p:cNvPr>
            <p:cNvSpPr/>
            <p:nvPr/>
          </p:nvSpPr>
          <p:spPr>
            <a:xfrm>
              <a:off x="8806592" y="4186401"/>
              <a:ext cx="230504" cy="13047"/>
            </a:xfrm>
            <a:custGeom>
              <a:avLst/>
              <a:gdLst>
                <a:gd name="connsiteX0" fmla="*/ 0 w 230504"/>
                <a:gd name="connsiteY0" fmla="*/ 6667 h 13047"/>
                <a:gd name="connsiteX1" fmla="*/ 230505 w 230504"/>
                <a:gd name="connsiteY1" fmla="*/ 0 h 13047"/>
              </a:gdLst>
              <a:ahLst/>
              <a:cxnLst>
                <a:cxn ang="0">
                  <a:pos x="connsiteX0" y="connsiteY0"/>
                </a:cxn>
                <a:cxn ang="0">
                  <a:pos x="connsiteX1" y="connsiteY1"/>
                </a:cxn>
              </a:cxnLst>
              <a:rect l="l" t="t" r="r" b="b"/>
              <a:pathLst>
                <a:path w="230504" h="13047">
                  <a:moveTo>
                    <a:pt x="0" y="6667"/>
                  </a:moveTo>
                  <a:cubicBezTo>
                    <a:pt x="0" y="6667"/>
                    <a:pt x="114300" y="24765"/>
                    <a:pt x="230505" y="0"/>
                  </a:cubicBezTo>
                </a:path>
              </a:pathLst>
            </a:custGeom>
            <a:noFill/>
            <a:ln w="9525" cap="flat">
              <a:solidFill>
                <a:srgbClr val="646360"/>
              </a:solidFill>
              <a:prstDash val="solid"/>
              <a:miter/>
            </a:ln>
          </p:spPr>
          <p:txBody>
            <a:bodyPr rtlCol="0" anchor="ctr"/>
            <a:lstStyle/>
            <a:p>
              <a:endParaRPr lang="zh-CN" altLang="en-US"/>
            </a:p>
          </p:txBody>
        </p:sp>
        <p:grpSp>
          <p:nvGrpSpPr>
            <p:cNvPr id="227" name="图形 564">
              <a:extLst>
                <a:ext uri="{FF2B5EF4-FFF2-40B4-BE49-F238E27FC236}">
                  <a16:creationId xmlns:a16="http://schemas.microsoft.com/office/drawing/2014/main" id="{36E1CFFB-7E2B-7988-5A23-BEB0A69297AA}"/>
                </a:ext>
              </a:extLst>
            </p:cNvPr>
            <p:cNvGrpSpPr/>
            <p:nvPr/>
          </p:nvGrpSpPr>
          <p:grpSpPr>
            <a:xfrm>
              <a:off x="8918986" y="4334991"/>
              <a:ext cx="322514" cy="198119"/>
              <a:chOff x="9109759" y="4430565"/>
              <a:chExt cx="322514" cy="198119"/>
            </a:xfrm>
            <a:solidFill>
              <a:srgbClr val="646360"/>
            </a:solidFill>
          </p:grpSpPr>
          <p:sp>
            <p:nvSpPr>
              <p:cNvPr id="411" name="任意多边形: 形状 410">
                <a:extLst>
                  <a:ext uri="{FF2B5EF4-FFF2-40B4-BE49-F238E27FC236}">
                    <a16:creationId xmlns:a16="http://schemas.microsoft.com/office/drawing/2014/main" id="{5474FE1D-B352-6A09-2E99-EDCDBEFEF0E3}"/>
                  </a:ext>
                </a:extLst>
              </p:cNvPr>
              <p:cNvSpPr/>
              <p:nvPr/>
            </p:nvSpPr>
            <p:spPr>
              <a:xfrm>
                <a:off x="9264065" y="4561057"/>
                <a:ext cx="1904" cy="1904"/>
              </a:xfrm>
              <a:custGeom>
                <a:avLst/>
                <a:gdLst>
                  <a:gd name="connsiteX0" fmla="*/ 0 w 1904"/>
                  <a:gd name="connsiteY0" fmla="*/ 1905 h 1904"/>
                  <a:gd name="connsiteX1" fmla="*/ 1905 w 1904"/>
                  <a:gd name="connsiteY1" fmla="*/ 0 h 1904"/>
                  <a:gd name="connsiteX2" fmla="*/ 0 w 1904"/>
                  <a:gd name="connsiteY2" fmla="*/ 1905 h 1904"/>
                </a:gdLst>
                <a:ahLst/>
                <a:cxnLst>
                  <a:cxn ang="0">
                    <a:pos x="connsiteX0" y="connsiteY0"/>
                  </a:cxn>
                  <a:cxn ang="0">
                    <a:pos x="connsiteX1" y="connsiteY1"/>
                  </a:cxn>
                  <a:cxn ang="0">
                    <a:pos x="connsiteX2" y="connsiteY2"/>
                  </a:cxn>
                </a:cxnLst>
                <a:rect l="l" t="t" r="r" b="b"/>
                <a:pathLst>
                  <a:path w="1904" h="1904">
                    <a:moveTo>
                      <a:pt x="0" y="1905"/>
                    </a:moveTo>
                    <a:cubicBezTo>
                      <a:pt x="952" y="1905"/>
                      <a:pt x="952" y="952"/>
                      <a:pt x="1905" y="0"/>
                    </a:cubicBezTo>
                    <a:cubicBezTo>
                      <a:pt x="952" y="0"/>
                      <a:pt x="0" y="952"/>
                      <a:pt x="0" y="1905"/>
                    </a:cubicBezTo>
                    <a:close/>
                  </a:path>
                </a:pathLst>
              </a:custGeom>
              <a:grpFill/>
              <a:ln w="9525" cap="flat">
                <a:noFill/>
                <a:prstDash val="solid"/>
                <a:miter/>
              </a:ln>
            </p:spPr>
            <p:txBody>
              <a:bodyPr rtlCol="0" anchor="ctr"/>
              <a:lstStyle/>
              <a:p>
                <a:endParaRPr lang="zh-CN" altLang="en-US"/>
              </a:p>
            </p:txBody>
          </p:sp>
          <p:sp>
            <p:nvSpPr>
              <p:cNvPr id="412" name="任意多边形: 形状 411">
                <a:extLst>
                  <a:ext uri="{FF2B5EF4-FFF2-40B4-BE49-F238E27FC236}">
                    <a16:creationId xmlns:a16="http://schemas.microsoft.com/office/drawing/2014/main" id="{1690D01F-DF9C-4CCE-0795-96F8B6AF71A7}"/>
                  </a:ext>
                </a:extLst>
              </p:cNvPr>
              <p:cNvSpPr/>
              <p:nvPr/>
            </p:nvSpPr>
            <p:spPr>
              <a:xfrm>
                <a:off x="9195723" y="4522957"/>
                <a:ext cx="714" cy="9525"/>
              </a:xfrm>
              <a:custGeom>
                <a:avLst/>
                <a:gdLst>
                  <a:gd name="connsiteX0" fmla="*/ 714 w 714"/>
                  <a:gd name="connsiteY0" fmla="*/ 0 h 9525"/>
                  <a:gd name="connsiteX1" fmla="*/ 714 w 714"/>
                  <a:gd name="connsiteY1" fmla="*/ 0 h 9525"/>
                  <a:gd name="connsiteX2" fmla="*/ 714 w 714"/>
                  <a:gd name="connsiteY2" fmla="*/ 0 h 9525"/>
                  <a:gd name="connsiteX3" fmla="*/ 714 w 714"/>
                  <a:gd name="connsiteY3" fmla="*/ 0 h 9525"/>
                </a:gdLst>
                <a:ahLst/>
                <a:cxnLst>
                  <a:cxn ang="0">
                    <a:pos x="connsiteX0" y="connsiteY0"/>
                  </a:cxn>
                  <a:cxn ang="0">
                    <a:pos x="connsiteX1" y="connsiteY1"/>
                  </a:cxn>
                  <a:cxn ang="0">
                    <a:pos x="connsiteX2" y="connsiteY2"/>
                  </a:cxn>
                  <a:cxn ang="0">
                    <a:pos x="connsiteX3" y="connsiteY3"/>
                  </a:cxn>
                </a:cxnLst>
                <a:rect l="l" t="t" r="r" b="b"/>
                <a:pathLst>
                  <a:path w="714" h="9525">
                    <a:moveTo>
                      <a:pt x="714" y="0"/>
                    </a:moveTo>
                    <a:cubicBezTo>
                      <a:pt x="-238" y="0"/>
                      <a:pt x="-238" y="0"/>
                      <a:pt x="714" y="0"/>
                    </a:cubicBezTo>
                    <a:lnTo>
                      <a:pt x="714" y="0"/>
                    </a:lnTo>
                    <a:lnTo>
                      <a:pt x="714" y="0"/>
                    </a:lnTo>
                    <a:close/>
                  </a:path>
                </a:pathLst>
              </a:custGeom>
              <a:grpFill/>
              <a:ln w="9525" cap="flat">
                <a:noFill/>
                <a:prstDash val="solid"/>
                <a:miter/>
              </a:ln>
            </p:spPr>
            <p:txBody>
              <a:bodyPr rtlCol="0" anchor="ctr"/>
              <a:lstStyle/>
              <a:p>
                <a:endParaRPr lang="zh-CN" altLang="en-US"/>
              </a:p>
            </p:txBody>
          </p:sp>
          <p:sp>
            <p:nvSpPr>
              <p:cNvPr id="413" name="任意多边形: 形状 412">
                <a:extLst>
                  <a:ext uri="{FF2B5EF4-FFF2-40B4-BE49-F238E27FC236}">
                    <a16:creationId xmlns:a16="http://schemas.microsoft.com/office/drawing/2014/main" id="{CA71342C-81D2-1821-E260-BEE9768923C5}"/>
                  </a:ext>
                </a:extLst>
              </p:cNvPr>
              <p:cNvSpPr/>
              <p:nvPr/>
            </p:nvSpPr>
            <p:spPr>
              <a:xfrm>
                <a:off x="9193579" y="4523909"/>
                <a:ext cx="1904" cy="1905"/>
              </a:xfrm>
              <a:custGeom>
                <a:avLst/>
                <a:gdLst>
                  <a:gd name="connsiteX0" fmla="*/ 1905 w 1904"/>
                  <a:gd name="connsiteY0" fmla="*/ 0 h 1905"/>
                  <a:gd name="connsiteX1" fmla="*/ 0 w 1904"/>
                  <a:gd name="connsiteY1" fmla="*/ 1905 h 1905"/>
                  <a:gd name="connsiteX2" fmla="*/ 1905 w 1904"/>
                  <a:gd name="connsiteY2" fmla="*/ 0 h 1905"/>
                </a:gdLst>
                <a:ahLst/>
                <a:cxnLst>
                  <a:cxn ang="0">
                    <a:pos x="connsiteX0" y="connsiteY0"/>
                  </a:cxn>
                  <a:cxn ang="0">
                    <a:pos x="connsiteX1" y="connsiteY1"/>
                  </a:cxn>
                  <a:cxn ang="0">
                    <a:pos x="connsiteX2" y="connsiteY2"/>
                  </a:cxn>
                </a:cxnLst>
                <a:rect l="l" t="t" r="r" b="b"/>
                <a:pathLst>
                  <a:path w="1904" h="1905">
                    <a:moveTo>
                      <a:pt x="1905" y="0"/>
                    </a:moveTo>
                    <a:lnTo>
                      <a:pt x="0" y="1905"/>
                    </a:lnTo>
                    <a:cubicBezTo>
                      <a:pt x="1905" y="953"/>
                      <a:pt x="1905" y="953"/>
                      <a:pt x="1905" y="0"/>
                    </a:cubicBezTo>
                    <a:close/>
                  </a:path>
                </a:pathLst>
              </a:custGeom>
              <a:grpFill/>
              <a:ln w="9525" cap="flat">
                <a:noFill/>
                <a:prstDash val="solid"/>
                <a:miter/>
              </a:ln>
            </p:spPr>
            <p:txBody>
              <a:bodyPr rtlCol="0" anchor="ctr"/>
              <a:lstStyle/>
              <a:p>
                <a:endParaRPr lang="zh-CN" altLang="en-US"/>
              </a:p>
            </p:txBody>
          </p:sp>
          <p:sp>
            <p:nvSpPr>
              <p:cNvPr id="414" name="任意多边形: 形状 413">
                <a:extLst>
                  <a:ext uri="{FF2B5EF4-FFF2-40B4-BE49-F238E27FC236}">
                    <a16:creationId xmlns:a16="http://schemas.microsoft.com/office/drawing/2014/main" id="{6188B511-2A44-4499-A440-D1C77FCEC9F0}"/>
                  </a:ext>
                </a:extLst>
              </p:cNvPr>
              <p:cNvSpPr/>
              <p:nvPr/>
            </p:nvSpPr>
            <p:spPr>
              <a:xfrm>
                <a:off x="9277400" y="4548675"/>
                <a:ext cx="2857" cy="1904"/>
              </a:xfrm>
              <a:custGeom>
                <a:avLst/>
                <a:gdLst>
                  <a:gd name="connsiteX0" fmla="*/ 0 w 2857"/>
                  <a:gd name="connsiteY0" fmla="*/ 1905 h 1904"/>
                  <a:gd name="connsiteX1" fmla="*/ 2858 w 2857"/>
                  <a:gd name="connsiteY1" fmla="*/ 0 h 1904"/>
                  <a:gd name="connsiteX2" fmla="*/ 0 w 2857"/>
                  <a:gd name="connsiteY2" fmla="*/ 1905 h 1904"/>
                </a:gdLst>
                <a:ahLst/>
                <a:cxnLst>
                  <a:cxn ang="0">
                    <a:pos x="connsiteX0" y="connsiteY0"/>
                  </a:cxn>
                  <a:cxn ang="0">
                    <a:pos x="connsiteX1" y="connsiteY1"/>
                  </a:cxn>
                  <a:cxn ang="0">
                    <a:pos x="connsiteX2" y="connsiteY2"/>
                  </a:cxn>
                </a:cxnLst>
                <a:rect l="l" t="t" r="r" b="b"/>
                <a:pathLst>
                  <a:path w="2857" h="1904">
                    <a:moveTo>
                      <a:pt x="0" y="1905"/>
                    </a:moveTo>
                    <a:cubicBezTo>
                      <a:pt x="953" y="1905"/>
                      <a:pt x="1905" y="953"/>
                      <a:pt x="2858" y="0"/>
                    </a:cubicBezTo>
                    <a:lnTo>
                      <a:pt x="0" y="1905"/>
                    </a:lnTo>
                    <a:close/>
                  </a:path>
                </a:pathLst>
              </a:custGeom>
              <a:grpFill/>
              <a:ln w="9525" cap="flat">
                <a:noFill/>
                <a:prstDash val="solid"/>
                <a:miter/>
              </a:ln>
            </p:spPr>
            <p:txBody>
              <a:bodyPr rtlCol="0" anchor="ctr"/>
              <a:lstStyle/>
              <a:p>
                <a:endParaRPr lang="zh-CN" altLang="en-US"/>
              </a:p>
            </p:txBody>
          </p:sp>
          <p:sp>
            <p:nvSpPr>
              <p:cNvPr id="415" name="任意多边形: 形状 414">
                <a:extLst>
                  <a:ext uri="{FF2B5EF4-FFF2-40B4-BE49-F238E27FC236}">
                    <a16:creationId xmlns:a16="http://schemas.microsoft.com/office/drawing/2014/main" id="{BDABADBC-2925-A360-E100-9876CAB425B1}"/>
                  </a:ext>
                </a:extLst>
              </p:cNvPr>
              <p:cNvSpPr/>
              <p:nvPr/>
            </p:nvSpPr>
            <p:spPr>
              <a:xfrm>
                <a:off x="9274542" y="4536292"/>
                <a:ext cx="9525" cy="952"/>
              </a:xfrm>
              <a:custGeom>
                <a:avLst/>
                <a:gdLst>
                  <a:gd name="connsiteX0" fmla="*/ 0 w 9525"/>
                  <a:gd name="connsiteY0" fmla="*/ 953 h 952"/>
                  <a:gd name="connsiteX1" fmla="*/ 0 w 9525"/>
                  <a:gd name="connsiteY1" fmla="*/ 0 h 952"/>
                  <a:gd name="connsiteX2" fmla="*/ 0 w 9525"/>
                  <a:gd name="connsiteY2" fmla="*/ 953 h 952"/>
                </a:gdLst>
                <a:ahLst/>
                <a:cxnLst>
                  <a:cxn ang="0">
                    <a:pos x="connsiteX0" y="connsiteY0"/>
                  </a:cxn>
                  <a:cxn ang="0">
                    <a:pos x="connsiteX1" y="connsiteY1"/>
                  </a:cxn>
                  <a:cxn ang="0">
                    <a:pos x="connsiteX2" y="connsiteY2"/>
                  </a:cxn>
                </a:cxnLst>
                <a:rect l="l" t="t" r="r" b="b"/>
                <a:pathLst>
                  <a:path w="9525" h="952">
                    <a:moveTo>
                      <a:pt x="0" y="953"/>
                    </a:moveTo>
                    <a:cubicBezTo>
                      <a:pt x="0" y="953"/>
                      <a:pt x="0" y="0"/>
                      <a:pt x="0" y="0"/>
                    </a:cubicBezTo>
                    <a:cubicBezTo>
                      <a:pt x="0" y="0"/>
                      <a:pt x="0" y="953"/>
                      <a:pt x="0" y="953"/>
                    </a:cubicBezTo>
                    <a:close/>
                  </a:path>
                </a:pathLst>
              </a:custGeom>
              <a:grpFill/>
              <a:ln w="9525" cap="flat">
                <a:noFill/>
                <a:prstDash val="solid"/>
                <a:miter/>
              </a:ln>
            </p:spPr>
            <p:txBody>
              <a:bodyPr rtlCol="0" anchor="ctr"/>
              <a:lstStyle/>
              <a:p>
                <a:endParaRPr lang="zh-CN" altLang="en-US"/>
              </a:p>
            </p:txBody>
          </p:sp>
          <p:sp>
            <p:nvSpPr>
              <p:cNvPr id="416" name="任意多边形: 形状 415">
                <a:extLst>
                  <a:ext uri="{FF2B5EF4-FFF2-40B4-BE49-F238E27FC236}">
                    <a16:creationId xmlns:a16="http://schemas.microsoft.com/office/drawing/2014/main" id="{495B7A01-C824-25A1-E9FE-5A72AE7B49F8}"/>
                  </a:ext>
                </a:extLst>
              </p:cNvPr>
              <p:cNvSpPr/>
              <p:nvPr/>
            </p:nvSpPr>
            <p:spPr>
              <a:xfrm>
                <a:off x="9326506" y="4597252"/>
                <a:ext cx="423" cy="0"/>
              </a:xfrm>
              <a:custGeom>
                <a:avLst/>
                <a:gdLst>
                  <a:gd name="connsiteX0" fmla="*/ 423 w 423"/>
                  <a:gd name="connsiteY0" fmla="*/ 0 h 0"/>
                  <a:gd name="connsiteX1" fmla="*/ 423 w 423"/>
                  <a:gd name="connsiteY1" fmla="*/ 0 h 0"/>
                  <a:gd name="connsiteX2" fmla="*/ 423 w 423"/>
                  <a:gd name="connsiteY2" fmla="*/ 0 h 0"/>
                </a:gdLst>
                <a:ahLst/>
                <a:cxnLst>
                  <a:cxn ang="0">
                    <a:pos x="connsiteX0" y="connsiteY0"/>
                  </a:cxn>
                  <a:cxn ang="0">
                    <a:pos x="connsiteX1" y="connsiteY1"/>
                  </a:cxn>
                  <a:cxn ang="0">
                    <a:pos x="connsiteX2" y="connsiteY2"/>
                  </a:cxn>
                </a:cxnLst>
                <a:rect l="l" t="t" r="r" b="b"/>
                <a:pathLst>
                  <a:path w="423">
                    <a:moveTo>
                      <a:pt x="423" y="0"/>
                    </a:moveTo>
                    <a:cubicBezTo>
                      <a:pt x="423" y="0"/>
                      <a:pt x="-529" y="0"/>
                      <a:pt x="423" y="0"/>
                    </a:cubicBezTo>
                    <a:cubicBezTo>
                      <a:pt x="-529" y="0"/>
                      <a:pt x="423" y="0"/>
                      <a:pt x="423" y="0"/>
                    </a:cubicBezTo>
                    <a:close/>
                  </a:path>
                </a:pathLst>
              </a:custGeom>
              <a:grpFill/>
              <a:ln w="9525" cap="flat">
                <a:noFill/>
                <a:prstDash val="solid"/>
                <a:miter/>
              </a:ln>
            </p:spPr>
            <p:txBody>
              <a:bodyPr rtlCol="0" anchor="ctr"/>
              <a:lstStyle/>
              <a:p>
                <a:endParaRPr lang="zh-CN" altLang="en-US"/>
              </a:p>
            </p:txBody>
          </p:sp>
          <p:sp>
            <p:nvSpPr>
              <p:cNvPr id="417" name="任意多边形: 形状 416">
                <a:extLst>
                  <a:ext uri="{FF2B5EF4-FFF2-40B4-BE49-F238E27FC236}">
                    <a16:creationId xmlns:a16="http://schemas.microsoft.com/office/drawing/2014/main" id="{C1F46348-7CC0-7D06-AC74-DD2A6C34F8D3}"/>
                  </a:ext>
                </a:extLst>
              </p:cNvPr>
              <p:cNvSpPr/>
              <p:nvPr/>
            </p:nvSpPr>
            <p:spPr>
              <a:xfrm>
                <a:off x="9333597" y="4594395"/>
                <a:ext cx="952" cy="952"/>
              </a:xfrm>
              <a:custGeom>
                <a:avLst/>
                <a:gdLst>
                  <a:gd name="connsiteX0" fmla="*/ 0 w 952"/>
                  <a:gd name="connsiteY0" fmla="*/ 0 h 952"/>
                  <a:gd name="connsiteX1" fmla="*/ 953 w 952"/>
                  <a:gd name="connsiteY1" fmla="*/ 952 h 952"/>
                  <a:gd name="connsiteX2" fmla="*/ 953 w 952"/>
                  <a:gd name="connsiteY2" fmla="*/ 0 h 952"/>
                  <a:gd name="connsiteX3" fmla="*/ 0 w 952"/>
                  <a:gd name="connsiteY3" fmla="*/ 0 h 952"/>
                </a:gdLst>
                <a:ahLst/>
                <a:cxnLst>
                  <a:cxn ang="0">
                    <a:pos x="connsiteX0" y="connsiteY0"/>
                  </a:cxn>
                  <a:cxn ang="0">
                    <a:pos x="connsiteX1" y="connsiteY1"/>
                  </a:cxn>
                  <a:cxn ang="0">
                    <a:pos x="connsiteX2" y="connsiteY2"/>
                  </a:cxn>
                  <a:cxn ang="0">
                    <a:pos x="connsiteX3" y="connsiteY3"/>
                  </a:cxn>
                </a:cxnLst>
                <a:rect l="l" t="t" r="r" b="b"/>
                <a:pathLst>
                  <a:path w="952" h="952">
                    <a:moveTo>
                      <a:pt x="0" y="0"/>
                    </a:moveTo>
                    <a:cubicBezTo>
                      <a:pt x="0" y="0"/>
                      <a:pt x="953" y="0"/>
                      <a:pt x="953" y="952"/>
                    </a:cubicBezTo>
                    <a:lnTo>
                      <a:pt x="953" y="0"/>
                    </a:lnTo>
                    <a:cubicBezTo>
                      <a:pt x="953" y="0"/>
                      <a:pt x="0" y="0"/>
                      <a:pt x="0" y="0"/>
                    </a:cubicBezTo>
                    <a:close/>
                  </a:path>
                </a:pathLst>
              </a:custGeom>
              <a:grpFill/>
              <a:ln w="9525" cap="flat">
                <a:noFill/>
                <a:prstDash val="solid"/>
                <a:miter/>
              </a:ln>
            </p:spPr>
            <p:txBody>
              <a:bodyPr rtlCol="0" anchor="ctr"/>
              <a:lstStyle/>
              <a:p>
                <a:endParaRPr lang="zh-CN" altLang="en-US"/>
              </a:p>
            </p:txBody>
          </p:sp>
          <p:sp>
            <p:nvSpPr>
              <p:cNvPr id="418" name="任意多边形: 形状 417">
                <a:extLst>
                  <a:ext uri="{FF2B5EF4-FFF2-40B4-BE49-F238E27FC236}">
                    <a16:creationId xmlns:a16="http://schemas.microsoft.com/office/drawing/2014/main" id="{CD0CFC0C-3B81-BD94-D937-C200A5B67D8C}"/>
                  </a:ext>
                </a:extLst>
              </p:cNvPr>
              <p:cNvSpPr/>
              <p:nvPr/>
            </p:nvSpPr>
            <p:spPr>
              <a:xfrm>
                <a:off x="9332645" y="4590584"/>
                <a:ext cx="952" cy="9525"/>
              </a:xfrm>
              <a:custGeom>
                <a:avLst/>
                <a:gdLst>
                  <a:gd name="connsiteX0" fmla="*/ 0 w 952"/>
                  <a:gd name="connsiteY0" fmla="*/ 0 h 9525"/>
                  <a:gd name="connsiteX1" fmla="*/ 952 w 952"/>
                  <a:gd name="connsiteY1" fmla="*/ 0 h 9525"/>
                  <a:gd name="connsiteX2" fmla="*/ 0 w 952"/>
                  <a:gd name="connsiteY2" fmla="*/ 0 h 9525"/>
                </a:gdLst>
                <a:ahLst/>
                <a:cxnLst>
                  <a:cxn ang="0">
                    <a:pos x="connsiteX0" y="connsiteY0"/>
                  </a:cxn>
                  <a:cxn ang="0">
                    <a:pos x="connsiteX1" y="connsiteY1"/>
                  </a:cxn>
                  <a:cxn ang="0">
                    <a:pos x="connsiteX2" y="connsiteY2"/>
                  </a:cxn>
                </a:cxnLst>
                <a:rect l="l" t="t" r="r" b="b"/>
                <a:pathLst>
                  <a:path w="952" h="9525">
                    <a:moveTo>
                      <a:pt x="0" y="0"/>
                    </a:moveTo>
                    <a:lnTo>
                      <a:pt x="952" y="0"/>
                    </a:lnTo>
                    <a:cubicBezTo>
                      <a:pt x="952" y="0"/>
                      <a:pt x="0" y="0"/>
                      <a:pt x="0" y="0"/>
                    </a:cubicBezTo>
                    <a:close/>
                  </a:path>
                </a:pathLst>
              </a:custGeom>
              <a:grpFill/>
              <a:ln w="9525" cap="flat">
                <a:noFill/>
                <a:prstDash val="solid"/>
                <a:miter/>
              </a:ln>
            </p:spPr>
            <p:txBody>
              <a:bodyPr rtlCol="0" anchor="ctr"/>
              <a:lstStyle/>
              <a:p>
                <a:endParaRPr lang="zh-CN" altLang="en-US"/>
              </a:p>
            </p:txBody>
          </p:sp>
          <p:sp>
            <p:nvSpPr>
              <p:cNvPr id="419" name="任意多边形: 形状 418">
                <a:extLst>
                  <a:ext uri="{FF2B5EF4-FFF2-40B4-BE49-F238E27FC236}">
                    <a16:creationId xmlns:a16="http://schemas.microsoft.com/office/drawing/2014/main" id="{86471F45-4C6A-E7FF-CB10-CD8429590564}"/>
                  </a:ext>
                </a:extLst>
              </p:cNvPr>
              <p:cNvSpPr/>
              <p:nvPr/>
            </p:nvSpPr>
            <p:spPr>
              <a:xfrm>
                <a:off x="9376459" y="4572487"/>
                <a:ext cx="952" cy="2857"/>
              </a:xfrm>
              <a:custGeom>
                <a:avLst/>
                <a:gdLst>
                  <a:gd name="connsiteX0" fmla="*/ 0 w 952"/>
                  <a:gd name="connsiteY0" fmla="*/ 2858 h 2857"/>
                  <a:gd name="connsiteX1" fmla="*/ 953 w 952"/>
                  <a:gd name="connsiteY1" fmla="*/ 0 h 2857"/>
                  <a:gd name="connsiteX2" fmla="*/ 0 w 952"/>
                  <a:gd name="connsiteY2" fmla="*/ 2858 h 2857"/>
                </a:gdLst>
                <a:ahLst/>
                <a:cxnLst>
                  <a:cxn ang="0">
                    <a:pos x="connsiteX0" y="connsiteY0"/>
                  </a:cxn>
                  <a:cxn ang="0">
                    <a:pos x="connsiteX1" y="connsiteY1"/>
                  </a:cxn>
                  <a:cxn ang="0">
                    <a:pos x="connsiteX2" y="connsiteY2"/>
                  </a:cxn>
                </a:cxnLst>
                <a:rect l="l" t="t" r="r" b="b"/>
                <a:pathLst>
                  <a:path w="952" h="2857">
                    <a:moveTo>
                      <a:pt x="0" y="2858"/>
                    </a:moveTo>
                    <a:lnTo>
                      <a:pt x="953" y="0"/>
                    </a:lnTo>
                    <a:cubicBezTo>
                      <a:pt x="0" y="953"/>
                      <a:pt x="0" y="1905"/>
                      <a:pt x="0" y="2858"/>
                    </a:cubicBezTo>
                    <a:close/>
                  </a:path>
                </a:pathLst>
              </a:custGeom>
              <a:grpFill/>
              <a:ln w="9525" cap="flat">
                <a:noFill/>
                <a:prstDash val="solid"/>
                <a:miter/>
              </a:ln>
            </p:spPr>
            <p:txBody>
              <a:bodyPr rtlCol="0" anchor="ctr"/>
              <a:lstStyle/>
              <a:p>
                <a:endParaRPr lang="zh-CN" altLang="en-US"/>
              </a:p>
            </p:txBody>
          </p:sp>
          <p:sp>
            <p:nvSpPr>
              <p:cNvPr id="420" name="任意多边形: 形状 419">
                <a:extLst>
                  <a:ext uri="{FF2B5EF4-FFF2-40B4-BE49-F238E27FC236}">
                    <a16:creationId xmlns:a16="http://schemas.microsoft.com/office/drawing/2014/main" id="{4DFBDE9A-3DC9-2DE7-8EE0-54AD3AD4FE9D}"/>
                  </a:ext>
                </a:extLst>
              </p:cNvPr>
              <p:cNvSpPr/>
              <p:nvPr/>
            </p:nvSpPr>
            <p:spPr>
              <a:xfrm>
                <a:off x="9324072" y="4597252"/>
                <a:ext cx="1905" cy="1904"/>
              </a:xfrm>
              <a:custGeom>
                <a:avLst/>
                <a:gdLst>
                  <a:gd name="connsiteX0" fmla="*/ 0 w 1905"/>
                  <a:gd name="connsiteY0" fmla="*/ 1905 h 1904"/>
                  <a:gd name="connsiteX1" fmla="*/ 1905 w 1905"/>
                  <a:gd name="connsiteY1" fmla="*/ 0 h 1904"/>
                  <a:gd name="connsiteX2" fmla="*/ 0 w 1905"/>
                  <a:gd name="connsiteY2" fmla="*/ 1905 h 1904"/>
                </a:gdLst>
                <a:ahLst/>
                <a:cxnLst>
                  <a:cxn ang="0">
                    <a:pos x="connsiteX0" y="connsiteY0"/>
                  </a:cxn>
                  <a:cxn ang="0">
                    <a:pos x="connsiteX1" y="connsiteY1"/>
                  </a:cxn>
                  <a:cxn ang="0">
                    <a:pos x="connsiteX2" y="connsiteY2"/>
                  </a:cxn>
                </a:cxnLst>
                <a:rect l="l" t="t" r="r" b="b"/>
                <a:pathLst>
                  <a:path w="1905" h="1904">
                    <a:moveTo>
                      <a:pt x="0" y="1905"/>
                    </a:moveTo>
                    <a:cubicBezTo>
                      <a:pt x="953" y="1905"/>
                      <a:pt x="953" y="952"/>
                      <a:pt x="1905" y="0"/>
                    </a:cubicBezTo>
                    <a:cubicBezTo>
                      <a:pt x="953" y="952"/>
                      <a:pt x="0" y="952"/>
                      <a:pt x="0" y="1905"/>
                    </a:cubicBezTo>
                    <a:close/>
                  </a:path>
                </a:pathLst>
              </a:custGeom>
              <a:grpFill/>
              <a:ln w="9525" cap="flat">
                <a:noFill/>
                <a:prstDash val="solid"/>
                <a:miter/>
              </a:ln>
            </p:spPr>
            <p:txBody>
              <a:bodyPr rtlCol="0" anchor="ctr"/>
              <a:lstStyle/>
              <a:p>
                <a:endParaRPr lang="zh-CN" altLang="en-US"/>
              </a:p>
            </p:txBody>
          </p:sp>
          <p:sp>
            <p:nvSpPr>
              <p:cNvPr id="421" name="任意多边形: 形状 420">
                <a:extLst>
                  <a:ext uri="{FF2B5EF4-FFF2-40B4-BE49-F238E27FC236}">
                    <a16:creationId xmlns:a16="http://schemas.microsoft.com/office/drawing/2014/main" id="{6F081076-B097-6F08-B5F7-6705FD6194B5}"/>
                  </a:ext>
                </a:extLst>
              </p:cNvPr>
              <p:cNvSpPr/>
              <p:nvPr/>
            </p:nvSpPr>
            <p:spPr>
              <a:xfrm>
                <a:off x="9263112" y="4562962"/>
                <a:ext cx="952" cy="952"/>
              </a:xfrm>
              <a:custGeom>
                <a:avLst/>
                <a:gdLst>
                  <a:gd name="connsiteX0" fmla="*/ 0 w 952"/>
                  <a:gd name="connsiteY0" fmla="*/ 953 h 952"/>
                  <a:gd name="connsiteX1" fmla="*/ 953 w 952"/>
                  <a:gd name="connsiteY1" fmla="*/ 0 h 952"/>
                  <a:gd name="connsiteX2" fmla="*/ 0 w 952"/>
                  <a:gd name="connsiteY2" fmla="*/ 953 h 952"/>
                </a:gdLst>
                <a:ahLst/>
                <a:cxnLst>
                  <a:cxn ang="0">
                    <a:pos x="connsiteX0" y="connsiteY0"/>
                  </a:cxn>
                  <a:cxn ang="0">
                    <a:pos x="connsiteX1" y="connsiteY1"/>
                  </a:cxn>
                  <a:cxn ang="0">
                    <a:pos x="connsiteX2" y="connsiteY2"/>
                  </a:cxn>
                </a:cxnLst>
                <a:rect l="l" t="t" r="r" b="b"/>
                <a:pathLst>
                  <a:path w="952" h="952">
                    <a:moveTo>
                      <a:pt x="0" y="953"/>
                    </a:moveTo>
                    <a:cubicBezTo>
                      <a:pt x="0" y="953"/>
                      <a:pt x="0" y="0"/>
                      <a:pt x="953" y="0"/>
                    </a:cubicBezTo>
                    <a:cubicBezTo>
                      <a:pt x="0" y="0"/>
                      <a:pt x="0" y="953"/>
                      <a:pt x="0" y="953"/>
                    </a:cubicBezTo>
                    <a:close/>
                  </a:path>
                </a:pathLst>
              </a:custGeom>
              <a:grpFill/>
              <a:ln w="9525" cap="flat">
                <a:noFill/>
                <a:prstDash val="solid"/>
                <a:miter/>
              </a:ln>
            </p:spPr>
            <p:txBody>
              <a:bodyPr rtlCol="0" anchor="ctr"/>
              <a:lstStyle/>
              <a:p>
                <a:endParaRPr lang="zh-CN" altLang="en-US"/>
              </a:p>
            </p:txBody>
          </p:sp>
          <p:sp>
            <p:nvSpPr>
              <p:cNvPr id="422" name="任意多边形: 形状 421">
                <a:extLst>
                  <a:ext uri="{FF2B5EF4-FFF2-40B4-BE49-F238E27FC236}">
                    <a16:creationId xmlns:a16="http://schemas.microsoft.com/office/drawing/2014/main" id="{2C867912-0AB9-47CF-1ED2-D0A157DE4BDB}"/>
                  </a:ext>
                </a:extLst>
              </p:cNvPr>
              <p:cNvSpPr/>
              <p:nvPr/>
            </p:nvSpPr>
            <p:spPr>
              <a:xfrm>
                <a:off x="9281448" y="4552484"/>
                <a:ext cx="714" cy="9525"/>
              </a:xfrm>
              <a:custGeom>
                <a:avLst/>
                <a:gdLst>
                  <a:gd name="connsiteX0" fmla="*/ 714 w 714"/>
                  <a:gd name="connsiteY0" fmla="*/ 0 h 9525"/>
                  <a:gd name="connsiteX1" fmla="*/ 714 w 714"/>
                  <a:gd name="connsiteY1" fmla="*/ 0 h 9525"/>
                  <a:gd name="connsiteX2" fmla="*/ 714 w 714"/>
                  <a:gd name="connsiteY2" fmla="*/ 0 h 9525"/>
                </a:gdLst>
                <a:ahLst/>
                <a:cxnLst>
                  <a:cxn ang="0">
                    <a:pos x="connsiteX0" y="connsiteY0"/>
                  </a:cxn>
                  <a:cxn ang="0">
                    <a:pos x="connsiteX1" y="connsiteY1"/>
                  </a:cxn>
                  <a:cxn ang="0">
                    <a:pos x="connsiteX2" y="connsiteY2"/>
                  </a:cxn>
                </a:cxnLst>
                <a:rect l="l" t="t" r="r" b="b"/>
                <a:pathLst>
                  <a:path w="714" h="9525">
                    <a:moveTo>
                      <a:pt x="714" y="0"/>
                    </a:moveTo>
                    <a:lnTo>
                      <a:pt x="714" y="0"/>
                    </a:lnTo>
                    <a:cubicBezTo>
                      <a:pt x="-238" y="0"/>
                      <a:pt x="-238" y="0"/>
                      <a:pt x="714" y="0"/>
                    </a:cubicBezTo>
                    <a:close/>
                  </a:path>
                </a:pathLst>
              </a:custGeom>
              <a:grpFill/>
              <a:ln w="9525" cap="flat">
                <a:noFill/>
                <a:prstDash val="solid"/>
                <a:miter/>
              </a:ln>
            </p:spPr>
            <p:txBody>
              <a:bodyPr rtlCol="0" anchor="ctr"/>
              <a:lstStyle/>
              <a:p>
                <a:endParaRPr lang="zh-CN" altLang="en-US"/>
              </a:p>
            </p:txBody>
          </p:sp>
          <p:sp>
            <p:nvSpPr>
              <p:cNvPr id="423" name="任意多边形: 形状 422">
                <a:extLst>
                  <a:ext uri="{FF2B5EF4-FFF2-40B4-BE49-F238E27FC236}">
                    <a16:creationId xmlns:a16="http://schemas.microsoft.com/office/drawing/2014/main" id="{2812CDDB-9617-F51D-421D-90301C9FF226}"/>
                  </a:ext>
                </a:extLst>
              </p:cNvPr>
              <p:cNvSpPr/>
              <p:nvPr/>
            </p:nvSpPr>
            <p:spPr>
              <a:xfrm>
                <a:off x="9166909" y="4508670"/>
                <a:ext cx="2857" cy="1428"/>
              </a:xfrm>
              <a:custGeom>
                <a:avLst/>
                <a:gdLst>
                  <a:gd name="connsiteX0" fmla="*/ 2858 w 2857"/>
                  <a:gd name="connsiteY0" fmla="*/ 0 h 1428"/>
                  <a:gd name="connsiteX1" fmla="*/ 0 w 2857"/>
                  <a:gd name="connsiteY1" fmla="*/ 0 h 1428"/>
                  <a:gd name="connsiteX2" fmla="*/ 2858 w 2857"/>
                  <a:gd name="connsiteY2" fmla="*/ 0 h 1428"/>
                </a:gdLst>
                <a:ahLst/>
                <a:cxnLst>
                  <a:cxn ang="0">
                    <a:pos x="connsiteX0" y="connsiteY0"/>
                  </a:cxn>
                  <a:cxn ang="0">
                    <a:pos x="connsiteX1" y="connsiteY1"/>
                  </a:cxn>
                  <a:cxn ang="0">
                    <a:pos x="connsiteX2" y="connsiteY2"/>
                  </a:cxn>
                </a:cxnLst>
                <a:rect l="l" t="t" r="r" b="b"/>
                <a:pathLst>
                  <a:path w="2857" h="1428">
                    <a:moveTo>
                      <a:pt x="2858" y="0"/>
                    </a:moveTo>
                    <a:cubicBezTo>
                      <a:pt x="1905" y="0"/>
                      <a:pt x="953" y="0"/>
                      <a:pt x="0" y="0"/>
                    </a:cubicBezTo>
                    <a:cubicBezTo>
                      <a:pt x="1905" y="1905"/>
                      <a:pt x="1905" y="1905"/>
                      <a:pt x="2858" y="0"/>
                    </a:cubicBezTo>
                    <a:close/>
                  </a:path>
                </a:pathLst>
              </a:custGeom>
              <a:grpFill/>
              <a:ln w="9525" cap="flat">
                <a:noFill/>
                <a:prstDash val="solid"/>
                <a:miter/>
              </a:ln>
            </p:spPr>
            <p:txBody>
              <a:bodyPr rtlCol="0" anchor="ctr"/>
              <a:lstStyle/>
              <a:p>
                <a:endParaRPr lang="zh-CN" altLang="en-US"/>
              </a:p>
            </p:txBody>
          </p:sp>
          <p:sp>
            <p:nvSpPr>
              <p:cNvPr id="424" name="任意多边形: 形状 423">
                <a:extLst>
                  <a:ext uri="{FF2B5EF4-FFF2-40B4-BE49-F238E27FC236}">
                    <a16:creationId xmlns:a16="http://schemas.microsoft.com/office/drawing/2014/main" id="{C29DCCA4-4165-2B29-8797-E94EC056F0E5}"/>
                  </a:ext>
                </a:extLst>
              </p:cNvPr>
              <p:cNvSpPr/>
              <p:nvPr/>
            </p:nvSpPr>
            <p:spPr>
              <a:xfrm>
                <a:off x="9173577" y="4499020"/>
                <a:ext cx="145732" cy="86839"/>
              </a:xfrm>
              <a:custGeom>
                <a:avLst/>
                <a:gdLst>
                  <a:gd name="connsiteX0" fmla="*/ 136207 w 145732"/>
                  <a:gd name="connsiteY0" fmla="*/ 84897 h 86839"/>
                  <a:gd name="connsiteX1" fmla="*/ 141922 w 145732"/>
                  <a:gd name="connsiteY1" fmla="*/ 78230 h 86839"/>
                  <a:gd name="connsiteX2" fmla="*/ 139065 w 145732"/>
                  <a:gd name="connsiteY2" fmla="*/ 76325 h 86839"/>
                  <a:gd name="connsiteX3" fmla="*/ 144780 w 145732"/>
                  <a:gd name="connsiteY3" fmla="*/ 72515 h 86839"/>
                  <a:gd name="connsiteX4" fmla="*/ 141922 w 145732"/>
                  <a:gd name="connsiteY4" fmla="*/ 74420 h 86839"/>
                  <a:gd name="connsiteX5" fmla="*/ 143827 w 145732"/>
                  <a:gd name="connsiteY5" fmla="*/ 66800 h 86839"/>
                  <a:gd name="connsiteX6" fmla="*/ 137160 w 145732"/>
                  <a:gd name="connsiteY6" fmla="*/ 62037 h 86839"/>
                  <a:gd name="connsiteX7" fmla="*/ 138113 w 145732"/>
                  <a:gd name="connsiteY7" fmla="*/ 61085 h 86839"/>
                  <a:gd name="connsiteX8" fmla="*/ 137160 w 145732"/>
                  <a:gd name="connsiteY8" fmla="*/ 56322 h 86839"/>
                  <a:gd name="connsiteX9" fmla="*/ 137160 w 145732"/>
                  <a:gd name="connsiteY9" fmla="*/ 56322 h 86839"/>
                  <a:gd name="connsiteX10" fmla="*/ 136207 w 145732"/>
                  <a:gd name="connsiteY10" fmla="*/ 58227 h 86839"/>
                  <a:gd name="connsiteX11" fmla="*/ 133350 w 145732"/>
                  <a:gd name="connsiteY11" fmla="*/ 49655 h 86839"/>
                  <a:gd name="connsiteX12" fmla="*/ 122872 w 145732"/>
                  <a:gd name="connsiteY12" fmla="*/ 51560 h 86839"/>
                  <a:gd name="connsiteX13" fmla="*/ 125730 w 145732"/>
                  <a:gd name="connsiteY13" fmla="*/ 52512 h 86839"/>
                  <a:gd name="connsiteX14" fmla="*/ 122872 w 145732"/>
                  <a:gd name="connsiteY14" fmla="*/ 58227 h 86839"/>
                  <a:gd name="connsiteX15" fmla="*/ 120967 w 145732"/>
                  <a:gd name="connsiteY15" fmla="*/ 55370 h 86839"/>
                  <a:gd name="connsiteX16" fmla="*/ 125730 w 145732"/>
                  <a:gd name="connsiteY16" fmla="*/ 58227 h 86839"/>
                  <a:gd name="connsiteX17" fmla="*/ 121920 w 145732"/>
                  <a:gd name="connsiteY17" fmla="*/ 61085 h 86839"/>
                  <a:gd name="connsiteX18" fmla="*/ 132397 w 145732"/>
                  <a:gd name="connsiteY18" fmla="*/ 60132 h 86839"/>
                  <a:gd name="connsiteX19" fmla="*/ 129540 w 145732"/>
                  <a:gd name="connsiteY19" fmla="*/ 65847 h 86839"/>
                  <a:gd name="connsiteX20" fmla="*/ 133350 w 145732"/>
                  <a:gd name="connsiteY20" fmla="*/ 67752 h 86839"/>
                  <a:gd name="connsiteX21" fmla="*/ 123825 w 145732"/>
                  <a:gd name="connsiteY21" fmla="*/ 72515 h 86839"/>
                  <a:gd name="connsiteX22" fmla="*/ 113347 w 145732"/>
                  <a:gd name="connsiteY22" fmla="*/ 68705 h 86839"/>
                  <a:gd name="connsiteX23" fmla="*/ 120015 w 145732"/>
                  <a:gd name="connsiteY23" fmla="*/ 56322 h 86839"/>
                  <a:gd name="connsiteX24" fmla="*/ 112395 w 145732"/>
                  <a:gd name="connsiteY24" fmla="*/ 60132 h 86839"/>
                  <a:gd name="connsiteX25" fmla="*/ 112395 w 145732"/>
                  <a:gd name="connsiteY25" fmla="*/ 49655 h 86839"/>
                  <a:gd name="connsiteX26" fmla="*/ 116205 w 145732"/>
                  <a:gd name="connsiteY26" fmla="*/ 46797 h 86839"/>
                  <a:gd name="connsiteX27" fmla="*/ 112395 w 145732"/>
                  <a:gd name="connsiteY27" fmla="*/ 46797 h 86839"/>
                  <a:gd name="connsiteX28" fmla="*/ 113347 w 145732"/>
                  <a:gd name="connsiteY28" fmla="*/ 51560 h 86839"/>
                  <a:gd name="connsiteX29" fmla="*/ 109538 w 145732"/>
                  <a:gd name="connsiteY29" fmla="*/ 54417 h 86839"/>
                  <a:gd name="connsiteX30" fmla="*/ 109538 w 145732"/>
                  <a:gd name="connsiteY30" fmla="*/ 54417 h 86839"/>
                  <a:gd name="connsiteX31" fmla="*/ 103822 w 145732"/>
                  <a:gd name="connsiteY31" fmla="*/ 58227 h 86839"/>
                  <a:gd name="connsiteX32" fmla="*/ 103822 w 145732"/>
                  <a:gd name="connsiteY32" fmla="*/ 51560 h 86839"/>
                  <a:gd name="connsiteX33" fmla="*/ 104775 w 145732"/>
                  <a:gd name="connsiteY33" fmla="*/ 50607 h 86839"/>
                  <a:gd name="connsiteX34" fmla="*/ 100013 w 145732"/>
                  <a:gd name="connsiteY34" fmla="*/ 50607 h 86839"/>
                  <a:gd name="connsiteX35" fmla="*/ 100965 w 145732"/>
                  <a:gd name="connsiteY35" fmla="*/ 49655 h 86839"/>
                  <a:gd name="connsiteX36" fmla="*/ 95250 w 145732"/>
                  <a:gd name="connsiteY36" fmla="*/ 53465 h 86839"/>
                  <a:gd name="connsiteX37" fmla="*/ 99060 w 145732"/>
                  <a:gd name="connsiteY37" fmla="*/ 46797 h 86839"/>
                  <a:gd name="connsiteX38" fmla="*/ 104775 w 145732"/>
                  <a:gd name="connsiteY38" fmla="*/ 46797 h 86839"/>
                  <a:gd name="connsiteX39" fmla="*/ 107632 w 145732"/>
                  <a:gd name="connsiteY39" fmla="*/ 40130 h 86839"/>
                  <a:gd name="connsiteX40" fmla="*/ 104775 w 145732"/>
                  <a:gd name="connsiteY40" fmla="*/ 38225 h 86839"/>
                  <a:gd name="connsiteX41" fmla="*/ 102870 w 145732"/>
                  <a:gd name="connsiteY41" fmla="*/ 42035 h 86839"/>
                  <a:gd name="connsiteX42" fmla="*/ 97155 w 145732"/>
                  <a:gd name="connsiteY42" fmla="*/ 42987 h 86839"/>
                  <a:gd name="connsiteX43" fmla="*/ 100965 w 145732"/>
                  <a:gd name="connsiteY43" fmla="*/ 41082 h 86839"/>
                  <a:gd name="connsiteX44" fmla="*/ 95250 w 145732"/>
                  <a:gd name="connsiteY44" fmla="*/ 49655 h 86839"/>
                  <a:gd name="connsiteX45" fmla="*/ 89535 w 145732"/>
                  <a:gd name="connsiteY45" fmla="*/ 43940 h 86839"/>
                  <a:gd name="connsiteX46" fmla="*/ 88582 w 145732"/>
                  <a:gd name="connsiteY46" fmla="*/ 47750 h 86839"/>
                  <a:gd name="connsiteX47" fmla="*/ 72390 w 145732"/>
                  <a:gd name="connsiteY47" fmla="*/ 49655 h 86839"/>
                  <a:gd name="connsiteX48" fmla="*/ 80010 w 145732"/>
                  <a:gd name="connsiteY48" fmla="*/ 44892 h 86839"/>
                  <a:gd name="connsiteX49" fmla="*/ 82867 w 145732"/>
                  <a:gd name="connsiteY49" fmla="*/ 32510 h 86839"/>
                  <a:gd name="connsiteX50" fmla="*/ 75247 w 145732"/>
                  <a:gd name="connsiteY50" fmla="*/ 40130 h 86839"/>
                  <a:gd name="connsiteX51" fmla="*/ 78105 w 145732"/>
                  <a:gd name="connsiteY51" fmla="*/ 40130 h 86839"/>
                  <a:gd name="connsiteX52" fmla="*/ 63817 w 145732"/>
                  <a:gd name="connsiteY52" fmla="*/ 37272 h 86839"/>
                  <a:gd name="connsiteX53" fmla="*/ 66675 w 145732"/>
                  <a:gd name="connsiteY53" fmla="*/ 36320 h 86839"/>
                  <a:gd name="connsiteX54" fmla="*/ 61913 w 145732"/>
                  <a:gd name="connsiteY54" fmla="*/ 37272 h 86839"/>
                  <a:gd name="connsiteX55" fmla="*/ 62865 w 145732"/>
                  <a:gd name="connsiteY55" fmla="*/ 27747 h 86839"/>
                  <a:gd name="connsiteX56" fmla="*/ 59055 w 145732"/>
                  <a:gd name="connsiteY56" fmla="*/ 32510 h 86839"/>
                  <a:gd name="connsiteX57" fmla="*/ 59055 w 145732"/>
                  <a:gd name="connsiteY57" fmla="*/ 30605 h 86839"/>
                  <a:gd name="connsiteX58" fmla="*/ 53340 w 145732"/>
                  <a:gd name="connsiteY58" fmla="*/ 35367 h 86839"/>
                  <a:gd name="connsiteX59" fmla="*/ 53340 w 145732"/>
                  <a:gd name="connsiteY59" fmla="*/ 22985 h 86839"/>
                  <a:gd name="connsiteX60" fmla="*/ 40957 w 145732"/>
                  <a:gd name="connsiteY60" fmla="*/ 34415 h 86839"/>
                  <a:gd name="connsiteX61" fmla="*/ 44767 w 145732"/>
                  <a:gd name="connsiteY61" fmla="*/ 28700 h 86839"/>
                  <a:gd name="connsiteX62" fmla="*/ 41910 w 145732"/>
                  <a:gd name="connsiteY62" fmla="*/ 27747 h 86839"/>
                  <a:gd name="connsiteX63" fmla="*/ 50482 w 145732"/>
                  <a:gd name="connsiteY63" fmla="*/ 19175 h 86839"/>
                  <a:gd name="connsiteX64" fmla="*/ 40005 w 145732"/>
                  <a:gd name="connsiteY64" fmla="*/ 22032 h 86839"/>
                  <a:gd name="connsiteX65" fmla="*/ 40005 w 145732"/>
                  <a:gd name="connsiteY65" fmla="*/ 22985 h 86839"/>
                  <a:gd name="connsiteX66" fmla="*/ 31432 w 145732"/>
                  <a:gd name="connsiteY66" fmla="*/ 22032 h 86839"/>
                  <a:gd name="connsiteX67" fmla="*/ 38100 w 145732"/>
                  <a:gd name="connsiteY67" fmla="*/ 20127 h 86839"/>
                  <a:gd name="connsiteX68" fmla="*/ 24765 w 145732"/>
                  <a:gd name="connsiteY68" fmla="*/ 21080 h 86839"/>
                  <a:gd name="connsiteX69" fmla="*/ 25717 w 145732"/>
                  <a:gd name="connsiteY69" fmla="*/ 13460 h 86839"/>
                  <a:gd name="connsiteX70" fmla="*/ 16192 w 145732"/>
                  <a:gd name="connsiteY70" fmla="*/ 17270 h 86839"/>
                  <a:gd name="connsiteX71" fmla="*/ 19050 w 145732"/>
                  <a:gd name="connsiteY71" fmla="*/ 12507 h 86839"/>
                  <a:gd name="connsiteX72" fmla="*/ 7620 w 145732"/>
                  <a:gd name="connsiteY72" fmla="*/ 4887 h 86839"/>
                  <a:gd name="connsiteX73" fmla="*/ 3810 w 145732"/>
                  <a:gd name="connsiteY73" fmla="*/ 10602 h 86839"/>
                  <a:gd name="connsiteX74" fmla="*/ 4763 w 145732"/>
                  <a:gd name="connsiteY74" fmla="*/ 2982 h 86839"/>
                  <a:gd name="connsiteX75" fmla="*/ 7620 w 145732"/>
                  <a:gd name="connsiteY75" fmla="*/ 2030 h 86839"/>
                  <a:gd name="connsiteX76" fmla="*/ 2857 w 145732"/>
                  <a:gd name="connsiteY76" fmla="*/ 1077 h 86839"/>
                  <a:gd name="connsiteX77" fmla="*/ 0 w 145732"/>
                  <a:gd name="connsiteY77" fmla="*/ 9650 h 86839"/>
                  <a:gd name="connsiteX78" fmla="*/ 25717 w 145732"/>
                  <a:gd name="connsiteY78" fmla="*/ 23937 h 86839"/>
                  <a:gd name="connsiteX79" fmla="*/ 26670 w 145732"/>
                  <a:gd name="connsiteY79" fmla="*/ 21080 h 86839"/>
                  <a:gd name="connsiteX80" fmla="*/ 27622 w 145732"/>
                  <a:gd name="connsiteY80" fmla="*/ 24890 h 86839"/>
                  <a:gd name="connsiteX81" fmla="*/ 26670 w 145732"/>
                  <a:gd name="connsiteY81" fmla="*/ 24890 h 86839"/>
                  <a:gd name="connsiteX82" fmla="*/ 29527 w 145732"/>
                  <a:gd name="connsiteY82" fmla="*/ 33462 h 86839"/>
                  <a:gd name="connsiteX83" fmla="*/ 36195 w 145732"/>
                  <a:gd name="connsiteY83" fmla="*/ 30605 h 86839"/>
                  <a:gd name="connsiteX84" fmla="*/ 35242 w 145732"/>
                  <a:gd name="connsiteY84" fmla="*/ 35367 h 86839"/>
                  <a:gd name="connsiteX85" fmla="*/ 40005 w 145732"/>
                  <a:gd name="connsiteY85" fmla="*/ 28700 h 86839"/>
                  <a:gd name="connsiteX86" fmla="*/ 38100 w 145732"/>
                  <a:gd name="connsiteY86" fmla="*/ 33462 h 86839"/>
                  <a:gd name="connsiteX87" fmla="*/ 57150 w 145732"/>
                  <a:gd name="connsiteY87" fmla="*/ 42987 h 86839"/>
                  <a:gd name="connsiteX88" fmla="*/ 54292 w 145732"/>
                  <a:gd name="connsiteY88" fmla="*/ 44892 h 86839"/>
                  <a:gd name="connsiteX89" fmla="*/ 57150 w 145732"/>
                  <a:gd name="connsiteY89" fmla="*/ 49655 h 86839"/>
                  <a:gd name="connsiteX90" fmla="*/ 68580 w 145732"/>
                  <a:gd name="connsiteY90" fmla="*/ 47750 h 86839"/>
                  <a:gd name="connsiteX91" fmla="*/ 79057 w 145732"/>
                  <a:gd name="connsiteY91" fmla="*/ 55370 h 86839"/>
                  <a:gd name="connsiteX92" fmla="*/ 86677 w 145732"/>
                  <a:gd name="connsiteY92" fmla="*/ 51560 h 86839"/>
                  <a:gd name="connsiteX93" fmla="*/ 78105 w 145732"/>
                  <a:gd name="connsiteY93" fmla="*/ 59180 h 86839"/>
                  <a:gd name="connsiteX94" fmla="*/ 96202 w 145732"/>
                  <a:gd name="connsiteY94" fmla="*/ 57275 h 86839"/>
                  <a:gd name="connsiteX95" fmla="*/ 96202 w 145732"/>
                  <a:gd name="connsiteY95" fmla="*/ 59180 h 86839"/>
                  <a:gd name="connsiteX96" fmla="*/ 97155 w 145732"/>
                  <a:gd name="connsiteY96" fmla="*/ 63942 h 86839"/>
                  <a:gd name="connsiteX97" fmla="*/ 100013 w 145732"/>
                  <a:gd name="connsiteY97" fmla="*/ 59180 h 86839"/>
                  <a:gd name="connsiteX98" fmla="*/ 98107 w 145732"/>
                  <a:gd name="connsiteY98" fmla="*/ 66800 h 86839"/>
                  <a:gd name="connsiteX99" fmla="*/ 111442 w 145732"/>
                  <a:gd name="connsiteY99" fmla="*/ 60132 h 86839"/>
                  <a:gd name="connsiteX100" fmla="*/ 109538 w 145732"/>
                  <a:gd name="connsiteY100" fmla="*/ 66800 h 86839"/>
                  <a:gd name="connsiteX101" fmla="*/ 120015 w 145732"/>
                  <a:gd name="connsiteY101" fmla="*/ 68705 h 86839"/>
                  <a:gd name="connsiteX102" fmla="*/ 115252 w 145732"/>
                  <a:gd name="connsiteY102" fmla="*/ 70610 h 86839"/>
                  <a:gd name="connsiteX103" fmla="*/ 125730 w 145732"/>
                  <a:gd name="connsiteY103" fmla="*/ 78230 h 86839"/>
                  <a:gd name="connsiteX104" fmla="*/ 129540 w 145732"/>
                  <a:gd name="connsiteY104" fmla="*/ 73467 h 86839"/>
                  <a:gd name="connsiteX105" fmla="*/ 127635 w 145732"/>
                  <a:gd name="connsiteY105" fmla="*/ 80135 h 86839"/>
                  <a:gd name="connsiteX106" fmla="*/ 137160 w 145732"/>
                  <a:gd name="connsiteY106" fmla="*/ 83945 h 86839"/>
                  <a:gd name="connsiteX107" fmla="*/ 136207 w 145732"/>
                  <a:gd name="connsiteY107" fmla="*/ 84897 h 86839"/>
                  <a:gd name="connsiteX108" fmla="*/ 140970 w 145732"/>
                  <a:gd name="connsiteY108" fmla="*/ 86802 h 86839"/>
                  <a:gd name="connsiteX109" fmla="*/ 145732 w 145732"/>
                  <a:gd name="connsiteY109" fmla="*/ 80135 h 86839"/>
                  <a:gd name="connsiteX110" fmla="*/ 136207 w 145732"/>
                  <a:gd name="connsiteY110" fmla="*/ 84897 h 868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Lst>
                <a:rect l="l" t="t" r="r" b="b"/>
                <a:pathLst>
                  <a:path w="145732" h="86839">
                    <a:moveTo>
                      <a:pt x="136207" y="84897"/>
                    </a:moveTo>
                    <a:cubicBezTo>
                      <a:pt x="138113" y="77277"/>
                      <a:pt x="139065" y="85850"/>
                      <a:pt x="141922" y="78230"/>
                    </a:cubicBezTo>
                    <a:cubicBezTo>
                      <a:pt x="140017" y="79182"/>
                      <a:pt x="138113" y="80135"/>
                      <a:pt x="139065" y="76325"/>
                    </a:cubicBezTo>
                    <a:cubicBezTo>
                      <a:pt x="141922" y="72515"/>
                      <a:pt x="141922" y="78230"/>
                      <a:pt x="144780" y="72515"/>
                    </a:cubicBezTo>
                    <a:lnTo>
                      <a:pt x="141922" y="74420"/>
                    </a:lnTo>
                    <a:cubicBezTo>
                      <a:pt x="141922" y="70610"/>
                      <a:pt x="145732" y="66800"/>
                      <a:pt x="143827" y="66800"/>
                    </a:cubicBezTo>
                    <a:cubicBezTo>
                      <a:pt x="139065" y="74420"/>
                      <a:pt x="139065" y="61085"/>
                      <a:pt x="137160" y="62037"/>
                    </a:cubicBezTo>
                    <a:lnTo>
                      <a:pt x="138113" y="61085"/>
                    </a:lnTo>
                    <a:lnTo>
                      <a:pt x="137160" y="56322"/>
                    </a:lnTo>
                    <a:cubicBezTo>
                      <a:pt x="137160" y="56322"/>
                      <a:pt x="137160" y="56322"/>
                      <a:pt x="137160" y="56322"/>
                    </a:cubicBezTo>
                    <a:cubicBezTo>
                      <a:pt x="137160" y="56322"/>
                      <a:pt x="137160" y="57275"/>
                      <a:pt x="136207" y="58227"/>
                    </a:cubicBezTo>
                    <a:cubicBezTo>
                      <a:pt x="137160" y="53465"/>
                      <a:pt x="136207" y="49655"/>
                      <a:pt x="133350" y="49655"/>
                    </a:cubicBezTo>
                    <a:cubicBezTo>
                      <a:pt x="130492" y="53465"/>
                      <a:pt x="124777" y="47750"/>
                      <a:pt x="122872" y="51560"/>
                    </a:cubicBezTo>
                    <a:cubicBezTo>
                      <a:pt x="124777" y="50607"/>
                      <a:pt x="124777" y="51560"/>
                      <a:pt x="125730" y="52512"/>
                    </a:cubicBezTo>
                    <a:lnTo>
                      <a:pt x="122872" y="58227"/>
                    </a:lnTo>
                    <a:cubicBezTo>
                      <a:pt x="120967" y="57275"/>
                      <a:pt x="124777" y="53465"/>
                      <a:pt x="120967" y="55370"/>
                    </a:cubicBezTo>
                    <a:cubicBezTo>
                      <a:pt x="118110" y="62990"/>
                      <a:pt x="123825" y="56322"/>
                      <a:pt x="125730" y="58227"/>
                    </a:cubicBezTo>
                    <a:cubicBezTo>
                      <a:pt x="124777" y="60132"/>
                      <a:pt x="122872" y="61085"/>
                      <a:pt x="121920" y="61085"/>
                    </a:cubicBezTo>
                    <a:cubicBezTo>
                      <a:pt x="124777" y="62990"/>
                      <a:pt x="126682" y="66800"/>
                      <a:pt x="132397" y="60132"/>
                    </a:cubicBezTo>
                    <a:cubicBezTo>
                      <a:pt x="132397" y="62037"/>
                      <a:pt x="130492" y="64895"/>
                      <a:pt x="129540" y="65847"/>
                    </a:cubicBezTo>
                    <a:cubicBezTo>
                      <a:pt x="133350" y="62037"/>
                      <a:pt x="129540" y="70610"/>
                      <a:pt x="133350" y="67752"/>
                    </a:cubicBezTo>
                    <a:cubicBezTo>
                      <a:pt x="129540" y="74420"/>
                      <a:pt x="126682" y="69657"/>
                      <a:pt x="123825" y="72515"/>
                    </a:cubicBezTo>
                    <a:cubicBezTo>
                      <a:pt x="122872" y="65847"/>
                      <a:pt x="117157" y="69657"/>
                      <a:pt x="113347" y="68705"/>
                    </a:cubicBezTo>
                    <a:cubicBezTo>
                      <a:pt x="115252" y="63942"/>
                      <a:pt x="120015" y="60132"/>
                      <a:pt x="120015" y="56322"/>
                    </a:cubicBezTo>
                    <a:cubicBezTo>
                      <a:pt x="118110" y="51560"/>
                      <a:pt x="115252" y="57275"/>
                      <a:pt x="112395" y="60132"/>
                    </a:cubicBezTo>
                    <a:cubicBezTo>
                      <a:pt x="110490" y="57275"/>
                      <a:pt x="116205" y="51560"/>
                      <a:pt x="112395" y="49655"/>
                    </a:cubicBezTo>
                    <a:lnTo>
                      <a:pt x="116205" y="46797"/>
                    </a:lnTo>
                    <a:cubicBezTo>
                      <a:pt x="117157" y="38225"/>
                      <a:pt x="113347" y="48702"/>
                      <a:pt x="112395" y="46797"/>
                    </a:cubicBezTo>
                    <a:cubicBezTo>
                      <a:pt x="112395" y="48702"/>
                      <a:pt x="111442" y="50607"/>
                      <a:pt x="113347" y="51560"/>
                    </a:cubicBezTo>
                    <a:cubicBezTo>
                      <a:pt x="112395" y="54417"/>
                      <a:pt x="110490" y="54417"/>
                      <a:pt x="109538" y="54417"/>
                    </a:cubicBezTo>
                    <a:lnTo>
                      <a:pt x="109538" y="54417"/>
                    </a:lnTo>
                    <a:cubicBezTo>
                      <a:pt x="107632" y="57275"/>
                      <a:pt x="105727" y="61085"/>
                      <a:pt x="103822" y="58227"/>
                    </a:cubicBezTo>
                    <a:cubicBezTo>
                      <a:pt x="107632" y="54417"/>
                      <a:pt x="103822" y="54417"/>
                      <a:pt x="103822" y="51560"/>
                    </a:cubicBezTo>
                    <a:lnTo>
                      <a:pt x="104775" y="50607"/>
                    </a:lnTo>
                    <a:cubicBezTo>
                      <a:pt x="102870" y="51560"/>
                      <a:pt x="100965" y="49655"/>
                      <a:pt x="100013" y="50607"/>
                    </a:cubicBezTo>
                    <a:lnTo>
                      <a:pt x="100965" y="49655"/>
                    </a:lnTo>
                    <a:cubicBezTo>
                      <a:pt x="99060" y="50607"/>
                      <a:pt x="96202" y="56322"/>
                      <a:pt x="95250" y="53465"/>
                    </a:cubicBezTo>
                    <a:cubicBezTo>
                      <a:pt x="96202" y="51560"/>
                      <a:pt x="100965" y="46797"/>
                      <a:pt x="99060" y="46797"/>
                    </a:cubicBezTo>
                    <a:cubicBezTo>
                      <a:pt x="100965" y="43940"/>
                      <a:pt x="102870" y="44892"/>
                      <a:pt x="104775" y="46797"/>
                    </a:cubicBezTo>
                    <a:cubicBezTo>
                      <a:pt x="103822" y="44892"/>
                      <a:pt x="104775" y="39177"/>
                      <a:pt x="107632" y="40130"/>
                    </a:cubicBezTo>
                    <a:cubicBezTo>
                      <a:pt x="108585" y="35367"/>
                      <a:pt x="104775" y="41082"/>
                      <a:pt x="104775" y="38225"/>
                    </a:cubicBezTo>
                    <a:cubicBezTo>
                      <a:pt x="104775" y="39177"/>
                      <a:pt x="103822" y="41082"/>
                      <a:pt x="102870" y="42035"/>
                    </a:cubicBezTo>
                    <a:cubicBezTo>
                      <a:pt x="105727" y="36320"/>
                      <a:pt x="99060" y="39177"/>
                      <a:pt x="97155" y="42987"/>
                    </a:cubicBezTo>
                    <a:lnTo>
                      <a:pt x="100965" y="41082"/>
                    </a:lnTo>
                    <a:cubicBezTo>
                      <a:pt x="99060" y="45845"/>
                      <a:pt x="95250" y="46797"/>
                      <a:pt x="95250" y="49655"/>
                    </a:cubicBezTo>
                    <a:cubicBezTo>
                      <a:pt x="97155" y="42035"/>
                      <a:pt x="87630" y="50607"/>
                      <a:pt x="89535" y="43940"/>
                    </a:cubicBezTo>
                    <a:lnTo>
                      <a:pt x="88582" y="47750"/>
                    </a:lnTo>
                    <a:cubicBezTo>
                      <a:pt x="84772" y="43940"/>
                      <a:pt x="77152" y="49655"/>
                      <a:pt x="72390" y="49655"/>
                    </a:cubicBezTo>
                    <a:cubicBezTo>
                      <a:pt x="75247" y="48702"/>
                      <a:pt x="79057" y="41082"/>
                      <a:pt x="80010" y="44892"/>
                    </a:cubicBezTo>
                    <a:cubicBezTo>
                      <a:pt x="76200" y="41082"/>
                      <a:pt x="81915" y="37272"/>
                      <a:pt x="82867" y="32510"/>
                    </a:cubicBezTo>
                    <a:cubicBezTo>
                      <a:pt x="80963" y="27747"/>
                      <a:pt x="78105" y="38225"/>
                      <a:pt x="75247" y="40130"/>
                    </a:cubicBezTo>
                    <a:lnTo>
                      <a:pt x="78105" y="40130"/>
                    </a:lnTo>
                    <a:cubicBezTo>
                      <a:pt x="70485" y="47750"/>
                      <a:pt x="70485" y="34415"/>
                      <a:pt x="63817" y="37272"/>
                    </a:cubicBezTo>
                    <a:cubicBezTo>
                      <a:pt x="64770" y="34415"/>
                      <a:pt x="65722" y="36320"/>
                      <a:pt x="66675" y="36320"/>
                    </a:cubicBezTo>
                    <a:cubicBezTo>
                      <a:pt x="66675" y="30605"/>
                      <a:pt x="63817" y="36320"/>
                      <a:pt x="61913" y="37272"/>
                    </a:cubicBezTo>
                    <a:cubicBezTo>
                      <a:pt x="60007" y="35367"/>
                      <a:pt x="59055" y="32510"/>
                      <a:pt x="62865" y="27747"/>
                    </a:cubicBezTo>
                    <a:cubicBezTo>
                      <a:pt x="60960" y="24890"/>
                      <a:pt x="61913" y="31557"/>
                      <a:pt x="59055" y="32510"/>
                    </a:cubicBezTo>
                    <a:lnTo>
                      <a:pt x="59055" y="30605"/>
                    </a:lnTo>
                    <a:lnTo>
                      <a:pt x="53340" y="35367"/>
                    </a:lnTo>
                    <a:cubicBezTo>
                      <a:pt x="52388" y="32510"/>
                      <a:pt x="51435" y="28700"/>
                      <a:pt x="53340" y="22985"/>
                    </a:cubicBezTo>
                    <a:cubicBezTo>
                      <a:pt x="48577" y="22032"/>
                      <a:pt x="45720" y="34415"/>
                      <a:pt x="40957" y="34415"/>
                    </a:cubicBezTo>
                    <a:cubicBezTo>
                      <a:pt x="40957" y="30605"/>
                      <a:pt x="43815" y="30605"/>
                      <a:pt x="44767" y="28700"/>
                    </a:cubicBezTo>
                    <a:lnTo>
                      <a:pt x="41910" y="27747"/>
                    </a:lnTo>
                    <a:cubicBezTo>
                      <a:pt x="45720" y="22032"/>
                      <a:pt x="46672" y="26795"/>
                      <a:pt x="50482" y="19175"/>
                    </a:cubicBezTo>
                    <a:cubicBezTo>
                      <a:pt x="43815" y="24890"/>
                      <a:pt x="45720" y="19175"/>
                      <a:pt x="40005" y="22032"/>
                    </a:cubicBezTo>
                    <a:lnTo>
                      <a:pt x="40005" y="22985"/>
                    </a:lnTo>
                    <a:cubicBezTo>
                      <a:pt x="36195" y="26795"/>
                      <a:pt x="34290" y="22032"/>
                      <a:pt x="31432" y="22032"/>
                    </a:cubicBezTo>
                    <a:cubicBezTo>
                      <a:pt x="34290" y="19175"/>
                      <a:pt x="36195" y="20127"/>
                      <a:pt x="38100" y="20127"/>
                    </a:cubicBezTo>
                    <a:cubicBezTo>
                      <a:pt x="37147" y="16317"/>
                      <a:pt x="30480" y="16317"/>
                      <a:pt x="24765" y="21080"/>
                    </a:cubicBezTo>
                    <a:cubicBezTo>
                      <a:pt x="23813" y="19175"/>
                      <a:pt x="22860" y="15365"/>
                      <a:pt x="25717" y="13460"/>
                    </a:cubicBezTo>
                    <a:cubicBezTo>
                      <a:pt x="21907" y="9650"/>
                      <a:pt x="19050" y="21080"/>
                      <a:pt x="16192" y="17270"/>
                    </a:cubicBezTo>
                    <a:lnTo>
                      <a:pt x="19050" y="12507"/>
                    </a:lnTo>
                    <a:cubicBezTo>
                      <a:pt x="19050" y="2982"/>
                      <a:pt x="7620" y="13460"/>
                      <a:pt x="7620" y="4887"/>
                    </a:cubicBezTo>
                    <a:lnTo>
                      <a:pt x="3810" y="10602"/>
                    </a:lnTo>
                    <a:cubicBezTo>
                      <a:pt x="4763" y="7745"/>
                      <a:pt x="3810" y="5840"/>
                      <a:pt x="4763" y="2982"/>
                    </a:cubicBezTo>
                    <a:lnTo>
                      <a:pt x="7620" y="2030"/>
                    </a:lnTo>
                    <a:cubicBezTo>
                      <a:pt x="8572" y="-3685"/>
                      <a:pt x="2857" y="4887"/>
                      <a:pt x="2857" y="1077"/>
                    </a:cubicBezTo>
                    <a:cubicBezTo>
                      <a:pt x="1905" y="2982"/>
                      <a:pt x="952" y="7745"/>
                      <a:pt x="0" y="9650"/>
                    </a:cubicBezTo>
                    <a:cubicBezTo>
                      <a:pt x="10477" y="11555"/>
                      <a:pt x="14288" y="24890"/>
                      <a:pt x="25717" y="23937"/>
                    </a:cubicBezTo>
                    <a:cubicBezTo>
                      <a:pt x="25717" y="22985"/>
                      <a:pt x="25717" y="22032"/>
                      <a:pt x="26670" y="21080"/>
                    </a:cubicBezTo>
                    <a:cubicBezTo>
                      <a:pt x="26670" y="22985"/>
                      <a:pt x="29527" y="22032"/>
                      <a:pt x="27622" y="24890"/>
                    </a:cubicBezTo>
                    <a:lnTo>
                      <a:pt x="26670" y="24890"/>
                    </a:lnTo>
                    <a:cubicBezTo>
                      <a:pt x="29527" y="24890"/>
                      <a:pt x="27622" y="32510"/>
                      <a:pt x="29527" y="33462"/>
                    </a:cubicBezTo>
                    <a:cubicBezTo>
                      <a:pt x="32385" y="29652"/>
                      <a:pt x="33338" y="37272"/>
                      <a:pt x="36195" y="30605"/>
                    </a:cubicBezTo>
                    <a:lnTo>
                      <a:pt x="35242" y="35367"/>
                    </a:lnTo>
                    <a:cubicBezTo>
                      <a:pt x="37147" y="33462"/>
                      <a:pt x="38100" y="29652"/>
                      <a:pt x="40005" y="28700"/>
                    </a:cubicBezTo>
                    <a:cubicBezTo>
                      <a:pt x="40957" y="29652"/>
                      <a:pt x="40005" y="32510"/>
                      <a:pt x="38100" y="33462"/>
                    </a:cubicBezTo>
                    <a:cubicBezTo>
                      <a:pt x="42863" y="39177"/>
                      <a:pt x="50482" y="42035"/>
                      <a:pt x="57150" y="42987"/>
                    </a:cubicBezTo>
                    <a:lnTo>
                      <a:pt x="54292" y="44892"/>
                    </a:lnTo>
                    <a:cubicBezTo>
                      <a:pt x="55245" y="46797"/>
                      <a:pt x="62865" y="42035"/>
                      <a:pt x="57150" y="49655"/>
                    </a:cubicBezTo>
                    <a:cubicBezTo>
                      <a:pt x="61913" y="47750"/>
                      <a:pt x="64770" y="56322"/>
                      <a:pt x="68580" y="47750"/>
                    </a:cubicBezTo>
                    <a:cubicBezTo>
                      <a:pt x="66675" y="57275"/>
                      <a:pt x="74295" y="55370"/>
                      <a:pt x="79057" y="55370"/>
                    </a:cubicBezTo>
                    <a:cubicBezTo>
                      <a:pt x="81915" y="47750"/>
                      <a:pt x="83820" y="55370"/>
                      <a:pt x="86677" y="51560"/>
                    </a:cubicBezTo>
                    <a:cubicBezTo>
                      <a:pt x="84772" y="57275"/>
                      <a:pt x="80010" y="55370"/>
                      <a:pt x="78105" y="59180"/>
                    </a:cubicBezTo>
                    <a:cubicBezTo>
                      <a:pt x="86677" y="52512"/>
                      <a:pt x="87630" y="71562"/>
                      <a:pt x="96202" y="57275"/>
                    </a:cubicBezTo>
                    <a:cubicBezTo>
                      <a:pt x="96202" y="58227"/>
                      <a:pt x="96202" y="58227"/>
                      <a:pt x="96202" y="59180"/>
                    </a:cubicBezTo>
                    <a:cubicBezTo>
                      <a:pt x="97155" y="59180"/>
                      <a:pt x="97155" y="62990"/>
                      <a:pt x="97155" y="63942"/>
                    </a:cubicBezTo>
                    <a:cubicBezTo>
                      <a:pt x="99060" y="62037"/>
                      <a:pt x="97155" y="59180"/>
                      <a:pt x="100013" y="59180"/>
                    </a:cubicBezTo>
                    <a:cubicBezTo>
                      <a:pt x="100965" y="60132"/>
                      <a:pt x="99060" y="63942"/>
                      <a:pt x="98107" y="66800"/>
                    </a:cubicBezTo>
                    <a:cubicBezTo>
                      <a:pt x="102870" y="64895"/>
                      <a:pt x="108585" y="65847"/>
                      <a:pt x="111442" y="60132"/>
                    </a:cubicBezTo>
                    <a:cubicBezTo>
                      <a:pt x="111442" y="62037"/>
                      <a:pt x="111442" y="65847"/>
                      <a:pt x="109538" y="66800"/>
                    </a:cubicBezTo>
                    <a:cubicBezTo>
                      <a:pt x="116205" y="63942"/>
                      <a:pt x="114300" y="69657"/>
                      <a:pt x="120015" y="68705"/>
                    </a:cubicBezTo>
                    <a:cubicBezTo>
                      <a:pt x="118110" y="67752"/>
                      <a:pt x="116205" y="74420"/>
                      <a:pt x="115252" y="70610"/>
                    </a:cubicBezTo>
                    <a:cubicBezTo>
                      <a:pt x="113347" y="80135"/>
                      <a:pt x="123825" y="72515"/>
                      <a:pt x="125730" y="78230"/>
                    </a:cubicBezTo>
                    <a:lnTo>
                      <a:pt x="129540" y="73467"/>
                    </a:lnTo>
                    <a:cubicBezTo>
                      <a:pt x="132397" y="73467"/>
                      <a:pt x="130492" y="79182"/>
                      <a:pt x="127635" y="80135"/>
                    </a:cubicBezTo>
                    <a:cubicBezTo>
                      <a:pt x="130492" y="84897"/>
                      <a:pt x="134302" y="82992"/>
                      <a:pt x="137160" y="83945"/>
                    </a:cubicBezTo>
                    <a:cubicBezTo>
                      <a:pt x="137160" y="84897"/>
                      <a:pt x="136207" y="85850"/>
                      <a:pt x="136207" y="84897"/>
                    </a:cubicBezTo>
                    <a:lnTo>
                      <a:pt x="140970" y="86802"/>
                    </a:lnTo>
                    <a:cubicBezTo>
                      <a:pt x="141922" y="85850"/>
                      <a:pt x="144780" y="83945"/>
                      <a:pt x="145732" y="80135"/>
                    </a:cubicBezTo>
                    <a:cubicBezTo>
                      <a:pt x="140017" y="86802"/>
                      <a:pt x="138113" y="88707"/>
                      <a:pt x="136207" y="84897"/>
                    </a:cubicBezTo>
                    <a:close/>
                  </a:path>
                </a:pathLst>
              </a:custGeom>
              <a:grpFill/>
              <a:ln w="9525" cap="flat">
                <a:noFill/>
                <a:prstDash val="solid"/>
                <a:miter/>
              </a:ln>
            </p:spPr>
            <p:txBody>
              <a:bodyPr rtlCol="0" anchor="ctr"/>
              <a:lstStyle/>
              <a:p>
                <a:endParaRPr lang="zh-CN" altLang="en-US"/>
              </a:p>
            </p:txBody>
          </p:sp>
          <p:sp>
            <p:nvSpPr>
              <p:cNvPr id="425" name="任意多边形: 形状 424">
                <a:extLst>
                  <a:ext uri="{FF2B5EF4-FFF2-40B4-BE49-F238E27FC236}">
                    <a16:creationId xmlns:a16="http://schemas.microsoft.com/office/drawing/2014/main" id="{168BC61C-10D9-379D-D044-376B0EFE6F31}"/>
                  </a:ext>
                </a:extLst>
              </p:cNvPr>
              <p:cNvSpPr/>
              <p:nvPr/>
            </p:nvSpPr>
            <p:spPr>
              <a:xfrm>
                <a:off x="9315500" y="4582965"/>
                <a:ext cx="9525" cy="9525"/>
              </a:xfrm>
              <a:custGeom>
                <a:avLst/>
                <a:gdLst>
                  <a:gd name="connsiteX0" fmla="*/ 0 w 9525"/>
                  <a:gd name="connsiteY0" fmla="*/ 0 h 9525"/>
                  <a:gd name="connsiteX1" fmla="*/ 0 w 9525"/>
                  <a:gd name="connsiteY1" fmla="*/ 0 h 9525"/>
                  <a:gd name="connsiteX2" fmla="*/ 0 w 9525"/>
                  <a:gd name="connsiteY2" fmla="*/ 0 h 9525"/>
                  <a:gd name="connsiteX3" fmla="*/ 0 w 9525"/>
                  <a:gd name="connsiteY3" fmla="*/ 0 h 9525"/>
                </a:gdLst>
                <a:ahLst/>
                <a:cxnLst>
                  <a:cxn ang="0">
                    <a:pos x="connsiteX0" y="connsiteY0"/>
                  </a:cxn>
                  <a:cxn ang="0">
                    <a:pos x="connsiteX1" y="connsiteY1"/>
                  </a:cxn>
                  <a:cxn ang="0">
                    <a:pos x="connsiteX2" y="connsiteY2"/>
                  </a:cxn>
                  <a:cxn ang="0">
                    <a:pos x="connsiteX3" y="connsiteY3"/>
                  </a:cxn>
                </a:cxnLst>
                <a:rect l="l" t="t" r="r" b="b"/>
                <a:pathLst>
                  <a:path w="9525" h="9525">
                    <a:moveTo>
                      <a:pt x="0" y="0"/>
                    </a:moveTo>
                    <a:lnTo>
                      <a:pt x="0" y="0"/>
                    </a:lnTo>
                    <a:lnTo>
                      <a:pt x="0" y="0"/>
                    </a:lnTo>
                    <a:cubicBezTo>
                      <a:pt x="0" y="0"/>
                      <a:pt x="0" y="0"/>
                      <a:pt x="0" y="0"/>
                    </a:cubicBezTo>
                    <a:close/>
                  </a:path>
                </a:pathLst>
              </a:custGeom>
              <a:grpFill/>
              <a:ln w="9525" cap="flat">
                <a:noFill/>
                <a:prstDash val="solid"/>
                <a:miter/>
              </a:ln>
            </p:spPr>
            <p:txBody>
              <a:bodyPr rtlCol="0" anchor="ctr"/>
              <a:lstStyle/>
              <a:p>
                <a:endParaRPr lang="zh-CN" altLang="en-US"/>
              </a:p>
            </p:txBody>
          </p:sp>
          <p:sp>
            <p:nvSpPr>
              <p:cNvPr id="426" name="任意多边形: 形状 425">
                <a:extLst>
                  <a:ext uri="{FF2B5EF4-FFF2-40B4-BE49-F238E27FC236}">
                    <a16:creationId xmlns:a16="http://schemas.microsoft.com/office/drawing/2014/main" id="{61F2EB10-B513-B1CC-7A58-868F8D8FC43E}"/>
                  </a:ext>
                </a:extLst>
              </p:cNvPr>
              <p:cNvSpPr/>
              <p:nvPr/>
            </p:nvSpPr>
            <p:spPr>
              <a:xfrm>
                <a:off x="9284067" y="4542007"/>
                <a:ext cx="714" cy="2857"/>
              </a:xfrm>
              <a:custGeom>
                <a:avLst/>
                <a:gdLst>
                  <a:gd name="connsiteX0" fmla="*/ 0 w 714"/>
                  <a:gd name="connsiteY0" fmla="*/ 0 h 2857"/>
                  <a:gd name="connsiteX1" fmla="*/ 0 w 714"/>
                  <a:gd name="connsiteY1" fmla="*/ 2858 h 2857"/>
                  <a:gd name="connsiteX2" fmla="*/ 0 w 714"/>
                  <a:gd name="connsiteY2" fmla="*/ 0 h 2857"/>
                </a:gdLst>
                <a:ahLst/>
                <a:cxnLst>
                  <a:cxn ang="0">
                    <a:pos x="connsiteX0" y="connsiteY0"/>
                  </a:cxn>
                  <a:cxn ang="0">
                    <a:pos x="connsiteX1" y="connsiteY1"/>
                  </a:cxn>
                  <a:cxn ang="0">
                    <a:pos x="connsiteX2" y="connsiteY2"/>
                  </a:cxn>
                </a:cxnLst>
                <a:rect l="l" t="t" r="r" b="b"/>
                <a:pathLst>
                  <a:path w="714" h="2857">
                    <a:moveTo>
                      <a:pt x="0" y="0"/>
                    </a:moveTo>
                    <a:cubicBezTo>
                      <a:pt x="0" y="1905"/>
                      <a:pt x="0" y="1905"/>
                      <a:pt x="0" y="2858"/>
                    </a:cubicBezTo>
                    <a:cubicBezTo>
                      <a:pt x="953" y="1905"/>
                      <a:pt x="953" y="952"/>
                      <a:pt x="0" y="0"/>
                    </a:cubicBezTo>
                    <a:close/>
                  </a:path>
                </a:pathLst>
              </a:custGeom>
              <a:grpFill/>
              <a:ln w="9525" cap="flat">
                <a:noFill/>
                <a:prstDash val="solid"/>
                <a:miter/>
              </a:ln>
            </p:spPr>
            <p:txBody>
              <a:bodyPr rtlCol="0" anchor="ctr"/>
              <a:lstStyle/>
              <a:p>
                <a:endParaRPr lang="zh-CN" altLang="en-US"/>
              </a:p>
            </p:txBody>
          </p:sp>
          <p:sp>
            <p:nvSpPr>
              <p:cNvPr id="427" name="任意多边形: 形状 426">
                <a:extLst>
                  <a:ext uri="{FF2B5EF4-FFF2-40B4-BE49-F238E27FC236}">
                    <a16:creationId xmlns:a16="http://schemas.microsoft.com/office/drawing/2014/main" id="{763A4920-5D34-B31F-C63B-D8AF84BFB215}"/>
                  </a:ext>
                </a:extLst>
              </p:cNvPr>
              <p:cNvSpPr/>
              <p:nvPr/>
            </p:nvSpPr>
            <p:spPr>
              <a:xfrm>
                <a:off x="9313021" y="4561057"/>
                <a:ext cx="118683" cy="63840"/>
              </a:xfrm>
              <a:custGeom>
                <a:avLst/>
                <a:gdLst>
                  <a:gd name="connsiteX0" fmla="*/ 49151 w 118683"/>
                  <a:gd name="connsiteY0" fmla="*/ 28575 h 63840"/>
                  <a:gd name="connsiteX1" fmla="*/ 44389 w 118683"/>
                  <a:gd name="connsiteY1" fmla="*/ 25717 h 63840"/>
                  <a:gd name="connsiteX2" fmla="*/ 49151 w 118683"/>
                  <a:gd name="connsiteY2" fmla="*/ 17145 h 63840"/>
                  <a:gd name="connsiteX3" fmla="*/ 41531 w 118683"/>
                  <a:gd name="connsiteY3" fmla="*/ 14288 h 63840"/>
                  <a:gd name="connsiteX4" fmla="*/ 46294 w 118683"/>
                  <a:gd name="connsiteY4" fmla="*/ 7620 h 63840"/>
                  <a:gd name="connsiteX5" fmla="*/ 35816 w 118683"/>
                  <a:gd name="connsiteY5" fmla="*/ 15240 h 63840"/>
                  <a:gd name="connsiteX6" fmla="*/ 27244 w 118683"/>
                  <a:gd name="connsiteY6" fmla="*/ 10477 h 63840"/>
                  <a:gd name="connsiteX7" fmla="*/ 33911 w 118683"/>
                  <a:gd name="connsiteY7" fmla="*/ 0 h 63840"/>
                  <a:gd name="connsiteX8" fmla="*/ 11051 w 118683"/>
                  <a:gd name="connsiteY8" fmla="*/ 19050 h 63840"/>
                  <a:gd name="connsiteX9" fmla="*/ 15814 w 118683"/>
                  <a:gd name="connsiteY9" fmla="*/ 5715 h 63840"/>
                  <a:gd name="connsiteX10" fmla="*/ 8194 w 118683"/>
                  <a:gd name="connsiteY10" fmla="*/ 7620 h 63840"/>
                  <a:gd name="connsiteX11" fmla="*/ 10099 w 118683"/>
                  <a:gd name="connsiteY11" fmla="*/ 9525 h 63840"/>
                  <a:gd name="connsiteX12" fmla="*/ 2479 w 118683"/>
                  <a:gd name="connsiteY12" fmla="*/ 20955 h 63840"/>
                  <a:gd name="connsiteX13" fmla="*/ 8194 w 118683"/>
                  <a:gd name="connsiteY13" fmla="*/ 21908 h 63840"/>
                  <a:gd name="connsiteX14" fmla="*/ 1526 w 118683"/>
                  <a:gd name="connsiteY14" fmla="*/ 24765 h 63840"/>
                  <a:gd name="connsiteX15" fmla="*/ 574 w 118683"/>
                  <a:gd name="connsiteY15" fmla="*/ 34290 h 63840"/>
                  <a:gd name="connsiteX16" fmla="*/ 6289 w 118683"/>
                  <a:gd name="connsiteY16" fmla="*/ 32385 h 63840"/>
                  <a:gd name="connsiteX17" fmla="*/ 5336 w 118683"/>
                  <a:gd name="connsiteY17" fmla="*/ 35242 h 63840"/>
                  <a:gd name="connsiteX18" fmla="*/ 12956 w 118683"/>
                  <a:gd name="connsiteY18" fmla="*/ 34290 h 63840"/>
                  <a:gd name="connsiteX19" fmla="*/ 12956 w 118683"/>
                  <a:gd name="connsiteY19" fmla="*/ 36195 h 63840"/>
                  <a:gd name="connsiteX20" fmla="*/ 18671 w 118683"/>
                  <a:gd name="connsiteY20" fmla="*/ 30480 h 63840"/>
                  <a:gd name="connsiteX21" fmla="*/ 17719 w 118683"/>
                  <a:gd name="connsiteY21" fmla="*/ 30480 h 63840"/>
                  <a:gd name="connsiteX22" fmla="*/ 27244 w 118683"/>
                  <a:gd name="connsiteY22" fmla="*/ 16192 h 63840"/>
                  <a:gd name="connsiteX23" fmla="*/ 32006 w 118683"/>
                  <a:gd name="connsiteY23" fmla="*/ 20002 h 63840"/>
                  <a:gd name="connsiteX24" fmla="*/ 20576 w 118683"/>
                  <a:gd name="connsiteY24" fmla="*/ 35242 h 63840"/>
                  <a:gd name="connsiteX25" fmla="*/ 19624 w 118683"/>
                  <a:gd name="connsiteY25" fmla="*/ 38100 h 63840"/>
                  <a:gd name="connsiteX26" fmla="*/ 29149 w 118683"/>
                  <a:gd name="connsiteY26" fmla="*/ 29527 h 63840"/>
                  <a:gd name="connsiteX27" fmla="*/ 44389 w 118683"/>
                  <a:gd name="connsiteY27" fmla="*/ 27622 h 63840"/>
                  <a:gd name="connsiteX28" fmla="*/ 37721 w 118683"/>
                  <a:gd name="connsiteY28" fmla="*/ 35242 h 63840"/>
                  <a:gd name="connsiteX29" fmla="*/ 36769 w 118683"/>
                  <a:gd name="connsiteY29" fmla="*/ 31433 h 63840"/>
                  <a:gd name="connsiteX30" fmla="*/ 27244 w 118683"/>
                  <a:gd name="connsiteY30" fmla="*/ 40958 h 63840"/>
                  <a:gd name="connsiteX31" fmla="*/ 29149 w 118683"/>
                  <a:gd name="connsiteY31" fmla="*/ 33338 h 63840"/>
                  <a:gd name="connsiteX32" fmla="*/ 21529 w 118683"/>
                  <a:gd name="connsiteY32" fmla="*/ 43815 h 63840"/>
                  <a:gd name="connsiteX33" fmla="*/ 30101 w 118683"/>
                  <a:gd name="connsiteY33" fmla="*/ 42863 h 63840"/>
                  <a:gd name="connsiteX34" fmla="*/ 51056 w 118683"/>
                  <a:gd name="connsiteY34" fmla="*/ 49530 h 63840"/>
                  <a:gd name="connsiteX35" fmla="*/ 105349 w 118683"/>
                  <a:gd name="connsiteY35" fmla="*/ 63817 h 63840"/>
                  <a:gd name="connsiteX36" fmla="*/ 118684 w 118683"/>
                  <a:gd name="connsiteY36" fmla="*/ 54292 h 63840"/>
                  <a:gd name="connsiteX37" fmla="*/ 116779 w 118683"/>
                  <a:gd name="connsiteY37" fmla="*/ 47625 h 63840"/>
                  <a:gd name="connsiteX38" fmla="*/ 109159 w 118683"/>
                  <a:gd name="connsiteY38" fmla="*/ 52388 h 63840"/>
                  <a:gd name="connsiteX39" fmla="*/ 112016 w 118683"/>
                  <a:gd name="connsiteY39" fmla="*/ 49530 h 63840"/>
                  <a:gd name="connsiteX40" fmla="*/ 112016 w 118683"/>
                  <a:gd name="connsiteY40" fmla="*/ 49530 h 63840"/>
                  <a:gd name="connsiteX41" fmla="*/ 114874 w 118683"/>
                  <a:gd name="connsiteY41" fmla="*/ 46672 h 63840"/>
                  <a:gd name="connsiteX42" fmla="*/ 102491 w 118683"/>
                  <a:gd name="connsiteY42" fmla="*/ 45720 h 63840"/>
                  <a:gd name="connsiteX43" fmla="*/ 109159 w 118683"/>
                  <a:gd name="connsiteY43" fmla="*/ 37147 h 63840"/>
                  <a:gd name="connsiteX44" fmla="*/ 85346 w 118683"/>
                  <a:gd name="connsiteY44" fmla="*/ 25717 h 63840"/>
                  <a:gd name="connsiteX45" fmla="*/ 79631 w 118683"/>
                  <a:gd name="connsiteY45" fmla="*/ 35242 h 63840"/>
                  <a:gd name="connsiteX46" fmla="*/ 79631 w 118683"/>
                  <a:gd name="connsiteY46" fmla="*/ 32385 h 63840"/>
                  <a:gd name="connsiteX47" fmla="*/ 77726 w 118683"/>
                  <a:gd name="connsiteY47" fmla="*/ 40958 h 63840"/>
                  <a:gd name="connsiteX48" fmla="*/ 63439 w 118683"/>
                  <a:gd name="connsiteY48" fmla="*/ 50483 h 63840"/>
                  <a:gd name="connsiteX49" fmla="*/ 65344 w 118683"/>
                  <a:gd name="connsiteY49" fmla="*/ 46672 h 63840"/>
                  <a:gd name="connsiteX50" fmla="*/ 57724 w 118683"/>
                  <a:gd name="connsiteY50" fmla="*/ 47625 h 63840"/>
                  <a:gd name="connsiteX51" fmla="*/ 64391 w 118683"/>
                  <a:gd name="connsiteY51" fmla="*/ 38100 h 63840"/>
                  <a:gd name="connsiteX52" fmla="*/ 62486 w 118683"/>
                  <a:gd name="connsiteY52" fmla="*/ 39052 h 63840"/>
                  <a:gd name="connsiteX53" fmla="*/ 70106 w 118683"/>
                  <a:gd name="connsiteY53" fmla="*/ 27622 h 63840"/>
                  <a:gd name="connsiteX54" fmla="*/ 57724 w 118683"/>
                  <a:gd name="connsiteY54" fmla="*/ 25717 h 63840"/>
                  <a:gd name="connsiteX55" fmla="*/ 67249 w 118683"/>
                  <a:gd name="connsiteY55" fmla="*/ 20002 h 63840"/>
                  <a:gd name="connsiteX56" fmla="*/ 62486 w 118683"/>
                  <a:gd name="connsiteY56" fmla="*/ 17145 h 63840"/>
                  <a:gd name="connsiteX57" fmla="*/ 60581 w 118683"/>
                  <a:gd name="connsiteY57" fmla="*/ 22860 h 63840"/>
                  <a:gd name="connsiteX58" fmla="*/ 63439 w 118683"/>
                  <a:gd name="connsiteY58" fmla="*/ 14288 h 63840"/>
                  <a:gd name="connsiteX59" fmla="*/ 49151 w 118683"/>
                  <a:gd name="connsiteY59" fmla="*/ 28575 h 638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118683" h="63840">
                    <a:moveTo>
                      <a:pt x="49151" y="28575"/>
                    </a:moveTo>
                    <a:cubicBezTo>
                      <a:pt x="52009" y="20002"/>
                      <a:pt x="46294" y="28575"/>
                      <a:pt x="44389" y="25717"/>
                    </a:cubicBezTo>
                    <a:cubicBezTo>
                      <a:pt x="46294" y="24765"/>
                      <a:pt x="48199" y="20002"/>
                      <a:pt x="49151" y="17145"/>
                    </a:cubicBezTo>
                    <a:cubicBezTo>
                      <a:pt x="42484" y="26670"/>
                      <a:pt x="47246" y="14288"/>
                      <a:pt x="41531" y="14288"/>
                    </a:cubicBezTo>
                    <a:cubicBezTo>
                      <a:pt x="42484" y="10477"/>
                      <a:pt x="45341" y="11430"/>
                      <a:pt x="46294" y="7620"/>
                    </a:cubicBezTo>
                    <a:cubicBezTo>
                      <a:pt x="42484" y="9525"/>
                      <a:pt x="38674" y="9525"/>
                      <a:pt x="35816" y="15240"/>
                    </a:cubicBezTo>
                    <a:cubicBezTo>
                      <a:pt x="32006" y="13335"/>
                      <a:pt x="30101" y="10477"/>
                      <a:pt x="27244" y="10477"/>
                    </a:cubicBezTo>
                    <a:cubicBezTo>
                      <a:pt x="31054" y="9525"/>
                      <a:pt x="30101" y="4763"/>
                      <a:pt x="33911" y="0"/>
                    </a:cubicBezTo>
                    <a:cubicBezTo>
                      <a:pt x="28196" y="5715"/>
                      <a:pt x="18671" y="11430"/>
                      <a:pt x="11051" y="19050"/>
                    </a:cubicBezTo>
                    <a:cubicBezTo>
                      <a:pt x="12956" y="12383"/>
                      <a:pt x="12956" y="11430"/>
                      <a:pt x="15814" y="5715"/>
                    </a:cubicBezTo>
                    <a:cubicBezTo>
                      <a:pt x="12956" y="-953"/>
                      <a:pt x="12004" y="11430"/>
                      <a:pt x="8194" y="7620"/>
                    </a:cubicBezTo>
                    <a:lnTo>
                      <a:pt x="10099" y="9525"/>
                    </a:lnTo>
                    <a:cubicBezTo>
                      <a:pt x="7241" y="10477"/>
                      <a:pt x="4384" y="17145"/>
                      <a:pt x="2479" y="20955"/>
                    </a:cubicBezTo>
                    <a:lnTo>
                      <a:pt x="8194" y="21908"/>
                    </a:lnTo>
                    <a:cubicBezTo>
                      <a:pt x="6289" y="26670"/>
                      <a:pt x="3431" y="24765"/>
                      <a:pt x="1526" y="24765"/>
                    </a:cubicBezTo>
                    <a:cubicBezTo>
                      <a:pt x="-2284" y="29527"/>
                      <a:pt x="2479" y="29527"/>
                      <a:pt x="574" y="34290"/>
                    </a:cubicBezTo>
                    <a:cubicBezTo>
                      <a:pt x="2479" y="31433"/>
                      <a:pt x="4384" y="33338"/>
                      <a:pt x="6289" y="32385"/>
                    </a:cubicBezTo>
                    <a:lnTo>
                      <a:pt x="5336" y="35242"/>
                    </a:lnTo>
                    <a:cubicBezTo>
                      <a:pt x="7241" y="39052"/>
                      <a:pt x="11051" y="33338"/>
                      <a:pt x="12956" y="34290"/>
                    </a:cubicBezTo>
                    <a:cubicBezTo>
                      <a:pt x="12956" y="35242"/>
                      <a:pt x="12956" y="35242"/>
                      <a:pt x="12956" y="36195"/>
                    </a:cubicBezTo>
                    <a:cubicBezTo>
                      <a:pt x="14861" y="33338"/>
                      <a:pt x="16766" y="30480"/>
                      <a:pt x="18671" y="30480"/>
                    </a:cubicBezTo>
                    <a:lnTo>
                      <a:pt x="17719" y="30480"/>
                    </a:lnTo>
                    <a:cubicBezTo>
                      <a:pt x="21529" y="25717"/>
                      <a:pt x="28196" y="23813"/>
                      <a:pt x="27244" y="16192"/>
                    </a:cubicBezTo>
                    <a:lnTo>
                      <a:pt x="32006" y="20002"/>
                    </a:lnTo>
                    <a:cubicBezTo>
                      <a:pt x="29149" y="25717"/>
                      <a:pt x="24386" y="35242"/>
                      <a:pt x="20576" y="35242"/>
                    </a:cubicBezTo>
                    <a:lnTo>
                      <a:pt x="19624" y="38100"/>
                    </a:lnTo>
                    <a:cubicBezTo>
                      <a:pt x="20576" y="42863"/>
                      <a:pt x="28196" y="36195"/>
                      <a:pt x="29149" y="29527"/>
                    </a:cubicBezTo>
                    <a:cubicBezTo>
                      <a:pt x="37721" y="15240"/>
                      <a:pt x="37721" y="32385"/>
                      <a:pt x="44389" y="27622"/>
                    </a:cubicBezTo>
                    <a:cubicBezTo>
                      <a:pt x="43436" y="32385"/>
                      <a:pt x="40579" y="32385"/>
                      <a:pt x="37721" y="35242"/>
                    </a:cubicBezTo>
                    <a:cubicBezTo>
                      <a:pt x="36769" y="35242"/>
                      <a:pt x="35816" y="35242"/>
                      <a:pt x="36769" y="31433"/>
                    </a:cubicBezTo>
                    <a:cubicBezTo>
                      <a:pt x="31054" y="31433"/>
                      <a:pt x="32959" y="44767"/>
                      <a:pt x="27244" y="40958"/>
                    </a:cubicBezTo>
                    <a:cubicBezTo>
                      <a:pt x="25339" y="38100"/>
                      <a:pt x="32959" y="35242"/>
                      <a:pt x="29149" y="33338"/>
                    </a:cubicBezTo>
                    <a:lnTo>
                      <a:pt x="21529" y="43815"/>
                    </a:lnTo>
                    <a:cubicBezTo>
                      <a:pt x="24386" y="44767"/>
                      <a:pt x="27244" y="43815"/>
                      <a:pt x="30101" y="42863"/>
                    </a:cubicBezTo>
                    <a:cubicBezTo>
                      <a:pt x="44389" y="40005"/>
                      <a:pt x="51056" y="49530"/>
                      <a:pt x="51056" y="49530"/>
                    </a:cubicBezTo>
                    <a:cubicBezTo>
                      <a:pt x="69154" y="54292"/>
                      <a:pt x="87251" y="59055"/>
                      <a:pt x="105349" y="63817"/>
                    </a:cubicBezTo>
                    <a:cubicBezTo>
                      <a:pt x="111064" y="63817"/>
                      <a:pt x="112969" y="64770"/>
                      <a:pt x="118684" y="54292"/>
                    </a:cubicBezTo>
                    <a:cubicBezTo>
                      <a:pt x="118684" y="51435"/>
                      <a:pt x="114874" y="51435"/>
                      <a:pt x="116779" y="47625"/>
                    </a:cubicBezTo>
                    <a:cubicBezTo>
                      <a:pt x="114874" y="51435"/>
                      <a:pt x="112016" y="53340"/>
                      <a:pt x="109159" y="52388"/>
                    </a:cubicBezTo>
                    <a:cubicBezTo>
                      <a:pt x="110111" y="47625"/>
                      <a:pt x="112016" y="51435"/>
                      <a:pt x="112016" y="49530"/>
                    </a:cubicBezTo>
                    <a:lnTo>
                      <a:pt x="112016" y="49530"/>
                    </a:lnTo>
                    <a:cubicBezTo>
                      <a:pt x="112969" y="47625"/>
                      <a:pt x="113921" y="45720"/>
                      <a:pt x="114874" y="46672"/>
                    </a:cubicBezTo>
                    <a:cubicBezTo>
                      <a:pt x="113921" y="39052"/>
                      <a:pt x="107254" y="39052"/>
                      <a:pt x="102491" y="45720"/>
                    </a:cubicBezTo>
                    <a:cubicBezTo>
                      <a:pt x="101539" y="40958"/>
                      <a:pt x="106301" y="40005"/>
                      <a:pt x="109159" y="37147"/>
                    </a:cubicBezTo>
                    <a:cubicBezTo>
                      <a:pt x="101539" y="30480"/>
                      <a:pt x="94871" y="29527"/>
                      <a:pt x="85346" y="25717"/>
                    </a:cubicBezTo>
                    <a:cubicBezTo>
                      <a:pt x="82489" y="33338"/>
                      <a:pt x="82489" y="30480"/>
                      <a:pt x="79631" y="35242"/>
                    </a:cubicBezTo>
                    <a:lnTo>
                      <a:pt x="79631" y="32385"/>
                    </a:lnTo>
                    <a:cubicBezTo>
                      <a:pt x="79631" y="34290"/>
                      <a:pt x="76774" y="38100"/>
                      <a:pt x="77726" y="40958"/>
                    </a:cubicBezTo>
                    <a:cubicBezTo>
                      <a:pt x="74869" y="33338"/>
                      <a:pt x="68201" y="48577"/>
                      <a:pt x="63439" y="50483"/>
                    </a:cubicBezTo>
                    <a:lnTo>
                      <a:pt x="65344" y="46672"/>
                    </a:lnTo>
                    <a:cubicBezTo>
                      <a:pt x="62486" y="46672"/>
                      <a:pt x="61534" y="45720"/>
                      <a:pt x="57724" y="47625"/>
                    </a:cubicBezTo>
                    <a:cubicBezTo>
                      <a:pt x="55819" y="39052"/>
                      <a:pt x="62486" y="47625"/>
                      <a:pt x="64391" y="38100"/>
                    </a:cubicBezTo>
                    <a:lnTo>
                      <a:pt x="62486" y="39052"/>
                    </a:lnTo>
                    <a:cubicBezTo>
                      <a:pt x="64391" y="35242"/>
                      <a:pt x="68201" y="29527"/>
                      <a:pt x="70106" y="27622"/>
                    </a:cubicBezTo>
                    <a:cubicBezTo>
                      <a:pt x="63439" y="32385"/>
                      <a:pt x="64391" y="22860"/>
                      <a:pt x="57724" y="25717"/>
                    </a:cubicBezTo>
                    <a:cubicBezTo>
                      <a:pt x="59629" y="21908"/>
                      <a:pt x="65344" y="20002"/>
                      <a:pt x="67249" y="20002"/>
                    </a:cubicBezTo>
                    <a:cubicBezTo>
                      <a:pt x="65344" y="19050"/>
                      <a:pt x="61534" y="20955"/>
                      <a:pt x="62486" y="17145"/>
                    </a:cubicBezTo>
                    <a:lnTo>
                      <a:pt x="60581" y="22860"/>
                    </a:lnTo>
                    <a:cubicBezTo>
                      <a:pt x="57724" y="22860"/>
                      <a:pt x="62486" y="18097"/>
                      <a:pt x="63439" y="14288"/>
                    </a:cubicBezTo>
                    <a:cubicBezTo>
                      <a:pt x="56771" y="8572"/>
                      <a:pt x="56771" y="27622"/>
                      <a:pt x="49151" y="28575"/>
                    </a:cubicBezTo>
                    <a:close/>
                  </a:path>
                </a:pathLst>
              </a:custGeom>
              <a:grpFill/>
              <a:ln w="9525" cap="flat">
                <a:noFill/>
                <a:prstDash val="solid"/>
                <a:miter/>
              </a:ln>
            </p:spPr>
            <p:txBody>
              <a:bodyPr rtlCol="0" anchor="ctr"/>
              <a:lstStyle/>
              <a:p>
                <a:endParaRPr lang="zh-CN" altLang="en-US"/>
              </a:p>
            </p:txBody>
          </p:sp>
          <p:sp>
            <p:nvSpPr>
              <p:cNvPr id="428" name="任意多边形: 形状 427">
                <a:extLst>
                  <a:ext uri="{FF2B5EF4-FFF2-40B4-BE49-F238E27FC236}">
                    <a16:creationId xmlns:a16="http://schemas.microsoft.com/office/drawing/2014/main" id="{16FA71C5-7634-5DA8-DF51-74D96E20C5A9}"/>
                  </a:ext>
                </a:extLst>
              </p:cNvPr>
              <p:cNvSpPr/>
              <p:nvPr/>
            </p:nvSpPr>
            <p:spPr>
              <a:xfrm>
                <a:off x="9292640" y="4558200"/>
                <a:ext cx="1904" cy="952"/>
              </a:xfrm>
              <a:custGeom>
                <a:avLst/>
                <a:gdLst>
                  <a:gd name="connsiteX0" fmla="*/ 0 w 1904"/>
                  <a:gd name="connsiteY0" fmla="*/ 0 h 952"/>
                  <a:gd name="connsiteX1" fmla="*/ 1905 w 1904"/>
                  <a:gd name="connsiteY1" fmla="*/ 953 h 952"/>
                  <a:gd name="connsiteX2" fmla="*/ 0 w 1904"/>
                  <a:gd name="connsiteY2" fmla="*/ 0 h 952"/>
                </a:gdLst>
                <a:ahLst/>
                <a:cxnLst>
                  <a:cxn ang="0">
                    <a:pos x="connsiteX0" y="connsiteY0"/>
                  </a:cxn>
                  <a:cxn ang="0">
                    <a:pos x="connsiteX1" y="connsiteY1"/>
                  </a:cxn>
                  <a:cxn ang="0">
                    <a:pos x="connsiteX2" y="connsiteY2"/>
                  </a:cxn>
                </a:cxnLst>
                <a:rect l="l" t="t" r="r" b="b"/>
                <a:pathLst>
                  <a:path w="1904" h="952">
                    <a:moveTo>
                      <a:pt x="0" y="0"/>
                    </a:moveTo>
                    <a:cubicBezTo>
                      <a:pt x="952" y="953"/>
                      <a:pt x="1905" y="953"/>
                      <a:pt x="1905" y="953"/>
                    </a:cubicBezTo>
                    <a:cubicBezTo>
                      <a:pt x="1905" y="953"/>
                      <a:pt x="952" y="0"/>
                      <a:pt x="0" y="0"/>
                    </a:cubicBezTo>
                    <a:close/>
                  </a:path>
                </a:pathLst>
              </a:custGeom>
              <a:grpFill/>
              <a:ln w="9525" cap="flat">
                <a:noFill/>
                <a:prstDash val="solid"/>
                <a:miter/>
              </a:ln>
            </p:spPr>
            <p:txBody>
              <a:bodyPr rtlCol="0" anchor="ctr"/>
              <a:lstStyle/>
              <a:p>
                <a:endParaRPr lang="zh-CN" altLang="en-US"/>
              </a:p>
            </p:txBody>
          </p:sp>
          <p:sp>
            <p:nvSpPr>
              <p:cNvPr id="429" name="任意多边形: 形状 428">
                <a:extLst>
                  <a:ext uri="{FF2B5EF4-FFF2-40B4-BE49-F238E27FC236}">
                    <a16:creationId xmlns:a16="http://schemas.microsoft.com/office/drawing/2014/main" id="{EEFD2C3B-35F6-3B58-B614-0D97DCA4A3BF}"/>
                  </a:ext>
                </a:extLst>
              </p:cNvPr>
              <p:cNvSpPr/>
              <p:nvPr/>
            </p:nvSpPr>
            <p:spPr>
              <a:xfrm>
                <a:off x="9310737" y="4552484"/>
                <a:ext cx="952" cy="1905"/>
              </a:xfrm>
              <a:custGeom>
                <a:avLst/>
                <a:gdLst>
                  <a:gd name="connsiteX0" fmla="*/ 0 w 952"/>
                  <a:gd name="connsiteY0" fmla="*/ 1905 h 1905"/>
                  <a:gd name="connsiteX1" fmla="*/ 953 w 952"/>
                  <a:gd name="connsiteY1" fmla="*/ 0 h 1905"/>
                  <a:gd name="connsiteX2" fmla="*/ 0 w 952"/>
                  <a:gd name="connsiteY2" fmla="*/ 1905 h 1905"/>
                </a:gdLst>
                <a:ahLst/>
                <a:cxnLst>
                  <a:cxn ang="0">
                    <a:pos x="connsiteX0" y="connsiteY0"/>
                  </a:cxn>
                  <a:cxn ang="0">
                    <a:pos x="connsiteX1" y="connsiteY1"/>
                  </a:cxn>
                  <a:cxn ang="0">
                    <a:pos x="connsiteX2" y="connsiteY2"/>
                  </a:cxn>
                </a:cxnLst>
                <a:rect l="l" t="t" r="r" b="b"/>
                <a:pathLst>
                  <a:path w="952" h="1905">
                    <a:moveTo>
                      <a:pt x="0" y="1905"/>
                    </a:moveTo>
                    <a:cubicBezTo>
                      <a:pt x="0" y="953"/>
                      <a:pt x="953" y="953"/>
                      <a:pt x="953" y="0"/>
                    </a:cubicBezTo>
                    <a:cubicBezTo>
                      <a:pt x="953" y="0"/>
                      <a:pt x="0" y="953"/>
                      <a:pt x="0" y="1905"/>
                    </a:cubicBezTo>
                    <a:close/>
                  </a:path>
                </a:pathLst>
              </a:custGeom>
              <a:grpFill/>
              <a:ln w="9525" cap="flat">
                <a:noFill/>
                <a:prstDash val="solid"/>
                <a:miter/>
              </a:ln>
            </p:spPr>
            <p:txBody>
              <a:bodyPr rtlCol="0" anchor="ctr"/>
              <a:lstStyle/>
              <a:p>
                <a:endParaRPr lang="zh-CN" altLang="en-US"/>
              </a:p>
            </p:txBody>
          </p:sp>
          <p:sp>
            <p:nvSpPr>
              <p:cNvPr id="430" name="任意多边形: 形状 429">
                <a:extLst>
                  <a:ext uri="{FF2B5EF4-FFF2-40B4-BE49-F238E27FC236}">
                    <a16:creationId xmlns:a16="http://schemas.microsoft.com/office/drawing/2014/main" id="{6834C371-BEC2-930B-F512-E5EE9D3A3C27}"/>
                  </a:ext>
                </a:extLst>
              </p:cNvPr>
              <p:cNvSpPr/>
              <p:nvPr/>
            </p:nvSpPr>
            <p:spPr>
              <a:xfrm>
                <a:off x="9311690" y="4547722"/>
                <a:ext cx="3809" cy="4762"/>
              </a:xfrm>
              <a:custGeom>
                <a:avLst/>
                <a:gdLst>
                  <a:gd name="connsiteX0" fmla="*/ 3810 w 3809"/>
                  <a:gd name="connsiteY0" fmla="*/ 0 h 4762"/>
                  <a:gd name="connsiteX1" fmla="*/ 0 w 3809"/>
                  <a:gd name="connsiteY1" fmla="*/ 4763 h 4762"/>
                  <a:gd name="connsiteX2" fmla="*/ 3810 w 3809"/>
                  <a:gd name="connsiteY2" fmla="*/ 0 h 4762"/>
                </a:gdLst>
                <a:ahLst/>
                <a:cxnLst>
                  <a:cxn ang="0">
                    <a:pos x="connsiteX0" y="connsiteY0"/>
                  </a:cxn>
                  <a:cxn ang="0">
                    <a:pos x="connsiteX1" y="connsiteY1"/>
                  </a:cxn>
                  <a:cxn ang="0">
                    <a:pos x="connsiteX2" y="connsiteY2"/>
                  </a:cxn>
                </a:cxnLst>
                <a:rect l="l" t="t" r="r" b="b"/>
                <a:pathLst>
                  <a:path w="3809" h="4762">
                    <a:moveTo>
                      <a:pt x="3810" y="0"/>
                    </a:moveTo>
                    <a:cubicBezTo>
                      <a:pt x="2857" y="2858"/>
                      <a:pt x="1905" y="1905"/>
                      <a:pt x="0" y="4763"/>
                    </a:cubicBezTo>
                    <a:cubicBezTo>
                      <a:pt x="1905" y="3810"/>
                      <a:pt x="3810" y="4763"/>
                      <a:pt x="3810" y="0"/>
                    </a:cubicBezTo>
                    <a:close/>
                  </a:path>
                </a:pathLst>
              </a:custGeom>
              <a:grpFill/>
              <a:ln w="9525" cap="flat">
                <a:noFill/>
                <a:prstDash val="solid"/>
                <a:miter/>
              </a:ln>
            </p:spPr>
            <p:txBody>
              <a:bodyPr rtlCol="0" anchor="ctr"/>
              <a:lstStyle/>
              <a:p>
                <a:endParaRPr lang="zh-CN" altLang="en-US"/>
              </a:p>
            </p:txBody>
          </p:sp>
          <p:sp>
            <p:nvSpPr>
              <p:cNvPr id="431" name="任意多边形: 形状 430">
                <a:extLst>
                  <a:ext uri="{FF2B5EF4-FFF2-40B4-BE49-F238E27FC236}">
                    <a16:creationId xmlns:a16="http://schemas.microsoft.com/office/drawing/2014/main" id="{551F892E-BC32-A196-D186-8FC343D172ED}"/>
                  </a:ext>
                </a:extLst>
              </p:cNvPr>
              <p:cNvSpPr/>
              <p:nvPr/>
            </p:nvSpPr>
            <p:spPr>
              <a:xfrm>
                <a:off x="9109759" y="4430565"/>
                <a:ext cx="4762" cy="2857"/>
              </a:xfrm>
              <a:custGeom>
                <a:avLst/>
                <a:gdLst>
                  <a:gd name="connsiteX0" fmla="*/ 4763 w 4762"/>
                  <a:gd name="connsiteY0" fmla="*/ 0 h 2857"/>
                  <a:gd name="connsiteX1" fmla="*/ 0 w 4762"/>
                  <a:gd name="connsiteY1" fmla="*/ 1905 h 2857"/>
                  <a:gd name="connsiteX2" fmla="*/ 3810 w 4762"/>
                  <a:gd name="connsiteY2" fmla="*/ 2857 h 2857"/>
                  <a:gd name="connsiteX3" fmla="*/ 4763 w 4762"/>
                  <a:gd name="connsiteY3" fmla="*/ 0 h 2857"/>
                </a:gdLst>
                <a:ahLst/>
                <a:cxnLst>
                  <a:cxn ang="0">
                    <a:pos x="connsiteX0" y="connsiteY0"/>
                  </a:cxn>
                  <a:cxn ang="0">
                    <a:pos x="connsiteX1" y="connsiteY1"/>
                  </a:cxn>
                  <a:cxn ang="0">
                    <a:pos x="connsiteX2" y="connsiteY2"/>
                  </a:cxn>
                  <a:cxn ang="0">
                    <a:pos x="connsiteX3" y="connsiteY3"/>
                  </a:cxn>
                </a:cxnLst>
                <a:rect l="l" t="t" r="r" b="b"/>
                <a:pathLst>
                  <a:path w="4762" h="2857">
                    <a:moveTo>
                      <a:pt x="4763" y="0"/>
                    </a:moveTo>
                    <a:cubicBezTo>
                      <a:pt x="2858" y="952"/>
                      <a:pt x="953" y="952"/>
                      <a:pt x="0" y="1905"/>
                    </a:cubicBezTo>
                    <a:lnTo>
                      <a:pt x="3810" y="2857"/>
                    </a:lnTo>
                    <a:lnTo>
                      <a:pt x="4763" y="0"/>
                    </a:lnTo>
                    <a:close/>
                  </a:path>
                </a:pathLst>
              </a:custGeom>
              <a:grpFill/>
              <a:ln w="9525" cap="flat">
                <a:noFill/>
                <a:prstDash val="solid"/>
                <a:miter/>
              </a:ln>
            </p:spPr>
            <p:txBody>
              <a:bodyPr rtlCol="0" anchor="ctr"/>
              <a:lstStyle/>
              <a:p>
                <a:endParaRPr lang="zh-CN" altLang="en-US"/>
              </a:p>
            </p:txBody>
          </p:sp>
          <p:sp>
            <p:nvSpPr>
              <p:cNvPr id="432" name="任意多边形: 形状 431">
                <a:extLst>
                  <a:ext uri="{FF2B5EF4-FFF2-40B4-BE49-F238E27FC236}">
                    <a16:creationId xmlns:a16="http://schemas.microsoft.com/office/drawing/2014/main" id="{A66E2BF5-75CA-5504-5F08-D5E0B1D5580C}"/>
                  </a:ext>
                </a:extLst>
              </p:cNvPr>
              <p:cNvSpPr/>
              <p:nvPr/>
            </p:nvSpPr>
            <p:spPr>
              <a:xfrm>
                <a:off x="9114522" y="4437725"/>
                <a:ext cx="6667" cy="5221"/>
              </a:xfrm>
              <a:custGeom>
                <a:avLst/>
                <a:gdLst>
                  <a:gd name="connsiteX0" fmla="*/ 0 w 6667"/>
                  <a:gd name="connsiteY0" fmla="*/ 1412 h 5221"/>
                  <a:gd name="connsiteX1" fmla="*/ 0 w 6667"/>
                  <a:gd name="connsiteY1" fmla="*/ 5222 h 5221"/>
                  <a:gd name="connsiteX2" fmla="*/ 6668 w 6667"/>
                  <a:gd name="connsiteY2" fmla="*/ 459 h 5221"/>
                  <a:gd name="connsiteX3" fmla="*/ 0 w 6667"/>
                  <a:gd name="connsiteY3" fmla="*/ 1412 h 5221"/>
                </a:gdLst>
                <a:ahLst/>
                <a:cxnLst>
                  <a:cxn ang="0">
                    <a:pos x="connsiteX0" y="connsiteY0"/>
                  </a:cxn>
                  <a:cxn ang="0">
                    <a:pos x="connsiteX1" y="connsiteY1"/>
                  </a:cxn>
                  <a:cxn ang="0">
                    <a:pos x="connsiteX2" y="connsiteY2"/>
                  </a:cxn>
                  <a:cxn ang="0">
                    <a:pos x="connsiteX3" y="connsiteY3"/>
                  </a:cxn>
                </a:cxnLst>
                <a:rect l="l" t="t" r="r" b="b"/>
                <a:pathLst>
                  <a:path w="6667" h="5221">
                    <a:moveTo>
                      <a:pt x="0" y="1412"/>
                    </a:moveTo>
                    <a:lnTo>
                      <a:pt x="0" y="5222"/>
                    </a:lnTo>
                    <a:lnTo>
                      <a:pt x="6668" y="459"/>
                    </a:lnTo>
                    <a:cubicBezTo>
                      <a:pt x="4763" y="-1446"/>
                      <a:pt x="1905" y="3317"/>
                      <a:pt x="0" y="1412"/>
                    </a:cubicBezTo>
                    <a:close/>
                  </a:path>
                </a:pathLst>
              </a:custGeom>
              <a:grpFill/>
              <a:ln w="9525" cap="flat">
                <a:noFill/>
                <a:prstDash val="solid"/>
                <a:miter/>
              </a:ln>
            </p:spPr>
            <p:txBody>
              <a:bodyPr rtlCol="0" anchor="ctr"/>
              <a:lstStyle/>
              <a:p>
                <a:endParaRPr lang="zh-CN" altLang="en-US"/>
              </a:p>
            </p:txBody>
          </p:sp>
          <p:sp>
            <p:nvSpPr>
              <p:cNvPr id="433" name="任意多边形: 形状 432">
                <a:extLst>
                  <a:ext uri="{FF2B5EF4-FFF2-40B4-BE49-F238E27FC236}">
                    <a16:creationId xmlns:a16="http://schemas.microsoft.com/office/drawing/2014/main" id="{01E4C495-2E6A-C657-A994-5B6F816181B3}"/>
                  </a:ext>
                </a:extLst>
              </p:cNvPr>
              <p:cNvSpPr/>
              <p:nvPr/>
            </p:nvSpPr>
            <p:spPr>
              <a:xfrm>
                <a:off x="9115475" y="4447709"/>
                <a:ext cx="1904" cy="952"/>
              </a:xfrm>
              <a:custGeom>
                <a:avLst/>
                <a:gdLst>
                  <a:gd name="connsiteX0" fmla="*/ 1905 w 1904"/>
                  <a:gd name="connsiteY0" fmla="*/ 0 h 952"/>
                  <a:gd name="connsiteX1" fmla="*/ 0 w 1904"/>
                  <a:gd name="connsiteY1" fmla="*/ 953 h 952"/>
                  <a:gd name="connsiteX2" fmla="*/ 1905 w 1904"/>
                  <a:gd name="connsiteY2" fmla="*/ 0 h 952"/>
                </a:gdLst>
                <a:ahLst/>
                <a:cxnLst>
                  <a:cxn ang="0">
                    <a:pos x="connsiteX0" y="connsiteY0"/>
                  </a:cxn>
                  <a:cxn ang="0">
                    <a:pos x="connsiteX1" y="connsiteY1"/>
                  </a:cxn>
                  <a:cxn ang="0">
                    <a:pos x="connsiteX2" y="connsiteY2"/>
                  </a:cxn>
                </a:cxnLst>
                <a:rect l="l" t="t" r="r" b="b"/>
                <a:pathLst>
                  <a:path w="1904" h="952">
                    <a:moveTo>
                      <a:pt x="1905" y="0"/>
                    </a:moveTo>
                    <a:lnTo>
                      <a:pt x="0" y="953"/>
                    </a:lnTo>
                    <a:cubicBezTo>
                      <a:pt x="953" y="0"/>
                      <a:pt x="953" y="0"/>
                      <a:pt x="1905" y="0"/>
                    </a:cubicBezTo>
                    <a:close/>
                  </a:path>
                </a:pathLst>
              </a:custGeom>
              <a:grpFill/>
              <a:ln w="9525" cap="flat">
                <a:noFill/>
                <a:prstDash val="solid"/>
                <a:miter/>
              </a:ln>
            </p:spPr>
            <p:txBody>
              <a:bodyPr rtlCol="0" anchor="ctr"/>
              <a:lstStyle/>
              <a:p>
                <a:endParaRPr lang="zh-CN" altLang="en-US"/>
              </a:p>
            </p:txBody>
          </p:sp>
          <p:sp>
            <p:nvSpPr>
              <p:cNvPr id="434" name="任意多边形: 形状 433">
                <a:extLst>
                  <a:ext uri="{FF2B5EF4-FFF2-40B4-BE49-F238E27FC236}">
                    <a16:creationId xmlns:a16="http://schemas.microsoft.com/office/drawing/2014/main" id="{32E49963-B455-D345-8A1B-2339FAB77C72}"/>
                  </a:ext>
                </a:extLst>
              </p:cNvPr>
              <p:cNvSpPr/>
              <p:nvPr/>
            </p:nvSpPr>
            <p:spPr>
              <a:xfrm>
                <a:off x="9116427" y="4441042"/>
                <a:ext cx="7619" cy="6667"/>
              </a:xfrm>
              <a:custGeom>
                <a:avLst/>
                <a:gdLst>
                  <a:gd name="connsiteX0" fmla="*/ 2857 w 7619"/>
                  <a:gd name="connsiteY0" fmla="*/ 3810 h 6667"/>
                  <a:gd name="connsiteX1" fmla="*/ 7620 w 7619"/>
                  <a:gd name="connsiteY1" fmla="*/ 0 h 6667"/>
                  <a:gd name="connsiteX2" fmla="*/ 1905 w 7619"/>
                  <a:gd name="connsiteY2" fmla="*/ 953 h 6667"/>
                  <a:gd name="connsiteX3" fmla="*/ 1905 w 7619"/>
                  <a:gd name="connsiteY3" fmla="*/ 2858 h 6667"/>
                  <a:gd name="connsiteX4" fmla="*/ 0 w 7619"/>
                  <a:gd name="connsiteY4" fmla="*/ 6667 h 6667"/>
                  <a:gd name="connsiteX5" fmla="*/ 3810 w 7619"/>
                  <a:gd name="connsiteY5" fmla="*/ 4763 h 6667"/>
                  <a:gd name="connsiteX6" fmla="*/ 2857 w 7619"/>
                  <a:gd name="connsiteY6" fmla="*/ 3810 h 66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619" h="6667">
                    <a:moveTo>
                      <a:pt x="2857" y="3810"/>
                    </a:moveTo>
                    <a:lnTo>
                      <a:pt x="7620" y="0"/>
                    </a:lnTo>
                    <a:lnTo>
                      <a:pt x="1905" y="953"/>
                    </a:lnTo>
                    <a:lnTo>
                      <a:pt x="1905" y="2858"/>
                    </a:lnTo>
                    <a:cubicBezTo>
                      <a:pt x="952" y="4763"/>
                      <a:pt x="952" y="5715"/>
                      <a:pt x="0" y="6667"/>
                    </a:cubicBezTo>
                    <a:lnTo>
                      <a:pt x="3810" y="4763"/>
                    </a:lnTo>
                    <a:cubicBezTo>
                      <a:pt x="3810" y="4763"/>
                      <a:pt x="2857" y="4763"/>
                      <a:pt x="2857" y="3810"/>
                    </a:cubicBezTo>
                    <a:close/>
                  </a:path>
                </a:pathLst>
              </a:custGeom>
              <a:grpFill/>
              <a:ln w="9525" cap="flat">
                <a:noFill/>
                <a:prstDash val="solid"/>
                <a:miter/>
              </a:ln>
            </p:spPr>
            <p:txBody>
              <a:bodyPr rtlCol="0" anchor="ctr"/>
              <a:lstStyle/>
              <a:p>
                <a:endParaRPr lang="zh-CN" altLang="en-US"/>
              </a:p>
            </p:txBody>
          </p:sp>
          <p:sp>
            <p:nvSpPr>
              <p:cNvPr id="435" name="任意多边形: 形状 434">
                <a:extLst>
                  <a:ext uri="{FF2B5EF4-FFF2-40B4-BE49-F238E27FC236}">
                    <a16:creationId xmlns:a16="http://schemas.microsoft.com/office/drawing/2014/main" id="{5E686750-9D6C-44CE-3F3D-FBFB4A531F5F}"/>
                  </a:ext>
                </a:extLst>
              </p:cNvPr>
              <p:cNvSpPr/>
              <p:nvPr/>
            </p:nvSpPr>
            <p:spPr>
              <a:xfrm>
                <a:off x="9121190" y="4445804"/>
                <a:ext cx="952" cy="952"/>
              </a:xfrm>
              <a:custGeom>
                <a:avLst/>
                <a:gdLst>
                  <a:gd name="connsiteX0" fmla="*/ 0 w 952"/>
                  <a:gd name="connsiteY0" fmla="*/ 953 h 952"/>
                  <a:gd name="connsiteX1" fmla="*/ 952 w 952"/>
                  <a:gd name="connsiteY1" fmla="*/ 0 h 952"/>
                  <a:gd name="connsiteX2" fmla="*/ 0 w 952"/>
                  <a:gd name="connsiteY2" fmla="*/ 953 h 952"/>
                </a:gdLst>
                <a:ahLst/>
                <a:cxnLst>
                  <a:cxn ang="0">
                    <a:pos x="connsiteX0" y="connsiteY0"/>
                  </a:cxn>
                  <a:cxn ang="0">
                    <a:pos x="connsiteX1" y="connsiteY1"/>
                  </a:cxn>
                  <a:cxn ang="0">
                    <a:pos x="connsiteX2" y="connsiteY2"/>
                  </a:cxn>
                </a:cxnLst>
                <a:rect l="l" t="t" r="r" b="b"/>
                <a:pathLst>
                  <a:path w="952" h="952">
                    <a:moveTo>
                      <a:pt x="0" y="953"/>
                    </a:moveTo>
                    <a:cubicBezTo>
                      <a:pt x="0" y="0"/>
                      <a:pt x="952" y="0"/>
                      <a:pt x="952" y="0"/>
                    </a:cubicBezTo>
                    <a:cubicBezTo>
                      <a:pt x="952" y="0"/>
                      <a:pt x="952" y="953"/>
                      <a:pt x="0" y="953"/>
                    </a:cubicBezTo>
                    <a:close/>
                  </a:path>
                </a:pathLst>
              </a:custGeom>
              <a:grpFill/>
              <a:ln w="9525" cap="flat">
                <a:noFill/>
                <a:prstDash val="solid"/>
                <a:miter/>
              </a:ln>
            </p:spPr>
            <p:txBody>
              <a:bodyPr rtlCol="0" anchor="ctr"/>
              <a:lstStyle/>
              <a:p>
                <a:endParaRPr lang="zh-CN" altLang="en-US"/>
              </a:p>
            </p:txBody>
          </p:sp>
          <p:sp>
            <p:nvSpPr>
              <p:cNvPr id="436" name="任意多边形: 形状 435">
                <a:extLst>
                  <a:ext uri="{FF2B5EF4-FFF2-40B4-BE49-F238E27FC236}">
                    <a16:creationId xmlns:a16="http://schemas.microsoft.com/office/drawing/2014/main" id="{B19B8E80-0584-85F4-6327-6031C9BF3A89}"/>
                  </a:ext>
                </a:extLst>
              </p:cNvPr>
              <p:cNvSpPr/>
              <p:nvPr/>
            </p:nvSpPr>
            <p:spPr>
              <a:xfrm>
                <a:off x="9117132" y="4446757"/>
                <a:ext cx="7867" cy="12382"/>
              </a:xfrm>
              <a:custGeom>
                <a:avLst/>
                <a:gdLst>
                  <a:gd name="connsiteX0" fmla="*/ 2153 w 7867"/>
                  <a:gd name="connsiteY0" fmla="*/ 12383 h 12382"/>
                  <a:gd name="connsiteX1" fmla="*/ 7868 w 7867"/>
                  <a:gd name="connsiteY1" fmla="*/ 7620 h 12382"/>
                  <a:gd name="connsiteX2" fmla="*/ 1200 w 7867"/>
                  <a:gd name="connsiteY2" fmla="*/ 6667 h 12382"/>
                  <a:gd name="connsiteX3" fmla="*/ 4058 w 7867"/>
                  <a:gd name="connsiteY3" fmla="*/ 0 h 12382"/>
                  <a:gd name="connsiteX4" fmla="*/ 248 w 7867"/>
                  <a:gd name="connsiteY4" fmla="*/ 11430 h 12382"/>
                  <a:gd name="connsiteX5" fmla="*/ 3105 w 7867"/>
                  <a:gd name="connsiteY5" fmla="*/ 8572 h 12382"/>
                  <a:gd name="connsiteX6" fmla="*/ 2153 w 7867"/>
                  <a:gd name="connsiteY6" fmla="*/ 12383 h 123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867" h="12382">
                    <a:moveTo>
                      <a:pt x="2153" y="12383"/>
                    </a:moveTo>
                    <a:cubicBezTo>
                      <a:pt x="3105" y="10477"/>
                      <a:pt x="5963" y="8572"/>
                      <a:pt x="7868" y="7620"/>
                    </a:cubicBezTo>
                    <a:cubicBezTo>
                      <a:pt x="6915" y="3810"/>
                      <a:pt x="2153" y="10477"/>
                      <a:pt x="1200" y="6667"/>
                    </a:cubicBezTo>
                    <a:cubicBezTo>
                      <a:pt x="6915" y="5715"/>
                      <a:pt x="2153" y="2858"/>
                      <a:pt x="4058" y="0"/>
                    </a:cubicBezTo>
                    <a:cubicBezTo>
                      <a:pt x="1200" y="4763"/>
                      <a:pt x="-705" y="7620"/>
                      <a:pt x="248" y="11430"/>
                    </a:cubicBezTo>
                    <a:lnTo>
                      <a:pt x="3105" y="8572"/>
                    </a:lnTo>
                    <a:cubicBezTo>
                      <a:pt x="5010" y="9525"/>
                      <a:pt x="3105" y="10477"/>
                      <a:pt x="2153" y="12383"/>
                    </a:cubicBezTo>
                    <a:close/>
                  </a:path>
                </a:pathLst>
              </a:custGeom>
              <a:grpFill/>
              <a:ln w="9525" cap="flat">
                <a:noFill/>
                <a:prstDash val="solid"/>
                <a:miter/>
              </a:ln>
            </p:spPr>
            <p:txBody>
              <a:bodyPr rtlCol="0" anchor="ctr"/>
              <a:lstStyle/>
              <a:p>
                <a:endParaRPr lang="zh-CN" altLang="en-US"/>
              </a:p>
            </p:txBody>
          </p:sp>
          <p:sp>
            <p:nvSpPr>
              <p:cNvPr id="437" name="任意多边形: 形状 436">
                <a:extLst>
                  <a:ext uri="{FF2B5EF4-FFF2-40B4-BE49-F238E27FC236}">
                    <a16:creationId xmlns:a16="http://schemas.microsoft.com/office/drawing/2014/main" id="{0251E51C-FD6A-66DC-BB10-061A12BCC809}"/>
                  </a:ext>
                </a:extLst>
              </p:cNvPr>
              <p:cNvSpPr/>
              <p:nvPr/>
            </p:nvSpPr>
            <p:spPr>
              <a:xfrm>
                <a:off x="9126904" y="4454563"/>
                <a:ext cx="9525" cy="15054"/>
              </a:xfrm>
              <a:custGeom>
                <a:avLst/>
                <a:gdLst>
                  <a:gd name="connsiteX0" fmla="*/ 9525 w 9525"/>
                  <a:gd name="connsiteY0" fmla="*/ 7434 h 15054"/>
                  <a:gd name="connsiteX1" fmla="*/ 4763 w 9525"/>
                  <a:gd name="connsiteY1" fmla="*/ 10292 h 15054"/>
                  <a:gd name="connsiteX2" fmla="*/ 6667 w 9525"/>
                  <a:gd name="connsiteY2" fmla="*/ 1719 h 15054"/>
                  <a:gd name="connsiteX3" fmla="*/ 1905 w 9525"/>
                  <a:gd name="connsiteY3" fmla="*/ 3624 h 15054"/>
                  <a:gd name="connsiteX4" fmla="*/ 0 w 9525"/>
                  <a:gd name="connsiteY4" fmla="*/ 767 h 15054"/>
                  <a:gd name="connsiteX5" fmla="*/ 1905 w 9525"/>
                  <a:gd name="connsiteY5" fmla="*/ 11244 h 15054"/>
                  <a:gd name="connsiteX6" fmla="*/ 0 w 9525"/>
                  <a:gd name="connsiteY6" fmla="*/ 11244 h 15054"/>
                  <a:gd name="connsiteX7" fmla="*/ 953 w 9525"/>
                  <a:gd name="connsiteY7" fmla="*/ 15054 h 15054"/>
                  <a:gd name="connsiteX8" fmla="*/ 9525 w 9525"/>
                  <a:gd name="connsiteY8" fmla="*/ 7434 h 150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525" h="15054">
                    <a:moveTo>
                      <a:pt x="9525" y="7434"/>
                    </a:moveTo>
                    <a:lnTo>
                      <a:pt x="4763" y="10292"/>
                    </a:lnTo>
                    <a:cubicBezTo>
                      <a:pt x="5715" y="8387"/>
                      <a:pt x="2858" y="5529"/>
                      <a:pt x="6667" y="1719"/>
                    </a:cubicBezTo>
                    <a:cubicBezTo>
                      <a:pt x="4763" y="1719"/>
                      <a:pt x="3810" y="3624"/>
                      <a:pt x="1905" y="3624"/>
                    </a:cubicBezTo>
                    <a:cubicBezTo>
                      <a:pt x="2858" y="767"/>
                      <a:pt x="3810" y="-1138"/>
                      <a:pt x="0" y="767"/>
                    </a:cubicBezTo>
                    <a:cubicBezTo>
                      <a:pt x="1905" y="6482"/>
                      <a:pt x="0" y="6482"/>
                      <a:pt x="1905" y="11244"/>
                    </a:cubicBezTo>
                    <a:cubicBezTo>
                      <a:pt x="953" y="12197"/>
                      <a:pt x="953" y="11244"/>
                      <a:pt x="0" y="11244"/>
                    </a:cubicBezTo>
                    <a:lnTo>
                      <a:pt x="953" y="15054"/>
                    </a:lnTo>
                    <a:cubicBezTo>
                      <a:pt x="6667" y="10292"/>
                      <a:pt x="9525" y="12197"/>
                      <a:pt x="9525" y="7434"/>
                    </a:cubicBezTo>
                    <a:close/>
                  </a:path>
                </a:pathLst>
              </a:custGeom>
              <a:grpFill/>
              <a:ln w="9525" cap="flat">
                <a:noFill/>
                <a:prstDash val="solid"/>
                <a:miter/>
              </a:ln>
            </p:spPr>
            <p:txBody>
              <a:bodyPr rtlCol="0" anchor="ctr"/>
              <a:lstStyle/>
              <a:p>
                <a:endParaRPr lang="zh-CN" altLang="en-US"/>
              </a:p>
            </p:txBody>
          </p:sp>
          <p:sp>
            <p:nvSpPr>
              <p:cNvPr id="438" name="任意多边形: 形状 437">
                <a:extLst>
                  <a:ext uri="{FF2B5EF4-FFF2-40B4-BE49-F238E27FC236}">
                    <a16:creationId xmlns:a16="http://schemas.microsoft.com/office/drawing/2014/main" id="{AC50B768-BA3C-79BA-8FF8-2F40E98095E4}"/>
                  </a:ext>
                </a:extLst>
              </p:cNvPr>
              <p:cNvSpPr/>
              <p:nvPr/>
            </p:nvSpPr>
            <p:spPr>
              <a:xfrm>
                <a:off x="9129762" y="4467527"/>
                <a:ext cx="7620" cy="5899"/>
              </a:xfrm>
              <a:custGeom>
                <a:avLst/>
                <a:gdLst>
                  <a:gd name="connsiteX0" fmla="*/ 7620 w 7620"/>
                  <a:gd name="connsiteY0" fmla="*/ 185 h 5899"/>
                  <a:gd name="connsiteX1" fmla="*/ 0 w 7620"/>
                  <a:gd name="connsiteY1" fmla="*/ 5900 h 5899"/>
                  <a:gd name="connsiteX2" fmla="*/ 6667 w 7620"/>
                  <a:gd name="connsiteY2" fmla="*/ 5900 h 5899"/>
                  <a:gd name="connsiteX3" fmla="*/ 7620 w 7620"/>
                  <a:gd name="connsiteY3" fmla="*/ 185 h 5899"/>
                </a:gdLst>
                <a:ahLst/>
                <a:cxnLst>
                  <a:cxn ang="0">
                    <a:pos x="connsiteX0" y="connsiteY0"/>
                  </a:cxn>
                  <a:cxn ang="0">
                    <a:pos x="connsiteX1" y="connsiteY1"/>
                  </a:cxn>
                  <a:cxn ang="0">
                    <a:pos x="connsiteX2" y="connsiteY2"/>
                  </a:cxn>
                  <a:cxn ang="0">
                    <a:pos x="connsiteX3" y="connsiteY3"/>
                  </a:cxn>
                </a:cxnLst>
                <a:rect l="l" t="t" r="r" b="b"/>
                <a:pathLst>
                  <a:path w="7620" h="5899">
                    <a:moveTo>
                      <a:pt x="7620" y="185"/>
                    </a:moveTo>
                    <a:cubicBezTo>
                      <a:pt x="5715" y="-768"/>
                      <a:pt x="953" y="2090"/>
                      <a:pt x="0" y="5900"/>
                    </a:cubicBezTo>
                    <a:lnTo>
                      <a:pt x="6667" y="5900"/>
                    </a:lnTo>
                    <a:cubicBezTo>
                      <a:pt x="5715" y="4947"/>
                      <a:pt x="3810" y="3995"/>
                      <a:pt x="7620" y="185"/>
                    </a:cubicBezTo>
                    <a:close/>
                  </a:path>
                </a:pathLst>
              </a:custGeom>
              <a:grpFill/>
              <a:ln w="9525" cap="flat">
                <a:noFill/>
                <a:prstDash val="solid"/>
                <a:miter/>
              </a:ln>
            </p:spPr>
            <p:txBody>
              <a:bodyPr rtlCol="0" anchor="ctr"/>
              <a:lstStyle/>
              <a:p>
                <a:endParaRPr lang="zh-CN" altLang="en-US"/>
              </a:p>
            </p:txBody>
          </p:sp>
          <p:sp>
            <p:nvSpPr>
              <p:cNvPr id="439" name="任意多边形: 形状 438">
                <a:extLst>
                  <a:ext uri="{FF2B5EF4-FFF2-40B4-BE49-F238E27FC236}">
                    <a16:creationId xmlns:a16="http://schemas.microsoft.com/office/drawing/2014/main" id="{D49DA282-2D0A-D438-B977-7002909D77A6}"/>
                  </a:ext>
                </a:extLst>
              </p:cNvPr>
              <p:cNvSpPr/>
              <p:nvPr/>
            </p:nvSpPr>
            <p:spPr>
              <a:xfrm>
                <a:off x="9138913" y="4470186"/>
                <a:ext cx="3274" cy="6877"/>
              </a:xfrm>
              <a:custGeom>
                <a:avLst/>
                <a:gdLst>
                  <a:gd name="connsiteX0" fmla="*/ 1327 w 3274"/>
                  <a:gd name="connsiteY0" fmla="*/ 383 h 6877"/>
                  <a:gd name="connsiteX1" fmla="*/ 2279 w 3274"/>
                  <a:gd name="connsiteY1" fmla="*/ 6098 h 6877"/>
                  <a:gd name="connsiteX2" fmla="*/ 1327 w 3274"/>
                  <a:gd name="connsiteY2" fmla="*/ 383 h 6877"/>
                </a:gdLst>
                <a:ahLst/>
                <a:cxnLst>
                  <a:cxn ang="0">
                    <a:pos x="connsiteX0" y="connsiteY0"/>
                  </a:cxn>
                  <a:cxn ang="0">
                    <a:pos x="connsiteX1" y="connsiteY1"/>
                  </a:cxn>
                  <a:cxn ang="0">
                    <a:pos x="connsiteX2" y="connsiteY2"/>
                  </a:cxn>
                </a:cxnLst>
                <a:rect l="l" t="t" r="r" b="b"/>
                <a:pathLst>
                  <a:path w="3274" h="6877">
                    <a:moveTo>
                      <a:pt x="1327" y="383"/>
                    </a:moveTo>
                    <a:cubicBezTo>
                      <a:pt x="374" y="3241"/>
                      <a:pt x="-1531" y="8956"/>
                      <a:pt x="2279" y="6098"/>
                    </a:cubicBezTo>
                    <a:cubicBezTo>
                      <a:pt x="374" y="4193"/>
                      <a:pt x="6089" y="-1522"/>
                      <a:pt x="1327" y="383"/>
                    </a:cubicBezTo>
                    <a:close/>
                  </a:path>
                </a:pathLst>
              </a:custGeom>
              <a:grpFill/>
              <a:ln w="9525" cap="flat">
                <a:noFill/>
                <a:prstDash val="solid"/>
                <a:miter/>
              </a:ln>
            </p:spPr>
            <p:txBody>
              <a:bodyPr rtlCol="0" anchor="ctr"/>
              <a:lstStyle/>
              <a:p>
                <a:endParaRPr lang="zh-CN" altLang="en-US"/>
              </a:p>
            </p:txBody>
          </p:sp>
          <p:sp>
            <p:nvSpPr>
              <p:cNvPr id="440" name="任意多边形: 形状 439">
                <a:extLst>
                  <a:ext uri="{FF2B5EF4-FFF2-40B4-BE49-F238E27FC236}">
                    <a16:creationId xmlns:a16="http://schemas.microsoft.com/office/drawing/2014/main" id="{B5E9D28B-7356-91CE-EEB0-1F71552BBE73}"/>
                  </a:ext>
                </a:extLst>
              </p:cNvPr>
              <p:cNvSpPr/>
              <p:nvPr/>
            </p:nvSpPr>
            <p:spPr>
              <a:xfrm>
                <a:off x="9141192" y="4475359"/>
                <a:ext cx="14287" cy="11753"/>
              </a:xfrm>
              <a:custGeom>
                <a:avLst/>
                <a:gdLst>
                  <a:gd name="connsiteX0" fmla="*/ 10478 w 14287"/>
                  <a:gd name="connsiteY0" fmla="*/ 9498 h 11753"/>
                  <a:gd name="connsiteX1" fmla="*/ 8573 w 14287"/>
                  <a:gd name="connsiteY1" fmla="*/ 3783 h 11753"/>
                  <a:gd name="connsiteX2" fmla="*/ 14288 w 14287"/>
                  <a:gd name="connsiteY2" fmla="*/ 1878 h 11753"/>
                  <a:gd name="connsiteX3" fmla="*/ 6667 w 14287"/>
                  <a:gd name="connsiteY3" fmla="*/ 2831 h 11753"/>
                  <a:gd name="connsiteX4" fmla="*/ 0 w 14287"/>
                  <a:gd name="connsiteY4" fmla="*/ 4736 h 11753"/>
                  <a:gd name="connsiteX5" fmla="*/ 10478 w 14287"/>
                  <a:gd name="connsiteY5" fmla="*/ 9498 h 117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287" h="11753">
                    <a:moveTo>
                      <a:pt x="10478" y="9498"/>
                    </a:moveTo>
                    <a:lnTo>
                      <a:pt x="8573" y="3783"/>
                    </a:lnTo>
                    <a:cubicBezTo>
                      <a:pt x="11430" y="-1932"/>
                      <a:pt x="11430" y="2831"/>
                      <a:pt x="14288" y="1878"/>
                    </a:cubicBezTo>
                    <a:cubicBezTo>
                      <a:pt x="11430" y="-1932"/>
                      <a:pt x="11430" y="925"/>
                      <a:pt x="6667" y="2831"/>
                    </a:cubicBezTo>
                    <a:cubicBezTo>
                      <a:pt x="5715" y="1878"/>
                      <a:pt x="1905" y="3783"/>
                      <a:pt x="0" y="4736"/>
                    </a:cubicBezTo>
                    <a:cubicBezTo>
                      <a:pt x="8573" y="2831"/>
                      <a:pt x="-952" y="17118"/>
                      <a:pt x="10478" y="9498"/>
                    </a:cubicBezTo>
                    <a:close/>
                  </a:path>
                </a:pathLst>
              </a:custGeom>
              <a:grpFill/>
              <a:ln w="9525" cap="flat">
                <a:noFill/>
                <a:prstDash val="solid"/>
                <a:miter/>
              </a:ln>
            </p:spPr>
            <p:txBody>
              <a:bodyPr rtlCol="0" anchor="ctr"/>
              <a:lstStyle/>
              <a:p>
                <a:endParaRPr lang="zh-CN" altLang="en-US"/>
              </a:p>
            </p:txBody>
          </p:sp>
          <p:sp>
            <p:nvSpPr>
              <p:cNvPr id="441" name="任意多边形: 形状 440">
                <a:extLst>
                  <a:ext uri="{FF2B5EF4-FFF2-40B4-BE49-F238E27FC236}">
                    <a16:creationId xmlns:a16="http://schemas.microsoft.com/office/drawing/2014/main" id="{15192130-75D2-DAFE-E280-3A966D563460}"/>
                  </a:ext>
                </a:extLst>
              </p:cNvPr>
              <p:cNvSpPr/>
              <p:nvPr/>
            </p:nvSpPr>
            <p:spPr>
              <a:xfrm>
                <a:off x="9145954" y="4473427"/>
                <a:ext cx="2857" cy="1904"/>
              </a:xfrm>
              <a:custGeom>
                <a:avLst/>
                <a:gdLst>
                  <a:gd name="connsiteX0" fmla="*/ 1905 w 2857"/>
                  <a:gd name="connsiteY0" fmla="*/ 0 h 1904"/>
                  <a:gd name="connsiteX1" fmla="*/ 0 w 2857"/>
                  <a:gd name="connsiteY1" fmla="*/ 1905 h 1904"/>
                  <a:gd name="connsiteX2" fmla="*/ 2858 w 2857"/>
                  <a:gd name="connsiteY2" fmla="*/ 1905 h 1904"/>
                </a:gdLst>
                <a:ahLst/>
                <a:cxnLst>
                  <a:cxn ang="0">
                    <a:pos x="connsiteX0" y="connsiteY0"/>
                  </a:cxn>
                  <a:cxn ang="0">
                    <a:pos x="connsiteX1" y="connsiteY1"/>
                  </a:cxn>
                  <a:cxn ang="0">
                    <a:pos x="connsiteX2" y="connsiteY2"/>
                  </a:cxn>
                </a:cxnLst>
                <a:rect l="l" t="t" r="r" b="b"/>
                <a:pathLst>
                  <a:path w="2857" h="1904">
                    <a:moveTo>
                      <a:pt x="1905" y="0"/>
                    </a:moveTo>
                    <a:lnTo>
                      <a:pt x="0" y="1905"/>
                    </a:lnTo>
                    <a:lnTo>
                      <a:pt x="2858" y="1905"/>
                    </a:lnTo>
                    <a:close/>
                  </a:path>
                </a:pathLst>
              </a:custGeom>
              <a:grpFill/>
              <a:ln w="9525" cap="flat">
                <a:noFill/>
                <a:prstDash val="solid"/>
                <a:miter/>
              </a:ln>
            </p:spPr>
            <p:txBody>
              <a:bodyPr rtlCol="0" anchor="ctr"/>
              <a:lstStyle/>
              <a:p>
                <a:endParaRPr lang="zh-CN" altLang="en-US"/>
              </a:p>
            </p:txBody>
          </p:sp>
          <p:sp>
            <p:nvSpPr>
              <p:cNvPr id="442" name="任意多边形: 形状 441">
                <a:extLst>
                  <a:ext uri="{FF2B5EF4-FFF2-40B4-BE49-F238E27FC236}">
                    <a16:creationId xmlns:a16="http://schemas.microsoft.com/office/drawing/2014/main" id="{B838EAD0-491D-2F19-B6A9-FF7D2D334FD3}"/>
                  </a:ext>
                </a:extLst>
              </p:cNvPr>
              <p:cNvSpPr/>
              <p:nvPr/>
            </p:nvSpPr>
            <p:spPr>
              <a:xfrm>
                <a:off x="9147859" y="4481047"/>
                <a:ext cx="27622" cy="23812"/>
              </a:xfrm>
              <a:custGeom>
                <a:avLst/>
                <a:gdLst>
                  <a:gd name="connsiteX0" fmla="*/ 8573 w 27622"/>
                  <a:gd name="connsiteY0" fmla="*/ 16193 h 23812"/>
                  <a:gd name="connsiteX1" fmla="*/ 16193 w 27622"/>
                  <a:gd name="connsiteY1" fmla="*/ 20003 h 23812"/>
                  <a:gd name="connsiteX2" fmla="*/ 14288 w 27622"/>
                  <a:gd name="connsiteY2" fmla="*/ 20955 h 23812"/>
                  <a:gd name="connsiteX3" fmla="*/ 17145 w 27622"/>
                  <a:gd name="connsiteY3" fmla="*/ 21908 h 23812"/>
                  <a:gd name="connsiteX4" fmla="*/ 16193 w 27622"/>
                  <a:gd name="connsiteY4" fmla="*/ 23813 h 23812"/>
                  <a:gd name="connsiteX5" fmla="*/ 25718 w 27622"/>
                  <a:gd name="connsiteY5" fmla="*/ 17145 h 23812"/>
                  <a:gd name="connsiteX6" fmla="*/ 21908 w 27622"/>
                  <a:gd name="connsiteY6" fmla="*/ 15240 h 23812"/>
                  <a:gd name="connsiteX7" fmla="*/ 27623 w 27622"/>
                  <a:gd name="connsiteY7" fmla="*/ 9525 h 23812"/>
                  <a:gd name="connsiteX8" fmla="*/ 20955 w 27622"/>
                  <a:gd name="connsiteY8" fmla="*/ 15240 h 23812"/>
                  <a:gd name="connsiteX9" fmla="*/ 21908 w 27622"/>
                  <a:gd name="connsiteY9" fmla="*/ 11430 h 23812"/>
                  <a:gd name="connsiteX10" fmla="*/ 13335 w 27622"/>
                  <a:gd name="connsiteY10" fmla="*/ 15240 h 23812"/>
                  <a:gd name="connsiteX11" fmla="*/ 14288 w 27622"/>
                  <a:gd name="connsiteY11" fmla="*/ 9525 h 23812"/>
                  <a:gd name="connsiteX12" fmla="*/ 8573 w 27622"/>
                  <a:gd name="connsiteY12" fmla="*/ 9525 h 23812"/>
                  <a:gd name="connsiteX13" fmla="*/ 10478 w 27622"/>
                  <a:gd name="connsiteY13" fmla="*/ 0 h 23812"/>
                  <a:gd name="connsiteX14" fmla="*/ 0 w 27622"/>
                  <a:gd name="connsiteY14" fmla="*/ 8573 h 23812"/>
                  <a:gd name="connsiteX15" fmla="*/ 6668 w 27622"/>
                  <a:gd name="connsiteY15" fmla="*/ 6668 h 23812"/>
                  <a:gd name="connsiteX16" fmla="*/ 3810 w 27622"/>
                  <a:gd name="connsiteY16" fmla="*/ 13335 h 23812"/>
                  <a:gd name="connsiteX17" fmla="*/ 8573 w 27622"/>
                  <a:gd name="connsiteY17" fmla="*/ 16193 h 23812"/>
                  <a:gd name="connsiteX18" fmla="*/ 8573 w 27622"/>
                  <a:gd name="connsiteY18" fmla="*/ 16193 h 238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7622" h="23812">
                    <a:moveTo>
                      <a:pt x="8573" y="16193"/>
                    </a:moveTo>
                    <a:cubicBezTo>
                      <a:pt x="6668" y="24765"/>
                      <a:pt x="16193" y="15240"/>
                      <a:pt x="16193" y="20003"/>
                    </a:cubicBezTo>
                    <a:cubicBezTo>
                      <a:pt x="15240" y="20003"/>
                      <a:pt x="15240" y="20955"/>
                      <a:pt x="14288" y="20955"/>
                    </a:cubicBezTo>
                    <a:lnTo>
                      <a:pt x="17145" y="21908"/>
                    </a:lnTo>
                    <a:lnTo>
                      <a:pt x="16193" y="23813"/>
                    </a:lnTo>
                    <a:cubicBezTo>
                      <a:pt x="19050" y="20003"/>
                      <a:pt x="21908" y="19050"/>
                      <a:pt x="25718" y="17145"/>
                    </a:cubicBezTo>
                    <a:cubicBezTo>
                      <a:pt x="25718" y="11430"/>
                      <a:pt x="20955" y="21908"/>
                      <a:pt x="21908" y="15240"/>
                    </a:cubicBezTo>
                    <a:cubicBezTo>
                      <a:pt x="23813" y="13335"/>
                      <a:pt x="25718" y="11430"/>
                      <a:pt x="27623" y="9525"/>
                    </a:cubicBezTo>
                    <a:cubicBezTo>
                      <a:pt x="24765" y="10478"/>
                      <a:pt x="22860" y="13335"/>
                      <a:pt x="20955" y="15240"/>
                    </a:cubicBezTo>
                    <a:cubicBezTo>
                      <a:pt x="19050" y="14288"/>
                      <a:pt x="20955" y="12383"/>
                      <a:pt x="21908" y="11430"/>
                    </a:cubicBezTo>
                    <a:cubicBezTo>
                      <a:pt x="19050" y="12383"/>
                      <a:pt x="14288" y="19050"/>
                      <a:pt x="13335" y="15240"/>
                    </a:cubicBezTo>
                    <a:cubicBezTo>
                      <a:pt x="14288" y="10478"/>
                      <a:pt x="18098" y="10478"/>
                      <a:pt x="14288" y="9525"/>
                    </a:cubicBezTo>
                    <a:cubicBezTo>
                      <a:pt x="11430" y="17145"/>
                      <a:pt x="12383" y="6668"/>
                      <a:pt x="8573" y="9525"/>
                    </a:cubicBezTo>
                    <a:cubicBezTo>
                      <a:pt x="7620" y="6668"/>
                      <a:pt x="8573" y="1905"/>
                      <a:pt x="10478" y="0"/>
                    </a:cubicBezTo>
                    <a:cubicBezTo>
                      <a:pt x="6668" y="4763"/>
                      <a:pt x="1905" y="7620"/>
                      <a:pt x="0" y="8573"/>
                    </a:cubicBezTo>
                    <a:lnTo>
                      <a:pt x="6668" y="6668"/>
                    </a:lnTo>
                    <a:lnTo>
                      <a:pt x="3810" y="13335"/>
                    </a:lnTo>
                    <a:cubicBezTo>
                      <a:pt x="6668" y="12383"/>
                      <a:pt x="7620" y="14288"/>
                      <a:pt x="8573" y="16193"/>
                    </a:cubicBezTo>
                    <a:lnTo>
                      <a:pt x="8573" y="16193"/>
                    </a:lnTo>
                    <a:close/>
                  </a:path>
                </a:pathLst>
              </a:custGeom>
              <a:grpFill/>
              <a:ln w="9525" cap="flat">
                <a:noFill/>
                <a:prstDash val="solid"/>
                <a:miter/>
              </a:ln>
            </p:spPr>
            <p:txBody>
              <a:bodyPr rtlCol="0" anchor="ctr"/>
              <a:lstStyle/>
              <a:p>
                <a:endParaRPr lang="zh-CN" altLang="en-US"/>
              </a:p>
            </p:txBody>
          </p:sp>
          <p:sp>
            <p:nvSpPr>
              <p:cNvPr id="443" name="任意多边形: 形状 442">
                <a:extLst>
                  <a:ext uri="{FF2B5EF4-FFF2-40B4-BE49-F238E27FC236}">
                    <a16:creationId xmlns:a16="http://schemas.microsoft.com/office/drawing/2014/main" id="{B13EF99E-8F94-0884-EADE-2C22089C8421}"/>
                  </a:ext>
                </a:extLst>
              </p:cNvPr>
              <p:cNvSpPr/>
              <p:nvPr/>
            </p:nvSpPr>
            <p:spPr>
              <a:xfrm>
                <a:off x="9175482" y="4489620"/>
                <a:ext cx="1904" cy="952"/>
              </a:xfrm>
              <a:custGeom>
                <a:avLst/>
                <a:gdLst>
                  <a:gd name="connsiteX0" fmla="*/ 0 w 1904"/>
                  <a:gd name="connsiteY0" fmla="*/ 952 h 952"/>
                  <a:gd name="connsiteX1" fmla="*/ 1905 w 1904"/>
                  <a:gd name="connsiteY1" fmla="*/ 0 h 952"/>
                  <a:gd name="connsiteX2" fmla="*/ 0 w 1904"/>
                  <a:gd name="connsiteY2" fmla="*/ 952 h 952"/>
                </a:gdLst>
                <a:ahLst/>
                <a:cxnLst>
                  <a:cxn ang="0">
                    <a:pos x="connsiteX0" y="connsiteY0"/>
                  </a:cxn>
                  <a:cxn ang="0">
                    <a:pos x="connsiteX1" y="connsiteY1"/>
                  </a:cxn>
                  <a:cxn ang="0">
                    <a:pos x="connsiteX2" y="connsiteY2"/>
                  </a:cxn>
                </a:cxnLst>
                <a:rect l="l" t="t" r="r" b="b"/>
                <a:pathLst>
                  <a:path w="1904" h="952">
                    <a:moveTo>
                      <a:pt x="0" y="952"/>
                    </a:moveTo>
                    <a:cubicBezTo>
                      <a:pt x="952" y="952"/>
                      <a:pt x="952" y="952"/>
                      <a:pt x="1905" y="0"/>
                    </a:cubicBezTo>
                    <a:cubicBezTo>
                      <a:pt x="1905" y="0"/>
                      <a:pt x="952" y="952"/>
                      <a:pt x="0" y="952"/>
                    </a:cubicBezTo>
                    <a:close/>
                  </a:path>
                </a:pathLst>
              </a:custGeom>
              <a:grpFill/>
              <a:ln w="9525" cap="flat">
                <a:noFill/>
                <a:prstDash val="solid"/>
                <a:miter/>
              </a:ln>
            </p:spPr>
            <p:txBody>
              <a:bodyPr rtlCol="0" anchor="ctr"/>
              <a:lstStyle/>
              <a:p>
                <a:endParaRPr lang="zh-CN" altLang="en-US"/>
              </a:p>
            </p:txBody>
          </p:sp>
          <p:sp>
            <p:nvSpPr>
              <p:cNvPr id="444" name="任意多边形: 形状 443">
                <a:extLst>
                  <a:ext uri="{FF2B5EF4-FFF2-40B4-BE49-F238E27FC236}">
                    <a16:creationId xmlns:a16="http://schemas.microsoft.com/office/drawing/2014/main" id="{2CAF612C-A4DC-0B52-C554-690918EAD0FB}"/>
                  </a:ext>
                </a:extLst>
              </p:cNvPr>
              <p:cNvSpPr/>
              <p:nvPr/>
            </p:nvSpPr>
            <p:spPr>
              <a:xfrm>
                <a:off x="9158337" y="4477237"/>
                <a:ext cx="2857" cy="1904"/>
              </a:xfrm>
              <a:custGeom>
                <a:avLst/>
                <a:gdLst>
                  <a:gd name="connsiteX0" fmla="*/ 0 w 2857"/>
                  <a:gd name="connsiteY0" fmla="*/ 1905 h 1904"/>
                  <a:gd name="connsiteX1" fmla="*/ 1905 w 2857"/>
                  <a:gd name="connsiteY1" fmla="*/ 1905 h 1904"/>
                  <a:gd name="connsiteX2" fmla="*/ 2858 w 2857"/>
                  <a:gd name="connsiteY2" fmla="*/ 0 h 1904"/>
                </a:gdLst>
                <a:ahLst/>
                <a:cxnLst>
                  <a:cxn ang="0">
                    <a:pos x="connsiteX0" y="connsiteY0"/>
                  </a:cxn>
                  <a:cxn ang="0">
                    <a:pos x="connsiteX1" y="connsiteY1"/>
                  </a:cxn>
                  <a:cxn ang="0">
                    <a:pos x="connsiteX2" y="connsiteY2"/>
                  </a:cxn>
                </a:cxnLst>
                <a:rect l="l" t="t" r="r" b="b"/>
                <a:pathLst>
                  <a:path w="2857" h="1904">
                    <a:moveTo>
                      <a:pt x="0" y="1905"/>
                    </a:moveTo>
                    <a:lnTo>
                      <a:pt x="1905" y="1905"/>
                    </a:lnTo>
                    <a:lnTo>
                      <a:pt x="2858" y="0"/>
                    </a:lnTo>
                    <a:close/>
                  </a:path>
                </a:pathLst>
              </a:custGeom>
              <a:grpFill/>
              <a:ln w="9525" cap="flat">
                <a:noFill/>
                <a:prstDash val="solid"/>
                <a:miter/>
              </a:ln>
            </p:spPr>
            <p:txBody>
              <a:bodyPr rtlCol="0" anchor="ctr"/>
              <a:lstStyle/>
              <a:p>
                <a:endParaRPr lang="zh-CN" altLang="en-US"/>
              </a:p>
            </p:txBody>
          </p:sp>
          <p:sp>
            <p:nvSpPr>
              <p:cNvPr id="445" name="任意多边形: 形状 444">
                <a:extLst>
                  <a:ext uri="{FF2B5EF4-FFF2-40B4-BE49-F238E27FC236}">
                    <a16:creationId xmlns:a16="http://schemas.microsoft.com/office/drawing/2014/main" id="{7CEB905F-846D-6280-4A7C-9E415B712862}"/>
                  </a:ext>
                </a:extLst>
              </p:cNvPr>
              <p:cNvSpPr/>
              <p:nvPr/>
            </p:nvSpPr>
            <p:spPr>
              <a:xfrm>
                <a:off x="9179025" y="4487715"/>
                <a:ext cx="3124" cy="1904"/>
              </a:xfrm>
              <a:custGeom>
                <a:avLst/>
                <a:gdLst>
                  <a:gd name="connsiteX0" fmla="*/ 1219 w 3124"/>
                  <a:gd name="connsiteY0" fmla="*/ 0 h 1904"/>
                  <a:gd name="connsiteX1" fmla="*/ 267 w 3124"/>
                  <a:gd name="connsiteY1" fmla="*/ 1905 h 1904"/>
                  <a:gd name="connsiteX2" fmla="*/ 3124 w 3124"/>
                  <a:gd name="connsiteY2" fmla="*/ 0 h 1904"/>
                  <a:gd name="connsiteX3" fmla="*/ 1219 w 3124"/>
                  <a:gd name="connsiteY3" fmla="*/ 0 h 1904"/>
                </a:gdLst>
                <a:ahLst/>
                <a:cxnLst>
                  <a:cxn ang="0">
                    <a:pos x="connsiteX0" y="connsiteY0"/>
                  </a:cxn>
                  <a:cxn ang="0">
                    <a:pos x="connsiteX1" y="connsiteY1"/>
                  </a:cxn>
                  <a:cxn ang="0">
                    <a:pos x="connsiteX2" y="connsiteY2"/>
                  </a:cxn>
                  <a:cxn ang="0">
                    <a:pos x="connsiteX3" y="connsiteY3"/>
                  </a:cxn>
                </a:cxnLst>
                <a:rect l="l" t="t" r="r" b="b"/>
                <a:pathLst>
                  <a:path w="3124" h="1904">
                    <a:moveTo>
                      <a:pt x="1219" y="0"/>
                    </a:moveTo>
                    <a:cubicBezTo>
                      <a:pt x="1219" y="0"/>
                      <a:pt x="-686" y="952"/>
                      <a:pt x="267" y="1905"/>
                    </a:cubicBezTo>
                    <a:lnTo>
                      <a:pt x="3124" y="0"/>
                    </a:lnTo>
                    <a:lnTo>
                      <a:pt x="1219" y="0"/>
                    </a:lnTo>
                    <a:close/>
                  </a:path>
                </a:pathLst>
              </a:custGeom>
              <a:grpFill/>
              <a:ln w="9525" cap="flat">
                <a:noFill/>
                <a:prstDash val="solid"/>
                <a:miter/>
              </a:ln>
            </p:spPr>
            <p:txBody>
              <a:bodyPr rtlCol="0" anchor="ctr"/>
              <a:lstStyle/>
              <a:p>
                <a:endParaRPr lang="zh-CN" altLang="en-US"/>
              </a:p>
            </p:txBody>
          </p:sp>
          <p:sp>
            <p:nvSpPr>
              <p:cNvPr id="446" name="任意多边形: 形状 445">
                <a:extLst>
                  <a:ext uri="{FF2B5EF4-FFF2-40B4-BE49-F238E27FC236}">
                    <a16:creationId xmlns:a16="http://schemas.microsoft.com/office/drawing/2014/main" id="{7CCE8A38-A45A-1DE1-DB72-99F81E75E5C7}"/>
                  </a:ext>
                </a:extLst>
              </p:cNvPr>
              <p:cNvSpPr/>
              <p:nvPr/>
            </p:nvSpPr>
            <p:spPr>
              <a:xfrm>
                <a:off x="9179292" y="4493429"/>
                <a:ext cx="2857" cy="3810"/>
              </a:xfrm>
              <a:custGeom>
                <a:avLst/>
                <a:gdLst>
                  <a:gd name="connsiteX0" fmla="*/ 953 w 2857"/>
                  <a:gd name="connsiteY0" fmla="*/ 0 h 3810"/>
                  <a:gd name="connsiteX1" fmla="*/ 0 w 2857"/>
                  <a:gd name="connsiteY1" fmla="*/ 3810 h 3810"/>
                  <a:gd name="connsiteX2" fmla="*/ 2858 w 2857"/>
                  <a:gd name="connsiteY2" fmla="*/ 1905 h 3810"/>
                </a:gdLst>
                <a:ahLst/>
                <a:cxnLst>
                  <a:cxn ang="0">
                    <a:pos x="connsiteX0" y="connsiteY0"/>
                  </a:cxn>
                  <a:cxn ang="0">
                    <a:pos x="connsiteX1" y="connsiteY1"/>
                  </a:cxn>
                  <a:cxn ang="0">
                    <a:pos x="connsiteX2" y="connsiteY2"/>
                  </a:cxn>
                </a:cxnLst>
                <a:rect l="l" t="t" r="r" b="b"/>
                <a:pathLst>
                  <a:path w="2857" h="3810">
                    <a:moveTo>
                      <a:pt x="953" y="0"/>
                    </a:moveTo>
                    <a:lnTo>
                      <a:pt x="0" y="3810"/>
                    </a:lnTo>
                    <a:lnTo>
                      <a:pt x="2858" y="1905"/>
                    </a:lnTo>
                    <a:close/>
                  </a:path>
                </a:pathLst>
              </a:custGeom>
              <a:grpFill/>
              <a:ln w="9525" cap="flat">
                <a:noFill/>
                <a:prstDash val="solid"/>
                <a:miter/>
              </a:ln>
            </p:spPr>
            <p:txBody>
              <a:bodyPr rtlCol="0" anchor="ctr"/>
              <a:lstStyle/>
              <a:p>
                <a:endParaRPr lang="zh-CN" altLang="en-US"/>
              </a:p>
            </p:txBody>
          </p:sp>
          <p:sp>
            <p:nvSpPr>
              <p:cNvPr id="447" name="任意多边形: 形状 446">
                <a:extLst>
                  <a:ext uri="{FF2B5EF4-FFF2-40B4-BE49-F238E27FC236}">
                    <a16:creationId xmlns:a16="http://schemas.microsoft.com/office/drawing/2014/main" id="{CE1DDD8A-B35C-94C7-E984-7F9FA1F61EC1}"/>
                  </a:ext>
                </a:extLst>
              </p:cNvPr>
              <p:cNvSpPr/>
              <p:nvPr/>
            </p:nvSpPr>
            <p:spPr>
              <a:xfrm>
                <a:off x="9225012" y="4523864"/>
                <a:ext cx="4762" cy="6146"/>
              </a:xfrm>
              <a:custGeom>
                <a:avLst/>
                <a:gdLst>
                  <a:gd name="connsiteX0" fmla="*/ 4763 w 4762"/>
                  <a:gd name="connsiteY0" fmla="*/ 998 h 6146"/>
                  <a:gd name="connsiteX1" fmla="*/ 0 w 4762"/>
                  <a:gd name="connsiteY1" fmla="*/ 5760 h 6146"/>
                  <a:gd name="connsiteX2" fmla="*/ 4763 w 4762"/>
                  <a:gd name="connsiteY2" fmla="*/ 998 h 6146"/>
                </a:gdLst>
                <a:ahLst/>
                <a:cxnLst>
                  <a:cxn ang="0">
                    <a:pos x="connsiteX0" y="connsiteY0"/>
                  </a:cxn>
                  <a:cxn ang="0">
                    <a:pos x="connsiteX1" y="connsiteY1"/>
                  </a:cxn>
                  <a:cxn ang="0">
                    <a:pos x="connsiteX2" y="connsiteY2"/>
                  </a:cxn>
                </a:cxnLst>
                <a:rect l="l" t="t" r="r" b="b"/>
                <a:pathLst>
                  <a:path w="4762" h="6146">
                    <a:moveTo>
                      <a:pt x="4763" y="998"/>
                    </a:moveTo>
                    <a:cubicBezTo>
                      <a:pt x="3810" y="-1860"/>
                      <a:pt x="1905" y="1950"/>
                      <a:pt x="0" y="5760"/>
                    </a:cubicBezTo>
                    <a:cubicBezTo>
                      <a:pt x="1905" y="7665"/>
                      <a:pt x="1905" y="1950"/>
                      <a:pt x="4763" y="998"/>
                    </a:cubicBezTo>
                    <a:close/>
                  </a:path>
                </a:pathLst>
              </a:custGeom>
              <a:grpFill/>
              <a:ln w="9525" cap="flat">
                <a:noFill/>
                <a:prstDash val="solid"/>
                <a:miter/>
              </a:ln>
            </p:spPr>
            <p:txBody>
              <a:bodyPr rtlCol="0" anchor="ctr"/>
              <a:lstStyle/>
              <a:p>
                <a:endParaRPr lang="zh-CN" altLang="en-US"/>
              </a:p>
            </p:txBody>
          </p:sp>
          <p:sp>
            <p:nvSpPr>
              <p:cNvPr id="448" name="任意多边形: 形状 447">
                <a:extLst>
                  <a:ext uri="{FF2B5EF4-FFF2-40B4-BE49-F238E27FC236}">
                    <a16:creationId xmlns:a16="http://schemas.microsoft.com/office/drawing/2014/main" id="{F031D6DD-2E34-09FF-FDF5-9E09E98C9D6C}"/>
                  </a:ext>
                </a:extLst>
              </p:cNvPr>
              <p:cNvSpPr/>
              <p:nvPr/>
            </p:nvSpPr>
            <p:spPr>
              <a:xfrm>
                <a:off x="9260254" y="4533608"/>
                <a:ext cx="5715" cy="3058"/>
              </a:xfrm>
              <a:custGeom>
                <a:avLst/>
                <a:gdLst>
                  <a:gd name="connsiteX0" fmla="*/ 5715 w 5715"/>
                  <a:gd name="connsiteY0" fmla="*/ 1731 h 3058"/>
                  <a:gd name="connsiteX1" fmla="*/ 0 w 5715"/>
                  <a:gd name="connsiteY1" fmla="*/ 779 h 3058"/>
                  <a:gd name="connsiteX2" fmla="*/ 5715 w 5715"/>
                  <a:gd name="connsiteY2" fmla="*/ 1731 h 3058"/>
                </a:gdLst>
                <a:ahLst/>
                <a:cxnLst>
                  <a:cxn ang="0">
                    <a:pos x="connsiteX0" y="connsiteY0"/>
                  </a:cxn>
                  <a:cxn ang="0">
                    <a:pos x="connsiteX1" y="connsiteY1"/>
                  </a:cxn>
                  <a:cxn ang="0">
                    <a:pos x="connsiteX2" y="connsiteY2"/>
                  </a:cxn>
                </a:cxnLst>
                <a:rect l="l" t="t" r="r" b="b"/>
                <a:pathLst>
                  <a:path w="5715" h="3058">
                    <a:moveTo>
                      <a:pt x="5715" y="1731"/>
                    </a:moveTo>
                    <a:cubicBezTo>
                      <a:pt x="4763" y="-2079"/>
                      <a:pt x="953" y="1731"/>
                      <a:pt x="0" y="779"/>
                    </a:cubicBezTo>
                    <a:cubicBezTo>
                      <a:pt x="0" y="3636"/>
                      <a:pt x="2858" y="3636"/>
                      <a:pt x="5715" y="1731"/>
                    </a:cubicBezTo>
                    <a:close/>
                  </a:path>
                </a:pathLst>
              </a:custGeom>
              <a:grpFill/>
              <a:ln w="9525" cap="flat">
                <a:noFill/>
                <a:prstDash val="solid"/>
                <a:miter/>
              </a:ln>
            </p:spPr>
            <p:txBody>
              <a:bodyPr rtlCol="0" anchor="ctr"/>
              <a:lstStyle/>
              <a:p>
                <a:endParaRPr lang="zh-CN" altLang="en-US"/>
              </a:p>
            </p:txBody>
          </p:sp>
          <p:sp>
            <p:nvSpPr>
              <p:cNvPr id="449" name="任意多边形: 形状 448">
                <a:extLst>
                  <a:ext uri="{FF2B5EF4-FFF2-40B4-BE49-F238E27FC236}">
                    <a16:creationId xmlns:a16="http://schemas.microsoft.com/office/drawing/2014/main" id="{A2C8B1E4-A586-E7DF-19B2-428A85789174}"/>
                  </a:ext>
                </a:extLst>
              </p:cNvPr>
              <p:cNvSpPr/>
              <p:nvPr/>
            </p:nvSpPr>
            <p:spPr>
              <a:xfrm>
                <a:off x="9280257" y="4527720"/>
                <a:ext cx="6667" cy="10349"/>
              </a:xfrm>
              <a:custGeom>
                <a:avLst/>
                <a:gdLst>
                  <a:gd name="connsiteX0" fmla="*/ 6667 w 6667"/>
                  <a:gd name="connsiteY0" fmla="*/ 0 h 10349"/>
                  <a:gd name="connsiteX1" fmla="*/ 5715 w 6667"/>
                  <a:gd name="connsiteY1" fmla="*/ 2858 h 10349"/>
                  <a:gd name="connsiteX2" fmla="*/ 0 w 6667"/>
                  <a:gd name="connsiteY2" fmla="*/ 9525 h 10349"/>
                  <a:gd name="connsiteX3" fmla="*/ 6667 w 6667"/>
                  <a:gd name="connsiteY3" fmla="*/ 0 h 10349"/>
                </a:gdLst>
                <a:ahLst/>
                <a:cxnLst>
                  <a:cxn ang="0">
                    <a:pos x="connsiteX0" y="connsiteY0"/>
                  </a:cxn>
                  <a:cxn ang="0">
                    <a:pos x="connsiteX1" y="connsiteY1"/>
                  </a:cxn>
                  <a:cxn ang="0">
                    <a:pos x="connsiteX2" y="connsiteY2"/>
                  </a:cxn>
                  <a:cxn ang="0">
                    <a:pos x="connsiteX3" y="connsiteY3"/>
                  </a:cxn>
                </a:cxnLst>
                <a:rect l="l" t="t" r="r" b="b"/>
                <a:pathLst>
                  <a:path w="6667" h="10349">
                    <a:moveTo>
                      <a:pt x="6667" y="0"/>
                    </a:moveTo>
                    <a:cubicBezTo>
                      <a:pt x="5715" y="952"/>
                      <a:pt x="4763" y="1905"/>
                      <a:pt x="5715" y="2858"/>
                    </a:cubicBezTo>
                    <a:lnTo>
                      <a:pt x="0" y="9525"/>
                    </a:lnTo>
                    <a:cubicBezTo>
                      <a:pt x="952" y="13335"/>
                      <a:pt x="4763" y="2858"/>
                      <a:pt x="6667" y="0"/>
                    </a:cubicBezTo>
                    <a:close/>
                  </a:path>
                </a:pathLst>
              </a:custGeom>
              <a:grpFill/>
              <a:ln w="9525" cap="flat">
                <a:noFill/>
                <a:prstDash val="solid"/>
                <a:miter/>
              </a:ln>
            </p:spPr>
            <p:txBody>
              <a:bodyPr rtlCol="0" anchor="ctr"/>
              <a:lstStyle/>
              <a:p>
                <a:endParaRPr lang="zh-CN" altLang="en-US"/>
              </a:p>
            </p:txBody>
          </p:sp>
          <p:sp>
            <p:nvSpPr>
              <p:cNvPr id="450" name="任意多边形: 形状 449">
                <a:extLst>
                  <a:ext uri="{FF2B5EF4-FFF2-40B4-BE49-F238E27FC236}">
                    <a16:creationId xmlns:a16="http://schemas.microsoft.com/office/drawing/2014/main" id="{E2BFF76A-C91A-CB72-B860-AB15A06E0D52}"/>
                  </a:ext>
                </a:extLst>
              </p:cNvPr>
              <p:cNvSpPr/>
              <p:nvPr/>
            </p:nvSpPr>
            <p:spPr>
              <a:xfrm>
                <a:off x="9294545" y="4533434"/>
                <a:ext cx="8572" cy="9525"/>
              </a:xfrm>
              <a:custGeom>
                <a:avLst/>
                <a:gdLst>
                  <a:gd name="connsiteX0" fmla="*/ 8572 w 8572"/>
                  <a:gd name="connsiteY0" fmla="*/ 0 h 9525"/>
                  <a:gd name="connsiteX1" fmla="*/ 4763 w 8572"/>
                  <a:gd name="connsiteY1" fmla="*/ 1905 h 9525"/>
                  <a:gd name="connsiteX2" fmla="*/ 5715 w 8572"/>
                  <a:gd name="connsiteY2" fmla="*/ 2858 h 9525"/>
                  <a:gd name="connsiteX3" fmla="*/ 0 w 8572"/>
                  <a:gd name="connsiteY3" fmla="*/ 9525 h 9525"/>
                  <a:gd name="connsiteX4" fmla="*/ 8572 w 8572"/>
                  <a:gd name="connsiteY4" fmla="*/ 0 h 95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72" h="9525">
                    <a:moveTo>
                      <a:pt x="8572" y="0"/>
                    </a:moveTo>
                    <a:lnTo>
                      <a:pt x="4763" y="1905"/>
                    </a:lnTo>
                    <a:lnTo>
                      <a:pt x="5715" y="2858"/>
                    </a:lnTo>
                    <a:cubicBezTo>
                      <a:pt x="3810" y="5715"/>
                      <a:pt x="2858" y="6668"/>
                      <a:pt x="0" y="9525"/>
                    </a:cubicBezTo>
                    <a:cubicBezTo>
                      <a:pt x="3810" y="7620"/>
                      <a:pt x="6667" y="5715"/>
                      <a:pt x="8572" y="0"/>
                    </a:cubicBezTo>
                    <a:close/>
                  </a:path>
                </a:pathLst>
              </a:custGeom>
              <a:grpFill/>
              <a:ln w="9525" cap="flat">
                <a:noFill/>
                <a:prstDash val="solid"/>
                <a:miter/>
              </a:ln>
            </p:spPr>
            <p:txBody>
              <a:bodyPr rtlCol="0" anchor="ctr"/>
              <a:lstStyle/>
              <a:p>
                <a:endParaRPr lang="zh-CN" altLang="en-US"/>
              </a:p>
            </p:txBody>
          </p:sp>
          <p:sp>
            <p:nvSpPr>
              <p:cNvPr id="451" name="任意多边形: 形状 450">
                <a:extLst>
                  <a:ext uri="{FF2B5EF4-FFF2-40B4-BE49-F238E27FC236}">
                    <a16:creationId xmlns:a16="http://schemas.microsoft.com/office/drawing/2014/main" id="{2140A5E6-05C4-8BA2-165A-D14A049FB3DF}"/>
                  </a:ext>
                </a:extLst>
              </p:cNvPr>
              <p:cNvSpPr/>
              <p:nvPr/>
            </p:nvSpPr>
            <p:spPr>
              <a:xfrm>
                <a:off x="9292640" y="4541156"/>
                <a:ext cx="952" cy="1803"/>
              </a:xfrm>
              <a:custGeom>
                <a:avLst/>
                <a:gdLst>
                  <a:gd name="connsiteX0" fmla="*/ 0 w 952"/>
                  <a:gd name="connsiteY0" fmla="*/ 1803 h 1803"/>
                  <a:gd name="connsiteX1" fmla="*/ 952 w 952"/>
                  <a:gd name="connsiteY1" fmla="*/ 1803 h 1803"/>
                  <a:gd name="connsiteX2" fmla="*/ 0 w 952"/>
                  <a:gd name="connsiteY2" fmla="*/ 1803 h 1803"/>
                </a:gdLst>
                <a:ahLst/>
                <a:cxnLst>
                  <a:cxn ang="0">
                    <a:pos x="connsiteX0" y="connsiteY0"/>
                  </a:cxn>
                  <a:cxn ang="0">
                    <a:pos x="connsiteX1" y="connsiteY1"/>
                  </a:cxn>
                  <a:cxn ang="0">
                    <a:pos x="connsiteX2" y="connsiteY2"/>
                  </a:cxn>
                </a:cxnLst>
                <a:rect l="l" t="t" r="r" b="b"/>
                <a:pathLst>
                  <a:path w="952" h="1803">
                    <a:moveTo>
                      <a:pt x="0" y="1803"/>
                    </a:moveTo>
                    <a:cubicBezTo>
                      <a:pt x="0" y="1803"/>
                      <a:pt x="952" y="1803"/>
                      <a:pt x="952" y="1803"/>
                    </a:cubicBezTo>
                    <a:cubicBezTo>
                      <a:pt x="952" y="-102"/>
                      <a:pt x="952" y="-1054"/>
                      <a:pt x="0" y="1803"/>
                    </a:cubicBezTo>
                    <a:close/>
                  </a:path>
                </a:pathLst>
              </a:custGeom>
              <a:grpFill/>
              <a:ln w="9525" cap="flat">
                <a:noFill/>
                <a:prstDash val="solid"/>
                <a:miter/>
              </a:ln>
            </p:spPr>
            <p:txBody>
              <a:bodyPr rtlCol="0" anchor="ctr"/>
              <a:lstStyle/>
              <a:p>
                <a:endParaRPr lang="zh-CN" altLang="en-US"/>
              </a:p>
            </p:txBody>
          </p:sp>
          <p:sp>
            <p:nvSpPr>
              <p:cNvPr id="452" name="任意多边形: 形状 451">
                <a:extLst>
                  <a:ext uri="{FF2B5EF4-FFF2-40B4-BE49-F238E27FC236}">
                    <a16:creationId xmlns:a16="http://schemas.microsoft.com/office/drawing/2014/main" id="{BA0F2D50-C0D0-B351-5FA3-CAA22570F338}"/>
                  </a:ext>
                </a:extLst>
              </p:cNvPr>
              <p:cNvSpPr/>
              <p:nvPr/>
            </p:nvSpPr>
            <p:spPr>
              <a:xfrm>
                <a:off x="9293592" y="4542536"/>
                <a:ext cx="1375" cy="846"/>
              </a:xfrm>
              <a:custGeom>
                <a:avLst/>
                <a:gdLst>
                  <a:gd name="connsiteX0" fmla="*/ 953 w 1375"/>
                  <a:gd name="connsiteY0" fmla="*/ 423 h 846"/>
                  <a:gd name="connsiteX1" fmla="*/ 953 w 1375"/>
                  <a:gd name="connsiteY1" fmla="*/ 423 h 846"/>
                  <a:gd name="connsiteX2" fmla="*/ 0 w 1375"/>
                  <a:gd name="connsiteY2" fmla="*/ 423 h 846"/>
                  <a:gd name="connsiteX3" fmla="*/ 953 w 1375"/>
                  <a:gd name="connsiteY3" fmla="*/ 423 h 846"/>
                </a:gdLst>
                <a:ahLst/>
                <a:cxnLst>
                  <a:cxn ang="0">
                    <a:pos x="connsiteX0" y="connsiteY0"/>
                  </a:cxn>
                  <a:cxn ang="0">
                    <a:pos x="connsiteX1" y="connsiteY1"/>
                  </a:cxn>
                  <a:cxn ang="0">
                    <a:pos x="connsiteX2" y="connsiteY2"/>
                  </a:cxn>
                  <a:cxn ang="0">
                    <a:pos x="connsiteX3" y="connsiteY3"/>
                  </a:cxn>
                </a:cxnLst>
                <a:rect l="l" t="t" r="r" b="b"/>
                <a:pathLst>
                  <a:path w="1375" h="846">
                    <a:moveTo>
                      <a:pt x="953" y="423"/>
                    </a:moveTo>
                    <a:cubicBezTo>
                      <a:pt x="953" y="423"/>
                      <a:pt x="1905" y="-529"/>
                      <a:pt x="953" y="423"/>
                    </a:cubicBezTo>
                    <a:cubicBezTo>
                      <a:pt x="953" y="-529"/>
                      <a:pt x="0" y="423"/>
                      <a:pt x="0" y="423"/>
                    </a:cubicBezTo>
                    <a:cubicBezTo>
                      <a:pt x="0" y="423"/>
                      <a:pt x="0" y="1376"/>
                      <a:pt x="953" y="423"/>
                    </a:cubicBezTo>
                    <a:close/>
                  </a:path>
                </a:pathLst>
              </a:custGeom>
              <a:grpFill/>
              <a:ln w="9525" cap="flat">
                <a:noFill/>
                <a:prstDash val="solid"/>
                <a:miter/>
              </a:ln>
            </p:spPr>
            <p:txBody>
              <a:bodyPr rtlCol="0" anchor="ctr"/>
              <a:lstStyle/>
              <a:p>
                <a:endParaRPr lang="zh-CN" altLang="en-US"/>
              </a:p>
            </p:txBody>
          </p:sp>
          <p:sp>
            <p:nvSpPr>
              <p:cNvPr id="453" name="任意多边形: 形状 452">
                <a:extLst>
                  <a:ext uri="{FF2B5EF4-FFF2-40B4-BE49-F238E27FC236}">
                    <a16:creationId xmlns:a16="http://schemas.microsoft.com/office/drawing/2014/main" id="{476AF038-1D14-2EF9-8E75-DF615AA6E2BA}"/>
                  </a:ext>
                </a:extLst>
              </p:cNvPr>
              <p:cNvSpPr/>
              <p:nvPr/>
            </p:nvSpPr>
            <p:spPr>
              <a:xfrm>
                <a:off x="9303117" y="4536167"/>
                <a:ext cx="4762" cy="2982"/>
              </a:xfrm>
              <a:custGeom>
                <a:avLst/>
                <a:gdLst>
                  <a:gd name="connsiteX0" fmla="*/ 0 w 4762"/>
                  <a:gd name="connsiteY0" fmla="*/ 2030 h 2982"/>
                  <a:gd name="connsiteX1" fmla="*/ 4763 w 4762"/>
                  <a:gd name="connsiteY1" fmla="*/ 2982 h 2982"/>
                  <a:gd name="connsiteX2" fmla="*/ 3810 w 4762"/>
                  <a:gd name="connsiteY2" fmla="*/ 1077 h 2982"/>
                  <a:gd name="connsiteX3" fmla="*/ 0 w 4762"/>
                  <a:gd name="connsiteY3" fmla="*/ 2030 h 2982"/>
                </a:gdLst>
                <a:ahLst/>
                <a:cxnLst>
                  <a:cxn ang="0">
                    <a:pos x="connsiteX0" y="connsiteY0"/>
                  </a:cxn>
                  <a:cxn ang="0">
                    <a:pos x="connsiteX1" y="connsiteY1"/>
                  </a:cxn>
                  <a:cxn ang="0">
                    <a:pos x="connsiteX2" y="connsiteY2"/>
                  </a:cxn>
                  <a:cxn ang="0">
                    <a:pos x="connsiteX3" y="connsiteY3"/>
                  </a:cxn>
                </a:cxnLst>
                <a:rect l="l" t="t" r="r" b="b"/>
                <a:pathLst>
                  <a:path w="4762" h="2982">
                    <a:moveTo>
                      <a:pt x="0" y="2030"/>
                    </a:moveTo>
                    <a:lnTo>
                      <a:pt x="4763" y="2982"/>
                    </a:lnTo>
                    <a:lnTo>
                      <a:pt x="3810" y="1077"/>
                    </a:lnTo>
                    <a:cubicBezTo>
                      <a:pt x="1905" y="4887"/>
                      <a:pt x="3810" y="-3685"/>
                      <a:pt x="0" y="2030"/>
                    </a:cubicBezTo>
                    <a:close/>
                  </a:path>
                </a:pathLst>
              </a:custGeom>
              <a:grpFill/>
              <a:ln w="9525" cap="flat">
                <a:noFill/>
                <a:prstDash val="solid"/>
                <a:miter/>
              </a:ln>
            </p:spPr>
            <p:txBody>
              <a:bodyPr rtlCol="0" anchor="ctr"/>
              <a:lstStyle/>
              <a:p>
                <a:endParaRPr lang="zh-CN" altLang="en-US"/>
              </a:p>
            </p:txBody>
          </p:sp>
          <p:sp>
            <p:nvSpPr>
              <p:cNvPr id="454" name="任意多边形: 形状 453">
                <a:extLst>
                  <a:ext uri="{FF2B5EF4-FFF2-40B4-BE49-F238E27FC236}">
                    <a16:creationId xmlns:a16="http://schemas.microsoft.com/office/drawing/2014/main" id="{FA847D6D-C489-31CA-3778-45549C0FBF20}"/>
                  </a:ext>
                </a:extLst>
              </p:cNvPr>
              <p:cNvSpPr/>
              <p:nvPr/>
            </p:nvSpPr>
            <p:spPr>
              <a:xfrm>
                <a:off x="9324072" y="4551532"/>
                <a:ext cx="11390" cy="7620"/>
              </a:xfrm>
              <a:custGeom>
                <a:avLst/>
                <a:gdLst>
                  <a:gd name="connsiteX0" fmla="*/ 1905 w 11390"/>
                  <a:gd name="connsiteY0" fmla="*/ 952 h 7620"/>
                  <a:gd name="connsiteX1" fmla="*/ 0 w 11390"/>
                  <a:gd name="connsiteY1" fmla="*/ 5715 h 7620"/>
                  <a:gd name="connsiteX2" fmla="*/ 8573 w 11390"/>
                  <a:gd name="connsiteY2" fmla="*/ 7620 h 7620"/>
                  <a:gd name="connsiteX3" fmla="*/ 10478 w 11390"/>
                  <a:gd name="connsiteY3" fmla="*/ 0 h 7620"/>
                  <a:gd name="connsiteX4" fmla="*/ 1905 w 11390"/>
                  <a:gd name="connsiteY4" fmla="*/ 952 h 7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390" h="7620">
                    <a:moveTo>
                      <a:pt x="1905" y="952"/>
                    </a:moveTo>
                    <a:lnTo>
                      <a:pt x="0" y="5715"/>
                    </a:lnTo>
                    <a:cubicBezTo>
                      <a:pt x="2858" y="7620"/>
                      <a:pt x="10478" y="-953"/>
                      <a:pt x="8573" y="7620"/>
                    </a:cubicBezTo>
                    <a:cubicBezTo>
                      <a:pt x="8573" y="3810"/>
                      <a:pt x="13335" y="2858"/>
                      <a:pt x="10478" y="0"/>
                    </a:cubicBezTo>
                    <a:cubicBezTo>
                      <a:pt x="7620" y="3810"/>
                      <a:pt x="3810" y="2858"/>
                      <a:pt x="1905" y="952"/>
                    </a:cubicBezTo>
                    <a:close/>
                  </a:path>
                </a:pathLst>
              </a:custGeom>
              <a:grpFill/>
              <a:ln w="9525" cap="flat">
                <a:noFill/>
                <a:prstDash val="solid"/>
                <a:miter/>
              </a:ln>
            </p:spPr>
            <p:txBody>
              <a:bodyPr rtlCol="0" anchor="ctr"/>
              <a:lstStyle/>
              <a:p>
                <a:endParaRPr lang="zh-CN" altLang="en-US"/>
              </a:p>
            </p:txBody>
          </p:sp>
          <p:sp>
            <p:nvSpPr>
              <p:cNvPr id="455" name="任意多边形: 形状 454">
                <a:extLst>
                  <a:ext uri="{FF2B5EF4-FFF2-40B4-BE49-F238E27FC236}">
                    <a16:creationId xmlns:a16="http://schemas.microsoft.com/office/drawing/2014/main" id="{EADD0902-B4BE-5AD2-BF07-E22C702DFBBD}"/>
                  </a:ext>
                </a:extLst>
              </p:cNvPr>
              <p:cNvSpPr/>
              <p:nvPr/>
            </p:nvSpPr>
            <p:spPr>
              <a:xfrm>
                <a:off x="9332645" y="4563058"/>
                <a:ext cx="2857" cy="4919"/>
              </a:xfrm>
              <a:custGeom>
                <a:avLst/>
                <a:gdLst>
                  <a:gd name="connsiteX0" fmla="*/ 952 w 2857"/>
                  <a:gd name="connsiteY0" fmla="*/ 856 h 4919"/>
                  <a:gd name="connsiteX1" fmla="*/ 0 w 2857"/>
                  <a:gd name="connsiteY1" fmla="*/ 4666 h 4919"/>
                  <a:gd name="connsiteX2" fmla="*/ 2858 w 2857"/>
                  <a:gd name="connsiteY2" fmla="*/ 1809 h 4919"/>
                  <a:gd name="connsiteX3" fmla="*/ 952 w 2857"/>
                  <a:gd name="connsiteY3" fmla="*/ 856 h 4919"/>
                </a:gdLst>
                <a:ahLst/>
                <a:cxnLst>
                  <a:cxn ang="0">
                    <a:pos x="connsiteX0" y="connsiteY0"/>
                  </a:cxn>
                  <a:cxn ang="0">
                    <a:pos x="connsiteX1" y="connsiteY1"/>
                  </a:cxn>
                  <a:cxn ang="0">
                    <a:pos x="connsiteX2" y="connsiteY2"/>
                  </a:cxn>
                  <a:cxn ang="0">
                    <a:pos x="connsiteX3" y="connsiteY3"/>
                  </a:cxn>
                </a:cxnLst>
                <a:rect l="l" t="t" r="r" b="b"/>
                <a:pathLst>
                  <a:path w="2857" h="4919">
                    <a:moveTo>
                      <a:pt x="952" y="856"/>
                    </a:moveTo>
                    <a:cubicBezTo>
                      <a:pt x="0" y="1809"/>
                      <a:pt x="0" y="3714"/>
                      <a:pt x="0" y="4666"/>
                    </a:cubicBezTo>
                    <a:cubicBezTo>
                      <a:pt x="952" y="5619"/>
                      <a:pt x="2858" y="3714"/>
                      <a:pt x="2858" y="1809"/>
                    </a:cubicBezTo>
                    <a:cubicBezTo>
                      <a:pt x="0" y="7524"/>
                      <a:pt x="3810" y="-2954"/>
                      <a:pt x="952" y="856"/>
                    </a:cubicBezTo>
                    <a:close/>
                  </a:path>
                </a:pathLst>
              </a:custGeom>
              <a:grpFill/>
              <a:ln w="9525" cap="flat">
                <a:noFill/>
                <a:prstDash val="solid"/>
                <a:miter/>
              </a:ln>
            </p:spPr>
            <p:txBody>
              <a:bodyPr rtlCol="0" anchor="ctr"/>
              <a:lstStyle/>
              <a:p>
                <a:endParaRPr lang="zh-CN" altLang="en-US"/>
              </a:p>
            </p:txBody>
          </p:sp>
          <p:sp>
            <p:nvSpPr>
              <p:cNvPr id="456" name="任意多边形: 形状 455">
                <a:extLst>
                  <a:ext uri="{FF2B5EF4-FFF2-40B4-BE49-F238E27FC236}">
                    <a16:creationId xmlns:a16="http://schemas.microsoft.com/office/drawing/2014/main" id="{F9CF9849-5818-F2F9-81A0-8D887130E9C2}"/>
                  </a:ext>
                </a:extLst>
              </p:cNvPr>
              <p:cNvSpPr/>
              <p:nvPr/>
            </p:nvSpPr>
            <p:spPr>
              <a:xfrm>
                <a:off x="9345979" y="4561310"/>
                <a:ext cx="6667" cy="9378"/>
              </a:xfrm>
              <a:custGeom>
                <a:avLst/>
                <a:gdLst>
                  <a:gd name="connsiteX0" fmla="*/ 1905 w 6667"/>
                  <a:gd name="connsiteY0" fmla="*/ 7367 h 9378"/>
                  <a:gd name="connsiteX1" fmla="*/ 0 w 6667"/>
                  <a:gd name="connsiteY1" fmla="*/ 9272 h 9378"/>
                  <a:gd name="connsiteX2" fmla="*/ 6667 w 6667"/>
                  <a:gd name="connsiteY2" fmla="*/ 1652 h 9378"/>
                  <a:gd name="connsiteX3" fmla="*/ 1905 w 6667"/>
                  <a:gd name="connsiteY3" fmla="*/ 7367 h 9378"/>
                </a:gdLst>
                <a:ahLst/>
                <a:cxnLst>
                  <a:cxn ang="0">
                    <a:pos x="connsiteX0" y="connsiteY0"/>
                  </a:cxn>
                  <a:cxn ang="0">
                    <a:pos x="connsiteX1" y="connsiteY1"/>
                  </a:cxn>
                  <a:cxn ang="0">
                    <a:pos x="connsiteX2" y="connsiteY2"/>
                  </a:cxn>
                  <a:cxn ang="0">
                    <a:pos x="connsiteX3" y="connsiteY3"/>
                  </a:cxn>
                </a:cxnLst>
                <a:rect l="l" t="t" r="r" b="b"/>
                <a:pathLst>
                  <a:path w="6667" h="9378">
                    <a:moveTo>
                      <a:pt x="1905" y="7367"/>
                    </a:moveTo>
                    <a:cubicBezTo>
                      <a:pt x="953" y="7367"/>
                      <a:pt x="0" y="7367"/>
                      <a:pt x="0" y="9272"/>
                    </a:cubicBezTo>
                    <a:cubicBezTo>
                      <a:pt x="2858" y="10225"/>
                      <a:pt x="3810" y="4510"/>
                      <a:pt x="6667" y="1652"/>
                    </a:cubicBezTo>
                    <a:cubicBezTo>
                      <a:pt x="5715" y="-3110"/>
                      <a:pt x="953" y="3557"/>
                      <a:pt x="1905" y="7367"/>
                    </a:cubicBezTo>
                    <a:close/>
                  </a:path>
                </a:pathLst>
              </a:custGeom>
              <a:grpFill/>
              <a:ln w="9525" cap="flat">
                <a:noFill/>
                <a:prstDash val="solid"/>
                <a:miter/>
              </a:ln>
            </p:spPr>
            <p:txBody>
              <a:bodyPr rtlCol="0" anchor="ctr"/>
              <a:lstStyle/>
              <a:p>
                <a:endParaRPr lang="zh-CN" altLang="en-US"/>
              </a:p>
            </p:txBody>
          </p:sp>
          <p:sp>
            <p:nvSpPr>
              <p:cNvPr id="457" name="任意多边形: 形状 456">
                <a:extLst>
                  <a:ext uri="{FF2B5EF4-FFF2-40B4-BE49-F238E27FC236}">
                    <a16:creationId xmlns:a16="http://schemas.microsoft.com/office/drawing/2014/main" id="{ED7CCC66-EB3C-C41C-D936-EA815D7C840C}"/>
                  </a:ext>
                </a:extLst>
              </p:cNvPr>
              <p:cNvSpPr/>
              <p:nvPr/>
            </p:nvSpPr>
            <p:spPr>
              <a:xfrm>
                <a:off x="9353600" y="4608444"/>
                <a:ext cx="2164" cy="4047"/>
              </a:xfrm>
              <a:custGeom>
                <a:avLst/>
                <a:gdLst>
                  <a:gd name="connsiteX0" fmla="*/ 1905 w 2164"/>
                  <a:gd name="connsiteY0" fmla="*/ 4048 h 4047"/>
                  <a:gd name="connsiteX1" fmla="*/ 0 w 2164"/>
                  <a:gd name="connsiteY1" fmla="*/ 1190 h 4047"/>
                  <a:gd name="connsiteX2" fmla="*/ 1905 w 2164"/>
                  <a:gd name="connsiteY2" fmla="*/ 4048 h 4047"/>
                </a:gdLst>
                <a:ahLst/>
                <a:cxnLst>
                  <a:cxn ang="0">
                    <a:pos x="connsiteX0" y="connsiteY0"/>
                  </a:cxn>
                  <a:cxn ang="0">
                    <a:pos x="connsiteX1" y="connsiteY1"/>
                  </a:cxn>
                  <a:cxn ang="0">
                    <a:pos x="connsiteX2" y="connsiteY2"/>
                  </a:cxn>
                </a:cxnLst>
                <a:rect l="l" t="t" r="r" b="b"/>
                <a:pathLst>
                  <a:path w="2164" h="4047">
                    <a:moveTo>
                      <a:pt x="1905" y="4048"/>
                    </a:moveTo>
                    <a:cubicBezTo>
                      <a:pt x="2858" y="-715"/>
                      <a:pt x="953" y="-715"/>
                      <a:pt x="0" y="1190"/>
                    </a:cubicBezTo>
                    <a:cubicBezTo>
                      <a:pt x="0" y="238"/>
                      <a:pt x="953" y="2143"/>
                      <a:pt x="1905" y="4048"/>
                    </a:cubicBezTo>
                    <a:close/>
                  </a:path>
                </a:pathLst>
              </a:custGeom>
              <a:grpFill/>
              <a:ln w="9525" cap="flat">
                <a:noFill/>
                <a:prstDash val="solid"/>
                <a:miter/>
              </a:ln>
            </p:spPr>
            <p:txBody>
              <a:bodyPr rtlCol="0" anchor="ctr"/>
              <a:lstStyle/>
              <a:p>
                <a:endParaRPr lang="zh-CN" altLang="en-US"/>
              </a:p>
            </p:txBody>
          </p:sp>
          <p:sp>
            <p:nvSpPr>
              <p:cNvPr id="458" name="任意多边形: 形状 457">
                <a:extLst>
                  <a:ext uri="{FF2B5EF4-FFF2-40B4-BE49-F238E27FC236}">
                    <a16:creationId xmlns:a16="http://schemas.microsoft.com/office/drawing/2014/main" id="{EB01E9B2-B5AF-6C6B-D0A5-1889C7D897E6}"/>
                  </a:ext>
                </a:extLst>
              </p:cNvPr>
              <p:cNvSpPr/>
              <p:nvPr/>
            </p:nvSpPr>
            <p:spPr>
              <a:xfrm>
                <a:off x="9365029" y="4576297"/>
                <a:ext cx="2857" cy="5715"/>
              </a:xfrm>
              <a:custGeom>
                <a:avLst/>
                <a:gdLst>
                  <a:gd name="connsiteX0" fmla="*/ 2858 w 2857"/>
                  <a:gd name="connsiteY0" fmla="*/ 953 h 5715"/>
                  <a:gd name="connsiteX1" fmla="*/ 2858 w 2857"/>
                  <a:gd name="connsiteY1" fmla="*/ 0 h 5715"/>
                  <a:gd name="connsiteX2" fmla="*/ 0 w 2857"/>
                  <a:gd name="connsiteY2" fmla="*/ 5715 h 5715"/>
                </a:gdLst>
                <a:ahLst/>
                <a:cxnLst>
                  <a:cxn ang="0">
                    <a:pos x="connsiteX0" y="connsiteY0"/>
                  </a:cxn>
                  <a:cxn ang="0">
                    <a:pos x="connsiteX1" y="connsiteY1"/>
                  </a:cxn>
                  <a:cxn ang="0">
                    <a:pos x="connsiteX2" y="connsiteY2"/>
                  </a:cxn>
                </a:cxnLst>
                <a:rect l="l" t="t" r="r" b="b"/>
                <a:pathLst>
                  <a:path w="2857" h="5715">
                    <a:moveTo>
                      <a:pt x="2858" y="953"/>
                    </a:moveTo>
                    <a:lnTo>
                      <a:pt x="2858" y="0"/>
                    </a:lnTo>
                    <a:lnTo>
                      <a:pt x="0" y="5715"/>
                    </a:lnTo>
                    <a:close/>
                  </a:path>
                </a:pathLst>
              </a:custGeom>
              <a:grpFill/>
              <a:ln w="9525" cap="flat">
                <a:noFill/>
                <a:prstDash val="solid"/>
                <a:miter/>
              </a:ln>
            </p:spPr>
            <p:txBody>
              <a:bodyPr rtlCol="0" anchor="ctr"/>
              <a:lstStyle/>
              <a:p>
                <a:endParaRPr lang="zh-CN" altLang="en-US"/>
              </a:p>
            </p:txBody>
          </p:sp>
          <p:sp>
            <p:nvSpPr>
              <p:cNvPr id="459" name="任意多边形: 形状 458">
                <a:extLst>
                  <a:ext uri="{FF2B5EF4-FFF2-40B4-BE49-F238E27FC236}">
                    <a16:creationId xmlns:a16="http://schemas.microsoft.com/office/drawing/2014/main" id="{BD49AB8A-B234-B348-395D-82F6F589D145}"/>
                  </a:ext>
                </a:extLst>
              </p:cNvPr>
              <p:cNvSpPr/>
              <p:nvPr/>
            </p:nvSpPr>
            <p:spPr>
              <a:xfrm>
                <a:off x="9385032" y="4576297"/>
                <a:ext cx="3809" cy="3810"/>
              </a:xfrm>
              <a:custGeom>
                <a:avLst/>
                <a:gdLst>
                  <a:gd name="connsiteX0" fmla="*/ 0 w 3809"/>
                  <a:gd name="connsiteY0" fmla="*/ 3810 h 3810"/>
                  <a:gd name="connsiteX1" fmla="*/ 3810 w 3809"/>
                  <a:gd name="connsiteY1" fmla="*/ 0 h 3810"/>
                  <a:gd name="connsiteX2" fmla="*/ 0 w 3809"/>
                  <a:gd name="connsiteY2" fmla="*/ 0 h 3810"/>
                </a:gdLst>
                <a:ahLst/>
                <a:cxnLst>
                  <a:cxn ang="0">
                    <a:pos x="connsiteX0" y="connsiteY0"/>
                  </a:cxn>
                  <a:cxn ang="0">
                    <a:pos x="connsiteX1" y="connsiteY1"/>
                  </a:cxn>
                  <a:cxn ang="0">
                    <a:pos x="connsiteX2" y="connsiteY2"/>
                  </a:cxn>
                </a:cxnLst>
                <a:rect l="l" t="t" r="r" b="b"/>
                <a:pathLst>
                  <a:path w="3809" h="3810">
                    <a:moveTo>
                      <a:pt x="0" y="3810"/>
                    </a:moveTo>
                    <a:lnTo>
                      <a:pt x="3810" y="0"/>
                    </a:lnTo>
                    <a:lnTo>
                      <a:pt x="0" y="0"/>
                    </a:lnTo>
                    <a:close/>
                  </a:path>
                </a:pathLst>
              </a:custGeom>
              <a:grpFill/>
              <a:ln w="9525" cap="flat">
                <a:noFill/>
                <a:prstDash val="solid"/>
                <a:miter/>
              </a:ln>
            </p:spPr>
            <p:txBody>
              <a:bodyPr rtlCol="0" anchor="ctr"/>
              <a:lstStyle/>
              <a:p>
                <a:endParaRPr lang="zh-CN" altLang="en-US"/>
              </a:p>
            </p:txBody>
          </p:sp>
          <p:sp>
            <p:nvSpPr>
              <p:cNvPr id="460" name="任意多边形: 形状 459">
                <a:extLst>
                  <a:ext uri="{FF2B5EF4-FFF2-40B4-BE49-F238E27FC236}">
                    <a16:creationId xmlns:a16="http://schemas.microsoft.com/office/drawing/2014/main" id="{C86B853F-4621-DE0E-4F41-D7930CD13A5C}"/>
                  </a:ext>
                </a:extLst>
              </p:cNvPr>
              <p:cNvSpPr/>
              <p:nvPr/>
            </p:nvSpPr>
            <p:spPr>
              <a:xfrm>
                <a:off x="9387890" y="4580405"/>
                <a:ext cx="2857" cy="2559"/>
              </a:xfrm>
              <a:custGeom>
                <a:avLst/>
                <a:gdLst>
                  <a:gd name="connsiteX0" fmla="*/ 0 w 2857"/>
                  <a:gd name="connsiteY0" fmla="*/ 1607 h 2559"/>
                  <a:gd name="connsiteX1" fmla="*/ 2857 w 2857"/>
                  <a:gd name="connsiteY1" fmla="*/ 2560 h 2559"/>
                  <a:gd name="connsiteX2" fmla="*/ 2857 w 2857"/>
                  <a:gd name="connsiteY2" fmla="*/ 655 h 2559"/>
                  <a:gd name="connsiteX3" fmla="*/ 0 w 2857"/>
                  <a:gd name="connsiteY3" fmla="*/ 1607 h 2559"/>
                </a:gdLst>
                <a:ahLst/>
                <a:cxnLst>
                  <a:cxn ang="0">
                    <a:pos x="connsiteX0" y="connsiteY0"/>
                  </a:cxn>
                  <a:cxn ang="0">
                    <a:pos x="connsiteX1" y="connsiteY1"/>
                  </a:cxn>
                  <a:cxn ang="0">
                    <a:pos x="connsiteX2" y="connsiteY2"/>
                  </a:cxn>
                  <a:cxn ang="0">
                    <a:pos x="connsiteX3" y="connsiteY3"/>
                  </a:cxn>
                </a:cxnLst>
                <a:rect l="l" t="t" r="r" b="b"/>
                <a:pathLst>
                  <a:path w="2857" h="2559">
                    <a:moveTo>
                      <a:pt x="0" y="1607"/>
                    </a:moveTo>
                    <a:lnTo>
                      <a:pt x="2857" y="2560"/>
                    </a:lnTo>
                    <a:lnTo>
                      <a:pt x="2857" y="655"/>
                    </a:lnTo>
                    <a:cubicBezTo>
                      <a:pt x="1905" y="-1250"/>
                      <a:pt x="952" y="1607"/>
                      <a:pt x="0" y="1607"/>
                    </a:cubicBezTo>
                    <a:close/>
                  </a:path>
                </a:pathLst>
              </a:custGeom>
              <a:grpFill/>
              <a:ln w="9525" cap="flat">
                <a:noFill/>
                <a:prstDash val="solid"/>
                <a:miter/>
              </a:ln>
            </p:spPr>
            <p:txBody>
              <a:bodyPr rtlCol="0" anchor="ctr"/>
              <a:lstStyle/>
              <a:p>
                <a:endParaRPr lang="zh-CN" altLang="en-US"/>
              </a:p>
            </p:txBody>
          </p:sp>
          <p:sp>
            <p:nvSpPr>
              <p:cNvPr id="461" name="任意多边形: 形状 460">
                <a:extLst>
                  <a:ext uri="{FF2B5EF4-FFF2-40B4-BE49-F238E27FC236}">
                    <a16:creationId xmlns:a16="http://schemas.microsoft.com/office/drawing/2014/main" id="{28102224-AD6C-E0EF-7210-4F7309DB401E}"/>
                  </a:ext>
                </a:extLst>
              </p:cNvPr>
              <p:cNvSpPr/>
              <p:nvPr/>
            </p:nvSpPr>
            <p:spPr>
              <a:xfrm>
                <a:off x="9393604" y="4582965"/>
                <a:ext cx="2857" cy="1904"/>
              </a:xfrm>
              <a:custGeom>
                <a:avLst/>
                <a:gdLst>
                  <a:gd name="connsiteX0" fmla="*/ 2858 w 2857"/>
                  <a:gd name="connsiteY0" fmla="*/ 952 h 1904"/>
                  <a:gd name="connsiteX1" fmla="*/ 2858 w 2857"/>
                  <a:gd name="connsiteY1" fmla="*/ 0 h 1904"/>
                  <a:gd name="connsiteX2" fmla="*/ 0 w 2857"/>
                  <a:gd name="connsiteY2" fmla="*/ 1905 h 1904"/>
                  <a:gd name="connsiteX3" fmla="*/ 2858 w 2857"/>
                  <a:gd name="connsiteY3" fmla="*/ 952 h 1904"/>
                </a:gdLst>
                <a:ahLst/>
                <a:cxnLst>
                  <a:cxn ang="0">
                    <a:pos x="connsiteX0" y="connsiteY0"/>
                  </a:cxn>
                  <a:cxn ang="0">
                    <a:pos x="connsiteX1" y="connsiteY1"/>
                  </a:cxn>
                  <a:cxn ang="0">
                    <a:pos x="connsiteX2" y="connsiteY2"/>
                  </a:cxn>
                  <a:cxn ang="0">
                    <a:pos x="connsiteX3" y="connsiteY3"/>
                  </a:cxn>
                </a:cxnLst>
                <a:rect l="l" t="t" r="r" b="b"/>
                <a:pathLst>
                  <a:path w="2857" h="1904">
                    <a:moveTo>
                      <a:pt x="2858" y="952"/>
                    </a:moveTo>
                    <a:cubicBezTo>
                      <a:pt x="2858" y="952"/>
                      <a:pt x="2858" y="0"/>
                      <a:pt x="2858" y="0"/>
                    </a:cubicBezTo>
                    <a:lnTo>
                      <a:pt x="0" y="1905"/>
                    </a:lnTo>
                    <a:lnTo>
                      <a:pt x="2858" y="952"/>
                    </a:lnTo>
                    <a:close/>
                  </a:path>
                </a:pathLst>
              </a:custGeom>
              <a:grpFill/>
              <a:ln w="9525" cap="flat">
                <a:noFill/>
                <a:prstDash val="solid"/>
                <a:miter/>
              </a:ln>
            </p:spPr>
            <p:txBody>
              <a:bodyPr rtlCol="0" anchor="ctr"/>
              <a:lstStyle/>
              <a:p>
                <a:endParaRPr lang="zh-CN" altLang="en-US"/>
              </a:p>
            </p:txBody>
          </p:sp>
          <p:sp>
            <p:nvSpPr>
              <p:cNvPr id="462" name="任意多边形: 形状 461">
                <a:extLst>
                  <a:ext uri="{FF2B5EF4-FFF2-40B4-BE49-F238E27FC236}">
                    <a16:creationId xmlns:a16="http://schemas.microsoft.com/office/drawing/2014/main" id="{601B118C-D0B9-AF71-CEF2-0D1AE08B487D}"/>
                  </a:ext>
                </a:extLst>
              </p:cNvPr>
              <p:cNvSpPr/>
              <p:nvPr/>
            </p:nvSpPr>
            <p:spPr>
              <a:xfrm>
                <a:off x="9429266" y="4623593"/>
                <a:ext cx="3008" cy="5091"/>
              </a:xfrm>
              <a:custGeom>
                <a:avLst/>
                <a:gdLst>
                  <a:gd name="connsiteX0" fmla="*/ 533 w 3008"/>
                  <a:gd name="connsiteY0" fmla="*/ 1282 h 5091"/>
                  <a:gd name="connsiteX1" fmla="*/ 2438 w 3008"/>
                  <a:gd name="connsiteY1" fmla="*/ 5092 h 5091"/>
                  <a:gd name="connsiteX2" fmla="*/ 533 w 3008"/>
                  <a:gd name="connsiteY2" fmla="*/ 1282 h 5091"/>
                </a:gdLst>
                <a:ahLst/>
                <a:cxnLst>
                  <a:cxn ang="0">
                    <a:pos x="connsiteX0" y="connsiteY0"/>
                  </a:cxn>
                  <a:cxn ang="0">
                    <a:pos x="connsiteX1" y="connsiteY1"/>
                  </a:cxn>
                  <a:cxn ang="0">
                    <a:pos x="connsiteX2" y="connsiteY2"/>
                  </a:cxn>
                </a:cxnLst>
                <a:rect l="l" t="t" r="r" b="b"/>
                <a:pathLst>
                  <a:path w="3008" h="5091">
                    <a:moveTo>
                      <a:pt x="533" y="1282"/>
                    </a:moveTo>
                    <a:cubicBezTo>
                      <a:pt x="-1372" y="5092"/>
                      <a:pt x="2438" y="3187"/>
                      <a:pt x="2438" y="5092"/>
                    </a:cubicBezTo>
                    <a:cubicBezTo>
                      <a:pt x="3391" y="3187"/>
                      <a:pt x="3391" y="-2528"/>
                      <a:pt x="533" y="1282"/>
                    </a:cubicBezTo>
                    <a:close/>
                  </a:path>
                </a:pathLst>
              </a:custGeom>
              <a:grpFill/>
              <a:ln w="9525" cap="flat">
                <a:noFill/>
                <a:prstDash val="solid"/>
                <a:miter/>
              </a:ln>
            </p:spPr>
            <p:txBody>
              <a:bodyPr rtlCol="0" anchor="ctr"/>
              <a:lstStyle/>
              <a:p>
                <a:endParaRPr lang="zh-CN" altLang="en-US"/>
              </a:p>
            </p:txBody>
          </p:sp>
        </p:grpSp>
        <p:grpSp>
          <p:nvGrpSpPr>
            <p:cNvPr id="228" name="图形 564">
              <a:extLst>
                <a:ext uri="{FF2B5EF4-FFF2-40B4-BE49-F238E27FC236}">
                  <a16:creationId xmlns:a16="http://schemas.microsoft.com/office/drawing/2014/main" id="{E1A3234A-C5EB-F1C1-0B35-C25AEC08C37E}"/>
                </a:ext>
              </a:extLst>
            </p:cNvPr>
            <p:cNvGrpSpPr/>
            <p:nvPr/>
          </p:nvGrpSpPr>
          <p:grpSpPr>
            <a:xfrm>
              <a:off x="10700161" y="4906491"/>
              <a:ext cx="331158" cy="417194"/>
              <a:chOff x="10890934" y="5002065"/>
              <a:chExt cx="331158" cy="417194"/>
            </a:xfrm>
            <a:solidFill>
              <a:srgbClr val="646360"/>
            </a:solidFill>
          </p:grpSpPr>
          <p:sp>
            <p:nvSpPr>
              <p:cNvPr id="359" name="任意多边形: 形状 358">
                <a:extLst>
                  <a:ext uri="{FF2B5EF4-FFF2-40B4-BE49-F238E27FC236}">
                    <a16:creationId xmlns:a16="http://schemas.microsoft.com/office/drawing/2014/main" id="{DD57C275-CAB2-5749-28CE-CB002A2EE9FE}"/>
                  </a:ext>
                </a:extLst>
              </p:cNvPr>
              <p:cNvSpPr/>
              <p:nvPr/>
            </p:nvSpPr>
            <p:spPr>
              <a:xfrm>
                <a:off x="11041430" y="5201137"/>
                <a:ext cx="3809" cy="952"/>
              </a:xfrm>
              <a:custGeom>
                <a:avLst/>
                <a:gdLst>
                  <a:gd name="connsiteX0" fmla="*/ 3810 w 3809"/>
                  <a:gd name="connsiteY0" fmla="*/ 0 h 952"/>
                  <a:gd name="connsiteX1" fmla="*/ 0 w 3809"/>
                  <a:gd name="connsiteY1" fmla="*/ 953 h 952"/>
                  <a:gd name="connsiteX2" fmla="*/ 3810 w 3809"/>
                  <a:gd name="connsiteY2" fmla="*/ 0 h 952"/>
                </a:gdLst>
                <a:ahLst/>
                <a:cxnLst>
                  <a:cxn ang="0">
                    <a:pos x="connsiteX0" y="connsiteY0"/>
                  </a:cxn>
                  <a:cxn ang="0">
                    <a:pos x="connsiteX1" y="connsiteY1"/>
                  </a:cxn>
                  <a:cxn ang="0">
                    <a:pos x="connsiteX2" y="connsiteY2"/>
                  </a:cxn>
                </a:cxnLst>
                <a:rect l="l" t="t" r="r" b="b"/>
                <a:pathLst>
                  <a:path w="3809" h="952">
                    <a:moveTo>
                      <a:pt x="3810" y="0"/>
                    </a:moveTo>
                    <a:cubicBezTo>
                      <a:pt x="2857" y="0"/>
                      <a:pt x="952" y="953"/>
                      <a:pt x="0" y="953"/>
                    </a:cubicBezTo>
                    <a:cubicBezTo>
                      <a:pt x="0" y="953"/>
                      <a:pt x="1905" y="953"/>
                      <a:pt x="3810" y="0"/>
                    </a:cubicBezTo>
                    <a:close/>
                  </a:path>
                </a:pathLst>
              </a:custGeom>
              <a:grpFill/>
              <a:ln w="9525" cap="flat">
                <a:noFill/>
                <a:prstDash val="solid"/>
                <a:miter/>
              </a:ln>
            </p:spPr>
            <p:txBody>
              <a:bodyPr rtlCol="0" anchor="ctr"/>
              <a:lstStyle/>
              <a:p>
                <a:endParaRPr lang="zh-CN" altLang="en-US"/>
              </a:p>
            </p:txBody>
          </p:sp>
          <p:sp>
            <p:nvSpPr>
              <p:cNvPr id="360" name="任意多边形: 形状 359">
                <a:extLst>
                  <a:ext uri="{FF2B5EF4-FFF2-40B4-BE49-F238E27FC236}">
                    <a16:creationId xmlns:a16="http://schemas.microsoft.com/office/drawing/2014/main" id="{973A640C-AF53-FD1C-39D5-2F4B572917F7}"/>
                  </a:ext>
                </a:extLst>
              </p:cNvPr>
              <p:cNvSpPr/>
              <p:nvPr/>
            </p:nvSpPr>
            <p:spPr>
              <a:xfrm>
                <a:off x="11098580" y="5285909"/>
                <a:ext cx="952" cy="952"/>
              </a:xfrm>
              <a:custGeom>
                <a:avLst/>
                <a:gdLst>
                  <a:gd name="connsiteX0" fmla="*/ 0 w 952"/>
                  <a:gd name="connsiteY0" fmla="*/ 953 h 952"/>
                  <a:gd name="connsiteX1" fmla="*/ 0 w 952"/>
                  <a:gd name="connsiteY1" fmla="*/ 953 h 952"/>
                  <a:gd name="connsiteX2" fmla="*/ 952 w 952"/>
                  <a:gd name="connsiteY2" fmla="*/ 0 h 952"/>
                  <a:gd name="connsiteX3" fmla="*/ 0 w 952"/>
                  <a:gd name="connsiteY3" fmla="*/ 953 h 952"/>
                </a:gdLst>
                <a:ahLst/>
                <a:cxnLst>
                  <a:cxn ang="0">
                    <a:pos x="connsiteX0" y="connsiteY0"/>
                  </a:cxn>
                  <a:cxn ang="0">
                    <a:pos x="connsiteX1" y="connsiteY1"/>
                  </a:cxn>
                  <a:cxn ang="0">
                    <a:pos x="connsiteX2" y="connsiteY2"/>
                  </a:cxn>
                  <a:cxn ang="0">
                    <a:pos x="connsiteX3" y="connsiteY3"/>
                  </a:cxn>
                </a:cxnLst>
                <a:rect l="l" t="t" r="r" b="b"/>
                <a:pathLst>
                  <a:path w="952" h="952">
                    <a:moveTo>
                      <a:pt x="0" y="953"/>
                    </a:moveTo>
                    <a:cubicBezTo>
                      <a:pt x="952" y="953"/>
                      <a:pt x="952" y="953"/>
                      <a:pt x="0" y="953"/>
                    </a:cubicBezTo>
                    <a:lnTo>
                      <a:pt x="952" y="0"/>
                    </a:lnTo>
                    <a:lnTo>
                      <a:pt x="0" y="953"/>
                    </a:lnTo>
                    <a:close/>
                  </a:path>
                </a:pathLst>
              </a:custGeom>
              <a:grpFill/>
              <a:ln w="9525" cap="flat">
                <a:noFill/>
                <a:prstDash val="solid"/>
                <a:miter/>
              </a:ln>
            </p:spPr>
            <p:txBody>
              <a:bodyPr rtlCol="0" anchor="ctr"/>
              <a:lstStyle/>
              <a:p>
                <a:endParaRPr lang="zh-CN" altLang="en-US"/>
              </a:p>
            </p:txBody>
          </p:sp>
          <p:sp>
            <p:nvSpPr>
              <p:cNvPr id="361" name="任意多边形: 形状 360">
                <a:extLst>
                  <a:ext uri="{FF2B5EF4-FFF2-40B4-BE49-F238E27FC236}">
                    <a16:creationId xmlns:a16="http://schemas.microsoft.com/office/drawing/2014/main" id="{E1E8D4A5-B74F-2B44-2AA0-F8FDF4D76B9C}"/>
                  </a:ext>
                </a:extLst>
              </p:cNvPr>
              <p:cNvSpPr/>
              <p:nvPr/>
            </p:nvSpPr>
            <p:spPr>
              <a:xfrm>
                <a:off x="11100484" y="5283052"/>
                <a:ext cx="3809" cy="2857"/>
              </a:xfrm>
              <a:custGeom>
                <a:avLst/>
                <a:gdLst>
                  <a:gd name="connsiteX0" fmla="*/ 0 w 3809"/>
                  <a:gd name="connsiteY0" fmla="*/ 2857 h 2857"/>
                  <a:gd name="connsiteX1" fmla="*/ 3810 w 3809"/>
                  <a:gd name="connsiteY1" fmla="*/ 0 h 2857"/>
                  <a:gd name="connsiteX2" fmla="*/ 0 w 3809"/>
                  <a:gd name="connsiteY2" fmla="*/ 2857 h 2857"/>
                </a:gdLst>
                <a:ahLst/>
                <a:cxnLst>
                  <a:cxn ang="0">
                    <a:pos x="connsiteX0" y="connsiteY0"/>
                  </a:cxn>
                  <a:cxn ang="0">
                    <a:pos x="connsiteX1" y="connsiteY1"/>
                  </a:cxn>
                  <a:cxn ang="0">
                    <a:pos x="connsiteX2" y="connsiteY2"/>
                  </a:cxn>
                </a:cxnLst>
                <a:rect l="l" t="t" r="r" b="b"/>
                <a:pathLst>
                  <a:path w="3809" h="2857">
                    <a:moveTo>
                      <a:pt x="0" y="2857"/>
                    </a:moveTo>
                    <a:lnTo>
                      <a:pt x="3810" y="0"/>
                    </a:lnTo>
                    <a:cubicBezTo>
                      <a:pt x="1905" y="953"/>
                      <a:pt x="953" y="1905"/>
                      <a:pt x="0" y="2857"/>
                    </a:cubicBezTo>
                    <a:close/>
                  </a:path>
                </a:pathLst>
              </a:custGeom>
              <a:grpFill/>
              <a:ln w="9525" cap="flat">
                <a:noFill/>
                <a:prstDash val="solid"/>
                <a:miter/>
              </a:ln>
            </p:spPr>
            <p:txBody>
              <a:bodyPr rtlCol="0" anchor="ctr"/>
              <a:lstStyle/>
              <a:p>
                <a:endParaRPr lang="zh-CN" altLang="en-US"/>
              </a:p>
            </p:txBody>
          </p:sp>
          <p:sp>
            <p:nvSpPr>
              <p:cNvPr id="362" name="任意多边形: 形状 361">
                <a:extLst>
                  <a:ext uri="{FF2B5EF4-FFF2-40B4-BE49-F238E27FC236}">
                    <a16:creationId xmlns:a16="http://schemas.microsoft.com/office/drawing/2014/main" id="{3D98229E-EA10-4007-38AC-82BC4F627BB6}"/>
                  </a:ext>
                </a:extLst>
              </p:cNvPr>
              <p:cNvSpPr/>
              <p:nvPr/>
            </p:nvSpPr>
            <p:spPr>
              <a:xfrm>
                <a:off x="11007140" y="5211615"/>
                <a:ext cx="6667" cy="952"/>
              </a:xfrm>
              <a:custGeom>
                <a:avLst/>
                <a:gdLst>
                  <a:gd name="connsiteX0" fmla="*/ 6667 w 6667"/>
                  <a:gd name="connsiteY0" fmla="*/ 0 h 952"/>
                  <a:gd name="connsiteX1" fmla="*/ 0 w 6667"/>
                  <a:gd name="connsiteY1" fmla="*/ 953 h 952"/>
                  <a:gd name="connsiteX2" fmla="*/ 6667 w 6667"/>
                  <a:gd name="connsiteY2" fmla="*/ 0 h 952"/>
                </a:gdLst>
                <a:ahLst/>
                <a:cxnLst>
                  <a:cxn ang="0">
                    <a:pos x="connsiteX0" y="connsiteY0"/>
                  </a:cxn>
                  <a:cxn ang="0">
                    <a:pos x="connsiteX1" y="connsiteY1"/>
                  </a:cxn>
                  <a:cxn ang="0">
                    <a:pos x="connsiteX2" y="connsiteY2"/>
                  </a:cxn>
                </a:cxnLst>
                <a:rect l="l" t="t" r="r" b="b"/>
                <a:pathLst>
                  <a:path w="6667" h="952">
                    <a:moveTo>
                      <a:pt x="6667" y="0"/>
                    </a:moveTo>
                    <a:cubicBezTo>
                      <a:pt x="4763" y="0"/>
                      <a:pt x="2857" y="0"/>
                      <a:pt x="0" y="953"/>
                    </a:cubicBezTo>
                    <a:lnTo>
                      <a:pt x="6667" y="0"/>
                    </a:lnTo>
                    <a:close/>
                  </a:path>
                </a:pathLst>
              </a:custGeom>
              <a:grpFill/>
              <a:ln w="9525" cap="flat">
                <a:noFill/>
                <a:prstDash val="solid"/>
                <a:miter/>
              </a:ln>
            </p:spPr>
            <p:txBody>
              <a:bodyPr rtlCol="0" anchor="ctr"/>
              <a:lstStyle/>
              <a:p>
                <a:endParaRPr lang="zh-CN" altLang="en-US"/>
              </a:p>
            </p:txBody>
          </p:sp>
          <p:sp>
            <p:nvSpPr>
              <p:cNvPr id="363" name="任意多边形: 形状 362">
                <a:extLst>
                  <a:ext uri="{FF2B5EF4-FFF2-40B4-BE49-F238E27FC236}">
                    <a16:creationId xmlns:a16="http://schemas.microsoft.com/office/drawing/2014/main" id="{06FD85BB-118F-C3F1-9DB1-F95DC07F7E5F}"/>
                  </a:ext>
                </a:extLst>
              </p:cNvPr>
              <p:cNvSpPr/>
              <p:nvPr/>
            </p:nvSpPr>
            <p:spPr>
              <a:xfrm>
                <a:off x="11001425" y="5231617"/>
                <a:ext cx="1905" cy="1904"/>
              </a:xfrm>
              <a:custGeom>
                <a:avLst/>
                <a:gdLst>
                  <a:gd name="connsiteX0" fmla="*/ 1905 w 1905"/>
                  <a:gd name="connsiteY0" fmla="*/ 0 h 1904"/>
                  <a:gd name="connsiteX1" fmla="*/ 0 w 1905"/>
                  <a:gd name="connsiteY1" fmla="*/ 1905 h 1904"/>
                  <a:gd name="connsiteX2" fmla="*/ 1905 w 1905"/>
                  <a:gd name="connsiteY2" fmla="*/ 0 h 1904"/>
                </a:gdLst>
                <a:ahLst/>
                <a:cxnLst>
                  <a:cxn ang="0">
                    <a:pos x="connsiteX0" y="connsiteY0"/>
                  </a:cxn>
                  <a:cxn ang="0">
                    <a:pos x="connsiteX1" y="connsiteY1"/>
                  </a:cxn>
                  <a:cxn ang="0">
                    <a:pos x="connsiteX2" y="connsiteY2"/>
                  </a:cxn>
                </a:cxnLst>
                <a:rect l="l" t="t" r="r" b="b"/>
                <a:pathLst>
                  <a:path w="1905" h="1904">
                    <a:moveTo>
                      <a:pt x="1905" y="0"/>
                    </a:moveTo>
                    <a:cubicBezTo>
                      <a:pt x="953" y="952"/>
                      <a:pt x="953" y="952"/>
                      <a:pt x="0" y="1905"/>
                    </a:cubicBezTo>
                    <a:cubicBezTo>
                      <a:pt x="953" y="952"/>
                      <a:pt x="1905" y="952"/>
                      <a:pt x="1905" y="0"/>
                    </a:cubicBezTo>
                    <a:close/>
                  </a:path>
                </a:pathLst>
              </a:custGeom>
              <a:grpFill/>
              <a:ln w="9525" cap="flat">
                <a:noFill/>
                <a:prstDash val="solid"/>
                <a:miter/>
              </a:ln>
            </p:spPr>
            <p:txBody>
              <a:bodyPr rtlCol="0" anchor="ctr"/>
              <a:lstStyle/>
              <a:p>
                <a:endParaRPr lang="zh-CN" altLang="en-US"/>
              </a:p>
            </p:txBody>
          </p:sp>
          <p:sp>
            <p:nvSpPr>
              <p:cNvPr id="364" name="任意多边形: 形状 363">
                <a:extLst>
                  <a:ext uri="{FF2B5EF4-FFF2-40B4-BE49-F238E27FC236}">
                    <a16:creationId xmlns:a16="http://schemas.microsoft.com/office/drawing/2014/main" id="{2A1F4D8F-71E0-C8DE-A1FE-48B533C53509}"/>
                  </a:ext>
                </a:extLst>
              </p:cNvPr>
              <p:cNvSpPr/>
              <p:nvPr/>
            </p:nvSpPr>
            <p:spPr>
              <a:xfrm>
                <a:off x="11004282" y="5116365"/>
                <a:ext cx="1905" cy="952"/>
              </a:xfrm>
              <a:custGeom>
                <a:avLst/>
                <a:gdLst>
                  <a:gd name="connsiteX0" fmla="*/ 0 w 1905"/>
                  <a:gd name="connsiteY0" fmla="*/ 952 h 952"/>
                  <a:gd name="connsiteX1" fmla="*/ 1905 w 1905"/>
                  <a:gd name="connsiteY1" fmla="*/ 0 h 952"/>
                  <a:gd name="connsiteX2" fmla="*/ 0 w 1905"/>
                  <a:gd name="connsiteY2" fmla="*/ 952 h 952"/>
                </a:gdLst>
                <a:ahLst/>
                <a:cxnLst>
                  <a:cxn ang="0">
                    <a:pos x="connsiteX0" y="connsiteY0"/>
                  </a:cxn>
                  <a:cxn ang="0">
                    <a:pos x="connsiteX1" y="connsiteY1"/>
                  </a:cxn>
                  <a:cxn ang="0">
                    <a:pos x="connsiteX2" y="connsiteY2"/>
                  </a:cxn>
                </a:cxnLst>
                <a:rect l="l" t="t" r="r" b="b"/>
                <a:pathLst>
                  <a:path w="1905" h="952">
                    <a:moveTo>
                      <a:pt x="0" y="952"/>
                    </a:moveTo>
                    <a:cubicBezTo>
                      <a:pt x="953" y="952"/>
                      <a:pt x="953" y="952"/>
                      <a:pt x="1905" y="0"/>
                    </a:cubicBezTo>
                    <a:cubicBezTo>
                      <a:pt x="1905" y="952"/>
                      <a:pt x="953" y="952"/>
                      <a:pt x="0" y="952"/>
                    </a:cubicBezTo>
                    <a:close/>
                  </a:path>
                </a:pathLst>
              </a:custGeom>
              <a:grpFill/>
              <a:ln w="9525" cap="flat">
                <a:noFill/>
                <a:prstDash val="solid"/>
                <a:miter/>
              </a:ln>
            </p:spPr>
            <p:txBody>
              <a:bodyPr rtlCol="0" anchor="ctr"/>
              <a:lstStyle/>
              <a:p>
                <a:endParaRPr lang="zh-CN" altLang="en-US"/>
              </a:p>
            </p:txBody>
          </p:sp>
          <p:sp>
            <p:nvSpPr>
              <p:cNvPr id="365" name="任意多边形: 形状 364">
                <a:extLst>
                  <a:ext uri="{FF2B5EF4-FFF2-40B4-BE49-F238E27FC236}">
                    <a16:creationId xmlns:a16="http://schemas.microsoft.com/office/drawing/2014/main" id="{8610126C-3647-9BAF-2B12-E928F405BF5A}"/>
                  </a:ext>
                </a:extLst>
              </p:cNvPr>
              <p:cNvSpPr/>
              <p:nvPr/>
            </p:nvSpPr>
            <p:spPr>
              <a:xfrm>
                <a:off x="10991640" y="5115412"/>
                <a:ext cx="2164" cy="952"/>
              </a:xfrm>
              <a:custGeom>
                <a:avLst/>
                <a:gdLst>
                  <a:gd name="connsiteX0" fmla="*/ 2165 w 2164"/>
                  <a:gd name="connsiteY0" fmla="*/ 953 h 952"/>
                  <a:gd name="connsiteX1" fmla="*/ 1212 w 2164"/>
                  <a:gd name="connsiteY1" fmla="*/ 0 h 952"/>
                  <a:gd name="connsiteX2" fmla="*/ 260 w 2164"/>
                  <a:gd name="connsiteY2" fmla="*/ 953 h 952"/>
                  <a:gd name="connsiteX3" fmla="*/ 2165 w 2164"/>
                  <a:gd name="connsiteY3" fmla="*/ 953 h 952"/>
                </a:gdLst>
                <a:ahLst/>
                <a:cxnLst>
                  <a:cxn ang="0">
                    <a:pos x="connsiteX0" y="connsiteY0"/>
                  </a:cxn>
                  <a:cxn ang="0">
                    <a:pos x="connsiteX1" y="connsiteY1"/>
                  </a:cxn>
                  <a:cxn ang="0">
                    <a:pos x="connsiteX2" y="connsiteY2"/>
                  </a:cxn>
                  <a:cxn ang="0">
                    <a:pos x="connsiteX3" y="connsiteY3"/>
                  </a:cxn>
                </a:cxnLst>
                <a:rect l="l" t="t" r="r" b="b"/>
                <a:pathLst>
                  <a:path w="2164" h="952">
                    <a:moveTo>
                      <a:pt x="2165" y="953"/>
                    </a:moveTo>
                    <a:cubicBezTo>
                      <a:pt x="2165" y="0"/>
                      <a:pt x="2165" y="0"/>
                      <a:pt x="1212" y="0"/>
                    </a:cubicBezTo>
                    <a:lnTo>
                      <a:pt x="260" y="953"/>
                    </a:lnTo>
                    <a:cubicBezTo>
                      <a:pt x="-693" y="953"/>
                      <a:pt x="1212" y="953"/>
                      <a:pt x="2165" y="953"/>
                    </a:cubicBezTo>
                    <a:close/>
                  </a:path>
                </a:pathLst>
              </a:custGeom>
              <a:grpFill/>
              <a:ln w="9525" cap="flat">
                <a:noFill/>
                <a:prstDash val="solid"/>
                <a:miter/>
              </a:ln>
            </p:spPr>
            <p:txBody>
              <a:bodyPr rtlCol="0" anchor="ctr"/>
              <a:lstStyle/>
              <a:p>
                <a:endParaRPr lang="zh-CN" altLang="en-US"/>
              </a:p>
            </p:txBody>
          </p:sp>
          <p:sp>
            <p:nvSpPr>
              <p:cNvPr id="366" name="任意多边形: 形状 365">
                <a:extLst>
                  <a:ext uri="{FF2B5EF4-FFF2-40B4-BE49-F238E27FC236}">
                    <a16:creationId xmlns:a16="http://schemas.microsoft.com/office/drawing/2014/main" id="{83349341-1C5E-DD1B-19E1-4BE0195C665A}"/>
                  </a:ext>
                </a:extLst>
              </p:cNvPr>
              <p:cNvSpPr/>
              <p:nvPr/>
            </p:nvSpPr>
            <p:spPr>
              <a:xfrm>
                <a:off x="10989042" y="5121127"/>
                <a:ext cx="952" cy="952"/>
              </a:xfrm>
              <a:custGeom>
                <a:avLst/>
                <a:gdLst>
                  <a:gd name="connsiteX0" fmla="*/ 952 w 952"/>
                  <a:gd name="connsiteY0" fmla="*/ 952 h 952"/>
                  <a:gd name="connsiteX1" fmla="*/ 0 w 952"/>
                  <a:gd name="connsiteY1" fmla="*/ 0 h 952"/>
                  <a:gd name="connsiteX2" fmla="*/ 952 w 952"/>
                  <a:gd name="connsiteY2" fmla="*/ 952 h 952"/>
                </a:gdLst>
                <a:ahLst/>
                <a:cxnLst>
                  <a:cxn ang="0">
                    <a:pos x="connsiteX0" y="connsiteY0"/>
                  </a:cxn>
                  <a:cxn ang="0">
                    <a:pos x="connsiteX1" y="connsiteY1"/>
                  </a:cxn>
                  <a:cxn ang="0">
                    <a:pos x="connsiteX2" y="connsiteY2"/>
                  </a:cxn>
                </a:cxnLst>
                <a:rect l="l" t="t" r="r" b="b"/>
                <a:pathLst>
                  <a:path w="952" h="952">
                    <a:moveTo>
                      <a:pt x="952" y="952"/>
                    </a:moveTo>
                    <a:lnTo>
                      <a:pt x="0" y="0"/>
                    </a:lnTo>
                    <a:cubicBezTo>
                      <a:pt x="0" y="0"/>
                      <a:pt x="952" y="952"/>
                      <a:pt x="952" y="952"/>
                    </a:cubicBezTo>
                    <a:close/>
                  </a:path>
                </a:pathLst>
              </a:custGeom>
              <a:grpFill/>
              <a:ln w="9525" cap="flat">
                <a:noFill/>
                <a:prstDash val="solid"/>
                <a:miter/>
              </a:ln>
            </p:spPr>
            <p:txBody>
              <a:bodyPr rtlCol="0" anchor="ctr"/>
              <a:lstStyle/>
              <a:p>
                <a:endParaRPr lang="zh-CN" altLang="en-US"/>
              </a:p>
            </p:txBody>
          </p:sp>
          <p:sp>
            <p:nvSpPr>
              <p:cNvPr id="367" name="任意多边形: 形状 366">
                <a:extLst>
                  <a:ext uri="{FF2B5EF4-FFF2-40B4-BE49-F238E27FC236}">
                    <a16:creationId xmlns:a16="http://schemas.microsoft.com/office/drawing/2014/main" id="{4CB29DF2-8B86-35AF-38FD-8151CCD9C1E9}"/>
                  </a:ext>
                </a:extLst>
              </p:cNvPr>
              <p:cNvSpPr/>
              <p:nvPr/>
            </p:nvSpPr>
            <p:spPr>
              <a:xfrm>
                <a:off x="10912842" y="5112554"/>
                <a:ext cx="3809" cy="1904"/>
              </a:xfrm>
              <a:custGeom>
                <a:avLst/>
                <a:gdLst>
                  <a:gd name="connsiteX0" fmla="*/ 3810 w 3809"/>
                  <a:gd name="connsiteY0" fmla="*/ 0 h 1904"/>
                  <a:gd name="connsiteX1" fmla="*/ 0 w 3809"/>
                  <a:gd name="connsiteY1" fmla="*/ 1905 h 1904"/>
                  <a:gd name="connsiteX2" fmla="*/ 3810 w 3809"/>
                  <a:gd name="connsiteY2" fmla="*/ 0 h 1904"/>
                </a:gdLst>
                <a:ahLst/>
                <a:cxnLst>
                  <a:cxn ang="0">
                    <a:pos x="connsiteX0" y="connsiteY0"/>
                  </a:cxn>
                  <a:cxn ang="0">
                    <a:pos x="connsiteX1" y="connsiteY1"/>
                  </a:cxn>
                  <a:cxn ang="0">
                    <a:pos x="connsiteX2" y="connsiteY2"/>
                  </a:cxn>
                </a:cxnLst>
                <a:rect l="l" t="t" r="r" b="b"/>
                <a:pathLst>
                  <a:path w="3809" h="1904">
                    <a:moveTo>
                      <a:pt x="3810" y="0"/>
                    </a:moveTo>
                    <a:lnTo>
                      <a:pt x="0" y="1905"/>
                    </a:lnTo>
                    <a:cubicBezTo>
                      <a:pt x="1905" y="953"/>
                      <a:pt x="2857" y="0"/>
                      <a:pt x="3810" y="0"/>
                    </a:cubicBezTo>
                    <a:close/>
                  </a:path>
                </a:pathLst>
              </a:custGeom>
              <a:grpFill/>
              <a:ln w="9525" cap="flat">
                <a:noFill/>
                <a:prstDash val="solid"/>
                <a:miter/>
              </a:ln>
            </p:spPr>
            <p:txBody>
              <a:bodyPr rtlCol="0" anchor="ctr"/>
              <a:lstStyle/>
              <a:p>
                <a:endParaRPr lang="zh-CN" altLang="en-US"/>
              </a:p>
            </p:txBody>
          </p:sp>
          <p:sp>
            <p:nvSpPr>
              <p:cNvPr id="368" name="任意多边形: 形状 367">
                <a:extLst>
                  <a:ext uri="{FF2B5EF4-FFF2-40B4-BE49-F238E27FC236}">
                    <a16:creationId xmlns:a16="http://schemas.microsoft.com/office/drawing/2014/main" id="{5CB0BEC3-537E-21D5-5DB5-9A9C2C1694A9}"/>
                  </a:ext>
                </a:extLst>
              </p:cNvPr>
              <p:cNvSpPr/>
              <p:nvPr/>
            </p:nvSpPr>
            <p:spPr>
              <a:xfrm>
                <a:off x="11007140" y="5115412"/>
                <a:ext cx="3809" cy="1578"/>
              </a:xfrm>
              <a:custGeom>
                <a:avLst/>
                <a:gdLst>
                  <a:gd name="connsiteX0" fmla="*/ 3810 w 3809"/>
                  <a:gd name="connsiteY0" fmla="*/ 0 h 1578"/>
                  <a:gd name="connsiteX1" fmla="*/ 0 w 3809"/>
                  <a:gd name="connsiteY1" fmla="*/ 953 h 1578"/>
                  <a:gd name="connsiteX2" fmla="*/ 3810 w 3809"/>
                  <a:gd name="connsiteY2" fmla="*/ 0 h 1578"/>
                </a:gdLst>
                <a:ahLst/>
                <a:cxnLst>
                  <a:cxn ang="0">
                    <a:pos x="connsiteX0" y="connsiteY0"/>
                  </a:cxn>
                  <a:cxn ang="0">
                    <a:pos x="connsiteX1" y="connsiteY1"/>
                  </a:cxn>
                  <a:cxn ang="0">
                    <a:pos x="connsiteX2" y="connsiteY2"/>
                  </a:cxn>
                </a:cxnLst>
                <a:rect l="l" t="t" r="r" b="b"/>
                <a:pathLst>
                  <a:path w="3809" h="1578">
                    <a:moveTo>
                      <a:pt x="3810" y="0"/>
                    </a:moveTo>
                    <a:cubicBezTo>
                      <a:pt x="2857" y="0"/>
                      <a:pt x="953" y="953"/>
                      <a:pt x="0" y="953"/>
                    </a:cubicBezTo>
                    <a:cubicBezTo>
                      <a:pt x="953" y="1905"/>
                      <a:pt x="1905" y="1905"/>
                      <a:pt x="3810" y="0"/>
                    </a:cubicBezTo>
                    <a:close/>
                  </a:path>
                </a:pathLst>
              </a:custGeom>
              <a:grpFill/>
              <a:ln w="9525" cap="flat">
                <a:noFill/>
                <a:prstDash val="solid"/>
                <a:miter/>
              </a:ln>
            </p:spPr>
            <p:txBody>
              <a:bodyPr rtlCol="0" anchor="ctr"/>
              <a:lstStyle/>
              <a:p>
                <a:endParaRPr lang="zh-CN" altLang="en-US"/>
              </a:p>
            </p:txBody>
          </p:sp>
          <p:sp>
            <p:nvSpPr>
              <p:cNvPr id="369" name="任意多边形: 形状 368">
                <a:extLst>
                  <a:ext uri="{FF2B5EF4-FFF2-40B4-BE49-F238E27FC236}">
                    <a16:creationId xmlns:a16="http://schemas.microsoft.com/office/drawing/2014/main" id="{14639C43-F106-C181-F151-6B9592D9CDD5}"/>
                  </a:ext>
                </a:extLst>
              </p:cNvPr>
              <p:cNvSpPr/>
              <p:nvPr/>
            </p:nvSpPr>
            <p:spPr>
              <a:xfrm>
                <a:off x="11045240" y="5199232"/>
                <a:ext cx="1904" cy="952"/>
              </a:xfrm>
              <a:custGeom>
                <a:avLst/>
                <a:gdLst>
                  <a:gd name="connsiteX0" fmla="*/ 1905 w 1904"/>
                  <a:gd name="connsiteY0" fmla="*/ 0 h 952"/>
                  <a:gd name="connsiteX1" fmla="*/ 0 w 1904"/>
                  <a:gd name="connsiteY1" fmla="*/ 953 h 952"/>
                  <a:gd name="connsiteX2" fmla="*/ 1905 w 1904"/>
                  <a:gd name="connsiteY2" fmla="*/ 0 h 952"/>
                </a:gdLst>
                <a:ahLst/>
                <a:cxnLst>
                  <a:cxn ang="0">
                    <a:pos x="connsiteX0" y="connsiteY0"/>
                  </a:cxn>
                  <a:cxn ang="0">
                    <a:pos x="connsiteX1" y="connsiteY1"/>
                  </a:cxn>
                  <a:cxn ang="0">
                    <a:pos x="connsiteX2" y="connsiteY2"/>
                  </a:cxn>
                </a:cxnLst>
                <a:rect l="l" t="t" r="r" b="b"/>
                <a:pathLst>
                  <a:path w="1904" h="952">
                    <a:moveTo>
                      <a:pt x="1905" y="0"/>
                    </a:moveTo>
                    <a:cubicBezTo>
                      <a:pt x="953" y="0"/>
                      <a:pt x="953" y="953"/>
                      <a:pt x="0" y="953"/>
                    </a:cubicBezTo>
                    <a:cubicBezTo>
                      <a:pt x="953" y="953"/>
                      <a:pt x="1905" y="953"/>
                      <a:pt x="1905" y="0"/>
                    </a:cubicBezTo>
                    <a:close/>
                  </a:path>
                </a:pathLst>
              </a:custGeom>
              <a:grpFill/>
              <a:ln w="9525" cap="flat">
                <a:noFill/>
                <a:prstDash val="solid"/>
                <a:miter/>
              </a:ln>
            </p:spPr>
            <p:txBody>
              <a:bodyPr rtlCol="0" anchor="ctr"/>
              <a:lstStyle/>
              <a:p>
                <a:endParaRPr lang="zh-CN" altLang="en-US"/>
              </a:p>
            </p:txBody>
          </p:sp>
          <p:sp>
            <p:nvSpPr>
              <p:cNvPr id="370" name="任意多边形: 形状 369">
                <a:extLst>
                  <a:ext uri="{FF2B5EF4-FFF2-40B4-BE49-F238E27FC236}">
                    <a16:creationId xmlns:a16="http://schemas.microsoft.com/office/drawing/2014/main" id="{6CC0CE6A-1A50-0F49-A653-A06028F11E35}"/>
                  </a:ext>
                </a:extLst>
              </p:cNvPr>
              <p:cNvSpPr/>
              <p:nvPr/>
            </p:nvSpPr>
            <p:spPr>
              <a:xfrm>
                <a:off x="11010950" y="5205900"/>
                <a:ext cx="9525" cy="9525"/>
              </a:xfrm>
              <a:custGeom>
                <a:avLst/>
                <a:gdLst>
                  <a:gd name="connsiteX0" fmla="*/ 0 w 9525"/>
                  <a:gd name="connsiteY0" fmla="*/ 0 h 9525"/>
                  <a:gd name="connsiteX1" fmla="*/ 0 w 9525"/>
                  <a:gd name="connsiteY1" fmla="*/ 0 h 9525"/>
                  <a:gd name="connsiteX2" fmla="*/ 0 w 9525"/>
                  <a:gd name="connsiteY2" fmla="*/ 0 h 9525"/>
                </a:gdLst>
                <a:ahLst/>
                <a:cxnLst>
                  <a:cxn ang="0">
                    <a:pos x="connsiteX0" y="connsiteY0"/>
                  </a:cxn>
                  <a:cxn ang="0">
                    <a:pos x="connsiteX1" y="connsiteY1"/>
                  </a:cxn>
                  <a:cxn ang="0">
                    <a:pos x="connsiteX2" y="connsiteY2"/>
                  </a:cxn>
                </a:cxnLst>
                <a:rect l="l" t="t" r="r" b="b"/>
                <a:pathLst>
                  <a:path w="9525" h="9525">
                    <a:moveTo>
                      <a:pt x="0" y="0"/>
                    </a:moveTo>
                    <a:lnTo>
                      <a:pt x="0" y="0"/>
                    </a:lnTo>
                    <a:cubicBezTo>
                      <a:pt x="0" y="0"/>
                      <a:pt x="0" y="0"/>
                      <a:pt x="0" y="0"/>
                    </a:cubicBezTo>
                    <a:close/>
                  </a:path>
                </a:pathLst>
              </a:custGeom>
              <a:grpFill/>
              <a:ln w="9525" cap="flat">
                <a:noFill/>
                <a:prstDash val="solid"/>
                <a:miter/>
              </a:ln>
            </p:spPr>
            <p:txBody>
              <a:bodyPr rtlCol="0" anchor="ctr"/>
              <a:lstStyle/>
              <a:p>
                <a:endParaRPr lang="zh-CN" altLang="en-US"/>
              </a:p>
            </p:txBody>
          </p:sp>
          <p:sp>
            <p:nvSpPr>
              <p:cNvPr id="371" name="任意多边形: 形状 370">
                <a:extLst>
                  <a:ext uri="{FF2B5EF4-FFF2-40B4-BE49-F238E27FC236}">
                    <a16:creationId xmlns:a16="http://schemas.microsoft.com/office/drawing/2014/main" id="{A3E58265-DE30-4E7F-508F-CC7244B6458C}"/>
                  </a:ext>
                </a:extLst>
              </p:cNvPr>
              <p:cNvSpPr/>
              <p:nvPr/>
            </p:nvSpPr>
            <p:spPr>
              <a:xfrm>
                <a:off x="11126202" y="5312204"/>
                <a:ext cx="2857" cy="2280"/>
              </a:xfrm>
              <a:custGeom>
                <a:avLst/>
                <a:gdLst>
                  <a:gd name="connsiteX0" fmla="*/ 0 w 2857"/>
                  <a:gd name="connsiteY0" fmla="*/ 1328 h 2280"/>
                  <a:gd name="connsiteX1" fmla="*/ 2857 w 2857"/>
                  <a:gd name="connsiteY1" fmla="*/ 2280 h 2280"/>
                  <a:gd name="connsiteX2" fmla="*/ 0 w 2857"/>
                  <a:gd name="connsiteY2" fmla="*/ 1328 h 2280"/>
                </a:gdLst>
                <a:ahLst/>
                <a:cxnLst>
                  <a:cxn ang="0">
                    <a:pos x="connsiteX0" y="connsiteY0"/>
                  </a:cxn>
                  <a:cxn ang="0">
                    <a:pos x="connsiteX1" y="connsiteY1"/>
                  </a:cxn>
                  <a:cxn ang="0">
                    <a:pos x="connsiteX2" y="connsiteY2"/>
                  </a:cxn>
                </a:cxnLst>
                <a:rect l="l" t="t" r="r" b="b"/>
                <a:pathLst>
                  <a:path w="2857" h="2280">
                    <a:moveTo>
                      <a:pt x="0" y="1328"/>
                    </a:moveTo>
                    <a:cubicBezTo>
                      <a:pt x="953" y="1328"/>
                      <a:pt x="1905" y="2280"/>
                      <a:pt x="2857" y="2280"/>
                    </a:cubicBezTo>
                    <a:cubicBezTo>
                      <a:pt x="2857" y="-577"/>
                      <a:pt x="953" y="-577"/>
                      <a:pt x="0" y="1328"/>
                    </a:cubicBezTo>
                    <a:close/>
                  </a:path>
                </a:pathLst>
              </a:custGeom>
              <a:grpFill/>
              <a:ln w="9525" cap="flat">
                <a:noFill/>
                <a:prstDash val="solid"/>
                <a:miter/>
              </a:ln>
            </p:spPr>
            <p:txBody>
              <a:bodyPr rtlCol="0" anchor="ctr"/>
              <a:lstStyle/>
              <a:p>
                <a:endParaRPr lang="zh-CN" altLang="en-US"/>
              </a:p>
            </p:txBody>
          </p:sp>
          <p:sp>
            <p:nvSpPr>
              <p:cNvPr id="372" name="任意多边形: 形状 371">
                <a:extLst>
                  <a:ext uri="{FF2B5EF4-FFF2-40B4-BE49-F238E27FC236}">
                    <a16:creationId xmlns:a16="http://schemas.microsoft.com/office/drawing/2014/main" id="{5B48CD47-E57C-F34A-EF87-5CBCDE7E316E}"/>
                  </a:ext>
                </a:extLst>
              </p:cNvPr>
              <p:cNvSpPr/>
              <p:nvPr/>
            </p:nvSpPr>
            <p:spPr>
              <a:xfrm>
                <a:off x="10970776" y="5131604"/>
                <a:ext cx="158283" cy="188735"/>
              </a:xfrm>
              <a:custGeom>
                <a:avLst/>
                <a:gdLst>
                  <a:gd name="connsiteX0" fmla="*/ 39221 w 158283"/>
                  <a:gd name="connsiteY0" fmla="*/ 13335 h 188735"/>
                  <a:gd name="connsiteX1" fmla="*/ 24933 w 158283"/>
                  <a:gd name="connsiteY1" fmla="*/ 18098 h 188735"/>
                  <a:gd name="connsiteX2" fmla="*/ 25886 w 158283"/>
                  <a:gd name="connsiteY2" fmla="*/ 22860 h 188735"/>
                  <a:gd name="connsiteX3" fmla="*/ 13504 w 158283"/>
                  <a:gd name="connsiteY3" fmla="*/ 24765 h 188735"/>
                  <a:gd name="connsiteX4" fmla="*/ 19218 w 158283"/>
                  <a:gd name="connsiteY4" fmla="*/ 24765 h 188735"/>
                  <a:gd name="connsiteX5" fmla="*/ 7789 w 158283"/>
                  <a:gd name="connsiteY5" fmla="*/ 33338 h 188735"/>
                  <a:gd name="connsiteX6" fmla="*/ 10646 w 158283"/>
                  <a:gd name="connsiteY6" fmla="*/ 44767 h 188735"/>
                  <a:gd name="connsiteX7" fmla="*/ 8741 w 158283"/>
                  <a:gd name="connsiteY7" fmla="*/ 44767 h 188735"/>
                  <a:gd name="connsiteX8" fmla="*/ 4931 w 158283"/>
                  <a:gd name="connsiteY8" fmla="*/ 52388 h 188735"/>
                  <a:gd name="connsiteX9" fmla="*/ 3979 w 158283"/>
                  <a:gd name="connsiteY9" fmla="*/ 53340 h 188735"/>
                  <a:gd name="connsiteX10" fmla="*/ 6836 w 158283"/>
                  <a:gd name="connsiteY10" fmla="*/ 51435 h 188735"/>
                  <a:gd name="connsiteX11" fmla="*/ 1121 w 158283"/>
                  <a:gd name="connsiteY11" fmla="*/ 64770 h 188735"/>
                  <a:gd name="connsiteX12" fmla="*/ 17314 w 158283"/>
                  <a:gd name="connsiteY12" fmla="*/ 68580 h 188735"/>
                  <a:gd name="connsiteX13" fmla="*/ 14456 w 158283"/>
                  <a:gd name="connsiteY13" fmla="*/ 64770 h 188735"/>
                  <a:gd name="connsiteX14" fmla="*/ 23981 w 158283"/>
                  <a:gd name="connsiteY14" fmla="*/ 59055 h 188735"/>
                  <a:gd name="connsiteX15" fmla="*/ 23029 w 158283"/>
                  <a:gd name="connsiteY15" fmla="*/ 63817 h 188735"/>
                  <a:gd name="connsiteX16" fmla="*/ 20171 w 158283"/>
                  <a:gd name="connsiteY16" fmla="*/ 57150 h 188735"/>
                  <a:gd name="connsiteX17" fmla="*/ 28743 w 158283"/>
                  <a:gd name="connsiteY17" fmla="*/ 55245 h 188735"/>
                  <a:gd name="connsiteX18" fmla="*/ 14456 w 158283"/>
                  <a:gd name="connsiteY18" fmla="*/ 50483 h 188735"/>
                  <a:gd name="connsiteX19" fmla="*/ 23981 w 158283"/>
                  <a:gd name="connsiteY19" fmla="*/ 44767 h 188735"/>
                  <a:gd name="connsiteX20" fmla="*/ 21124 w 158283"/>
                  <a:gd name="connsiteY20" fmla="*/ 40005 h 188735"/>
                  <a:gd name="connsiteX21" fmla="*/ 39221 w 158283"/>
                  <a:gd name="connsiteY21" fmla="*/ 39053 h 188735"/>
                  <a:gd name="connsiteX22" fmla="*/ 48746 w 158283"/>
                  <a:gd name="connsiteY22" fmla="*/ 50483 h 188735"/>
                  <a:gd name="connsiteX23" fmla="*/ 26839 w 158283"/>
                  <a:gd name="connsiteY23" fmla="*/ 63817 h 188735"/>
                  <a:gd name="connsiteX24" fmla="*/ 40174 w 158283"/>
                  <a:gd name="connsiteY24" fmla="*/ 62865 h 188735"/>
                  <a:gd name="connsiteX25" fmla="*/ 28743 w 158283"/>
                  <a:gd name="connsiteY25" fmla="*/ 78105 h 188735"/>
                  <a:gd name="connsiteX26" fmla="*/ 21124 w 158283"/>
                  <a:gd name="connsiteY26" fmla="*/ 79058 h 188735"/>
                  <a:gd name="connsiteX27" fmla="*/ 26839 w 158283"/>
                  <a:gd name="connsiteY27" fmla="*/ 81915 h 188735"/>
                  <a:gd name="connsiteX28" fmla="*/ 30649 w 158283"/>
                  <a:gd name="connsiteY28" fmla="*/ 75248 h 188735"/>
                  <a:gd name="connsiteX29" fmla="*/ 39221 w 158283"/>
                  <a:gd name="connsiteY29" fmla="*/ 72390 h 188735"/>
                  <a:gd name="connsiteX30" fmla="*/ 39221 w 158283"/>
                  <a:gd name="connsiteY30" fmla="*/ 71438 h 188735"/>
                  <a:gd name="connsiteX31" fmla="*/ 51604 w 158283"/>
                  <a:gd name="connsiteY31" fmla="*/ 68580 h 188735"/>
                  <a:gd name="connsiteX32" fmla="*/ 44936 w 158283"/>
                  <a:gd name="connsiteY32" fmla="*/ 77152 h 188735"/>
                  <a:gd name="connsiteX33" fmla="*/ 43031 w 158283"/>
                  <a:gd name="connsiteY33" fmla="*/ 77152 h 188735"/>
                  <a:gd name="connsiteX34" fmla="*/ 49699 w 158283"/>
                  <a:gd name="connsiteY34" fmla="*/ 80963 h 188735"/>
                  <a:gd name="connsiteX35" fmla="*/ 47793 w 158283"/>
                  <a:gd name="connsiteY35" fmla="*/ 81915 h 188735"/>
                  <a:gd name="connsiteX36" fmla="*/ 60176 w 158283"/>
                  <a:gd name="connsiteY36" fmla="*/ 79058 h 188735"/>
                  <a:gd name="connsiteX37" fmla="*/ 47793 w 158283"/>
                  <a:gd name="connsiteY37" fmla="*/ 86677 h 188735"/>
                  <a:gd name="connsiteX38" fmla="*/ 40174 w 158283"/>
                  <a:gd name="connsiteY38" fmla="*/ 83820 h 188735"/>
                  <a:gd name="connsiteX39" fmla="*/ 29696 w 158283"/>
                  <a:gd name="connsiteY39" fmla="*/ 92392 h 188735"/>
                  <a:gd name="connsiteX40" fmla="*/ 32554 w 158283"/>
                  <a:gd name="connsiteY40" fmla="*/ 96202 h 188735"/>
                  <a:gd name="connsiteX41" fmla="*/ 39221 w 158283"/>
                  <a:gd name="connsiteY41" fmla="*/ 91440 h 188735"/>
                  <a:gd name="connsiteX42" fmla="*/ 48746 w 158283"/>
                  <a:gd name="connsiteY42" fmla="*/ 92392 h 188735"/>
                  <a:gd name="connsiteX43" fmla="*/ 42079 w 158283"/>
                  <a:gd name="connsiteY43" fmla="*/ 93345 h 188735"/>
                  <a:gd name="connsiteX44" fmla="*/ 60176 w 158283"/>
                  <a:gd name="connsiteY44" fmla="*/ 83820 h 188735"/>
                  <a:gd name="connsiteX45" fmla="*/ 62081 w 158283"/>
                  <a:gd name="connsiteY45" fmla="*/ 95250 h 188735"/>
                  <a:gd name="connsiteX46" fmla="*/ 67796 w 158283"/>
                  <a:gd name="connsiteY46" fmla="*/ 89535 h 188735"/>
                  <a:gd name="connsiteX47" fmla="*/ 91608 w 158283"/>
                  <a:gd name="connsiteY47" fmla="*/ 95250 h 188735"/>
                  <a:gd name="connsiteX48" fmla="*/ 75416 w 158283"/>
                  <a:gd name="connsiteY48" fmla="*/ 99060 h 188735"/>
                  <a:gd name="connsiteX49" fmla="*/ 59224 w 158283"/>
                  <a:gd name="connsiteY49" fmla="*/ 116205 h 188735"/>
                  <a:gd name="connsiteX50" fmla="*/ 77321 w 158283"/>
                  <a:gd name="connsiteY50" fmla="*/ 107633 h 188735"/>
                  <a:gd name="connsiteX51" fmla="*/ 73511 w 158283"/>
                  <a:gd name="connsiteY51" fmla="*/ 106680 h 188735"/>
                  <a:gd name="connsiteX52" fmla="*/ 90656 w 158283"/>
                  <a:gd name="connsiteY52" fmla="*/ 117158 h 188735"/>
                  <a:gd name="connsiteX53" fmla="*/ 85893 w 158283"/>
                  <a:gd name="connsiteY53" fmla="*/ 118110 h 188735"/>
                  <a:gd name="connsiteX54" fmla="*/ 93514 w 158283"/>
                  <a:gd name="connsiteY54" fmla="*/ 118110 h 188735"/>
                  <a:gd name="connsiteX55" fmla="*/ 83036 w 158283"/>
                  <a:gd name="connsiteY55" fmla="*/ 132398 h 188735"/>
                  <a:gd name="connsiteX56" fmla="*/ 92561 w 158283"/>
                  <a:gd name="connsiteY56" fmla="*/ 126683 h 188735"/>
                  <a:gd name="connsiteX57" fmla="*/ 90656 w 158283"/>
                  <a:gd name="connsiteY57" fmla="*/ 128588 h 188735"/>
                  <a:gd name="connsiteX58" fmla="*/ 103039 w 158283"/>
                  <a:gd name="connsiteY58" fmla="*/ 123825 h 188735"/>
                  <a:gd name="connsiteX59" fmla="*/ 91608 w 158283"/>
                  <a:gd name="connsiteY59" fmla="*/ 142875 h 188735"/>
                  <a:gd name="connsiteX60" fmla="*/ 120183 w 158283"/>
                  <a:gd name="connsiteY60" fmla="*/ 129540 h 188735"/>
                  <a:gd name="connsiteX61" fmla="*/ 109706 w 158283"/>
                  <a:gd name="connsiteY61" fmla="*/ 137160 h 188735"/>
                  <a:gd name="connsiteX62" fmla="*/ 113516 w 158283"/>
                  <a:gd name="connsiteY62" fmla="*/ 140017 h 188735"/>
                  <a:gd name="connsiteX63" fmla="*/ 93514 w 158283"/>
                  <a:gd name="connsiteY63" fmla="*/ 149542 h 188735"/>
                  <a:gd name="connsiteX64" fmla="*/ 110658 w 158283"/>
                  <a:gd name="connsiteY64" fmla="*/ 148590 h 188735"/>
                  <a:gd name="connsiteX65" fmla="*/ 111611 w 158283"/>
                  <a:gd name="connsiteY65" fmla="*/ 147638 h 188735"/>
                  <a:gd name="connsiteX66" fmla="*/ 122089 w 158283"/>
                  <a:gd name="connsiteY66" fmla="*/ 152400 h 188735"/>
                  <a:gd name="connsiteX67" fmla="*/ 110658 w 158283"/>
                  <a:gd name="connsiteY67" fmla="*/ 153352 h 188735"/>
                  <a:gd name="connsiteX68" fmla="*/ 129708 w 158283"/>
                  <a:gd name="connsiteY68" fmla="*/ 155258 h 188735"/>
                  <a:gd name="connsiteX69" fmla="*/ 122089 w 158283"/>
                  <a:gd name="connsiteY69" fmla="*/ 165735 h 188735"/>
                  <a:gd name="connsiteX70" fmla="*/ 139233 w 158283"/>
                  <a:gd name="connsiteY70" fmla="*/ 161925 h 188735"/>
                  <a:gd name="connsiteX71" fmla="*/ 131614 w 158283"/>
                  <a:gd name="connsiteY71" fmla="*/ 168592 h 188735"/>
                  <a:gd name="connsiteX72" fmla="*/ 143996 w 158283"/>
                  <a:gd name="connsiteY72" fmla="*/ 181927 h 188735"/>
                  <a:gd name="connsiteX73" fmla="*/ 153521 w 158283"/>
                  <a:gd name="connsiteY73" fmla="*/ 173355 h 188735"/>
                  <a:gd name="connsiteX74" fmla="*/ 147806 w 158283"/>
                  <a:gd name="connsiteY74" fmla="*/ 184785 h 188735"/>
                  <a:gd name="connsiteX75" fmla="*/ 143043 w 158283"/>
                  <a:gd name="connsiteY75" fmla="*/ 185738 h 188735"/>
                  <a:gd name="connsiteX76" fmla="*/ 148758 w 158283"/>
                  <a:gd name="connsiteY76" fmla="*/ 188595 h 188735"/>
                  <a:gd name="connsiteX77" fmla="*/ 158283 w 158283"/>
                  <a:gd name="connsiteY77" fmla="*/ 175260 h 188735"/>
                  <a:gd name="connsiteX78" fmla="*/ 131614 w 158283"/>
                  <a:gd name="connsiteY78" fmla="*/ 148590 h 188735"/>
                  <a:gd name="connsiteX79" fmla="*/ 127804 w 158283"/>
                  <a:gd name="connsiteY79" fmla="*/ 152400 h 188735"/>
                  <a:gd name="connsiteX80" fmla="*/ 130661 w 158283"/>
                  <a:gd name="connsiteY80" fmla="*/ 145733 h 188735"/>
                  <a:gd name="connsiteX81" fmla="*/ 131614 w 158283"/>
                  <a:gd name="connsiteY81" fmla="*/ 145733 h 188735"/>
                  <a:gd name="connsiteX82" fmla="*/ 135424 w 158283"/>
                  <a:gd name="connsiteY82" fmla="*/ 131445 h 188735"/>
                  <a:gd name="connsiteX83" fmla="*/ 123993 w 158283"/>
                  <a:gd name="connsiteY83" fmla="*/ 134302 h 188735"/>
                  <a:gd name="connsiteX84" fmla="*/ 129708 w 158283"/>
                  <a:gd name="connsiteY84" fmla="*/ 126683 h 188735"/>
                  <a:gd name="connsiteX85" fmla="*/ 117326 w 158283"/>
                  <a:gd name="connsiteY85" fmla="*/ 135255 h 188735"/>
                  <a:gd name="connsiteX86" fmla="*/ 124946 w 158283"/>
                  <a:gd name="connsiteY86" fmla="*/ 128588 h 188735"/>
                  <a:gd name="connsiteX87" fmla="*/ 106849 w 158283"/>
                  <a:gd name="connsiteY87" fmla="*/ 107633 h 188735"/>
                  <a:gd name="connsiteX88" fmla="*/ 113516 w 158283"/>
                  <a:gd name="connsiteY88" fmla="*/ 105727 h 188735"/>
                  <a:gd name="connsiteX89" fmla="*/ 114468 w 158283"/>
                  <a:gd name="connsiteY89" fmla="*/ 98108 h 188735"/>
                  <a:gd name="connsiteX90" fmla="*/ 96371 w 158283"/>
                  <a:gd name="connsiteY90" fmla="*/ 96202 h 188735"/>
                  <a:gd name="connsiteX91" fmla="*/ 90656 w 158283"/>
                  <a:gd name="connsiteY91" fmla="*/ 80010 h 188735"/>
                  <a:gd name="connsiteX92" fmla="*/ 77321 w 158283"/>
                  <a:gd name="connsiteY92" fmla="*/ 80963 h 188735"/>
                  <a:gd name="connsiteX93" fmla="*/ 96371 w 158283"/>
                  <a:gd name="connsiteY93" fmla="*/ 73342 h 188735"/>
                  <a:gd name="connsiteX94" fmla="*/ 70654 w 158283"/>
                  <a:gd name="connsiteY94" fmla="*/ 67627 h 188735"/>
                  <a:gd name="connsiteX95" fmla="*/ 73511 w 158283"/>
                  <a:gd name="connsiteY95" fmla="*/ 64770 h 188735"/>
                  <a:gd name="connsiteX96" fmla="*/ 76368 w 158283"/>
                  <a:gd name="connsiteY96" fmla="*/ 58103 h 188735"/>
                  <a:gd name="connsiteX97" fmla="*/ 67796 w 158283"/>
                  <a:gd name="connsiteY97" fmla="*/ 62865 h 188735"/>
                  <a:gd name="connsiteX98" fmla="*/ 77321 w 158283"/>
                  <a:gd name="connsiteY98" fmla="*/ 53340 h 188735"/>
                  <a:gd name="connsiteX99" fmla="*/ 52556 w 158283"/>
                  <a:gd name="connsiteY99" fmla="*/ 56198 h 188735"/>
                  <a:gd name="connsiteX100" fmla="*/ 62081 w 158283"/>
                  <a:gd name="connsiteY100" fmla="*/ 47625 h 188735"/>
                  <a:gd name="connsiteX101" fmla="*/ 50651 w 158283"/>
                  <a:gd name="connsiteY101" fmla="*/ 39053 h 188735"/>
                  <a:gd name="connsiteX102" fmla="*/ 60176 w 158283"/>
                  <a:gd name="connsiteY102" fmla="*/ 39053 h 188735"/>
                  <a:gd name="connsiteX103" fmla="*/ 55414 w 158283"/>
                  <a:gd name="connsiteY103" fmla="*/ 21908 h 188735"/>
                  <a:gd name="connsiteX104" fmla="*/ 44936 w 158283"/>
                  <a:gd name="connsiteY104" fmla="*/ 25717 h 188735"/>
                  <a:gd name="connsiteX105" fmla="*/ 54461 w 158283"/>
                  <a:gd name="connsiteY105" fmla="*/ 18098 h 188735"/>
                  <a:gd name="connsiteX106" fmla="*/ 46841 w 158283"/>
                  <a:gd name="connsiteY106" fmla="*/ 6667 h 188735"/>
                  <a:gd name="connsiteX107" fmla="*/ 49699 w 158283"/>
                  <a:gd name="connsiteY107" fmla="*/ 5715 h 188735"/>
                  <a:gd name="connsiteX108" fmla="*/ 46841 w 158283"/>
                  <a:gd name="connsiteY108" fmla="*/ 0 h 188735"/>
                  <a:gd name="connsiteX109" fmla="*/ 32554 w 158283"/>
                  <a:gd name="connsiteY109" fmla="*/ 6667 h 188735"/>
                  <a:gd name="connsiteX110" fmla="*/ 39221 w 158283"/>
                  <a:gd name="connsiteY110" fmla="*/ 13335 h 1887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Lst>
                <a:rect l="l" t="t" r="r" b="b"/>
                <a:pathLst>
                  <a:path w="158283" h="188735">
                    <a:moveTo>
                      <a:pt x="39221" y="13335"/>
                    </a:moveTo>
                    <a:cubicBezTo>
                      <a:pt x="27791" y="21908"/>
                      <a:pt x="36364" y="10478"/>
                      <a:pt x="24933" y="18098"/>
                    </a:cubicBezTo>
                    <a:cubicBezTo>
                      <a:pt x="28743" y="18098"/>
                      <a:pt x="31601" y="18098"/>
                      <a:pt x="25886" y="22860"/>
                    </a:cubicBezTo>
                    <a:cubicBezTo>
                      <a:pt x="18266" y="25717"/>
                      <a:pt x="23981" y="19050"/>
                      <a:pt x="13504" y="24765"/>
                    </a:cubicBezTo>
                    <a:lnTo>
                      <a:pt x="19218" y="24765"/>
                    </a:lnTo>
                    <a:cubicBezTo>
                      <a:pt x="15408" y="29528"/>
                      <a:pt x="5883" y="32385"/>
                      <a:pt x="7789" y="33338"/>
                    </a:cubicBezTo>
                    <a:cubicBezTo>
                      <a:pt x="23029" y="26670"/>
                      <a:pt x="6836" y="43815"/>
                      <a:pt x="10646" y="44767"/>
                    </a:cubicBezTo>
                    <a:lnTo>
                      <a:pt x="8741" y="44767"/>
                    </a:lnTo>
                    <a:lnTo>
                      <a:pt x="4931" y="52388"/>
                    </a:lnTo>
                    <a:cubicBezTo>
                      <a:pt x="4931" y="52388"/>
                      <a:pt x="3979" y="52388"/>
                      <a:pt x="3979" y="53340"/>
                    </a:cubicBezTo>
                    <a:cubicBezTo>
                      <a:pt x="4931" y="52388"/>
                      <a:pt x="5883" y="52388"/>
                      <a:pt x="6836" y="51435"/>
                    </a:cubicBezTo>
                    <a:cubicBezTo>
                      <a:pt x="1121" y="57150"/>
                      <a:pt x="-1736" y="62865"/>
                      <a:pt x="1121" y="64770"/>
                    </a:cubicBezTo>
                    <a:cubicBezTo>
                      <a:pt x="9693" y="60960"/>
                      <a:pt x="9693" y="72390"/>
                      <a:pt x="17314" y="68580"/>
                    </a:cubicBezTo>
                    <a:cubicBezTo>
                      <a:pt x="14456" y="68580"/>
                      <a:pt x="13504" y="67627"/>
                      <a:pt x="14456" y="64770"/>
                    </a:cubicBezTo>
                    <a:lnTo>
                      <a:pt x="23981" y="59055"/>
                    </a:lnTo>
                    <a:cubicBezTo>
                      <a:pt x="25886" y="61913"/>
                      <a:pt x="15408" y="64770"/>
                      <a:pt x="23029" y="63817"/>
                    </a:cubicBezTo>
                    <a:cubicBezTo>
                      <a:pt x="35411" y="54292"/>
                      <a:pt x="20171" y="60008"/>
                      <a:pt x="20171" y="57150"/>
                    </a:cubicBezTo>
                    <a:cubicBezTo>
                      <a:pt x="23981" y="56198"/>
                      <a:pt x="26839" y="55245"/>
                      <a:pt x="28743" y="55245"/>
                    </a:cubicBezTo>
                    <a:cubicBezTo>
                      <a:pt x="26839" y="51435"/>
                      <a:pt x="28743" y="44767"/>
                      <a:pt x="14456" y="50483"/>
                    </a:cubicBezTo>
                    <a:cubicBezTo>
                      <a:pt x="16361" y="47625"/>
                      <a:pt x="22076" y="44767"/>
                      <a:pt x="23981" y="44767"/>
                    </a:cubicBezTo>
                    <a:cubicBezTo>
                      <a:pt x="14456" y="46673"/>
                      <a:pt x="29696" y="38100"/>
                      <a:pt x="21124" y="40005"/>
                    </a:cubicBezTo>
                    <a:cubicBezTo>
                      <a:pt x="33506" y="33338"/>
                      <a:pt x="30649" y="41910"/>
                      <a:pt x="39221" y="39053"/>
                    </a:cubicBezTo>
                    <a:cubicBezTo>
                      <a:pt x="32554" y="48578"/>
                      <a:pt x="43983" y="47625"/>
                      <a:pt x="48746" y="50483"/>
                    </a:cubicBezTo>
                    <a:cubicBezTo>
                      <a:pt x="40174" y="56198"/>
                      <a:pt x="30649" y="59055"/>
                      <a:pt x="26839" y="63817"/>
                    </a:cubicBezTo>
                    <a:cubicBezTo>
                      <a:pt x="23981" y="71438"/>
                      <a:pt x="34458" y="64770"/>
                      <a:pt x="40174" y="62865"/>
                    </a:cubicBezTo>
                    <a:cubicBezTo>
                      <a:pt x="39221" y="67627"/>
                      <a:pt x="25886" y="73342"/>
                      <a:pt x="28743" y="78105"/>
                    </a:cubicBezTo>
                    <a:lnTo>
                      <a:pt x="21124" y="79058"/>
                    </a:lnTo>
                    <a:cubicBezTo>
                      <a:pt x="10646" y="90488"/>
                      <a:pt x="27791" y="78105"/>
                      <a:pt x="26839" y="81915"/>
                    </a:cubicBezTo>
                    <a:cubicBezTo>
                      <a:pt x="29696" y="79058"/>
                      <a:pt x="32554" y="77152"/>
                      <a:pt x="30649" y="75248"/>
                    </a:cubicBezTo>
                    <a:cubicBezTo>
                      <a:pt x="35411" y="71438"/>
                      <a:pt x="38268" y="72390"/>
                      <a:pt x="39221" y="72390"/>
                    </a:cubicBezTo>
                    <a:lnTo>
                      <a:pt x="39221" y="71438"/>
                    </a:lnTo>
                    <a:cubicBezTo>
                      <a:pt x="45889" y="68580"/>
                      <a:pt x="52556" y="63817"/>
                      <a:pt x="51604" y="68580"/>
                    </a:cubicBezTo>
                    <a:cubicBezTo>
                      <a:pt x="43031" y="72390"/>
                      <a:pt x="47793" y="74295"/>
                      <a:pt x="44936" y="77152"/>
                    </a:cubicBezTo>
                    <a:lnTo>
                      <a:pt x="43031" y="77152"/>
                    </a:lnTo>
                    <a:cubicBezTo>
                      <a:pt x="46841" y="77152"/>
                      <a:pt x="46841" y="80010"/>
                      <a:pt x="49699" y="80963"/>
                    </a:cubicBezTo>
                    <a:lnTo>
                      <a:pt x="47793" y="81915"/>
                    </a:lnTo>
                    <a:cubicBezTo>
                      <a:pt x="51604" y="80963"/>
                      <a:pt x="61129" y="75248"/>
                      <a:pt x="60176" y="79058"/>
                    </a:cubicBezTo>
                    <a:cubicBezTo>
                      <a:pt x="56366" y="80963"/>
                      <a:pt x="44936" y="85725"/>
                      <a:pt x="47793" y="86677"/>
                    </a:cubicBezTo>
                    <a:cubicBezTo>
                      <a:pt x="42079" y="90488"/>
                      <a:pt x="40174" y="87630"/>
                      <a:pt x="40174" y="83820"/>
                    </a:cubicBezTo>
                    <a:cubicBezTo>
                      <a:pt x="40174" y="87630"/>
                      <a:pt x="31601" y="95250"/>
                      <a:pt x="29696" y="92392"/>
                    </a:cubicBezTo>
                    <a:cubicBezTo>
                      <a:pt x="23029" y="98108"/>
                      <a:pt x="34458" y="92392"/>
                      <a:pt x="32554" y="96202"/>
                    </a:cubicBezTo>
                    <a:cubicBezTo>
                      <a:pt x="34458" y="94298"/>
                      <a:pt x="37316" y="93345"/>
                      <a:pt x="39221" y="91440"/>
                    </a:cubicBezTo>
                    <a:cubicBezTo>
                      <a:pt x="29696" y="98108"/>
                      <a:pt x="42079" y="97155"/>
                      <a:pt x="48746" y="92392"/>
                    </a:cubicBezTo>
                    <a:lnTo>
                      <a:pt x="42079" y="93345"/>
                    </a:lnTo>
                    <a:cubicBezTo>
                      <a:pt x="49699" y="87630"/>
                      <a:pt x="56366" y="87630"/>
                      <a:pt x="60176" y="83820"/>
                    </a:cubicBezTo>
                    <a:cubicBezTo>
                      <a:pt x="49699" y="93345"/>
                      <a:pt x="70654" y="86677"/>
                      <a:pt x="62081" y="95250"/>
                    </a:cubicBezTo>
                    <a:lnTo>
                      <a:pt x="67796" y="89535"/>
                    </a:lnTo>
                    <a:cubicBezTo>
                      <a:pt x="67796" y="97155"/>
                      <a:pt x="84941" y="92392"/>
                      <a:pt x="91608" y="95250"/>
                    </a:cubicBezTo>
                    <a:cubicBezTo>
                      <a:pt x="86846" y="96202"/>
                      <a:pt x="73511" y="105727"/>
                      <a:pt x="75416" y="99060"/>
                    </a:cubicBezTo>
                    <a:cubicBezTo>
                      <a:pt x="76368" y="105727"/>
                      <a:pt x="63986" y="109538"/>
                      <a:pt x="59224" y="116205"/>
                    </a:cubicBezTo>
                    <a:cubicBezTo>
                      <a:pt x="57318" y="123825"/>
                      <a:pt x="72558" y="109538"/>
                      <a:pt x="77321" y="107633"/>
                    </a:cubicBezTo>
                    <a:lnTo>
                      <a:pt x="73511" y="106680"/>
                    </a:lnTo>
                    <a:cubicBezTo>
                      <a:pt x="90656" y="99060"/>
                      <a:pt x="78274" y="119063"/>
                      <a:pt x="90656" y="117158"/>
                    </a:cubicBezTo>
                    <a:cubicBezTo>
                      <a:pt x="86846" y="120015"/>
                      <a:pt x="87799" y="118110"/>
                      <a:pt x="85893" y="118110"/>
                    </a:cubicBezTo>
                    <a:cubicBezTo>
                      <a:pt x="80179" y="126683"/>
                      <a:pt x="88751" y="119063"/>
                      <a:pt x="93514" y="118110"/>
                    </a:cubicBezTo>
                    <a:cubicBezTo>
                      <a:pt x="94466" y="121920"/>
                      <a:pt x="93514" y="126683"/>
                      <a:pt x="83036" y="132398"/>
                    </a:cubicBezTo>
                    <a:cubicBezTo>
                      <a:pt x="83036" y="137160"/>
                      <a:pt x="88751" y="127635"/>
                      <a:pt x="92561" y="126683"/>
                    </a:cubicBezTo>
                    <a:lnTo>
                      <a:pt x="90656" y="128588"/>
                    </a:lnTo>
                    <a:lnTo>
                      <a:pt x="103039" y="123825"/>
                    </a:lnTo>
                    <a:cubicBezTo>
                      <a:pt x="102086" y="128588"/>
                      <a:pt x="99229" y="135255"/>
                      <a:pt x="91608" y="142875"/>
                    </a:cubicBezTo>
                    <a:cubicBezTo>
                      <a:pt x="97324" y="146685"/>
                      <a:pt x="113516" y="128588"/>
                      <a:pt x="120183" y="129540"/>
                    </a:cubicBezTo>
                    <a:cubicBezTo>
                      <a:pt x="117326" y="135255"/>
                      <a:pt x="113516" y="134302"/>
                      <a:pt x="109706" y="137160"/>
                    </a:cubicBezTo>
                    <a:lnTo>
                      <a:pt x="113516" y="140017"/>
                    </a:lnTo>
                    <a:cubicBezTo>
                      <a:pt x="103039" y="146685"/>
                      <a:pt x="104943" y="140017"/>
                      <a:pt x="93514" y="149542"/>
                    </a:cubicBezTo>
                    <a:cubicBezTo>
                      <a:pt x="107801" y="142875"/>
                      <a:pt x="100181" y="150495"/>
                      <a:pt x="110658" y="148590"/>
                    </a:cubicBezTo>
                    <a:lnTo>
                      <a:pt x="111611" y="147638"/>
                    </a:lnTo>
                    <a:cubicBezTo>
                      <a:pt x="121136" y="142875"/>
                      <a:pt x="118279" y="151448"/>
                      <a:pt x="122089" y="152400"/>
                    </a:cubicBezTo>
                    <a:cubicBezTo>
                      <a:pt x="116374" y="155258"/>
                      <a:pt x="114468" y="153352"/>
                      <a:pt x="110658" y="153352"/>
                    </a:cubicBezTo>
                    <a:cubicBezTo>
                      <a:pt x="108754" y="159067"/>
                      <a:pt x="118279" y="161925"/>
                      <a:pt x="129708" y="155258"/>
                    </a:cubicBezTo>
                    <a:cubicBezTo>
                      <a:pt x="129708" y="158115"/>
                      <a:pt x="127804" y="164783"/>
                      <a:pt x="122089" y="165735"/>
                    </a:cubicBezTo>
                    <a:cubicBezTo>
                      <a:pt x="124946" y="172402"/>
                      <a:pt x="138281" y="155258"/>
                      <a:pt x="139233" y="161925"/>
                    </a:cubicBezTo>
                    <a:lnTo>
                      <a:pt x="131614" y="168592"/>
                    </a:lnTo>
                    <a:cubicBezTo>
                      <a:pt x="124946" y="182880"/>
                      <a:pt x="149711" y="168592"/>
                      <a:pt x="143996" y="181927"/>
                    </a:cubicBezTo>
                    <a:lnTo>
                      <a:pt x="153521" y="173355"/>
                    </a:lnTo>
                    <a:cubicBezTo>
                      <a:pt x="150664" y="178117"/>
                      <a:pt x="150664" y="180975"/>
                      <a:pt x="147806" y="184785"/>
                    </a:cubicBezTo>
                    <a:lnTo>
                      <a:pt x="143043" y="185738"/>
                    </a:lnTo>
                    <a:cubicBezTo>
                      <a:pt x="137329" y="194310"/>
                      <a:pt x="152568" y="180975"/>
                      <a:pt x="148758" y="188595"/>
                    </a:cubicBezTo>
                    <a:cubicBezTo>
                      <a:pt x="151616" y="185738"/>
                      <a:pt x="155426" y="178117"/>
                      <a:pt x="158283" y="175260"/>
                    </a:cubicBezTo>
                    <a:cubicBezTo>
                      <a:pt x="144949" y="171450"/>
                      <a:pt x="149711" y="150495"/>
                      <a:pt x="131614" y="148590"/>
                    </a:cubicBezTo>
                    <a:cubicBezTo>
                      <a:pt x="130661" y="149542"/>
                      <a:pt x="129708" y="151448"/>
                      <a:pt x="127804" y="152400"/>
                    </a:cubicBezTo>
                    <a:cubicBezTo>
                      <a:pt x="128756" y="149542"/>
                      <a:pt x="124946" y="149542"/>
                      <a:pt x="130661" y="145733"/>
                    </a:cubicBezTo>
                    <a:lnTo>
                      <a:pt x="131614" y="145733"/>
                    </a:lnTo>
                    <a:cubicBezTo>
                      <a:pt x="126851" y="144780"/>
                      <a:pt x="137329" y="133350"/>
                      <a:pt x="135424" y="131445"/>
                    </a:cubicBezTo>
                    <a:cubicBezTo>
                      <a:pt x="127804" y="136208"/>
                      <a:pt x="133518" y="123825"/>
                      <a:pt x="123993" y="134302"/>
                    </a:cubicBezTo>
                    <a:lnTo>
                      <a:pt x="129708" y="126683"/>
                    </a:lnTo>
                    <a:cubicBezTo>
                      <a:pt x="124946" y="129540"/>
                      <a:pt x="120183" y="134302"/>
                      <a:pt x="117326" y="135255"/>
                    </a:cubicBezTo>
                    <a:cubicBezTo>
                      <a:pt x="116374" y="132398"/>
                      <a:pt x="121136" y="129540"/>
                      <a:pt x="124946" y="128588"/>
                    </a:cubicBezTo>
                    <a:cubicBezTo>
                      <a:pt x="123993" y="118110"/>
                      <a:pt x="116374" y="111442"/>
                      <a:pt x="106849" y="107633"/>
                    </a:cubicBezTo>
                    <a:lnTo>
                      <a:pt x="113516" y="105727"/>
                    </a:lnTo>
                    <a:cubicBezTo>
                      <a:pt x="114468" y="101917"/>
                      <a:pt x="99229" y="106680"/>
                      <a:pt x="114468" y="98108"/>
                    </a:cubicBezTo>
                    <a:cubicBezTo>
                      <a:pt x="106849" y="99060"/>
                      <a:pt x="111611" y="85725"/>
                      <a:pt x="96371" y="96202"/>
                    </a:cubicBezTo>
                    <a:cubicBezTo>
                      <a:pt x="108754" y="83820"/>
                      <a:pt x="96371" y="82867"/>
                      <a:pt x="90656" y="80010"/>
                    </a:cubicBezTo>
                    <a:cubicBezTo>
                      <a:pt x="79226" y="89535"/>
                      <a:pt x="83989" y="78105"/>
                      <a:pt x="77321" y="80963"/>
                    </a:cubicBezTo>
                    <a:cubicBezTo>
                      <a:pt x="85893" y="73342"/>
                      <a:pt x="89704" y="78105"/>
                      <a:pt x="96371" y="73342"/>
                    </a:cubicBezTo>
                    <a:cubicBezTo>
                      <a:pt x="78274" y="79058"/>
                      <a:pt x="97324" y="51435"/>
                      <a:pt x="70654" y="67627"/>
                    </a:cubicBezTo>
                    <a:cubicBezTo>
                      <a:pt x="71606" y="66675"/>
                      <a:pt x="72558" y="65723"/>
                      <a:pt x="73511" y="64770"/>
                    </a:cubicBezTo>
                    <a:cubicBezTo>
                      <a:pt x="72558" y="63817"/>
                      <a:pt x="76368" y="59055"/>
                      <a:pt x="76368" y="58103"/>
                    </a:cubicBezTo>
                    <a:cubicBezTo>
                      <a:pt x="71606" y="60960"/>
                      <a:pt x="71606" y="63817"/>
                      <a:pt x="67796" y="62865"/>
                    </a:cubicBezTo>
                    <a:cubicBezTo>
                      <a:pt x="67796" y="60008"/>
                      <a:pt x="75416" y="56198"/>
                      <a:pt x="77321" y="53340"/>
                    </a:cubicBezTo>
                    <a:cubicBezTo>
                      <a:pt x="69701" y="53340"/>
                      <a:pt x="63033" y="49530"/>
                      <a:pt x="52556" y="56198"/>
                    </a:cubicBezTo>
                    <a:cubicBezTo>
                      <a:pt x="54461" y="53340"/>
                      <a:pt x="59224" y="48578"/>
                      <a:pt x="62081" y="47625"/>
                    </a:cubicBezTo>
                    <a:cubicBezTo>
                      <a:pt x="50651" y="47625"/>
                      <a:pt x="60176" y="40958"/>
                      <a:pt x="50651" y="39053"/>
                    </a:cubicBezTo>
                    <a:cubicBezTo>
                      <a:pt x="52556" y="40958"/>
                      <a:pt x="62081" y="32385"/>
                      <a:pt x="60176" y="39053"/>
                    </a:cubicBezTo>
                    <a:cubicBezTo>
                      <a:pt x="72558" y="26670"/>
                      <a:pt x="51604" y="32385"/>
                      <a:pt x="55414" y="21908"/>
                    </a:cubicBezTo>
                    <a:lnTo>
                      <a:pt x="44936" y="25717"/>
                    </a:lnTo>
                    <a:cubicBezTo>
                      <a:pt x="41126" y="23813"/>
                      <a:pt x="49699" y="18098"/>
                      <a:pt x="54461" y="18098"/>
                    </a:cubicBezTo>
                    <a:cubicBezTo>
                      <a:pt x="57318" y="9525"/>
                      <a:pt x="49699" y="10478"/>
                      <a:pt x="46841" y="6667"/>
                    </a:cubicBezTo>
                    <a:cubicBezTo>
                      <a:pt x="47793" y="5715"/>
                      <a:pt x="49699" y="4763"/>
                      <a:pt x="49699" y="5715"/>
                    </a:cubicBezTo>
                    <a:lnTo>
                      <a:pt x="46841" y="0"/>
                    </a:lnTo>
                    <a:cubicBezTo>
                      <a:pt x="43983" y="953"/>
                      <a:pt x="38268" y="1905"/>
                      <a:pt x="32554" y="6667"/>
                    </a:cubicBezTo>
                    <a:cubicBezTo>
                      <a:pt x="36364" y="9525"/>
                      <a:pt x="40174" y="8573"/>
                      <a:pt x="39221" y="13335"/>
                    </a:cubicBezTo>
                    <a:close/>
                  </a:path>
                </a:pathLst>
              </a:custGeom>
              <a:grpFill/>
              <a:ln w="9525" cap="flat">
                <a:noFill/>
                <a:prstDash val="solid"/>
                <a:miter/>
              </a:ln>
            </p:spPr>
            <p:txBody>
              <a:bodyPr rtlCol="0" anchor="ctr"/>
              <a:lstStyle/>
              <a:p>
                <a:endParaRPr lang="zh-CN" altLang="en-US"/>
              </a:p>
            </p:txBody>
          </p:sp>
          <p:sp>
            <p:nvSpPr>
              <p:cNvPr id="373" name="任意多边形: 形状 372">
                <a:extLst>
                  <a:ext uri="{FF2B5EF4-FFF2-40B4-BE49-F238E27FC236}">
                    <a16:creationId xmlns:a16="http://schemas.microsoft.com/office/drawing/2014/main" id="{E747DBD0-1404-F880-89B7-5E7AE0890B5D}"/>
                  </a:ext>
                </a:extLst>
              </p:cNvPr>
              <p:cNvSpPr/>
              <p:nvPr/>
            </p:nvSpPr>
            <p:spPr>
              <a:xfrm>
                <a:off x="11000472" y="5143987"/>
                <a:ext cx="952" cy="952"/>
              </a:xfrm>
              <a:custGeom>
                <a:avLst/>
                <a:gdLst>
                  <a:gd name="connsiteX0" fmla="*/ 953 w 952"/>
                  <a:gd name="connsiteY0" fmla="*/ 0 h 952"/>
                  <a:gd name="connsiteX1" fmla="*/ 0 w 952"/>
                  <a:gd name="connsiteY1" fmla="*/ 953 h 952"/>
                  <a:gd name="connsiteX2" fmla="*/ 0 w 952"/>
                  <a:gd name="connsiteY2" fmla="*/ 953 h 952"/>
                  <a:gd name="connsiteX3" fmla="*/ 953 w 952"/>
                  <a:gd name="connsiteY3" fmla="*/ 0 h 952"/>
                </a:gdLst>
                <a:ahLst/>
                <a:cxnLst>
                  <a:cxn ang="0">
                    <a:pos x="connsiteX0" y="connsiteY0"/>
                  </a:cxn>
                  <a:cxn ang="0">
                    <a:pos x="connsiteX1" y="connsiteY1"/>
                  </a:cxn>
                  <a:cxn ang="0">
                    <a:pos x="connsiteX2" y="connsiteY2"/>
                  </a:cxn>
                  <a:cxn ang="0">
                    <a:pos x="connsiteX3" y="connsiteY3"/>
                  </a:cxn>
                </a:cxnLst>
                <a:rect l="l" t="t" r="r" b="b"/>
                <a:pathLst>
                  <a:path w="952" h="952">
                    <a:moveTo>
                      <a:pt x="953" y="0"/>
                    </a:moveTo>
                    <a:lnTo>
                      <a:pt x="0" y="953"/>
                    </a:lnTo>
                    <a:lnTo>
                      <a:pt x="0" y="953"/>
                    </a:lnTo>
                    <a:cubicBezTo>
                      <a:pt x="953" y="0"/>
                      <a:pt x="953" y="0"/>
                      <a:pt x="953" y="0"/>
                    </a:cubicBezTo>
                    <a:close/>
                  </a:path>
                </a:pathLst>
              </a:custGeom>
              <a:grpFill/>
              <a:ln w="9525" cap="flat">
                <a:noFill/>
                <a:prstDash val="solid"/>
                <a:miter/>
              </a:ln>
            </p:spPr>
            <p:txBody>
              <a:bodyPr rtlCol="0" anchor="ctr"/>
              <a:lstStyle/>
              <a:p>
                <a:endParaRPr lang="zh-CN" altLang="en-US"/>
              </a:p>
            </p:txBody>
          </p:sp>
          <p:sp>
            <p:nvSpPr>
              <p:cNvPr id="374" name="任意多边形: 形状 373">
                <a:extLst>
                  <a:ext uri="{FF2B5EF4-FFF2-40B4-BE49-F238E27FC236}">
                    <a16:creationId xmlns:a16="http://schemas.microsoft.com/office/drawing/2014/main" id="{813564D0-9044-DB4B-5F29-38958F9A3769}"/>
                  </a:ext>
                </a:extLst>
              </p:cNvPr>
              <p:cNvSpPr/>
              <p:nvPr/>
            </p:nvSpPr>
            <p:spPr>
              <a:xfrm>
                <a:off x="10995709" y="5215425"/>
                <a:ext cx="2857" cy="3809"/>
              </a:xfrm>
              <a:custGeom>
                <a:avLst/>
                <a:gdLst>
                  <a:gd name="connsiteX0" fmla="*/ 0 w 2857"/>
                  <a:gd name="connsiteY0" fmla="*/ 3810 h 3809"/>
                  <a:gd name="connsiteX1" fmla="*/ 2858 w 2857"/>
                  <a:gd name="connsiteY1" fmla="*/ 0 h 3809"/>
                  <a:gd name="connsiteX2" fmla="*/ 0 w 2857"/>
                  <a:gd name="connsiteY2" fmla="*/ 3810 h 3809"/>
                </a:gdLst>
                <a:ahLst/>
                <a:cxnLst>
                  <a:cxn ang="0">
                    <a:pos x="connsiteX0" y="connsiteY0"/>
                  </a:cxn>
                  <a:cxn ang="0">
                    <a:pos x="connsiteX1" y="connsiteY1"/>
                  </a:cxn>
                  <a:cxn ang="0">
                    <a:pos x="connsiteX2" y="connsiteY2"/>
                  </a:cxn>
                </a:cxnLst>
                <a:rect l="l" t="t" r="r" b="b"/>
                <a:pathLst>
                  <a:path w="2857" h="3809">
                    <a:moveTo>
                      <a:pt x="0" y="3810"/>
                    </a:moveTo>
                    <a:cubicBezTo>
                      <a:pt x="1905" y="1905"/>
                      <a:pt x="2858" y="953"/>
                      <a:pt x="2858" y="0"/>
                    </a:cubicBezTo>
                    <a:cubicBezTo>
                      <a:pt x="953" y="953"/>
                      <a:pt x="0" y="2857"/>
                      <a:pt x="0" y="3810"/>
                    </a:cubicBezTo>
                    <a:close/>
                  </a:path>
                </a:pathLst>
              </a:custGeom>
              <a:grpFill/>
              <a:ln w="9525" cap="flat">
                <a:noFill/>
                <a:prstDash val="solid"/>
                <a:miter/>
              </a:ln>
            </p:spPr>
            <p:txBody>
              <a:bodyPr rtlCol="0" anchor="ctr"/>
              <a:lstStyle/>
              <a:p>
                <a:endParaRPr lang="zh-CN" altLang="en-US"/>
              </a:p>
            </p:txBody>
          </p:sp>
          <p:sp>
            <p:nvSpPr>
              <p:cNvPr id="375" name="任意多边形: 形状 374">
                <a:extLst>
                  <a:ext uri="{FF2B5EF4-FFF2-40B4-BE49-F238E27FC236}">
                    <a16:creationId xmlns:a16="http://schemas.microsoft.com/office/drawing/2014/main" id="{F4028AD9-F541-02EE-84AA-C02EBA99FB91}"/>
                  </a:ext>
                </a:extLst>
              </p:cNvPr>
              <p:cNvSpPr/>
              <p:nvPr/>
            </p:nvSpPr>
            <p:spPr>
              <a:xfrm>
                <a:off x="10890934" y="5011803"/>
                <a:ext cx="128587" cy="147433"/>
              </a:xfrm>
              <a:custGeom>
                <a:avLst/>
                <a:gdLst>
                  <a:gd name="connsiteX0" fmla="*/ 61913 w 128587"/>
                  <a:gd name="connsiteY0" fmla="*/ 91227 h 147433"/>
                  <a:gd name="connsiteX1" fmla="*/ 63818 w 128587"/>
                  <a:gd name="connsiteY1" fmla="*/ 97894 h 147433"/>
                  <a:gd name="connsiteX2" fmla="*/ 48578 w 128587"/>
                  <a:gd name="connsiteY2" fmla="*/ 105514 h 147433"/>
                  <a:gd name="connsiteX3" fmla="*/ 54293 w 128587"/>
                  <a:gd name="connsiteY3" fmla="*/ 114087 h 147433"/>
                  <a:gd name="connsiteX4" fmla="*/ 39053 w 128587"/>
                  <a:gd name="connsiteY4" fmla="*/ 119802 h 147433"/>
                  <a:gd name="connsiteX5" fmla="*/ 60960 w 128587"/>
                  <a:gd name="connsiteY5" fmla="*/ 116944 h 147433"/>
                  <a:gd name="connsiteX6" fmla="*/ 66675 w 128587"/>
                  <a:gd name="connsiteY6" fmla="*/ 129327 h 147433"/>
                  <a:gd name="connsiteX7" fmla="*/ 45720 w 128587"/>
                  <a:gd name="connsiteY7" fmla="*/ 137900 h 147433"/>
                  <a:gd name="connsiteX8" fmla="*/ 97155 w 128587"/>
                  <a:gd name="connsiteY8" fmla="*/ 128374 h 147433"/>
                  <a:gd name="connsiteX9" fmla="*/ 75247 w 128587"/>
                  <a:gd name="connsiteY9" fmla="*/ 143614 h 147433"/>
                  <a:gd name="connsiteX10" fmla="*/ 86678 w 128587"/>
                  <a:gd name="connsiteY10" fmla="*/ 146472 h 147433"/>
                  <a:gd name="connsiteX11" fmla="*/ 86678 w 128587"/>
                  <a:gd name="connsiteY11" fmla="*/ 142662 h 147433"/>
                  <a:gd name="connsiteX12" fmla="*/ 110490 w 128587"/>
                  <a:gd name="connsiteY12" fmla="*/ 132184 h 147433"/>
                  <a:gd name="connsiteX13" fmla="*/ 104775 w 128587"/>
                  <a:gd name="connsiteY13" fmla="*/ 126469 h 147433"/>
                  <a:gd name="connsiteX14" fmla="*/ 116205 w 128587"/>
                  <a:gd name="connsiteY14" fmla="*/ 126469 h 147433"/>
                  <a:gd name="connsiteX15" fmla="*/ 128588 w 128587"/>
                  <a:gd name="connsiteY15" fmla="*/ 115039 h 147433"/>
                  <a:gd name="connsiteX16" fmla="*/ 119063 w 128587"/>
                  <a:gd name="connsiteY16" fmla="*/ 114087 h 147433"/>
                  <a:gd name="connsiteX17" fmla="*/ 122872 w 128587"/>
                  <a:gd name="connsiteY17" fmla="*/ 111229 h 147433"/>
                  <a:gd name="connsiteX18" fmla="*/ 112395 w 128587"/>
                  <a:gd name="connsiteY18" fmla="*/ 107419 h 147433"/>
                  <a:gd name="connsiteX19" fmla="*/ 115253 w 128587"/>
                  <a:gd name="connsiteY19" fmla="*/ 105514 h 147433"/>
                  <a:gd name="connsiteX20" fmla="*/ 100965 w 128587"/>
                  <a:gd name="connsiteY20" fmla="*/ 109324 h 147433"/>
                  <a:gd name="connsiteX21" fmla="*/ 101918 w 128587"/>
                  <a:gd name="connsiteY21" fmla="*/ 110277 h 147433"/>
                  <a:gd name="connsiteX22" fmla="*/ 72390 w 128587"/>
                  <a:gd name="connsiteY22" fmla="*/ 123612 h 147433"/>
                  <a:gd name="connsiteX23" fmla="*/ 71438 w 128587"/>
                  <a:gd name="connsiteY23" fmla="*/ 115039 h 147433"/>
                  <a:gd name="connsiteX24" fmla="*/ 103822 w 128587"/>
                  <a:gd name="connsiteY24" fmla="*/ 102657 h 147433"/>
                  <a:gd name="connsiteX25" fmla="*/ 108585 w 128587"/>
                  <a:gd name="connsiteY25" fmla="*/ 99799 h 147433"/>
                  <a:gd name="connsiteX26" fmla="*/ 86678 w 128587"/>
                  <a:gd name="connsiteY26" fmla="*/ 104562 h 147433"/>
                  <a:gd name="connsiteX27" fmla="*/ 65722 w 128587"/>
                  <a:gd name="connsiteY27" fmla="*/ 96942 h 147433"/>
                  <a:gd name="connsiteX28" fmla="*/ 82868 w 128587"/>
                  <a:gd name="connsiteY28" fmla="*/ 91227 h 147433"/>
                  <a:gd name="connsiteX29" fmla="*/ 79058 w 128587"/>
                  <a:gd name="connsiteY29" fmla="*/ 96942 h 147433"/>
                  <a:gd name="connsiteX30" fmla="*/ 102870 w 128587"/>
                  <a:gd name="connsiteY30" fmla="*/ 90274 h 147433"/>
                  <a:gd name="connsiteX31" fmla="*/ 91440 w 128587"/>
                  <a:gd name="connsiteY31" fmla="*/ 98847 h 147433"/>
                  <a:gd name="connsiteX32" fmla="*/ 113347 w 128587"/>
                  <a:gd name="connsiteY32" fmla="*/ 90274 h 147433"/>
                  <a:gd name="connsiteX33" fmla="*/ 101918 w 128587"/>
                  <a:gd name="connsiteY33" fmla="*/ 85512 h 147433"/>
                  <a:gd name="connsiteX34" fmla="*/ 84772 w 128587"/>
                  <a:gd name="connsiteY34" fmla="*/ 62652 h 147433"/>
                  <a:gd name="connsiteX35" fmla="*/ 40958 w 128587"/>
                  <a:gd name="connsiteY35" fmla="*/ 4549 h 147433"/>
                  <a:gd name="connsiteX36" fmla="*/ 12383 w 128587"/>
                  <a:gd name="connsiteY36" fmla="*/ 5502 h 147433"/>
                  <a:gd name="connsiteX37" fmla="*/ 5715 w 128587"/>
                  <a:gd name="connsiteY37" fmla="*/ 15027 h 147433"/>
                  <a:gd name="connsiteX38" fmla="*/ 20003 w 128587"/>
                  <a:gd name="connsiteY38" fmla="*/ 15979 h 147433"/>
                  <a:gd name="connsiteX39" fmla="*/ 13335 w 128587"/>
                  <a:gd name="connsiteY39" fmla="*/ 16932 h 147433"/>
                  <a:gd name="connsiteX40" fmla="*/ 13335 w 128587"/>
                  <a:gd name="connsiteY40" fmla="*/ 17884 h 147433"/>
                  <a:gd name="connsiteX41" fmla="*/ 5715 w 128587"/>
                  <a:gd name="connsiteY41" fmla="*/ 19789 h 147433"/>
                  <a:gd name="connsiteX42" fmla="*/ 19050 w 128587"/>
                  <a:gd name="connsiteY42" fmla="*/ 31219 h 147433"/>
                  <a:gd name="connsiteX43" fmla="*/ 0 w 128587"/>
                  <a:gd name="connsiteY43" fmla="*/ 36934 h 147433"/>
                  <a:gd name="connsiteX44" fmla="*/ 12383 w 128587"/>
                  <a:gd name="connsiteY44" fmla="*/ 70272 h 147433"/>
                  <a:gd name="connsiteX45" fmla="*/ 30480 w 128587"/>
                  <a:gd name="connsiteY45" fmla="*/ 62652 h 147433"/>
                  <a:gd name="connsiteX46" fmla="*/ 26670 w 128587"/>
                  <a:gd name="connsiteY46" fmla="*/ 66462 h 147433"/>
                  <a:gd name="connsiteX47" fmla="*/ 40005 w 128587"/>
                  <a:gd name="connsiteY47" fmla="*/ 56937 h 147433"/>
                  <a:gd name="connsiteX48" fmla="*/ 69533 w 128587"/>
                  <a:gd name="connsiteY48" fmla="*/ 55032 h 147433"/>
                  <a:gd name="connsiteX49" fmla="*/ 62865 w 128587"/>
                  <a:gd name="connsiteY49" fmla="*/ 58842 h 147433"/>
                  <a:gd name="connsiteX50" fmla="*/ 72390 w 128587"/>
                  <a:gd name="connsiteY50" fmla="*/ 63604 h 147433"/>
                  <a:gd name="connsiteX51" fmla="*/ 52388 w 128587"/>
                  <a:gd name="connsiteY51" fmla="*/ 71224 h 147433"/>
                  <a:gd name="connsiteX52" fmla="*/ 56197 w 128587"/>
                  <a:gd name="connsiteY52" fmla="*/ 71224 h 147433"/>
                  <a:gd name="connsiteX53" fmla="*/ 32385 w 128587"/>
                  <a:gd name="connsiteY53" fmla="*/ 80749 h 147433"/>
                  <a:gd name="connsiteX54" fmla="*/ 44768 w 128587"/>
                  <a:gd name="connsiteY54" fmla="*/ 92179 h 147433"/>
                  <a:gd name="connsiteX55" fmla="*/ 26670 w 128587"/>
                  <a:gd name="connsiteY55" fmla="*/ 93132 h 147433"/>
                  <a:gd name="connsiteX56" fmla="*/ 28575 w 128587"/>
                  <a:gd name="connsiteY56" fmla="*/ 100752 h 147433"/>
                  <a:gd name="connsiteX57" fmla="*/ 38100 w 128587"/>
                  <a:gd name="connsiteY57" fmla="*/ 95989 h 147433"/>
                  <a:gd name="connsiteX58" fmla="*/ 23813 w 128587"/>
                  <a:gd name="connsiteY58" fmla="*/ 105514 h 147433"/>
                  <a:gd name="connsiteX59" fmla="*/ 61913 w 128587"/>
                  <a:gd name="connsiteY59" fmla="*/ 91227 h 1474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128587" h="147433">
                    <a:moveTo>
                      <a:pt x="61913" y="91227"/>
                    </a:moveTo>
                    <a:cubicBezTo>
                      <a:pt x="47625" y="100752"/>
                      <a:pt x="66675" y="93132"/>
                      <a:pt x="63818" y="97894"/>
                    </a:cubicBezTo>
                    <a:cubicBezTo>
                      <a:pt x="60008" y="96942"/>
                      <a:pt x="52388" y="102657"/>
                      <a:pt x="48578" y="105514"/>
                    </a:cubicBezTo>
                    <a:cubicBezTo>
                      <a:pt x="68580" y="96942"/>
                      <a:pt x="46672" y="111229"/>
                      <a:pt x="54293" y="114087"/>
                    </a:cubicBezTo>
                    <a:cubicBezTo>
                      <a:pt x="48578" y="117897"/>
                      <a:pt x="45720" y="115992"/>
                      <a:pt x="39053" y="119802"/>
                    </a:cubicBezTo>
                    <a:cubicBezTo>
                      <a:pt x="45720" y="119802"/>
                      <a:pt x="50483" y="122659"/>
                      <a:pt x="60960" y="116944"/>
                    </a:cubicBezTo>
                    <a:cubicBezTo>
                      <a:pt x="63818" y="121707"/>
                      <a:pt x="62865" y="127422"/>
                      <a:pt x="66675" y="129327"/>
                    </a:cubicBezTo>
                    <a:cubicBezTo>
                      <a:pt x="60008" y="128374"/>
                      <a:pt x="56197" y="135042"/>
                      <a:pt x="45720" y="137900"/>
                    </a:cubicBezTo>
                    <a:cubicBezTo>
                      <a:pt x="60008" y="134089"/>
                      <a:pt x="79058" y="133137"/>
                      <a:pt x="97155" y="128374"/>
                    </a:cubicBezTo>
                    <a:cubicBezTo>
                      <a:pt x="86678" y="135994"/>
                      <a:pt x="85725" y="136947"/>
                      <a:pt x="75247" y="143614"/>
                    </a:cubicBezTo>
                    <a:cubicBezTo>
                      <a:pt x="71438" y="154092"/>
                      <a:pt x="86678" y="138852"/>
                      <a:pt x="86678" y="146472"/>
                    </a:cubicBezTo>
                    <a:lnTo>
                      <a:pt x="86678" y="142662"/>
                    </a:lnTo>
                    <a:cubicBezTo>
                      <a:pt x="91440" y="142662"/>
                      <a:pt x="101918" y="135994"/>
                      <a:pt x="110490" y="132184"/>
                    </a:cubicBezTo>
                    <a:lnTo>
                      <a:pt x="104775" y="126469"/>
                    </a:lnTo>
                    <a:cubicBezTo>
                      <a:pt x="112395" y="121707"/>
                      <a:pt x="114300" y="126469"/>
                      <a:pt x="116205" y="126469"/>
                    </a:cubicBezTo>
                    <a:cubicBezTo>
                      <a:pt x="126683" y="122659"/>
                      <a:pt x="120968" y="118849"/>
                      <a:pt x="128588" y="115039"/>
                    </a:cubicBezTo>
                    <a:cubicBezTo>
                      <a:pt x="121920" y="117897"/>
                      <a:pt x="121920" y="114087"/>
                      <a:pt x="119063" y="114087"/>
                    </a:cubicBezTo>
                    <a:lnTo>
                      <a:pt x="122872" y="111229"/>
                    </a:lnTo>
                    <a:cubicBezTo>
                      <a:pt x="124778" y="105514"/>
                      <a:pt x="114300" y="110277"/>
                      <a:pt x="112395" y="107419"/>
                    </a:cubicBezTo>
                    <a:cubicBezTo>
                      <a:pt x="113347" y="106467"/>
                      <a:pt x="114300" y="105514"/>
                      <a:pt x="115253" y="105514"/>
                    </a:cubicBezTo>
                    <a:cubicBezTo>
                      <a:pt x="110490" y="107419"/>
                      <a:pt x="103822" y="110277"/>
                      <a:pt x="100965" y="109324"/>
                    </a:cubicBezTo>
                    <a:lnTo>
                      <a:pt x="101918" y="110277"/>
                    </a:lnTo>
                    <a:cubicBezTo>
                      <a:pt x="90488" y="114087"/>
                      <a:pt x="80963" y="112182"/>
                      <a:pt x="72390" y="123612"/>
                    </a:cubicBezTo>
                    <a:lnTo>
                      <a:pt x="71438" y="115039"/>
                    </a:lnTo>
                    <a:cubicBezTo>
                      <a:pt x="82868" y="109324"/>
                      <a:pt x="100013" y="99799"/>
                      <a:pt x="103822" y="102657"/>
                    </a:cubicBezTo>
                    <a:lnTo>
                      <a:pt x="108585" y="99799"/>
                    </a:lnTo>
                    <a:cubicBezTo>
                      <a:pt x="113347" y="93132"/>
                      <a:pt x="95250" y="96942"/>
                      <a:pt x="86678" y="104562"/>
                    </a:cubicBezTo>
                    <a:cubicBezTo>
                      <a:pt x="59055" y="117897"/>
                      <a:pt x="79058" y="95037"/>
                      <a:pt x="65722" y="96942"/>
                    </a:cubicBezTo>
                    <a:cubicBezTo>
                      <a:pt x="72390" y="92179"/>
                      <a:pt x="77153" y="93132"/>
                      <a:pt x="82868" y="91227"/>
                    </a:cubicBezTo>
                    <a:cubicBezTo>
                      <a:pt x="84772" y="92179"/>
                      <a:pt x="85725" y="93132"/>
                      <a:pt x="79058" y="96942"/>
                    </a:cubicBezTo>
                    <a:cubicBezTo>
                      <a:pt x="86678" y="100752"/>
                      <a:pt x="100965" y="81702"/>
                      <a:pt x="102870" y="90274"/>
                    </a:cubicBezTo>
                    <a:cubicBezTo>
                      <a:pt x="100965" y="95989"/>
                      <a:pt x="88583" y="93132"/>
                      <a:pt x="91440" y="98847"/>
                    </a:cubicBezTo>
                    <a:lnTo>
                      <a:pt x="113347" y="90274"/>
                    </a:lnTo>
                    <a:cubicBezTo>
                      <a:pt x="110490" y="87417"/>
                      <a:pt x="105728" y="86464"/>
                      <a:pt x="101918" y="85512"/>
                    </a:cubicBezTo>
                    <a:cubicBezTo>
                      <a:pt x="80010" y="79797"/>
                      <a:pt x="84772" y="62652"/>
                      <a:pt x="84772" y="62652"/>
                    </a:cubicBezTo>
                    <a:cubicBezTo>
                      <a:pt x="69533" y="43602"/>
                      <a:pt x="55245" y="23599"/>
                      <a:pt x="40958" y="4549"/>
                    </a:cubicBezTo>
                    <a:cubicBezTo>
                      <a:pt x="34290" y="-213"/>
                      <a:pt x="34290" y="-3071"/>
                      <a:pt x="12383" y="5502"/>
                    </a:cubicBezTo>
                    <a:cubicBezTo>
                      <a:pt x="9525" y="9312"/>
                      <a:pt x="13335" y="12169"/>
                      <a:pt x="5715" y="15027"/>
                    </a:cubicBezTo>
                    <a:cubicBezTo>
                      <a:pt x="13335" y="11217"/>
                      <a:pt x="19050" y="12169"/>
                      <a:pt x="20003" y="15979"/>
                    </a:cubicBezTo>
                    <a:cubicBezTo>
                      <a:pt x="13335" y="20742"/>
                      <a:pt x="14288" y="15027"/>
                      <a:pt x="13335" y="16932"/>
                    </a:cubicBezTo>
                    <a:lnTo>
                      <a:pt x="13335" y="17884"/>
                    </a:lnTo>
                    <a:cubicBezTo>
                      <a:pt x="9525" y="19789"/>
                      <a:pt x="6668" y="20742"/>
                      <a:pt x="5715" y="19789"/>
                    </a:cubicBezTo>
                    <a:cubicBezTo>
                      <a:pt x="-2857" y="30267"/>
                      <a:pt x="3810" y="35982"/>
                      <a:pt x="19050" y="31219"/>
                    </a:cubicBezTo>
                    <a:cubicBezTo>
                      <a:pt x="13335" y="38839"/>
                      <a:pt x="6668" y="35982"/>
                      <a:pt x="0" y="36934"/>
                    </a:cubicBezTo>
                    <a:cubicBezTo>
                      <a:pt x="953" y="51222"/>
                      <a:pt x="6668" y="57889"/>
                      <a:pt x="12383" y="70272"/>
                    </a:cubicBezTo>
                    <a:cubicBezTo>
                      <a:pt x="24765" y="62652"/>
                      <a:pt x="20955" y="66462"/>
                      <a:pt x="30480" y="62652"/>
                    </a:cubicBezTo>
                    <a:lnTo>
                      <a:pt x="26670" y="66462"/>
                    </a:lnTo>
                    <a:cubicBezTo>
                      <a:pt x="28575" y="64557"/>
                      <a:pt x="38100" y="60747"/>
                      <a:pt x="40005" y="56937"/>
                    </a:cubicBezTo>
                    <a:cubicBezTo>
                      <a:pt x="34290" y="69319"/>
                      <a:pt x="61913" y="54079"/>
                      <a:pt x="69533" y="55032"/>
                    </a:cubicBezTo>
                    <a:lnTo>
                      <a:pt x="62865" y="58842"/>
                    </a:lnTo>
                    <a:cubicBezTo>
                      <a:pt x="65722" y="61699"/>
                      <a:pt x="66675" y="62652"/>
                      <a:pt x="72390" y="63604"/>
                    </a:cubicBezTo>
                    <a:cubicBezTo>
                      <a:pt x="63818" y="76939"/>
                      <a:pt x="67628" y="59794"/>
                      <a:pt x="52388" y="71224"/>
                    </a:cubicBezTo>
                    <a:lnTo>
                      <a:pt x="56197" y="71224"/>
                    </a:lnTo>
                    <a:cubicBezTo>
                      <a:pt x="49530" y="74082"/>
                      <a:pt x="38100" y="79797"/>
                      <a:pt x="32385" y="80749"/>
                    </a:cubicBezTo>
                    <a:cubicBezTo>
                      <a:pt x="46672" y="79797"/>
                      <a:pt x="33338" y="91227"/>
                      <a:pt x="44768" y="92179"/>
                    </a:cubicBezTo>
                    <a:cubicBezTo>
                      <a:pt x="37147" y="95989"/>
                      <a:pt x="27622" y="94084"/>
                      <a:pt x="26670" y="93132"/>
                    </a:cubicBezTo>
                    <a:cubicBezTo>
                      <a:pt x="27622" y="95989"/>
                      <a:pt x="34290" y="95989"/>
                      <a:pt x="28575" y="100752"/>
                    </a:cubicBezTo>
                    <a:lnTo>
                      <a:pt x="38100" y="95989"/>
                    </a:lnTo>
                    <a:cubicBezTo>
                      <a:pt x="41910" y="98847"/>
                      <a:pt x="29528" y="100752"/>
                      <a:pt x="23813" y="105514"/>
                    </a:cubicBezTo>
                    <a:cubicBezTo>
                      <a:pt x="28575" y="112182"/>
                      <a:pt x="51435" y="87417"/>
                      <a:pt x="61913" y="91227"/>
                    </a:cubicBezTo>
                    <a:close/>
                  </a:path>
                </a:pathLst>
              </a:custGeom>
              <a:grpFill/>
              <a:ln w="9525" cap="flat">
                <a:noFill/>
                <a:prstDash val="solid"/>
                <a:miter/>
              </a:ln>
            </p:spPr>
            <p:txBody>
              <a:bodyPr rtlCol="0" anchor="ctr"/>
              <a:lstStyle/>
              <a:p>
                <a:endParaRPr lang="zh-CN" altLang="en-US"/>
              </a:p>
            </p:txBody>
          </p:sp>
          <p:sp>
            <p:nvSpPr>
              <p:cNvPr id="376" name="任意多边形: 形状 375">
                <a:extLst>
                  <a:ext uri="{FF2B5EF4-FFF2-40B4-BE49-F238E27FC236}">
                    <a16:creationId xmlns:a16="http://schemas.microsoft.com/office/drawing/2014/main" id="{E809AE64-1C58-A1D4-05F1-4C338795EC1A}"/>
                  </a:ext>
                </a:extLst>
              </p:cNvPr>
              <p:cNvSpPr/>
              <p:nvPr/>
            </p:nvSpPr>
            <p:spPr>
              <a:xfrm>
                <a:off x="11000472" y="5188754"/>
                <a:ext cx="1905" cy="1904"/>
              </a:xfrm>
              <a:custGeom>
                <a:avLst/>
                <a:gdLst>
                  <a:gd name="connsiteX0" fmla="*/ 1905 w 1905"/>
                  <a:gd name="connsiteY0" fmla="*/ 1905 h 1904"/>
                  <a:gd name="connsiteX1" fmla="*/ 0 w 1905"/>
                  <a:gd name="connsiteY1" fmla="*/ 0 h 1904"/>
                  <a:gd name="connsiteX2" fmla="*/ 1905 w 1905"/>
                  <a:gd name="connsiteY2" fmla="*/ 1905 h 1904"/>
                </a:gdLst>
                <a:ahLst/>
                <a:cxnLst>
                  <a:cxn ang="0">
                    <a:pos x="connsiteX0" y="connsiteY0"/>
                  </a:cxn>
                  <a:cxn ang="0">
                    <a:pos x="connsiteX1" y="connsiteY1"/>
                  </a:cxn>
                  <a:cxn ang="0">
                    <a:pos x="connsiteX2" y="connsiteY2"/>
                  </a:cxn>
                </a:cxnLst>
                <a:rect l="l" t="t" r="r" b="b"/>
                <a:pathLst>
                  <a:path w="1905" h="1904">
                    <a:moveTo>
                      <a:pt x="1905" y="1905"/>
                    </a:moveTo>
                    <a:cubicBezTo>
                      <a:pt x="1905" y="0"/>
                      <a:pt x="953" y="0"/>
                      <a:pt x="0" y="0"/>
                    </a:cubicBezTo>
                    <a:cubicBezTo>
                      <a:pt x="0" y="953"/>
                      <a:pt x="0" y="1905"/>
                      <a:pt x="1905" y="1905"/>
                    </a:cubicBezTo>
                    <a:close/>
                  </a:path>
                </a:pathLst>
              </a:custGeom>
              <a:grpFill/>
              <a:ln w="9525" cap="flat">
                <a:noFill/>
                <a:prstDash val="solid"/>
                <a:miter/>
              </a:ln>
            </p:spPr>
            <p:txBody>
              <a:bodyPr rtlCol="0" anchor="ctr"/>
              <a:lstStyle/>
              <a:p>
                <a:endParaRPr lang="zh-CN" altLang="en-US"/>
              </a:p>
            </p:txBody>
          </p:sp>
          <p:sp>
            <p:nvSpPr>
              <p:cNvPr id="377" name="任意多边形: 形状 376">
                <a:extLst>
                  <a:ext uri="{FF2B5EF4-FFF2-40B4-BE49-F238E27FC236}">
                    <a16:creationId xmlns:a16="http://schemas.microsoft.com/office/drawing/2014/main" id="{17F2E5CD-6719-D772-4DFF-681817535E21}"/>
                  </a:ext>
                </a:extLst>
              </p:cNvPr>
              <p:cNvSpPr/>
              <p:nvPr/>
            </p:nvSpPr>
            <p:spPr>
              <a:xfrm>
                <a:off x="10969992" y="5185897"/>
                <a:ext cx="3809" cy="1905"/>
              </a:xfrm>
              <a:custGeom>
                <a:avLst/>
                <a:gdLst>
                  <a:gd name="connsiteX0" fmla="*/ 3810 w 3809"/>
                  <a:gd name="connsiteY0" fmla="*/ 0 h 1905"/>
                  <a:gd name="connsiteX1" fmla="*/ 0 w 3809"/>
                  <a:gd name="connsiteY1" fmla="*/ 1905 h 1905"/>
                  <a:gd name="connsiteX2" fmla="*/ 3810 w 3809"/>
                  <a:gd name="connsiteY2" fmla="*/ 0 h 1905"/>
                </a:gdLst>
                <a:ahLst/>
                <a:cxnLst>
                  <a:cxn ang="0">
                    <a:pos x="connsiteX0" y="connsiteY0"/>
                  </a:cxn>
                  <a:cxn ang="0">
                    <a:pos x="connsiteX1" y="connsiteY1"/>
                  </a:cxn>
                  <a:cxn ang="0">
                    <a:pos x="connsiteX2" y="connsiteY2"/>
                  </a:cxn>
                </a:cxnLst>
                <a:rect l="l" t="t" r="r" b="b"/>
                <a:pathLst>
                  <a:path w="3809" h="1905">
                    <a:moveTo>
                      <a:pt x="3810" y="0"/>
                    </a:moveTo>
                    <a:cubicBezTo>
                      <a:pt x="2857" y="953"/>
                      <a:pt x="952" y="953"/>
                      <a:pt x="0" y="1905"/>
                    </a:cubicBezTo>
                    <a:cubicBezTo>
                      <a:pt x="1905" y="1905"/>
                      <a:pt x="2857" y="953"/>
                      <a:pt x="3810" y="0"/>
                    </a:cubicBezTo>
                    <a:close/>
                  </a:path>
                </a:pathLst>
              </a:custGeom>
              <a:grpFill/>
              <a:ln w="9525" cap="flat">
                <a:noFill/>
                <a:prstDash val="solid"/>
                <a:miter/>
              </a:ln>
            </p:spPr>
            <p:txBody>
              <a:bodyPr rtlCol="0" anchor="ctr"/>
              <a:lstStyle/>
              <a:p>
                <a:endParaRPr lang="zh-CN" altLang="en-US"/>
              </a:p>
            </p:txBody>
          </p:sp>
          <p:sp>
            <p:nvSpPr>
              <p:cNvPr id="378" name="任意多边形: 形状 377">
                <a:extLst>
                  <a:ext uri="{FF2B5EF4-FFF2-40B4-BE49-F238E27FC236}">
                    <a16:creationId xmlns:a16="http://schemas.microsoft.com/office/drawing/2014/main" id="{FBCF334E-4141-CD29-BB49-73124670D3E9}"/>
                  </a:ext>
                </a:extLst>
              </p:cNvPr>
              <p:cNvSpPr/>
              <p:nvPr/>
            </p:nvSpPr>
            <p:spPr>
              <a:xfrm>
                <a:off x="10960467" y="5187802"/>
                <a:ext cx="10477" cy="4762"/>
              </a:xfrm>
              <a:custGeom>
                <a:avLst/>
                <a:gdLst>
                  <a:gd name="connsiteX0" fmla="*/ 0 w 10477"/>
                  <a:gd name="connsiteY0" fmla="*/ 4763 h 4762"/>
                  <a:gd name="connsiteX1" fmla="*/ 10477 w 10477"/>
                  <a:gd name="connsiteY1" fmla="*/ 0 h 4762"/>
                  <a:gd name="connsiteX2" fmla="*/ 0 w 10477"/>
                  <a:gd name="connsiteY2" fmla="*/ 4763 h 4762"/>
                </a:gdLst>
                <a:ahLst/>
                <a:cxnLst>
                  <a:cxn ang="0">
                    <a:pos x="connsiteX0" y="connsiteY0"/>
                  </a:cxn>
                  <a:cxn ang="0">
                    <a:pos x="connsiteX1" y="connsiteY1"/>
                  </a:cxn>
                  <a:cxn ang="0">
                    <a:pos x="connsiteX2" y="connsiteY2"/>
                  </a:cxn>
                </a:cxnLst>
                <a:rect l="l" t="t" r="r" b="b"/>
                <a:pathLst>
                  <a:path w="10477" h="4762">
                    <a:moveTo>
                      <a:pt x="0" y="4763"/>
                    </a:moveTo>
                    <a:cubicBezTo>
                      <a:pt x="3810" y="1905"/>
                      <a:pt x="4763" y="2857"/>
                      <a:pt x="10477" y="0"/>
                    </a:cubicBezTo>
                    <a:cubicBezTo>
                      <a:pt x="6667" y="952"/>
                      <a:pt x="4763" y="-1905"/>
                      <a:pt x="0" y="4763"/>
                    </a:cubicBezTo>
                    <a:close/>
                  </a:path>
                </a:pathLst>
              </a:custGeom>
              <a:grpFill/>
              <a:ln w="9525" cap="flat">
                <a:noFill/>
                <a:prstDash val="solid"/>
                <a:miter/>
              </a:ln>
            </p:spPr>
            <p:txBody>
              <a:bodyPr rtlCol="0" anchor="ctr"/>
              <a:lstStyle/>
              <a:p>
                <a:endParaRPr lang="zh-CN" altLang="en-US"/>
              </a:p>
            </p:txBody>
          </p:sp>
          <p:sp>
            <p:nvSpPr>
              <p:cNvPr id="379" name="任意多边形: 形状 378">
                <a:extLst>
                  <a:ext uri="{FF2B5EF4-FFF2-40B4-BE49-F238E27FC236}">
                    <a16:creationId xmlns:a16="http://schemas.microsoft.com/office/drawing/2014/main" id="{695094B4-1828-567B-5F49-3DB48703F851}"/>
                  </a:ext>
                </a:extLst>
              </p:cNvPr>
              <p:cNvSpPr/>
              <p:nvPr/>
            </p:nvSpPr>
            <p:spPr>
              <a:xfrm>
                <a:off x="11215737" y="5409734"/>
                <a:ext cx="6355" cy="9525"/>
              </a:xfrm>
              <a:custGeom>
                <a:avLst/>
                <a:gdLst>
                  <a:gd name="connsiteX0" fmla="*/ 3810 w 6355"/>
                  <a:gd name="connsiteY0" fmla="*/ 9525 h 9525"/>
                  <a:gd name="connsiteX1" fmla="*/ 5715 w 6355"/>
                  <a:gd name="connsiteY1" fmla="*/ 0 h 9525"/>
                  <a:gd name="connsiteX2" fmla="*/ 0 w 6355"/>
                  <a:gd name="connsiteY2" fmla="*/ 4763 h 9525"/>
                  <a:gd name="connsiteX3" fmla="*/ 3810 w 6355"/>
                  <a:gd name="connsiteY3" fmla="*/ 9525 h 9525"/>
                </a:gdLst>
                <a:ahLst/>
                <a:cxnLst>
                  <a:cxn ang="0">
                    <a:pos x="connsiteX0" y="connsiteY0"/>
                  </a:cxn>
                  <a:cxn ang="0">
                    <a:pos x="connsiteX1" y="connsiteY1"/>
                  </a:cxn>
                  <a:cxn ang="0">
                    <a:pos x="connsiteX2" y="connsiteY2"/>
                  </a:cxn>
                  <a:cxn ang="0">
                    <a:pos x="connsiteX3" y="connsiteY3"/>
                  </a:cxn>
                </a:cxnLst>
                <a:rect l="l" t="t" r="r" b="b"/>
                <a:pathLst>
                  <a:path w="6355" h="9525">
                    <a:moveTo>
                      <a:pt x="3810" y="9525"/>
                    </a:moveTo>
                    <a:cubicBezTo>
                      <a:pt x="4763" y="6668"/>
                      <a:pt x="7620" y="1905"/>
                      <a:pt x="5715" y="0"/>
                    </a:cubicBezTo>
                    <a:cubicBezTo>
                      <a:pt x="3810" y="1905"/>
                      <a:pt x="1905" y="2858"/>
                      <a:pt x="0" y="4763"/>
                    </a:cubicBezTo>
                    <a:cubicBezTo>
                      <a:pt x="1905" y="6668"/>
                      <a:pt x="2857" y="8572"/>
                      <a:pt x="3810" y="9525"/>
                    </a:cubicBezTo>
                    <a:close/>
                  </a:path>
                </a:pathLst>
              </a:custGeom>
              <a:grpFill/>
              <a:ln w="9525" cap="flat">
                <a:noFill/>
                <a:prstDash val="solid"/>
                <a:miter/>
              </a:ln>
            </p:spPr>
            <p:txBody>
              <a:bodyPr rtlCol="0" anchor="ctr"/>
              <a:lstStyle/>
              <a:p>
                <a:endParaRPr lang="zh-CN" altLang="en-US"/>
              </a:p>
            </p:txBody>
          </p:sp>
          <p:sp>
            <p:nvSpPr>
              <p:cNvPr id="380" name="任意多边形: 形状 379">
                <a:extLst>
                  <a:ext uri="{FF2B5EF4-FFF2-40B4-BE49-F238E27FC236}">
                    <a16:creationId xmlns:a16="http://schemas.microsoft.com/office/drawing/2014/main" id="{C6D782D6-DA7C-B447-DE19-86C896A416EC}"/>
                  </a:ext>
                </a:extLst>
              </p:cNvPr>
              <p:cNvSpPr/>
              <p:nvPr/>
            </p:nvSpPr>
            <p:spPr>
              <a:xfrm>
                <a:off x="11196687" y="5404972"/>
                <a:ext cx="9525" cy="14287"/>
              </a:xfrm>
              <a:custGeom>
                <a:avLst/>
                <a:gdLst>
                  <a:gd name="connsiteX0" fmla="*/ 9525 w 9525"/>
                  <a:gd name="connsiteY0" fmla="*/ 4763 h 14287"/>
                  <a:gd name="connsiteX1" fmla="*/ 4763 w 9525"/>
                  <a:gd name="connsiteY1" fmla="*/ 0 h 14287"/>
                  <a:gd name="connsiteX2" fmla="*/ 0 w 9525"/>
                  <a:gd name="connsiteY2" fmla="*/ 14288 h 14287"/>
                  <a:gd name="connsiteX3" fmla="*/ 9525 w 9525"/>
                  <a:gd name="connsiteY3" fmla="*/ 4763 h 14287"/>
                </a:gdLst>
                <a:ahLst/>
                <a:cxnLst>
                  <a:cxn ang="0">
                    <a:pos x="connsiteX0" y="connsiteY0"/>
                  </a:cxn>
                  <a:cxn ang="0">
                    <a:pos x="connsiteX1" y="connsiteY1"/>
                  </a:cxn>
                  <a:cxn ang="0">
                    <a:pos x="connsiteX2" y="connsiteY2"/>
                  </a:cxn>
                  <a:cxn ang="0">
                    <a:pos x="connsiteX3" y="connsiteY3"/>
                  </a:cxn>
                </a:cxnLst>
                <a:rect l="l" t="t" r="r" b="b"/>
                <a:pathLst>
                  <a:path w="9525" h="14287">
                    <a:moveTo>
                      <a:pt x="9525" y="4763"/>
                    </a:moveTo>
                    <a:cubicBezTo>
                      <a:pt x="7620" y="2858"/>
                      <a:pt x="5715" y="1905"/>
                      <a:pt x="4763" y="0"/>
                    </a:cubicBezTo>
                    <a:cubicBezTo>
                      <a:pt x="2857" y="4763"/>
                      <a:pt x="1905" y="9525"/>
                      <a:pt x="0" y="14288"/>
                    </a:cubicBezTo>
                    <a:cubicBezTo>
                      <a:pt x="5715" y="14288"/>
                      <a:pt x="3810" y="3810"/>
                      <a:pt x="9525" y="4763"/>
                    </a:cubicBezTo>
                    <a:close/>
                  </a:path>
                </a:pathLst>
              </a:custGeom>
              <a:grpFill/>
              <a:ln w="9525" cap="flat">
                <a:noFill/>
                <a:prstDash val="solid"/>
                <a:miter/>
              </a:ln>
            </p:spPr>
            <p:txBody>
              <a:bodyPr rtlCol="0" anchor="ctr"/>
              <a:lstStyle/>
              <a:p>
                <a:endParaRPr lang="zh-CN" altLang="en-US"/>
              </a:p>
            </p:txBody>
          </p:sp>
          <p:sp>
            <p:nvSpPr>
              <p:cNvPr id="381" name="任意多边形: 形状 380">
                <a:extLst>
                  <a:ext uri="{FF2B5EF4-FFF2-40B4-BE49-F238E27FC236}">
                    <a16:creationId xmlns:a16="http://schemas.microsoft.com/office/drawing/2014/main" id="{89CF9817-6335-37D8-D234-F27CA084C0B0}"/>
                  </a:ext>
                </a:extLst>
              </p:cNvPr>
              <p:cNvSpPr/>
              <p:nvPr/>
            </p:nvSpPr>
            <p:spPr>
              <a:xfrm>
                <a:off x="11192877" y="5397352"/>
                <a:ext cx="1904" cy="2857"/>
              </a:xfrm>
              <a:custGeom>
                <a:avLst/>
                <a:gdLst>
                  <a:gd name="connsiteX0" fmla="*/ 0 w 1904"/>
                  <a:gd name="connsiteY0" fmla="*/ 2857 h 2857"/>
                  <a:gd name="connsiteX1" fmla="*/ 1905 w 1904"/>
                  <a:gd name="connsiteY1" fmla="*/ 0 h 2857"/>
                  <a:gd name="connsiteX2" fmla="*/ 0 w 1904"/>
                  <a:gd name="connsiteY2" fmla="*/ 2857 h 2857"/>
                </a:gdLst>
                <a:ahLst/>
                <a:cxnLst>
                  <a:cxn ang="0">
                    <a:pos x="connsiteX0" y="connsiteY0"/>
                  </a:cxn>
                  <a:cxn ang="0">
                    <a:pos x="connsiteX1" y="connsiteY1"/>
                  </a:cxn>
                  <a:cxn ang="0">
                    <a:pos x="connsiteX2" y="connsiteY2"/>
                  </a:cxn>
                </a:cxnLst>
                <a:rect l="l" t="t" r="r" b="b"/>
                <a:pathLst>
                  <a:path w="1904" h="2857">
                    <a:moveTo>
                      <a:pt x="0" y="2857"/>
                    </a:moveTo>
                    <a:lnTo>
                      <a:pt x="1905" y="0"/>
                    </a:lnTo>
                    <a:cubicBezTo>
                      <a:pt x="953" y="953"/>
                      <a:pt x="953" y="1905"/>
                      <a:pt x="0" y="2857"/>
                    </a:cubicBezTo>
                    <a:close/>
                  </a:path>
                </a:pathLst>
              </a:custGeom>
              <a:grpFill/>
              <a:ln w="9525" cap="flat">
                <a:noFill/>
                <a:prstDash val="solid"/>
                <a:miter/>
              </a:ln>
            </p:spPr>
            <p:txBody>
              <a:bodyPr rtlCol="0" anchor="ctr"/>
              <a:lstStyle/>
              <a:p>
                <a:endParaRPr lang="zh-CN" altLang="en-US"/>
              </a:p>
            </p:txBody>
          </p:sp>
          <p:sp>
            <p:nvSpPr>
              <p:cNvPr id="382" name="任意多边形: 形状 381">
                <a:extLst>
                  <a:ext uri="{FF2B5EF4-FFF2-40B4-BE49-F238E27FC236}">
                    <a16:creationId xmlns:a16="http://schemas.microsoft.com/office/drawing/2014/main" id="{E2E9BD44-05AE-3D3C-AA4E-E2D34AA9D6E1}"/>
                  </a:ext>
                </a:extLst>
              </p:cNvPr>
              <p:cNvSpPr/>
              <p:nvPr/>
            </p:nvSpPr>
            <p:spPr>
              <a:xfrm>
                <a:off x="11188115" y="5399257"/>
                <a:ext cx="8572" cy="16192"/>
              </a:xfrm>
              <a:custGeom>
                <a:avLst/>
                <a:gdLst>
                  <a:gd name="connsiteX0" fmla="*/ 3810 w 8572"/>
                  <a:gd name="connsiteY0" fmla="*/ 6668 h 16192"/>
                  <a:gd name="connsiteX1" fmla="*/ 0 w 8572"/>
                  <a:gd name="connsiteY1" fmla="*/ 16193 h 16192"/>
                  <a:gd name="connsiteX2" fmla="*/ 8572 w 8572"/>
                  <a:gd name="connsiteY2" fmla="*/ 9525 h 16192"/>
                  <a:gd name="connsiteX3" fmla="*/ 6667 w 8572"/>
                  <a:gd name="connsiteY3" fmla="*/ 6668 h 16192"/>
                  <a:gd name="connsiteX4" fmla="*/ 6667 w 8572"/>
                  <a:gd name="connsiteY4" fmla="*/ 0 h 16192"/>
                  <a:gd name="connsiteX5" fmla="*/ 2857 w 8572"/>
                  <a:gd name="connsiteY5" fmla="*/ 6668 h 16192"/>
                  <a:gd name="connsiteX6" fmla="*/ 3810 w 8572"/>
                  <a:gd name="connsiteY6" fmla="*/ 6668 h 161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572" h="16192">
                    <a:moveTo>
                      <a:pt x="3810" y="6668"/>
                    </a:moveTo>
                    <a:cubicBezTo>
                      <a:pt x="2857" y="9525"/>
                      <a:pt x="953" y="13335"/>
                      <a:pt x="0" y="16193"/>
                    </a:cubicBezTo>
                    <a:cubicBezTo>
                      <a:pt x="2857" y="14288"/>
                      <a:pt x="5715" y="12383"/>
                      <a:pt x="8572" y="9525"/>
                    </a:cubicBezTo>
                    <a:lnTo>
                      <a:pt x="6667" y="6668"/>
                    </a:lnTo>
                    <a:cubicBezTo>
                      <a:pt x="7620" y="2858"/>
                      <a:pt x="5715" y="953"/>
                      <a:pt x="6667" y="0"/>
                    </a:cubicBezTo>
                    <a:cubicBezTo>
                      <a:pt x="5715" y="1905"/>
                      <a:pt x="3810" y="4763"/>
                      <a:pt x="2857" y="6668"/>
                    </a:cubicBezTo>
                    <a:cubicBezTo>
                      <a:pt x="1905" y="6668"/>
                      <a:pt x="3810" y="4763"/>
                      <a:pt x="3810" y="6668"/>
                    </a:cubicBezTo>
                    <a:close/>
                  </a:path>
                </a:pathLst>
              </a:custGeom>
              <a:grpFill/>
              <a:ln w="9525" cap="flat">
                <a:noFill/>
                <a:prstDash val="solid"/>
                <a:miter/>
              </a:ln>
            </p:spPr>
            <p:txBody>
              <a:bodyPr rtlCol="0" anchor="ctr"/>
              <a:lstStyle/>
              <a:p>
                <a:endParaRPr lang="zh-CN" altLang="en-US"/>
              </a:p>
            </p:txBody>
          </p:sp>
          <p:sp>
            <p:nvSpPr>
              <p:cNvPr id="383" name="任意多边形: 形状 382">
                <a:extLst>
                  <a:ext uri="{FF2B5EF4-FFF2-40B4-BE49-F238E27FC236}">
                    <a16:creationId xmlns:a16="http://schemas.microsoft.com/office/drawing/2014/main" id="{E9887862-EC04-ABDB-5DB8-0DF5D2BB585C}"/>
                  </a:ext>
                </a:extLst>
              </p:cNvPr>
              <p:cNvSpPr/>
              <p:nvPr/>
            </p:nvSpPr>
            <p:spPr>
              <a:xfrm>
                <a:off x="11186209" y="5404972"/>
                <a:ext cx="9525" cy="2857"/>
              </a:xfrm>
              <a:custGeom>
                <a:avLst/>
                <a:gdLst>
                  <a:gd name="connsiteX0" fmla="*/ 0 w 9525"/>
                  <a:gd name="connsiteY0" fmla="*/ 0 h 2857"/>
                  <a:gd name="connsiteX1" fmla="*/ 0 w 9525"/>
                  <a:gd name="connsiteY1" fmla="*/ 2858 h 2857"/>
                  <a:gd name="connsiteX2" fmla="*/ 0 w 9525"/>
                  <a:gd name="connsiteY2" fmla="*/ 0 h 2857"/>
                </a:gdLst>
                <a:ahLst/>
                <a:cxnLst>
                  <a:cxn ang="0">
                    <a:pos x="connsiteX0" y="connsiteY0"/>
                  </a:cxn>
                  <a:cxn ang="0">
                    <a:pos x="connsiteX1" y="connsiteY1"/>
                  </a:cxn>
                  <a:cxn ang="0">
                    <a:pos x="connsiteX2" y="connsiteY2"/>
                  </a:cxn>
                </a:cxnLst>
                <a:rect l="l" t="t" r="r" b="b"/>
                <a:pathLst>
                  <a:path w="9525" h="2857">
                    <a:moveTo>
                      <a:pt x="0" y="0"/>
                    </a:moveTo>
                    <a:cubicBezTo>
                      <a:pt x="0" y="953"/>
                      <a:pt x="0" y="1905"/>
                      <a:pt x="0" y="2858"/>
                    </a:cubicBezTo>
                    <a:cubicBezTo>
                      <a:pt x="0" y="1905"/>
                      <a:pt x="0" y="953"/>
                      <a:pt x="0" y="0"/>
                    </a:cubicBezTo>
                    <a:close/>
                  </a:path>
                </a:pathLst>
              </a:custGeom>
              <a:grpFill/>
              <a:ln w="9525" cap="flat">
                <a:noFill/>
                <a:prstDash val="solid"/>
                <a:miter/>
              </a:ln>
            </p:spPr>
            <p:txBody>
              <a:bodyPr rtlCol="0" anchor="ctr"/>
              <a:lstStyle/>
              <a:p>
                <a:endParaRPr lang="zh-CN" altLang="en-US"/>
              </a:p>
            </p:txBody>
          </p:sp>
          <p:sp>
            <p:nvSpPr>
              <p:cNvPr id="384" name="任意多边形: 形状 383">
                <a:extLst>
                  <a:ext uri="{FF2B5EF4-FFF2-40B4-BE49-F238E27FC236}">
                    <a16:creationId xmlns:a16="http://schemas.microsoft.com/office/drawing/2014/main" id="{84F20ACA-5FBF-4B60-B436-6EB0394919F8}"/>
                  </a:ext>
                </a:extLst>
              </p:cNvPr>
              <p:cNvSpPr/>
              <p:nvPr/>
            </p:nvSpPr>
            <p:spPr>
              <a:xfrm>
                <a:off x="11176684" y="5383065"/>
                <a:ext cx="10477" cy="22859"/>
              </a:xfrm>
              <a:custGeom>
                <a:avLst/>
                <a:gdLst>
                  <a:gd name="connsiteX0" fmla="*/ 6668 w 10477"/>
                  <a:gd name="connsiteY0" fmla="*/ 0 h 22859"/>
                  <a:gd name="connsiteX1" fmla="*/ 0 w 10477"/>
                  <a:gd name="connsiteY1" fmla="*/ 12382 h 22859"/>
                  <a:gd name="connsiteX2" fmla="*/ 9525 w 10477"/>
                  <a:gd name="connsiteY2" fmla="*/ 9525 h 22859"/>
                  <a:gd name="connsiteX3" fmla="*/ 9525 w 10477"/>
                  <a:gd name="connsiteY3" fmla="*/ 22860 h 22859"/>
                  <a:gd name="connsiteX4" fmla="*/ 8572 w 10477"/>
                  <a:gd name="connsiteY4" fmla="*/ 1905 h 22859"/>
                  <a:gd name="connsiteX5" fmla="*/ 5715 w 10477"/>
                  <a:gd name="connsiteY5" fmla="*/ 7620 h 22859"/>
                  <a:gd name="connsiteX6" fmla="*/ 6668 w 10477"/>
                  <a:gd name="connsiteY6" fmla="*/ 0 h 22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477" h="22859">
                    <a:moveTo>
                      <a:pt x="6668" y="0"/>
                    </a:moveTo>
                    <a:cubicBezTo>
                      <a:pt x="5715" y="3810"/>
                      <a:pt x="1905" y="8572"/>
                      <a:pt x="0" y="12382"/>
                    </a:cubicBezTo>
                    <a:cubicBezTo>
                      <a:pt x="2858" y="18097"/>
                      <a:pt x="8572" y="2857"/>
                      <a:pt x="9525" y="9525"/>
                    </a:cubicBezTo>
                    <a:cubicBezTo>
                      <a:pt x="1905" y="15240"/>
                      <a:pt x="9525" y="16192"/>
                      <a:pt x="9525" y="22860"/>
                    </a:cubicBezTo>
                    <a:cubicBezTo>
                      <a:pt x="10478" y="13335"/>
                      <a:pt x="11430" y="5715"/>
                      <a:pt x="8572" y="1905"/>
                    </a:cubicBezTo>
                    <a:lnTo>
                      <a:pt x="5715" y="7620"/>
                    </a:lnTo>
                    <a:cubicBezTo>
                      <a:pt x="3810" y="6667"/>
                      <a:pt x="6668" y="2857"/>
                      <a:pt x="6668" y="0"/>
                    </a:cubicBezTo>
                    <a:close/>
                  </a:path>
                </a:pathLst>
              </a:custGeom>
              <a:grpFill/>
              <a:ln w="9525" cap="flat">
                <a:noFill/>
                <a:prstDash val="solid"/>
                <a:miter/>
              </a:ln>
            </p:spPr>
            <p:txBody>
              <a:bodyPr rtlCol="0" anchor="ctr"/>
              <a:lstStyle/>
              <a:p>
                <a:endParaRPr lang="zh-CN" altLang="en-US"/>
              </a:p>
            </p:txBody>
          </p:sp>
          <p:sp>
            <p:nvSpPr>
              <p:cNvPr id="385" name="任意多边形: 形状 384">
                <a:extLst>
                  <a:ext uri="{FF2B5EF4-FFF2-40B4-BE49-F238E27FC236}">
                    <a16:creationId xmlns:a16="http://schemas.microsoft.com/office/drawing/2014/main" id="{4955EEA6-2B97-26E0-DD31-BA7736EB50E8}"/>
                  </a:ext>
                </a:extLst>
              </p:cNvPr>
              <p:cNvSpPr/>
              <p:nvPr/>
            </p:nvSpPr>
            <p:spPr>
              <a:xfrm>
                <a:off x="11156682" y="5372587"/>
                <a:ext cx="15240" cy="25471"/>
              </a:xfrm>
              <a:custGeom>
                <a:avLst/>
                <a:gdLst>
                  <a:gd name="connsiteX0" fmla="*/ 0 w 15240"/>
                  <a:gd name="connsiteY0" fmla="*/ 15240 h 25471"/>
                  <a:gd name="connsiteX1" fmla="*/ 7620 w 15240"/>
                  <a:gd name="connsiteY1" fmla="*/ 8572 h 25471"/>
                  <a:gd name="connsiteX2" fmla="*/ 4763 w 15240"/>
                  <a:gd name="connsiteY2" fmla="*/ 24765 h 25471"/>
                  <a:gd name="connsiteX3" fmla="*/ 12383 w 15240"/>
                  <a:gd name="connsiteY3" fmla="*/ 19050 h 25471"/>
                  <a:gd name="connsiteX4" fmla="*/ 15240 w 15240"/>
                  <a:gd name="connsiteY4" fmla="*/ 22860 h 25471"/>
                  <a:gd name="connsiteX5" fmla="*/ 10478 w 15240"/>
                  <a:gd name="connsiteY5" fmla="*/ 6668 h 25471"/>
                  <a:gd name="connsiteX6" fmla="*/ 12383 w 15240"/>
                  <a:gd name="connsiteY6" fmla="*/ 6668 h 25471"/>
                  <a:gd name="connsiteX7" fmla="*/ 11430 w 15240"/>
                  <a:gd name="connsiteY7" fmla="*/ 0 h 25471"/>
                  <a:gd name="connsiteX8" fmla="*/ 0 w 15240"/>
                  <a:gd name="connsiteY8" fmla="*/ 15240 h 254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240" h="25471">
                    <a:moveTo>
                      <a:pt x="0" y="15240"/>
                    </a:moveTo>
                    <a:lnTo>
                      <a:pt x="7620" y="8572"/>
                    </a:lnTo>
                    <a:cubicBezTo>
                      <a:pt x="5715" y="13335"/>
                      <a:pt x="10478" y="15240"/>
                      <a:pt x="4763" y="24765"/>
                    </a:cubicBezTo>
                    <a:cubicBezTo>
                      <a:pt x="6668" y="24765"/>
                      <a:pt x="9525" y="20955"/>
                      <a:pt x="12383" y="19050"/>
                    </a:cubicBezTo>
                    <a:cubicBezTo>
                      <a:pt x="11430" y="23813"/>
                      <a:pt x="10478" y="28575"/>
                      <a:pt x="15240" y="22860"/>
                    </a:cubicBezTo>
                    <a:cubicBezTo>
                      <a:pt x="11430" y="13335"/>
                      <a:pt x="14288" y="12382"/>
                      <a:pt x="10478" y="6668"/>
                    </a:cubicBezTo>
                    <a:cubicBezTo>
                      <a:pt x="11430" y="4763"/>
                      <a:pt x="12383" y="5715"/>
                      <a:pt x="12383" y="6668"/>
                    </a:cubicBezTo>
                    <a:cubicBezTo>
                      <a:pt x="12383" y="4763"/>
                      <a:pt x="11430" y="1905"/>
                      <a:pt x="11430" y="0"/>
                    </a:cubicBezTo>
                    <a:cubicBezTo>
                      <a:pt x="5715" y="8572"/>
                      <a:pt x="953" y="6668"/>
                      <a:pt x="0" y="15240"/>
                    </a:cubicBezTo>
                    <a:close/>
                  </a:path>
                </a:pathLst>
              </a:custGeom>
              <a:grpFill/>
              <a:ln w="9525" cap="flat">
                <a:noFill/>
                <a:prstDash val="solid"/>
                <a:miter/>
              </a:ln>
            </p:spPr>
            <p:txBody>
              <a:bodyPr rtlCol="0" anchor="ctr"/>
              <a:lstStyle/>
              <a:p>
                <a:endParaRPr lang="zh-CN" altLang="en-US"/>
              </a:p>
            </p:txBody>
          </p:sp>
          <p:sp>
            <p:nvSpPr>
              <p:cNvPr id="386" name="任意多边形: 形状 385">
                <a:extLst>
                  <a:ext uri="{FF2B5EF4-FFF2-40B4-BE49-F238E27FC236}">
                    <a16:creationId xmlns:a16="http://schemas.microsoft.com/office/drawing/2014/main" id="{959F652D-9646-6AD8-6DF2-1E73E140DE8C}"/>
                  </a:ext>
                </a:extLst>
              </p:cNvPr>
              <p:cNvSpPr/>
              <p:nvPr/>
            </p:nvSpPr>
            <p:spPr>
              <a:xfrm>
                <a:off x="11155730" y="5366872"/>
                <a:ext cx="11429" cy="11521"/>
              </a:xfrm>
              <a:custGeom>
                <a:avLst/>
                <a:gdLst>
                  <a:gd name="connsiteX0" fmla="*/ 0 w 11429"/>
                  <a:gd name="connsiteY0" fmla="*/ 11430 h 11521"/>
                  <a:gd name="connsiteX1" fmla="*/ 11430 w 11429"/>
                  <a:gd name="connsiteY1" fmla="*/ 0 h 11521"/>
                  <a:gd name="connsiteX2" fmla="*/ 1905 w 11429"/>
                  <a:gd name="connsiteY2" fmla="*/ 2858 h 11521"/>
                  <a:gd name="connsiteX3" fmla="*/ 0 w 11429"/>
                  <a:gd name="connsiteY3" fmla="*/ 11430 h 11521"/>
                </a:gdLst>
                <a:ahLst/>
                <a:cxnLst>
                  <a:cxn ang="0">
                    <a:pos x="connsiteX0" y="connsiteY0"/>
                  </a:cxn>
                  <a:cxn ang="0">
                    <a:pos x="connsiteX1" y="connsiteY1"/>
                  </a:cxn>
                  <a:cxn ang="0">
                    <a:pos x="connsiteX2" y="connsiteY2"/>
                  </a:cxn>
                  <a:cxn ang="0">
                    <a:pos x="connsiteX3" y="connsiteY3"/>
                  </a:cxn>
                </a:cxnLst>
                <a:rect l="l" t="t" r="r" b="b"/>
                <a:pathLst>
                  <a:path w="11429" h="11521">
                    <a:moveTo>
                      <a:pt x="0" y="11430"/>
                    </a:moveTo>
                    <a:cubicBezTo>
                      <a:pt x="2857" y="12383"/>
                      <a:pt x="9525" y="5715"/>
                      <a:pt x="11430" y="0"/>
                    </a:cubicBezTo>
                    <a:cubicBezTo>
                      <a:pt x="8572" y="953"/>
                      <a:pt x="4763" y="1905"/>
                      <a:pt x="1905" y="2858"/>
                    </a:cubicBezTo>
                    <a:cubicBezTo>
                      <a:pt x="3810" y="2858"/>
                      <a:pt x="6667" y="3810"/>
                      <a:pt x="0" y="11430"/>
                    </a:cubicBezTo>
                    <a:close/>
                  </a:path>
                </a:pathLst>
              </a:custGeom>
              <a:grpFill/>
              <a:ln w="9525" cap="flat">
                <a:noFill/>
                <a:prstDash val="solid"/>
                <a:miter/>
              </a:ln>
            </p:spPr>
            <p:txBody>
              <a:bodyPr rtlCol="0" anchor="ctr"/>
              <a:lstStyle/>
              <a:p>
                <a:endParaRPr lang="zh-CN" altLang="en-US"/>
              </a:p>
            </p:txBody>
          </p:sp>
          <p:sp>
            <p:nvSpPr>
              <p:cNvPr id="387" name="任意多边形: 形状 386">
                <a:extLst>
                  <a:ext uri="{FF2B5EF4-FFF2-40B4-BE49-F238E27FC236}">
                    <a16:creationId xmlns:a16="http://schemas.microsoft.com/office/drawing/2014/main" id="{470D4940-A955-A058-CB26-6FEFED4FC232}"/>
                  </a:ext>
                </a:extLst>
              </p:cNvPr>
              <p:cNvSpPr/>
              <p:nvPr/>
            </p:nvSpPr>
            <p:spPr>
              <a:xfrm>
                <a:off x="11149064" y="5364714"/>
                <a:ext cx="6081" cy="11222"/>
              </a:xfrm>
              <a:custGeom>
                <a:avLst/>
                <a:gdLst>
                  <a:gd name="connsiteX0" fmla="*/ 2855 w 6081"/>
                  <a:gd name="connsiteY0" fmla="*/ 10730 h 11222"/>
                  <a:gd name="connsiteX1" fmla="*/ 1903 w 6081"/>
                  <a:gd name="connsiteY1" fmla="*/ 2158 h 11222"/>
                  <a:gd name="connsiteX2" fmla="*/ 2855 w 6081"/>
                  <a:gd name="connsiteY2" fmla="*/ 10730 h 11222"/>
                </a:gdLst>
                <a:ahLst/>
                <a:cxnLst>
                  <a:cxn ang="0">
                    <a:pos x="connsiteX0" y="connsiteY0"/>
                  </a:cxn>
                  <a:cxn ang="0">
                    <a:pos x="connsiteX1" y="connsiteY1"/>
                  </a:cxn>
                  <a:cxn ang="0">
                    <a:pos x="connsiteX2" y="connsiteY2"/>
                  </a:cxn>
                </a:cxnLst>
                <a:rect l="l" t="t" r="r" b="b"/>
                <a:pathLst>
                  <a:path w="6081" h="11222">
                    <a:moveTo>
                      <a:pt x="2855" y="10730"/>
                    </a:moveTo>
                    <a:cubicBezTo>
                      <a:pt x="4760" y="5968"/>
                      <a:pt x="9523" y="-4510"/>
                      <a:pt x="1903" y="2158"/>
                    </a:cubicBezTo>
                    <a:cubicBezTo>
                      <a:pt x="5713" y="3110"/>
                      <a:pt x="-4765" y="13588"/>
                      <a:pt x="2855" y="10730"/>
                    </a:cubicBezTo>
                    <a:close/>
                  </a:path>
                </a:pathLst>
              </a:custGeom>
              <a:grpFill/>
              <a:ln w="9525" cap="flat">
                <a:noFill/>
                <a:prstDash val="solid"/>
                <a:miter/>
              </a:ln>
            </p:spPr>
            <p:txBody>
              <a:bodyPr rtlCol="0" anchor="ctr"/>
              <a:lstStyle/>
              <a:p>
                <a:endParaRPr lang="zh-CN" altLang="en-US"/>
              </a:p>
            </p:txBody>
          </p:sp>
          <p:sp>
            <p:nvSpPr>
              <p:cNvPr id="388" name="任意多边形: 形状 387">
                <a:extLst>
                  <a:ext uri="{FF2B5EF4-FFF2-40B4-BE49-F238E27FC236}">
                    <a16:creationId xmlns:a16="http://schemas.microsoft.com/office/drawing/2014/main" id="{0170AE99-DD33-CF1C-6224-0D53239A6191}"/>
                  </a:ext>
                </a:extLst>
              </p:cNvPr>
              <p:cNvSpPr/>
              <p:nvPr/>
            </p:nvSpPr>
            <p:spPr>
              <a:xfrm>
                <a:off x="11129059" y="5348112"/>
                <a:ext cx="22859" cy="20490"/>
              </a:xfrm>
              <a:custGeom>
                <a:avLst/>
                <a:gdLst>
                  <a:gd name="connsiteX0" fmla="*/ 9525 w 22859"/>
                  <a:gd name="connsiteY0" fmla="*/ 4473 h 20490"/>
                  <a:gd name="connsiteX1" fmla="*/ 10478 w 22859"/>
                  <a:gd name="connsiteY1" fmla="*/ 13998 h 20490"/>
                  <a:gd name="connsiteX2" fmla="*/ 0 w 22859"/>
                  <a:gd name="connsiteY2" fmla="*/ 17808 h 20490"/>
                  <a:gd name="connsiteX3" fmla="*/ 12383 w 22859"/>
                  <a:gd name="connsiteY3" fmla="*/ 15903 h 20490"/>
                  <a:gd name="connsiteX4" fmla="*/ 22860 w 22859"/>
                  <a:gd name="connsiteY4" fmla="*/ 12093 h 20490"/>
                  <a:gd name="connsiteX5" fmla="*/ 9525 w 22859"/>
                  <a:gd name="connsiteY5" fmla="*/ 4473 h 20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2859" h="20490">
                    <a:moveTo>
                      <a:pt x="9525" y="4473"/>
                    </a:moveTo>
                    <a:lnTo>
                      <a:pt x="10478" y="13998"/>
                    </a:lnTo>
                    <a:cubicBezTo>
                      <a:pt x="2858" y="24475"/>
                      <a:pt x="5715" y="14950"/>
                      <a:pt x="0" y="17808"/>
                    </a:cubicBezTo>
                    <a:cubicBezTo>
                      <a:pt x="2858" y="23523"/>
                      <a:pt x="3810" y="18760"/>
                      <a:pt x="12383" y="15903"/>
                    </a:cubicBezTo>
                    <a:cubicBezTo>
                      <a:pt x="13335" y="17808"/>
                      <a:pt x="19050" y="13998"/>
                      <a:pt x="22860" y="12093"/>
                    </a:cubicBezTo>
                    <a:cubicBezTo>
                      <a:pt x="9525" y="14950"/>
                      <a:pt x="29528" y="-9815"/>
                      <a:pt x="9525" y="4473"/>
                    </a:cubicBezTo>
                    <a:close/>
                  </a:path>
                </a:pathLst>
              </a:custGeom>
              <a:grpFill/>
              <a:ln w="9525" cap="flat">
                <a:noFill/>
                <a:prstDash val="solid"/>
                <a:miter/>
              </a:ln>
            </p:spPr>
            <p:txBody>
              <a:bodyPr rtlCol="0" anchor="ctr"/>
              <a:lstStyle/>
              <a:p>
                <a:endParaRPr lang="zh-CN" altLang="en-US"/>
              </a:p>
            </p:txBody>
          </p:sp>
          <p:sp>
            <p:nvSpPr>
              <p:cNvPr id="389" name="任意多边形: 形状 388">
                <a:extLst>
                  <a:ext uri="{FF2B5EF4-FFF2-40B4-BE49-F238E27FC236}">
                    <a16:creationId xmlns:a16="http://schemas.microsoft.com/office/drawing/2014/main" id="{DA2C183D-D5A3-2583-102B-702163CE3668}"/>
                  </a:ext>
                </a:extLst>
              </p:cNvPr>
              <p:cNvSpPr/>
              <p:nvPr/>
            </p:nvSpPr>
            <p:spPr>
              <a:xfrm>
                <a:off x="11139537" y="5367825"/>
                <a:ext cx="4762" cy="3809"/>
              </a:xfrm>
              <a:custGeom>
                <a:avLst/>
                <a:gdLst>
                  <a:gd name="connsiteX0" fmla="*/ 953 w 4762"/>
                  <a:gd name="connsiteY0" fmla="*/ 3810 h 3809"/>
                  <a:gd name="connsiteX1" fmla="*/ 4763 w 4762"/>
                  <a:gd name="connsiteY1" fmla="*/ 0 h 3809"/>
                  <a:gd name="connsiteX2" fmla="*/ 0 w 4762"/>
                  <a:gd name="connsiteY2" fmla="*/ 953 h 3809"/>
                </a:gdLst>
                <a:ahLst/>
                <a:cxnLst>
                  <a:cxn ang="0">
                    <a:pos x="connsiteX0" y="connsiteY0"/>
                  </a:cxn>
                  <a:cxn ang="0">
                    <a:pos x="connsiteX1" y="connsiteY1"/>
                  </a:cxn>
                  <a:cxn ang="0">
                    <a:pos x="connsiteX2" y="connsiteY2"/>
                  </a:cxn>
                </a:cxnLst>
                <a:rect l="l" t="t" r="r" b="b"/>
                <a:pathLst>
                  <a:path w="4762" h="3809">
                    <a:moveTo>
                      <a:pt x="953" y="3810"/>
                    </a:moveTo>
                    <a:lnTo>
                      <a:pt x="4763" y="0"/>
                    </a:lnTo>
                    <a:lnTo>
                      <a:pt x="0" y="953"/>
                    </a:lnTo>
                    <a:close/>
                  </a:path>
                </a:pathLst>
              </a:custGeom>
              <a:grpFill/>
              <a:ln w="9525" cap="flat">
                <a:noFill/>
                <a:prstDash val="solid"/>
                <a:miter/>
              </a:ln>
            </p:spPr>
            <p:txBody>
              <a:bodyPr rtlCol="0" anchor="ctr"/>
              <a:lstStyle/>
              <a:p>
                <a:endParaRPr lang="zh-CN" altLang="en-US"/>
              </a:p>
            </p:txBody>
          </p:sp>
          <p:sp>
            <p:nvSpPr>
              <p:cNvPr id="390" name="任意多边形: 形状 389">
                <a:extLst>
                  <a:ext uri="{FF2B5EF4-FFF2-40B4-BE49-F238E27FC236}">
                    <a16:creationId xmlns:a16="http://schemas.microsoft.com/office/drawing/2014/main" id="{C1D53E47-252E-7FFC-1944-4973F9ADE888}"/>
                  </a:ext>
                </a:extLst>
              </p:cNvPr>
              <p:cNvSpPr/>
              <p:nvPr/>
            </p:nvSpPr>
            <p:spPr>
              <a:xfrm>
                <a:off x="11104294" y="5320200"/>
                <a:ext cx="42862" cy="38100"/>
              </a:xfrm>
              <a:custGeom>
                <a:avLst/>
                <a:gdLst>
                  <a:gd name="connsiteX0" fmla="*/ 33338 w 42862"/>
                  <a:gd name="connsiteY0" fmla="*/ 12382 h 38100"/>
                  <a:gd name="connsiteX1" fmla="*/ 23813 w 42862"/>
                  <a:gd name="connsiteY1" fmla="*/ 5715 h 38100"/>
                  <a:gd name="connsiteX2" fmla="*/ 27623 w 42862"/>
                  <a:gd name="connsiteY2" fmla="*/ 3810 h 38100"/>
                  <a:gd name="connsiteX3" fmla="*/ 23813 w 42862"/>
                  <a:gd name="connsiteY3" fmla="*/ 2857 h 38100"/>
                  <a:gd name="connsiteX4" fmla="*/ 25718 w 42862"/>
                  <a:gd name="connsiteY4" fmla="*/ 0 h 38100"/>
                  <a:gd name="connsiteX5" fmla="*/ 7620 w 42862"/>
                  <a:gd name="connsiteY5" fmla="*/ 10478 h 38100"/>
                  <a:gd name="connsiteX6" fmla="*/ 11430 w 42862"/>
                  <a:gd name="connsiteY6" fmla="*/ 13335 h 38100"/>
                  <a:gd name="connsiteX7" fmla="*/ 0 w 42862"/>
                  <a:gd name="connsiteY7" fmla="*/ 21907 h 38100"/>
                  <a:gd name="connsiteX8" fmla="*/ 13335 w 42862"/>
                  <a:gd name="connsiteY8" fmla="*/ 14288 h 38100"/>
                  <a:gd name="connsiteX9" fmla="*/ 9525 w 42862"/>
                  <a:gd name="connsiteY9" fmla="*/ 20955 h 38100"/>
                  <a:gd name="connsiteX10" fmla="*/ 25718 w 42862"/>
                  <a:gd name="connsiteY10" fmla="*/ 14288 h 38100"/>
                  <a:gd name="connsiteX11" fmla="*/ 20955 w 42862"/>
                  <a:gd name="connsiteY11" fmla="*/ 22860 h 38100"/>
                  <a:gd name="connsiteX12" fmla="*/ 30480 w 42862"/>
                  <a:gd name="connsiteY12" fmla="*/ 21907 h 38100"/>
                  <a:gd name="connsiteX13" fmla="*/ 22860 w 42862"/>
                  <a:gd name="connsiteY13" fmla="*/ 38100 h 38100"/>
                  <a:gd name="connsiteX14" fmla="*/ 42863 w 42862"/>
                  <a:gd name="connsiteY14" fmla="*/ 22860 h 38100"/>
                  <a:gd name="connsiteX15" fmla="*/ 32385 w 42862"/>
                  <a:gd name="connsiteY15" fmla="*/ 26670 h 38100"/>
                  <a:gd name="connsiteX16" fmla="*/ 40005 w 42862"/>
                  <a:gd name="connsiteY16" fmla="*/ 15240 h 38100"/>
                  <a:gd name="connsiteX17" fmla="*/ 33338 w 42862"/>
                  <a:gd name="connsiteY17" fmla="*/ 12382 h 38100"/>
                  <a:gd name="connsiteX18" fmla="*/ 33338 w 42862"/>
                  <a:gd name="connsiteY18" fmla="*/ 12382 h 38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2862" h="38100">
                    <a:moveTo>
                      <a:pt x="33338" y="12382"/>
                    </a:moveTo>
                    <a:cubicBezTo>
                      <a:pt x="40958" y="-953"/>
                      <a:pt x="21908" y="14288"/>
                      <a:pt x="23813" y="5715"/>
                    </a:cubicBezTo>
                    <a:cubicBezTo>
                      <a:pt x="24765" y="5715"/>
                      <a:pt x="25718" y="3810"/>
                      <a:pt x="27623" y="3810"/>
                    </a:cubicBezTo>
                    <a:lnTo>
                      <a:pt x="23813" y="2857"/>
                    </a:lnTo>
                    <a:lnTo>
                      <a:pt x="25718" y="0"/>
                    </a:lnTo>
                    <a:cubicBezTo>
                      <a:pt x="19050" y="6668"/>
                      <a:pt x="14288" y="6668"/>
                      <a:pt x="7620" y="10478"/>
                    </a:cubicBezTo>
                    <a:cubicBezTo>
                      <a:pt x="2858" y="20003"/>
                      <a:pt x="17145" y="3810"/>
                      <a:pt x="11430" y="13335"/>
                    </a:cubicBezTo>
                    <a:cubicBezTo>
                      <a:pt x="7620" y="16193"/>
                      <a:pt x="2858" y="20003"/>
                      <a:pt x="0" y="21907"/>
                    </a:cubicBezTo>
                    <a:cubicBezTo>
                      <a:pt x="4763" y="20003"/>
                      <a:pt x="9525" y="17145"/>
                      <a:pt x="13335" y="14288"/>
                    </a:cubicBezTo>
                    <a:cubicBezTo>
                      <a:pt x="16193" y="15240"/>
                      <a:pt x="11430" y="18097"/>
                      <a:pt x="9525" y="20955"/>
                    </a:cubicBezTo>
                    <a:cubicBezTo>
                      <a:pt x="15240" y="19050"/>
                      <a:pt x="24765" y="9525"/>
                      <a:pt x="25718" y="14288"/>
                    </a:cubicBezTo>
                    <a:cubicBezTo>
                      <a:pt x="21908" y="21907"/>
                      <a:pt x="16193" y="22860"/>
                      <a:pt x="20955" y="22860"/>
                    </a:cubicBezTo>
                    <a:cubicBezTo>
                      <a:pt x="29528" y="10478"/>
                      <a:pt x="22860" y="27622"/>
                      <a:pt x="30480" y="21907"/>
                    </a:cubicBezTo>
                    <a:cubicBezTo>
                      <a:pt x="31433" y="26670"/>
                      <a:pt x="26670" y="34290"/>
                      <a:pt x="22860" y="38100"/>
                    </a:cubicBezTo>
                    <a:cubicBezTo>
                      <a:pt x="30480" y="29528"/>
                      <a:pt x="39053" y="23813"/>
                      <a:pt x="42863" y="22860"/>
                    </a:cubicBezTo>
                    <a:cubicBezTo>
                      <a:pt x="39053" y="23813"/>
                      <a:pt x="36195" y="25718"/>
                      <a:pt x="32385" y="26670"/>
                    </a:cubicBezTo>
                    <a:lnTo>
                      <a:pt x="40005" y="15240"/>
                    </a:lnTo>
                    <a:cubicBezTo>
                      <a:pt x="34290" y="18097"/>
                      <a:pt x="33338" y="15240"/>
                      <a:pt x="33338" y="12382"/>
                    </a:cubicBezTo>
                    <a:lnTo>
                      <a:pt x="33338" y="12382"/>
                    </a:lnTo>
                    <a:close/>
                  </a:path>
                </a:pathLst>
              </a:custGeom>
              <a:grpFill/>
              <a:ln w="9525" cap="flat">
                <a:noFill/>
                <a:prstDash val="solid"/>
                <a:miter/>
              </a:ln>
            </p:spPr>
            <p:txBody>
              <a:bodyPr rtlCol="0" anchor="ctr"/>
              <a:lstStyle/>
              <a:p>
                <a:endParaRPr lang="zh-CN" altLang="en-US"/>
              </a:p>
            </p:txBody>
          </p:sp>
          <p:sp>
            <p:nvSpPr>
              <p:cNvPr id="391" name="任意多边形: 形状 390">
                <a:extLst>
                  <a:ext uri="{FF2B5EF4-FFF2-40B4-BE49-F238E27FC236}">
                    <a16:creationId xmlns:a16="http://schemas.microsoft.com/office/drawing/2014/main" id="{E3E64B1C-E138-D227-1924-0FC6E0376940}"/>
                  </a:ext>
                </a:extLst>
              </p:cNvPr>
              <p:cNvSpPr/>
              <p:nvPr/>
            </p:nvSpPr>
            <p:spPr>
              <a:xfrm>
                <a:off x="11102390" y="5342107"/>
                <a:ext cx="2857" cy="952"/>
              </a:xfrm>
              <a:custGeom>
                <a:avLst/>
                <a:gdLst>
                  <a:gd name="connsiteX0" fmla="*/ 2857 w 2857"/>
                  <a:gd name="connsiteY0" fmla="*/ 0 h 952"/>
                  <a:gd name="connsiteX1" fmla="*/ 0 w 2857"/>
                  <a:gd name="connsiteY1" fmla="*/ 953 h 952"/>
                  <a:gd name="connsiteX2" fmla="*/ 2857 w 2857"/>
                  <a:gd name="connsiteY2" fmla="*/ 0 h 952"/>
                </a:gdLst>
                <a:ahLst/>
                <a:cxnLst>
                  <a:cxn ang="0">
                    <a:pos x="connsiteX0" y="connsiteY0"/>
                  </a:cxn>
                  <a:cxn ang="0">
                    <a:pos x="connsiteX1" y="connsiteY1"/>
                  </a:cxn>
                  <a:cxn ang="0">
                    <a:pos x="connsiteX2" y="connsiteY2"/>
                  </a:cxn>
                </a:cxnLst>
                <a:rect l="l" t="t" r="r" b="b"/>
                <a:pathLst>
                  <a:path w="2857" h="952">
                    <a:moveTo>
                      <a:pt x="2857" y="0"/>
                    </a:moveTo>
                    <a:cubicBezTo>
                      <a:pt x="1905" y="0"/>
                      <a:pt x="953" y="953"/>
                      <a:pt x="0" y="953"/>
                    </a:cubicBezTo>
                    <a:cubicBezTo>
                      <a:pt x="0" y="953"/>
                      <a:pt x="953" y="953"/>
                      <a:pt x="2857" y="0"/>
                    </a:cubicBezTo>
                    <a:close/>
                  </a:path>
                </a:pathLst>
              </a:custGeom>
              <a:grpFill/>
              <a:ln w="9525" cap="flat">
                <a:noFill/>
                <a:prstDash val="solid"/>
                <a:miter/>
              </a:ln>
            </p:spPr>
            <p:txBody>
              <a:bodyPr rtlCol="0" anchor="ctr"/>
              <a:lstStyle/>
              <a:p>
                <a:endParaRPr lang="zh-CN" altLang="en-US"/>
              </a:p>
            </p:txBody>
          </p:sp>
          <p:sp>
            <p:nvSpPr>
              <p:cNvPr id="392" name="任意多边形: 形状 391">
                <a:extLst>
                  <a:ext uri="{FF2B5EF4-FFF2-40B4-BE49-F238E27FC236}">
                    <a16:creationId xmlns:a16="http://schemas.microsoft.com/office/drawing/2014/main" id="{B9BC4E91-7841-9170-A0C3-A6FB9C2F28D4}"/>
                  </a:ext>
                </a:extLst>
              </p:cNvPr>
              <p:cNvSpPr/>
              <p:nvPr/>
            </p:nvSpPr>
            <p:spPr>
              <a:xfrm>
                <a:off x="11121440" y="5362109"/>
                <a:ext cx="4762" cy="4762"/>
              </a:xfrm>
              <a:custGeom>
                <a:avLst/>
                <a:gdLst>
                  <a:gd name="connsiteX0" fmla="*/ 4763 w 4762"/>
                  <a:gd name="connsiteY0" fmla="*/ 0 h 4762"/>
                  <a:gd name="connsiteX1" fmla="*/ 1905 w 4762"/>
                  <a:gd name="connsiteY1" fmla="*/ 953 h 4762"/>
                  <a:gd name="connsiteX2" fmla="*/ 0 w 4762"/>
                  <a:gd name="connsiteY2" fmla="*/ 4763 h 4762"/>
                </a:gdLst>
                <a:ahLst/>
                <a:cxnLst>
                  <a:cxn ang="0">
                    <a:pos x="connsiteX0" y="connsiteY0"/>
                  </a:cxn>
                  <a:cxn ang="0">
                    <a:pos x="connsiteX1" y="connsiteY1"/>
                  </a:cxn>
                  <a:cxn ang="0">
                    <a:pos x="connsiteX2" y="connsiteY2"/>
                  </a:cxn>
                </a:cxnLst>
                <a:rect l="l" t="t" r="r" b="b"/>
                <a:pathLst>
                  <a:path w="4762" h="4762">
                    <a:moveTo>
                      <a:pt x="4763" y="0"/>
                    </a:moveTo>
                    <a:lnTo>
                      <a:pt x="1905" y="953"/>
                    </a:lnTo>
                    <a:lnTo>
                      <a:pt x="0" y="4763"/>
                    </a:lnTo>
                    <a:close/>
                  </a:path>
                </a:pathLst>
              </a:custGeom>
              <a:grpFill/>
              <a:ln w="9525" cap="flat">
                <a:noFill/>
                <a:prstDash val="solid"/>
                <a:miter/>
              </a:ln>
            </p:spPr>
            <p:txBody>
              <a:bodyPr rtlCol="0" anchor="ctr"/>
              <a:lstStyle/>
              <a:p>
                <a:endParaRPr lang="zh-CN" altLang="en-US"/>
              </a:p>
            </p:txBody>
          </p:sp>
          <p:sp>
            <p:nvSpPr>
              <p:cNvPr id="393" name="任意多边形: 形状 392">
                <a:extLst>
                  <a:ext uri="{FF2B5EF4-FFF2-40B4-BE49-F238E27FC236}">
                    <a16:creationId xmlns:a16="http://schemas.microsoft.com/office/drawing/2014/main" id="{1BAF5468-450B-8895-BEF5-8C23129EA776}"/>
                  </a:ext>
                </a:extLst>
              </p:cNvPr>
              <p:cNvSpPr/>
              <p:nvPr/>
            </p:nvSpPr>
            <p:spPr>
              <a:xfrm>
                <a:off x="11093817" y="5343059"/>
                <a:ext cx="5714" cy="3809"/>
              </a:xfrm>
              <a:custGeom>
                <a:avLst/>
                <a:gdLst>
                  <a:gd name="connsiteX0" fmla="*/ 1905 w 5714"/>
                  <a:gd name="connsiteY0" fmla="*/ 2858 h 3809"/>
                  <a:gd name="connsiteX1" fmla="*/ 5715 w 5714"/>
                  <a:gd name="connsiteY1" fmla="*/ 0 h 3809"/>
                  <a:gd name="connsiteX2" fmla="*/ 0 w 5714"/>
                  <a:gd name="connsiteY2" fmla="*/ 3810 h 3809"/>
                  <a:gd name="connsiteX3" fmla="*/ 1905 w 5714"/>
                  <a:gd name="connsiteY3" fmla="*/ 2858 h 3809"/>
                </a:gdLst>
                <a:ahLst/>
                <a:cxnLst>
                  <a:cxn ang="0">
                    <a:pos x="connsiteX0" y="connsiteY0"/>
                  </a:cxn>
                  <a:cxn ang="0">
                    <a:pos x="connsiteX1" y="connsiteY1"/>
                  </a:cxn>
                  <a:cxn ang="0">
                    <a:pos x="connsiteX2" y="connsiteY2"/>
                  </a:cxn>
                  <a:cxn ang="0">
                    <a:pos x="connsiteX3" y="connsiteY3"/>
                  </a:cxn>
                </a:cxnLst>
                <a:rect l="l" t="t" r="r" b="b"/>
                <a:pathLst>
                  <a:path w="5714" h="3809">
                    <a:moveTo>
                      <a:pt x="1905" y="2858"/>
                    </a:moveTo>
                    <a:cubicBezTo>
                      <a:pt x="1905" y="3810"/>
                      <a:pt x="5715" y="953"/>
                      <a:pt x="5715" y="0"/>
                    </a:cubicBezTo>
                    <a:lnTo>
                      <a:pt x="0" y="3810"/>
                    </a:lnTo>
                    <a:lnTo>
                      <a:pt x="1905" y="2858"/>
                    </a:lnTo>
                    <a:close/>
                  </a:path>
                </a:pathLst>
              </a:custGeom>
              <a:grpFill/>
              <a:ln w="9525" cap="flat">
                <a:noFill/>
                <a:prstDash val="solid"/>
                <a:miter/>
              </a:ln>
            </p:spPr>
            <p:txBody>
              <a:bodyPr rtlCol="0" anchor="ctr"/>
              <a:lstStyle/>
              <a:p>
                <a:endParaRPr lang="zh-CN" altLang="en-US"/>
              </a:p>
            </p:txBody>
          </p:sp>
          <p:sp>
            <p:nvSpPr>
              <p:cNvPr id="394" name="任意多边形: 形状 393">
                <a:extLst>
                  <a:ext uri="{FF2B5EF4-FFF2-40B4-BE49-F238E27FC236}">
                    <a16:creationId xmlns:a16="http://schemas.microsoft.com/office/drawing/2014/main" id="{23F8CB35-D9D6-26EE-9BFE-8E1459E18E1B}"/>
                  </a:ext>
                </a:extLst>
              </p:cNvPr>
              <p:cNvSpPr/>
              <p:nvPr/>
            </p:nvSpPr>
            <p:spPr>
              <a:xfrm>
                <a:off x="11098580" y="5330677"/>
                <a:ext cx="5714" cy="6667"/>
              </a:xfrm>
              <a:custGeom>
                <a:avLst/>
                <a:gdLst>
                  <a:gd name="connsiteX0" fmla="*/ 952 w 5714"/>
                  <a:gd name="connsiteY0" fmla="*/ 6667 h 6667"/>
                  <a:gd name="connsiteX1" fmla="*/ 5715 w 5714"/>
                  <a:gd name="connsiteY1" fmla="*/ 0 h 6667"/>
                  <a:gd name="connsiteX2" fmla="*/ 0 w 5714"/>
                  <a:gd name="connsiteY2" fmla="*/ 3810 h 6667"/>
                </a:gdLst>
                <a:ahLst/>
                <a:cxnLst>
                  <a:cxn ang="0">
                    <a:pos x="connsiteX0" y="connsiteY0"/>
                  </a:cxn>
                  <a:cxn ang="0">
                    <a:pos x="connsiteX1" y="connsiteY1"/>
                  </a:cxn>
                  <a:cxn ang="0">
                    <a:pos x="connsiteX2" y="connsiteY2"/>
                  </a:cxn>
                </a:cxnLst>
                <a:rect l="l" t="t" r="r" b="b"/>
                <a:pathLst>
                  <a:path w="5714" h="6667">
                    <a:moveTo>
                      <a:pt x="952" y="6667"/>
                    </a:moveTo>
                    <a:lnTo>
                      <a:pt x="5715" y="0"/>
                    </a:lnTo>
                    <a:lnTo>
                      <a:pt x="0" y="3810"/>
                    </a:lnTo>
                    <a:close/>
                  </a:path>
                </a:pathLst>
              </a:custGeom>
              <a:grpFill/>
              <a:ln w="9525" cap="flat">
                <a:noFill/>
                <a:prstDash val="solid"/>
                <a:miter/>
              </a:ln>
            </p:spPr>
            <p:txBody>
              <a:bodyPr rtlCol="0" anchor="ctr"/>
              <a:lstStyle/>
              <a:p>
                <a:endParaRPr lang="zh-CN" altLang="en-US"/>
              </a:p>
            </p:txBody>
          </p:sp>
          <p:sp>
            <p:nvSpPr>
              <p:cNvPr id="395" name="任意多边形: 形状 394">
                <a:extLst>
                  <a:ext uri="{FF2B5EF4-FFF2-40B4-BE49-F238E27FC236}">
                    <a16:creationId xmlns:a16="http://schemas.microsoft.com/office/drawing/2014/main" id="{A7EF497D-95CB-94A3-A009-97244B2DBB89}"/>
                  </a:ext>
                </a:extLst>
              </p:cNvPr>
              <p:cNvSpPr/>
              <p:nvPr/>
            </p:nvSpPr>
            <p:spPr>
              <a:xfrm>
                <a:off x="11052528" y="5266479"/>
                <a:ext cx="10809" cy="7905"/>
              </a:xfrm>
              <a:custGeom>
                <a:avLst/>
                <a:gdLst>
                  <a:gd name="connsiteX0" fmla="*/ 332 w 10809"/>
                  <a:gd name="connsiteY0" fmla="*/ 6096 h 7905"/>
                  <a:gd name="connsiteX1" fmla="*/ 10809 w 10809"/>
                  <a:gd name="connsiteY1" fmla="*/ 1334 h 7905"/>
                  <a:gd name="connsiteX2" fmla="*/ 332 w 10809"/>
                  <a:gd name="connsiteY2" fmla="*/ 6096 h 7905"/>
                </a:gdLst>
                <a:ahLst/>
                <a:cxnLst>
                  <a:cxn ang="0">
                    <a:pos x="connsiteX0" y="connsiteY0"/>
                  </a:cxn>
                  <a:cxn ang="0">
                    <a:pos x="connsiteX1" y="connsiteY1"/>
                  </a:cxn>
                  <a:cxn ang="0">
                    <a:pos x="connsiteX2" y="connsiteY2"/>
                  </a:cxn>
                </a:cxnLst>
                <a:rect l="l" t="t" r="r" b="b"/>
                <a:pathLst>
                  <a:path w="10809" h="7905">
                    <a:moveTo>
                      <a:pt x="332" y="6096"/>
                    </a:moveTo>
                    <a:cubicBezTo>
                      <a:pt x="-1573" y="10859"/>
                      <a:pt x="5094" y="5143"/>
                      <a:pt x="10809" y="1334"/>
                    </a:cubicBezTo>
                    <a:cubicBezTo>
                      <a:pt x="9857" y="-3429"/>
                      <a:pt x="5094" y="6096"/>
                      <a:pt x="332" y="6096"/>
                    </a:cubicBezTo>
                    <a:close/>
                  </a:path>
                </a:pathLst>
              </a:custGeom>
              <a:grpFill/>
              <a:ln w="9525" cap="flat">
                <a:noFill/>
                <a:prstDash val="solid"/>
                <a:miter/>
              </a:ln>
            </p:spPr>
            <p:txBody>
              <a:bodyPr rtlCol="0" anchor="ctr"/>
              <a:lstStyle/>
              <a:p>
                <a:endParaRPr lang="zh-CN" altLang="en-US"/>
              </a:p>
            </p:txBody>
          </p:sp>
          <p:sp>
            <p:nvSpPr>
              <p:cNvPr id="396" name="任意多边形: 形状 395">
                <a:extLst>
                  <a:ext uri="{FF2B5EF4-FFF2-40B4-BE49-F238E27FC236}">
                    <a16:creationId xmlns:a16="http://schemas.microsoft.com/office/drawing/2014/main" id="{9D78CDCB-8897-D2F8-89F0-686251F522DF}"/>
                  </a:ext>
                </a:extLst>
              </p:cNvPr>
              <p:cNvSpPr/>
              <p:nvPr/>
            </p:nvSpPr>
            <p:spPr>
              <a:xfrm>
                <a:off x="11013227" y="5238905"/>
                <a:ext cx="8110" cy="5094"/>
              </a:xfrm>
              <a:custGeom>
                <a:avLst/>
                <a:gdLst>
                  <a:gd name="connsiteX0" fmla="*/ 580 w 8110"/>
                  <a:gd name="connsiteY0" fmla="*/ 332 h 5094"/>
                  <a:gd name="connsiteX1" fmla="*/ 7248 w 8110"/>
                  <a:gd name="connsiteY1" fmla="*/ 5094 h 5094"/>
                  <a:gd name="connsiteX2" fmla="*/ 580 w 8110"/>
                  <a:gd name="connsiteY2" fmla="*/ 332 h 5094"/>
                </a:gdLst>
                <a:ahLst/>
                <a:cxnLst>
                  <a:cxn ang="0">
                    <a:pos x="connsiteX0" y="connsiteY0"/>
                  </a:cxn>
                  <a:cxn ang="0">
                    <a:pos x="connsiteX1" y="connsiteY1"/>
                  </a:cxn>
                  <a:cxn ang="0">
                    <a:pos x="connsiteX2" y="connsiteY2"/>
                  </a:cxn>
                </a:cxnLst>
                <a:rect l="l" t="t" r="r" b="b"/>
                <a:pathLst>
                  <a:path w="8110" h="5094">
                    <a:moveTo>
                      <a:pt x="580" y="332"/>
                    </a:moveTo>
                    <a:cubicBezTo>
                      <a:pt x="-2277" y="6047"/>
                      <a:pt x="6295" y="3189"/>
                      <a:pt x="7248" y="5094"/>
                    </a:cubicBezTo>
                    <a:cubicBezTo>
                      <a:pt x="10105" y="332"/>
                      <a:pt x="5343" y="-621"/>
                      <a:pt x="580" y="332"/>
                    </a:cubicBezTo>
                    <a:close/>
                  </a:path>
                </a:pathLst>
              </a:custGeom>
              <a:grpFill/>
              <a:ln w="9525" cap="flat">
                <a:noFill/>
                <a:prstDash val="solid"/>
                <a:miter/>
              </a:ln>
            </p:spPr>
            <p:txBody>
              <a:bodyPr rtlCol="0" anchor="ctr"/>
              <a:lstStyle/>
              <a:p>
                <a:endParaRPr lang="zh-CN" altLang="en-US"/>
              </a:p>
            </p:txBody>
          </p:sp>
          <p:sp>
            <p:nvSpPr>
              <p:cNvPr id="397" name="任意多边形: 形状 396">
                <a:extLst>
                  <a:ext uri="{FF2B5EF4-FFF2-40B4-BE49-F238E27FC236}">
                    <a16:creationId xmlns:a16="http://schemas.microsoft.com/office/drawing/2014/main" id="{35F2B079-DA31-FA04-5FC9-43F323C6BF00}"/>
                  </a:ext>
                </a:extLst>
              </p:cNvPr>
              <p:cNvSpPr/>
              <p:nvPr/>
            </p:nvSpPr>
            <p:spPr>
              <a:xfrm>
                <a:off x="10975707" y="5227277"/>
                <a:ext cx="20157" cy="11960"/>
              </a:xfrm>
              <a:custGeom>
                <a:avLst/>
                <a:gdLst>
                  <a:gd name="connsiteX0" fmla="*/ 0 w 20157"/>
                  <a:gd name="connsiteY0" fmla="*/ 11960 h 11960"/>
                  <a:gd name="connsiteX1" fmla="*/ 4763 w 20157"/>
                  <a:gd name="connsiteY1" fmla="*/ 9103 h 11960"/>
                  <a:gd name="connsiteX2" fmla="*/ 20003 w 20157"/>
                  <a:gd name="connsiteY2" fmla="*/ 1483 h 11960"/>
                  <a:gd name="connsiteX3" fmla="*/ 0 w 20157"/>
                  <a:gd name="connsiteY3" fmla="*/ 11960 h 11960"/>
                </a:gdLst>
                <a:ahLst/>
                <a:cxnLst>
                  <a:cxn ang="0">
                    <a:pos x="connsiteX0" y="connsiteY0"/>
                  </a:cxn>
                  <a:cxn ang="0">
                    <a:pos x="connsiteX1" y="connsiteY1"/>
                  </a:cxn>
                  <a:cxn ang="0">
                    <a:pos x="connsiteX2" y="connsiteY2"/>
                  </a:cxn>
                  <a:cxn ang="0">
                    <a:pos x="connsiteX3" y="connsiteY3"/>
                  </a:cxn>
                </a:cxnLst>
                <a:rect l="l" t="t" r="r" b="b"/>
                <a:pathLst>
                  <a:path w="20157" h="11960">
                    <a:moveTo>
                      <a:pt x="0" y="11960"/>
                    </a:moveTo>
                    <a:cubicBezTo>
                      <a:pt x="2858" y="11008"/>
                      <a:pt x="4763" y="11008"/>
                      <a:pt x="4763" y="9103"/>
                    </a:cubicBezTo>
                    <a:lnTo>
                      <a:pt x="20003" y="1483"/>
                    </a:lnTo>
                    <a:cubicBezTo>
                      <a:pt x="21908" y="-4232"/>
                      <a:pt x="5715" y="8150"/>
                      <a:pt x="0" y="11960"/>
                    </a:cubicBezTo>
                    <a:close/>
                  </a:path>
                </a:pathLst>
              </a:custGeom>
              <a:grpFill/>
              <a:ln w="9525" cap="flat">
                <a:noFill/>
                <a:prstDash val="solid"/>
                <a:miter/>
              </a:ln>
            </p:spPr>
            <p:txBody>
              <a:bodyPr rtlCol="0" anchor="ctr"/>
              <a:lstStyle/>
              <a:p>
                <a:endParaRPr lang="zh-CN" altLang="en-US"/>
              </a:p>
            </p:txBody>
          </p:sp>
          <p:sp>
            <p:nvSpPr>
              <p:cNvPr id="398" name="任意多边形: 形状 397">
                <a:extLst>
                  <a:ext uri="{FF2B5EF4-FFF2-40B4-BE49-F238E27FC236}">
                    <a16:creationId xmlns:a16="http://schemas.microsoft.com/office/drawing/2014/main" id="{54420C69-ADEA-0E93-B3DF-C0A47E81D34F}"/>
                  </a:ext>
                </a:extLst>
              </p:cNvPr>
              <p:cNvSpPr/>
              <p:nvPr/>
            </p:nvSpPr>
            <p:spPr>
              <a:xfrm>
                <a:off x="10960467" y="5213215"/>
                <a:ext cx="20954" cy="7924"/>
              </a:xfrm>
              <a:custGeom>
                <a:avLst/>
                <a:gdLst>
                  <a:gd name="connsiteX0" fmla="*/ 0 w 20954"/>
                  <a:gd name="connsiteY0" fmla="*/ 7925 h 7924"/>
                  <a:gd name="connsiteX1" fmla="*/ 7620 w 20954"/>
                  <a:gd name="connsiteY1" fmla="*/ 7925 h 7924"/>
                  <a:gd name="connsiteX2" fmla="*/ 6667 w 20954"/>
                  <a:gd name="connsiteY2" fmla="*/ 6020 h 7924"/>
                  <a:gd name="connsiteX3" fmla="*/ 20955 w 20954"/>
                  <a:gd name="connsiteY3" fmla="*/ 305 h 7924"/>
                  <a:gd name="connsiteX4" fmla="*/ 0 w 20954"/>
                  <a:gd name="connsiteY4" fmla="*/ 7925 h 79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954" h="7924">
                    <a:moveTo>
                      <a:pt x="0" y="7925"/>
                    </a:moveTo>
                    <a:lnTo>
                      <a:pt x="7620" y="7925"/>
                    </a:lnTo>
                    <a:lnTo>
                      <a:pt x="6667" y="6020"/>
                    </a:lnTo>
                    <a:cubicBezTo>
                      <a:pt x="12382" y="3162"/>
                      <a:pt x="15240" y="2210"/>
                      <a:pt x="20955" y="305"/>
                    </a:cubicBezTo>
                    <a:cubicBezTo>
                      <a:pt x="16192" y="-648"/>
                      <a:pt x="9525" y="305"/>
                      <a:pt x="0" y="7925"/>
                    </a:cubicBezTo>
                    <a:close/>
                  </a:path>
                </a:pathLst>
              </a:custGeom>
              <a:grpFill/>
              <a:ln w="9525" cap="flat">
                <a:noFill/>
                <a:prstDash val="solid"/>
                <a:miter/>
              </a:ln>
            </p:spPr>
            <p:txBody>
              <a:bodyPr rtlCol="0" anchor="ctr"/>
              <a:lstStyle/>
              <a:p>
                <a:endParaRPr lang="zh-CN" altLang="en-US"/>
              </a:p>
            </p:txBody>
          </p:sp>
          <p:sp>
            <p:nvSpPr>
              <p:cNvPr id="399" name="任意多边形: 形状 398">
                <a:extLst>
                  <a:ext uri="{FF2B5EF4-FFF2-40B4-BE49-F238E27FC236}">
                    <a16:creationId xmlns:a16="http://schemas.microsoft.com/office/drawing/2014/main" id="{2FD4A573-1010-3E98-DF45-103DE53BC042}"/>
                  </a:ext>
                </a:extLst>
              </p:cNvPr>
              <p:cNvSpPr/>
              <p:nvPr/>
            </p:nvSpPr>
            <p:spPr>
              <a:xfrm>
                <a:off x="10982136" y="5213519"/>
                <a:ext cx="3095" cy="1767"/>
              </a:xfrm>
              <a:custGeom>
                <a:avLst/>
                <a:gdLst>
                  <a:gd name="connsiteX0" fmla="*/ 3096 w 3095"/>
                  <a:gd name="connsiteY0" fmla="*/ 953 h 1767"/>
                  <a:gd name="connsiteX1" fmla="*/ 1191 w 3095"/>
                  <a:gd name="connsiteY1" fmla="*/ 0 h 1767"/>
                  <a:gd name="connsiteX2" fmla="*/ 3096 w 3095"/>
                  <a:gd name="connsiteY2" fmla="*/ 953 h 1767"/>
                </a:gdLst>
                <a:ahLst/>
                <a:cxnLst>
                  <a:cxn ang="0">
                    <a:pos x="connsiteX0" y="connsiteY0"/>
                  </a:cxn>
                  <a:cxn ang="0">
                    <a:pos x="connsiteX1" y="connsiteY1"/>
                  </a:cxn>
                  <a:cxn ang="0">
                    <a:pos x="connsiteX2" y="connsiteY2"/>
                  </a:cxn>
                </a:cxnLst>
                <a:rect l="l" t="t" r="r" b="b"/>
                <a:pathLst>
                  <a:path w="3095" h="1767">
                    <a:moveTo>
                      <a:pt x="3096" y="953"/>
                    </a:moveTo>
                    <a:cubicBezTo>
                      <a:pt x="3096" y="953"/>
                      <a:pt x="2143" y="953"/>
                      <a:pt x="1191" y="0"/>
                    </a:cubicBezTo>
                    <a:cubicBezTo>
                      <a:pt x="238" y="953"/>
                      <a:pt x="-1667" y="2858"/>
                      <a:pt x="3096" y="953"/>
                    </a:cubicBezTo>
                    <a:close/>
                  </a:path>
                </a:pathLst>
              </a:custGeom>
              <a:grpFill/>
              <a:ln w="9525" cap="flat">
                <a:noFill/>
                <a:prstDash val="solid"/>
                <a:miter/>
              </a:ln>
            </p:spPr>
            <p:txBody>
              <a:bodyPr rtlCol="0" anchor="ctr"/>
              <a:lstStyle/>
              <a:p>
                <a:endParaRPr lang="zh-CN" altLang="en-US"/>
              </a:p>
            </p:txBody>
          </p:sp>
          <p:sp>
            <p:nvSpPr>
              <p:cNvPr id="400" name="任意多边形: 形状 399">
                <a:extLst>
                  <a:ext uri="{FF2B5EF4-FFF2-40B4-BE49-F238E27FC236}">
                    <a16:creationId xmlns:a16="http://schemas.microsoft.com/office/drawing/2014/main" id="{3285F9F9-5734-FCC2-7E1B-C55382CDD0CC}"/>
                  </a:ext>
                </a:extLst>
              </p:cNvPr>
              <p:cNvSpPr/>
              <p:nvPr/>
            </p:nvSpPr>
            <p:spPr>
              <a:xfrm>
                <a:off x="10980469" y="5212193"/>
                <a:ext cx="4185" cy="2278"/>
              </a:xfrm>
              <a:custGeom>
                <a:avLst/>
                <a:gdLst>
                  <a:gd name="connsiteX0" fmla="*/ 1905 w 4185"/>
                  <a:gd name="connsiteY0" fmla="*/ 374 h 2278"/>
                  <a:gd name="connsiteX1" fmla="*/ 0 w 4185"/>
                  <a:gd name="connsiteY1" fmla="*/ 1326 h 2278"/>
                  <a:gd name="connsiteX2" fmla="*/ 2858 w 4185"/>
                  <a:gd name="connsiteY2" fmla="*/ 2279 h 2278"/>
                  <a:gd name="connsiteX3" fmla="*/ 1905 w 4185"/>
                  <a:gd name="connsiteY3" fmla="*/ 374 h 2278"/>
                </a:gdLst>
                <a:ahLst/>
                <a:cxnLst>
                  <a:cxn ang="0">
                    <a:pos x="connsiteX0" y="connsiteY0"/>
                  </a:cxn>
                  <a:cxn ang="0">
                    <a:pos x="connsiteX1" y="connsiteY1"/>
                  </a:cxn>
                  <a:cxn ang="0">
                    <a:pos x="connsiteX2" y="connsiteY2"/>
                  </a:cxn>
                  <a:cxn ang="0">
                    <a:pos x="connsiteX3" y="connsiteY3"/>
                  </a:cxn>
                </a:cxnLst>
                <a:rect l="l" t="t" r="r" b="b"/>
                <a:pathLst>
                  <a:path w="4185" h="2278">
                    <a:moveTo>
                      <a:pt x="1905" y="374"/>
                    </a:moveTo>
                    <a:cubicBezTo>
                      <a:pt x="953" y="374"/>
                      <a:pt x="953" y="374"/>
                      <a:pt x="0" y="1326"/>
                    </a:cubicBezTo>
                    <a:cubicBezTo>
                      <a:pt x="953" y="1326"/>
                      <a:pt x="1905" y="1326"/>
                      <a:pt x="2858" y="2279"/>
                    </a:cubicBezTo>
                    <a:cubicBezTo>
                      <a:pt x="4763" y="374"/>
                      <a:pt x="4763" y="-579"/>
                      <a:pt x="1905" y="374"/>
                    </a:cubicBezTo>
                    <a:close/>
                  </a:path>
                </a:pathLst>
              </a:custGeom>
              <a:grpFill/>
              <a:ln w="9525" cap="flat">
                <a:noFill/>
                <a:prstDash val="solid"/>
                <a:miter/>
              </a:ln>
            </p:spPr>
            <p:txBody>
              <a:bodyPr rtlCol="0" anchor="ctr"/>
              <a:lstStyle/>
              <a:p>
                <a:endParaRPr lang="zh-CN" altLang="en-US"/>
              </a:p>
            </p:txBody>
          </p:sp>
          <p:sp>
            <p:nvSpPr>
              <p:cNvPr id="401" name="任意多边形: 形状 400">
                <a:extLst>
                  <a:ext uri="{FF2B5EF4-FFF2-40B4-BE49-F238E27FC236}">
                    <a16:creationId xmlns:a16="http://schemas.microsoft.com/office/drawing/2014/main" id="{0CC86145-4C19-5AC0-97D1-91A1D87BB9C8}"/>
                  </a:ext>
                </a:extLst>
              </p:cNvPr>
              <p:cNvSpPr/>
              <p:nvPr/>
            </p:nvSpPr>
            <p:spPr>
              <a:xfrm>
                <a:off x="10958562" y="5208757"/>
                <a:ext cx="6667" cy="6403"/>
              </a:xfrm>
              <a:custGeom>
                <a:avLst/>
                <a:gdLst>
                  <a:gd name="connsiteX0" fmla="*/ 6668 w 6667"/>
                  <a:gd name="connsiteY0" fmla="*/ 4763 h 6403"/>
                  <a:gd name="connsiteX1" fmla="*/ 953 w 6667"/>
                  <a:gd name="connsiteY1" fmla="*/ 0 h 6403"/>
                  <a:gd name="connsiteX2" fmla="*/ 0 w 6667"/>
                  <a:gd name="connsiteY2" fmla="*/ 3810 h 6403"/>
                  <a:gd name="connsiteX3" fmla="*/ 6668 w 6667"/>
                  <a:gd name="connsiteY3" fmla="*/ 4763 h 6403"/>
                </a:gdLst>
                <a:ahLst/>
                <a:cxnLst>
                  <a:cxn ang="0">
                    <a:pos x="connsiteX0" y="connsiteY0"/>
                  </a:cxn>
                  <a:cxn ang="0">
                    <a:pos x="connsiteX1" y="connsiteY1"/>
                  </a:cxn>
                  <a:cxn ang="0">
                    <a:pos x="connsiteX2" y="connsiteY2"/>
                  </a:cxn>
                  <a:cxn ang="0">
                    <a:pos x="connsiteX3" y="connsiteY3"/>
                  </a:cxn>
                </a:cxnLst>
                <a:rect l="l" t="t" r="r" b="b"/>
                <a:pathLst>
                  <a:path w="6667" h="6403">
                    <a:moveTo>
                      <a:pt x="6668" y="4763"/>
                    </a:moveTo>
                    <a:lnTo>
                      <a:pt x="953" y="0"/>
                    </a:lnTo>
                    <a:lnTo>
                      <a:pt x="0" y="3810"/>
                    </a:lnTo>
                    <a:cubicBezTo>
                      <a:pt x="8572" y="-952"/>
                      <a:pt x="-2857" y="10478"/>
                      <a:pt x="6668" y="4763"/>
                    </a:cubicBezTo>
                    <a:close/>
                  </a:path>
                </a:pathLst>
              </a:custGeom>
              <a:grpFill/>
              <a:ln w="9525" cap="flat">
                <a:noFill/>
                <a:prstDash val="solid"/>
                <a:miter/>
              </a:ln>
            </p:spPr>
            <p:txBody>
              <a:bodyPr rtlCol="0" anchor="ctr"/>
              <a:lstStyle/>
              <a:p>
                <a:endParaRPr lang="zh-CN" altLang="en-US"/>
              </a:p>
            </p:txBody>
          </p:sp>
          <p:sp>
            <p:nvSpPr>
              <p:cNvPr id="402" name="任意多边形: 形状 401">
                <a:extLst>
                  <a:ext uri="{FF2B5EF4-FFF2-40B4-BE49-F238E27FC236}">
                    <a16:creationId xmlns:a16="http://schemas.microsoft.com/office/drawing/2014/main" id="{407D52F9-216E-534D-4C7F-C77FC04E343D}"/>
                  </a:ext>
                </a:extLst>
              </p:cNvPr>
              <p:cNvSpPr/>
              <p:nvPr/>
            </p:nvSpPr>
            <p:spPr>
              <a:xfrm>
                <a:off x="10939430" y="5164942"/>
                <a:ext cx="20084" cy="14287"/>
              </a:xfrm>
              <a:custGeom>
                <a:avLst/>
                <a:gdLst>
                  <a:gd name="connsiteX0" fmla="*/ 12464 w 20084"/>
                  <a:gd name="connsiteY0" fmla="*/ 14288 h 14287"/>
                  <a:gd name="connsiteX1" fmla="*/ 20084 w 20084"/>
                  <a:gd name="connsiteY1" fmla="*/ 8573 h 14287"/>
                  <a:gd name="connsiteX2" fmla="*/ 10559 w 20084"/>
                  <a:gd name="connsiteY2" fmla="*/ 0 h 14287"/>
                  <a:gd name="connsiteX3" fmla="*/ 82 w 20084"/>
                  <a:gd name="connsiteY3" fmla="*/ 8573 h 14287"/>
                  <a:gd name="connsiteX4" fmla="*/ 12464 w 20084"/>
                  <a:gd name="connsiteY4" fmla="*/ 14288 h 142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084" h="14287">
                    <a:moveTo>
                      <a:pt x="12464" y="14288"/>
                    </a:moveTo>
                    <a:lnTo>
                      <a:pt x="20084" y="8573"/>
                    </a:lnTo>
                    <a:cubicBezTo>
                      <a:pt x="19132" y="3810"/>
                      <a:pt x="-871" y="10478"/>
                      <a:pt x="10559" y="0"/>
                    </a:cubicBezTo>
                    <a:cubicBezTo>
                      <a:pt x="6749" y="4763"/>
                      <a:pt x="-871" y="2858"/>
                      <a:pt x="82" y="8573"/>
                    </a:cubicBezTo>
                    <a:cubicBezTo>
                      <a:pt x="8654" y="5715"/>
                      <a:pt x="13417" y="10478"/>
                      <a:pt x="12464" y="14288"/>
                    </a:cubicBezTo>
                    <a:close/>
                  </a:path>
                </a:pathLst>
              </a:custGeom>
              <a:grpFill/>
              <a:ln w="9525" cap="flat">
                <a:noFill/>
                <a:prstDash val="solid"/>
                <a:miter/>
              </a:ln>
            </p:spPr>
            <p:txBody>
              <a:bodyPr rtlCol="0" anchor="ctr"/>
              <a:lstStyle/>
              <a:p>
                <a:endParaRPr lang="zh-CN" altLang="en-US"/>
              </a:p>
            </p:txBody>
          </p:sp>
          <p:sp>
            <p:nvSpPr>
              <p:cNvPr id="403" name="任意多边形: 形状 402">
                <a:extLst>
                  <a:ext uri="{FF2B5EF4-FFF2-40B4-BE49-F238E27FC236}">
                    <a16:creationId xmlns:a16="http://schemas.microsoft.com/office/drawing/2014/main" id="{AC6FCAEA-C599-712F-B2AE-9A797EFE07B4}"/>
                  </a:ext>
                </a:extLst>
              </p:cNvPr>
              <p:cNvSpPr/>
              <p:nvPr/>
            </p:nvSpPr>
            <p:spPr>
              <a:xfrm>
                <a:off x="10953676" y="5152521"/>
                <a:ext cx="7742" cy="6189"/>
              </a:xfrm>
              <a:custGeom>
                <a:avLst/>
                <a:gdLst>
                  <a:gd name="connsiteX0" fmla="*/ 2028 w 7742"/>
                  <a:gd name="connsiteY0" fmla="*/ 5754 h 6189"/>
                  <a:gd name="connsiteX1" fmla="*/ 7743 w 7742"/>
                  <a:gd name="connsiteY1" fmla="*/ 991 h 6189"/>
                  <a:gd name="connsiteX2" fmla="*/ 123 w 7742"/>
                  <a:gd name="connsiteY2" fmla="*/ 2896 h 6189"/>
                  <a:gd name="connsiteX3" fmla="*/ 2028 w 7742"/>
                  <a:gd name="connsiteY3" fmla="*/ 5754 h 6189"/>
                </a:gdLst>
                <a:ahLst/>
                <a:cxnLst>
                  <a:cxn ang="0">
                    <a:pos x="connsiteX0" y="connsiteY0"/>
                  </a:cxn>
                  <a:cxn ang="0">
                    <a:pos x="connsiteX1" y="connsiteY1"/>
                  </a:cxn>
                  <a:cxn ang="0">
                    <a:pos x="connsiteX2" y="connsiteY2"/>
                  </a:cxn>
                  <a:cxn ang="0">
                    <a:pos x="connsiteX3" y="connsiteY3"/>
                  </a:cxn>
                </a:cxnLst>
                <a:rect l="l" t="t" r="r" b="b"/>
                <a:pathLst>
                  <a:path w="7742" h="6189">
                    <a:moveTo>
                      <a:pt x="2028" y="5754"/>
                    </a:moveTo>
                    <a:cubicBezTo>
                      <a:pt x="4886" y="4801"/>
                      <a:pt x="5838" y="2896"/>
                      <a:pt x="7743" y="991"/>
                    </a:cubicBezTo>
                    <a:cubicBezTo>
                      <a:pt x="7743" y="-914"/>
                      <a:pt x="2980" y="39"/>
                      <a:pt x="123" y="2896"/>
                    </a:cubicBezTo>
                    <a:cubicBezTo>
                      <a:pt x="11553" y="-3771"/>
                      <a:pt x="-5592" y="8611"/>
                      <a:pt x="2028" y="5754"/>
                    </a:cubicBezTo>
                    <a:close/>
                  </a:path>
                </a:pathLst>
              </a:custGeom>
              <a:grpFill/>
              <a:ln w="9525" cap="flat">
                <a:noFill/>
                <a:prstDash val="solid"/>
                <a:miter/>
              </a:ln>
            </p:spPr>
            <p:txBody>
              <a:bodyPr rtlCol="0" anchor="ctr"/>
              <a:lstStyle/>
              <a:p>
                <a:endParaRPr lang="zh-CN" altLang="en-US"/>
              </a:p>
            </p:txBody>
          </p:sp>
          <p:sp>
            <p:nvSpPr>
              <p:cNvPr id="404" name="任意多边形: 形状 403">
                <a:extLst>
                  <a:ext uri="{FF2B5EF4-FFF2-40B4-BE49-F238E27FC236}">
                    <a16:creationId xmlns:a16="http://schemas.microsoft.com/office/drawing/2014/main" id="{3F08D223-F80E-9F5D-4147-A36EE6CD8F42}"/>
                  </a:ext>
                </a:extLst>
              </p:cNvPr>
              <p:cNvSpPr/>
              <p:nvPr/>
            </p:nvSpPr>
            <p:spPr>
              <a:xfrm>
                <a:off x="10929611" y="5140428"/>
                <a:ext cx="18473" cy="8808"/>
              </a:xfrm>
              <a:custGeom>
                <a:avLst/>
                <a:gdLst>
                  <a:gd name="connsiteX0" fmla="*/ 14663 w 18473"/>
                  <a:gd name="connsiteY0" fmla="*/ 1654 h 8808"/>
                  <a:gd name="connsiteX1" fmla="*/ 18473 w 18473"/>
                  <a:gd name="connsiteY1" fmla="*/ 702 h 8808"/>
                  <a:gd name="connsiteX2" fmla="*/ 376 w 18473"/>
                  <a:gd name="connsiteY2" fmla="*/ 6417 h 8808"/>
                  <a:gd name="connsiteX3" fmla="*/ 14663 w 18473"/>
                  <a:gd name="connsiteY3" fmla="*/ 1654 h 8808"/>
                </a:gdLst>
                <a:ahLst/>
                <a:cxnLst>
                  <a:cxn ang="0">
                    <a:pos x="connsiteX0" y="connsiteY0"/>
                  </a:cxn>
                  <a:cxn ang="0">
                    <a:pos x="connsiteX1" y="connsiteY1"/>
                  </a:cxn>
                  <a:cxn ang="0">
                    <a:pos x="connsiteX2" y="connsiteY2"/>
                  </a:cxn>
                  <a:cxn ang="0">
                    <a:pos x="connsiteX3" y="connsiteY3"/>
                  </a:cxn>
                </a:cxnLst>
                <a:rect l="l" t="t" r="r" b="b"/>
                <a:pathLst>
                  <a:path w="18473" h="8808">
                    <a:moveTo>
                      <a:pt x="14663" y="1654"/>
                    </a:moveTo>
                    <a:cubicBezTo>
                      <a:pt x="15616" y="2607"/>
                      <a:pt x="17521" y="3559"/>
                      <a:pt x="18473" y="702"/>
                    </a:cubicBezTo>
                    <a:cubicBezTo>
                      <a:pt x="15616" y="-2156"/>
                      <a:pt x="7043" y="4512"/>
                      <a:pt x="376" y="6417"/>
                    </a:cubicBezTo>
                    <a:cubicBezTo>
                      <a:pt x="-2482" y="12132"/>
                      <a:pt x="11806" y="6417"/>
                      <a:pt x="14663" y="1654"/>
                    </a:cubicBezTo>
                    <a:close/>
                  </a:path>
                </a:pathLst>
              </a:custGeom>
              <a:grpFill/>
              <a:ln w="9525" cap="flat">
                <a:noFill/>
                <a:prstDash val="solid"/>
                <a:miter/>
              </a:ln>
            </p:spPr>
            <p:txBody>
              <a:bodyPr rtlCol="0" anchor="ctr"/>
              <a:lstStyle/>
              <a:p>
                <a:endParaRPr lang="zh-CN" altLang="en-US"/>
              </a:p>
            </p:txBody>
          </p:sp>
          <p:sp>
            <p:nvSpPr>
              <p:cNvPr id="405" name="任意多边形: 形状 404">
                <a:extLst>
                  <a:ext uri="{FF2B5EF4-FFF2-40B4-BE49-F238E27FC236}">
                    <a16:creationId xmlns:a16="http://schemas.microsoft.com/office/drawing/2014/main" id="{99FC4D04-F479-108C-22BB-3A7D11A8E98D}"/>
                  </a:ext>
                </a:extLst>
              </p:cNvPr>
              <p:cNvSpPr/>
              <p:nvPr/>
            </p:nvSpPr>
            <p:spPr>
              <a:xfrm>
                <a:off x="10985470" y="5078265"/>
                <a:ext cx="4524" cy="5953"/>
              </a:xfrm>
              <a:custGeom>
                <a:avLst/>
                <a:gdLst>
                  <a:gd name="connsiteX0" fmla="*/ 4524 w 4524"/>
                  <a:gd name="connsiteY0" fmla="*/ 0 h 5953"/>
                  <a:gd name="connsiteX1" fmla="*/ 2619 w 4524"/>
                  <a:gd name="connsiteY1" fmla="*/ 5715 h 5953"/>
                  <a:gd name="connsiteX2" fmla="*/ 4524 w 4524"/>
                  <a:gd name="connsiteY2" fmla="*/ 0 h 5953"/>
                </a:gdLst>
                <a:ahLst/>
                <a:cxnLst>
                  <a:cxn ang="0">
                    <a:pos x="connsiteX0" y="connsiteY0"/>
                  </a:cxn>
                  <a:cxn ang="0">
                    <a:pos x="connsiteX1" y="connsiteY1"/>
                  </a:cxn>
                  <a:cxn ang="0">
                    <a:pos x="connsiteX2" y="connsiteY2"/>
                  </a:cxn>
                </a:cxnLst>
                <a:rect l="l" t="t" r="r" b="b"/>
                <a:pathLst>
                  <a:path w="4524" h="5953">
                    <a:moveTo>
                      <a:pt x="4524" y="0"/>
                    </a:moveTo>
                    <a:cubicBezTo>
                      <a:pt x="-2143" y="4763"/>
                      <a:pt x="-238" y="6667"/>
                      <a:pt x="2619" y="5715"/>
                    </a:cubicBezTo>
                    <a:cubicBezTo>
                      <a:pt x="714" y="5715"/>
                      <a:pt x="2619" y="2857"/>
                      <a:pt x="4524" y="0"/>
                    </a:cubicBezTo>
                    <a:close/>
                  </a:path>
                </a:pathLst>
              </a:custGeom>
              <a:grpFill/>
              <a:ln w="9525" cap="flat">
                <a:noFill/>
                <a:prstDash val="solid"/>
                <a:miter/>
              </a:ln>
            </p:spPr>
            <p:txBody>
              <a:bodyPr rtlCol="0" anchor="ctr"/>
              <a:lstStyle/>
              <a:p>
                <a:endParaRPr lang="zh-CN" altLang="en-US"/>
              </a:p>
            </p:txBody>
          </p:sp>
          <p:sp>
            <p:nvSpPr>
              <p:cNvPr id="406" name="任意多边形: 形状 405">
                <a:extLst>
                  <a:ext uri="{FF2B5EF4-FFF2-40B4-BE49-F238E27FC236}">
                    <a16:creationId xmlns:a16="http://schemas.microsoft.com/office/drawing/2014/main" id="{3B05FCDF-14A8-6872-2E5A-B6B349573F22}"/>
                  </a:ext>
                </a:extLst>
              </p:cNvPr>
              <p:cNvSpPr/>
              <p:nvPr/>
            </p:nvSpPr>
            <p:spPr>
              <a:xfrm>
                <a:off x="10929034" y="5110650"/>
                <a:ext cx="11430" cy="5715"/>
              </a:xfrm>
              <a:custGeom>
                <a:avLst/>
                <a:gdLst>
                  <a:gd name="connsiteX0" fmla="*/ 953 w 11430"/>
                  <a:gd name="connsiteY0" fmla="*/ 3810 h 5715"/>
                  <a:gd name="connsiteX1" fmla="*/ 0 w 11430"/>
                  <a:gd name="connsiteY1" fmla="*/ 5715 h 5715"/>
                  <a:gd name="connsiteX2" fmla="*/ 11430 w 11430"/>
                  <a:gd name="connsiteY2" fmla="*/ 0 h 5715"/>
                </a:gdLst>
                <a:ahLst/>
                <a:cxnLst>
                  <a:cxn ang="0">
                    <a:pos x="connsiteX0" y="connsiteY0"/>
                  </a:cxn>
                  <a:cxn ang="0">
                    <a:pos x="connsiteX1" y="connsiteY1"/>
                  </a:cxn>
                  <a:cxn ang="0">
                    <a:pos x="connsiteX2" y="connsiteY2"/>
                  </a:cxn>
                </a:cxnLst>
                <a:rect l="l" t="t" r="r" b="b"/>
                <a:pathLst>
                  <a:path w="11430" h="5715">
                    <a:moveTo>
                      <a:pt x="953" y="3810"/>
                    </a:moveTo>
                    <a:lnTo>
                      <a:pt x="0" y="5715"/>
                    </a:lnTo>
                    <a:lnTo>
                      <a:pt x="11430" y="0"/>
                    </a:lnTo>
                    <a:close/>
                  </a:path>
                </a:pathLst>
              </a:custGeom>
              <a:grpFill/>
              <a:ln w="9525" cap="flat">
                <a:noFill/>
                <a:prstDash val="solid"/>
                <a:miter/>
              </a:ln>
            </p:spPr>
            <p:txBody>
              <a:bodyPr rtlCol="0" anchor="ctr"/>
              <a:lstStyle/>
              <a:p>
                <a:endParaRPr lang="zh-CN" altLang="en-US"/>
              </a:p>
            </p:txBody>
          </p:sp>
          <p:sp>
            <p:nvSpPr>
              <p:cNvPr id="407" name="任意多边形: 形状 406">
                <a:extLst>
                  <a:ext uri="{FF2B5EF4-FFF2-40B4-BE49-F238E27FC236}">
                    <a16:creationId xmlns:a16="http://schemas.microsoft.com/office/drawing/2014/main" id="{89093CA8-E7C3-FD42-D895-7B32CB687814}"/>
                  </a:ext>
                </a:extLst>
              </p:cNvPr>
              <p:cNvSpPr/>
              <p:nvPr/>
            </p:nvSpPr>
            <p:spPr>
              <a:xfrm>
                <a:off x="10904269" y="5099220"/>
                <a:ext cx="8572" cy="4762"/>
              </a:xfrm>
              <a:custGeom>
                <a:avLst/>
                <a:gdLst>
                  <a:gd name="connsiteX0" fmla="*/ 8573 w 8572"/>
                  <a:gd name="connsiteY0" fmla="*/ 0 h 4762"/>
                  <a:gd name="connsiteX1" fmla="*/ 0 w 8572"/>
                  <a:gd name="connsiteY1" fmla="*/ 1905 h 4762"/>
                  <a:gd name="connsiteX2" fmla="*/ 2858 w 8572"/>
                  <a:gd name="connsiteY2" fmla="*/ 4763 h 4762"/>
                </a:gdLst>
                <a:ahLst/>
                <a:cxnLst>
                  <a:cxn ang="0">
                    <a:pos x="connsiteX0" y="connsiteY0"/>
                  </a:cxn>
                  <a:cxn ang="0">
                    <a:pos x="connsiteX1" y="connsiteY1"/>
                  </a:cxn>
                  <a:cxn ang="0">
                    <a:pos x="connsiteX2" y="connsiteY2"/>
                  </a:cxn>
                </a:cxnLst>
                <a:rect l="l" t="t" r="r" b="b"/>
                <a:pathLst>
                  <a:path w="8572" h="4762">
                    <a:moveTo>
                      <a:pt x="8573" y="0"/>
                    </a:moveTo>
                    <a:lnTo>
                      <a:pt x="0" y="1905"/>
                    </a:lnTo>
                    <a:lnTo>
                      <a:pt x="2858" y="4763"/>
                    </a:lnTo>
                    <a:close/>
                  </a:path>
                </a:pathLst>
              </a:custGeom>
              <a:grpFill/>
              <a:ln w="9525" cap="flat">
                <a:noFill/>
                <a:prstDash val="solid"/>
                <a:miter/>
              </a:ln>
            </p:spPr>
            <p:txBody>
              <a:bodyPr rtlCol="0" anchor="ctr"/>
              <a:lstStyle/>
              <a:p>
                <a:endParaRPr lang="zh-CN" altLang="en-US"/>
              </a:p>
            </p:txBody>
          </p:sp>
          <p:sp>
            <p:nvSpPr>
              <p:cNvPr id="408" name="任意多边形: 形状 407">
                <a:extLst>
                  <a:ext uri="{FF2B5EF4-FFF2-40B4-BE49-F238E27FC236}">
                    <a16:creationId xmlns:a16="http://schemas.microsoft.com/office/drawing/2014/main" id="{68650DB8-1FBD-B28A-BFA3-A5F87C0E14A9}"/>
                  </a:ext>
                </a:extLst>
              </p:cNvPr>
              <p:cNvSpPr/>
              <p:nvPr/>
            </p:nvSpPr>
            <p:spPr>
              <a:xfrm>
                <a:off x="10907002" y="5091600"/>
                <a:ext cx="4887" cy="3940"/>
              </a:xfrm>
              <a:custGeom>
                <a:avLst/>
                <a:gdLst>
                  <a:gd name="connsiteX0" fmla="*/ 4888 w 4887"/>
                  <a:gd name="connsiteY0" fmla="*/ 2858 h 3940"/>
                  <a:gd name="connsiteX1" fmla="*/ 2030 w 4887"/>
                  <a:gd name="connsiteY1" fmla="*/ 0 h 3940"/>
                  <a:gd name="connsiteX2" fmla="*/ 125 w 4887"/>
                  <a:gd name="connsiteY2" fmla="*/ 2858 h 3940"/>
                  <a:gd name="connsiteX3" fmla="*/ 4888 w 4887"/>
                  <a:gd name="connsiteY3" fmla="*/ 2858 h 3940"/>
                </a:gdLst>
                <a:ahLst/>
                <a:cxnLst>
                  <a:cxn ang="0">
                    <a:pos x="connsiteX0" y="connsiteY0"/>
                  </a:cxn>
                  <a:cxn ang="0">
                    <a:pos x="connsiteX1" y="connsiteY1"/>
                  </a:cxn>
                  <a:cxn ang="0">
                    <a:pos x="connsiteX2" y="connsiteY2"/>
                  </a:cxn>
                  <a:cxn ang="0">
                    <a:pos x="connsiteX3" y="connsiteY3"/>
                  </a:cxn>
                </a:cxnLst>
                <a:rect l="l" t="t" r="r" b="b"/>
                <a:pathLst>
                  <a:path w="4887" h="3940">
                    <a:moveTo>
                      <a:pt x="4888" y="2858"/>
                    </a:moveTo>
                    <a:lnTo>
                      <a:pt x="2030" y="0"/>
                    </a:lnTo>
                    <a:lnTo>
                      <a:pt x="125" y="2858"/>
                    </a:lnTo>
                    <a:cubicBezTo>
                      <a:pt x="-827" y="5715"/>
                      <a:pt x="3935" y="1905"/>
                      <a:pt x="4888" y="2858"/>
                    </a:cubicBezTo>
                    <a:close/>
                  </a:path>
                </a:pathLst>
              </a:custGeom>
              <a:grpFill/>
              <a:ln w="9525" cap="flat">
                <a:noFill/>
                <a:prstDash val="solid"/>
                <a:miter/>
              </a:ln>
            </p:spPr>
            <p:txBody>
              <a:bodyPr rtlCol="0" anchor="ctr"/>
              <a:lstStyle/>
              <a:p>
                <a:endParaRPr lang="zh-CN" altLang="en-US"/>
              </a:p>
            </p:txBody>
          </p:sp>
          <p:sp>
            <p:nvSpPr>
              <p:cNvPr id="409" name="任意多边形: 形状 408">
                <a:extLst>
                  <a:ext uri="{FF2B5EF4-FFF2-40B4-BE49-F238E27FC236}">
                    <a16:creationId xmlns:a16="http://schemas.microsoft.com/office/drawing/2014/main" id="{2DD02158-B881-087C-A783-EA2BBF0C198D}"/>
                  </a:ext>
                </a:extLst>
              </p:cNvPr>
              <p:cNvSpPr/>
              <p:nvPr/>
            </p:nvSpPr>
            <p:spPr>
              <a:xfrm>
                <a:off x="10903317" y="5085884"/>
                <a:ext cx="6667" cy="1905"/>
              </a:xfrm>
              <a:custGeom>
                <a:avLst/>
                <a:gdLst>
                  <a:gd name="connsiteX0" fmla="*/ 952 w 6667"/>
                  <a:gd name="connsiteY0" fmla="*/ 0 h 1905"/>
                  <a:gd name="connsiteX1" fmla="*/ 0 w 6667"/>
                  <a:gd name="connsiteY1" fmla="*/ 1905 h 1905"/>
                  <a:gd name="connsiteX2" fmla="*/ 6667 w 6667"/>
                  <a:gd name="connsiteY2" fmla="*/ 1905 h 1905"/>
                  <a:gd name="connsiteX3" fmla="*/ 952 w 6667"/>
                  <a:gd name="connsiteY3" fmla="*/ 0 h 1905"/>
                </a:gdLst>
                <a:ahLst/>
                <a:cxnLst>
                  <a:cxn ang="0">
                    <a:pos x="connsiteX0" y="connsiteY0"/>
                  </a:cxn>
                  <a:cxn ang="0">
                    <a:pos x="connsiteX1" y="connsiteY1"/>
                  </a:cxn>
                  <a:cxn ang="0">
                    <a:pos x="connsiteX2" y="connsiteY2"/>
                  </a:cxn>
                  <a:cxn ang="0">
                    <a:pos x="connsiteX3" y="connsiteY3"/>
                  </a:cxn>
                </a:cxnLst>
                <a:rect l="l" t="t" r="r" b="b"/>
                <a:pathLst>
                  <a:path w="6667" h="1905">
                    <a:moveTo>
                      <a:pt x="952" y="0"/>
                    </a:moveTo>
                    <a:cubicBezTo>
                      <a:pt x="1905" y="0"/>
                      <a:pt x="952" y="953"/>
                      <a:pt x="0" y="1905"/>
                    </a:cubicBezTo>
                    <a:lnTo>
                      <a:pt x="6667" y="1905"/>
                    </a:lnTo>
                    <a:lnTo>
                      <a:pt x="952" y="0"/>
                    </a:lnTo>
                    <a:close/>
                  </a:path>
                </a:pathLst>
              </a:custGeom>
              <a:grpFill/>
              <a:ln w="9525" cap="flat">
                <a:noFill/>
                <a:prstDash val="solid"/>
                <a:miter/>
              </a:ln>
            </p:spPr>
            <p:txBody>
              <a:bodyPr rtlCol="0" anchor="ctr"/>
              <a:lstStyle/>
              <a:p>
                <a:endParaRPr lang="zh-CN" altLang="en-US"/>
              </a:p>
            </p:txBody>
          </p:sp>
          <p:sp>
            <p:nvSpPr>
              <p:cNvPr id="410" name="任意多边形: 形状 409">
                <a:extLst>
                  <a:ext uri="{FF2B5EF4-FFF2-40B4-BE49-F238E27FC236}">
                    <a16:creationId xmlns:a16="http://schemas.microsoft.com/office/drawing/2014/main" id="{C8A16AAC-0F35-2C5A-0EFA-904056D6D9BD}"/>
                  </a:ext>
                </a:extLst>
              </p:cNvPr>
              <p:cNvSpPr/>
              <p:nvPr/>
            </p:nvSpPr>
            <p:spPr>
              <a:xfrm>
                <a:off x="10917359" y="5002065"/>
                <a:ext cx="7129" cy="6055"/>
              </a:xfrm>
              <a:custGeom>
                <a:avLst/>
                <a:gdLst>
                  <a:gd name="connsiteX0" fmla="*/ 3103 w 7129"/>
                  <a:gd name="connsiteY0" fmla="*/ 5715 h 6055"/>
                  <a:gd name="connsiteX1" fmla="*/ 5961 w 7129"/>
                  <a:gd name="connsiteY1" fmla="*/ 0 h 6055"/>
                  <a:gd name="connsiteX2" fmla="*/ 3103 w 7129"/>
                  <a:gd name="connsiteY2" fmla="*/ 5715 h 6055"/>
                </a:gdLst>
                <a:ahLst/>
                <a:cxnLst>
                  <a:cxn ang="0">
                    <a:pos x="connsiteX0" y="connsiteY0"/>
                  </a:cxn>
                  <a:cxn ang="0">
                    <a:pos x="connsiteX1" y="connsiteY1"/>
                  </a:cxn>
                  <a:cxn ang="0">
                    <a:pos x="connsiteX2" y="connsiteY2"/>
                  </a:cxn>
                </a:cxnLst>
                <a:rect l="l" t="t" r="r" b="b"/>
                <a:pathLst>
                  <a:path w="7129" h="6055">
                    <a:moveTo>
                      <a:pt x="3103" y="5715"/>
                    </a:moveTo>
                    <a:cubicBezTo>
                      <a:pt x="10723" y="1905"/>
                      <a:pt x="5008" y="1905"/>
                      <a:pt x="5961" y="0"/>
                    </a:cubicBezTo>
                    <a:cubicBezTo>
                      <a:pt x="4056" y="952"/>
                      <a:pt x="-4517" y="7620"/>
                      <a:pt x="3103" y="5715"/>
                    </a:cubicBezTo>
                    <a:close/>
                  </a:path>
                </a:pathLst>
              </a:custGeom>
              <a:grpFill/>
              <a:ln w="9525" cap="flat">
                <a:noFill/>
                <a:prstDash val="solid"/>
                <a:miter/>
              </a:ln>
            </p:spPr>
            <p:txBody>
              <a:bodyPr rtlCol="0" anchor="ctr"/>
              <a:lstStyle/>
              <a:p>
                <a:endParaRPr lang="zh-CN" altLang="en-US"/>
              </a:p>
            </p:txBody>
          </p:sp>
        </p:grpSp>
        <p:sp>
          <p:nvSpPr>
            <p:cNvPr id="229" name="任意多边形: 形状 228">
              <a:extLst>
                <a:ext uri="{FF2B5EF4-FFF2-40B4-BE49-F238E27FC236}">
                  <a16:creationId xmlns:a16="http://schemas.microsoft.com/office/drawing/2014/main" id="{27F1F3F7-18B5-AD2B-76AA-B61C0ABA03B7}"/>
                </a:ext>
              </a:extLst>
            </p:cNvPr>
            <p:cNvSpPr/>
            <p:nvPr/>
          </p:nvSpPr>
          <p:spPr>
            <a:xfrm>
              <a:off x="9400952" y="4714318"/>
              <a:ext cx="380047" cy="508402"/>
            </a:xfrm>
            <a:custGeom>
              <a:avLst/>
              <a:gdLst>
                <a:gd name="connsiteX0" fmla="*/ 0 w 380047"/>
                <a:gd name="connsiteY0" fmla="*/ 3578 h 508402"/>
                <a:gd name="connsiteX1" fmla="*/ 122872 w 380047"/>
                <a:gd name="connsiteY1" fmla="*/ 508403 h 508402"/>
                <a:gd name="connsiteX2" fmla="*/ 380047 w 380047"/>
                <a:gd name="connsiteY2" fmla="*/ 508403 h 508402"/>
                <a:gd name="connsiteX3" fmla="*/ 358140 w 380047"/>
                <a:gd name="connsiteY3" fmla="*/ 169313 h 508402"/>
                <a:gd name="connsiteX4" fmla="*/ 0 w 380047"/>
                <a:gd name="connsiteY4" fmla="*/ 3578 h 508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0047" h="508402">
                  <a:moveTo>
                    <a:pt x="0" y="3578"/>
                  </a:moveTo>
                  <a:cubicBezTo>
                    <a:pt x="0" y="3578"/>
                    <a:pt x="69533" y="356003"/>
                    <a:pt x="122872" y="508403"/>
                  </a:cubicBezTo>
                  <a:lnTo>
                    <a:pt x="380047" y="508403"/>
                  </a:lnTo>
                  <a:lnTo>
                    <a:pt x="358140" y="169313"/>
                  </a:lnTo>
                  <a:cubicBezTo>
                    <a:pt x="359092" y="169313"/>
                    <a:pt x="128588" y="-28807"/>
                    <a:pt x="0" y="3578"/>
                  </a:cubicBezTo>
                  <a:close/>
                </a:path>
              </a:pathLst>
            </a:custGeom>
            <a:solidFill>
              <a:srgbClr val="C4D19C"/>
            </a:solidFill>
            <a:ln w="9525" cap="flat">
              <a:noFill/>
              <a:prstDash val="solid"/>
              <a:miter/>
            </a:ln>
          </p:spPr>
          <p:txBody>
            <a:bodyPr rtlCol="0" anchor="ctr"/>
            <a:lstStyle/>
            <a:p>
              <a:endParaRPr lang="zh-CN" altLang="en-US"/>
            </a:p>
          </p:txBody>
        </p:sp>
        <p:grpSp>
          <p:nvGrpSpPr>
            <p:cNvPr id="230" name="图形 564">
              <a:extLst>
                <a:ext uri="{FF2B5EF4-FFF2-40B4-BE49-F238E27FC236}">
                  <a16:creationId xmlns:a16="http://schemas.microsoft.com/office/drawing/2014/main" id="{35CCBD07-B9DF-69F2-569D-801E8DBA2615}"/>
                </a:ext>
              </a:extLst>
            </p:cNvPr>
            <p:cNvGrpSpPr/>
            <p:nvPr/>
          </p:nvGrpSpPr>
          <p:grpSpPr>
            <a:xfrm>
              <a:off x="9376153" y="4698846"/>
              <a:ext cx="449613" cy="282892"/>
              <a:chOff x="9566926" y="4794420"/>
              <a:chExt cx="449613" cy="282892"/>
            </a:xfrm>
            <a:solidFill>
              <a:srgbClr val="646360"/>
            </a:solidFill>
          </p:grpSpPr>
          <p:sp>
            <p:nvSpPr>
              <p:cNvPr id="307" name="任意多边形: 形状 306">
                <a:extLst>
                  <a:ext uri="{FF2B5EF4-FFF2-40B4-BE49-F238E27FC236}">
                    <a16:creationId xmlns:a16="http://schemas.microsoft.com/office/drawing/2014/main" id="{81867843-F772-5ACB-5B79-7930C05C92C2}"/>
                  </a:ext>
                </a:extLst>
              </p:cNvPr>
              <p:cNvSpPr/>
              <p:nvPr/>
            </p:nvSpPr>
            <p:spPr>
              <a:xfrm>
                <a:off x="9769842" y="4931579"/>
                <a:ext cx="2857" cy="2857"/>
              </a:xfrm>
              <a:custGeom>
                <a:avLst/>
                <a:gdLst>
                  <a:gd name="connsiteX0" fmla="*/ 2858 w 2857"/>
                  <a:gd name="connsiteY0" fmla="*/ 0 h 2857"/>
                  <a:gd name="connsiteX1" fmla="*/ 0 w 2857"/>
                  <a:gd name="connsiteY1" fmla="*/ 2858 h 2857"/>
                  <a:gd name="connsiteX2" fmla="*/ 2858 w 2857"/>
                  <a:gd name="connsiteY2" fmla="*/ 0 h 2857"/>
                </a:gdLst>
                <a:ahLst/>
                <a:cxnLst>
                  <a:cxn ang="0">
                    <a:pos x="connsiteX0" y="connsiteY0"/>
                  </a:cxn>
                  <a:cxn ang="0">
                    <a:pos x="connsiteX1" y="connsiteY1"/>
                  </a:cxn>
                  <a:cxn ang="0">
                    <a:pos x="connsiteX2" y="connsiteY2"/>
                  </a:cxn>
                </a:cxnLst>
                <a:rect l="l" t="t" r="r" b="b"/>
                <a:pathLst>
                  <a:path w="2857" h="2857">
                    <a:moveTo>
                      <a:pt x="2858" y="0"/>
                    </a:moveTo>
                    <a:cubicBezTo>
                      <a:pt x="1905" y="953"/>
                      <a:pt x="953" y="1905"/>
                      <a:pt x="0" y="2858"/>
                    </a:cubicBezTo>
                    <a:cubicBezTo>
                      <a:pt x="0" y="2858"/>
                      <a:pt x="953" y="1905"/>
                      <a:pt x="2858" y="0"/>
                    </a:cubicBezTo>
                    <a:close/>
                  </a:path>
                </a:pathLst>
              </a:custGeom>
              <a:grpFill/>
              <a:ln w="9525" cap="flat">
                <a:noFill/>
                <a:prstDash val="solid"/>
                <a:miter/>
              </a:ln>
            </p:spPr>
            <p:txBody>
              <a:bodyPr rtlCol="0" anchor="ctr"/>
              <a:lstStyle/>
              <a:p>
                <a:endParaRPr lang="zh-CN" altLang="en-US"/>
              </a:p>
            </p:txBody>
          </p:sp>
          <p:sp>
            <p:nvSpPr>
              <p:cNvPr id="308" name="任意多边形: 形状 307">
                <a:extLst>
                  <a:ext uri="{FF2B5EF4-FFF2-40B4-BE49-F238E27FC236}">
                    <a16:creationId xmlns:a16="http://schemas.microsoft.com/office/drawing/2014/main" id="{6348D2AA-2968-1C19-7ECE-FD7C06E5AC92}"/>
                  </a:ext>
                </a:extLst>
              </p:cNvPr>
              <p:cNvSpPr/>
              <p:nvPr/>
            </p:nvSpPr>
            <p:spPr>
              <a:xfrm>
                <a:off x="9854615" y="4989682"/>
                <a:ext cx="952" cy="952"/>
              </a:xfrm>
              <a:custGeom>
                <a:avLst/>
                <a:gdLst>
                  <a:gd name="connsiteX0" fmla="*/ 0 w 952"/>
                  <a:gd name="connsiteY0" fmla="*/ 952 h 952"/>
                  <a:gd name="connsiteX1" fmla="*/ 0 w 952"/>
                  <a:gd name="connsiteY1" fmla="*/ 952 h 952"/>
                  <a:gd name="connsiteX2" fmla="*/ 952 w 952"/>
                  <a:gd name="connsiteY2" fmla="*/ 0 h 952"/>
                  <a:gd name="connsiteX3" fmla="*/ 0 w 952"/>
                  <a:gd name="connsiteY3" fmla="*/ 952 h 952"/>
                </a:gdLst>
                <a:ahLst/>
                <a:cxnLst>
                  <a:cxn ang="0">
                    <a:pos x="connsiteX0" y="connsiteY0"/>
                  </a:cxn>
                  <a:cxn ang="0">
                    <a:pos x="connsiteX1" y="connsiteY1"/>
                  </a:cxn>
                  <a:cxn ang="0">
                    <a:pos x="connsiteX2" y="connsiteY2"/>
                  </a:cxn>
                  <a:cxn ang="0">
                    <a:pos x="connsiteX3" y="connsiteY3"/>
                  </a:cxn>
                </a:cxnLst>
                <a:rect l="l" t="t" r="r" b="b"/>
                <a:pathLst>
                  <a:path w="952" h="952">
                    <a:moveTo>
                      <a:pt x="0" y="952"/>
                    </a:moveTo>
                    <a:cubicBezTo>
                      <a:pt x="0" y="952"/>
                      <a:pt x="0" y="952"/>
                      <a:pt x="0" y="952"/>
                    </a:cubicBezTo>
                    <a:lnTo>
                      <a:pt x="952" y="0"/>
                    </a:lnTo>
                    <a:lnTo>
                      <a:pt x="0" y="952"/>
                    </a:lnTo>
                    <a:close/>
                  </a:path>
                </a:pathLst>
              </a:custGeom>
              <a:grpFill/>
              <a:ln w="9525" cap="flat">
                <a:noFill/>
                <a:prstDash val="solid"/>
                <a:miter/>
              </a:ln>
            </p:spPr>
            <p:txBody>
              <a:bodyPr rtlCol="0" anchor="ctr"/>
              <a:lstStyle/>
              <a:p>
                <a:endParaRPr lang="zh-CN" altLang="en-US"/>
              </a:p>
            </p:txBody>
          </p:sp>
          <p:sp>
            <p:nvSpPr>
              <p:cNvPr id="309" name="任意多边形: 形状 308">
                <a:extLst>
                  <a:ext uri="{FF2B5EF4-FFF2-40B4-BE49-F238E27FC236}">
                    <a16:creationId xmlns:a16="http://schemas.microsoft.com/office/drawing/2014/main" id="{5C9E2B20-7EC4-2BE2-D84B-46428106C15C}"/>
                  </a:ext>
                </a:extLst>
              </p:cNvPr>
              <p:cNvSpPr/>
              <p:nvPr/>
            </p:nvSpPr>
            <p:spPr>
              <a:xfrm>
                <a:off x="9855567" y="4985872"/>
                <a:ext cx="2857" cy="3810"/>
              </a:xfrm>
              <a:custGeom>
                <a:avLst/>
                <a:gdLst>
                  <a:gd name="connsiteX0" fmla="*/ 0 w 2857"/>
                  <a:gd name="connsiteY0" fmla="*/ 3810 h 3810"/>
                  <a:gd name="connsiteX1" fmla="*/ 2858 w 2857"/>
                  <a:gd name="connsiteY1" fmla="*/ 0 h 3810"/>
                  <a:gd name="connsiteX2" fmla="*/ 0 w 2857"/>
                  <a:gd name="connsiteY2" fmla="*/ 3810 h 3810"/>
                </a:gdLst>
                <a:ahLst/>
                <a:cxnLst>
                  <a:cxn ang="0">
                    <a:pos x="connsiteX0" y="connsiteY0"/>
                  </a:cxn>
                  <a:cxn ang="0">
                    <a:pos x="connsiteX1" y="connsiteY1"/>
                  </a:cxn>
                  <a:cxn ang="0">
                    <a:pos x="connsiteX2" y="connsiteY2"/>
                  </a:cxn>
                </a:cxnLst>
                <a:rect l="l" t="t" r="r" b="b"/>
                <a:pathLst>
                  <a:path w="2857" h="3810">
                    <a:moveTo>
                      <a:pt x="0" y="3810"/>
                    </a:moveTo>
                    <a:lnTo>
                      <a:pt x="2858" y="0"/>
                    </a:lnTo>
                    <a:cubicBezTo>
                      <a:pt x="0" y="953"/>
                      <a:pt x="0" y="1905"/>
                      <a:pt x="0" y="3810"/>
                    </a:cubicBezTo>
                    <a:close/>
                  </a:path>
                </a:pathLst>
              </a:custGeom>
              <a:grpFill/>
              <a:ln w="9525" cap="flat">
                <a:noFill/>
                <a:prstDash val="solid"/>
                <a:miter/>
              </a:ln>
            </p:spPr>
            <p:txBody>
              <a:bodyPr rtlCol="0" anchor="ctr"/>
              <a:lstStyle/>
              <a:p>
                <a:endParaRPr lang="zh-CN" altLang="en-US"/>
              </a:p>
            </p:txBody>
          </p:sp>
          <p:sp>
            <p:nvSpPr>
              <p:cNvPr id="310" name="任意多边形: 形状 309">
                <a:extLst>
                  <a:ext uri="{FF2B5EF4-FFF2-40B4-BE49-F238E27FC236}">
                    <a16:creationId xmlns:a16="http://schemas.microsoft.com/office/drawing/2014/main" id="{5AE6844D-E20A-DF2E-6522-522B85276955}"/>
                  </a:ext>
                </a:extLst>
              </p:cNvPr>
              <p:cNvSpPr/>
              <p:nvPr/>
            </p:nvSpPr>
            <p:spPr>
              <a:xfrm>
                <a:off x="9741267" y="4953487"/>
                <a:ext cx="5715" cy="3809"/>
              </a:xfrm>
              <a:custGeom>
                <a:avLst/>
                <a:gdLst>
                  <a:gd name="connsiteX0" fmla="*/ 5715 w 5715"/>
                  <a:gd name="connsiteY0" fmla="*/ 0 h 3809"/>
                  <a:gd name="connsiteX1" fmla="*/ 0 w 5715"/>
                  <a:gd name="connsiteY1" fmla="*/ 3810 h 3809"/>
                  <a:gd name="connsiteX2" fmla="*/ 5715 w 5715"/>
                  <a:gd name="connsiteY2" fmla="*/ 0 h 3809"/>
                </a:gdLst>
                <a:ahLst/>
                <a:cxnLst>
                  <a:cxn ang="0">
                    <a:pos x="connsiteX0" y="connsiteY0"/>
                  </a:cxn>
                  <a:cxn ang="0">
                    <a:pos x="connsiteX1" y="connsiteY1"/>
                  </a:cxn>
                  <a:cxn ang="0">
                    <a:pos x="connsiteX2" y="connsiteY2"/>
                  </a:cxn>
                </a:cxnLst>
                <a:rect l="l" t="t" r="r" b="b"/>
                <a:pathLst>
                  <a:path w="5715" h="3809">
                    <a:moveTo>
                      <a:pt x="5715" y="0"/>
                    </a:moveTo>
                    <a:cubicBezTo>
                      <a:pt x="4763" y="0"/>
                      <a:pt x="2858" y="953"/>
                      <a:pt x="0" y="3810"/>
                    </a:cubicBezTo>
                    <a:lnTo>
                      <a:pt x="5715" y="0"/>
                    </a:lnTo>
                    <a:close/>
                  </a:path>
                </a:pathLst>
              </a:custGeom>
              <a:grpFill/>
              <a:ln w="9525" cap="flat">
                <a:noFill/>
                <a:prstDash val="solid"/>
                <a:miter/>
              </a:ln>
            </p:spPr>
            <p:txBody>
              <a:bodyPr rtlCol="0" anchor="ctr"/>
              <a:lstStyle/>
              <a:p>
                <a:endParaRPr lang="zh-CN" altLang="en-US"/>
              </a:p>
            </p:txBody>
          </p:sp>
          <p:sp>
            <p:nvSpPr>
              <p:cNvPr id="311" name="任意多边形: 形状 310">
                <a:extLst>
                  <a:ext uri="{FF2B5EF4-FFF2-40B4-BE49-F238E27FC236}">
                    <a16:creationId xmlns:a16="http://schemas.microsoft.com/office/drawing/2014/main" id="{93A98871-6E53-51DE-CA3D-EBE0D45DBE42}"/>
                  </a:ext>
                </a:extLst>
              </p:cNvPr>
              <p:cNvSpPr/>
              <p:nvPr/>
            </p:nvSpPr>
            <p:spPr>
              <a:xfrm>
                <a:off x="9744125" y="4976347"/>
                <a:ext cx="952" cy="2857"/>
              </a:xfrm>
              <a:custGeom>
                <a:avLst/>
                <a:gdLst>
                  <a:gd name="connsiteX0" fmla="*/ 953 w 952"/>
                  <a:gd name="connsiteY0" fmla="*/ 0 h 2857"/>
                  <a:gd name="connsiteX1" fmla="*/ 0 w 952"/>
                  <a:gd name="connsiteY1" fmla="*/ 2858 h 2857"/>
                  <a:gd name="connsiteX2" fmla="*/ 953 w 952"/>
                  <a:gd name="connsiteY2" fmla="*/ 0 h 2857"/>
                </a:gdLst>
                <a:ahLst/>
                <a:cxnLst>
                  <a:cxn ang="0">
                    <a:pos x="connsiteX0" y="connsiteY0"/>
                  </a:cxn>
                  <a:cxn ang="0">
                    <a:pos x="connsiteX1" y="connsiteY1"/>
                  </a:cxn>
                  <a:cxn ang="0">
                    <a:pos x="connsiteX2" y="connsiteY2"/>
                  </a:cxn>
                </a:cxnLst>
                <a:rect l="l" t="t" r="r" b="b"/>
                <a:pathLst>
                  <a:path w="952" h="2857">
                    <a:moveTo>
                      <a:pt x="953" y="0"/>
                    </a:moveTo>
                    <a:cubicBezTo>
                      <a:pt x="953" y="953"/>
                      <a:pt x="0" y="1905"/>
                      <a:pt x="0" y="2858"/>
                    </a:cubicBezTo>
                    <a:cubicBezTo>
                      <a:pt x="953" y="953"/>
                      <a:pt x="953" y="0"/>
                      <a:pt x="953" y="0"/>
                    </a:cubicBezTo>
                    <a:close/>
                  </a:path>
                </a:pathLst>
              </a:custGeom>
              <a:grpFill/>
              <a:ln w="9525" cap="flat">
                <a:noFill/>
                <a:prstDash val="solid"/>
                <a:miter/>
              </a:ln>
            </p:spPr>
            <p:txBody>
              <a:bodyPr rtlCol="0" anchor="ctr"/>
              <a:lstStyle/>
              <a:p>
                <a:endParaRPr lang="zh-CN" altLang="en-US"/>
              </a:p>
            </p:txBody>
          </p:sp>
          <p:sp>
            <p:nvSpPr>
              <p:cNvPr id="312" name="任意多边形: 形状 311">
                <a:extLst>
                  <a:ext uri="{FF2B5EF4-FFF2-40B4-BE49-F238E27FC236}">
                    <a16:creationId xmlns:a16="http://schemas.microsoft.com/office/drawing/2014/main" id="{F6A5E550-ED68-A28A-A233-5DE3DC1A982C}"/>
                  </a:ext>
                </a:extLst>
              </p:cNvPr>
              <p:cNvSpPr/>
              <p:nvPr/>
            </p:nvSpPr>
            <p:spPr>
              <a:xfrm>
                <a:off x="9703167" y="4868715"/>
                <a:ext cx="952" cy="952"/>
              </a:xfrm>
              <a:custGeom>
                <a:avLst/>
                <a:gdLst>
                  <a:gd name="connsiteX0" fmla="*/ 0 w 952"/>
                  <a:gd name="connsiteY0" fmla="*/ 952 h 952"/>
                  <a:gd name="connsiteX1" fmla="*/ 953 w 952"/>
                  <a:gd name="connsiteY1" fmla="*/ 0 h 952"/>
                  <a:gd name="connsiteX2" fmla="*/ 0 w 952"/>
                  <a:gd name="connsiteY2" fmla="*/ 952 h 952"/>
                </a:gdLst>
                <a:ahLst/>
                <a:cxnLst>
                  <a:cxn ang="0">
                    <a:pos x="connsiteX0" y="connsiteY0"/>
                  </a:cxn>
                  <a:cxn ang="0">
                    <a:pos x="connsiteX1" y="connsiteY1"/>
                  </a:cxn>
                  <a:cxn ang="0">
                    <a:pos x="connsiteX2" y="connsiteY2"/>
                  </a:cxn>
                </a:cxnLst>
                <a:rect l="l" t="t" r="r" b="b"/>
                <a:pathLst>
                  <a:path w="952" h="952">
                    <a:moveTo>
                      <a:pt x="0" y="952"/>
                    </a:moveTo>
                    <a:cubicBezTo>
                      <a:pt x="953" y="952"/>
                      <a:pt x="953" y="0"/>
                      <a:pt x="953" y="0"/>
                    </a:cubicBezTo>
                    <a:cubicBezTo>
                      <a:pt x="953" y="0"/>
                      <a:pt x="0" y="952"/>
                      <a:pt x="0" y="952"/>
                    </a:cubicBezTo>
                    <a:close/>
                  </a:path>
                </a:pathLst>
              </a:custGeom>
              <a:grpFill/>
              <a:ln w="9525" cap="flat">
                <a:noFill/>
                <a:prstDash val="solid"/>
                <a:miter/>
              </a:ln>
            </p:spPr>
            <p:txBody>
              <a:bodyPr rtlCol="0" anchor="ctr"/>
              <a:lstStyle/>
              <a:p>
                <a:endParaRPr lang="zh-CN" altLang="en-US"/>
              </a:p>
            </p:txBody>
          </p:sp>
          <p:sp>
            <p:nvSpPr>
              <p:cNvPr id="313" name="任意多边形: 形状 312">
                <a:extLst>
                  <a:ext uri="{FF2B5EF4-FFF2-40B4-BE49-F238E27FC236}">
                    <a16:creationId xmlns:a16="http://schemas.microsoft.com/office/drawing/2014/main" id="{D601BD54-74CC-82A7-24D3-20D499F8A8B8}"/>
                  </a:ext>
                </a:extLst>
              </p:cNvPr>
              <p:cNvSpPr/>
              <p:nvPr/>
            </p:nvSpPr>
            <p:spPr>
              <a:xfrm>
                <a:off x="9690525" y="4871572"/>
                <a:ext cx="2164" cy="1375"/>
              </a:xfrm>
              <a:custGeom>
                <a:avLst/>
                <a:gdLst>
                  <a:gd name="connsiteX0" fmla="*/ 2165 w 2164"/>
                  <a:gd name="connsiteY0" fmla="*/ 953 h 1375"/>
                  <a:gd name="connsiteX1" fmla="*/ 1212 w 2164"/>
                  <a:gd name="connsiteY1" fmla="*/ 0 h 1375"/>
                  <a:gd name="connsiteX2" fmla="*/ 260 w 2164"/>
                  <a:gd name="connsiteY2" fmla="*/ 953 h 1375"/>
                  <a:gd name="connsiteX3" fmla="*/ 2165 w 2164"/>
                  <a:gd name="connsiteY3" fmla="*/ 953 h 1375"/>
                </a:gdLst>
                <a:ahLst/>
                <a:cxnLst>
                  <a:cxn ang="0">
                    <a:pos x="connsiteX0" y="connsiteY0"/>
                  </a:cxn>
                  <a:cxn ang="0">
                    <a:pos x="connsiteX1" y="connsiteY1"/>
                  </a:cxn>
                  <a:cxn ang="0">
                    <a:pos x="connsiteX2" y="connsiteY2"/>
                  </a:cxn>
                  <a:cxn ang="0">
                    <a:pos x="connsiteX3" y="connsiteY3"/>
                  </a:cxn>
                </a:cxnLst>
                <a:rect l="l" t="t" r="r" b="b"/>
                <a:pathLst>
                  <a:path w="2164" h="1375">
                    <a:moveTo>
                      <a:pt x="2165" y="953"/>
                    </a:moveTo>
                    <a:cubicBezTo>
                      <a:pt x="2165" y="0"/>
                      <a:pt x="1212" y="0"/>
                      <a:pt x="1212" y="0"/>
                    </a:cubicBezTo>
                    <a:lnTo>
                      <a:pt x="260" y="953"/>
                    </a:lnTo>
                    <a:cubicBezTo>
                      <a:pt x="-693" y="1905"/>
                      <a:pt x="1212" y="953"/>
                      <a:pt x="2165" y="953"/>
                    </a:cubicBezTo>
                    <a:close/>
                  </a:path>
                </a:pathLst>
              </a:custGeom>
              <a:grpFill/>
              <a:ln w="9525" cap="flat">
                <a:noFill/>
                <a:prstDash val="solid"/>
                <a:miter/>
              </a:ln>
            </p:spPr>
            <p:txBody>
              <a:bodyPr rtlCol="0" anchor="ctr"/>
              <a:lstStyle/>
              <a:p>
                <a:endParaRPr lang="zh-CN" altLang="en-US"/>
              </a:p>
            </p:txBody>
          </p:sp>
          <p:sp>
            <p:nvSpPr>
              <p:cNvPr id="314" name="任意多边形: 形状 313">
                <a:extLst>
                  <a:ext uri="{FF2B5EF4-FFF2-40B4-BE49-F238E27FC236}">
                    <a16:creationId xmlns:a16="http://schemas.microsoft.com/office/drawing/2014/main" id="{B97ACE90-EBE1-00F1-7A79-63112574D189}"/>
                  </a:ext>
                </a:extLst>
              </p:cNvPr>
              <p:cNvSpPr/>
              <p:nvPr/>
            </p:nvSpPr>
            <p:spPr>
              <a:xfrm>
                <a:off x="9689832" y="4879192"/>
                <a:ext cx="1904" cy="9525"/>
              </a:xfrm>
              <a:custGeom>
                <a:avLst/>
                <a:gdLst>
                  <a:gd name="connsiteX0" fmla="*/ 1905 w 1904"/>
                  <a:gd name="connsiteY0" fmla="*/ 0 h 9525"/>
                  <a:gd name="connsiteX1" fmla="*/ 0 w 1904"/>
                  <a:gd name="connsiteY1" fmla="*/ 0 h 9525"/>
                  <a:gd name="connsiteX2" fmla="*/ 1905 w 1904"/>
                  <a:gd name="connsiteY2" fmla="*/ 0 h 9525"/>
                </a:gdLst>
                <a:ahLst/>
                <a:cxnLst>
                  <a:cxn ang="0">
                    <a:pos x="connsiteX0" y="connsiteY0"/>
                  </a:cxn>
                  <a:cxn ang="0">
                    <a:pos x="connsiteX1" y="connsiteY1"/>
                  </a:cxn>
                  <a:cxn ang="0">
                    <a:pos x="connsiteX2" y="connsiteY2"/>
                  </a:cxn>
                </a:cxnLst>
                <a:rect l="l" t="t" r="r" b="b"/>
                <a:pathLst>
                  <a:path w="1904" h="9525">
                    <a:moveTo>
                      <a:pt x="1905" y="0"/>
                    </a:moveTo>
                    <a:lnTo>
                      <a:pt x="0" y="0"/>
                    </a:lnTo>
                    <a:cubicBezTo>
                      <a:pt x="0" y="0"/>
                      <a:pt x="952" y="0"/>
                      <a:pt x="1905" y="0"/>
                    </a:cubicBezTo>
                    <a:close/>
                  </a:path>
                </a:pathLst>
              </a:custGeom>
              <a:grpFill/>
              <a:ln w="9525" cap="flat">
                <a:noFill/>
                <a:prstDash val="solid"/>
                <a:miter/>
              </a:ln>
            </p:spPr>
            <p:txBody>
              <a:bodyPr rtlCol="0" anchor="ctr"/>
              <a:lstStyle/>
              <a:p>
                <a:endParaRPr lang="zh-CN" altLang="en-US"/>
              </a:p>
            </p:txBody>
          </p:sp>
          <p:sp>
            <p:nvSpPr>
              <p:cNvPr id="315" name="任意多边形: 形状 314">
                <a:extLst>
                  <a:ext uri="{FF2B5EF4-FFF2-40B4-BE49-F238E27FC236}">
                    <a16:creationId xmlns:a16="http://schemas.microsoft.com/office/drawing/2014/main" id="{E01170AE-82C7-22A6-4636-FA019E488397}"/>
                  </a:ext>
                </a:extLst>
              </p:cNvPr>
              <p:cNvSpPr/>
              <p:nvPr/>
            </p:nvSpPr>
            <p:spPr>
              <a:xfrm>
                <a:off x="9616490" y="4898242"/>
                <a:ext cx="2857" cy="3810"/>
              </a:xfrm>
              <a:custGeom>
                <a:avLst/>
                <a:gdLst>
                  <a:gd name="connsiteX0" fmla="*/ 2857 w 2857"/>
                  <a:gd name="connsiteY0" fmla="*/ 0 h 3810"/>
                  <a:gd name="connsiteX1" fmla="*/ 0 w 2857"/>
                  <a:gd name="connsiteY1" fmla="*/ 3810 h 3810"/>
                  <a:gd name="connsiteX2" fmla="*/ 2857 w 2857"/>
                  <a:gd name="connsiteY2" fmla="*/ 0 h 3810"/>
                </a:gdLst>
                <a:ahLst/>
                <a:cxnLst>
                  <a:cxn ang="0">
                    <a:pos x="connsiteX0" y="connsiteY0"/>
                  </a:cxn>
                  <a:cxn ang="0">
                    <a:pos x="connsiteX1" y="connsiteY1"/>
                  </a:cxn>
                  <a:cxn ang="0">
                    <a:pos x="connsiteX2" y="connsiteY2"/>
                  </a:cxn>
                </a:cxnLst>
                <a:rect l="l" t="t" r="r" b="b"/>
                <a:pathLst>
                  <a:path w="2857" h="3810">
                    <a:moveTo>
                      <a:pt x="2857" y="0"/>
                    </a:moveTo>
                    <a:lnTo>
                      <a:pt x="0" y="3810"/>
                    </a:lnTo>
                    <a:cubicBezTo>
                      <a:pt x="1905" y="1905"/>
                      <a:pt x="2857" y="953"/>
                      <a:pt x="2857" y="0"/>
                    </a:cubicBezTo>
                    <a:close/>
                  </a:path>
                </a:pathLst>
              </a:custGeom>
              <a:grpFill/>
              <a:ln w="9525" cap="flat">
                <a:noFill/>
                <a:prstDash val="solid"/>
                <a:miter/>
              </a:ln>
            </p:spPr>
            <p:txBody>
              <a:bodyPr rtlCol="0" anchor="ctr"/>
              <a:lstStyle/>
              <a:p>
                <a:endParaRPr lang="zh-CN" altLang="en-US"/>
              </a:p>
            </p:txBody>
          </p:sp>
          <p:sp>
            <p:nvSpPr>
              <p:cNvPr id="316" name="任意多边形: 形状 315">
                <a:extLst>
                  <a:ext uri="{FF2B5EF4-FFF2-40B4-BE49-F238E27FC236}">
                    <a16:creationId xmlns:a16="http://schemas.microsoft.com/office/drawing/2014/main" id="{B593EC18-DB4F-6EB7-A8B7-BA446CB29C48}"/>
                  </a:ext>
                </a:extLst>
              </p:cNvPr>
              <p:cNvSpPr/>
              <p:nvPr/>
            </p:nvSpPr>
            <p:spPr>
              <a:xfrm>
                <a:off x="9704120" y="4865857"/>
                <a:ext cx="3809" cy="2857"/>
              </a:xfrm>
              <a:custGeom>
                <a:avLst/>
                <a:gdLst>
                  <a:gd name="connsiteX0" fmla="*/ 3810 w 3809"/>
                  <a:gd name="connsiteY0" fmla="*/ 0 h 2857"/>
                  <a:gd name="connsiteX1" fmla="*/ 0 w 3809"/>
                  <a:gd name="connsiteY1" fmla="*/ 2858 h 2857"/>
                  <a:gd name="connsiteX2" fmla="*/ 3810 w 3809"/>
                  <a:gd name="connsiteY2" fmla="*/ 0 h 2857"/>
                </a:gdLst>
                <a:ahLst/>
                <a:cxnLst>
                  <a:cxn ang="0">
                    <a:pos x="connsiteX0" y="connsiteY0"/>
                  </a:cxn>
                  <a:cxn ang="0">
                    <a:pos x="connsiteX1" y="connsiteY1"/>
                  </a:cxn>
                  <a:cxn ang="0">
                    <a:pos x="connsiteX2" y="connsiteY2"/>
                  </a:cxn>
                </a:cxnLst>
                <a:rect l="l" t="t" r="r" b="b"/>
                <a:pathLst>
                  <a:path w="3809" h="2857">
                    <a:moveTo>
                      <a:pt x="3810" y="0"/>
                    </a:moveTo>
                    <a:cubicBezTo>
                      <a:pt x="2858" y="952"/>
                      <a:pt x="1905" y="1905"/>
                      <a:pt x="0" y="2858"/>
                    </a:cubicBezTo>
                    <a:cubicBezTo>
                      <a:pt x="1905" y="1905"/>
                      <a:pt x="2858" y="1905"/>
                      <a:pt x="3810" y="0"/>
                    </a:cubicBezTo>
                    <a:close/>
                  </a:path>
                </a:pathLst>
              </a:custGeom>
              <a:grpFill/>
              <a:ln w="9525" cap="flat">
                <a:noFill/>
                <a:prstDash val="solid"/>
                <a:miter/>
              </a:ln>
            </p:spPr>
            <p:txBody>
              <a:bodyPr rtlCol="0" anchor="ctr"/>
              <a:lstStyle/>
              <a:p>
                <a:endParaRPr lang="zh-CN" altLang="en-US"/>
              </a:p>
            </p:txBody>
          </p:sp>
          <p:sp>
            <p:nvSpPr>
              <p:cNvPr id="317" name="任意多边形: 形状 316">
                <a:extLst>
                  <a:ext uri="{FF2B5EF4-FFF2-40B4-BE49-F238E27FC236}">
                    <a16:creationId xmlns:a16="http://schemas.microsoft.com/office/drawing/2014/main" id="{D635B0C4-54E5-EB3A-10E8-5F46F53D8F7D}"/>
                  </a:ext>
                </a:extLst>
              </p:cNvPr>
              <p:cNvSpPr/>
              <p:nvPr/>
            </p:nvSpPr>
            <p:spPr>
              <a:xfrm>
                <a:off x="9772700" y="4929675"/>
                <a:ext cx="952" cy="1904"/>
              </a:xfrm>
              <a:custGeom>
                <a:avLst/>
                <a:gdLst>
                  <a:gd name="connsiteX0" fmla="*/ 953 w 952"/>
                  <a:gd name="connsiteY0" fmla="*/ 0 h 1904"/>
                  <a:gd name="connsiteX1" fmla="*/ 0 w 952"/>
                  <a:gd name="connsiteY1" fmla="*/ 1905 h 1904"/>
                  <a:gd name="connsiteX2" fmla="*/ 953 w 952"/>
                  <a:gd name="connsiteY2" fmla="*/ 0 h 1904"/>
                </a:gdLst>
                <a:ahLst/>
                <a:cxnLst>
                  <a:cxn ang="0">
                    <a:pos x="connsiteX0" y="connsiteY0"/>
                  </a:cxn>
                  <a:cxn ang="0">
                    <a:pos x="connsiteX1" y="connsiteY1"/>
                  </a:cxn>
                  <a:cxn ang="0">
                    <a:pos x="connsiteX2" y="connsiteY2"/>
                  </a:cxn>
                </a:cxnLst>
                <a:rect l="l" t="t" r="r" b="b"/>
                <a:pathLst>
                  <a:path w="952" h="1904">
                    <a:moveTo>
                      <a:pt x="953" y="0"/>
                    </a:moveTo>
                    <a:cubicBezTo>
                      <a:pt x="0" y="953"/>
                      <a:pt x="0" y="953"/>
                      <a:pt x="0" y="1905"/>
                    </a:cubicBezTo>
                    <a:cubicBezTo>
                      <a:pt x="0" y="953"/>
                      <a:pt x="953" y="953"/>
                      <a:pt x="953" y="0"/>
                    </a:cubicBezTo>
                    <a:close/>
                  </a:path>
                </a:pathLst>
              </a:custGeom>
              <a:grpFill/>
              <a:ln w="9525" cap="flat">
                <a:noFill/>
                <a:prstDash val="solid"/>
                <a:miter/>
              </a:ln>
            </p:spPr>
            <p:txBody>
              <a:bodyPr rtlCol="0" anchor="ctr"/>
              <a:lstStyle/>
              <a:p>
                <a:endParaRPr lang="zh-CN" altLang="en-US"/>
              </a:p>
            </p:txBody>
          </p:sp>
          <p:sp>
            <p:nvSpPr>
              <p:cNvPr id="318" name="任意多边形: 形状 317">
                <a:extLst>
                  <a:ext uri="{FF2B5EF4-FFF2-40B4-BE49-F238E27FC236}">
                    <a16:creationId xmlns:a16="http://schemas.microsoft.com/office/drawing/2014/main" id="{01AE2A0C-B2C5-2DB9-1650-932138BCB27E}"/>
                  </a:ext>
                </a:extLst>
              </p:cNvPr>
              <p:cNvSpPr/>
              <p:nvPr/>
            </p:nvSpPr>
            <p:spPr>
              <a:xfrm>
                <a:off x="9742220" y="4949677"/>
                <a:ext cx="9525" cy="9525"/>
              </a:xfrm>
              <a:custGeom>
                <a:avLst/>
                <a:gdLst>
                  <a:gd name="connsiteX0" fmla="*/ 0 w 9525"/>
                  <a:gd name="connsiteY0" fmla="*/ 0 h 9525"/>
                  <a:gd name="connsiteX1" fmla="*/ 0 w 9525"/>
                  <a:gd name="connsiteY1" fmla="*/ 0 h 9525"/>
                  <a:gd name="connsiteX2" fmla="*/ 0 w 9525"/>
                  <a:gd name="connsiteY2" fmla="*/ 0 h 9525"/>
                </a:gdLst>
                <a:ahLst/>
                <a:cxnLst>
                  <a:cxn ang="0">
                    <a:pos x="connsiteX0" y="connsiteY0"/>
                  </a:cxn>
                  <a:cxn ang="0">
                    <a:pos x="connsiteX1" y="connsiteY1"/>
                  </a:cxn>
                  <a:cxn ang="0">
                    <a:pos x="connsiteX2" y="connsiteY2"/>
                  </a:cxn>
                </a:cxnLst>
                <a:rect l="l" t="t" r="r" b="b"/>
                <a:pathLst>
                  <a:path w="9525" h="9525">
                    <a:moveTo>
                      <a:pt x="0" y="0"/>
                    </a:moveTo>
                    <a:lnTo>
                      <a:pt x="0" y="0"/>
                    </a:lnTo>
                    <a:cubicBezTo>
                      <a:pt x="0" y="0"/>
                      <a:pt x="0" y="0"/>
                      <a:pt x="0" y="0"/>
                    </a:cubicBezTo>
                    <a:close/>
                  </a:path>
                </a:pathLst>
              </a:custGeom>
              <a:grpFill/>
              <a:ln w="9525" cap="flat">
                <a:noFill/>
                <a:prstDash val="solid"/>
                <a:miter/>
              </a:ln>
            </p:spPr>
            <p:txBody>
              <a:bodyPr rtlCol="0" anchor="ctr"/>
              <a:lstStyle/>
              <a:p>
                <a:endParaRPr lang="zh-CN" altLang="en-US"/>
              </a:p>
            </p:txBody>
          </p:sp>
          <p:sp>
            <p:nvSpPr>
              <p:cNvPr id="319" name="任意多边形: 形状 318">
                <a:extLst>
                  <a:ext uri="{FF2B5EF4-FFF2-40B4-BE49-F238E27FC236}">
                    <a16:creationId xmlns:a16="http://schemas.microsoft.com/office/drawing/2014/main" id="{8D61CD6E-2B3F-AD37-3E6D-409F62258E0F}"/>
                  </a:ext>
                </a:extLst>
              </p:cNvPr>
              <p:cNvSpPr/>
              <p:nvPr/>
            </p:nvSpPr>
            <p:spPr>
              <a:xfrm>
                <a:off x="9888904" y="5003119"/>
                <a:ext cx="2857" cy="1803"/>
              </a:xfrm>
              <a:custGeom>
                <a:avLst/>
                <a:gdLst>
                  <a:gd name="connsiteX0" fmla="*/ 0 w 2857"/>
                  <a:gd name="connsiteY0" fmla="*/ 1803 h 1803"/>
                  <a:gd name="connsiteX1" fmla="*/ 2858 w 2857"/>
                  <a:gd name="connsiteY1" fmla="*/ 1803 h 1803"/>
                  <a:gd name="connsiteX2" fmla="*/ 0 w 2857"/>
                  <a:gd name="connsiteY2" fmla="*/ 1803 h 1803"/>
                </a:gdLst>
                <a:ahLst/>
                <a:cxnLst>
                  <a:cxn ang="0">
                    <a:pos x="connsiteX0" y="connsiteY0"/>
                  </a:cxn>
                  <a:cxn ang="0">
                    <a:pos x="connsiteX1" y="connsiteY1"/>
                  </a:cxn>
                  <a:cxn ang="0">
                    <a:pos x="connsiteX2" y="connsiteY2"/>
                  </a:cxn>
                </a:cxnLst>
                <a:rect l="l" t="t" r="r" b="b"/>
                <a:pathLst>
                  <a:path w="2857" h="1803">
                    <a:moveTo>
                      <a:pt x="0" y="1803"/>
                    </a:moveTo>
                    <a:cubicBezTo>
                      <a:pt x="953" y="1803"/>
                      <a:pt x="1905" y="1803"/>
                      <a:pt x="2858" y="1803"/>
                    </a:cubicBezTo>
                    <a:cubicBezTo>
                      <a:pt x="1905" y="-1054"/>
                      <a:pt x="953" y="-102"/>
                      <a:pt x="0" y="1803"/>
                    </a:cubicBezTo>
                    <a:close/>
                  </a:path>
                </a:pathLst>
              </a:custGeom>
              <a:grpFill/>
              <a:ln w="9525" cap="flat">
                <a:noFill/>
                <a:prstDash val="solid"/>
                <a:miter/>
              </a:ln>
            </p:spPr>
            <p:txBody>
              <a:bodyPr rtlCol="0" anchor="ctr"/>
              <a:lstStyle/>
              <a:p>
                <a:endParaRPr lang="zh-CN" altLang="en-US"/>
              </a:p>
            </p:txBody>
          </p:sp>
          <p:sp>
            <p:nvSpPr>
              <p:cNvPr id="320" name="任意多边形: 形状 319">
                <a:extLst>
                  <a:ext uri="{FF2B5EF4-FFF2-40B4-BE49-F238E27FC236}">
                    <a16:creationId xmlns:a16="http://schemas.microsoft.com/office/drawing/2014/main" id="{0D06F913-5F04-8A1C-CE15-F719146558C8}"/>
                  </a:ext>
                </a:extLst>
              </p:cNvPr>
              <p:cNvSpPr/>
              <p:nvPr/>
            </p:nvSpPr>
            <p:spPr>
              <a:xfrm>
                <a:off x="9695244" y="4881097"/>
                <a:ext cx="194613" cy="142422"/>
              </a:xfrm>
              <a:custGeom>
                <a:avLst/>
                <a:gdLst>
                  <a:gd name="connsiteX0" fmla="*/ 23163 w 194613"/>
                  <a:gd name="connsiteY0" fmla="*/ 12383 h 142422"/>
                  <a:gd name="connsiteX1" fmla="*/ 11733 w 194613"/>
                  <a:gd name="connsiteY1" fmla="*/ 22860 h 142422"/>
                  <a:gd name="connsiteX2" fmla="*/ 13638 w 194613"/>
                  <a:gd name="connsiteY2" fmla="*/ 26670 h 142422"/>
                  <a:gd name="connsiteX3" fmla="*/ 3161 w 194613"/>
                  <a:gd name="connsiteY3" fmla="*/ 33338 h 142422"/>
                  <a:gd name="connsiteX4" fmla="*/ 7923 w 194613"/>
                  <a:gd name="connsiteY4" fmla="*/ 31433 h 142422"/>
                  <a:gd name="connsiteX5" fmla="*/ 303 w 194613"/>
                  <a:gd name="connsiteY5" fmla="*/ 43815 h 142422"/>
                  <a:gd name="connsiteX6" fmla="*/ 6971 w 194613"/>
                  <a:gd name="connsiteY6" fmla="*/ 53340 h 142422"/>
                  <a:gd name="connsiteX7" fmla="*/ 5066 w 194613"/>
                  <a:gd name="connsiteY7" fmla="*/ 54293 h 142422"/>
                  <a:gd name="connsiteX8" fmla="*/ 4113 w 194613"/>
                  <a:gd name="connsiteY8" fmla="*/ 62865 h 142422"/>
                  <a:gd name="connsiteX9" fmla="*/ 4113 w 194613"/>
                  <a:gd name="connsiteY9" fmla="*/ 63818 h 142422"/>
                  <a:gd name="connsiteX10" fmla="*/ 6018 w 194613"/>
                  <a:gd name="connsiteY10" fmla="*/ 60960 h 142422"/>
                  <a:gd name="connsiteX11" fmla="*/ 6018 w 194613"/>
                  <a:gd name="connsiteY11" fmla="*/ 75248 h 142422"/>
                  <a:gd name="connsiteX12" fmla="*/ 23163 w 194613"/>
                  <a:gd name="connsiteY12" fmla="*/ 73343 h 142422"/>
                  <a:gd name="connsiteX13" fmla="*/ 19353 w 194613"/>
                  <a:gd name="connsiteY13" fmla="*/ 70485 h 142422"/>
                  <a:gd name="connsiteX14" fmla="*/ 26021 w 194613"/>
                  <a:gd name="connsiteY14" fmla="*/ 60960 h 142422"/>
                  <a:gd name="connsiteX15" fmla="*/ 26973 w 194613"/>
                  <a:gd name="connsiteY15" fmla="*/ 65723 h 142422"/>
                  <a:gd name="connsiteX16" fmla="*/ 22211 w 194613"/>
                  <a:gd name="connsiteY16" fmla="*/ 60960 h 142422"/>
                  <a:gd name="connsiteX17" fmla="*/ 29831 w 194613"/>
                  <a:gd name="connsiteY17" fmla="*/ 56198 h 142422"/>
                  <a:gd name="connsiteX18" fmla="*/ 14591 w 194613"/>
                  <a:gd name="connsiteY18" fmla="*/ 57150 h 142422"/>
                  <a:gd name="connsiteX19" fmla="*/ 21258 w 194613"/>
                  <a:gd name="connsiteY19" fmla="*/ 47625 h 142422"/>
                  <a:gd name="connsiteX20" fmla="*/ 17448 w 194613"/>
                  <a:gd name="connsiteY20" fmla="*/ 43815 h 142422"/>
                  <a:gd name="connsiteX21" fmla="*/ 34593 w 194613"/>
                  <a:gd name="connsiteY21" fmla="*/ 36195 h 142422"/>
                  <a:gd name="connsiteX22" fmla="*/ 46976 w 194613"/>
                  <a:gd name="connsiteY22" fmla="*/ 42863 h 142422"/>
                  <a:gd name="connsiteX23" fmla="*/ 31736 w 194613"/>
                  <a:gd name="connsiteY23" fmla="*/ 63818 h 142422"/>
                  <a:gd name="connsiteX24" fmla="*/ 44118 w 194613"/>
                  <a:gd name="connsiteY24" fmla="*/ 58103 h 142422"/>
                  <a:gd name="connsiteX25" fmla="*/ 39356 w 194613"/>
                  <a:gd name="connsiteY25" fmla="*/ 76200 h 142422"/>
                  <a:gd name="connsiteX26" fmla="*/ 32688 w 194613"/>
                  <a:gd name="connsiteY26" fmla="*/ 80010 h 142422"/>
                  <a:gd name="connsiteX27" fmla="*/ 38403 w 194613"/>
                  <a:gd name="connsiteY27" fmla="*/ 80010 h 142422"/>
                  <a:gd name="connsiteX28" fmla="*/ 39356 w 194613"/>
                  <a:gd name="connsiteY28" fmla="*/ 72390 h 142422"/>
                  <a:gd name="connsiteX29" fmla="*/ 46023 w 194613"/>
                  <a:gd name="connsiteY29" fmla="*/ 66675 h 142422"/>
                  <a:gd name="connsiteX30" fmla="*/ 46023 w 194613"/>
                  <a:gd name="connsiteY30" fmla="*/ 65723 h 142422"/>
                  <a:gd name="connsiteX31" fmla="*/ 56501 w 194613"/>
                  <a:gd name="connsiteY31" fmla="*/ 59055 h 142422"/>
                  <a:gd name="connsiteX32" fmla="*/ 53643 w 194613"/>
                  <a:gd name="connsiteY32" fmla="*/ 69533 h 142422"/>
                  <a:gd name="connsiteX33" fmla="*/ 51738 w 194613"/>
                  <a:gd name="connsiteY33" fmla="*/ 70485 h 142422"/>
                  <a:gd name="connsiteX34" fmla="*/ 59358 w 194613"/>
                  <a:gd name="connsiteY34" fmla="*/ 71438 h 142422"/>
                  <a:gd name="connsiteX35" fmla="*/ 58406 w 194613"/>
                  <a:gd name="connsiteY35" fmla="*/ 73343 h 142422"/>
                  <a:gd name="connsiteX36" fmla="*/ 68883 w 194613"/>
                  <a:gd name="connsiteY36" fmla="*/ 65723 h 142422"/>
                  <a:gd name="connsiteX37" fmla="*/ 60311 w 194613"/>
                  <a:gd name="connsiteY37" fmla="*/ 78105 h 142422"/>
                  <a:gd name="connsiteX38" fmla="*/ 52691 w 194613"/>
                  <a:gd name="connsiteY38" fmla="*/ 79058 h 142422"/>
                  <a:gd name="connsiteX39" fmla="*/ 46023 w 194613"/>
                  <a:gd name="connsiteY39" fmla="*/ 91440 h 142422"/>
                  <a:gd name="connsiteX40" fmla="*/ 49833 w 194613"/>
                  <a:gd name="connsiteY40" fmla="*/ 94298 h 142422"/>
                  <a:gd name="connsiteX41" fmla="*/ 54596 w 194613"/>
                  <a:gd name="connsiteY41" fmla="*/ 87630 h 142422"/>
                  <a:gd name="connsiteX42" fmla="*/ 64121 w 194613"/>
                  <a:gd name="connsiteY42" fmla="*/ 84773 h 142422"/>
                  <a:gd name="connsiteX43" fmla="*/ 58406 w 194613"/>
                  <a:gd name="connsiteY43" fmla="*/ 88583 h 142422"/>
                  <a:gd name="connsiteX44" fmla="*/ 70788 w 194613"/>
                  <a:gd name="connsiteY44" fmla="*/ 72390 h 142422"/>
                  <a:gd name="connsiteX45" fmla="*/ 76503 w 194613"/>
                  <a:gd name="connsiteY45" fmla="*/ 81915 h 142422"/>
                  <a:gd name="connsiteX46" fmla="*/ 79361 w 194613"/>
                  <a:gd name="connsiteY46" fmla="*/ 75248 h 142422"/>
                  <a:gd name="connsiteX47" fmla="*/ 103173 w 194613"/>
                  <a:gd name="connsiteY47" fmla="*/ 71438 h 142422"/>
                  <a:gd name="connsiteX48" fmla="*/ 89838 w 194613"/>
                  <a:gd name="connsiteY48" fmla="*/ 80963 h 142422"/>
                  <a:gd name="connsiteX49" fmla="*/ 81266 w 194613"/>
                  <a:gd name="connsiteY49" fmla="*/ 102870 h 142422"/>
                  <a:gd name="connsiteX50" fmla="*/ 94601 w 194613"/>
                  <a:gd name="connsiteY50" fmla="*/ 88583 h 142422"/>
                  <a:gd name="connsiteX51" fmla="*/ 89838 w 194613"/>
                  <a:gd name="connsiteY51" fmla="*/ 89535 h 142422"/>
                  <a:gd name="connsiteX52" fmla="*/ 109841 w 194613"/>
                  <a:gd name="connsiteY52" fmla="*/ 93345 h 142422"/>
                  <a:gd name="connsiteX53" fmla="*/ 106031 w 194613"/>
                  <a:gd name="connsiteY53" fmla="*/ 96203 h 142422"/>
                  <a:gd name="connsiteX54" fmla="*/ 112698 w 194613"/>
                  <a:gd name="connsiteY54" fmla="*/ 93345 h 142422"/>
                  <a:gd name="connsiteX55" fmla="*/ 108888 w 194613"/>
                  <a:gd name="connsiteY55" fmla="*/ 110490 h 142422"/>
                  <a:gd name="connsiteX56" fmla="*/ 115556 w 194613"/>
                  <a:gd name="connsiteY56" fmla="*/ 101918 h 142422"/>
                  <a:gd name="connsiteX57" fmla="*/ 114603 w 194613"/>
                  <a:gd name="connsiteY57" fmla="*/ 104775 h 142422"/>
                  <a:gd name="connsiteX58" fmla="*/ 124128 w 194613"/>
                  <a:gd name="connsiteY58" fmla="*/ 95250 h 142422"/>
                  <a:gd name="connsiteX59" fmla="*/ 121271 w 194613"/>
                  <a:gd name="connsiteY59" fmla="*/ 117158 h 142422"/>
                  <a:gd name="connsiteX60" fmla="*/ 142226 w 194613"/>
                  <a:gd name="connsiteY60" fmla="*/ 94298 h 142422"/>
                  <a:gd name="connsiteX61" fmla="*/ 135558 w 194613"/>
                  <a:gd name="connsiteY61" fmla="*/ 105728 h 142422"/>
                  <a:gd name="connsiteX62" fmla="*/ 140321 w 194613"/>
                  <a:gd name="connsiteY62" fmla="*/ 106680 h 142422"/>
                  <a:gd name="connsiteX63" fmla="*/ 126033 w 194613"/>
                  <a:gd name="connsiteY63" fmla="*/ 122873 h 142422"/>
                  <a:gd name="connsiteX64" fmla="*/ 141273 w 194613"/>
                  <a:gd name="connsiteY64" fmla="*/ 115253 h 142422"/>
                  <a:gd name="connsiteX65" fmla="*/ 141273 w 194613"/>
                  <a:gd name="connsiteY65" fmla="*/ 114300 h 142422"/>
                  <a:gd name="connsiteX66" fmla="*/ 152703 w 194613"/>
                  <a:gd name="connsiteY66" fmla="*/ 114300 h 142422"/>
                  <a:gd name="connsiteX67" fmla="*/ 142226 w 194613"/>
                  <a:gd name="connsiteY67" fmla="*/ 119063 h 142422"/>
                  <a:gd name="connsiteX68" fmla="*/ 161276 w 194613"/>
                  <a:gd name="connsiteY68" fmla="*/ 114300 h 142422"/>
                  <a:gd name="connsiteX69" fmla="*/ 158418 w 194613"/>
                  <a:gd name="connsiteY69" fmla="*/ 127635 h 142422"/>
                  <a:gd name="connsiteX70" fmla="*/ 172706 w 194613"/>
                  <a:gd name="connsiteY70" fmla="*/ 118110 h 142422"/>
                  <a:gd name="connsiteX71" fmla="*/ 167943 w 194613"/>
                  <a:gd name="connsiteY71" fmla="*/ 126683 h 142422"/>
                  <a:gd name="connsiteX72" fmla="*/ 184136 w 194613"/>
                  <a:gd name="connsiteY72" fmla="*/ 134303 h 142422"/>
                  <a:gd name="connsiteX73" fmla="*/ 189851 w 194613"/>
                  <a:gd name="connsiteY73" fmla="*/ 122873 h 142422"/>
                  <a:gd name="connsiteX74" fmla="*/ 188898 w 194613"/>
                  <a:gd name="connsiteY74" fmla="*/ 136208 h 142422"/>
                  <a:gd name="connsiteX75" fmla="*/ 184136 w 194613"/>
                  <a:gd name="connsiteY75" fmla="*/ 139065 h 142422"/>
                  <a:gd name="connsiteX76" fmla="*/ 190803 w 194613"/>
                  <a:gd name="connsiteY76" fmla="*/ 139065 h 142422"/>
                  <a:gd name="connsiteX77" fmla="*/ 194613 w 194613"/>
                  <a:gd name="connsiteY77" fmla="*/ 122873 h 142422"/>
                  <a:gd name="connsiteX78" fmla="*/ 160323 w 194613"/>
                  <a:gd name="connsiteY78" fmla="*/ 108585 h 142422"/>
                  <a:gd name="connsiteX79" fmla="*/ 158418 w 194613"/>
                  <a:gd name="connsiteY79" fmla="*/ 114300 h 142422"/>
                  <a:gd name="connsiteX80" fmla="*/ 158418 w 194613"/>
                  <a:gd name="connsiteY80" fmla="*/ 106680 h 142422"/>
                  <a:gd name="connsiteX81" fmla="*/ 159371 w 194613"/>
                  <a:gd name="connsiteY81" fmla="*/ 105728 h 142422"/>
                  <a:gd name="connsiteX82" fmla="*/ 157466 w 194613"/>
                  <a:gd name="connsiteY82" fmla="*/ 91440 h 142422"/>
                  <a:gd name="connsiteX83" fmla="*/ 147941 w 194613"/>
                  <a:gd name="connsiteY83" fmla="*/ 98108 h 142422"/>
                  <a:gd name="connsiteX84" fmla="*/ 149846 w 194613"/>
                  <a:gd name="connsiteY84" fmla="*/ 89535 h 142422"/>
                  <a:gd name="connsiteX85" fmla="*/ 141273 w 194613"/>
                  <a:gd name="connsiteY85" fmla="*/ 101918 h 142422"/>
                  <a:gd name="connsiteX86" fmla="*/ 146036 w 194613"/>
                  <a:gd name="connsiteY86" fmla="*/ 92393 h 142422"/>
                  <a:gd name="connsiteX87" fmla="*/ 121271 w 194613"/>
                  <a:gd name="connsiteY87" fmla="*/ 79058 h 142422"/>
                  <a:gd name="connsiteX88" fmla="*/ 126986 w 194613"/>
                  <a:gd name="connsiteY88" fmla="*/ 74295 h 142422"/>
                  <a:gd name="connsiteX89" fmla="*/ 124128 w 194613"/>
                  <a:gd name="connsiteY89" fmla="*/ 66675 h 142422"/>
                  <a:gd name="connsiteX90" fmla="*/ 106983 w 194613"/>
                  <a:gd name="connsiteY90" fmla="*/ 71438 h 142422"/>
                  <a:gd name="connsiteX91" fmla="*/ 95553 w 194613"/>
                  <a:gd name="connsiteY91" fmla="*/ 58103 h 142422"/>
                  <a:gd name="connsiteX92" fmla="*/ 84123 w 194613"/>
                  <a:gd name="connsiteY92" fmla="*/ 64770 h 142422"/>
                  <a:gd name="connsiteX93" fmla="*/ 99363 w 194613"/>
                  <a:gd name="connsiteY93" fmla="*/ 50483 h 142422"/>
                  <a:gd name="connsiteX94" fmla="*/ 73646 w 194613"/>
                  <a:gd name="connsiteY94" fmla="*/ 54293 h 142422"/>
                  <a:gd name="connsiteX95" fmla="*/ 75551 w 194613"/>
                  <a:gd name="connsiteY95" fmla="*/ 51435 h 142422"/>
                  <a:gd name="connsiteX96" fmla="*/ 75551 w 194613"/>
                  <a:gd name="connsiteY96" fmla="*/ 43815 h 142422"/>
                  <a:gd name="connsiteX97" fmla="*/ 69836 w 194613"/>
                  <a:gd name="connsiteY97" fmla="*/ 51435 h 142422"/>
                  <a:gd name="connsiteX98" fmla="*/ 75551 w 194613"/>
                  <a:gd name="connsiteY98" fmla="*/ 39053 h 142422"/>
                  <a:gd name="connsiteX99" fmla="*/ 53643 w 194613"/>
                  <a:gd name="connsiteY99" fmla="*/ 50483 h 142422"/>
                  <a:gd name="connsiteX100" fmla="*/ 59358 w 194613"/>
                  <a:gd name="connsiteY100" fmla="*/ 39053 h 142422"/>
                  <a:gd name="connsiteX101" fmla="*/ 45071 w 194613"/>
                  <a:gd name="connsiteY101" fmla="*/ 35243 h 142422"/>
                  <a:gd name="connsiteX102" fmla="*/ 53643 w 194613"/>
                  <a:gd name="connsiteY102" fmla="*/ 31433 h 142422"/>
                  <a:gd name="connsiteX103" fmla="*/ 43166 w 194613"/>
                  <a:gd name="connsiteY103" fmla="*/ 17145 h 142422"/>
                  <a:gd name="connsiteX104" fmla="*/ 35546 w 194613"/>
                  <a:gd name="connsiteY104" fmla="*/ 24765 h 142422"/>
                  <a:gd name="connsiteX105" fmla="*/ 41261 w 194613"/>
                  <a:gd name="connsiteY105" fmla="*/ 13335 h 142422"/>
                  <a:gd name="connsiteX106" fmla="*/ 29831 w 194613"/>
                  <a:gd name="connsiteY106" fmla="*/ 5715 h 142422"/>
                  <a:gd name="connsiteX107" fmla="*/ 31736 w 194613"/>
                  <a:gd name="connsiteY107" fmla="*/ 3810 h 142422"/>
                  <a:gd name="connsiteX108" fmla="*/ 26973 w 194613"/>
                  <a:gd name="connsiteY108" fmla="*/ 0 h 142422"/>
                  <a:gd name="connsiteX109" fmla="*/ 16496 w 194613"/>
                  <a:gd name="connsiteY109" fmla="*/ 11430 h 142422"/>
                  <a:gd name="connsiteX110" fmla="*/ 23163 w 194613"/>
                  <a:gd name="connsiteY110" fmla="*/ 12383 h 1424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Lst>
                <a:rect l="l" t="t" r="r" b="b"/>
                <a:pathLst>
                  <a:path w="194613" h="142422">
                    <a:moveTo>
                      <a:pt x="23163" y="12383"/>
                    </a:moveTo>
                    <a:cubicBezTo>
                      <a:pt x="15543" y="24765"/>
                      <a:pt x="19353" y="10478"/>
                      <a:pt x="11733" y="22860"/>
                    </a:cubicBezTo>
                    <a:cubicBezTo>
                      <a:pt x="15543" y="20955"/>
                      <a:pt x="17448" y="20003"/>
                      <a:pt x="13638" y="26670"/>
                    </a:cubicBezTo>
                    <a:cubicBezTo>
                      <a:pt x="7923" y="32385"/>
                      <a:pt x="10781" y="23813"/>
                      <a:pt x="3161" y="33338"/>
                    </a:cubicBezTo>
                    <a:lnTo>
                      <a:pt x="7923" y="31433"/>
                    </a:lnTo>
                    <a:cubicBezTo>
                      <a:pt x="6018" y="37148"/>
                      <a:pt x="-1602" y="43815"/>
                      <a:pt x="303" y="43815"/>
                    </a:cubicBezTo>
                    <a:cubicBezTo>
                      <a:pt x="11733" y="31433"/>
                      <a:pt x="3161" y="54293"/>
                      <a:pt x="6971" y="53340"/>
                    </a:cubicBezTo>
                    <a:lnTo>
                      <a:pt x="5066" y="54293"/>
                    </a:lnTo>
                    <a:lnTo>
                      <a:pt x="4113" y="62865"/>
                    </a:lnTo>
                    <a:cubicBezTo>
                      <a:pt x="4113" y="62865"/>
                      <a:pt x="4113" y="63818"/>
                      <a:pt x="4113" y="63818"/>
                    </a:cubicBezTo>
                    <a:cubicBezTo>
                      <a:pt x="5066" y="62865"/>
                      <a:pt x="5066" y="61913"/>
                      <a:pt x="6018" y="60960"/>
                    </a:cubicBezTo>
                    <a:cubicBezTo>
                      <a:pt x="3161" y="68580"/>
                      <a:pt x="2208" y="75248"/>
                      <a:pt x="6018" y="75248"/>
                    </a:cubicBezTo>
                    <a:cubicBezTo>
                      <a:pt x="12686" y="68580"/>
                      <a:pt x="17448" y="79058"/>
                      <a:pt x="23163" y="73343"/>
                    </a:cubicBezTo>
                    <a:cubicBezTo>
                      <a:pt x="20306" y="74295"/>
                      <a:pt x="19353" y="74295"/>
                      <a:pt x="19353" y="70485"/>
                    </a:cubicBezTo>
                    <a:lnTo>
                      <a:pt x="26021" y="60960"/>
                    </a:lnTo>
                    <a:cubicBezTo>
                      <a:pt x="28878" y="62865"/>
                      <a:pt x="20306" y="69533"/>
                      <a:pt x="26973" y="65723"/>
                    </a:cubicBezTo>
                    <a:cubicBezTo>
                      <a:pt x="34593" y="52388"/>
                      <a:pt x="23163" y="62865"/>
                      <a:pt x="22211" y="60960"/>
                    </a:cubicBezTo>
                    <a:cubicBezTo>
                      <a:pt x="25068" y="58103"/>
                      <a:pt x="27926" y="56198"/>
                      <a:pt x="29831" y="56198"/>
                    </a:cubicBezTo>
                    <a:cubicBezTo>
                      <a:pt x="26021" y="53340"/>
                      <a:pt x="26021" y="46673"/>
                      <a:pt x="14591" y="57150"/>
                    </a:cubicBezTo>
                    <a:cubicBezTo>
                      <a:pt x="15543" y="53340"/>
                      <a:pt x="19353" y="48578"/>
                      <a:pt x="21258" y="47625"/>
                    </a:cubicBezTo>
                    <a:cubicBezTo>
                      <a:pt x="13638" y="53340"/>
                      <a:pt x="24116" y="39053"/>
                      <a:pt x="17448" y="43815"/>
                    </a:cubicBezTo>
                    <a:cubicBezTo>
                      <a:pt x="26021" y="32385"/>
                      <a:pt x="26973" y="41910"/>
                      <a:pt x="34593" y="36195"/>
                    </a:cubicBezTo>
                    <a:cubicBezTo>
                      <a:pt x="31736" y="47625"/>
                      <a:pt x="42213" y="41910"/>
                      <a:pt x="46976" y="42863"/>
                    </a:cubicBezTo>
                    <a:cubicBezTo>
                      <a:pt x="41261" y="51435"/>
                      <a:pt x="33641" y="57150"/>
                      <a:pt x="31736" y="63818"/>
                    </a:cubicBezTo>
                    <a:cubicBezTo>
                      <a:pt x="31736" y="72390"/>
                      <a:pt x="38403" y="61913"/>
                      <a:pt x="44118" y="58103"/>
                    </a:cubicBezTo>
                    <a:cubicBezTo>
                      <a:pt x="45071" y="62865"/>
                      <a:pt x="34593" y="73343"/>
                      <a:pt x="39356" y="76200"/>
                    </a:cubicBezTo>
                    <a:lnTo>
                      <a:pt x="32688" y="80010"/>
                    </a:lnTo>
                    <a:cubicBezTo>
                      <a:pt x="26973" y="94298"/>
                      <a:pt x="38403" y="76200"/>
                      <a:pt x="38403" y="80010"/>
                    </a:cubicBezTo>
                    <a:cubicBezTo>
                      <a:pt x="40308" y="76200"/>
                      <a:pt x="42213" y="73343"/>
                      <a:pt x="39356" y="72390"/>
                    </a:cubicBezTo>
                    <a:cubicBezTo>
                      <a:pt x="42213" y="67628"/>
                      <a:pt x="45071" y="66675"/>
                      <a:pt x="46023" y="66675"/>
                    </a:cubicBezTo>
                    <a:lnTo>
                      <a:pt x="46023" y="65723"/>
                    </a:lnTo>
                    <a:cubicBezTo>
                      <a:pt x="50786" y="60008"/>
                      <a:pt x="55548" y="54293"/>
                      <a:pt x="56501" y="59055"/>
                    </a:cubicBezTo>
                    <a:cubicBezTo>
                      <a:pt x="49833" y="65723"/>
                      <a:pt x="55548" y="65723"/>
                      <a:pt x="53643" y="69533"/>
                    </a:cubicBezTo>
                    <a:lnTo>
                      <a:pt x="51738" y="70485"/>
                    </a:lnTo>
                    <a:cubicBezTo>
                      <a:pt x="55548" y="69533"/>
                      <a:pt x="56501" y="71438"/>
                      <a:pt x="59358" y="71438"/>
                    </a:cubicBezTo>
                    <a:lnTo>
                      <a:pt x="58406" y="73343"/>
                    </a:lnTo>
                    <a:cubicBezTo>
                      <a:pt x="62216" y="71438"/>
                      <a:pt x="67931" y="62865"/>
                      <a:pt x="68883" y="65723"/>
                    </a:cubicBezTo>
                    <a:cubicBezTo>
                      <a:pt x="66026" y="69533"/>
                      <a:pt x="57453" y="78105"/>
                      <a:pt x="60311" y="78105"/>
                    </a:cubicBezTo>
                    <a:cubicBezTo>
                      <a:pt x="56501" y="83820"/>
                      <a:pt x="53643" y="81915"/>
                      <a:pt x="52691" y="79058"/>
                    </a:cubicBezTo>
                    <a:cubicBezTo>
                      <a:pt x="53643" y="82868"/>
                      <a:pt x="48881" y="92393"/>
                      <a:pt x="46023" y="91440"/>
                    </a:cubicBezTo>
                    <a:cubicBezTo>
                      <a:pt x="42213" y="99060"/>
                      <a:pt x="50786" y="90488"/>
                      <a:pt x="49833" y="94298"/>
                    </a:cubicBezTo>
                    <a:cubicBezTo>
                      <a:pt x="50786" y="92393"/>
                      <a:pt x="52691" y="89535"/>
                      <a:pt x="54596" y="87630"/>
                    </a:cubicBezTo>
                    <a:cubicBezTo>
                      <a:pt x="48881" y="97155"/>
                      <a:pt x="59358" y="91440"/>
                      <a:pt x="64121" y="84773"/>
                    </a:cubicBezTo>
                    <a:lnTo>
                      <a:pt x="58406" y="88583"/>
                    </a:lnTo>
                    <a:cubicBezTo>
                      <a:pt x="63168" y="80963"/>
                      <a:pt x="69836" y="78105"/>
                      <a:pt x="70788" y="72390"/>
                    </a:cubicBezTo>
                    <a:cubicBezTo>
                      <a:pt x="64121" y="85725"/>
                      <a:pt x="81266" y="70485"/>
                      <a:pt x="76503" y="81915"/>
                    </a:cubicBezTo>
                    <a:lnTo>
                      <a:pt x="79361" y="75248"/>
                    </a:lnTo>
                    <a:cubicBezTo>
                      <a:pt x="82218" y="82868"/>
                      <a:pt x="95553" y="71438"/>
                      <a:pt x="103173" y="71438"/>
                    </a:cubicBezTo>
                    <a:cubicBezTo>
                      <a:pt x="99363" y="74295"/>
                      <a:pt x="90791" y="87630"/>
                      <a:pt x="89838" y="80963"/>
                    </a:cubicBezTo>
                    <a:cubicBezTo>
                      <a:pt x="93648" y="86678"/>
                      <a:pt x="83171" y="95250"/>
                      <a:pt x="81266" y="102870"/>
                    </a:cubicBezTo>
                    <a:cubicBezTo>
                      <a:pt x="82218" y="110490"/>
                      <a:pt x="90791" y="91440"/>
                      <a:pt x="94601" y="88583"/>
                    </a:cubicBezTo>
                    <a:lnTo>
                      <a:pt x="89838" y="89535"/>
                    </a:lnTo>
                    <a:cubicBezTo>
                      <a:pt x="103173" y="76200"/>
                      <a:pt x="98411" y="99060"/>
                      <a:pt x="109841" y="93345"/>
                    </a:cubicBezTo>
                    <a:cubicBezTo>
                      <a:pt x="107936" y="98108"/>
                      <a:pt x="106983" y="95250"/>
                      <a:pt x="106031" y="96203"/>
                    </a:cubicBezTo>
                    <a:cubicBezTo>
                      <a:pt x="104126" y="105728"/>
                      <a:pt x="109841" y="96203"/>
                      <a:pt x="112698" y="93345"/>
                    </a:cubicBezTo>
                    <a:cubicBezTo>
                      <a:pt x="114603" y="96203"/>
                      <a:pt x="115556" y="101918"/>
                      <a:pt x="108888" y="110490"/>
                    </a:cubicBezTo>
                    <a:cubicBezTo>
                      <a:pt x="110793" y="114300"/>
                      <a:pt x="111746" y="103823"/>
                      <a:pt x="115556" y="101918"/>
                    </a:cubicBezTo>
                    <a:lnTo>
                      <a:pt x="114603" y="104775"/>
                    </a:lnTo>
                    <a:lnTo>
                      <a:pt x="124128" y="95250"/>
                    </a:lnTo>
                    <a:cubicBezTo>
                      <a:pt x="125081" y="100013"/>
                      <a:pt x="125081" y="107633"/>
                      <a:pt x="121271" y="117158"/>
                    </a:cubicBezTo>
                    <a:cubicBezTo>
                      <a:pt x="128891" y="119063"/>
                      <a:pt x="135558" y="95250"/>
                      <a:pt x="142226" y="94298"/>
                    </a:cubicBezTo>
                    <a:cubicBezTo>
                      <a:pt x="142226" y="100965"/>
                      <a:pt x="137463" y="101918"/>
                      <a:pt x="135558" y="105728"/>
                    </a:cubicBezTo>
                    <a:lnTo>
                      <a:pt x="140321" y="106680"/>
                    </a:lnTo>
                    <a:cubicBezTo>
                      <a:pt x="132701" y="117158"/>
                      <a:pt x="132701" y="109538"/>
                      <a:pt x="126033" y="122873"/>
                    </a:cubicBezTo>
                    <a:cubicBezTo>
                      <a:pt x="136511" y="111443"/>
                      <a:pt x="132701" y="121920"/>
                      <a:pt x="141273" y="115253"/>
                    </a:cubicBezTo>
                    <a:lnTo>
                      <a:pt x="141273" y="114300"/>
                    </a:lnTo>
                    <a:cubicBezTo>
                      <a:pt x="147941" y="106680"/>
                      <a:pt x="148893" y="115253"/>
                      <a:pt x="152703" y="114300"/>
                    </a:cubicBezTo>
                    <a:cubicBezTo>
                      <a:pt x="148893" y="119063"/>
                      <a:pt x="146036" y="118110"/>
                      <a:pt x="142226" y="119063"/>
                    </a:cubicBezTo>
                    <a:cubicBezTo>
                      <a:pt x="143178" y="124778"/>
                      <a:pt x="152703" y="124778"/>
                      <a:pt x="161276" y="114300"/>
                    </a:cubicBezTo>
                    <a:cubicBezTo>
                      <a:pt x="162228" y="117158"/>
                      <a:pt x="163181" y="123825"/>
                      <a:pt x="158418" y="127635"/>
                    </a:cubicBezTo>
                    <a:cubicBezTo>
                      <a:pt x="163181" y="132398"/>
                      <a:pt x="168896" y="111443"/>
                      <a:pt x="172706" y="118110"/>
                    </a:cubicBezTo>
                    <a:lnTo>
                      <a:pt x="167943" y="126683"/>
                    </a:lnTo>
                    <a:cubicBezTo>
                      <a:pt x="166991" y="142875"/>
                      <a:pt x="184136" y="120015"/>
                      <a:pt x="184136" y="134303"/>
                    </a:cubicBezTo>
                    <a:lnTo>
                      <a:pt x="189851" y="122873"/>
                    </a:lnTo>
                    <a:cubicBezTo>
                      <a:pt x="188898" y="127635"/>
                      <a:pt x="189851" y="131445"/>
                      <a:pt x="188898" y="136208"/>
                    </a:cubicBezTo>
                    <a:lnTo>
                      <a:pt x="184136" y="139065"/>
                    </a:lnTo>
                    <a:cubicBezTo>
                      <a:pt x="182231" y="149543"/>
                      <a:pt x="190803" y="131445"/>
                      <a:pt x="190803" y="139065"/>
                    </a:cubicBezTo>
                    <a:cubicBezTo>
                      <a:pt x="192708" y="135255"/>
                      <a:pt x="193661" y="126683"/>
                      <a:pt x="194613" y="122873"/>
                    </a:cubicBezTo>
                    <a:cubicBezTo>
                      <a:pt x="180326" y="123825"/>
                      <a:pt x="176516" y="102870"/>
                      <a:pt x="160323" y="108585"/>
                    </a:cubicBezTo>
                    <a:cubicBezTo>
                      <a:pt x="160323" y="110490"/>
                      <a:pt x="159371" y="111443"/>
                      <a:pt x="158418" y="114300"/>
                    </a:cubicBezTo>
                    <a:cubicBezTo>
                      <a:pt x="158418" y="111443"/>
                      <a:pt x="154608" y="112395"/>
                      <a:pt x="158418" y="106680"/>
                    </a:cubicBezTo>
                    <a:lnTo>
                      <a:pt x="159371" y="105728"/>
                    </a:lnTo>
                    <a:cubicBezTo>
                      <a:pt x="155561" y="106680"/>
                      <a:pt x="159371" y="92393"/>
                      <a:pt x="157466" y="91440"/>
                    </a:cubicBezTo>
                    <a:cubicBezTo>
                      <a:pt x="152703" y="98108"/>
                      <a:pt x="152703" y="84773"/>
                      <a:pt x="147941" y="98108"/>
                    </a:cubicBezTo>
                    <a:lnTo>
                      <a:pt x="149846" y="89535"/>
                    </a:lnTo>
                    <a:cubicBezTo>
                      <a:pt x="146988" y="94298"/>
                      <a:pt x="144131" y="100013"/>
                      <a:pt x="141273" y="101918"/>
                    </a:cubicBezTo>
                    <a:cubicBezTo>
                      <a:pt x="139368" y="100013"/>
                      <a:pt x="142226" y="95250"/>
                      <a:pt x="146036" y="92393"/>
                    </a:cubicBezTo>
                    <a:cubicBezTo>
                      <a:pt x="141273" y="83820"/>
                      <a:pt x="131748" y="80010"/>
                      <a:pt x="121271" y="79058"/>
                    </a:cubicBezTo>
                    <a:lnTo>
                      <a:pt x="126986" y="74295"/>
                    </a:lnTo>
                    <a:cubicBezTo>
                      <a:pt x="126986" y="70485"/>
                      <a:pt x="114603" y="80963"/>
                      <a:pt x="124128" y="66675"/>
                    </a:cubicBezTo>
                    <a:cubicBezTo>
                      <a:pt x="116508" y="70485"/>
                      <a:pt x="116508" y="56198"/>
                      <a:pt x="106983" y="71438"/>
                    </a:cubicBezTo>
                    <a:cubicBezTo>
                      <a:pt x="113651" y="55245"/>
                      <a:pt x="102221" y="60008"/>
                      <a:pt x="95553" y="58103"/>
                    </a:cubicBezTo>
                    <a:cubicBezTo>
                      <a:pt x="88886" y="71438"/>
                      <a:pt x="88886" y="59055"/>
                      <a:pt x="84123" y="64770"/>
                    </a:cubicBezTo>
                    <a:cubicBezTo>
                      <a:pt x="89838" y="54293"/>
                      <a:pt x="94601" y="57150"/>
                      <a:pt x="99363" y="50483"/>
                    </a:cubicBezTo>
                    <a:cubicBezTo>
                      <a:pt x="84123" y="62865"/>
                      <a:pt x="91743" y="30480"/>
                      <a:pt x="73646" y="54293"/>
                    </a:cubicBezTo>
                    <a:cubicBezTo>
                      <a:pt x="73646" y="53340"/>
                      <a:pt x="74598" y="51435"/>
                      <a:pt x="75551" y="51435"/>
                    </a:cubicBezTo>
                    <a:cubicBezTo>
                      <a:pt x="74598" y="50483"/>
                      <a:pt x="75551" y="45720"/>
                      <a:pt x="75551" y="43815"/>
                    </a:cubicBezTo>
                    <a:cubicBezTo>
                      <a:pt x="71741" y="47625"/>
                      <a:pt x="72693" y="51435"/>
                      <a:pt x="69836" y="51435"/>
                    </a:cubicBezTo>
                    <a:cubicBezTo>
                      <a:pt x="68883" y="49530"/>
                      <a:pt x="74598" y="42863"/>
                      <a:pt x="75551" y="39053"/>
                    </a:cubicBezTo>
                    <a:cubicBezTo>
                      <a:pt x="67931" y="42863"/>
                      <a:pt x="61263" y="40958"/>
                      <a:pt x="53643" y="50483"/>
                    </a:cubicBezTo>
                    <a:cubicBezTo>
                      <a:pt x="54596" y="46673"/>
                      <a:pt x="56501" y="40005"/>
                      <a:pt x="59358" y="39053"/>
                    </a:cubicBezTo>
                    <a:cubicBezTo>
                      <a:pt x="47928" y="42863"/>
                      <a:pt x="54596" y="34290"/>
                      <a:pt x="45071" y="35243"/>
                    </a:cubicBezTo>
                    <a:cubicBezTo>
                      <a:pt x="46976" y="36195"/>
                      <a:pt x="53643" y="24765"/>
                      <a:pt x="53643" y="31433"/>
                    </a:cubicBezTo>
                    <a:cubicBezTo>
                      <a:pt x="60311" y="15240"/>
                      <a:pt x="43166" y="27623"/>
                      <a:pt x="43166" y="17145"/>
                    </a:cubicBezTo>
                    <a:lnTo>
                      <a:pt x="35546" y="24765"/>
                    </a:lnTo>
                    <a:cubicBezTo>
                      <a:pt x="31736" y="24765"/>
                      <a:pt x="37451" y="15240"/>
                      <a:pt x="41261" y="13335"/>
                    </a:cubicBezTo>
                    <a:cubicBezTo>
                      <a:pt x="40308" y="4763"/>
                      <a:pt x="33641" y="8573"/>
                      <a:pt x="29831" y="5715"/>
                    </a:cubicBezTo>
                    <a:cubicBezTo>
                      <a:pt x="30783" y="4763"/>
                      <a:pt x="31736" y="2858"/>
                      <a:pt x="31736" y="3810"/>
                    </a:cubicBezTo>
                    <a:lnTo>
                      <a:pt x="26973" y="0"/>
                    </a:lnTo>
                    <a:cubicBezTo>
                      <a:pt x="25068" y="1905"/>
                      <a:pt x="20306" y="4763"/>
                      <a:pt x="16496" y="11430"/>
                    </a:cubicBezTo>
                    <a:cubicBezTo>
                      <a:pt x="19353" y="9525"/>
                      <a:pt x="22211" y="6668"/>
                      <a:pt x="23163" y="12383"/>
                    </a:cubicBezTo>
                    <a:close/>
                  </a:path>
                </a:pathLst>
              </a:custGeom>
              <a:grpFill/>
              <a:ln w="9525" cap="flat">
                <a:noFill/>
                <a:prstDash val="solid"/>
                <a:miter/>
              </a:ln>
            </p:spPr>
            <p:txBody>
              <a:bodyPr rtlCol="0" anchor="ctr"/>
              <a:lstStyle/>
              <a:p>
                <a:endParaRPr lang="zh-CN" altLang="en-US"/>
              </a:p>
            </p:txBody>
          </p:sp>
          <p:sp>
            <p:nvSpPr>
              <p:cNvPr id="321" name="任意多边形: 形状 320">
                <a:extLst>
                  <a:ext uri="{FF2B5EF4-FFF2-40B4-BE49-F238E27FC236}">
                    <a16:creationId xmlns:a16="http://schemas.microsoft.com/office/drawing/2014/main" id="{709DB85B-2342-6A2E-7B93-E464FB0025A3}"/>
                  </a:ext>
                </a:extLst>
              </p:cNvPr>
              <p:cNvSpPr/>
              <p:nvPr/>
            </p:nvSpPr>
            <p:spPr>
              <a:xfrm>
                <a:off x="9708882" y="4895384"/>
                <a:ext cx="952" cy="952"/>
              </a:xfrm>
              <a:custGeom>
                <a:avLst/>
                <a:gdLst>
                  <a:gd name="connsiteX0" fmla="*/ 952 w 952"/>
                  <a:gd name="connsiteY0" fmla="*/ 0 h 952"/>
                  <a:gd name="connsiteX1" fmla="*/ 0 w 952"/>
                  <a:gd name="connsiteY1" fmla="*/ 953 h 952"/>
                  <a:gd name="connsiteX2" fmla="*/ 0 w 952"/>
                  <a:gd name="connsiteY2" fmla="*/ 953 h 952"/>
                  <a:gd name="connsiteX3" fmla="*/ 952 w 952"/>
                  <a:gd name="connsiteY3" fmla="*/ 0 h 952"/>
                </a:gdLst>
                <a:ahLst/>
                <a:cxnLst>
                  <a:cxn ang="0">
                    <a:pos x="connsiteX0" y="connsiteY0"/>
                  </a:cxn>
                  <a:cxn ang="0">
                    <a:pos x="connsiteX1" y="connsiteY1"/>
                  </a:cxn>
                  <a:cxn ang="0">
                    <a:pos x="connsiteX2" y="connsiteY2"/>
                  </a:cxn>
                  <a:cxn ang="0">
                    <a:pos x="connsiteX3" y="connsiteY3"/>
                  </a:cxn>
                </a:cxnLst>
                <a:rect l="l" t="t" r="r" b="b"/>
                <a:pathLst>
                  <a:path w="952" h="952">
                    <a:moveTo>
                      <a:pt x="952" y="0"/>
                    </a:moveTo>
                    <a:lnTo>
                      <a:pt x="0" y="953"/>
                    </a:lnTo>
                    <a:lnTo>
                      <a:pt x="0" y="953"/>
                    </a:lnTo>
                    <a:cubicBezTo>
                      <a:pt x="952" y="0"/>
                      <a:pt x="952" y="0"/>
                      <a:pt x="952" y="0"/>
                    </a:cubicBezTo>
                    <a:close/>
                  </a:path>
                </a:pathLst>
              </a:custGeom>
              <a:grpFill/>
              <a:ln w="9525" cap="flat">
                <a:noFill/>
                <a:prstDash val="solid"/>
                <a:miter/>
              </a:ln>
            </p:spPr>
            <p:txBody>
              <a:bodyPr rtlCol="0" anchor="ctr"/>
              <a:lstStyle/>
              <a:p>
                <a:endParaRPr lang="zh-CN" altLang="en-US"/>
              </a:p>
            </p:txBody>
          </p:sp>
          <p:sp>
            <p:nvSpPr>
              <p:cNvPr id="322" name="任意多边形: 形状 321">
                <a:extLst>
                  <a:ext uri="{FF2B5EF4-FFF2-40B4-BE49-F238E27FC236}">
                    <a16:creationId xmlns:a16="http://schemas.microsoft.com/office/drawing/2014/main" id="{CDBE3A28-38E2-078C-2617-8ADF58CB823B}"/>
                  </a:ext>
                </a:extLst>
              </p:cNvPr>
              <p:cNvSpPr/>
              <p:nvPr/>
            </p:nvSpPr>
            <p:spPr>
              <a:xfrm>
                <a:off x="9732695" y="4963012"/>
                <a:ext cx="952" cy="4762"/>
              </a:xfrm>
              <a:custGeom>
                <a:avLst/>
                <a:gdLst>
                  <a:gd name="connsiteX0" fmla="*/ 0 w 952"/>
                  <a:gd name="connsiteY0" fmla="*/ 4763 h 4762"/>
                  <a:gd name="connsiteX1" fmla="*/ 952 w 952"/>
                  <a:gd name="connsiteY1" fmla="*/ 0 h 4762"/>
                  <a:gd name="connsiteX2" fmla="*/ 0 w 952"/>
                  <a:gd name="connsiteY2" fmla="*/ 4763 h 4762"/>
                </a:gdLst>
                <a:ahLst/>
                <a:cxnLst>
                  <a:cxn ang="0">
                    <a:pos x="connsiteX0" y="connsiteY0"/>
                  </a:cxn>
                  <a:cxn ang="0">
                    <a:pos x="connsiteX1" y="connsiteY1"/>
                  </a:cxn>
                  <a:cxn ang="0">
                    <a:pos x="connsiteX2" y="connsiteY2"/>
                  </a:cxn>
                </a:cxnLst>
                <a:rect l="l" t="t" r="r" b="b"/>
                <a:pathLst>
                  <a:path w="952" h="4762">
                    <a:moveTo>
                      <a:pt x="0" y="4763"/>
                    </a:moveTo>
                    <a:cubicBezTo>
                      <a:pt x="952" y="1905"/>
                      <a:pt x="952" y="953"/>
                      <a:pt x="952" y="0"/>
                    </a:cubicBezTo>
                    <a:cubicBezTo>
                      <a:pt x="952" y="953"/>
                      <a:pt x="0" y="2858"/>
                      <a:pt x="0" y="4763"/>
                    </a:cubicBezTo>
                    <a:close/>
                  </a:path>
                </a:pathLst>
              </a:custGeom>
              <a:grpFill/>
              <a:ln w="9525" cap="flat">
                <a:noFill/>
                <a:prstDash val="solid"/>
                <a:miter/>
              </a:ln>
            </p:spPr>
            <p:txBody>
              <a:bodyPr rtlCol="0" anchor="ctr"/>
              <a:lstStyle/>
              <a:p>
                <a:endParaRPr lang="zh-CN" altLang="en-US"/>
              </a:p>
            </p:txBody>
          </p:sp>
          <p:sp>
            <p:nvSpPr>
              <p:cNvPr id="323" name="任意多边形: 形状 322">
                <a:extLst>
                  <a:ext uri="{FF2B5EF4-FFF2-40B4-BE49-F238E27FC236}">
                    <a16:creationId xmlns:a16="http://schemas.microsoft.com/office/drawing/2014/main" id="{511FE1CB-5A7C-2D6D-B93A-7BF6A49D0AD3}"/>
                  </a:ext>
                </a:extLst>
              </p:cNvPr>
              <p:cNvSpPr/>
              <p:nvPr/>
            </p:nvSpPr>
            <p:spPr>
              <a:xfrm>
                <a:off x="9566926" y="4805308"/>
                <a:ext cx="151480" cy="121509"/>
              </a:xfrm>
              <a:custGeom>
                <a:avLst/>
                <a:gdLst>
                  <a:gd name="connsiteX0" fmla="*/ 81948 w 151480"/>
                  <a:gd name="connsiteY0" fmla="*/ 71027 h 121509"/>
                  <a:gd name="connsiteX1" fmla="*/ 86711 w 151480"/>
                  <a:gd name="connsiteY1" fmla="*/ 76742 h 121509"/>
                  <a:gd name="connsiteX2" fmla="*/ 75281 w 151480"/>
                  <a:gd name="connsiteY2" fmla="*/ 90077 h 121509"/>
                  <a:gd name="connsiteX3" fmla="*/ 83853 w 151480"/>
                  <a:gd name="connsiteY3" fmla="*/ 95792 h 121509"/>
                  <a:gd name="connsiteX4" fmla="*/ 71471 w 151480"/>
                  <a:gd name="connsiteY4" fmla="*/ 107222 h 121509"/>
                  <a:gd name="connsiteX5" fmla="*/ 91473 w 151480"/>
                  <a:gd name="connsiteY5" fmla="*/ 95792 h 121509"/>
                  <a:gd name="connsiteX6" fmla="*/ 100998 w 151480"/>
                  <a:gd name="connsiteY6" fmla="*/ 105317 h 121509"/>
                  <a:gd name="connsiteX7" fmla="*/ 84806 w 151480"/>
                  <a:gd name="connsiteY7" fmla="*/ 121509 h 121509"/>
                  <a:gd name="connsiteX8" fmla="*/ 128621 w 151480"/>
                  <a:gd name="connsiteY8" fmla="*/ 92934 h 121509"/>
                  <a:gd name="connsiteX9" fmla="*/ 113381 w 151480"/>
                  <a:gd name="connsiteY9" fmla="*/ 114842 h 121509"/>
                  <a:gd name="connsiteX10" fmla="*/ 124811 w 151480"/>
                  <a:gd name="connsiteY10" fmla="*/ 112937 h 121509"/>
                  <a:gd name="connsiteX11" fmla="*/ 123858 w 151480"/>
                  <a:gd name="connsiteY11" fmla="*/ 109127 h 121509"/>
                  <a:gd name="connsiteX12" fmla="*/ 141956 w 151480"/>
                  <a:gd name="connsiteY12" fmla="*/ 91029 h 121509"/>
                  <a:gd name="connsiteX13" fmla="*/ 134336 w 151480"/>
                  <a:gd name="connsiteY13" fmla="*/ 88172 h 121509"/>
                  <a:gd name="connsiteX14" fmla="*/ 144813 w 151480"/>
                  <a:gd name="connsiteY14" fmla="*/ 83409 h 121509"/>
                  <a:gd name="connsiteX15" fmla="*/ 151481 w 151480"/>
                  <a:gd name="connsiteY15" fmla="*/ 68170 h 121509"/>
                  <a:gd name="connsiteX16" fmla="*/ 141956 w 151480"/>
                  <a:gd name="connsiteY16" fmla="*/ 71027 h 121509"/>
                  <a:gd name="connsiteX17" fmla="*/ 144813 w 151480"/>
                  <a:gd name="connsiteY17" fmla="*/ 67217 h 121509"/>
                  <a:gd name="connsiteX18" fmla="*/ 133383 w 151480"/>
                  <a:gd name="connsiteY18" fmla="*/ 68170 h 121509"/>
                  <a:gd name="connsiteX19" fmla="*/ 135288 w 151480"/>
                  <a:gd name="connsiteY19" fmla="*/ 65312 h 121509"/>
                  <a:gd name="connsiteX20" fmla="*/ 123858 w 151480"/>
                  <a:gd name="connsiteY20" fmla="*/ 74837 h 121509"/>
                  <a:gd name="connsiteX21" fmla="*/ 125763 w 151480"/>
                  <a:gd name="connsiteY21" fmla="*/ 74837 h 121509"/>
                  <a:gd name="connsiteX22" fmla="*/ 102903 w 151480"/>
                  <a:gd name="connsiteY22" fmla="*/ 97697 h 121509"/>
                  <a:gd name="connsiteX23" fmla="*/ 99093 w 151480"/>
                  <a:gd name="connsiteY23" fmla="*/ 90077 h 121509"/>
                  <a:gd name="connsiteX24" fmla="*/ 123858 w 151480"/>
                  <a:gd name="connsiteY24" fmla="*/ 66264 h 121509"/>
                  <a:gd name="connsiteX25" fmla="*/ 127668 w 151480"/>
                  <a:gd name="connsiteY25" fmla="*/ 62454 h 121509"/>
                  <a:gd name="connsiteX26" fmla="*/ 109571 w 151480"/>
                  <a:gd name="connsiteY26" fmla="*/ 75789 h 121509"/>
                  <a:gd name="connsiteX27" fmla="*/ 86711 w 151480"/>
                  <a:gd name="connsiteY27" fmla="*/ 76742 h 121509"/>
                  <a:gd name="connsiteX28" fmla="*/ 100046 w 151480"/>
                  <a:gd name="connsiteY28" fmla="*/ 65312 h 121509"/>
                  <a:gd name="connsiteX29" fmla="*/ 99093 w 151480"/>
                  <a:gd name="connsiteY29" fmla="*/ 71979 h 121509"/>
                  <a:gd name="connsiteX30" fmla="*/ 118143 w 151480"/>
                  <a:gd name="connsiteY30" fmla="*/ 56739 h 121509"/>
                  <a:gd name="connsiteX31" fmla="*/ 110523 w 151480"/>
                  <a:gd name="connsiteY31" fmla="*/ 69122 h 121509"/>
                  <a:gd name="connsiteX32" fmla="*/ 127668 w 151480"/>
                  <a:gd name="connsiteY32" fmla="*/ 52929 h 121509"/>
                  <a:gd name="connsiteX33" fmla="*/ 115286 w 151480"/>
                  <a:gd name="connsiteY33" fmla="*/ 52929 h 121509"/>
                  <a:gd name="connsiteX34" fmla="*/ 91473 w 151480"/>
                  <a:gd name="connsiteY34" fmla="*/ 38642 h 121509"/>
                  <a:gd name="connsiteX35" fmla="*/ 28608 w 151480"/>
                  <a:gd name="connsiteY35" fmla="*/ 1495 h 121509"/>
                  <a:gd name="connsiteX36" fmla="*/ 2891 w 151480"/>
                  <a:gd name="connsiteY36" fmla="*/ 12925 h 121509"/>
                  <a:gd name="connsiteX37" fmla="*/ 33 w 151480"/>
                  <a:gd name="connsiteY37" fmla="*/ 24354 h 121509"/>
                  <a:gd name="connsiteX38" fmla="*/ 13368 w 151480"/>
                  <a:gd name="connsiteY38" fmla="*/ 19592 h 121509"/>
                  <a:gd name="connsiteX39" fmla="*/ 7653 w 151480"/>
                  <a:gd name="connsiteY39" fmla="*/ 22450 h 121509"/>
                  <a:gd name="connsiteX40" fmla="*/ 7653 w 151480"/>
                  <a:gd name="connsiteY40" fmla="*/ 23402 h 121509"/>
                  <a:gd name="connsiteX41" fmla="*/ 986 w 151480"/>
                  <a:gd name="connsiteY41" fmla="*/ 28164 h 121509"/>
                  <a:gd name="connsiteX42" fmla="*/ 17178 w 151480"/>
                  <a:gd name="connsiteY42" fmla="*/ 32927 h 121509"/>
                  <a:gd name="connsiteX43" fmla="*/ 1938 w 151480"/>
                  <a:gd name="connsiteY43" fmla="*/ 46262 h 121509"/>
                  <a:gd name="connsiteX44" fmla="*/ 25751 w 151480"/>
                  <a:gd name="connsiteY44" fmla="*/ 71979 h 121509"/>
                  <a:gd name="connsiteX45" fmla="*/ 40038 w 151480"/>
                  <a:gd name="connsiteY45" fmla="*/ 58645 h 121509"/>
                  <a:gd name="connsiteX46" fmla="*/ 38133 w 151480"/>
                  <a:gd name="connsiteY46" fmla="*/ 63407 h 121509"/>
                  <a:gd name="connsiteX47" fmla="*/ 46706 w 151480"/>
                  <a:gd name="connsiteY47" fmla="*/ 50072 h 121509"/>
                  <a:gd name="connsiteX48" fmla="*/ 73376 w 151480"/>
                  <a:gd name="connsiteY48" fmla="*/ 37689 h 121509"/>
                  <a:gd name="connsiteX49" fmla="*/ 68613 w 151480"/>
                  <a:gd name="connsiteY49" fmla="*/ 43404 h 121509"/>
                  <a:gd name="connsiteX50" fmla="*/ 79091 w 151480"/>
                  <a:gd name="connsiteY50" fmla="*/ 44357 h 121509"/>
                  <a:gd name="connsiteX51" fmla="*/ 62898 w 151480"/>
                  <a:gd name="connsiteY51" fmla="*/ 58645 h 121509"/>
                  <a:gd name="connsiteX52" fmla="*/ 66708 w 151480"/>
                  <a:gd name="connsiteY52" fmla="*/ 57692 h 121509"/>
                  <a:gd name="connsiteX53" fmla="*/ 47658 w 151480"/>
                  <a:gd name="connsiteY53" fmla="*/ 75789 h 121509"/>
                  <a:gd name="connsiteX54" fmla="*/ 63851 w 151480"/>
                  <a:gd name="connsiteY54" fmla="*/ 81504 h 121509"/>
                  <a:gd name="connsiteX55" fmla="*/ 46706 w 151480"/>
                  <a:gd name="connsiteY55" fmla="*/ 89125 h 121509"/>
                  <a:gd name="connsiteX56" fmla="*/ 50516 w 151480"/>
                  <a:gd name="connsiteY56" fmla="*/ 94839 h 121509"/>
                  <a:gd name="connsiteX57" fmla="*/ 57183 w 151480"/>
                  <a:gd name="connsiteY57" fmla="*/ 86267 h 121509"/>
                  <a:gd name="connsiteX58" fmla="*/ 47658 w 151480"/>
                  <a:gd name="connsiteY58" fmla="*/ 100554 h 121509"/>
                  <a:gd name="connsiteX59" fmla="*/ 81948 w 151480"/>
                  <a:gd name="connsiteY59" fmla="*/ 71027 h 1215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151480" h="121509">
                    <a:moveTo>
                      <a:pt x="81948" y="71027"/>
                    </a:moveTo>
                    <a:cubicBezTo>
                      <a:pt x="72423" y="85314"/>
                      <a:pt x="86711" y="71027"/>
                      <a:pt x="86711" y="76742"/>
                    </a:cubicBezTo>
                    <a:cubicBezTo>
                      <a:pt x="82901" y="77695"/>
                      <a:pt x="78138" y="85314"/>
                      <a:pt x="75281" y="90077"/>
                    </a:cubicBezTo>
                    <a:cubicBezTo>
                      <a:pt x="90521" y="74837"/>
                      <a:pt x="76233" y="95792"/>
                      <a:pt x="83853" y="95792"/>
                    </a:cubicBezTo>
                    <a:cubicBezTo>
                      <a:pt x="80043" y="101507"/>
                      <a:pt x="77186" y="100554"/>
                      <a:pt x="71471" y="107222"/>
                    </a:cubicBezTo>
                    <a:cubicBezTo>
                      <a:pt x="77186" y="104364"/>
                      <a:pt x="83853" y="105317"/>
                      <a:pt x="91473" y="95792"/>
                    </a:cubicBezTo>
                    <a:cubicBezTo>
                      <a:pt x="96236" y="98650"/>
                      <a:pt x="97188" y="105317"/>
                      <a:pt x="100998" y="105317"/>
                    </a:cubicBezTo>
                    <a:cubicBezTo>
                      <a:pt x="94331" y="107222"/>
                      <a:pt x="93378" y="114842"/>
                      <a:pt x="84806" y="121509"/>
                    </a:cubicBezTo>
                    <a:cubicBezTo>
                      <a:pt x="96236" y="112937"/>
                      <a:pt x="114333" y="104364"/>
                      <a:pt x="128621" y="92934"/>
                    </a:cubicBezTo>
                    <a:cubicBezTo>
                      <a:pt x="121953" y="104364"/>
                      <a:pt x="121001" y="105317"/>
                      <a:pt x="113381" y="114842"/>
                    </a:cubicBezTo>
                    <a:cubicBezTo>
                      <a:pt x="114333" y="126272"/>
                      <a:pt x="121953" y="106270"/>
                      <a:pt x="124811" y="112937"/>
                    </a:cubicBezTo>
                    <a:lnTo>
                      <a:pt x="123858" y="109127"/>
                    </a:lnTo>
                    <a:cubicBezTo>
                      <a:pt x="128621" y="107222"/>
                      <a:pt x="136241" y="97697"/>
                      <a:pt x="141956" y="91029"/>
                    </a:cubicBezTo>
                    <a:lnTo>
                      <a:pt x="134336" y="88172"/>
                    </a:lnTo>
                    <a:cubicBezTo>
                      <a:pt x="140051" y="80552"/>
                      <a:pt x="142908" y="84362"/>
                      <a:pt x="144813" y="83409"/>
                    </a:cubicBezTo>
                    <a:cubicBezTo>
                      <a:pt x="152433" y="75789"/>
                      <a:pt x="145766" y="74837"/>
                      <a:pt x="151481" y="68170"/>
                    </a:cubicBezTo>
                    <a:cubicBezTo>
                      <a:pt x="146718" y="73884"/>
                      <a:pt x="145766" y="70075"/>
                      <a:pt x="141956" y="71027"/>
                    </a:cubicBezTo>
                    <a:lnTo>
                      <a:pt x="144813" y="67217"/>
                    </a:lnTo>
                    <a:cubicBezTo>
                      <a:pt x="144813" y="60550"/>
                      <a:pt x="136241" y="70075"/>
                      <a:pt x="133383" y="68170"/>
                    </a:cubicBezTo>
                    <a:cubicBezTo>
                      <a:pt x="134336" y="67217"/>
                      <a:pt x="134336" y="66264"/>
                      <a:pt x="135288" y="65312"/>
                    </a:cubicBezTo>
                    <a:cubicBezTo>
                      <a:pt x="131478" y="69122"/>
                      <a:pt x="126716" y="73884"/>
                      <a:pt x="123858" y="74837"/>
                    </a:cubicBezTo>
                    <a:lnTo>
                      <a:pt x="125763" y="74837"/>
                    </a:lnTo>
                    <a:cubicBezTo>
                      <a:pt x="117191" y="82457"/>
                      <a:pt x="106713" y="85314"/>
                      <a:pt x="102903" y="97697"/>
                    </a:cubicBezTo>
                    <a:lnTo>
                      <a:pt x="99093" y="90077"/>
                    </a:lnTo>
                    <a:cubicBezTo>
                      <a:pt x="107666" y="80552"/>
                      <a:pt x="120048" y="65312"/>
                      <a:pt x="123858" y="66264"/>
                    </a:cubicBezTo>
                    <a:lnTo>
                      <a:pt x="127668" y="62454"/>
                    </a:lnTo>
                    <a:cubicBezTo>
                      <a:pt x="129573" y="54834"/>
                      <a:pt x="114333" y="65312"/>
                      <a:pt x="109571" y="75789"/>
                    </a:cubicBezTo>
                    <a:cubicBezTo>
                      <a:pt x="88616" y="98650"/>
                      <a:pt x="99093" y="70075"/>
                      <a:pt x="86711" y="76742"/>
                    </a:cubicBezTo>
                    <a:cubicBezTo>
                      <a:pt x="91473" y="70075"/>
                      <a:pt x="96236" y="69122"/>
                      <a:pt x="100046" y="65312"/>
                    </a:cubicBezTo>
                    <a:cubicBezTo>
                      <a:pt x="101951" y="65312"/>
                      <a:pt x="102903" y="66264"/>
                      <a:pt x="99093" y="71979"/>
                    </a:cubicBezTo>
                    <a:cubicBezTo>
                      <a:pt x="107666" y="71979"/>
                      <a:pt x="113381" y="49120"/>
                      <a:pt x="118143" y="56739"/>
                    </a:cubicBezTo>
                    <a:cubicBezTo>
                      <a:pt x="119096" y="62454"/>
                      <a:pt x="106713" y="65312"/>
                      <a:pt x="110523" y="69122"/>
                    </a:cubicBezTo>
                    <a:lnTo>
                      <a:pt x="127668" y="52929"/>
                    </a:lnTo>
                    <a:cubicBezTo>
                      <a:pt x="123858" y="51025"/>
                      <a:pt x="119096" y="52929"/>
                      <a:pt x="115286" y="52929"/>
                    </a:cubicBezTo>
                    <a:cubicBezTo>
                      <a:pt x="93378" y="55787"/>
                      <a:pt x="91473" y="38642"/>
                      <a:pt x="91473" y="38642"/>
                    </a:cubicBezTo>
                    <a:cubicBezTo>
                      <a:pt x="70518" y="26259"/>
                      <a:pt x="49563" y="13877"/>
                      <a:pt x="28608" y="1495"/>
                    </a:cubicBezTo>
                    <a:cubicBezTo>
                      <a:pt x="20988" y="-411"/>
                      <a:pt x="19083" y="-3268"/>
                      <a:pt x="2891" y="12925"/>
                    </a:cubicBezTo>
                    <a:cubicBezTo>
                      <a:pt x="986" y="17687"/>
                      <a:pt x="6701" y="18639"/>
                      <a:pt x="33" y="24354"/>
                    </a:cubicBezTo>
                    <a:cubicBezTo>
                      <a:pt x="5748" y="17687"/>
                      <a:pt x="11463" y="15782"/>
                      <a:pt x="13368" y="19592"/>
                    </a:cubicBezTo>
                    <a:cubicBezTo>
                      <a:pt x="8606" y="26259"/>
                      <a:pt x="7653" y="20545"/>
                      <a:pt x="7653" y="22450"/>
                    </a:cubicBezTo>
                    <a:lnTo>
                      <a:pt x="7653" y="23402"/>
                    </a:lnTo>
                    <a:cubicBezTo>
                      <a:pt x="4796" y="26259"/>
                      <a:pt x="1938" y="28164"/>
                      <a:pt x="986" y="28164"/>
                    </a:cubicBezTo>
                    <a:cubicBezTo>
                      <a:pt x="-2824" y="40547"/>
                      <a:pt x="4796" y="44357"/>
                      <a:pt x="17178" y="32927"/>
                    </a:cubicBezTo>
                    <a:cubicBezTo>
                      <a:pt x="15273" y="42452"/>
                      <a:pt x="7653" y="41500"/>
                      <a:pt x="1938" y="46262"/>
                    </a:cubicBezTo>
                    <a:cubicBezTo>
                      <a:pt x="8606" y="59597"/>
                      <a:pt x="16226" y="63407"/>
                      <a:pt x="25751" y="71979"/>
                    </a:cubicBezTo>
                    <a:cubicBezTo>
                      <a:pt x="35276" y="60550"/>
                      <a:pt x="32418" y="65312"/>
                      <a:pt x="40038" y="58645"/>
                    </a:cubicBezTo>
                    <a:lnTo>
                      <a:pt x="38133" y="63407"/>
                    </a:lnTo>
                    <a:cubicBezTo>
                      <a:pt x="39086" y="60550"/>
                      <a:pt x="46706" y="53882"/>
                      <a:pt x="46706" y="50072"/>
                    </a:cubicBezTo>
                    <a:cubicBezTo>
                      <a:pt x="45753" y="63407"/>
                      <a:pt x="65756" y="39595"/>
                      <a:pt x="73376" y="37689"/>
                    </a:cubicBezTo>
                    <a:lnTo>
                      <a:pt x="68613" y="43404"/>
                    </a:lnTo>
                    <a:cubicBezTo>
                      <a:pt x="72423" y="44357"/>
                      <a:pt x="74328" y="45309"/>
                      <a:pt x="79091" y="44357"/>
                    </a:cubicBezTo>
                    <a:cubicBezTo>
                      <a:pt x="76233" y="59597"/>
                      <a:pt x="73376" y="42452"/>
                      <a:pt x="62898" y="58645"/>
                    </a:cubicBezTo>
                    <a:lnTo>
                      <a:pt x="66708" y="57692"/>
                    </a:lnTo>
                    <a:cubicBezTo>
                      <a:pt x="61946" y="62454"/>
                      <a:pt x="52421" y="72932"/>
                      <a:pt x="47658" y="75789"/>
                    </a:cubicBezTo>
                    <a:cubicBezTo>
                      <a:pt x="60041" y="70075"/>
                      <a:pt x="52421" y="85314"/>
                      <a:pt x="63851" y="81504"/>
                    </a:cubicBezTo>
                    <a:cubicBezTo>
                      <a:pt x="58136" y="88172"/>
                      <a:pt x="48611" y="89125"/>
                      <a:pt x="46706" y="89125"/>
                    </a:cubicBezTo>
                    <a:cubicBezTo>
                      <a:pt x="48611" y="91029"/>
                      <a:pt x="55278" y="89125"/>
                      <a:pt x="50516" y="94839"/>
                    </a:cubicBezTo>
                    <a:lnTo>
                      <a:pt x="57183" y="86267"/>
                    </a:lnTo>
                    <a:cubicBezTo>
                      <a:pt x="60993" y="87220"/>
                      <a:pt x="50516" y="93887"/>
                      <a:pt x="47658" y="100554"/>
                    </a:cubicBezTo>
                    <a:cubicBezTo>
                      <a:pt x="59088" y="103412"/>
                      <a:pt x="71471" y="71027"/>
                      <a:pt x="81948" y="71027"/>
                    </a:cubicBezTo>
                    <a:close/>
                  </a:path>
                </a:pathLst>
              </a:custGeom>
              <a:grpFill/>
              <a:ln w="9525" cap="flat">
                <a:noFill/>
                <a:prstDash val="solid"/>
                <a:miter/>
              </a:ln>
            </p:spPr>
            <p:txBody>
              <a:bodyPr rtlCol="0" anchor="ctr"/>
              <a:lstStyle/>
              <a:p>
                <a:endParaRPr lang="zh-CN" altLang="en-US"/>
              </a:p>
            </p:txBody>
          </p:sp>
          <p:sp>
            <p:nvSpPr>
              <p:cNvPr id="324" name="任意多边形: 形状 323">
                <a:extLst>
                  <a:ext uri="{FF2B5EF4-FFF2-40B4-BE49-F238E27FC236}">
                    <a16:creationId xmlns:a16="http://schemas.microsoft.com/office/drawing/2014/main" id="{3959FB2F-3820-ECA3-C535-EB7DE78B5101}"/>
                  </a:ext>
                </a:extLst>
              </p:cNvPr>
              <p:cNvSpPr/>
              <p:nvPr/>
            </p:nvSpPr>
            <p:spPr>
              <a:xfrm>
                <a:off x="9726027" y="4937621"/>
                <a:ext cx="2857" cy="1578"/>
              </a:xfrm>
              <a:custGeom>
                <a:avLst/>
                <a:gdLst>
                  <a:gd name="connsiteX0" fmla="*/ 2857 w 2857"/>
                  <a:gd name="connsiteY0" fmla="*/ 1578 h 1578"/>
                  <a:gd name="connsiteX1" fmla="*/ 0 w 2857"/>
                  <a:gd name="connsiteY1" fmla="*/ 626 h 1578"/>
                  <a:gd name="connsiteX2" fmla="*/ 2857 w 2857"/>
                  <a:gd name="connsiteY2" fmla="*/ 1578 h 1578"/>
                </a:gdLst>
                <a:ahLst/>
                <a:cxnLst>
                  <a:cxn ang="0">
                    <a:pos x="connsiteX0" y="connsiteY0"/>
                  </a:cxn>
                  <a:cxn ang="0">
                    <a:pos x="connsiteX1" y="connsiteY1"/>
                  </a:cxn>
                  <a:cxn ang="0">
                    <a:pos x="connsiteX2" y="connsiteY2"/>
                  </a:cxn>
                </a:cxnLst>
                <a:rect l="l" t="t" r="r" b="b"/>
                <a:pathLst>
                  <a:path w="2857" h="1578">
                    <a:moveTo>
                      <a:pt x="2857" y="1578"/>
                    </a:moveTo>
                    <a:cubicBezTo>
                      <a:pt x="1905" y="-327"/>
                      <a:pt x="952" y="-327"/>
                      <a:pt x="0" y="626"/>
                    </a:cubicBezTo>
                    <a:cubicBezTo>
                      <a:pt x="0" y="626"/>
                      <a:pt x="952" y="1578"/>
                      <a:pt x="2857" y="1578"/>
                    </a:cubicBezTo>
                    <a:close/>
                  </a:path>
                </a:pathLst>
              </a:custGeom>
              <a:grpFill/>
              <a:ln w="9525" cap="flat">
                <a:noFill/>
                <a:prstDash val="solid"/>
                <a:miter/>
              </a:ln>
            </p:spPr>
            <p:txBody>
              <a:bodyPr rtlCol="0" anchor="ctr"/>
              <a:lstStyle/>
              <a:p>
                <a:endParaRPr lang="zh-CN" altLang="en-US"/>
              </a:p>
            </p:txBody>
          </p:sp>
          <p:sp>
            <p:nvSpPr>
              <p:cNvPr id="325" name="任意多边形: 形状 324">
                <a:extLst>
                  <a:ext uri="{FF2B5EF4-FFF2-40B4-BE49-F238E27FC236}">
                    <a16:creationId xmlns:a16="http://schemas.microsoft.com/office/drawing/2014/main" id="{A305A8DE-1CA9-686E-582B-E7B2CE7EA55E}"/>
                  </a:ext>
                </a:extLst>
              </p:cNvPr>
              <p:cNvSpPr/>
              <p:nvPr/>
            </p:nvSpPr>
            <p:spPr>
              <a:xfrm>
                <a:off x="9697452" y="4944915"/>
                <a:ext cx="2857" cy="2857"/>
              </a:xfrm>
              <a:custGeom>
                <a:avLst/>
                <a:gdLst>
                  <a:gd name="connsiteX0" fmla="*/ 2857 w 2857"/>
                  <a:gd name="connsiteY0" fmla="*/ 0 h 2857"/>
                  <a:gd name="connsiteX1" fmla="*/ 0 w 2857"/>
                  <a:gd name="connsiteY1" fmla="*/ 2857 h 2857"/>
                  <a:gd name="connsiteX2" fmla="*/ 2857 w 2857"/>
                  <a:gd name="connsiteY2" fmla="*/ 0 h 2857"/>
                </a:gdLst>
                <a:ahLst/>
                <a:cxnLst>
                  <a:cxn ang="0">
                    <a:pos x="connsiteX0" y="connsiteY0"/>
                  </a:cxn>
                  <a:cxn ang="0">
                    <a:pos x="connsiteX1" y="connsiteY1"/>
                  </a:cxn>
                  <a:cxn ang="0">
                    <a:pos x="connsiteX2" y="connsiteY2"/>
                  </a:cxn>
                </a:cxnLst>
                <a:rect l="l" t="t" r="r" b="b"/>
                <a:pathLst>
                  <a:path w="2857" h="2857">
                    <a:moveTo>
                      <a:pt x="2857" y="0"/>
                    </a:moveTo>
                    <a:cubicBezTo>
                      <a:pt x="1905" y="952"/>
                      <a:pt x="952" y="1905"/>
                      <a:pt x="0" y="2857"/>
                    </a:cubicBezTo>
                    <a:cubicBezTo>
                      <a:pt x="1905" y="1905"/>
                      <a:pt x="2857" y="952"/>
                      <a:pt x="2857" y="0"/>
                    </a:cubicBezTo>
                    <a:close/>
                  </a:path>
                </a:pathLst>
              </a:custGeom>
              <a:grpFill/>
              <a:ln w="9525" cap="flat">
                <a:noFill/>
                <a:prstDash val="solid"/>
                <a:miter/>
              </a:ln>
            </p:spPr>
            <p:txBody>
              <a:bodyPr rtlCol="0" anchor="ctr"/>
              <a:lstStyle/>
              <a:p>
                <a:endParaRPr lang="zh-CN" altLang="en-US"/>
              </a:p>
            </p:txBody>
          </p:sp>
          <p:sp>
            <p:nvSpPr>
              <p:cNvPr id="326" name="任意多边形: 形状 325">
                <a:extLst>
                  <a:ext uri="{FF2B5EF4-FFF2-40B4-BE49-F238E27FC236}">
                    <a16:creationId xmlns:a16="http://schemas.microsoft.com/office/drawing/2014/main" id="{309F06CC-C4D5-4572-B7AB-467178938D96}"/>
                  </a:ext>
                </a:extLst>
              </p:cNvPr>
              <p:cNvSpPr/>
              <p:nvPr/>
            </p:nvSpPr>
            <p:spPr>
              <a:xfrm>
                <a:off x="9690784" y="4946820"/>
                <a:ext cx="7620" cy="8572"/>
              </a:xfrm>
              <a:custGeom>
                <a:avLst/>
                <a:gdLst>
                  <a:gd name="connsiteX0" fmla="*/ 0 w 7620"/>
                  <a:gd name="connsiteY0" fmla="*/ 8572 h 8572"/>
                  <a:gd name="connsiteX1" fmla="*/ 7620 w 7620"/>
                  <a:gd name="connsiteY1" fmla="*/ 0 h 8572"/>
                  <a:gd name="connsiteX2" fmla="*/ 0 w 7620"/>
                  <a:gd name="connsiteY2" fmla="*/ 8572 h 8572"/>
                </a:gdLst>
                <a:ahLst/>
                <a:cxnLst>
                  <a:cxn ang="0">
                    <a:pos x="connsiteX0" y="connsiteY0"/>
                  </a:cxn>
                  <a:cxn ang="0">
                    <a:pos x="connsiteX1" y="connsiteY1"/>
                  </a:cxn>
                  <a:cxn ang="0">
                    <a:pos x="connsiteX2" y="connsiteY2"/>
                  </a:cxn>
                </a:cxnLst>
                <a:rect l="l" t="t" r="r" b="b"/>
                <a:pathLst>
                  <a:path w="7620" h="8572">
                    <a:moveTo>
                      <a:pt x="0" y="8572"/>
                    </a:moveTo>
                    <a:cubicBezTo>
                      <a:pt x="1905" y="3810"/>
                      <a:pt x="3810" y="4763"/>
                      <a:pt x="7620" y="0"/>
                    </a:cubicBezTo>
                    <a:cubicBezTo>
                      <a:pt x="4763" y="2858"/>
                      <a:pt x="1905" y="952"/>
                      <a:pt x="0" y="8572"/>
                    </a:cubicBezTo>
                    <a:close/>
                  </a:path>
                </a:pathLst>
              </a:custGeom>
              <a:grpFill/>
              <a:ln w="9525" cap="flat">
                <a:noFill/>
                <a:prstDash val="solid"/>
                <a:miter/>
              </a:ln>
            </p:spPr>
            <p:txBody>
              <a:bodyPr rtlCol="0" anchor="ctr"/>
              <a:lstStyle/>
              <a:p>
                <a:endParaRPr lang="zh-CN" altLang="en-US"/>
              </a:p>
            </p:txBody>
          </p:sp>
          <p:sp>
            <p:nvSpPr>
              <p:cNvPr id="327" name="任意多边形: 形状 326">
                <a:extLst>
                  <a:ext uri="{FF2B5EF4-FFF2-40B4-BE49-F238E27FC236}">
                    <a16:creationId xmlns:a16="http://schemas.microsoft.com/office/drawing/2014/main" id="{72676651-67E9-4B59-0CC5-42D7FEB11A8F}"/>
                  </a:ext>
                </a:extLst>
              </p:cNvPr>
              <p:cNvSpPr/>
              <p:nvPr/>
            </p:nvSpPr>
            <p:spPr>
              <a:xfrm>
                <a:off x="10011777" y="5058262"/>
                <a:ext cx="4762" cy="9525"/>
              </a:xfrm>
              <a:custGeom>
                <a:avLst/>
                <a:gdLst>
                  <a:gd name="connsiteX0" fmla="*/ 4763 w 4762"/>
                  <a:gd name="connsiteY0" fmla="*/ 9525 h 9525"/>
                  <a:gd name="connsiteX1" fmla="*/ 2857 w 4762"/>
                  <a:gd name="connsiteY1" fmla="*/ 0 h 9525"/>
                  <a:gd name="connsiteX2" fmla="*/ 0 w 4762"/>
                  <a:gd name="connsiteY2" fmla="*/ 6667 h 9525"/>
                  <a:gd name="connsiteX3" fmla="*/ 4763 w 4762"/>
                  <a:gd name="connsiteY3" fmla="*/ 9525 h 9525"/>
                </a:gdLst>
                <a:ahLst/>
                <a:cxnLst>
                  <a:cxn ang="0">
                    <a:pos x="connsiteX0" y="connsiteY0"/>
                  </a:cxn>
                  <a:cxn ang="0">
                    <a:pos x="connsiteX1" y="connsiteY1"/>
                  </a:cxn>
                  <a:cxn ang="0">
                    <a:pos x="connsiteX2" y="connsiteY2"/>
                  </a:cxn>
                  <a:cxn ang="0">
                    <a:pos x="connsiteX3" y="connsiteY3"/>
                  </a:cxn>
                </a:cxnLst>
                <a:rect l="l" t="t" r="r" b="b"/>
                <a:pathLst>
                  <a:path w="4762" h="9525">
                    <a:moveTo>
                      <a:pt x="4763" y="9525"/>
                    </a:moveTo>
                    <a:cubicBezTo>
                      <a:pt x="3810" y="6667"/>
                      <a:pt x="5715" y="953"/>
                      <a:pt x="2857" y="0"/>
                    </a:cubicBezTo>
                    <a:cubicBezTo>
                      <a:pt x="1905" y="1905"/>
                      <a:pt x="952" y="4763"/>
                      <a:pt x="0" y="6667"/>
                    </a:cubicBezTo>
                    <a:cubicBezTo>
                      <a:pt x="1905" y="7620"/>
                      <a:pt x="2857" y="8572"/>
                      <a:pt x="4763" y="9525"/>
                    </a:cubicBezTo>
                    <a:close/>
                  </a:path>
                </a:pathLst>
              </a:custGeom>
              <a:grpFill/>
              <a:ln w="9525" cap="flat">
                <a:noFill/>
                <a:prstDash val="solid"/>
                <a:miter/>
              </a:ln>
            </p:spPr>
            <p:txBody>
              <a:bodyPr rtlCol="0" anchor="ctr"/>
              <a:lstStyle/>
              <a:p>
                <a:endParaRPr lang="zh-CN" altLang="en-US"/>
              </a:p>
            </p:txBody>
          </p:sp>
          <p:sp>
            <p:nvSpPr>
              <p:cNvPr id="328" name="任意多边形: 形状 327">
                <a:extLst>
                  <a:ext uri="{FF2B5EF4-FFF2-40B4-BE49-F238E27FC236}">
                    <a16:creationId xmlns:a16="http://schemas.microsoft.com/office/drawing/2014/main" id="{2CEFEA94-A286-547E-C608-009722275552}"/>
                  </a:ext>
                </a:extLst>
              </p:cNvPr>
              <p:cNvSpPr/>
              <p:nvPr/>
            </p:nvSpPr>
            <p:spPr>
              <a:xfrm>
                <a:off x="9993679" y="5062072"/>
                <a:ext cx="6667" cy="15240"/>
              </a:xfrm>
              <a:custGeom>
                <a:avLst/>
                <a:gdLst>
                  <a:gd name="connsiteX0" fmla="*/ 6667 w 6667"/>
                  <a:gd name="connsiteY0" fmla="*/ 1905 h 15240"/>
                  <a:gd name="connsiteX1" fmla="*/ 0 w 6667"/>
                  <a:gd name="connsiteY1" fmla="*/ 0 h 15240"/>
                  <a:gd name="connsiteX2" fmla="*/ 953 w 6667"/>
                  <a:gd name="connsiteY2" fmla="*/ 15240 h 15240"/>
                  <a:gd name="connsiteX3" fmla="*/ 6667 w 6667"/>
                  <a:gd name="connsiteY3" fmla="*/ 1905 h 15240"/>
                </a:gdLst>
                <a:ahLst/>
                <a:cxnLst>
                  <a:cxn ang="0">
                    <a:pos x="connsiteX0" y="connsiteY0"/>
                  </a:cxn>
                  <a:cxn ang="0">
                    <a:pos x="connsiteX1" y="connsiteY1"/>
                  </a:cxn>
                  <a:cxn ang="0">
                    <a:pos x="connsiteX2" y="connsiteY2"/>
                  </a:cxn>
                  <a:cxn ang="0">
                    <a:pos x="connsiteX3" y="connsiteY3"/>
                  </a:cxn>
                </a:cxnLst>
                <a:rect l="l" t="t" r="r" b="b"/>
                <a:pathLst>
                  <a:path w="6667" h="15240">
                    <a:moveTo>
                      <a:pt x="6667" y="1905"/>
                    </a:moveTo>
                    <a:cubicBezTo>
                      <a:pt x="4763" y="953"/>
                      <a:pt x="1905" y="953"/>
                      <a:pt x="0" y="0"/>
                    </a:cubicBezTo>
                    <a:cubicBezTo>
                      <a:pt x="0" y="4763"/>
                      <a:pt x="953" y="9525"/>
                      <a:pt x="953" y="15240"/>
                    </a:cubicBezTo>
                    <a:cubicBezTo>
                      <a:pt x="6667" y="12383"/>
                      <a:pt x="953" y="3810"/>
                      <a:pt x="6667" y="1905"/>
                    </a:cubicBezTo>
                    <a:close/>
                  </a:path>
                </a:pathLst>
              </a:custGeom>
              <a:grpFill/>
              <a:ln w="9525" cap="flat">
                <a:noFill/>
                <a:prstDash val="solid"/>
                <a:miter/>
              </a:ln>
            </p:spPr>
            <p:txBody>
              <a:bodyPr rtlCol="0" anchor="ctr"/>
              <a:lstStyle/>
              <a:p>
                <a:endParaRPr lang="zh-CN" altLang="en-US"/>
              </a:p>
            </p:txBody>
          </p:sp>
          <p:sp>
            <p:nvSpPr>
              <p:cNvPr id="329" name="任意多边形: 形状 328">
                <a:extLst>
                  <a:ext uri="{FF2B5EF4-FFF2-40B4-BE49-F238E27FC236}">
                    <a16:creationId xmlns:a16="http://schemas.microsoft.com/office/drawing/2014/main" id="{76C7BA75-1197-CBFD-A79A-33D1733BE79E}"/>
                  </a:ext>
                </a:extLst>
              </p:cNvPr>
              <p:cNvSpPr/>
              <p:nvPr/>
            </p:nvSpPr>
            <p:spPr>
              <a:xfrm>
                <a:off x="9984154" y="5056357"/>
                <a:ext cx="9525" cy="3809"/>
              </a:xfrm>
              <a:custGeom>
                <a:avLst/>
                <a:gdLst>
                  <a:gd name="connsiteX0" fmla="*/ 0 w 9525"/>
                  <a:gd name="connsiteY0" fmla="*/ 3810 h 3809"/>
                  <a:gd name="connsiteX1" fmla="*/ 0 w 9525"/>
                  <a:gd name="connsiteY1" fmla="*/ 0 h 3809"/>
                  <a:gd name="connsiteX2" fmla="*/ 0 w 9525"/>
                  <a:gd name="connsiteY2" fmla="*/ 3810 h 3809"/>
                </a:gdLst>
                <a:ahLst/>
                <a:cxnLst>
                  <a:cxn ang="0">
                    <a:pos x="connsiteX0" y="connsiteY0"/>
                  </a:cxn>
                  <a:cxn ang="0">
                    <a:pos x="connsiteX1" y="connsiteY1"/>
                  </a:cxn>
                  <a:cxn ang="0">
                    <a:pos x="connsiteX2" y="connsiteY2"/>
                  </a:cxn>
                </a:cxnLst>
                <a:rect l="l" t="t" r="r" b="b"/>
                <a:pathLst>
                  <a:path w="9525" h="3809">
                    <a:moveTo>
                      <a:pt x="0" y="3810"/>
                    </a:moveTo>
                    <a:lnTo>
                      <a:pt x="0" y="0"/>
                    </a:lnTo>
                    <a:cubicBezTo>
                      <a:pt x="0" y="1905"/>
                      <a:pt x="0" y="2858"/>
                      <a:pt x="0" y="3810"/>
                    </a:cubicBezTo>
                    <a:close/>
                  </a:path>
                </a:pathLst>
              </a:custGeom>
              <a:grpFill/>
              <a:ln w="9525" cap="flat">
                <a:noFill/>
                <a:prstDash val="solid"/>
                <a:miter/>
              </a:ln>
            </p:spPr>
            <p:txBody>
              <a:bodyPr rtlCol="0" anchor="ctr"/>
              <a:lstStyle/>
              <a:p>
                <a:endParaRPr lang="zh-CN" altLang="en-US"/>
              </a:p>
            </p:txBody>
          </p:sp>
          <p:sp>
            <p:nvSpPr>
              <p:cNvPr id="330" name="任意多边形: 形状 329">
                <a:extLst>
                  <a:ext uri="{FF2B5EF4-FFF2-40B4-BE49-F238E27FC236}">
                    <a16:creationId xmlns:a16="http://schemas.microsoft.com/office/drawing/2014/main" id="{6FD67B5B-2048-A094-F0E3-40DCFA80A439}"/>
                  </a:ext>
                </a:extLst>
              </p:cNvPr>
              <p:cNvSpPr/>
              <p:nvPr/>
            </p:nvSpPr>
            <p:spPr>
              <a:xfrm>
                <a:off x="9984154" y="5060167"/>
                <a:ext cx="6667" cy="16192"/>
              </a:xfrm>
              <a:custGeom>
                <a:avLst/>
                <a:gdLst>
                  <a:gd name="connsiteX0" fmla="*/ 953 w 6667"/>
                  <a:gd name="connsiteY0" fmla="*/ 5715 h 16192"/>
                  <a:gd name="connsiteX1" fmla="*/ 953 w 6667"/>
                  <a:gd name="connsiteY1" fmla="*/ 16192 h 16192"/>
                  <a:gd name="connsiteX2" fmla="*/ 6667 w 6667"/>
                  <a:gd name="connsiteY2" fmla="*/ 7620 h 16192"/>
                  <a:gd name="connsiteX3" fmla="*/ 3810 w 6667"/>
                  <a:gd name="connsiteY3" fmla="*/ 6667 h 16192"/>
                  <a:gd name="connsiteX4" fmla="*/ 953 w 6667"/>
                  <a:gd name="connsiteY4" fmla="*/ 0 h 16192"/>
                  <a:gd name="connsiteX5" fmla="*/ 0 w 6667"/>
                  <a:gd name="connsiteY5" fmla="*/ 7620 h 16192"/>
                  <a:gd name="connsiteX6" fmla="*/ 953 w 6667"/>
                  <a:gd name="connsiteY6" fmla="*/ 5715 h 161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667" h="16192">
                    <a:moveTo>
                      <a:pt x="953" y="5715"/>
                    </a:moveTo>
                    <a:cubicBezTo>
                      <a:pt x="953" y="9525"/>
                      <a:pt x="953" y="12383"/>
                      <a:pt x="953" y="16192"/>
                    </a:cubicBezTo>
                    <a:cubicBezTo>
                      <a:pt x="2858" y="13335"/>
                      <a:pt x="4763" y="10478"/>
                      <a:pt x="6667" y="7620"/>
                    </a:cubicBezTo>
                    <a:lnTo>
                      <a:pt x="3810" y="6667"/>
                    </a:lnTo>
                    <a:cubicBezTo>
                      <a:pt x="2858" y="2858"/>
                      <a:pt x="953" y="1905"/>
                      <a:pt x="953" y="0"/>
                    </a:cubicBezTo>
                    <a:cubicBezTo>
                      <a:pt x="953" y="2858"/>
                      <a:pt x="0" y="4763"/>
                      <a:pt x="0" y="7620"/>
                    </a:cubicBezTo>
                    <a:cubicBezTo>
                      <a:pt x="0" y="6667"/>
                      <a:pt x="953" y="4763"/>
                      <a:pt x="953" y="5715"/>
                    </a:cubicBezTo>
                    <a:close/>
                  </a:path>
                </a:pathLst>
              </a:custGeom>
              <a:grpFill/>
              <a:ln w="9525" cap="flat">
                <a:noFill/>
                <a:prstDash val="solid"/>
                <a:miter/>
              </a:ln>
            </p:spPr>
            <p:txBody>
              <a:bodyPr rtlCol="0" anchor="ctr"/>
              <a:lstStyle/>
              <a:p>
                <a:endParaRPr lang="zh-CN" altLang="en-US"/>
              </a:p>
            </p:txBody>
          </p:sp>
          <p:sp>
            <p:nvSpPr>
              <p:cNvPr id="331" name="任意多边形: 形状 330">
                <a:extLst>
                  <a:ext uri="{FF2B5EF4-FFF2-40B4-BE49-F238E27FC236}">
                    <a16:creationId xmlns:a16="http://schemas.microsoft.com/office/drawing/2014/main" id="{7D5448C4-BAD8-4674-B121-AB4041987403}"/>
                  </a:ext>
                </a:extLst>
              </p:cNvPr>
              <p:cNvSpPr/>
              <p:nvPr/>
            </p:nvSpPr>
            <p:spPr>
              <a:xfrm>
                <a:off x="9980345" y="5066834"/>
                <a:ext cx="952" cy="2857"/>
              </a:xfrm>
              <a:custGeom>
                <a:avLst/>
                <a:gdLst>
                  <a:gd name="connsiteX0" fmla="*/ 0 w 952"/>
                  <a:gd name="connsiteY0" fmla="*/ 0 h 2857"/>
                  <a:gd name="connsiteX1" fmla="*/ 952 w 952"/>
                  <a:gd name="connsiteY1" fmla="*/ 2858 h 2857"/>
                  <a:gd name="connsiteX2" fmla="*/ 0 w 952"/>
                  <a:gd name="connsiteY2" fmla="*/ 0 h 2857"/>
                </a:gdLst>
                <a:ahLst/>
                <a:cxnLst>
                  <a:cxn ang="0">
                    <a:pos x="connsiteX0" y="connsiteY0"/>
                  </a:cxn>
                  <a:cxn ang="0">
                    <a:pos x="connsiteX1" y="connsiteY1"/>
                  </a:cxn>
                  <a:cxn ang="0">
                    <a:pos x="connsiteX2" y="connsiteY2"/>
                  </a:cxn>
                </a:cxnLst>
                <a:rect l="l" t="t" r="r" b="b"/>
                <a:pathLst>
                  <a:path w="952" h="2857">
                    <a:moveTo>
                      <a:pt x="0" y="0"/>
                    </a:moveTo>
                    <a:cubicBezTo>
                      <a:pt x="0" y="953"/>
                      <a:pt x="952" y="1905"/>
                      <a:pt x="952" y="2858"/>
                    </a:cubicBezTo>
                    <a:cubicBezTo>
                      <a:pt x="952" y="1905"/>
                      <a:pt x="0" y="953"/>
                      <a:pt x="0" y="0"/>
                    </a:cubicBezTo>
                    <a:close/>
                  </a:path>
                </a:pathLst>
              </a:custGeom>
              <a:grpFill/>
              <a:ln w="9525" cap="flat">
                <a:noFill/>
                <a:prstDash val="solid"/>
                <a:miter/>
              </a:ln>
            </p:spPr>
            <p:txBody>
              <a:bodyPr rtlCol="0" anchor="ctr"/>
              <a:lstStyle/>
              <a:p>
                <a:endParaRPr lang="zh-CN" altLang="en-US"/>
              </a:p>
            </p:txBody>
          </p:sp>
          <p:sp>
            <p:nvSpPr>
              <p:cNvPr id="332" name="任意多边形: 形状 331">
                <a:extLst>
                  <a:ext uri="{FF2B5EF4-FFF2-40B4-BE49-F238E27FC236}">
                    <a16:creationId xmlns:a16="http://schemas.microsoft.com/office/drawing/2014/main" id="{51C0775C-E159-0D2E-A3AB-478F8756FC94}"/>
                  </a:ext>
                </a:extLst>
              </p:cNvPr>
              <p:cNvSpPr/>
              <p:nvPr/>
            </p:nvSpPr>
            <p:spPr>
              <a:xfrm>
                <a:off x="9967009" y="5047784"/>
                <a:ext cx="13335" cy="19050"/>
              </a:xfrm>
              <a:custGeom>
                <a:avLst/>
                <a:gdLst>
                  <a:gd name="connsiteX0" fmla="*/ 1905 w 13335"/>
                  <a:gd name="connsiteY0" fmla="*/ 0 h 19050"/>
                  <a:gd name="connsiteX1" fmla="*/ 0 w 13335"/>
                  <a:gd name="connsiteY1" fmla="*/ 14288 h 19050"/>
                  <a:gd name="connsiteX2" fmla="*/ 7620 w 13335"/>
                  <a:gd name="connsiteY2" fmla="*/ 7620 h 19050"/>
                  <a:gd name="connsiteX3" fmla="*/ 13335 w 13335"/>
                  <a:gd name="connsiteY3" fmla="*/ 19050 h 19050"/>
                  <a:gd name="connsiteX4" fmla="*/ 4763 w 13335"/>
                  <a:gd name="connsiteY4" fmla="*/ 0 h 19050"/>
                  <a:gd name="connsiteX5" fmla="*/ 4763 w 13335"/>
                  <a:gd name="connsiteY5" fmla="*/ 6668 h 19050"/>
                  <a:gd name="connsiteX6" fmla="*/ 1905 w 13335"/>
                  <a:gd name="connsiteY6" fmla="*/ 0 h 19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335" h="19050">
                    <a:moveTo>
                      <a:pt x="1905" y="0"/>
                    </a:moveTo>
                    <a:cubicBezTo>
                      <a:pt x="2858" y="3810"/>
                      <a:pt x="953" y="9525"/>
                      <a:pt x="0" y="14288"/>
                    </a:cubicBezTo>
                    <a:cubicBezTo>
                      <a:pt x="4763" y="18098"/>
                      <a:pt x="3810" y="2858"/>
                      <a:pt x="7620" y="7620"/>
                    </a:cubicBezTo>
                    <a:cubicBezTo>
                      <a:pt x="2858" y="16193"/>
                      <a:pt x="9525" y="14288"/>
                      <a:pt x="13335" y="19050"/>
                    </a:cubicBezTo>
                    <a:cubicBezTo>
                      <a:pt x="10478" y="9525"/>
                      <a:pt x="8573" y="2858"/>
                      <a:pt x="4763" y="0"/>
                    </a:cubicBezTo>
                    <a:lnTo>
                      <a:pt x="4763" y="6668"/>
                    </a:lnTo>
                    <a:cubicBezTo>
                      <a:pt x="1905" y="7620"/>
                      <a:pt x="2858" y="2858"/>
                      <a:pt x="1905" y="0"/>
                    </a:cubicBezTo>
                    <a:close/>
                  </a:path>
                </a:pathLst>
              </a:custGeom>
              <a:grpFill/>
              <a:ln w="9525" cap="flat">
                <a:noFill/>
                <a:prstDash val="solid"/>
                <a:miter/>
              </a:ln>
            </p:spPr>
            <p:txBody>
              <a:bodyPr rtlCol="0" anchor="ctr"/>
              <a:lstStyle/>
              <a:p>
                <a:endParaRPr lang="zh-CN" altLang="en-US"/>
              </a:p>
            </p:txBody>
          </p:sp>
          <p:sp>
            <p:nvSpPr>
              <p:cNvPr id="333" name="任意多边形: 形状 332">
                <a:extLst>
                  <a:ext uri="{FF2B5EF4-FFF2-40B4-BE49-F238E27FC236}">
                    <a16:creationId xmlns:a16="http://schemas.microsoft.com/office/drawing/2014/main" id="{AD5F97CC-3308-7309-299D-29112AFC5DC8}"/>
                  </a:ext>
                </a:extLst>
              </p:cNvPr>
              <p:cNvSpPr/>
              <p:nvPr/>
            </p:nvSpPr>
            <p:spPr>
              <a:xfrm>
                <a:off x="9945276" y="5041117"/>
                <a:ext cx="17923" cy="26670"/>
              </a:xfrm>
              <a:custGeom>
                <a:avLst/>
                <a:gdLst>
                  <a:gd name="connsiteX0" fmla="*/ 779 w 17923"/>
                  <a:gd name="connsiteY0" fmla="*/ 20955 h 26670"/>
                  <a:gd name="connsiteX1" fmla="*/ 5541 w 17923"/>
                  <a:gd name="connsiteY1" fmla="*/ 11430 h 26670"/>
                  <a:gd name="connsiteX2" fmla="*/ 9351 w 17923"/>
                  <a:gd name="connsiteY2" fmla="*/ 26670 h 26670"/>
                  <a:gd name="connsiteX3" fmla="*/ 14114 w 17923"/>
                  <a:gd name="connsiteY3" fmla="*/ 18098 h 26670"/>
                  <a:gd name="connsiteX4" fmla="*/ 17924 w 17923"/>
                  <a:gd name="connsiteY4" fmla="*/ 20003 h 26670"/>
                  <a:gd name="connsiteX5" fmla="*/ 7446 w 17923"/>
                  <a:gd name="connsiteY5" fmla="*/ 6667 h 26670"/>
                  <a:gd name="connsiteX6" fmla="*/ 9351 w 17923"/>
                  <a:gd name="connsiteY6" fmla="*/ 5715 h 26670"/>
                  <a:gd name="connsiteX7" fmla="*/ 6494 w 17923"/>
                  <a:gd name="connsiteY7" fmla="*/ 0 h 26670"/>
                  <a:gd name="connsiteX8" fmla="*/ 779 w 17923"/>
                  <a:gd name="connsiteY8" fmla="*/ 20955 h 266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923" h="26670">
                    <a:moveTo>
                      <a:pt x="779" y="20955"/>
                    </a:moveTo>
                    <a:lnTo>
                      <a:pt x="5541" y="11430"/>
                    </a:lnTo>
                    <a:cubicBezTo>
                      <a:pt x="5541" y="16192"/>
                      <a:pt x="10304" y="17145"/>
                      <a:pt x="9351" y="26670"/>
                    </a:cubicBezTo>
                    <a:cubicBezTo>
                      <a:pt x="11256" y="25717"/>
                      <a:pt x="12209" y="20955"/>
                      <a:pt x="14114" y="18098"/>
                    </a:cubicBezTo>
                    <a:cubicBezTo>
                      <a:pt x="15066" y="22860"/>
                      <a:pt x="16019" y="27623"/>
                      <a:pt x="17924" y="20003"/>
                    </a:cubicBezTo>
                    <a:cubicBezTo>
                      <a:pt x="10304" y="12383"/>
                      <a:pt x="13161" y="10478"/>
                      <a:pt x="7446" y="6667"/>
                    </a:cubicBezTo>
                    <a:cubicBezTo>
                      <a:pt x="7446" y="4763"/>
                      <a:pt x="8399" y="4763"/>
                      <a:pt x="9351" y="5715"/>
                    </a:cubicBezTo>
                    <a:cubicBezTo>
                      <a:pt x="8399" y="3810"/>
                      <a:pt x="7446" y="1905"/>
                      <a:pt x="6494" y="0"/>
                    </a:cubicBezTo>
                    <a:cubicBezTo>
                      <a:pt x="3636" y="13335"/>
                      <a:pt x="-2079" y="12383"/>
                      <a:pt x="779" y="20955"/>
                    </a:cubicBezTo>
                    <a:close/>
                  </a:path>
                </a:pathLst>
              </a:custGeom>
              <a:grpFill/>
              <a:ln w="9525" cap="flat">
                <a:noFill/>
                <a:prstDash val="solid"/>
                <a:miter/>
              </a:ln>
            </p:spPr>
            <p:txBody>
              <a:bodyPr rtlCol="0" anchor="ctr"/>
              <a:lstStyle/>
              <a:p>
                <a:endParaRPr lang="zh-CN" altLang="en-US"/>
              </a:p>
            </p:txBody>
          </p:sp>
          <p:sp>
            <p:nvSpPr>
              <p:cNvPr id="334" name="任意多边形: 形状 333">
                <a:extLst>
                  <a:ext uri="{FF2B5EF4-FFF2-40B4-BE49-F238E27FC236}">
                    <a16:creationId xmlns:a16="http://schemas.microsoft.com/office/drawing/2014/main" id="{E6C52538-5F6A-D3B9-364D-205062A3A592}"/>
                  </a:ext>
                </a:extLst>
              </p:cNvPr>
              <p:cNvSpPr/>
              <p:nvPr/>
            </p:nvSpPr>
            <p:spPr>
              <a:xfrm>
                <a:off x="9939387" y="5038259"/>
                <a:ext cx="8572" cy="15240"/>
              </a:xfrm>
              <a:custGeom>
                <a:avLst/>
                <a:gdLst>
                  <a:gd name="connsiteX0" fmla="*/ 1905 w 8572"/>
                  <a:gd name="connsiteY0" fmla="*/ 15240 h 15240"/>
                  <a:gd name="connsiteX1" fmla="*/ 8572 w 8572"/>
                  <a:gd name="connsiteY1" fmla="*/ 0 h 15240"/>
                  <a:gd name="connsiteX2" fmla="*/ 0 w 8572"/>
                  <a:gd name="connsiteY2" fmla="*/ 6668 h 15240"/>
                  <a:gd name="connsiteX3" fmla="*/ 1905 w 8572"/>
                  <a:gd name="connsiteY3" fmla="*/ 15240 h 15240"/>
                </a:gdLst>
                <a:ahLst/>
                <a:cxnLst>
                  <a:cxn ang="0">
                    <a:pos x="connsiteX0" y="connsiteY0"/>
                  </a:cxn>
                  <a:cxn ang="0">
                    <a:pos x="connsiteX1" y="connsiteY1"/>
                  </a:cxn>
                  <a:cxn ang="0">
                    <a:pos x="connsiteX2" y="connsiteY2"/>
                  </a:cxn>
                  <a:cxn ang="0">
                    <a:pos x="connsiteX3" y="connsiteY3"/>
                  </a:cxn>
                </a:cxnLst>
                <a:rect l="l" t="t" r="r" b="b"/>
                <a:pathLst>
                  <a:path w="8572" h="15240">
                    <a:moveTo>
                      <a:pt x="1905" y="15240"/>
                    </a:moveTo>
                    <a:cubicBezTo>
                      <a:pt x="5715" y="15240"/>
                      <a:pt x="8572" y="6668"/>
                      <a:pt x="8572" y="0"/>
                    </a:cubicBezTo>
                    <a:cubicBezTo>
                      <a:pt x="5715" y="1905"/>
                      <a:pt x="2858" y="3810"/>
                      <a:pt x="0" y="6668"/>
                    </a:cubicBezTo>
                    <a:cubicBezTo>
                      <a:pt x="1905" y="6668"/>
                      <a:pt x="4763" y="5715"/>
                      <a:pt x="1905" y="15240"/>
                    </a:cubicBezTo>
                    <a:close/>
                  </a:path>
                </a:pathLst>
              </a:custGeom>
              <a:grpFill/>
              <a:ln w="9525" cap="flat">
                <a:noFill/>
                <a:prstDash val="solid"/>
                <a:miter/>
              </a:ln>
            </p:spPr>
            <p:txBody>
              <a:bodyPr rtlCol="0" anchor="ctr"/>
              <a:lstStyle/>
              <a:p>
                <a:endParaRPr lang="zh-CN" altLang="en-US"/>
              </a:p>
            </p:txBody>
          </p:sp>
          <p:sp>
            <p:nvSpPr>
              <p:cNvPr id="335" name="任意多边形: 形状 334">
                <a:extLst>
                  <a:ext uri="{FF2B5EF4-FFF2-40B4-BE49-F238E27FC236}">
                    <a16:creationId xmlns:a16="http://schemas.microsoft.com/office/drawing/2014/main" id="{6EF6B426-5E04-41CA-CC0C-A462D712922C}"/>
                  </a:ext>
                </a:extLst>
              </p:cNvPr>
              <p:cNvSpPr/>
              <p:nvPr/>
            </p:nvSpPr>
            <p:spPr>
              <a:xfrm>
                <a:off x="9932720" y="5041268"/>
                <a:ext cx="3887" cy="12702"/>
              </a:xfrm>
              <a:custGeom>
                <a:avLst/>
                <a:gdLst>
                  <a:gd name="connsiteX0" fmla="*/ 3810 w 3887"/>
                  <a:gd name="connsiteY0" fmla="*/ 11279 h 12702"/>
                  <a:gd name="connsiteX1" fmla="*/ 0 w 3887"/>
                  <a:gd name="connsiteY1" fmla="*/ 3659 h 12702"/>
                  <a:gd name="connsiteX2" fmla="*/ 3810 w 3887"/>
                  <a:gd name="connsiteY2" fmla="*/ 11279 h 12702"/>
                </a:gdLst>
                <a:ahLst/>
                <a:cxnLst>
                  <a:cxn ang="0">
                    <a:pos x="connsiteX0" y="connsiteY0"/>
                  </a:cxn>
                  <a:cxn ang="0">
                    <a:pos x="connsiteX1" y="connsiteY1"/>
                  </a:cxn>
                  <a:cxn ang="0">
                    <a:pos x="connsiteX2" y="connsiteY2"/>
                  </a:cxn>
                </a:cxnLst>
                <a:rect l="l" t="t" r="r" b="b"/>
                <a:pathLst>
                  <a:path w="3887" h="12702">
                    <a:moveTo>
                      <a:pt x="3810" y="11279"/>
                    </a:moveTo>
                    <a:cubicBezTo>
                      <a:pt x="3810" y="5564"/>
                      <a:pt x="4763" y="-5866"/>
                      <a:pt x="0" y="3659"/>
                    </a:cubicBezTo>
                    <a:cubicBezTo>
                      <a:pt x="3810" y="3659"/>
                      <a:pt x="-1905" y="16994"/>
                      <a:pt x="3810" y="11279"/>
                    </a:cubicBezTo>
                    <a:close/>
                  </a:path>
                </a:pathLst>
              </a:custGeom>
              <a:grpFill/>
              <a:ln w="9525" cap="flat">
                <a:noFill/>
                <a:prstDash val="solid"/>
                <a:miter/>
              </a:ln>
            </p:spPr>
            <p:txBody>
              <a:bodyPr rtlCol="0" anchor="ctr"/>
              <a:lstStyle/>
              <a:p>
                <a:endParaRPr lang="zh-CN" altLang="en-US"/>
              </a:p>
            </p:txBody>
          </p:sp>
          <p:sp>
            <p:nvSpPr>
              <p:cNvPr id="336" name="任意多边形: 形状 335">
                <a:extLst>
                  <a:ext uri="{FF2B5EF4-FFF2-40B4-BE49-F238E27FC236}">
                    <a16:creationId xmlns:a16="http://schemas.microsoft.com/office/drawing/2014/main" id="{8AC61DFE-804A-4BBE-10B8-3AC996821A32}"/>
                  </a:ext>
                </a:extLst>
              </p:cNvPr>
              <p:cNvSpPr/>
              <p:nvPr/>
            </p:nvSpPr>
            <p:spPr>
              <a:xfrm>
                <a:off x="9912717" y="5029818"/>
                <a:ext cx="19050" cy="25195"/>
              </a:xfrm>
              <a:custGeom>
                <a:avLst/>
                <a:gdLst>
                  <a:gd name="connsiteX0" fmla="*/ 3810 w 19050"/>
                  <a:gd name="connsiteY0" fmla="*/ 7489 h 25195"/>
                  <a:gd name="connsiteX1" fmla="*/ 7620 w 19050"/>
                  <a:gd name="connsiteY1" fmla="*/ 16062 h 25195"/>
                  <a:gd name="connsiteX2" fmla="*/ 0 w 19050"/>
                  <a:gd name="connsiteY2" fmla="*/ 23682 h 25195"/>
                  <a:gd name="connsiteX3" fmla="*/ 10478 w 19050"/>
                  <a:gd name="connsiteY3" fmla="*/ 17014 h 25195"/>
                  <a:gd name="connsiteX4" fmla="*/ 19050 w 19050"/>
                  <a:gd name="connsiteY4" fmla="*/ 9394 h 25195"/>
                  <a:gd name="connsiteX5" fmla="*/ 3810 w 19050"/>
                  <a:gd name="connsiteY5" fmla="*/ 7489 h 251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9050" h="25195">
                    <a:moveTo>
                      <a:pt x="3810" y="7489"/>
                    </a:moveTo>
                    <a:lnTo>
                      <a:pt x="7620" y="16062"/>
                    </a:lnTo>
                    <a:cubicBezTo>
                      <a:pt x="4763" y="28444"/>
                      <a:pt x="3810" y="18919"/>
                      <a:pt x="0" y="23682"/>
                    </a:cubicBezTo>
                    <a:cubicBezTo>
                      <a:pt x="4763" y="27492"/>
                      <a:pt x="3810" y="23682"/>
                      <a:pt x="10478" y="17014"/>
                    </a:cubicBezTo>
                    <a:cubicBezTo>
                      <a:pt x="11430" y="17967"/>
                      <a:pt x="16192" y="12252"/>
                      <a:pt x="19050" y="9394"/>
                    </a:cubicBezTo>
                    <a:cubicBezTo>
                      <a:pt x="7620" y="17014"/>
                      <a:pt x="16192" y="-13466"/>
                      <a:pt x="3810" y="7489"/>
                    </a:cubicBezTo>
                    <a:close/>
                  </a:path>
                </a:pathLst>
              </a:custGeom>
              <a:grpFill/>
              <a:ln w="9525" cap="flat">
                <a:noFill/>
                <a:prstDash val="solid"/>
                <a:miter/>
              </a:ln>
            </p:spPr>
            <p:txBody>
              <a:bodyPr rtlCol="0" anchor="ctr"/>
              <a:lstStyle/>
              <a:p>
                <a:endParaRPr lang="zh-CN" altLang="en-US"/>
              </a:p>
            </p:txBody>
          </p:sp>
          <p:sp>
            <p:nvSpPr>
              <p:cNvPr id="337" name="任意多边形: 形状 336">
                <a:extLst>
                  <a:ext uri="{FF2B5EF4-FFF2-40B4-BE49-F238E27FC236}">
                    <a16:creationId xmlns:a16="http://schemas.microsoft.com/office/drawing/2014/main" id="{DA1A99B2-5165-36DA-9E8C-664CDF34E7B0}"/>
                  </a:ext>
                </a:extLst>
              </p:cNvPr>
              <p:cNvSpPr/>
              <p:nvPr/>
            </p:nvSpPr>
            <p:spPr>
              <a:xfrm>
                <a:off x="9923195" y="5048737"/>
                <a:ext cx="3809" cy="4762"/>
              </a:xfrm>
              <a:custGeom>
                <a:avLst/>
                <a:gdLst>
                  <a:gd name="connsiteX0" fmla="*/ 1905 w 3809"/>
                  <a:gd name="connsiteY0" fmla="*/ 4763 h 4762"/>
                  <a:gd name="connsiteX1" fmla="*/ 3810 w 3809"/>
                  <a:gd name="connsiteY1" fmla="*/ 0 h 4762"/>
                  <a:gd name="connsiteX2" fmla="*/ 0 w 3809"/>
                  <a:gd name="connsiteY2" fmla="*/ 2858 h 4762"/>
                </a:gdLst>
                <a:ahLst/>
                <a:cxnLst>
                  <a:cxn ang="0">
                    <a:pos x="connsiteX0" y="connsiteY0"/>
                  </a:cxn>
                  <a:cxn ang="0">
                    <a:pos x="connsiteX1" y="connsiteY1"/>
                  </a:cxn>
                  <a:cxn ang="0">
                    <a:pos x="connsiteX2" y="connsiteY2"/>
                  </a:cxn>
                </a:cxnLst>
                <a:rect l="l" t="t" r="r" b="b"/>
                <a:pathLst>
                  <a:path w="3809" h="4762">
                    <a:moveTo>
                      <a:pt x="1905" y="4763"/>
                    </a:moveTo>
                    <a:lnTo>
                      <a:pt x="3810" y="0"/>
                    </a:lnTo>
                    <a:lnTo>
                      <a:pt x="0" y="2858"/>
                    </a:lnTo>
                    <a:close/>
                  </a:path>
                </a:pathLst>
              </a:custGeom>
              <a:grpFill/>
              <a:ln w="9525" cap="flat">
                <a:noFill/>
                <a:prstDash val="solid"/>
                <a:miter/>
              </a:ln>
            </p:spPr>
            <p:txBody>
              <a:bodyPr rtlCol="0" anchor="ctr"/>
              <a:lstStyle/>
              <a:p>
                <a:endParaRPr lang="zh-CN" altLang="en-US"/>
              </a:p>
            </p:txBody>
          </p:sp>
          <p:sp>
            <p:nvSpPr>
              <p:cNvPr id="338" name="任意多边形: 形状 337">
                <a:extLst>
                  <a:ext uri="{FF2B5EF4-FFF2-40B4-BE49-F238E27FC236}">
                    <a16:creationId xmlns:a16="http://schemas.microsoft.com/office/drawing/2014/main" id="{F9A84B4B-E1A8-731C-5A28-A95F3B3D1807}"/>
                  </a:ext>
                </a:extLst>
              </p:cNvPr>
              <p:cNvSpPr/>
              <p:nvPr/>
            </p:nvSpPr>
            <p:spPr>
              <a:xfrm>
                <a:off x="9880332" y="5010637"/>
                <a:ext cx="40957" cy="36195"/>
              </a:xfrm>
              <a:custGeom>
                <a:avLst/>
                <a:gdLst>
                  <a:gd name="connsiteX0" fmla="*/ 26670 w 40957"/>
                  <a:gd name="connsiteY0" fmla="*/ 7620 h 36195"/>
                  <a:gd name="connsiteX1" fmla="*/ 15240 w 40957"/>
                  <a:gd name="connsiteY1" fmla="*/ 5715 h 36195"/>
                  <a:gd name="connsiteX2" fmla="*/ 18097 w 40957"/>
                  <a:gd name="connsiteY2" fmla="*/ 2858 h 36195"/>
                  <a:gd name="connsiteX3" fmla="*/ 14288 w 40957"/>
                  <a:gd name="connsiteY3" fmla="*/ 2858 h 36195"/>
                  <a:gd name="connsiteX4" fmla="*/ 15240 w 40957"/>
                  <a:gd name="connsiteY4" fmla="*/ 0 h 36195"/>
                  <a:gd name="connsiteX5" fmla="*/ 2858 w 40957"/>
                  <a:gd name="connsiteY5" fmla="*/ 16192 h 36195"/>
                  <a:gd name="connsiteX6" fmla="*/ 7620 w 40957"/>
                  <a:gd name="connsiteY6" fmla="*/ 17145 h 36195"/>
                  <a:gd name="connsiteX7" fmla="*/ 0 w 40957"/>
                  <a:gd name="connsiteY7" fmla="*/ 29528 h 36195"/>
                  <a:gd name="connsiteX8" fmla="*/ 9525 w 40957"/>
                  <a:gd name="connsiteY8" fmla="*/ 17145 h 36195"/>
                  <a:gd name="connsiteX9" fmla="*/ 8572 w 40957"/>
                  <a:gd name="connsiteY9" fmla="*/ 24765 h 36195"/>
                  <a:gd name="connsiteX10" fmla="*/ 20955 w 40957"/>
                  <a:gd name="connsiteY10" fmla="*/ 12383 h 36195"/>
                  <a:gd name="connsiteX11" fmla="*/ 20002 w 40957"/>
                  <a:gd name="connsiteY11" fmla="*/ 21908 h 36195"/>
                  <a:gd name="connsiteX12" fmla="*/ 28575 w 40957"/>
                  <a:gd name="connsiteY12" fmla="*/ 18097 h 36195"/>
                  <a:gd name="connsiteX13" fmla="*/ 27622 w 40957"/>
                  <a:gd name="connsiteY13" fmla="*/ 36195 h 36195"/>
                  <a:gd name="connsiteX14" fmla="*/ 40958 w 40957"/>
                  <a:gd name="connsiteY14" fmla="*/ 15240 h 36195"/>
                  <a:gd name="connsiteX15" fmla="*/ 32385 w 40957"/>
                  <a:gd name="connsiteY15" fmla="*/ 22860 h 36195"/>
                  <a:gd name="connsiteX16" fmla="*/ 35242 w 40957"/>
                  <a:gd name="connsiteY16" fmla="*/ 9525 h 36195"/>
                  <a:gd name="connsiteX17" fmla="*/ 26670 w 40957"/>
                  <a:gd name="connsiteY17" fmla="*/ 7620 h 36195"/>
                  <a:gd name="connsiteX18" fmla="*/ 26670 w 40957"/>
                  <a:gd name="connsiteY18" fmla="*/ 7620 h 361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0957" h="36195">
                    <a:moveTo>
                      <a:pt x="26670" y="7620"/>
                    </a:moveTo>
                    <a:cubicBezTo>
                      <a:pt x="28575" y="-7620"/>
                      <a:pt x="17145" y="13335"/>
                      <a:pt x="15240" y="5715"/>
                    </a:cubicBezTo>
                    <a:cubicBezTo>
                      <a:pt x="16192" y="4763"/>
                      <a:pt x="16192" y="3810"/>
                      <a:pt x="18097" y="2858"/>
                    </a:cubicBezTo>
                    <a:lnTo>
                      <a:pt x="14288" y="2858"/>
                    </a:lnTo>
                    <a:lnTo>
                      <a:pt x="15240" y="0"/>
                    </a:lnTo>
                    <a:cubicBezTo>
                      <a:pt x="11430" y="8572"/>
                      <a:pt x="6667" y="10478"/>
                      <a:pt x="2858" y="16192"/>
                    </a:cubicBezTo>
                    <a:cubicBezTo>
                      <a:pt x="2858" y="26670"/>
                      <a:pt x="9525" y="6667"/>
                      <a:pt x="7620" y="17145"/>
                    </a:cubicBezTo>
                    <a:cubicBezTo>
                      <a:pt x="5715" y="20955"/>
                      <a:pt x="1905" y="26670"/>
                      <a:pt x="0" y="29528"/>
                    </a:cubicBezTo>
                    <a:cubicBezTo>
                      <a:pt x="3810" y="25717"/>
                      <a:pt x="6667" y="20955"/>
                      <a:pt x="9525" y="17145"/>
                    </a:cubicBezTo>
                    <a:cubicBezTo>
                      <a:pt x="12383" y="17145"/>
                      <a:pt x="9525" y="21908"/>
                      <a:pt x="8572" y="24765"/>
                    </a:cubicBezTo>
                    <a:cubicBezTo>
                      <a:pt x="13335" y="20955"/>
                      <a:pt x="18097" y="8572"/>
                      <a:pt x="20955" y="12383"/>
                    </a:cubicBezTo>
                    <a:cubicBezTo>
                      <a:pt x="20955" y="20955"/>
                      <a:pt x="15240" y="23813"/>
                      <a:pt x="20002" y="21908"/>
                    </a:cubicBezTo>
                    <a:cubicBezTo>
                      <a:pt x="22860" y="7620"/>
                      <a:pt x="23813" y="25717"/>
                      <a:pt x="28575" y="18097"/>
                    </a:cubicBezTo>
                    <a:cubicBezTo>
                      <a:pt x="30480" y="21908"/>
                      <a:pt x="29527" y="31433"/>
                      <a:pt x="27622" y="36195"/>
                    </a:cubicBezTo>
                    <a:cubicBezTo>
                      <a:pt x="31433" y="25717"/>
                      <a:pt x="37147" y="17145"/>
                      <a:pt x="40958" y="15240"/>
                    </a:cubicBezTo>
                    <a:cubicBezTo>
                      <a:pt x="38100" y="18097"/>
                      <a:pt x="35242" y="20003"/>
                      <a:pt x="32385" y="22860"/>
                    </a:cubicBezTo>
                    <a:lnTo>
                      <a:pt x="35242" y="9525"/>
                    </a:lnTo>
                    <a:cubicBezTo>
                      <a:pt x="30480" y="13335"/>
                      <a:pt x="28575" y="11430"/>
                      <a:pt x="26670" y="7620"/>
                    </a:cubicBezTo>
                    <a:lnTo>
                      <a:pt x="26670" y="7620"/>
                    </a:lnTo>
                    <a:close/>
                  </a:path>
                </a:pathLst>
              </a:custGeom>
              <a:grpFill/>
              <a:ln w="9525" cap="flat">
                <a:noFill/>
                <a:prstDash val="solid"/>
                <a:miter/>
              </a:ln>
            </p:spPr>
            <p:txBody>
              <a:bodyPr rtlCol="0" anchor="ctr"/>
              <a:lstStyle/>
              <a:p>
                <a:endParaRPr lang="zh-CN" altLang="en-US"/>
              </a:p>
            </p:txBody>
          </p:sp>
          <p:sp>
            <p:nvSpPr>
              <p:cNvPr id="339" name="任意多边形: 形状 338">
                <a:extLst>
                  <a:ext uri="{FF2B5EF4-FFF2-40B4-BE49-F238E27FC236}">
                    <a16:creationId xmlns:a16="http://schemas.microsoft.com/office/drawing/2014/main" id="{9363B870-4791-3E68-2B57-CC2D626B748A}"/>
                  </a:ext>
                </a:extLst>
              </p:cNvPr>
              <p:cNvSpPr/>
              <p:nvPr/>
            </p:nvSpPr>
            <p:spPr>
              <a:xfrm>
                <a:off x="9878427" y="5039212"/>
                <a:ext cx="1904" cy="1904"/>
              </a:xfrm>
              <a:custGeom>
                <a:avLst/>
                <a:gdLst>
                  <a:gd name="connsiteX0" fmla="*/ 1905 w 1904"/>
                  <a:gd name="connsiteY0" fmla="*/ 0 h 1904"/>
                  <a:gd name="connsiteX1" fmla="*/ 0 w 1904"/>
                  <a:gd name="connsiteY1" fmla="*/ 1905 h 1904"/>
                  <a:gd name="connsiteX2" fmla="*/ 1905 w 1904"/>
                  <a:gd name="connsiteY2" fmla="*/ 0 h 1904"/>
                </a:gdLst>
                <a:ahLst/>
                <a:cxnLst>
                  <a:cxn ang="0">
                    <a:pos x="connsiteX0" y="connsiteY0"/>
                  </a:cxn>
                  <a:cxn ang="0">
                    <a:pos x="connsiteX1" y="connsiteY1"/>
                  </a:cxn>
                  <a:cxn ang="0">
                    <a:pos x="connsiteX2" y="connsiteY2"/>
                  </a:cxn>
                </a:cxnLst>
                <a:rect l="l" t="t" r="r" b="b"/>
                <a:pathLst>
                  <a:path w="1904" h="1904">
                    <a:moveTo>
                      <a:pt x="1905" y="0"/>
                    </a:moveTo>
                    <a:cubicBezTo>
                      <a:pt x="952" y="953"/>
                      <a:pt x="952" y="953"/>
                      <a:pt x="0" y="1905"/>
                    </a:cubicBezTo>
                    <a:cubicBezTo>
                      <a:pt x="0" y="1905"/>
                      <a:pt x="952" y="1905"/>
                      <a:pt x="1905" y="0"/>
                    </a:cubicBezTo>
                    <a:close/>
                  </a:path>
                </a:pathLst>
              </a:custGeom>
              <a:grpFill/>
              <a:ln w="9525" cap="flat">
                <a:noFill/>
                <a:prstDash val="solid"/>
                <a:miter/>
              </a:ln>
            </p:spPr>
            <p:txBody>
              <a:bodyPr rtlCol="0" anchor="ctr"/>
              <a:lstStyle/>
              <a:p>
                <a:endParaRPr lang="zh-CN" altLang="en-US"/>
              </a:p>
            </p:txBody>
          </p:sp>
          <p:sp>
            <p:nvSpPr>
              <p:cNvPr id="340" name="任意多边形: 形状 339">
                <a:extLst>
                  <a:ext uri="{FF2B5EF4-FFF2-40B4-BE49-F238E27FC236}">
                    <a16:creationId xmlns:a16="http://schemas.microsoft.com/office/drawing/2014/main" id="{4C790585-6251-2D0A-4121-414CBF2887CB}"/>
                  </a:ext>
                </a:extLst>
              </p:cNvPr>
              <p:cNvSpPr/>
              <p:nvPr/>
            </p:nvSpPr>
            <p:spPr>
              <a:xfrm>
                <a:off x="9905097" y="5049690"/>
                <a:ext cx="2857" cy="6667"/>
              </a:xfrm>
              <a:custGeom>
                <a:avLst/>
                <a:gdLst>
                  <a:gd name="connsiteX0" fmla="*/ 2858 w 2857"/>
                  <a:gd name="connsiteY0" fmla="*/ 0 h 6667"/>
                  <a:gd name="connsiteX1" fmla="*/ 0 w 2857"/>
                  <a:gd name="connsiteY1" fmla="*/ 2857 h 6667"/>
                  <a:gd name="connsiteX2" fmla="*/ 0 w 2857"/>
                  <a:gd name="connsiteY2" fmla="*/ 6667 h 6667"/>
                </a:gdLst>
                <a:ahLst/>
                <a:cxnLst>
                  <a:cxn ang="0">
                    <a:pos x="connsiteX0" y="connsiteY0"/>
                  </a:cxn>
                  <a:cxn ang="0">
                    <a:pos x="connsiteX1" y="connsiteY1"/>
                  </a:cxn>
                  <a:cxn ang="0">
                    <a:pos x="connsiteX2" y="connsiteY2"/>
                  </a:cxn>
                </a:cxnLst>
                <a:rect l="l" t="t" r="r" b="b"/>
                <a:pathLst>
                  <a:path w="2857" h="6667">
                    <a:moveTo>
                      <a:pt x="2858" y="0"/>
                    </a:moveTo>
                    <a:lnTo>
                      <a:pt x="0" y="2857"/>
                    </a:lnTo>
                    <a:lnTo>
                      <a:pt x="0" y="6667"/>
                    </a:lnTo>
                    <a:close/>
                  </a:path>
                </a:pathLst>
              </a:custGeom>
              <a:grpFill/>
              <a:ln w="9525" cap="flat">
                <a:noFill/>
                <a:prstDash val="solid"/>
                <a:miter/>
              </a:ln>
            </p:spPr>
            <p:txBody>
              <a:bodyPr rtlCol="0" anchor="ctr"/>
              <a:lstStyle/>
              <a:p>
                <a:endParaRPr lang="zh-CN" altLang="en-US"/>
              </a:p>
            </p:txBody>
          </p:sp>
          <p:sp>
            <p:nvSpPr>
              <p:cNvPr id="341" name="任意多边形: 形状 340">
                <a:extLst>
                  <a:ext uri="{FF2B5EF4-FFF2-40B4-BE49-F238E27FC236}">
                    <a16:creationId xmlns:a16="http://schemas.microsoft.com/office/drawing/2014/main" id="{74C9E5D3-6BCA-47CB-AFD7-D03EA912EE33}"/>
                  </a:ext>
                </a:extLst>
              </p:cNvPr>
              <p:cNvSpPr/>
              <p:nvPr/>
            </p:nvSpPr>
            <p:spPr>
              <a:xfrm>
                <a:off x="9871759" y="5043022"/>
                <a:ext cx="4069" cy="4762"/>
              </a:xfrm>
              <a:custGeom>
                <a:avLst/>
                <a:gdLst>
                  <a:gd name="connsiteX0" fmla="*/ 1905 w 4069"/>
                  <a:gd name="connsiteY0" fmla="*/ 3810 h 4762"/>
                  <a:gd name="connsiteX1" fmla="*/ 3810 w 4069"/>
                  <a:gd name="connsiteY1" fmla="*/ 0 h 4762"/>
                  <a:gd name="connsiteX2" fmla="*/ 0 w 4069"/>
                  <a:gd name="connsiteY2" fmla="*/ 4763 h 4762"/>
                  <a:gd name="connsiteX3" fmla="*/ 1905 w 4069"/>
                  <a:gd name="connsiteY3" fmla="*/ 3810 h 4762"/>
                </a:gdLst>
                <a:ahLst/>
                <a:cxnLst>
                  <a:cxn ang="0">
                    <a:pos x="connsiteX0" y="connsiteY0"/>
                  </a:cxn>
                  <a:cxn ang="0">
                    <a:pos x="connsiteX1" y="connsiteY1"/>
                  </a:cxn>
                  <a:cxn ang="0">
                    <a:pos x="connsiteX2" y="connsiteY2"/>
                  </a:cxn>
                  <a:cxn ang="0">
                    <a:pos x="connsiteX3" y="connsiteY3"/>
                  </a:cxn>
                </a:cxnLst>
                <a:rect l="l" t="t" r="r" b="b"/>
                <a:pathLst>
                  <a:path w="4069" h="4762">
                    <a:moveTo>
                      <a:pt x="1905" y="3810"/>
                    </a:moveTo>
                    <a:cubicBezTo>
                      <a:pt x="2858" y="4763"/>
                      <a:pt x="4763" y="953"/>
                      <a:pt x="3810" y="0"/>
                    </a:cubicBezTo>
                    <a:lnTo>
                      <a:pt x="0" y="4763"/>
                    </a:lnTo>
                    <a:lnTo>
                      <a:pt x="1905" y="3810"/>
                    </a:lnTo>
                    <a:close/>
                  </a:path>
                </a:pathLst>
              </a:custGeom>
              <a:grpFill/>
              <a:ln w="9525" cap="flat">
                <a:noFill/>
                <a:prstDash val="solid"/>
                <a:miter/>
              </a:ln>
            </p:spPr>
            <p:txBody>
              <a:bodyPr rtlCol="0" anchor="ctr"/>
              <a:lstStyle/>
              <a:p>
                <a:endParaRPr lang="zh-CN" altLang="en-US"/>
              </a:p>
            </p:txBody>
          </p:sp>
          <p:sp>
            <p:nvSpPr>
              <p:cNvPr id="342" name="任意多边形: 形状 341">
                <a:extLst>
                  <a:ext uri="{FF2B5EF4-FFF2-40B4-BE49-F238E27FC236}">
                    <a16:creationId xmlns:a16="http://schemas.microsoft.com/office/drawing/2014/main" id="{B30553E8-E6DD-9C72-211F-5830FFB88D3F}"/>
                  </a:ext>
                </a:extLst>
              </p:cNvPr>
              <p:cNvSpPr/>
              <p:nvPr/>
            </p:nvSpPr>
            <p:spPr>
              <a:xfrm>
                <a:off x="9871759" y="5029687"/>
                <a:ext cx="3810" cy="7620"/>
              </a:xfrm>
              <a:custGeom>
                <a:avLst/>
                <a:gdLst>
                  <a:gd name="connsiteX0" fmla="*/ 2858 w 3810"/>
                  <a:gd name="connsiteY0" fmla="*/ 7620 h 7620"/>
                  <a:gd name="connsiteX1" fmla="*/ 3810 w 3810"/>
                  <a:gd name="connsiteY1" fmla="*/ 0 h 7620"/>
                  <a:gd name="connsiteX2" fmla="*/ 0 w 3810"/>
                  <a:gd name="connsiteY2" fmla="*/ 5715 h 7620"/>
                </a:gdLst>
                <a:ahLst/>
                <a:cxnLst>
                  <a:cxn ang="0">
                    <a:pos x="connsiteX0" y="connsiteY0"/>
                  </a:cxn>
                  <a:cxn ang="0">
                    <a:pos x="connsiteX1" y="connsiteY1"/>
                  </a:cxn>
                  <a:cxn ang="0">
                    <a:pos x="connsiteX2" y="connsiteY2"/>
                  </a:cxn>
                </a:cxnLst>
                <a:rect l="l" t="t" r="r" b="b"/>
                <a:pathLst>
                  <a:path w="3810" h="7620">
                    <a:moveTo>
                      <a:pt x="2858" y="7620"/>
                    </a:moveTo>
                    <a:lnTo>
                      <a:pt x="3810" y="0"/>
                    </a:lnTo>
                    <a:lnTo>
                      <a:pt x="0" y="5715"/>
                    </a:lnTo>
                    <a:close/>
                  </a:path>
                </a:pathLst>
              </a:custGeom>
              <a:grpFill/>
              <a:ln w="9525" cap="flat">
                <a:noFill/>
                <a:prstDash val="solid"/>
                <a:miter/>
              </a:ln>
            </p:spPr>
            <p:txBody>
              <a:bodyPr rtlCol="0" anchor="ctr"/>
              <a:lstStyle/>
              <a:p>
                <a:endParaRPr lang="zh-CN" altLang="en-US"/>
              </a:p>
            </p:txBody>
          </p:sp>
          <p:sp>
            <p:nvSpPr>
              <p:cNvPr id="343" name="任意多边形: 形状 342">
                <a:extLst>
                  <a:ext uri="{FF2B5EF4-FFF2-40B4-BE49-F238E27FC236}">
                    <a16:creationId xmlns:a16="http://schemas.microsoft.com/office/drawing/2014/main" id="{07DD8238-6DF4-9C61-EA15-63B02FE5E907}"/>
                  </a:ext>
                </a:extLst>
              </p:cNvPr>
              <p:cNvSpPr/>
              <p:nvPr/>
            </p:nvSpPr>
            <p:spPr>
              <a:xfrm>
                <a:off x="9806037" y="4985380"/>
                <a:ext cx="7620" cy="10949"/>
              </a:xfrm>
              <a:custGeom>
                <a:avLst/>
                <a:gdLst>
                  <a:gd name="connsiteX0" fmla="*/ 0 w 7620"/>
                  <a:gd name="connsiteY0" fmla="*/ 9065 h 10949"/>
                  <a:gd name="connsiteX1" fmla="*/ 7620 w 7620"/>
                  <a:gd name="connsiteY1" fmla="*/ 492 h 10949"/>
                  <a:gd name="connsiteX2" fmla="*/ 0 w 7620"/>
                  <a:gd name="connsiteY2" fmla="*/ 9065 h 10949"/>
                </a:gdLst>
                <a:ahLst/>
                <a:cxnLst>
                  <a:cxn ang="0">
                    <a:pos x="connsiteX0" y="connsiteY0"/>
                  </a:cxn>
                  <a:cxn ang="0">
                    <a:pos x="connsiteX1" y="connsiteY1"/>
                  </a:cxn>
                  <a:cxn ang="0">
                    <a:pos x="connsiteX2" y="connsiteY2"/>
                  </a:cxn>
                </a:cxnLst>
                <a:rect l="l" t="t" r="r" b="b"/>
                <a:pathLst>
                  <a:path w="7620" h="10949">
                    <a:moveTo>
                      <a:pt x="0" y="9065"/>
                    </a:moveTo>
                    <a:cubicBezTo>
                      <a:pt x="0" y="14780"/>
                      <a:pt x="3810" y="6207"/>
                      <a:pt x="7620" y="492"/>
                    </a:cubicBezTo>
                    <a:cubicBezTo>
                      <a:pt x="5715" y="-2365"/>
                      <a:pt x="3810" y="8112"/>
                      <a:pt x="0" y="9065"/>
                    </a:cubicBezTo>
                    <a:close/>
                  </a:path>
                </a:pathLst>
              </a:custGeom>
              <a:grpFill/>
              <a:ln w="9525" cap="flat">
                <a:noFill/>
                <a:prstDash val="solid"/>
                <a:miter/>
              </a:ln>
            </p:spPr>
            <p:txBody>
              <a:bodyPr rtlCol="0" anchor="ctr"/>
              <a:lstStyle/>
              <a:p>
                <a:endParaRPr lang="zh-CN" altLang="en-US"/>
              </a:p>
            </p:txBody>
          </p:sp>
          <p:sp>
            <p:nvSpPr>
              <p:cNvPr id="344" name="任意多边形: 形状 343">
                <a:extLst>
                  <a:ext uri="{FF2B5EF4-FFF2-40B4-BE49-F238E27FC236}">
                    <a16:creationId xmlns:a16="http://schemas.microsoft.com/office/drawing/2014/main" id="{A7090DAE-68DE-AECF-2D57-7AC27078EFCD}"/>
                  </a:ext>
                </a:extLst>
              </p:cNvPr>
              <p:cNvSpPr/>
              <p:nvPr/>
            </p:nvSpPr>
            <p:spPr>
              <a:xfrm>
                <a:off x="9757377" y="4976932"/>
                <a:ext cx="8654" cy="5311"/>
              </a:xfrm>
              <a:custGeom>
                <a:avLst/>
                <a:gdLst>
                  <a:gd name="connsiteX0" fmla="*/ 82 w 8654"/>
                  <a:gd name="connsiteY0" fmla="*/ 2272 h 5311"/>
                  <a:gd name="connsiteX1" fmla="*/ 8655 w 8654"/>
                  <a:gd name="connsiteY1" fmla="*/ 4177 h 5311"/>
                  <a:gd name="connsiteX2" fmla="*/ 82 w 8654"/>
                  <a:gd name="connsiteY2" fmla="*/ 2272 h 5311"/>
                </a:gdLst>
                <a:ahLst/>
                <a:cxnLst>
                  <a:cxn ang="0">
                    <a:pos x="connsiteX0" y="connsiteY0"/>
                  </a:cxn>
                  <a:cxn ang="0">
                    <a:pos x="connsiteX1" y="connsiteY1"/>
                  </a:cxn>
                  <a:cxn ang="0">
                    <a:pos x="connsiteX2" y="connsiteY2"/>
                  </a:cxn>
                </a:cxnLst>
                <a:rect l="l" t="t" r="r" b="b"/>
                <a:pathLst>
                  <a:path w="8654" h="5311">
                    <a:moveTo>
                      <a:pt x="82" y="2272"/>
                    </a:moveTo>
                    <a:cubicBezTo>
                      <a:pt x="-870" y="8940"/>
                      <a:pt x="6750" y="2272"/>
                      <a:pt x="8655" y="4177"/>
                    </a:cubicBezTo>
                    <a:cubicBezTo>
                      <a:pt x="8655" y="-1538"/>
                      <a:pt x="4844" y="-585"/>
                      <a:pt x="82" y="2272"/>
                    </a:cubicBezTo>
                    <a:close/>
                  </a:path>
                </a:pathLst>
              </a:custGeom>
              <a:grpFill/>
              <a:ln w="9525" cap="flat">
                <a:noFill/>
                <a:prstDash val="solid"/>
                <a:miter/>
              </a:ln>
            </p:spPr>
            <p:txBody>
              <a:bodyPr rtlCol="0" anchor="ctr"/>
              <a:lstStyle/>
              <a:p>
                <a:endParaRPr lang="zh-CN" altLang="en-US"/>
              </a:p>
            </p:txBody>
          </p:sp>
          <p:sp>
            <p:nvSpPr>
              <p:cNvPr id="345" name="任意多边形: 形状 344">
                <a:extLst>
                  <a:ext uri="{FF2B5EF4-FFF2-40B4-BE49-F238E27FC236}">
                    <a16:creationId xmlns:a16="http://schemas.microsoft.com/office/drawing/2014/main" id="{DEEE507D-632B-115E-1DEF-2BCDE1C38129}"/>
                  </a:ext>
                </a:extLst>
              </p:cNvPr>
              <p:cNvSpPr/>
              <p:nvPr/>
            </p:nvSpPr>
            <p:spPr>
              <a:xfrm>
                <a:off x="9723170" y="4974893"/>
                <a:ext cx="14287" cy="18599"/>
              </a:xfrm>
              <a:custGeom>
                <a:avLst/>
                <a:gdLst>
                  <a:gd name="connsiteX0" fmla="*/ 0 w 14287"/>
                  <a:gd name="connsiteY0" fmla="*/ 18599 h 18599"/>
                  <a:gd name="connsiteX1" fmla="*/ 2858 w 14287"/>
                  <a:gd name="connsiteY1" fmla="*/ 13837 h 18599"/>
                  <a:gd name="connsiteX2" fmla="*/ 14288 w 14287"/>
                  <a:gd name="connsiteY2" fmla="*/ 1454 h 18599"/>
                  <a:gd name="connsiteX3" fmla="*/ 0 w 14287"/>
                  <a:gd name="connsiteY3" fmla="*/ 18599 h 18599"/>
                </a:gdLst>
                <a:ahLst/>
                <a:cxnLst>
                  <a:cxn ang="0">
                    <a:pos x="connsiteX0" y="connsiteY0"/>
                  </a:cxn>
                  <a:cxn ang="0">
                    <a:pos x="connsiteX1" y="connsiteY1"/>
                  </a:cxn>
                  <a:cxn ang="0">
                    <a:pos x="connsiteX2" y="connsiteY2"/>
                  </a:cxn>
                  <a:cxn ang="0">
                    <a:pos x="connsiteX3" y="connsiteY3"/>
                  </a:cxn>
                </a:cxnLst>
                <a:rect l="l" t="t" r="r" b="b"/>
                <a:pathLst>
                  <a:path w="14287" h="18599">
                    <a:moveTo>
                      <a:pt x="0" y="18599"/>
                    </a:moveTo>
                    <a:cubicBezTo>
                      <a:pt x="1905" y="16694"/>
                      <a:pt x="3810" y="15742"/>
                      <a:pt x="2858" y="13837"/>
                    </a:cubicBezTo>
                    <a:lnTo>
                      <a:pt x="14288" y="1454"/>
                    </a:lnTo>
                    <a:cubicBezTo>
                      <a:pt x="13335" y="-5213"/>
                      <a:pt x="2858" y="12884"/>
                      <a:pt x="0" y="18599"/>
                    </a:cubicBezTo>
                    <a:close/>
                  </a:path>
                </a:pathLst>
              </a:custGeom>
              <a:grpFill/>
              <a:ln w="9525" cap="flat">
                <a:noFill/>
                <a:prstDash val="solid"/>
                <a:miter/>
              </a:ln>
            </p:spPr>
            <p:txBody>
              <a:bodyPr rtlCol="0" anchor="ctr"/>
              <a:lstStyle/>
              <a:p>
                <a:endParaRPr lang="zh-CN" altLang="en-US"/>
              </a:p>
            </p:txBody>
          </p:sp>
          <p:sp>
            <p:nvSpPr>
              <p:cNvPr id="346" name="任意多边形: 形状 345">
                <a:extLst>
                  <a:ext uri="{FF2B5EF4-FFF2-40B4-BE49-F238E27FC236}">
                    <a16:creationId xmlns:a16="http://schemas.microsoft.com/office/drawing/2014/main" id="{C955412B-5299-2345-A7C0-A22858CA93F8}"/>
                  </a:ext>
                </a:extLst>
              </p:cNvPr>
              <p:cNvSpPr/>
              <p:nvPr/>
            </p:nvSpPr>
            <p:spPr>
              <a:xfrm>
                <a:off x="9701262" y="4966822"/>
                <a:ext cx="15240" cy="15240"/>
              </a:xfrm>
              <a:custGeom>
                <a:avLst/>
                <a:gdLst>
                  <a:gd name="connsiteX0" fmla="*/ 0 w 15240"/>
                  <a:gd name="connsiteY0" fmla="*/ 15240 h 15240"/>
                  <a:gd name="connsiteX1" fmla="*/ 6667 w 15240"/>
                  <a:gd name="connsiteY1" fmla="*/ 12383 h 15240"/>
                  <a:gd name="connsiteX2" fmla="*/ 4763 w 15240"/>
                  <a:gd name="connsiteY2" fmla="*/ 10478 h 15240"/>
                  <a:gd name="connsiteX3" fmla="*/ 15240 w 15240"/>
                  <a:gd name="connsiteY3" fmla="*/ 0 h 15240"/>
                  <a:gd name="connsiteX4" fmla="*/ 0 w 15240"/>
                  <a:gd name="connsiteY4" fmla="*/ 15240 h 152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40" h="15240">
                    <a:moveTo>
                      <a:pt x="0" y="15240"/>
                    </a:moveTo>
                    <a:lnTo>
                      <a:pt x="6667" y="12383"/>
                    </a:lnTo>
                    <a:lnTo>
                      <a:pt x="4763" y="10478"/>
                    </a:lnTo>
                    <a:cubicBezTo>
                      <a:pt x="9525" y="5715"/>
                      <a:pt x="11430" y="3810"/>
                      <a:pt x="15240" y="0"/>
                    </a:cubicBezTo>
                    <a:cubicBezTo>
                      <a:pt x="11430" y="1905"/>
                      <a:pt x="5715" y="4763"/>
                      <a:pt x="0" y="15240"/>
                    </a:cubicBezTo>
                    <a:close/>
                  </a:path>
                </a:pathLst>
              </a:custGeom>
              <a:grpFill/>
              <a:ln w="9525" cap="flat">
                <a:noFill/>
                <a:prstDash val="solid"/>
                <a:miter/>
              </a:ln>
            </p:spPr>
            <p:txBody>
              <a:bodyPr rtlCol="0" anchor="ctr"/>
              <a:lstStyle/>
              <a:p>
                <a:endParaRPr lang="zh-CN" altLang="en-US"/>
              </a:p>
            </p:txBody>
          </p:sp>
          <p:sp>
            <p:nvSpPr>
              <p:cNvPr id="347" name="任意多边形: 形状 346">
                <a:extLst>
                  <a:ext uri="{FF2B5EF4-FFF2-40B4-BE49-F238E27FC236}">
                    <a16:creationId xmlns:a16="http://schemas.microsoft.com/office/drawing/2014/main" id="{AAD13576-6D96-F335-938B-E998F6C603BB}"/>
                  </a:ext>
                </a:extLst>
              </p:cNvPr>
              <p:cNvSpPr/>
              <p:nvPr/>
            </p:nvSpPr>
            <p:spPr>
              <a:xfrm>
                <a:off x="9719207" y="4966822"/>
                <a:ext cx="2057" cy="1925"/>
              </a:xfrm>
              <a:custGeom>
                <a:avLst/>
                <a:gdLst>
                  <a:gd name="connsiteX0" fmla="*/ 2057 w 2057"/>
                  <a:gd name="connsiteY0" fmla="*/ 0 h 1925"/>
                  <a:gd name="connsiteX1" fmla="*/ 152 w 2057"/>
                  <a:gd name="connsiteY1" fmla="*/ 0 h 1925"/>
                  <a:gd name="connsiteX2" fmla="*/ 2057 w 2057"/>
                  <a:gd name="connsiteY2" fmla="*/ 0 h 1925"/>
                </a:gdLst>
                <a:ahLst/>
                <a:cxnLst>
                  <a:cxn ang="0">
                    <a:pos x="connsiteX0" y="connsiteY0"/>
                  </a:cxn>
                  <a:cxn ang="0">
                    <a:pos x="connsiteX1" y="connsiteY1"/>
                  </a:cxn>
                  <a:cxn ang="0">
                    <a:pos x="connsiteX2" y="connsiteY2"/>
                  </a:cxn>
                </a:cxnLst>
                <a:rect l="l" t="t" r="r" b="b"/>
                <a:pathLst>
                  <a:path w="2057" h="1925">
                    <a:moveTo>
                      <a:pt x="2057" y="0"/>
                    </a:moveTo>
                    <a:cubicBezTo>
                      <a:pt x="1105" y="0"/>
                      <a:pt x="1105" y="0"/>
                      <a:pt x="152" y="0"/>
                    </a:cubicBezTo>
                    <a:cubicBezTo>
                      <a:pt x="152" y="953"/>
                      <a:pt x="-800" y="3810"/>
                      <a:pt x="2057" y="0"/>
                    </a:cubicBezTo>
                    <a:close/>
                  </a:path>
                </a:pathLst>
              </a:custGeom>
              <a:grpFill/>
              <a:ln w="9525" cap="flat">
                <a:noFill/>
                <a:prstDash val="solid"/>
                <a:miter/>
              </a:ln>
            </p:spPr>
            <p:txBody>
              <a:bodyPr rtlCol="0" anchor="ctr"/>
              <a:lstStyle/>
              <a:p>
                <a:endParaRPr lang="zh-CN" altLang="en-US"/>
              </a:p>
            </p:txBody>
          </p:sp>
          <p:sp>
            <p:nvSpPr>
              <p:cNvPr id="348" name="任意多边形: 形状 347">
                <a:extLst>
                  <a:ext uri="{FF2B5EF4-FFF2-40B4-BE49-F238E27FC236}">
                    <a16:creationId xmlns:a16="http://schemas.microsoft.com/office/drawing/2014/main" id="{404CC590-1257-5643-A60E-58B7E4F63F4C}"/>
                  </a:ext>
                </a:extLst>
              </p:cNvPr>
              <p:cNvSpPr/>
              <p:nvPr/>
            </p:nvSpPr>
            <p:spPr>
              <a:xfrm>
                <a:off x="9716502" y="4964770"/>
                <a:ext cx="3483" cy="2052"/>
              </a:xfrm>
              <a:custGeom>
                <a:avLst/>
                <a:gdLst>
                  <a:gd name="connsiteX0" fmla="*/ 1905 w 3483"/>
                  <a:gd name="connsiteY0" fmla="*/ 1100 h 2052"/>
                  <a:gd name="connsiteX1" fmla="*/ 0 w 3483"/>
                  <a:gd name="connsiteY1" fmla="*/ 2052 h 2052"/>
                  <a:gd name="connsiteX2" fmla="*/ 2857 w 3483"/>
                  <a:gd name="connsiteY2" fmla="*/ 1100 h 2052"/>
                  <a:gd name="connsiteX3" fmla="*/ 1905 w 3483"/>
                  <a:gd name="connsiteY3" fmla="*/ 1100 h 2052"/>
                </a:gdLst>
                <a:ahLst/>
                <a:cxnLst>
                  <a:cxn ang="0">
                    <a:pos x="connsiteX0" y="connsiteY0"/>
                  </a:cxn>
                  <a:cxn ang="0">
                    <a:pos x="connsiteX1" y="connsiteY1"/>
                  </a:cxn>
                  <a:cxn ang="0">
                    <a:pos x="connsiteX2" y="connsiteY2"/>
                  </a:cxn>
                  <a:cxn ang="0">
                    <a:pos x="connsiteX3" y="connsiteY3"/>
                  </a:cxn>
                </a:cxnLst>
                <a:rect l="l" t="t" r="r" b="b"/>
                <a:pathLst>
                  <a:path w="3483" h="2052">
                    <a:moveTo>
                      <a:pt x="1905" y="1100"/>
                    </a:moveTo>
                    <a:cubicBezTo>
                      <a:pt x="952" y="2052"/>
                      <a:pt x="952" y="2052"/>
                      <a:pt x="0" y="2052"/>
                    </a:cubicBezTo>
                    <a:cubicBezTo>
                      <a:pt x="952" y="2052"/>
                      <a:pt x="1905" y="1100"/>
                      <a:pt x="2857" y="1100"/>
                    </a:cubicBezTo>
                    <a:cubicBezTo>
                      <a:pt x="3810" y="147"/>
                      <a:pt x="3810" y="-805"/>
                      <a:pt x="1905" y="1100"/>
                    </a:cubicBezTo>
                    <a:close/>
                  </a:path>
                </a:pathLst>
              </a:custGeom>
              <a:grpFill/>
              <a:ln w="9525" cap="flat">
                <a:noFill/>
                <a:prstDash val="solid"/>
                <a:miter/>
              </a:ln>
            </p:spPr>
            <p:txBody>
              <a:bodyPr rtlCol="0" anchor="ctr"/>
              <a:lstStyle/>
              <a:p>
                <a:endParaRPr lang="zh-CN" altLang="en-US"/>
              </a:p>
            </p:txBody>
          </p:sp>
          <p:sp>
            <p:nvSpPr>
              <p:cNvPr id="349" name="任意多边形: 形状 348">
                <a:extLst>
                  <a:ext uri="{FF2B5EF4-FFF2-40B4-BE49-F238E27FC236}">
                    <a16:creationId xmlns:a16="http://schemas.microsoft.com/office/drawing/2014/main" id="{F0818C27-4FA2-1767-D30F-0B4548CC0246}"/>
                  </a:ext>
                </a:extLst>
              </p:cNvPr>
              <p:cNvSpPr/>
              <p:nvPr/>
            </p:nvSpPr>
            <p:spPr>
              <a:xfrm>
                <a:off x="9696500" y="4971584"/>
                <a:ext cx="6667" cy="4747"/>
              </a:xfrm>
              <a:custGeom>
                <a:avLst/>
                <a:gdLst>
                  <a:gd name="connsiteX0" fmla="*/ 6667 w 6667"/>
                  <a:gd name="connsiteY0" fmla="*/ 1905 h 4747"/>
                  <a:gd name="connsiteX1" fmla="*/ 0 w 6667"/>
                  <a:gd name="connsiteY1" fmla="*/ 0 h 4747"/>
                  <a:gd name="connsiteX2" fmla="*/ 0 w 6667"/>
                  <a:gd name="connsiteY2" fmla="*/ 3810 h 4747"/>
                  <a:gd name="connsiteX3" fmla="*/ 6667 w 6667"/>
                  <a:gd name="connsiteY3" fmla="*/ 1905 h 4747"/>
                </a:gdLst>
                <a:ahLst/>
                <a:cxnLst>
                  <a:cxn ang="0">
                    <a:pos x="connsiteX0" y="connsiteY0"/>
                  </a:cxn>
                  <a:cxn ang="0">
                    <a:pos x="connsiteX1" y="connsiteY1"/>
                  </a:cxn>
                  <a:cxn ang="0">
                    <a:pos x="connsiteX2" y="connsiteY2"/>
                  </a:cxn>
                  <a:cxn ang="0">
                    <a:pos x="connsiteX3" y="connsiteY3"/>
                  </a:cxn>
                </a:cxnLst>
                <a:rect l="l" t="t" r="r" b="b"/>
                <a:pathLst>
                  <a:path w="6667" h="4747">
                    <a:moveTo>
                      <a:pt x="6667" y="1905"/>
                    </a:moveTo>
                    <a:lnTo>
                      <a:pt x="0" y="0"/>
                    </a:lnTo>
                    <a:lnTo>
                      <a:pt x="0" y="3810"/>
                    </a:lnTo>
                    <a:cubicBezTo>
                      <a:pt x="5715" y="-3810"/>
                      <a:pt x="-953" y="10478"/>
                      <a:pt x="6667" y="1905"/>
                    </a:cubicBezTo>
                    <a:close/>
                  </a:path>
                </a:pathLst>
              </a:custGeom>
              <a:grpFill/>
              <a:ln w="9525" cap="flat">
                <a:noFill/>
                <a:prstDash val="solid"/>
                <a:miter/>
              </a:ln>
            </p:spPr>
            <p:txBody>
              <a:bodyPr rtlCol="0" anchor="ctr"/>
              <a:lstStyle/>
              <a:p>
                <a:endParaRPr lang="zh-CN" altLang="en-US"/>
              </a:p>
            </p:txBody>
          </p:sp>
          <p:sp>
            <p:nvSpPr>
              <p:cNvPr id="350" name="任意多边形: 形状 349">
                <a:extLst>
                  <a:ext uri="{FF2B5EF4-FFF2-40B4-BE49-F238E27FC236}">
                    <a16:creationId xmlns:a16="http://schemas.microsoft.com/office/drawing/2014/main" id="{26E91A42-C5F9-82F1-83E7-B963D1ED3CE6}"/>
                  </a:ext>
                </a:extLst>
              </p:cNvPr>
              <p:cNvSpPr/>
              <p:nvPr/>
            </p:nvSpPr>
            <p:spPr>
              <a:xfrm>
                <a:off x="9662528" y="4933484"/>
                <a:ext cx="19683" cy="13335"/>
              </a:xfrm>
              <a:custGeom>
                <a:avLst/>
                <a:gdLst>
                  <a:gd name="connsiteX0" fmla="*/ 14921 w 19683"/>
                  <a:gd name="connsiteY0" fmla="*/ 13335 h 13335"/>
                  <a:gd name="connsiteX1" fmla="*/ 19684 w 19683"/>
                  <a:gd name="connsiteY1" fmla="*/ 4763 h 13335"/>
                  <a:gd name="connsiteX2" fmla="*/ 7301 w 19683"/>
                  <a:gd name="connsiteY2" fmla="*/ 0 h 13335"/>
                  <a:gd name="connsiteX3" fmla="*/ 634 w 19683"/>
                  <a:gd name="connsiteY3" fmla="*/ 12383 h 13335"/>
                  <a:gd name="connsiteX4" fmla="*/ 14921 w 19683"/>
                  <a:gd name="connsiteY4" fmla="*/ 13335 h 133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683" h="13335">
                    <a:moveTo>
                      <a:pt x="14921" y="13335"/>
                    </a:moveTo>
                    <a:lnTo>
                      <a:pt x="19684" y="4763"/>
                    </a:lnTo>
                    <a:cubicBezTo>
                      <a:pt x="17779" y="953"/>
                      <a:pt x="634" y="15240"/>
                      <a:pt x="7301" y="0"/>
                    </a:cubicBezTo>
                    <a:cubicBezTo>
                      <a:pt x="5396" y="5715"/>
                      <a:pt x="-2224" y="6668"/>
                      <a:pt x="634" y="12383"/>
                    </a:cubicBezTo>
                    <a:cubicBezTo>
                      <a:pt x="8254" y="6668"/>
                      <a:pt x="13969" y="9525"/>
                      <a:pt x="14921" y="13335"/>
                    </a:cubicBezTo>
                    <a:close/>
                  </a:path>
                </a:pathLst>
              </a:custGeom>
              <a:grpFill/>
              <a:ln w="9525" cap="flat">
                <a:noFill/>
                <a:prstDash val="solid"/>
                <a:miter/>
              </a:ln>
            </p:spPr>
            <p:txBody>
              <a:bodyPr rtlCol="0" anchor="ctr"/>
              <a:lstStyle/>
              <a:p>
                <a:endParaRPr lang="zh-CN" altLang="en-US"/>
              </a:p>
            </p:txBody>
          </p:sp>
          <p:sp>
            <p:nvSpPr>
              <p:cNvPr id="351" name="任意多边形: 形状 350">
                <a:extLst>
                  <a:ext uri="{FF2B5EF4-FFF2-40B4-BE49-F238E27FC236}">
                    <a16:creationId xmlns:a16="http://schemas.microsoft.com/office/drawing/2014/main" id="{2DA8A755-F0DD-7066-30B9-8F9742E9D619}"/>
                  </a:ext>
                </a:extLst>
              </p:cNvPr>
              <p:cNvSpPr/>
              <p:nvPr/>
            </p:nvSpPr>
            <p:spPr>
              <a:xfrm>
                <a:off x="9669829" y="4918591"/>
                <a:ext cx="6667" cy="8418"/>
              </a:xfrm>
              <a:custGeom>
                <a:avLst/>
                <a:gdLst>
                  <a:gd name="connsiteX0" fmla="*/ 2858 w 6667"/>
                  <a:gd name="connsiteY0" fmla="*/ 7274 h 8418"/>
                  <a:gd name="connsiteX1" fmla="*/ 6667 w 6667"/>
                  <a:gd name="connsiteY1" fmla="*/ 606 h 8418"/>
                  <a:gd name="connsiteX2" fmla="*/ 0 w 6667"/>
                  <a:gd name="connsiteY2" fmla="*/ 5369 h 8418"/>
                  <a:gd name="connsiteX3" fmla="*/ 2858 w 6667"/>
                  <a:gd name="connsiteY3" fmla="*/ 7274 h 8418"/>
                </a:gdLst>
                <a:ahLst/>
                <a:cxnLst>
                  <a:cxn ang="0">
                    <a:pos x="connsiteX0" y="connsiteY0"/>
                  </a:cxn>
                  <a:cxn ang="0">
                    <a:pos x="connsiteX1" y="connsiteY1"/>
                  </a:cxn>
                  <a:cxn ang="0">
                    <a:pos x="connsiteX2" y="connsiteY2"/>
                  </a:cxn>
                  <a:cxn ang="0">
                    <a:pos x="connsiteX3" y="connsiteY3"/>
                  </a:cxn>
                </a:cxnLst>
                <a:rect l="l" t="t" r="r" b="b"/>
                <a:pathLst>
                  <a:path w="6667" h="8418">
                    <a:moveTo>
                      <a:pt x="2858" y="7274"/>
                    </a:moveTo>
                    <a:cubicBezTo>
                      <a:pt x="4763" y="5369"/>
                      <a:pt x="5715" y="3464"/>
                      <a:pt x="6667" y="606"/>
                    </a:cubicBezTo>
                    <a:cubicBezTo>
                      <a:pt x="5715" y="-1299"/>
                      <a:pt x="1905" y="1559"/>
                      <a:pt x="0" y="5369"/>
                    </a:cubicBezTo>
                    <a:cubicBezTo>
                      <a:pt x="8573" y="-5109"/>
                      <a:pt x="-2858" y="12989"/>
                      <a:pt x="2858" y="7274"/>
                    </a:cubicBezTo>
                    <a:close/>
                  </a:path>
                </a:pathLst>
              </a:custGeom>
              <a:grpFill/>
              <a:ln w="9525" cap="flat">
                <a:noFill/>
                <a:prstDash val="solid"/>
                <a:miter/>
              </a:ln>
            </p:spPr>
            <p:txBody>
              <a:bodyPr rtlCol="0" anchor="ctr"/>
              <a:lstStyle/>
              <a:p>
                <a:endParaRPr lang="zh-CN" altLang="en-US"/>
              </a:p>
            </p:txBody>
          </p:sp>
          <p:sp>
            <p:nvSpPr>
              <p:cNvPr id="352" name="任意多边形: 形状 351">
                <a:extLst>
                  <a:ext uri="{FF2B5EF4-FFF2-40B4-BE49-F238E27FC236}">
                    <a16:creationId xmlns:a16="http://schemas.microsoft.com/office/drawing/2014/main" id="{400D69A8-F54A-5F5F-C481-CEE56126D6DF}"/>
                  </a:ext>
                </a:extLst>
              </p:cNvPr>
              <p:cNvSpPr/>
              <p:nvPr/>
            </p:nvSpPr>
            <p:spPr>
              <a:xfrm>
                <a:off x="9645003" y="4913234"/>
                <a:ext cx="14348" cy="14284"/>
              </a:xfrm>
              <a:custGeom>
                <a:avLst/>
                <a:gdLst>
                  <a:gd name="connsiteX0" fmla="*/ 11491 w 14348"/>
                  <a:gd name="connsiteY0" fmla="*/ 2153 h 14284"/>
                  <a:gd name="connsiteX1" fmla="*/ 14349 w 14348"/>
                  <a:gd name="connsiteY1" fmla="*/ 248 h 14284"/>
                  <a:gd name="connsiteX2" fmla="*/ 61 w 14348"/>
                  <a:gd name="connsiteY2" fmla="*/ 12631 h 14284"/>
                  <a:gd name="connsiteX3" fmla="*/ 11491 w 14348"/>
                  <a:gd name="connsiteY3" fmla="*/ 2153 h 14284"/>
                </a:gdLst>
                <a:ahLst/>
                <a:cxnLst>
                  <a:cxn ang="0">
                    <a:pos x="connsiteX0" y="connsiteY0"/>
                  </a:cxn>
                  <a:cxn ang="0">
                    <a:pos x="connsiteX1" y="connsiteY1"/>
                  </a:cxn>
                  <a:cxn ang="0">
                    <a:pos x="connsiteX2" y="connsiteY2"/>
                  </a:cxn>
                  <a:cxn ang="0">
                    <a:pos x="connsiteX3" y="connsiteY3"/>
                  </a:cxn>
                </a:cxnLst>
                <a:rect l="l" t="t" r="r" b="b"/>
                <a:pathLst>
                  <a:path w="14348" h="14284">
                    <a:moveTo>
                      <a:pt x="11491" y="2153"/>
                    </a:moveTo>
                    <a:cubicBezTo>
                      <a:pt x="12443" y="3106"/>
                      <a:pt x="14349" y="3106"/>
                      <a:pt x="14349" y="248"/>
                    </a:cubicBezTo>
                    <a:cubicBezTo>
                      <a:pt x="10538" y="-1657"/>
                      <a:pt x="5776" y="7868"/>
                      <a:pt x="61" y="12631"/>
                    </a:cubicBezTo>
                    <a:cubicBezTo>
                      <a:pt x="-891" y="18346"/>
                      <a:pt x="9586" y="7868"/>
                      <a:pt x="11491" y="2153"/>
                    </a:cubicBezTo>
                    <a:close/>
                  </a:path>
                </a:pathLst>
              </a:custGeom>
              <a:grpFill/>
              <a:ln w="9525" cap="flat">
                <a:noFill/>
                <a:prstDash val="solid"/>
                <a:miter/>
              </a:ln>
            </p:spPr>
            <p:txBody>
              <a:bodyPr rtlCol="0" anchor="ctr"/>
              <a:lstStyle/>
              <a:p>
                <a:endParaRPr lang="zh-CN" altLang="en-US"/>
              </a:p>
            </p:txBody>
          </p:sp>
          <p:sp>
            <p:nvSpPr>
              <p:cNvPr id="353" name="任意多边形: 形状 352">
                <a:extLst>
                  <a:ext uri="{FF2B5EF4-FFF2-40B4-BE49-F238E27FC236}">
                    <a16:creationId xmlns:a16="http://schemas.microsoft.com/office/drawing/2014/main" id="{64052047-64D5-E165-0054-03FBCCEF1BB3}"/>
                  </a:ext>
                </a:extLst>
              </p:cNvPr>
              <p:cNvSpPr/>
              <p:nvPr/>
            </p:nvSpPr>
            <p:spPr>
              <a:xfrm>
                <a:off x="9672045" y="4839187"/>
                <a:ext cx="3499" cy="6581"/>
              </a:xfrm>
              <a:custGeom>
                <a:avLst/>
                <a:gdLst>
                  <a:gd name="connsiteX0" fmla="*/ 2547 w 3499"/>
                  <a:gd name="connsiteY0" fmla="*/ 0 h 6581"/>
                  <a:gd name="connsiteX1" fmla="*/ 3500 w 3499"/>
                  <a:gd name="connsiteY1" fmla="*/ 5715 h 6581"/>
                  <a:gd name="connsiteX2" fmla="*/ 2547 w 3499"/>
                  <a:gd name="connsiteY2" fmla="*/ 0 h 6581"/>
                </a:gdLst>
                <a:ahLst/>
                <a:cxnLst>
                  <a:cxn ang="0">
                    <a:pos x="connsiteX0" y="connsiteY0"/>
                  </a:cxn>
                  <a:cxn ang="0">
                    <a:pos x="connsiteX1" y="connsiteY1"/>
                  </a:cxn>
                  <a:cxn ang="0">
                    <a:pos x="connsiteX2" y="connsiteY2"/>
                  </a:cxn>
                </a:cxnLst>
                <a:rect l="l" t="t" r="r" b="b"/>
                <a:pathLst>
                  <a:path w="3499" h="6581">
                    <a:moveTo>
                      <a:pt x="2547" y="0"/>
                    </a:moveTo>
                    <a:cubicBezTo>
                      <a:pt x="-2215" y="6667"/>
                      <a:pt x="642" y="7620"/>
                      <a:pt x="3500" y="5715"/>
                    </a:cubicBezTo>
                    <a:cubicBezTo>
                      <a:pt x="1595" y="6667"/>
                      <a:pt x="1595" y="3810"/>
                      <a:pt x="2547" y="0"/>
                    </a:cubicBezTo>
                    <a:close/>
                  </a:path>
                </a:pathLst>
              </a:custGeom>
              <a:grpFill/>
              <a:ln w="9525" cap="flat">
                <a:noFill/>
                <a:prstDash val="solid"/>
                <a:miter/>
              </a:ln>
            </p:spPr>
            <p:txBody>
              <a:bodyPr rtlCol="0" anchor="ctr"/>
              <a:lstStyle/>
              <a:p>
                <a:endParaRPr lang="zh-CN" altLang="en-US"/>
              </a:p>
            </p:txBody>
          </p:sp>
          <p:sp>
            <p:nvSpPr>
              <p:cNvPr id="354" name="任意多边形: 形状 353">
                <a:extLst>
                  <a:ext uri="{FF2B5EF4-FFF2-40B4-BE49-F238E27FC236}">
                    <a16:creationId xmlns:a16="http://schemas.microsoft.com/office/drawing/2014/main" id="{8FAFB5F0-B00D-ACC9-A783-815065AC5902}"/>
                  </a:ext>
                </a:extLst>
              </p:cNvPr>
              <p:cNvSpPr/>
              <p:nvPr/>
            </p:nvSpPr>
            <p:spPr>
              <a:xfrm>
                <a:off x="9632682" y="4887765"/>
                <a:ext cx="8572" cy="9525"/>
              </a:xfrm>
              <a:custGeom>
                <a:avLst/>
                <a:gdLst>
                  <a:gd name="connsiteX0" fmla="*/ 0 w 8572"/>
                  <a:gd name="connsiteY0" fmla="*/ 7620 h 9525"/>
                  <a:gd name="connsiteX1" fmla="*/ 0 w 8572"/>
                  <a:gd name="connsiteY1" fmla="*/ 9525 h 9525"/>
                  <a:gd name="connsiteX2" fmla="*/ 8572 w 8572"/>
                  <a:gd name="connsiteY2" fmla="*/ 0 h 9525"/>
                </a:gdLst>
                <a:ahLst/>
                <a:cxnLst>
                  <a:cxn ang="0">
                    <a:pos x="connsiteX0" y="connsiteY0"/>
                  </a:cxn>
                  <a:cxn ang="0">
                    <a:pos x="connsiteX1" y="connsiteY1"/>
                  </a:cxn>
                  <a:cxn ang="0">
                    <a:pos x="connsiteX2" y="connsiteY2"/>
                  </a:cxn>
                </a:cxnLst>
                <a:rect l="l" t="t" r="r" b="b"/>
                <a:pathLst>
                  <a:path w="8572" h="9525">
                    <a:moveTo>
                      <a:pt x="0" y="7620"/>
                    </a:moveTo>
                    <a:lnTo>
                      <a:pt x="0" y="9525"/>
                    </a:lnTo>
                    <a:lnTo>
                      <a:pt x="8572" y="0"/>
                    </a:lnTo>
                    <a:close/>
                  </a:path>
                </a:pathLst>
              </a:custGeom>
              <a:grpFill/>
              <a:ln w="9525" cap="flat">
                <a:noFill/>
                <a:prstDash val="solid"/>
                <a:miter/>
              </a:ln>
            </p:spPr>
            <p:txBody>
              <a:bodyPr rtlCol="0" anchor="ctr"/>
              <a:lstStyle/>
              <a:p>
                <a:endParaRPr lang="zh-CN" altLang="en-US"/>
              </a:p>
            </p:txBody>
          </p:sp>
          <p:sp>
            <p:nvSpPr>
              <p:cNvPr id="355" name="任意多边形: 形状 354">
                <a:extLst>
                  <a:ext uri="{FF2B5EF4-FFF2-40B4-BE49-F238E27FC236}">
                    <a16:creationId xmlns:a16="http://schemas.microsoft.com/office/drawing/2014/main" id="{5E80F642-20FC-6C76-8A0F-DA075C51B4BF}"/>
                  </a:ext>
                </a:extLst>
              </p:cNvPr>
              <p:cNvSpPr/>
              <p:nvPr/>
            </p:nvSpPr>
            <p:spPr>
              <a:xfrm>
                <a:off x="9603154" y="4887765"/>
                <a:ext cx="7620" cy="6667"/>
              </a:xfrm>
              <a:custGeom>
                <a:avLst/>
                <a:gdLst>
                  <a:gd name="connsiteX0" fmla="*/ 7620 w 7620"/>
                  <a:gd name="connsiteY0" fmla="*/ 0 h 6667"/>
                  <a:gd name="connsiteX1" fmla="*/ 0 w 7620"/>
                  <a:gd name="connsiteY1" fmla="*/ 4763 h 6667"/>
                  <a:gd name="connsiteX2" fmla="*/ 4763 w 7620"/>
                  <a:gd name="connsiteY2" fmla="*/ 6667 h 6667"/>
                </a:gdLst>
                <a:ahLst/>
                <a:cxnLst>
                  <a:cxn ang="0">
                    <a:pos x="connsiteX0" y="connsiteY0"/>
                  </a:cxn>
                  <a:cxn ang="0">
                    <a:pos x="connsiteX1" y="connsiteY1"/>
                  </a:cxn>
                  <a:cxn ang="0">
                    <a:pos x="connsiteX2" y="connsiteY2"/>
                  </a:cxn>
                </a:cxnLst>
                <a:rect l="l" t="t" r="r" b="b"/>
                <a:pathLst>
                  <a:path w="7620" h="6667">
                    <a:moveTo>
                      <a:pt x="7620" y="0"/>
                    </a:moveTo>
                    <a:lnTo>
                      <a:pt x="0" y="4763"/>
                    </a:lnTo>
                    <a:lnTo>
                      <a:pt x="4763" y="6667"/>
                    </a:lnTo>
                    <a:close/>
                  </a:path>
                </a:pathLst>
              </a:custGeom>
              <a:grpFill/>
              <a:ln w="9525" cap="flat">
                <a:noFill/>
                <a:prstDash val="solid"/>
                <a:miter/>
              </a:ln>
            </p:spPr>
            <p:txBody>
              <a:bodyPr rtlCol="0" anchor="ctr"/>
              <a:lstStyle/>
              <a:p>
                <a:endParaRPr lang="zh-CN" altLang="en-US"/>
              </a:p>
            </p:txBody>
          </p:sp>
          <p:sp>
            <p:nvSpPr>
              <p:cNvPr id="356" name="任意多边形: 形状 355">
                <a:extLst>
                  <a:ext uri="{FF2B5EF4-FFF2-40B4-BE49-F238E27FC236}">
                    <a16:creationId xmlns:a16="http://schemas.microsoft.com/office/drawing/2014/main" id="{42B16C67-8D50-2AEA-DF2C-90554111BC1C}"/>
                  </a:ext>
                </a:extLst>
              </p:cNvPr>
              <p:cNvSpPr/>
              <p:nvPr/>
            </p:nvSpPr>
            <p:spPr>
              <a:xfrm>
                <a:off x="9603154" y="4881097"/>
                <a:ext cx="4762" cy="4723"/>
              </a:xfrm>
              <a:custGeom>
                <a:avLst/>
                <a:gdLst>
                  <a:gd name="connsiteX0" fmla="*/ 4763 w 4762"/>
                  <a:gd name="connsiteY0" fmla="*/ 1905 h 4723"/>
                  <a:gd name="connsiteX1" fmla="*/ 953 w 4762"/>
                  <a:gd name="connsiteY1" fmla="*/ 0 h 4723"/>
                  <a:gd name="connsiteX2" fmla="*/ 0 w 4762"/>
                  <a:gd name="connsiteY2" fmla="*/ 3810 h 4723"/>
                  <a:gd name="connsiteX3" fmla="*/ 4763 w 4762"/>
                  <a:gd name="connsiteY3" fmla="*/ 1905 h 4723"/>
                </a:gdLst>
                <a:ahLst/>
                <a:cxnLst>
                  <a:cxn ang="0">
                    <a:pos x="connsiteX0" y="connsiteY0"/>
                  </a:cxn>
                  <a:cxn ang="0">
                    <a:pos x="connsiteX1" y="connsiteY1"/>
                  </a:cxn>
                  <a:cxn ang="0">
                    <a:pos x="connsiteX2" y="connsiteY2"/>
                  </a:cxn>
                  <a:cxn ang="0">
                    <a:pos x="connsiteX3" y="connsiteY3"/>
                  </a:cxn>
                </a:cxnLst>
                <a:rect l="l" t="t" r="r" b="b"/>
                <a:pathLst>
                  <a:path w="4762" h="4723">
                    <a:moveTo>
                      <a:pt x="4763" y="1905"/>
                    </a:moveTo>
                    <a:lnTo>
                      <a:pt x="953" y="0"/>
                    </a:lnTo>
                    <a:lnTo>
                      <a:pt x="0" y="3810"/>
                    </a:lnTo>
                    <a:cubicBezTo>
                      <a:pt x="953" y="6668"/>
                      <a:pt x="3810" y="1905"/>
                      <a:pt x="4763" y="1905"/>
                    </a:cubicBezTo>
                    <a:close/>
                  </a:path>
                </a:pathLst>
              </a:custGeom>
              <a:grpFill/>
              <a:ln w="9525" cap="flat">
                <a:noFill/>
                <a:prstDash val="solid"/>
                <a:miter/>
              </a:ln>
            </p:spPr>
            <p:txBody>
              <a:bodyPr rtlCol="0" anchor="ctr"/>
              <a:lstStyle/>
              <a:p>
                <a:endParaRPr lang="zh-CN" altLang="en-US"/>
              </a:p>
            </p:txBody>
          </p:sp>
          <p:sp>
            <p:nvSpPr>
              <p:cNvPr id="357" name="任意多边形: 形状 356">
                <a:extLst>
                  <a:ext uri="{FF2B5EF4-FFF2-40B4-BE49-F238E27FC236}">
                    <a16:creationId xmlns:a16="http://schemas.microsoft.com/office/drawing/2014/main" id="{863ADC5C-EF6B-44FD-7952-670915A1CF46}"/>
                  </a:ext>
                </a:extLst>
              </p:cNvPr>
              <p:cNvSpPr/>
              <p:nvPr/>
            </p:nvSpPr>
            <p:spPr>
              <a:xfrm>
                <a:off x="9598392" y="4878240"/>
                <a:ext cx="5715" cy="1904"/>
              </a:xfrm>
              <a:custGeom>
                <a:avLst/>
                <a:gdLst>
                  <a:gd name="connsiteX0" fmla="*/ 0 w 5715"/>
                  <a:gd name="connsiteY0" fmla="*/ 0 h 1904"/>
                  <a:gd name="connsiteX1" fmla="*/ 0 w 5715"/>
                  <a:gd name="connsiteY1" fmla="*/ 1905 h 1904"/>
                  <a:gd name="connsiteX2" fmla="*/ 5715 w 5715"/>
                  <a:gd name="connsiteY2" fmla="*/ 0 h 1904"/>
                  <a:gd name="connsiteX3" fmla="*/ 0 w 5715"/>
                  <a:gd name="connsiteY3" fmla="*/ 0 h 1904"/>
                </a:gdLst>
                <a:ahLst/>
                <a:cxnLst>
                  <a:cxn ang="0">
                    <a:pos x="connsiteX0" y="connsiteY0"/>
                  </a:cxn>
                  <a:cxn ang="0">
                    <a:pos x="connsiteX1" y="connsiteY1"/>
                  </a:cxn>
                  <a:cxn ang="0">
                    <a:pos x="connsiteX2" y="connsiteY2"/>
                  </a:cxn>
                  <a:cxn ang="0">
                    <a:pos x="connsiteX3" y="connsiteY3"/>
                  </a:cxn>
                </a:cxnLst>
                <a:rect l="l" t="t" r="r" b="b"/>
                <a:pathLst>
                  <a:path w="5715" h="1904">
                    <a:moveTo>
                      <a:pt x="0" y="0"/>
                    </a:moveTo>
                    <a:cubicBezTo>
                      <a:pt x="953" y="0"/>
                      <a:pt x="0" y="952"/>
                      <a:pt x="0" y="1905"/>
                    </a:cubicBezTo>
                    <a:lnTo>
                      <a:pt x="5715" y="0"/>
                    </a:lnTo>
                    <a:lnTo>
                      <a:pt x="0" y="0"/>
                    </a:lnTo>
                    <a:close/>
                  </a:path>
                </a:pathLst>
              </a:custGeom>
              <a:grpFill/>
              <a:ln w="9525" cap="flat">
                <a:noFill/>
                <a:prstDash val="solid"/>
                <a:miter/>
              </a:ln>
            </p:spPr>
            <p:txBody>
              <a:bodyPr rtlCol="0" anchor="ctr"/>
              <a:lstStyle/>
              <a:p>
                <a:endParaRPr lang="zh-CN" altLang="en-US"/>
              </a:p>
            </p:txBody>
          </p:sp>
          <p:sp>
            <p:nvSpPr>
              <p:cNvPr id="358" name="任意多边形: 形状 357">
                <a:extLst>
                  <a:ext uri="{FF2B5EF4-FFF2-40B4-BE49-F238E27FC236}">
                    <a16:creationId xmlns:a16="http://schemas.microsoft.com/office/drawing/2014/main" id="{2EB635A0-3E1A-145C-F814-14A7B12C032D}"/>
                  </a:ext>
                </a:extLst>
              </p:cNvPr>
              <p:cNvSpPr/>
              <p:nvPr/>
            </p:nvSpPr>
            <p:spPr>
              <a:xfrm>
                <a:off x="9580430" y="4794420"/>
                <a:ext cx="5298" cy="7040"/>
              </a:xfrm>
              <a:custGeom>
                <a:avLst/>
                <a:gdLst>
                  <a:gd name="connsiteX0" fmla="*/ 2722 w 5298"/>
                  <a:gd name="connsiteY0" fmla="*/ 5715 h 7040"/>
                  <a:gd name="connsiteX1" fmla="*/ 3674 w 5298"/>
                  <a:gd name="connsiteY1" fmla="*/ 0 h 7040"/>
                  <a:gd name="connsiteX2" fmla="*/ 2722 w 5298"/>
                  <a:gd name="connsiteY2" fmla="*/ 5715 h 7040"/>
                </a:gdLst>
                <a:ahLst/>
                <a:cxnLst>
                  <a:cxn ang="0">
                    <a:pos x="connsiteX0" y="connsiteY0"/>
                  </a:cxn>
                  <a:cxn ang="0">
                    <a:pos x="connsiteX1" y="connsiteY1"/>
                  </a:cxn>
                  <a:cxn ang="0">
                    <a:pos x="connsiteX2" y="connsiteY2"/>
                  </a:cxn>
                </a:cxnLst>
                <a:rect l="l" t="t" r="r" b="b"/>
                <a:pathLst>
                  <a:path w="5298" h="7040">
                    <a:moveTo>
                      <a:pt x="2722" y="5715"/>
                    </a:moveTo>
                    <a:cubicBezTo>
                      <a:pt x="8437" y="-953"/>
                      <a:pt x="2722" y="1905"/>
                      <a:pt x="3674" y="0"/>
                    </a:cubicBezTo>
                    <a:cubicBezTo>
                      <a:pt x="1770" y="952"/>
                      <a:pt x="-2993" y="10477"/>
                      <a:pt x="2722" y="5715"/>
                    </a:cubicBezTo>
                    <a:close/>
                  </a:path>
                </a:pathLst>
              </a:custGeom>
              <a:grpFill/>
              <a:ln w="9525" cap="flat">
                <a:noFill/>
                <a:prstDash val="solid"/>
                <a:miter/>
              </a:ln>
            </p:spPr>
            <p:txBody>
              <a:bodyPr rtlCol="0" anchor="ctr"/>
              <a:lstStyle/>
              <a:p>
                <a:endParaRPr lang="zh-CN" altLang="en-US"/>
              </a:p>
            </p:txBody>
          </p:sp>
        </p:grpSp>
        <p:sp>
          <p:nvSpPr>
            <p:cNvPr id="231" name="任意多边形: 形状 230">
              <a:extLst>
                <a:ext uri="{FF2B5EF4-FFF2-40B4-BE49-F238E27FC236}">
                  <a16:creationId xmlns:a16="http://schemas.microsoft.com/office/drawing/2014/main" id="{9740525E-C78F-8395-F97E-27EF69D61062}"/>
                </a:ext>
              </a:extLst>
            </p:cNvPr>
            <p:cNvSpPr/>
            <p:nvPr/>
          </p:nvSpPr>
          <p:spPr>
            <a:xfrm>
              <a:off x="9141872" y="4494716"/>
              <a:ext cx="1960245" cy="527305"/>
            </a:xfrm>
            <a:custGeom>
              <a:avLst/>
              <a:gdLst>
                <a:gd name="connsiteX0" fmla="*/ 1960245 w 1960245"/>
                <a:gd name="connsiteY0" fmla="*/ 367665 h 527305"/>
                <a:gd name="connsiteX1" fmla="*/ 1032510 w 1960245"/>
                <a:gd name="connsiteY1" fmla="*/ 515303 h 527305"/>
                <a:gd name="connsiteX2" fmla="*/ 0 w 1960245"/>
                <a:gd name="connsiteY2" fmla="*/ 0 h 527305"/>
                <a:gd name="connsiteX3" fmla="*/ 1533525 w 1960245"/>
                <a:gd name="connsiteY3" fmla="*/ 384810 h 527305"/>
                <a:gd name="connsiteX4" fmla="*/ 1960245 w 1960245"/>
                <a:gd name="connsiteY4" fmla="*/ 367665 h 5273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60245" h="527305">
                  <a:moveTo>
                    <a:pt x="1960245" y="367665"/>
                  </a:moveTo>
                  <a:cubicBezTo>
                    <a:pt x="1960245" y="367665"/>
                    <a:pt x="1640205" y="579120"/>
                    <a:pt x="1032510" y="515303"/>
                  </a:cubicBezTo>
                  <a:cubicBezTo>
                    <a:pt x="424815" y="452438"/>
                    <a:pt x="0" y="0"/>
                    <a:pt x="0" y="0"/>
                  </a:cubicBezTo>
                  <a:cubicBezTo>
                    <a:pt x="0" y="0"/>
                    <a:pt x="1284923" y="420053"/>
                    <a:pt x="1533525" y="384810"/>
                  </a:cubicBezTo>
                  <a:cubicBezTo>
                    <a:pt x="1782128" y="349567"/>
                    <a:pt x="1960245" y="367665"/>
                    <a:pt x="1960245" y="367665"/>
                  </a:cubicBezTo>
                  <a:close/>
                </a:path>
              </a:pathLst>
            </a:custGeom>
            <a:solidFill>
              <a:srgbClr val="EFEECE"/>
            </a:solidFill>
            <a:ln w="9525" cap="flat">
              <a:noFill/>
              <a:prstDash val="solid"/>
              <a:miter/>
            </a:ln>
          </p:spPr>
          <p:txBody>
            <a:bodyPr rtlCol="0" anchor="ctr"/>
            <a:lstStyle/>
            <a:p>
              <a:endParaRPr lang="zh-CN" altLang="en-US"/>
            </a:p>
          </p:txBody>
        </p:sp>
        <p:grpSp>
          <p:nvGrpSpPr>
            <p:cNvPr id="232" name="图形 564">
              <a:extLst>
                <a:ext uri="{FF2B5EF4-FFF2-40B4-BE49-F238E27FC236}">
                  <a16:creationId xmlns:a16="http://schemas.microsoft.com/office/drawing/2014/main" id="{DE8C979F-3169-B079-BBC3-71FF0F313D25}"/>
                </a:ext>
              </a:extLst>
            </p:cNvPr>
            <p:cNvGrpSpPr/>
            <p:nvPr/>
          </p:nvGrpSpPr>
          <p:grpSpPr>
            <a:xfrm>
              <a:off x="9749442" y="4672176"/>
              <a:ext cx="168717" cy="501015"/>
              <a:chOff x="9940215" y="4767750"/>
              <a:chExt cx="168717" cy="501015"/>
            </a:xfrm>
            <a:solidFill>
              <a:srgbClr val="646360"/>
            </a:solidFill>
          </p:grpSpPr>
          <p:sp>
            <p:nvSpPr>
              <p:cNvPr id="255" name="任意多边形: 形状 254">
                <a:extLst>
                  <a:ext uri="{FF2B5EF4-FFF2-40B4-BE49-F238E27FC236}">
                    <a16:creationId xmlns:a16="http://schemas.microsoft.com/office/drawing/2014/main" id="{F3B2C307-8995-7B6F-8918-A0F1C13774C8}"/>
                  </a:ext>
                </a:extLst>
              </p:cNvPr>
              <p:cNvSpPr/>
              <p:nvPr/>
            </p:nvSpPr>
            <p:spPr>
              <a:xfrm>
                <a:off x="10019397" y="5037307"/>
                <a:ext cx="3810" cy="9525"/>
              </a:xfrm>
              <a:custGeom>
                <a:avLst/>
                <a:gdLst>
                  <a:gd name="connsiteX0" fmla="*/ 0 w 3810"/>
                  <a:gd name="connsiteY0" fmla="*/ 0 h 9525"/>
                  <a:gd name="connsiteX1" fmla="*/ 3810 w 3810"/>
                  <a:gd name="connsiteY1" fmla="*/ 0 h 9525"/>
                  <a:gd name="connsiteX2" fmla="*/ 0 w 3810"/>
                  <a:gd name="connsiteY2" fmla="*/ 0 h 9525"/>
                </a:gdLst>
                <a:ahLst/>
                <a:cxnLst>
                  <a:cxn ang="0">
                    <a:pos x="connsiteX0" y="connsiteY0"/>
                  </a:cxn>
                  <a:cxn ang="0">
                    <a:pos x="connsiteX1" y="connsiteY1"/>
                  </a:cxn>
                  <a:cxn ang="0">
                    <a:pos x="connsiteX2" y="connsiteY2"/>
                  </a:cxn>
                </a:cxnLst>
                <a:rect l="l" t="t" r="r" b="b"/>
                <a:pathLst>
                  <a:path w="3810" h="9525">
                    <a:moveTo>
                      <a:pt x="0" y="0"/>
                    </a:moveTo>
                    <a:cubicBezTo>
                      <a:pt x="953" y="0"/>
                      <a:pt x="2858" y="0"/>
                      <a:pt x="3810" y="0"/>
                    </a:cubicBezTo>
                    <a:cubicBezTo>
                      <a:pt x="3810" y="0"/>
                      <a:pt x="2858" y="0"/>
                      <a:pt x="0" y="0"/>
                    </a:cubicBezTo>
                    <a:close/>
                  </a:path>
                </a:pathLst>
              </a:custGeom>
              <a:grpFill/>
              <a:ln w="9525" cap="flat">
                <a:noFill/>
                <a:prstDash val="solid"/>
                <a:miter/>
              </a:ln>
            </p:spPr>
            <p:txBody>
              <a:bodyPr rtlCol="0" anchor="ctr"/>
              <a:lstStyle/>
              <a:p>
                <a:endParaRPr lang="zh-CN" altLang="en-US"/>
              </a:p>
            </p:txBody>
          </p:sp>
          <p:sp>
            <p:nvSpPr>
              <p:cNvPr id="256" name="任意多边形: 形状 255">
                <a:extLst>
                  <a:ext uri="{FF2B5EF4-FFF2-40B4-BE49-F238E27FC236}">
                    <a16:creationId xmlns:a16="http://schemas.microsoft.com/office/drawing/2014/main" id="{DB6FA210-6FC6-5111-179C-67762903714C}"/>
                  </a:ext>
                </a:extLst>
              </p:cNvPr>
              <p:cNvSpPr/>
              <p:nvPr/>
            </p:nvSpPr>
            <p:spPr>
              <a:xfrm>
                <a:off x="10003204" y="4937295"/>
                <a:ext cx="952" cy="9525"/>
              </a:xfrm>
              <a:custGeom>
                <a:avLst/>
                <a:gdLst>
                  <a:gd name="connsiteX0" fmla="*/ 953 w 952"/>
                  <a:gd name="connsiteY0" fmla="*/ 0 h 9525"/>
                  <a:gd name="connsiteX1" fmla="*/ 953 w 952"/>
                  <a:gd name="connsiteY1" fmla="*/ 0 h 9525"/>
                  <a:gd name="connsiteX2" fmla="*/ 0 w 952"/>
                  <a:gd name="connsiteY2" fmla="*/ 0 h 9525"/>
                  <a:gd name="connsiteX3" fmla="*/ 953 w 952"/>
                  <a:gd name="connsiteY3" fmla="*/ 0 h 9525"/>
                </a:gdLst>
                <a:ahLst/>
                <a:cxnLst>
                  <a:cxn ang="0">
                    <a:pos x="connsiteX0" y="connsiteY0"/>
                  </a:cxn>
                  <a:cxn ang="0">
                    <a:pos x="connsiteX1" y="connsiteY1"/>
                  </a:cxn>
                  <a:cxn ang="0">
                    <a:pos x="connsiteX2" y="connsiteY2"/>
                  </a:cxn>
                  <a:cxn ang="0">
                    <a:pos x="connsiteX3" y="connsiteY3"/>
                  </a:cxn>
                </a:cxnLst>
                <a:rect l="l" t="t" r="r" b="b"/>
                <a:pathLst>
                  <a:path w="952" h="9525">
                    <a:moveTo>
                      <a:pt x="953" y="0"/>
                    </a:moveTo>
                    <a:cubicBezTo>
                      <a:pt x="953" y="0"/>
                      <a:pt x="953" y="0"/>
                      <a:pt x="953" y="0"/>
                    </a:cubicBezTo>
                    <a:lnTo>
                      <a:pt x="0" y="0"/>
                    </a:lnTo>
                    <a:lnTo>
                      <a:pt x="953" y="0"/>
                    </a:lnTo>
                    <a:close/>
                  </a:path>
                </a:pathLst>
              </a:custGeom>
              <a:grpFill/>
              <a:ln w="9525" cap="flat">
                <a:noFill/>
                <a:prstDash val="solid"/>
                <a:miter/>
              </a:ln>
            </p:spPr>
            <p:txBody>
              <a:bodyPr rtlCol="0" anchor="ctr"/>
              <a:lstStyle/>
              <a:p>
                <a:endParaRPr lang="zh-CN" altLang="en-US"/>
              </a:p>
            </p:txBody>
          </p:sp>
          <p:sp>
            <p:nvSpPr>
              <p:cNvPr id="257" name="任意多边形: 形状 256">
                <a:extLst>
                  <a:ext uri="{FF2B5EF4-FFF2-40B4-BE49-F238E27FC236}">
                    <a16:creationId xmlns:a16="http://schemas.microsoft.com/office/drawing/2014/main" id="{A839ED04-B892-8EE2-F856-64709614EF98}"/>
                  </a:ext>
                </a:extLst>
              </p:cNvPr>
              <p:cNvSpPr/>
              <p:nvPr/>
            </p:nvSpPr>
            <p:spPr>
              <a:xfrm>
                <a:off x="9998442" y="4937295"/>
                <a:ext cx="4762" cy="1346"/>
              </a:xfrm>
              <a:custGeom>
                <a:avLst/>
                <a:gdLst>
                  <a:gd name="connsiteX0" fmla="*/ 4763 w 4762"/>
                  <a:gd name="connsiteY0" fmla="*/ 0 h 1346"/>
                  <a:gd name="connsiteX1" fmla="*/ 0 w 4762"/>
                  <a:gd name="connsiteY1" fmla="*/ 952 h 1346"/>
                  <a:gd name="connsiteX2" fmla="*/ 4763 w 4762"/>
                  <a:gd name="connsiteY2" fmla="*/ 0 h 1346"/>
                </a:gdLst>
                <a:ahLst/>
                <a:cxnLst>
                  <a:cxn ang="0">
                    <a:pos x="connsiteX0" y="connsiteY0"/>
                  </a:cxn>
                  <a:cxn ang="0">
                    <a:pos x="connsiteX1" y="connsiteY1"/>
                  </a:cxn>
                  <a:cxn ang="0">
                    <a:pos x="connsiteX2" y="connsiteY2"/>
                  </a:cxn>
                </a:cxnLst>
                <a:rect l="l" t="t" r="r" b="b"/>
                <a:pathLst>
                  <a:path w="4762" h="1346">
                    <a:moveTo>
                      <a:pt x="4763" y="0"/>
                    </a:moveTo>
                    <a:lnTo>
                      <a:pt x="0" y="952"/>
                    </a:lnTo>
                    <a:cubicBezTo>
                      <a:pt x="1905" y="1905"/>
                      <a:pt x="2858" y="952"/>
                      <a:pt x="4763" y="0"/>
                    </a:cubicBezTo>
                    <a:close/>
                  </a:path>
                </a:pathLst>
              </a:custGeom>
              <a:grpFill/>
              <a:ln w="9525" cap="flat">
                <a:noFill/>
                <a:prstDash val="solid"/>
                <a:miter/>
              </a:ln>
            </p:spPr>
            <p:txBody>
              <a:bodyPr rtlCol="0" anchor="ctr"/>
              <a:lstStyle/>
              <a:p>
                <a:endParaRPr lang="zh-CN" altLang="en-US"/>
              </a:p>
            </p:txBody>
          </p:sp>
          <p:sp>
            <p:nvSpPr>
              <p:cNvPr id="258" name="任意多边形: 形状 257">
                <a:extLst>
                  <a:ext uri="{FF2B5EF4-FFF2-40B4-BE49-F238E27FC236}">
                    <a16:creationId xmlns:a16="http://schemas.microsoft.com/office/drawing/2014/main" id="{FF4978DF-0915-3FC8-E440-F5C7936E7878}"/>
                  </a:ext>
                </a:extLst>
              </p:cNvPr>
              <p:cNvSpPr/>
              <p:nvPr/>
            </p:nvSpPr>
            <p:spPr>
              <a:xfrm>
                <a:off x="10052734" y="5040165"/>
                <a:ext cx="6667" cy="1904"/>
              </a:xfrm>
              <a:custGeom>
                <a:avLst/>
                <a:gdLst>
                  <a:gd name="connsiteX0" fmla="*/ 0 w 6667"/>
                  <a:gd name="connsiteY0" fmla="*/ 0 h 1904"/>
                  <a:gd name="connsiteX1" fmla="*/ 6668 w 6667"/>
                  <a:gd name="connsiteY1" fmla="*/ 1905 h 1904"/>
                  <a:gd name="connsiteX2" fmla="*/ 0 w 6667"/>
                  <a:gd name="connsiteY2" fmla="*/ 0 h 1904"/>
                </a:gdLst>
                <a:ahLst/>
                <a:cxnLst>
                  <a:cxn ang="0">
                    <a:pos x="connsiteX0" y="connsiteY0"/>
                  </a:cxn>
                  <a:cxn ang="0">
                    <a:pos x="connsiteX1" y="connsiteY1"/>
                  </a:cxn>
                  <a:cxn ang="0">
                    <a:pos x="connsiteX2" y="connsiteY2"/>
                  </a:cxn>
                </a:cxnLst>
                <a:rect l="l" t="t" r="r" b="b"/>
                <a:pathLst>
                  <a:path w="6667" h="1904">
                    <a:moveTo>
                      <a:pt x="0" y="0"/>
                    </a:moveTo>
                    <a:cubicBezTo>
                      <a:pt x="953" y="952"/>
                      <a:pt x="2858" y="952"/>
                      <a:pt x="6668" y="1905"/>
                    </a:cubicBezTo>
                    <a:lnTo>
                      <a:pt x="0" y="0"/>
                    </a:lnTo>
                    <a:close/>
                  </a:path>
                </a:pathLst>
              </a:custGeom>
              <a:grpFill/>
              <a:ln w="9525" cap="flat">
                <a:noFill/>
                <a:prstDash val="solid"/>
                <a:miter/>
              </a:ln>
            </p:spPr>
            <p:txBody>
              <a:bodyPr rtlCol="0" anchor="ctr"/>
              <a:lstStyle/>
              <a:p>
                <a:endParaRPr lang="zh-CN" altLang="en-US"/>
              </a:p>
            </p:txBody>
          </p:sp>
          <p:sp>
            <p:nvSpPr>
              <p:cNvPr id="259" name="任意多边形: 形状 258">
                <a:extLst>
                  <a:ext uri="{FF2B5EF4-FFF2-40B4-BE49-F238E27FC236}">
                    <a16:creationId xmlns:a16="http://schemas.microsoft.com/office/drawing/2014/main" id="{60391277-3C4D-7AB1-5943-861FA3F513E1}"/>
                  </a:ext>
                </a:extLst>
              </p:cNvPr>
              <p:cNvSpPr/>
              <p:nvPr/>
            </p:nvSpPr>
            <p:spPr>
              <a:xfrm>
                <a:off x="10069879" y="5024925"/>
                <a:ext cx="1904" cy="952"/>
              </a:xfrm>
              <a:custGeom>
                <a:avLst/>
                <a:gdLst>
                  <a:gd name="connsiteX0" fmla="*/ 0 w 1904"/>
                  <a:gd name="connsiteY0" fmla="*/ 953 h 952"/>
                  <a:gd name="connsiteX1" fmla="*/ 1905 w 1904"/>
                  <a:gd name="connsiteY1" fmla="*/ 0 h 952"/>
                  <a:gd name="connsiteX2" fmla="*/ 0 w 1904"/>
                  <a:gd name="connsiteY2" fmla="*/ 953 h 952"/>
                </a:gdLst>
                <a:ahLst/>
                <a:cxnLst>
                  <a:cxn ang="0">
                    <a:pos x="connsiteX0" y="connsiteY0"/>
                  </a:cxn>
                  <a:cxn ang="0">
                    <a:pos x="connsiteX1" y="connsiteY1"/>
                  </a:cxn>
                  <a:cxn ang="0">
                    <a:pos x="connsiteX2" y="connsiteY2"/>
                  </a:cxn>
                </a:cxnLst>
                <a:rect l="l" t="t" r="r" b="b"/>
                <a:pathLst>
                  <a:path w="1904" h="952">
                    <a:moveTo>
                      <a:pt x="0" y="953"/>
                    </a:moveTo>
                    <a:cubicBezTo>
                      <a:pt x="953" y="953"/>
                      <a:pt x="1905" y="0"/>
                      <a:pt x="1905" y="0"/>
                    </a:cubicBezTo>
                    <a:cubicBezTo>
                      <a:pt x="1905" y="0"/>
                      <a:pt x="953" y="953"/>
                      <a:pt x="0" y="953"/>
                    </a:cubicBezTo>
                    <a:close/>
                  </a:path>
                </a:pathLst>
              </a:custGeom>
              <a:grpFill/>
              <a:ln w="9525" cap="flat">
                <a:noFill/>
                <a:prstDash val="solid"/>
                <a:miter/>
              </a:ln>
            </p:spPr>
            <p:txBody>
              <a:bodyPr rtlCol="0" anchor="ctr"/>
              <a:lstStyle/>
              <a:p>
                <a:endParaRPr lang="zh-CN" altLang="en-US"/>
              </a:p>
            </p:txBody>
          </p:sp>
          <p:sp>
            <p:nvSpPr>
              <p:cNvPr id="260" name="任意多边形: 形状 259">
                <a:extLst>
                  <a:ext uri="{FF2B5EF4-FFF2-40B4-BE49-F238E27FC236}">
                    <a16:creationId xmlns:a16="http://schemas.microsoft.com/office/drawing/2014/main" id="{5441A4E9-200C-C8B2-5064-7FA2BECC535E}"/>
                  </a:ext>
                </a:extLst>
              </p:cNvPr>
              <p:cNvSpPr/>
              <p:nvPr/>
            </p:nvSpPr>
            <p:spPr>
              <a:xfrm>
                <a:off x="10021302" y="5130652"/>
                <a:ext cx="1904" cy="9525"/>
              </a:xfrm>
              <a:custGeom>
                <a:avLst/>
                <a:gdLst>
                  <a:gd name="connsiteX0" fmla="*/ 1905 w 1904"/>
                  <a:gd name="connsiteY0" fmla="*/ 0 h 9525"/>
                  <a:gd name="connsiteX1" fmla="*/ 0 w 1904"/>
                  <a:gd name="connsiteY1" fmla="*/ 0 h 9525"/>
                  <a:gd name="connsiteX2" fmla="*/ 1905 w 1904"/>
                  <a:gd name="connsiteY2" fmla="*/ 0 h 9525"/>
                </a:gdLst>
                <a:ahLst/>
                <a:cxnLst>
                  <a:cxn ang="0">
                    <a:pos x="connsiteX0" y="connsiteY0"/>
                  </a:cxn>
                  <a:cxn ang="0">
                    <a:pos x="connsiteX1" y="connsiteY1"/>
                  </a:cxn>
                  <a:cxn ang="0">
                    <a:pos x="connsiteX2" y="connsiteY2"/>
                  </a:cxn>
                </a:cxnLst>
                <a:rect l="l" t="t" r="r" b="b"/>
                <a:pathLst>
                  <a:path w="1904" h="9525">
                    <a:moveTo>
                      <a:pt x="1905" y="0"/>
                    </a:moveTo>
                    <a:cubicBezTo>
                      <a:pt x="952" y="0"/>
                      <a:pt x="952" y="0"/>
                      <a:pt x="0" y="0"/>
                    </a:cubicBezTo>
                    <a:cubicBezTo>
                      <a:pt x="952" y="0"/>
                      <a:pt x="952" y="0"/>
                      <a:pt x="1905" y="0"/>
                    </a:cubicBezTo>
                    <a:close/>
                  </a:path>
                </a:pathLst>
              </a:custGeom>
              <a:grpFill/>
              <a:ln w="9525" cap="flat">
                <a:noFill/>
                <a:prstDash val="solid"/>
                <a:miter/>
              </a:ln>
            </p:spPr>
            <p:txBody>
              <a:bodyPr rtlCol="0" anchor="ctr"/>
              <a:lstStyle/>
              <a:p>
                <a:endParaRPr lang="zh-CN" altLang="en-US"/>
              </a:p>
            </p:txBody>
          </p:sp>
          <p:sp>
            <p:nvSpPr>
              <p:cNvPr id="261" name="任意多边形: 形状 260">
                <a:extLst>
                  <a:ext uri="{FF2B5EF4-FFF2-40B4-BE49-F238E27FC236}">
                    <a16:creationId xmlns:a16="http://schemas.microsoft.com/office/drawing/2014/main" id="{071D3ACE-F56E-F795-5632-474A852CDC3B}"/>
                  </a:ext>
                </a:extLst>
              </p:cNvPr>
              <p:cNvSpPr/>
              <p:nvPr/>
            </p:nvSpPr>
            <p:spPr>
              <a:xfrm>
                <a:off x="10032732" y="5135415"/>
                <a:ext cx="1346" cy="1904"/>
              </a:xfrm>
              <a:custGeom>
                <a:avLst/>
                <a:gdLst>
                  <a:gd name="connsiteX0" fmla="*/ 0 w 1346"/>
                  <a:gd name="connsiteY0" fmla="*/ 0 h 1904"/>
                  <a:gd name="connsiteX1" fmla="*/ 0 w 1346"/>
                  <a:gd name="connsiteY1" fmla="*/ 1905 h 1904"/>
                  <a:gd name="connsiteX2" fmla="*/ 952 w 1346"/>
                  <a:gd name="connsiteY2" fmla="*/ 1905 h 1904"/>
                  <a:gd name="connsiteX3" fmla="*/ 0 w 1346"/>
                  <a:gd name="connsiteY3" fmla="*/ 0 h 1904"/>
                </a:gdLst>
                <a:ahLst/>
                <a:cxnLst>
                  <a:cxn ang="0">
                    <a:pos x="connsiteX0" y="connsiteY0"/>
                  </a:cxn>
                  <a:cxn ang="0">
                    <a:pos x="connsiteX1" y="connsiteY1"/>
                  </a:cxn>
                  <a:cxn ang="0">
                    <a:pos x="connsiteX2" y="connsiteY2"/>
                  </a:cxn>
                  <a:cxn ang="0">
                    <a:pos x="connsiteX3" y="connsiteY3"/>
                  </a:cxn>
                </a:cxnLst>
                <a:rect l="l" t="t" r="r" b="b"/>
                <a:pathLst>
                  <a:path w="1346" h="1904">
                    <a:moveTo>
                      <a:pt x="0" y="0"/>
                    </a:moveTo>
                    <a:cubicBezTo>
                      <a:pt x="0" y="952"/>
                      <a:pt x="0" y="952"/>
                      <a:pt x="0" y="1905"/>
                    </a:cubicBezTo>
                    <a:lnTo>
                      <a:pt x="952" y="1905"/>
                    </a:lnTo>
                    <a:cubicBezTo>
                      <a:pt x="1905" y="1905"/>
                      <a:pt x="952" y="952"/>
                      <a:pt x="0" y="0"/>
                    </a:cubicBezTo>
                    <a:close/>
                  </a:path>
                </a:pathLst>
              </a:custGeom>
              <a:grpFill/>
              <a:ln w="9525" cap="flat">
                <a:noFill/>
                <a:prstDash val="solid"/>
                <a:miter/>
              </a:ln>
            </p:spPr>
            <p:txBody>
              <a:bodyPr rtlCol="0" anchor="ctr"/>
              <a:lstStyle/>
              <a:p>
                <a:endParaRPr lang="zh-CN" altLang="en-US"/>
              </a:p>
            </p:txBody>
          </p:sp>
          <p:sp>
            <p:nvSpPr>
              <p:cNvPr id="262" name="任意多边形: 形状 261">
                <a:extLst>
                  <a:ext uri="{FF2B5EF4-FFF2-40B4-BE49-F238E27FC236}">
                    <a16:creationId xmlns:a16="http://schemas.microsoft.com/office/drawing/2014/main" id="{6932D50F-D193-A60A-1EB7-9622371BDABE}"/>
                  </a:ext>
                </a:extLst>
              </p:cNvPr>
              <p:cNvSpPr/>
              <p:nvPr/>
            </p:nvSpPr>
            <p:spPr>
              <a:xfrm>
                <a:off x="10038447" y="5131604"/>
                <a:ext cx="952" cy="952"/>
              </a:xfrm>
              <a:custGeom>
                <a:avLst/>
                <a:gdLst>
                  <a:gd name="connsiteX0" fmla="*/ 0 w 952"/>
                  <a:gd name="connsiteY0" fmla="*/ 0 h 952"/>
                  <a:gd name="connsiteX1" fmla="*/ 953 w 952"/>
                  <a:gd name="connsiteY1" fmla="*/ 953 h 952"/>
                  <a:gd name="connsiteX2" fmla="*/ 0 w 952"/>
                  <a:gd name="connsiteY2" fmla="*/ 0 h 952"/>
                </a:gdLst>
                <a:ahLst/>
                <a:cxnLst>
                  <a:cxn ang="0">
                    <a:pos x="connsiteX0" y="connsiteY0"/>
                  </a:cxn>
                  <a:cxn ang="0">
                    <a:pos x="connsiteX1" y="connsiteY1"/>
                  </a:cxn>
                  <a:cxn ang="0">
                    <a:pos x="connsiteX2" y="connsiteY2"/>
                  </a:cxn>
                </a:cxnLst>
                <a:rect l="l" t="t" r="r" b="b"/>
                <a:pathLst>
                  <a:path w="952" h="952">
                    <a:moveTo>
                      <a:pt x="0" y="0"/>
                    </a:moveTo>
                    <a:lnTo>
                      <a:pt x="953" y="953"/>
                    </a:lnTo>
                    <a:cubicBezTo>
                      <a:pt x="953" y="953"/>
                      <a:pt x="0" y="953"/>
                      <a:pt x="0" y="0"/>
                    </a:cubicBezTo>
                    <a:close/>
                  </a:path>
                </a:pathLst>
              </a:custGeom>
              <a:grpFill/>
              <a:ln w="9525" cap="flat">
                <a:noFill/>
                <a:prstDash val="solid"/>
                <a:miter/>
              </a:ln>
            </p:spPr>
            <p:txBody>
              <a:bodyPr rtlCol="0" anchor="ctr"/>
              <a:lstStyle/>
              <a:p>
                <a:endParaRPr lang="zh-CN" altLang="en-US"/>
              </a:p>
            </p:txBody>
          </p:sp>
          <p:sp>
            <p:nvSpPr>
              <p:cNvPr id="263" name="任意多边形: 形状 262">
                <a:extLst>
                  <a:ext uri="{FF2B5EF4-FFF2-40B4-BE49-F238E27FC236}">
                    <a16:creationId xmlns:a16="http://schemas.microsoft.com/office/drawing/2014/main" id="{9872CFBA-E39B-F466-9381-7E19A42B1D90}"/>
                  </a:ext>
                </a:extLst>
              </p:cNvPr>
              <p:cNvSpPr/>
              <p:nvPr/>
            </p:nvSpPr>
            <p:spPr>
              <a:xfrm>
                <a:off x="10101312" y="5169704"/>
                <a:ext cx="4762" cy="9525"/>
              </a:xfrm>
              <a:custGeom>
                <a:avLst/>
                <a:gdLst>
                  <a:gd name="connsiteX0" fmla="*/ 0 w 4762"/>
                  <a:gd name="connsiteY0" fmla="*/ 0 h 9525"/>
                  <a:gd name="connsiteX1" fmla="*/ 4763 w 4762"/>
                  <a:gd name="connsiteY1" fmla="*/ 0 h 9525"/>
                  <a:gd name="connsiteX2" fmla="*/ 0 w 4762"/>
                  <a:gd name="connsiteY2" fmla="*/ 0 h 9525"/>
                </a:gdLst>
                <a:ahLst/>
                <a:cxnLst>
                  <a:cxn ang="0">
                    <a:pos x="connsiteX0" y="connsiteY0"/>
                  </a:cxn>
                  <a:cxn ang="0">
                    <a:pos x="connsiteX1" y="connsiteY1"/>
                  </a:cxn>
                  <a:cxn ang="0">
                    <a:pos x="connsiteX2" y="connsiteY2"/>
                  </a:cxn>
                </a:cxnLst>
                <a:rect l="l" t="t" r="r" b="b"/>
                <a:pathLst>
                  <a:path w="4762" h="9525">
                    <a:moveTo>
                      <a:pt x="0" y="0"/>
                    </a:moveTo>
                    <a:lnTo>
                      <a:pt x="4763" y="0"/>
                    </a:lnTo>
                    <a:cubicBezTo>
                      <a:pt x="2858" y="0"/>
                      <a:pt x="1905" y="0"/>
                      <a:pt x="0" y="0"/>
                    </a:cubicBezTo>
                    <a:close/>
                  </a:path>
                </a:pathLst>
              </a:custGeom>
              <a:grpFill/>
              <a:ln w="9525" cap="flat">
                <a:noFill/>
                <a:prstDash val="solid"/>
                <a:miter/>
              </a:ln>
            </p:spPr>
            <p:txBody>
              <a:bodyPr rtlCol="0" anchor="ctr"/>
              <a:lstStyle/>
              <a:p>
                <a:endParaRPr lang="zh-CN" altLang="en-US"/>
              </a:p>
            </p:txBody>
          </p:sp>
          <p:sp>
            <p:nvSpPr>
              <p:cNvPr id="264" name="任意多边形: 形状 263">
                <a:extLst>
                  <a:ext uri="{FF2B5EF4-FFF2-40B4-BE49-F238E27FC236}">
                    <a16:creationId xmlns:a16="http://schemas.microsoft.com/office/drawing/2014/main" id="{ABD184A7-C45A-16B8-0D56-496DB4F1241E}"/>
                  </a:ext>
                </a:extLst>
              </p:cNvPr>
              <p:cNvSpPr/>
              <p:nvPr/>
            </p:nvSpPr>
            <p:spPr>
              <a:xfrm>
                <a:off x="10017492" y="5129276"/>
                <a:ext cx="4762" cy="423"/>
              </a:xfrm>
              <a:custGeom>
                <a:avLst/>
                <a:gdLst>
                  <a:gd name="connsiteX0" fmla="*/ 0 w 4762"/>
                  <a:gd name="connsiteY0" fmla="*/ 423 h 423"/>
                  <a:gd name="connsiteX1" fmla="*/ 4763 w 4762"/>
                  <a:gd name="connsiteY1" fmla="*/ 423 h 423"/>
                  <a:gd name="connsiteX2" fmla="*/ 0 w 4762"/>
                  <a:gd name="connsiteY2" fmla="*/ 423 h 423"/>
                </a:gdLst>
                <a:ahLst/>
                <a:cxnLst>
                  <a:cxn ang="0">
                    <a:pos x="connsiteX0" y="connsiteY0"/>
                  </a:cxn>
                  <a:cxn ang="0">
                    <a:pos x="connsiteX1" y="connsiteY1"/>
                  </a:cxn>
                  <a:cxn ang="0">
                    <a:pos x="connsiteX2" y="connsiteY2"/>
                  </a:cxn>
                </a:cxnLst>
                <a:rect l="l" t="t" r="r" b="b"/>
                <a:pathLst>
                  <a:path w="4762" h="423">
                    <a:moveTo>
                      <a:pt x="0" y="423"/>
                    </a:moveTo>
                    <a:cubicBezTo>
                      <a:pt x="953" y="423"/>
                      <a:pt x="2858" y="423"/>
                      <a:pt x="4763" y="423"/>
                    </a:cubicBezTo>
                    <a:cubicBezTo>
                      <a:pt x="2858" y="423"/>
                      <a:pt x="1905" y="-529"/>
                      <a:pt x="0" y="423"/>
                    </a:cubicBezTo>
                    <a:close/>
                  </a:path>
                </a:pathLst>
              </a:custGeom>
              <a:grpFill/>
              <a:ln w="9525" cap="flat">
                <a:noFill/>
                <a:prstDash val="solid"/>
                <a:miter/>
              </a:ln>
            </p:spPr>
            <p:txBody>
              <a:bodyPr rtlCol="0" anchor="ctr"/>
              <a:lstStyle/>
              <a:p>
                <a:endParaRPr lang="zh-CN" altLang="en-US"/>
              </a:p>
            </p:txBody>
          </p:sp>
          <p:sp>
            <p:nvSpPr>
              <p:cNvPr id="265" name="任意多边形: 形状 264">
                <a:extLst>
                  <a:ext uri="{FF2B5EF4-FFF2-40B4-BE49-F238E27FC236}">
                    <a16:creationId xmlns:a16="http://schemas.microsoft.com/office/drawing/2014/main" id="{1E9F652F-50F0-DB7C-55E1-33241EFC8D6A}"/>
                  </a:ext>
                </a:extLst>
              </p:cNvPr>
              <p:cNvSpPr/>
              <p:nvPr/>
            </p:nvSpPr>
            <p:spPr>
              <a:xfrm>
                <a:off x="10016540" y="5037545"/>
                <a:ext cx="1904" cy="714"/>
              </a:xfrm>
              <a:custGeom>
                <a:avLst/>
                <a:gdLst>
                  <a:gd name="connsiteX0" fmla="*/ 0 w 1904"/>
                  <a:gd name="connsiteY0" fmla="*/ 714 h 714"/>
                  <a:gd name="connsiteX1" fmla="*/ 1905 w 1904"/>
                  <a:gd name="connsiteY1" fmla="*/ 714 h 714"/>
                  <a:gd name="connsiteX2" fmla="*/ 0 w 1904"/>
                  <a:gd name="connsiteY2" fmla="*/ 714 h 714"/>
                </a:gdLst>
                <a:ahLst/>
                <a:cxnLst>
                  <a:cxn ang="0">
                    <a:pos x="connsiteX0" y="connsiteY0"/>
                  </a:cxn>
                  <a:cxn ang="0">
                    <a:pos x="connsiteX1" y="connsiteY1"/>
                  </a:cxn>
                  <a:cxn ang="0">
                    <a:pos x="connsiteX2" y="connsiteY2"/>
                  </a:cxn>
                </a:cxnLst>
                <a:rect l="l" t="t" r="r" b="b"/>
                <a:pathLst>
                  <a:path w="1904" h="714">
                    <a:moveTo>
                      <a:pt x="0" y="714"/>
                    </a:moveTo>
                    <a:cubicBezTo>
                      <a:pt x="952" y="714"/>
                      <a:pt x="1905" y="714"/>
                      <a:pt x="1905" y="714"/>
                    </a:cubicBezTo>
                    <a:cubicBezTo>
                      <a:pt x="1905" y="-238"/>
                      <a:pt x="952" y="-238"/>
                      <a:pt x="0" y="714"/>
                    </a:cubicBezTo>
                    <a:close/>
                  </a:path>
                </a:pathLst>
              </a:custGeom>
              <a:grpFill/>
              <a:ln w="9525" cap="flat">
                <a:noFill/>
                <a:prstDash val="solid"/>
                <a:miter/>
              </a:ln>
            </p:spPr>
            <p:txBody>
              <a:bodyPr rtlCol="0" anchor="ctr"/>
              <a:lstStyle/>
              <a:p>
                <a:endParaRPr lang="zh-CN" altLang="en-US"/>
              </a:p>
            </p:txBody>
          </p:sp>
          <p:sp>
            <p:nvSpPr>
              <p:cNvPr id="266" name="任意多边形: 形状 265">
                <a:extLst>
                  <a:ext uri="{FF2B5EF4-FFF2-40B4-BE49-F238E27FC236}">
                    <a16:creationId xmlns:a16="http://schemas.microsoft.com/office/drawing/2014/main" id="{D8725326-62A2-0532-FAE6-E59302F65555}"/>
                  </a:ext>
                </a:extLst>
              </p:cNvPr>
              <p:cNvSpPr/>
              <p:nvPr/>
            </p:nvSpPr>
            <p:spPr>
              <a:xfrm>
                <a:off x="10052734" y="5046409"/>
                <a:ext cx="9525" cy="423"/>
              </a:xfrm>
              <a:custGeom>
                <a:avLst/>
                <a:gdLst>
                  <a:gd name="connsiteX0" fmla="*/ 0 w 9525"/>
                  <a:gd name="connsiteY0" fmla="*/ 423 h 423"/>
                  <a:gd name="connsiteX1" fmla="*/ 0 w 9525"/>
                  <a:gd name="connsiteY1" fmla="*/ 423 h 423"/>
                  <a:gd name="connsiteX2" fmla="*/ 0 w 9525"/>
                  <a:gd name="connsiteY2" fmla="*/ 423 h 423"/>
                </a:gdLst>
                <a:ahLst/>
                <a:cxnLst>
                  <a:cxn ang="0">
                    <a:pos x="connsiteX0" y="connsiteY0"/>
                  </a:cxn>
                  <a:cxn ang="0">
                    <a:pos x="connsiteX1" y="connsiteY1"/>
                  </a:cxn>
                  <a:cxn ang="0">
                    <a:pos x="connsiteX2" y="connsiteY2"/>
                  </a:cxn>
                </a:cxnLst>
                <a:rect l="l" t="t" r="r" b="b"/>
                <a:pathLst>
                  <a:path w="9525" h="423">
                    <a:moveTo>
                      <a:pt x="0" y="423"/>
                    </a:moveTo>
                    <a:lnTo>
                      <a:pt x="0" y="423"/>
                    </a:lnTo>
                    <a:cubicBezTo>
                      <a:pt x="0" y="-529"/>
                      <a:pt x="0" y="423"/>
                      <a:pt x="0" y="423"/>
                    </a:cubicBezTo>
                    <a:close/>
                  </a:path>
                </a:pathLst>
              </a:custGeom>
              <a:grpFill/>
              <a:ln w="9525" cap="flat">
                <a:noFill/>
                <a:prstDash val="solid"/>
                <a:miter/>
              </a:ln>
            </p:spPr>
            <p:txBody>
              <a:bodyPr rtlCol="0" anchor="ctr"/>
              <a:lstStyle/>
              <a:p>
                <a:endParaRPr lang="zh-CN" altLang="en-US"/>
              </a:p>
            </p:txBody>
          </p:sp>
          <p:sp>
            <p:nvSpPr>
              <p:cNvPr id="267" name="任意多边形: 形状 266">
                <a:extLst>
                  <a:ext uri="{FF2B5EF4-FFF2-40B4-BE49-F238E27FC236}">
                    <a16:creationId xmlns:a16="http://schemas.microsoft.com/office/drawing/2014/main" id="{EFBD8BD0-A012-E99C-01ED-9526C05D4BFE}"/>
                  </a:ext>
                </a:extLst>
              </p:cNvPr>
              <p:cNvSpPr/>
              <p:nvPr/>
            </p:nvSpPr>
            <p:spPr>
              <a:xfrm>
                <a:off x="9987012" y="4901100"/>
                <a:ext cx="2857" cy="1904"/>
              </a:xfrm>
              <a:custGeom>
                <a:avLst/>
                <a:gdLst>
                  <a:gd name="connsiteX0" fmla="*/ 2858 w 2857"/>
                  <a:gd name="connsiteY0" fmla="*/ 1905 h 1904"/>
                  <a:gd name="connsiteX1" fmla="*/ 0 w 2857"/>
                  <a:gd name="connsiteY1" fmla="*/ 0 h 1904"/>
                  <a:gd name="connsiteX2" fmla="*/ 2858 w 2857"/>
                  <a:gd name="connsiteY2" fmla="*/ 1905 h 1904"/>
                </a:gdLst>
                <a:ahLst/>
                <a:cxnLst>
                  <a:cxn ang="0">
                    <a:pos x="connsiteX0" y="connsiteY0"/>
                  </a:cxn>
                  <a:cxn ang="0">
                    <a:pos x="connsiteX1" y="connsiteY1"/>
                  </a:cxn>
                  <a:cxn ang="0">
                    <a:pos x="connsiteX2" y="connsiteY2"/>
                  </a:cxn>
                </a:cxnLst>
                <a:rect l="l" t="t" r="r" b="b"/>
                <a:pathLst>
                  <a:path w="2857" h="1904">
                    <a:moveTo>
                      <a:pt x="2858" y="1905"/>
                    </a:moveTo>
                    <a:cubicBezTo>
                      <a:pt x="1905" y="953"/>
                      <a:pt x="953" y="0"/>
                      <a:pt x="0" y="0"/>
                    </a:cubicBezTo>
                    <a:cubicBezTo>
                      <a:pt x="0" y="1905"/>
                      <a:pt x="953" y="1905"/>
                      <a:pt x="2858" y="1905"/>
                    </a:cubicBezTo>
                    <a:close/>
                  </a:path>
                </a:pathLst>
              </a:custGeom>
              <a:grpFill/>
              <a:ln w="9525" cap="flat">
                <a:noFill/>
                <a:prstDash val="solid"/>
                <a:miter/>
              </a:ln>
            </p:spPr>
            <p:txBody>
              <a:bodyPr rtlCol="0" anchor="ctr"/>
              <a:lstStyle/>
              <a:p>
                <a:endParaRPr lang="zh-CN" altLang="en-US"/>
              </a:p>
            </p:txBody>
          </p:sp>
          <p:sp>
            <p:nvSpPr>
              <p:cNvPr id="268" name="任意多边形: 形状 267">
                <a:extLst>
                  <a:ext uri="{FF2B5EF4-FFF2-40B4-BE49-F238E27FC236}">
                    <a16:creationId xmlns:a16="http://schemas.microsoft.com/office/drawing/2014/main" id="{6FD00373-72F3-DEFF-8172-A0E3F4EE3D2F}"/>
                  </a:ext>
                </a:extLst>
              </p:cNvPr>
              <p:cNvSpPr/>
              <p:nvPr/>
            </p:nvSpPr>
            <p:spPr>
              <a:xfrm>
                <a:off x="9990822" y="4895384"/>
                <a:ext cx="96951" cy="216111"/>
              </a:xfrm>
              <a:custGeom>
                <a:avLst/>
                <a:gdLst>
                  <a:gd name="connsiteX0" fmla="*/ 39053 w 96951"/>
                  <a:gd name="connsiteY0" fmla="*/ 207645 h 216111"/>
                  <a:gd name="connsiteX1" fmla="*/ 54293 w 96951"/>
                  <a:gd name="connsiteY1" fmla="*/ 208598 h 216111"/>
                  <a:gd name="connsiteX2" fmla="*/ 55245 w 96951"/>
                  <a:gd name="connsiteY2" fmla="*/ 203835 h 216111"/>
                  <a:gd name="connsiteX3" fmla="*/ 67628 w 96951"/>
                  <a:gd name="connsiteY3" fmla="*/ 206693 h 216111"/>
                  <a:gd name="connsiteX4" fmla="*/ 62865 w 96951"/>
                  <a:gd name="connsiteY4" fmla="*/ 204788 h 216111"/>
                  <a:gd name="connsiteX5" fmla="*/ 77153 w 96951"/>
                  <a:gd name="connsiteY5" fmla="*/ 200978 h 216111"/>
                  <a:gd name="connsiteX6" fmla="*/ 79058 w 96951"/>
                  <a:gd name="connsiteY6" fmla="*/ 189548 h 216111"/>
                  <a:gd name="connsiteX7" fmla="*/ 80963 w 96951"/>
                  <a:gd name="connsiteY7" fmla="*/ 190500 h 216111"/>
                  <a:gd name="connsiteX8" fmla="*/ 87630 w 96951"/>
                  <a:gd name="connsiteY8" fmla="*/ 184785 h 216111"/>
                  <a:gd name="connsiteX9" fmla="*/ 88583 w 96951"/>
                  <a:gd name="connsiteY9" fmla="*/ 184785 h 216111"/>
                  <a:gd name="connsiteX10" fmla="*/ 85725 w 96951"/>
                  <a:gd name="connsiteY10" fmla="*/ 184785 h 216111"/>
                  <a:gd name="connsiteX11" fmla="*/ 96203 w 96951"/>
                  <a:gd name="connsiteY11" fmla="*/ 174308 h 216111"/>
                  <a:gd name="connsiteX12" fmla="*/ 82868 w 96951"/>
                  <a:gd name="connsiteY12" fmla="*/ 163830 h 216111"/>
                  <a:gd name="connsiteX13" fmla="*/ 83820 w 96951"/>
                  <a:gd name="connsiteY13" fmla="*/ 168593 h 216111"/>
                  <a:gd name="connsiteX14" fmla="*/ 72390 w 96951"/>
                  <a:gd name="connsiteY14" fmla="*/ 170498 h 216111"/>
                  <a:gd name="connsiteX15" fmla="*/ 75248 w 96951"/>
                  <a:gd name="connsiteY15" fmla="*/ 166688 h 216111"/>
                  <a:gd name="connsiteX16" fmla="*/ 75248 w 96951"/>
                  <a:gd name="connsiteY16" fmla="*/ 173355 h 216111"/>
                  <a:gd name="connsiteX17" fmla="*/ 66675 w 96951"/>
                  <a:gd name="connsiteY17" fmla="*/ 171450 h 216111"/>
                  <a:gd name="connsiteX18" fmla="*/ 78105 w 96951"/>
                  <a:gd name="connsiteY18" fmla="*/ 181928 h 216111"/>
                  <a:gd name="connsiteX19" fmla="*/ 66675 w 96951"/>
                  <a:gd name="connsiteY19" fmla="*/ 183833 h 216111"/>
                  <a:gd name="connsiteX20" fmla="*/ 66675 w 96951"/>
                  <a:gd name="connsiteY20" fmla="*/ 189548 h 216111"/>
                  <a:gd name="connsiteX21" fmla="*/ 49530 w 96951"/>
                  <a:gd name="connsiteY21" fmla="*/ 182880 h 216111"/>
                  <a:gd name="connsiteX22" fmla="*/ 45720 w 96951"/>
                  <a:gd name="connsiteY22" fmla="*/ 169545 h 216111"/>
                  <a:gd name="connsiteX23" fmla="*/ 71438 w 96951"/>
                  <a:gd name="connsiteY23" fmla="*/ 165735 h 216111"/>
                  <a:gd name="connsiteX24" fmla="*/ 58103 w 96951"/>
                  <a:gd name="connsiteY24" fmla="*/ 160973 h 216111"/>
                  <a:gd name="connsiteX25" fmla="*/ 75248 w 96951"/>
                  <a:gd name="connsiteY25" fmla="*/ 151448 h 216111"/>
                  <a:gd name="connsiteX26" fmla="*/ 82868 w 96951"/>
                  <a:gd name="connsiteY26" fmla="*/ 153353 h 216111"/>
                  <a:gd name="connsiteX27" fmla="*/ 79058 w 96951"/>
                  <a:gd name="connsiteY27" fmla="*/ 148590 h 216111"/>
                  <a:gd name="connsiteX28" fmla="*/ 72390 w 96951"/>
                  <a:gd name="connsiteY28" fmla="*/ 153353 h 216111"/>
                  <a:gd name="connsiteX29" fmla="*/ 63818 w 96951"/>
                  <a:gd name="connsiteY29" fmla="*/ 152400 h 216111"/>
                  <a:gd name="connsiteX30" fmla="*/ 63818 w 96951"/>
                  <a:gd name="connsiteY30" fmla="*/ 153353 h 216111"/>
                  <a:gd name="connsiteX31" fmla="*/ 51435 w 96951"/>
                  <a:gd name="connsiteY31" fmla="*/ 150495 h 216111"/>
                  <a:gd name="connsiteX32" fmla="*/ 60960 w 96951"/>
                  <a:gd name="connsiteY32" fmla="*/ 144780 h 216111"/>
                  <a:gd name="connsiteX33" fmla="*/ 62865 w 96951"/>
                  <a:gd name="connsiteY33" fmla="*/ 144780 h 216111"/>
                  <a:gd name="connsiteX34" fmla="*/ 58103 w 96951"/>
                  <a:gd name="connsiteY34" fmla="*/ 139065 h 216111"/>
                  <a:gd name="connsiteX35" fmla="*/ 60008 w 96951"/>
                  <a:gd name="connsiteY35" fmla="*/ 139065 h 216111"/>
                  <a:gd name="connsiteX36" fmla="*/ 46673 w 96951"/>
                  <a:gd name="connsiteY36" fmla="*/ 136208 h 216111"/>
                  <a:gd name="connsiteX37" fmla="*/ 60960 w 96951"/>
                  <a:gd name="connsiteY37" fmla="*/ 133350 h 216111"/>
                  <a:gd name="connsiteX38" fmla="*/ 66675 w 96951"/>
                  <a:gd name="connsiteY38" fmla="*/ 138113 h 216111"/>
                  <a:gd name="connsiteX39" fmla="*/ 80010 w 96951"/>
                  <a:gd name="connsiteY39" fmla="*/ 134303 h 216111"/>
                  <a:gd name="connsiteX40" fmla="*/ 79058 w 96951"/>
                  <a:gd name="connsiteY40" fmla="*/ 129540 h 216111"/>
                  <a:gd name="connsiteX41" fmla="*/ 71438 w 96951"/>
                  <a:gd name="connsiteY41" fmla="*/ 131445 h 216111"/>
                  <a:gd name="connsiteX42" fmla="*/ 62865 w 96951"/>
                  <a:gd name="connsiteY42" fmla="*/ 126683 h 216111"/>
                  <a:gd name="connsiteX43" fmla="*/ 69533 w 96951"/>
                  <a:gd name="connsiteY43" fmla="*/ 128588 h 216111"/>
                  <a:gd name="connsiteX44" fmla="*/ 49530 w 96951"/>
                  <a:gd name="connsiteY44" fmla="*/ 130493 h 216111"/>
                  <a:gd name="connsiteX45" fmla="*/ 52388 w 96951"/>
                  <a:gd name="connsiteY45" fmla="*/ 120015 h 216111"/>
                  <a:gd name="connsiteX46" fmla="*/ 45720 w 96951"/>
                  <a:gd name="connsiteY46" fmla="*/ 122873 h 216111"/>
                  <a:gd name="connsiteX47" fmla="*/ 26670 w 96951"/>
                  <a:gd name="connsiteY47" fmla="*/ 108585 h 216111"/>
                  <a:gd name="connsiteX48" fmla="*/ 42863 w 96951"/>
                  <a:gd name="connsiteY48" fmla="*/ 111443 h 216111"/>
                  <a:gd name="connsiteX49" fmla="*/ 64770 w 96951"/>
                  <a:gd name="connsiteY49" fmla="*/ 102870 h 216111"/>
                  <a:gd name="connsiteX50" fmla="*/ 44768 w 96951"/>
                  <a:gd name="connsiteY50" fmla="*/ 103823 h 216111"/>
                  <a:gd name="connsiteX51" fmla="*/ 48578 w 96951"/>
                  <a:gd name="connsiteY51" fmla="*/ 106680 h 216111"/>
                  <a:gd name="connsiteX52" fmla="*/ 37148 w 96951"/>
                  <a:gd name="connsiteY52" fmla="*/ 89535 h 216111"/>
                  <a:gd name="connsiteX53" fmla="*/ 41910 w 96951"/>
                  <a:gd name="connsiteY53" fmla="*/ 90488 h 216111"/>
                  <a:gd name="connsiteX54" fmla="*/ 35243 w 96951"/>
                  <a:gd name="connsiteY54" fmla="*/ 87630 h 216111"/>
                  <a:gd name="connsiteX55" fmla="*/ 50483 w 96951"/>
                  <a:gd name="connsiteY55" fmla="*/ 78105 h 216111"/>
                  <a:gd name="connsiteX56" fmla="*/ 40005 w 96951"/>
                  <a:gd name="connsiteY56" fmla="*/ 79058 h 216111"/>
                  <a:gd name="connsiteX57" fmla="*/ 41910 w 96951"/>
                  <a:gd name="connsiteY57" fmla="*/ 78105 h 216111"/>
                  <a:gd name="connsiteX58" fmla="*/ 28575 w 96951"/>
                  <a:gd name="connsiteY58" fmla="*/ 78105 h 216111"/>
                  <a:gd name="connsiteX59" fmla="*/ 46673 w 96951"/>
                  <a:gd name="connsiteY59" fmla="*/ 64770 h 216111"/>
                  <a:gd name="connsiteX60" fmla="*/ 15240 w 96951"/>
                  <a:gd name="connsiteY60" fmla="*/ 65723 h 216111"/>
                  <a:gd name="connsiteX61" fmla="*/ 28575 w 96951"/>
                  <a:gd name="connsiteY61" fmla="*/ 62865 h 216111"/>
                  <a:gd name="connsiteX62" fmla="*/ 26670 w 96951"/>
                  <a:gd name="connsiteY62" fmla="*/ 59055 h 216111"/>
                  <a:gd name="connsiteX63" fmla="*/ 48578 w 96951"/>
                  <a:gd name="connsiteY63" fmla="*/ 58103 h 216111"/>
                  <a:gd name="connsiteX64" fmla="*/ 32385 w 96951"/>
                  <a:gd name="connsiteY64" fmla="*/ 52388 h 216111"/>
                  <a:gd name="connsiteX65" fmla="*/ 31433 w 96951"/>
                  <a:gd name="connsiteY65" fmla="*/ 53340 h 216111"/>
                  <a:gd name="connsiteX66" fmla="*/ 23813 w 96951"/>
                  <a:gd name="connsiteY66" fmla="*/ 44768 h 216111"/>
                  <a:gd name="connsiteX67" fmla="*/ 34290 w 96951"/>
                  <a:gd name="connsiteY67" fmla="*/ 48578 h 216111"/>
                  <a:gd name="connsiteX68" fmla="*/ 17145 w 96951"/>
                  <a:gd name="connsiteY68" fmla="*/ 39053 h 216111"/>
                  <a:gd name="connsiteX69" fmla="*/ 28575 w 96951"/>
                  <a:gd name="connsiteY69" fmla="*/ 32385 h 216111"/>
                  <a:gd name="connsiteX70" fmla="*/ 11430 w 96951"/>
                  <a:gd name="connsiteY70" fmla="*/ 28575 h 216111"/>
                  <a:gd name="connsiteX71" fmla="*/ 20955 w 96951"/>
                  <a:gd name="connsiteY71" fmla="*/ 25718 h 216111"/>
                  <a:gd name="connsiteX72" fmla="*/ 15240 w 96951"/>
                  <a:gd name="connsiteY72" fmla="*/ 8573 h 216111"/>
                  <a:gd name="connsiteX73" fmla="*/ 3810 w 96951"/>
                  <a:gd name="connsiteY73" fmla="*/ 12383 h 216111"/>
                  <a:gd name="connsiteX74" fmla="*/ 14288 w 96951"/>
                  <a:gd name="connsiteY74" fmla="*/ 3810 h 216111"/>
                  <a:gd name="connsiteX75" fmla="*/ 19050 w 96951"/>
                  <a:gd name="connsiteY75" fmla="*/ 4763 h 216111"/>
                  <a:gd name="connsiteX76" fmla="*/ 14288 w 96951"/>
                  <a:gd name="connsiteY76" fmla="*/ 0 h 216111"/>
                  <a:gd name="connsiteX77" fmla="*/ 0 w 96951"/>
                  <a:gd name="connsiteY77" fmla="*/ 8573 h 216111"/>
                  <a:gd name="connsiteX78" fmla="*/ 13335 w 96951"/>
                  <a:gd name="connsiteY78" fmla="*/ 42863 h 216111"/>
                  <a:gd name="connsiteX79" fmla="*/ 18098 w 96951"/>
                  <a:gd name="connsiteY79" fmla="*/ 40958 h 216111"/>
                  <a:gd name="connsiteX80" fmla="*/ 13335 w 96951"/>
                  <a:gd name="connsiteY80" fmla="*/ 46673 h 216111"/>
                  <a:gd name="connsiteX81" fmla="*/ 12383 w 96951"/>
                  <a:gd name="connsiteY81" fmla="*/ 46673 h 216111"/>
                  <a:gd name="connsiteX82" fmla="*/ 2858 w 96951"/>
                  <a:gd name="connsiteY82" fmla="*/ 58103 h 216111"/>
                  <a:gd name="connsiteX83" fmla="*/ 14288 w 96951"/>
                  <a:gd name="connsiteY83" fmla="*/ 60008 h 216111"/>
                  <a:gd name="connsiteX84" fmla="*/ 6668 w 96951"/>
                  <a:gd name="connsiteY84" fmla="*/ 64770 h 216111"/>
                  <a:gd name="connsiteX85" fmla="*/ 21908 w 96951"/>
                  <a:gd name="connsiteY85" fmla="*/ 61913 h 216111"/>
                  <a:gd name="connsiteX86" fmla="*/ 12383 w 96951"/>
                  <a:gd name="connsiteY86" fmla="*/ 65723 h 216111"/>
                  <a:gd name="connsiteX87" fmla="*/ 20003 w 96951"/>
                  <a:gd name="connsiteY87" fmla="*/ 92393 h 216111"/>
                  <a:gd name="connsiteX88" fmla="*/ 13335 w 96951"/>
                  <a:gd name="connsiteY88" fmla="*/ 91440 h 216111"/>
                  <a:gd name="connsiteX89" fmla="*/ 9525 w 96951"/>
                  <a:gd name="connsiteY89" fmla="*/ 98108 h 216111"/>
                  <a:gd name="connsiteX90" fmla="*/ 24765 w 96951"/>
                  <a:gd name="connsiteY90" fmla="*/ 106680 h 216111"/>
                  <a:gd name="connsiteX91" fmla="*/ 23813 w 96951"/>
                  <a:gd name="connsiteY91" fmla="*/ 123825 h 216111"/>
                  <a:gd name="connsiteX92" fmla="*/ 36195 w 96951"/>
                  <a:gd name="connsiteY92" fmla="*/ 127635 h 216111"/>
                  <a:gd name="connsiteX93" fmla="*/ 15240 w 96951"/>
                  <a:gd name="connsiteY93" fmla="*/ 126683 h 216111"/>
                  <a:gd name="connsiteX94" fmla="*/ 36195 w 96951"/>
                  <a:gd name="connsiteY94" fmla="*/ 142875 h 216111"/>
                  <a:gd name="connsiteX95" fmla="*/ 32385 w 96951"/>
                  <a:gd name="connsiteY95" fmla="*/ 143828 h 216111"/>
                  <a:gd name="connsiteX96" fmla="*/ 26670 w 96951"/>
                  <a:gd name="connsiteY96" fmla="*/ 149543 h 216111"/>
                  <a:gd name="connsiteX97" fmla="*/ 36195 w 96951"/>
                  <a:gd name="connsiteY97" fmla="*/ 148590 h 216111"/>
                  <a:gd name="connsiteX98" fmla="*/ 23813 w 96951"/>
                  <a:gd name="connsiteY98" fmla="*/ 153353 h 216111"/>
                  <a:gd name="connsiteX99" fmla="*/ 47625 w 96951"/>
                  <a:gd name="connsiteY99" fmla="*/ 160973 h 216111"/>
                  <a:gd name="connsiteX100" fmla="*/ 35243 w 96951"/>
                  <a:gd name="connsiteY100" fmla="*/ 164783 h 216111"/>
                  <a:gd name="connsiteX101" fmla="*/ 41910 w 96951"/>
                  <a:gd name="connsiteY101" fmla="*/ 177165 h 216111"/>
                  <a:gd name="connsiteX102" fmla="*/ 33338 w 96951"/>
                  <a:gd name="connsiteY102" fmla="*/ 174308 h 216111"/>
                  <a:gd name="connsiteX103" fmla="*/ 30480 w 96951"/>
                  <a:gd name="connsiteY103" fmla="*/ 191453 h 216111"/>
                  <a:gd name="connsiteX104" fmla="*/ 41910 w 96951"/>
                  <a:gd name="connsiteY104" fmla="*/ 191453 h 216111"/>
                  <a:gd name="connsiteX105" fmla="*/ 29528 w 96951"/>
                  <a:gd name="connsiteY105" fmla="*/ 195263 h 216111"/>
                  <a:gd name="connsiteX106" fmla="*/ 31433 w 96951"/>
                  <a:gd name="connsiteY106" fmla="*/ 208598 h 216111"/>
                  <a:gd name="connsiteX107" fmla="*/ 28575 w 96951"/>
                  <a:gd name="connsiteY107" fmla="*/ 208598 h 216111"/>
                  <a:gd name="connsiteX108" fmla="*/ 29528 w 96951"/>
                  <a:gd name="connsiteY108" fmla="*/ 215265 h 216111"/>
                  <a:gd name="connsiteX109" fmla="*/ 44768 w 96951"/>
                  <a:gd name="connsiteY109" fmla="*/ 215265 h 216111"/>
                  <a:gd name="connsiteX110" fmla="*/ 39053 w 96951"/>
                  <a:gd name="connsiteY110" fmla="*/ 207645 h 2161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Lst>
                <a:rect l="l" t="t" r="r" b="b"/>
                <a:pathLst>
                  <a:path w="96951" h="216111">
                    <a:moveTo>
                      <a:pt x="39053" y="207645"/>
                    </a:moveTo>
                    <a:cubicBezTo>
                      <a:pt x="53340" y="203835"/>
                      <a:pt x="40005" y="211455"/>
                      <a:pt x="54293" y="208598"/>
                    </a:cubicBezTo>
                    <a:cubicBezTo>
                      <a:pt x="50483" y="207645"/>
                      <a:pt x="48578" y="206693"/>
                      <a:pt x="55245" y="203835"/>
                    </a:cubicBezTo>
                    <a:cubicBezTo>
                      <a:pt x="63818" y="203835"/>
                      <a:pt x="55245" y="207645"/>
                      <a:pt x="67628" y="206693"/>
                    </a:cubicBezTo>
                    <a:lnTo>
                      <a:pt x="62865" y="204788"/>
                    </a:lnTo>
                    <a:cubicBezTo>
                      <a:pt x="68580" y="201930"/>
                      <a:pt x="78105" y="202883"/>
                      <a:pt x="77153" y="200978"/>
                    </a:cubicBezTo>
                    <a:cubicBezTo>
                      <a:pt x="60008" y="201930"/>
                      <a:pt x="81915" y="191453"/>
                      <a:pt x="79058" y="189548"/>
                    </a:cubicBezTo>
                    <a:lnTo>
                      <a:pt x="80963" y="190500"/>
                    </a:lnTo>
                    <a:lnTo>
                      <a:pt x="87630" y="184785"/>
                    </a:lnTo>
                    <a:cubicBezTo>
                      <a:pt x="87630" y="184785"/>
                      <a:pt x="88583" y="184785"/>
                      <a:pt x="88583" y="184785"/>
                    </a:cubicBezTo>
                    <a:cubicBezTo>
                      <a:pt x="87630" y="184785"/>
                      <a:pt x="86678" y="184785"/>
                      <a:pt x="85725" y="184785"/>
                    </a:cubicBezTo>
                    <a:cubicBezTo>
                      <a:pt x="93345" y="181928"/>
                      <a:pt x="99060" y="177165"/>
                      <a:pt x="96203" y="174308"/>
                    </a:cubicBezTo>
                    <a:cubicBezTo>
                      <a:pt x="86678" y="174308"/>
                      <a:pt x="91440" y="163830"/>
                      <a:pt x="82868" y="163830"/>
                    </a:cubicBezTo>
                    <a:cubicBezTo>
                      <a:pt x="85725" y="164783"/>
                      <a:pt x="85725" y="165735"/>
                      <a:pt x="83820" y="168593"/>
                    </a:cubicBezTo>
                    <a:lnTo>
                      <a:pt x="72390" y="170498"/>
                    </a:lnTo>
                    <a:cubicBezTo>
                      <a:pt x="72390" y="167640"/>
                      <a:pt x="82868" y="168593"/>
                      <a:pt x="75248" y="166688"/>
                    </a:cubicBezTo>
                    <a:cubicBezTo>
                      <a:pt x="60008" y="170498"/>
                      <a:pt x="76200" y="171450"/>
                      <a:pt x="75248" y="173355"/>
                    </a:cubicBezTo>
                    <a:cubicBezTo>
                      <a:pt x="71438" y="173355"/>
                      <a:pt x="68580" y="172403"/>
                      <a:pt x="66675" y="171450"/>
                    </a:cubicBezTo>
                    <a:cubicBezTo>
                      <a:pt x="66675" y="176213"/>
                      <a:pt x="62865" y="180975"/>
                      <a:pt x="78105" y="181928"/>
                    </a:cubicBezTo>
                    <a:cubicBezTo>
                      <a:pt x="75248" y="183833"/>
                      <a:pt x="68580" y="184785"/>
                      <a:pt x="66675" y="183833"/>
                    </a:cubicBezTo>
                    <a:cubicBezTo>
                      <a:pt x="76200" y="185738"/>
                      <a:pt x="58103" y="187643"/>
                      <a:pt x="66675" y="189548"/>
                    </a:cubicBezTo>
                    <a:cubicBezTo>
                      <a:pt x="52388" y="191453"/>
                      <a:pt x="58103" y="183833"/>
                      <a:pt x="49530" y="182880"/>
                    </a:cubicBezTo>
                    <a:cubicBezTo>
                      <a:pt x="60008" y="176213"/>
                      <a:pt x="48578" y="173355"/>
                      <a:pt x="45720" y="169545"/>
                    </a:cubicBezTo>
                    <a:cubicBezTo>
                      <a:pt x="56198" y="167640"/>
                      <a:pt x="65723" y="168593"/>
                      <a:pt x="71438" y="165735"/>
                    </a:cubicBezTo>
                    <a:cubicBezTo>
                      <a:pt x="77153" y="160020"/>
                      <a:pt x="64770" y="161925"/>
                      <a:pt x="58103" y="160973"/>
                    </a:cubicBezTo>
                    <a:cubicBezTo>
                      <a:pt x="60960" y="157163"/>
                      <a:pt x="75248" y="157163"/>
                      <a:pt x="75248" y="151448"/>
                    </a:cubicBezTo>
                    <a:lnTo>
                      <a:pt x="82868" y="153353"/>
                    </a:lnTo>
                    <a:cubicBezTo>
                      <a:pt x="97155" y="147638"/>
                      <a:pt x="76200" y="151448"/>
                      <a:pt x="79058" y="148590"/>
                    </a:cubicBezTo>
                    <a:cubicBezTo>
                      <a:pt x="75248" y="150495"/>
                      <a:pt x="71438" y="150495"/>
                      <a:pt x="72390" y="153353"/>
                    </a:cubicBezTo>
                    <a:cubicBezTo>
                      <a:pt x="66675" y="154305"/>
                      <a:pt x="64770" y="153353"/>
                      <a:pt x="63818" y="152400"/>
                    </a:cubicBezTo>
                    <a:lnTo>
                      <a:pt x="63818" y="153353"/>
                    </a:lnTo>
                    <a:cubicBezTo>
                      <a:pt x="56198" y="153353"/>
                      <a:pt x="48578" y="155258"/>
                      <a:pt x="51435" y="150495"/>
                    </a:cubicBezTo>
                    <a:cubicBezTo>
                      <a:pt x="60008" y="150495"/>
                      <a:pt x="57150" y="146685"/>
                      <a:pt x="60960" y="144780"/>
                    </a:cubicBezTo>
                    <a:lnTo>
                      <a:pt x="62865" y="144780"/>
                    </a:lnTo>
                    <a:cubicBezTo>
                      <a:pt x="59055" y="142875"/>
                      <a:pt x="60008" y="140018"/>
                      <a:pt x="58103" y="139065"/>
                    </a:cubicBezTo>
                    <a:lnTo>
                      <a:pt x="60008" y="139065"/>
                    </a:lnTo>
                    <a:cubicBezTo>
                      <a:pt x="56198" y="138113"/>
                      <a:pt x="45720" y="140018"/>
                      <a:pt x="46673" y="136208"/>
                    </a:cubicBezTo>
                    <a:cubicBezTo>
                      <a:pt x="51435" y="135255"/>
                      <a:pt x="63818" y="136208"/>
                      <a:pt x="60960" y="133350"/>
                    </a:cubicBezTo>
                    <a:cubicBezTo>
                      <a:pt x="67628" y="132398"/>
                      <a:pt x="68580" y="135255"/>
                      <a:pt x="66675" y="138113"/>
                    </a:cubicBezTo>
                    <a:cubicBezTo>
                      <a:pt x="68580" y="135255"/>
                      <a:pt x="79058" y="131445"/>
                      <a:pt x="80010" y="134303"/>
                    </a:cubicBezTo>
                    <a:cubicBezTo>
                      <a:pt x="87630" y="131445"/>
                      <a:pt x="76200" y="132398"/>
                      <a:pt x="79058" y="129540"/>
                    </a:cubicBezTo>
                    <a:cubicBezTo>
                      <a:pt x="76200" y="130493"/>
                      <a:pt x="73343" y="130493"/>
                      <a:pt x="71438" y="131445"/>
                    </a:cubicBezTo>
                    <a:cubicBezTo>
                      <a:pt x="82868" y="128588"/>
                      <a:pt x="71438" y="124778"/>
                      <a:pt x="62865" y="126683"/>
                    </a:cubicBezTo>
                    <a:lnTo>
                      <a:pt x="69533" y="128588"/>
                    </a:lnTo>
                    <a:cubicBezTo>
                      <a:pt x="60960" y="130493"/>
                      <a:pt x="54293" y="128588"/>
                      <a:pt x="49530" y="130493"/>
                    </a:cubicBezTo>
                    <a:cubicBezTo>
                      <a:pt x="62865" y="125730"/>
                      <a:pt x="40958" y="123825"/>
                      <a:pt x="52388" y="120015"/>
                    </a:cubicBezTo>
                    <a:lnTo>
                      <a:pt x="45720" y="122873"/>
                    </a:lnTo>
                    <a:cubicBezTo>
                      <a:pt x="48578" y="115253"/>
                      <a:pt x="31433" y="114300"/>
                      <a:pt x="26670" y="108585"/>
                    </a:cubicBezTo>
                    <a:cubicBezTo>
                      <a:pt x="31433" y="109538"/>
                      <a:pt x="46673" y="106680"/>
                      <a:pt x="42863" y="111443"/>
                    </a:cubicBezTo>
                    <a:cubicBezTo>
                      <a:pt x="44768" y="104775"/>
                      <a:pt x="58103" y="105728"/>
                      <a:pt x="64770" y="102870"/>
                    </a:cubicBezTo>
                    <a:cubicBezTo>
                      <a:pt x="69533" y="97155"/>
                      <a:pt x="49530" y="103823"/>
                      <a:pt x="44768" y="103823"/>
                    </a:cubicBezTo>
                    <a:lnTo>
                      <a:pt x="48578" y="106680"/>
                    </a:lnTo>
                    <a:cubicBezTo>
                      <a:pt x="29528" y="106680"/>
                      <a:pt x="49530" y="93345"/>
                      <a:pt x="37148" y="89535"/>
                    </a:cubicBezTo>
                    <a:cubicBezTo>
                      <a:pt x="41910" y="87630"/>
                      <a:pt x="40005" y="90488"/>
                      <a:pt x="41910" y="90488"/>
                    </a:cubicBezTo>
                    <a:cubicBezTo>
                      <a:pt x="50483" y="85725"/>
                      <a:pt x="39053" y="88583"/>
                      <a:pt x="35243" y="87630"/>
                    </a:cubicBezTo>
                    <a:cubicBezTo>
                      <a:pt x="36195" y="83820"/>
                      <a:pt x="39053" y="80010"/>
                      <a:pt x="50483" y="78105"/>
                    </a:cubicBezTo>
                    <a:cubicBezTo>
                      <a:pt x="52388" y="74295"/>
                      <a:pt x="43815" y="80010"/>
                      <a:pt x="40005" y="79058"/>
                    </a:cubicBezTo>
                    <a:lnTo>
                      <a:pt x="41910" y="78105"/>
                    </a:lnTo>
                    <a:lnTo>
                      <a:pt x="28575" y="78105"/>
                    </a:lnTo>
                    <a:cubicBezTo>
                      <a:pt x="31433" y="74295"/>
                      <a:pt x="36195" y="69533"/>
                      <a:pt x="46673" y="64770"/>
                    </a:cubicBezTo>
                    <a:cubicBezTo>
                      <a:pt x="42863" y="59055"/>
                      <a:pt x="20955" y="69533"/>
                      <a:pt x="15240" y="65723"/>
                    </a:cubicBezTo>
                    <a:cubicBezTo>
                      <a:pt x="20003" y="60960"/>
                      <a:pt x="23813" y="63818"/>
                      <a:pt x="28575" y="62865"/>
                    </a:cubicBezTo>
                    <a:lnTo>
                      <a:pt x="26670" y="59055"/>
                    </a:lnTo>
                    <a:cubicBezTo>
                      <a:pt x="39053" y="57150"/>
                      <a:pt x="34290" y="61913"/>
                      <a:pt x="48578" y="58103"/>
                    </a:cubicBezTo>
                    <a:cubicBezTo>
                      <a:pt x="33338" y="58103"/>
                      <a:pt x="42863" y="54293"/>
                      <a:pt x="32385" y="52388"/>
                    </a:cubicBezTo>
                    <a:lnTo>
                      <a:pt x="31433" y="53340"/>
                    </a:lnTo>
                    <a:cubicBezTo>
                      <a:pt x="20955" y="54293"/>
                      <a:pt x="26670" y="47625"/>
                      <a:pt x="23813" y="44768"/>
                    </a:cubicBezTo>
                    <a:cubicBezTo>
                      <a:pt x="30480" y="43815"/>
                      <a:pt x="31433" y="46673"/>
                      <a:pt x="34290" y="48578"/>
                    </a:cubicBezTo>
                    <a:cubicBezTo>
                      <a:pt x="38100" y="43815"/>
                      <a:pt x="31433" y="37148"/>
                      <a:pt x="17145" y="39053"/>
                    </a:cubicBezTo>
                    <a:cubicBezTo>
                      <a:pt x="18098" y="37148"/>
                      <a:pt x="22860" y="31433"/>
                      <a:pt x="28575" y="32385"/>
                    </a:cubicBezTo>
                    <a:cubicBezTo>
                      <a:pt x="28575" y="25718"/>
                      <a:pt x="9525" y="35243"/>
                      <a:pt x="11430" y="28575"/>
                    </a:cubicBezTo>
                    <a:lnTo>
                      <a:pt x="20955" y="25718"/>
                    </a:lnTo>
                    <a:cubicBezTo>
                      <a:pt x="32385" y="15240"/>
                      <a:pt x="4763" y="18098"/>
                      <a:pt x="15240" y="8573"/>
                    </a:cubicBezTo>
                    <a:lnTo>
                      <a:pt x="3810" y="12383"/>
                    </a:lnTo>
                    <a:cubicBezTo>
                      <a:pt x="8573" y="9525"/>
                      <a:pt x="9525" y="5715"/>
                      <a:pt x="14288" y="3810"/>
                    </a:cubicBezTo>
                    <a:lnTo>
                      <a:pt x="19050" y="4763"/>
                    </a:lnTo>
                    <a:cubicBezTo>
                      <a:pt x="27623" y="-952"/>
                      <a:pt x="8573" y="5715"/>
                      <a:pt x="14288" y="0"/>
                    </a:cubicBezTo>
                    <a:cubicBezTo>
                      <a:pt x="10478" y="953"/>
                      <a:pt x="3810" y="6668"/>
                      <a:pt x="0" y="8573"/>
                    </a:cubicBezTo>
                    <a:cubicBezTo>
                      <a:pt x="11430" y="18098"/>
                      <a:pt x="-1905" y="35243"/>
                      <a:pt x="13335" y="42863"/>
                    </a:cubicBezTo>
                    <a:cubicBezTo>
                      <a:pt x="14288" y="41910"/>
                      <a:pt x="16193" y="40958"/>
                      <a:pt x="18098" y="40958"/>
                    </a:cubicBezTo>
                    <a:cubicBezTo>
                      <a:pt x="15240" y="42863"/>
                      <a:pt x="19050" y="44768"/>
                      <a:pt x="13335" y="46673"/>
                    </a:cubicBezTo>
                    <a:lnTo>
                      <a:pt x="12383" y="46673"/>
                    </a:lnTo>
                    <a:cubicBezTo>
                      <a:pt x="16193" y="48578"/>
                      <a:pt x="2858" y="56198"/>
                      <a:pt x="2858" y="58103"/>
                    </a:cubicBezTo>
                    <a:cubicBezTo>
                      <a:pt x="11430" y="57150"/>
                      <a:pt x="953" y="65723"/>
                      <a:pt x="14288" y="60008"/>
                    </a:cubicBezTo>
                    <a:lnTo>
                      <a:pt x="6668" y="64770"/>
                    </a:lnTo>
                    <a:cubicBezTo>
                      <a:pt x="12383" y="63818"/>
                      <a:pt x="18098" y="61913"/>
                      <a:pt x="21908" y="61913"/>
                    </a:cubicBezTo>
                    <a:cubicBezTo>
                      <a:pt x="20955" y="64770"/>
                      <a:pt x="16193" y="65723"/>
                      <a:pt x="12383" y="65723"/>
                    </a:cubicBezTo>
                    <a:cubicBezTo>
                      <a:pt x="9525" y="75248"/>
                      <a:pt x="13335" y="84773"/>
                      <a:pt x="20003" y="92393"/>
                    </a:cubicBezTo>
                    <a:lnTo>
                      <a:pt x="13335" y="91440"/>
                    </a:lnTo>
                    <a:cubicBezTo>
                      <a:pt x="10478" y="94298"/>
                      <a:pt x="26670" y="96203"/>
                      <a:pt x="9525" y="98108"/>
                    </a:cubicBezTo>
                    <a:cubicBezTo>
                      <a:pt x="17145" y="100965"/>
                      <a:pt x="7620" y="110490"/>
                      <a:pt x="24765" y="106680"/>
                    </a:cubicBezTo>
                    <a:cubicBezTo>
                      <a:pt x="8573" y="113348"/>
                      <a:pt x="20003" y="119063"/>
                      <a:pt x="23813" y="123825"/>
                    </a:cubicBezTo>
                    <a:cubicBezTo>
                      <a:pt x="38100" y="119063"/>
                      <a:pt x="29528" y="127635"/>
                      <a:pt x="36195" y="127635"/>
                    </a:cubicBezTo>
                    <a:cubicBezTo>
                      <a:pt x="24765" y="131445"/>
                      <a:pt x="22860" y="125730"/>
                      <a:pt x="15240" y="126683"/>
                    </a:cubicBezTo>
                    <a:cubicBezTo>
                      <a:pt x="34290" y="128588"/>
                      <a:pt x="5715" y="146685"/>
                      <a:pt x="36195" y="142875"/>
                    </a:cubicBezTo>
                    <a:cubicBezTo>
                      <a:pt x="35243" y="143828"/>
                      <a:pt x="34290" y="143828"/>
                      <a:pt x="32385" y="143828"/>
                    </a:cubicBezTo>
                    <a:cubicBezTo>
                      <a:pt x="32385" y="144780"/>
                      <a:pt x="27623" y="147638"/>
                      <a:pt x="26670" y="149543"/>
                    </a:cubicBezTo>
                    <a:cubicBezTo>
                      <a:pt x="32385" y="149543"/>
                      <a:pt x="34290" y="145733"/>
                      <a:pt x="36195" y="148590"/>
                    </a:cubicBezTo>
                    <a:cubicBezTo>
                      <a:pt x="35243" y="151448"/>
                      <a:pt x="26670" y="151448"/>
                      <a:pt x="23813" y="153353"/>
                    </a:cubicBezTo>
                    <a:cubicBezTo>
                      <a:pt x="31433" y="156210"/>
                      <a:pt x="35243" y="162878"/>
                      <a:pt x="47625" y="160973"/>
                    </a:cubicBezTo>
                    <a:cubicBezTo>
                      <a:pt x="44768" y="162878"/>
                      <a:pt x="38100" y="165735"/>
                      <a:pt x="35243" y="164783"/>
                    </a:cubicBezTo>
                    <a:cubicBezTo>
                      <a:pt x="45720" y="169545"/>
                      <a:pt x="35243" y="171450"/>
                      <a:pt x="41910" y="177165"/>
                    </a:cubicBezTo>
                    <a:cubicBezTo>
                      <a:pt x="40958" y="175260"/>
                      <a:pt x="28575" y="178118"/>
                      <a:pt x="33338" y="174308"/>
                    </a:cubicBezTo>
                    <a:cubicBezTo>
                      <a:pt x="17145" y="180023"/>
                      <a:pt x="38100" y="183833"/>
                      <a:pt x="30480" y="191453"/>
                    </a:cubicBezTo>
                    <a:lnTo>
                      <a:pt x="41910" y="191453"/>
                    </a:lnTo>
                    <a:cubicBezTo>
                      <a:pt x="44768" y="194310"/>
                      <a:pt x="34290" y="196215"/>
                      <a:pt x="29528" y="195263"/>
                    </a:cubicBezTo>
                    <a:cubicBezTo>
                      <a:pt x="23813" y="201930"/>
                      <a:pt x="31433" y="203835"/>
                      <a:pt x="31433" y="208598"/>
                    </a:cubicBezTo>
                    <a:cubicBezTo>
                      <a:pt x="30480" y="209550"/>
                      <a:pt x="27623" y="209550"/>
                      <a:pt x="28575" y="208598"/>
                    </a:cubicBezTo>
                    <a:lnTo>
                      <a:pt x="29528" y="215265"/>
                    </a:lnTo>
                    <a:cubicBezTo>
                      <a:pt x="32385" y="215265"/>
                      <a:pt x="38100" y="217170"/>
                      <a:pt x="44768" y="215265"/>
                    </a:cubicBezTo>
                    <a:cubicBezTo>
                      <a:pt x="39053" y="212408"/>
                      <a:pt x="35243" y="211455"/>
                      <a:pt x="39053" y="207645"/>
                    </a:cubicBezTo>
                    <a:close/>
                  </a:path>
                </a:pathLst>
              </a:custGeom>
              <a:grpFill/>
              <a:ln w="9525" cap="flat">
                <a:noFill/>
                <a:prstDash val="solid"/>
                <a:miter/>
              </a:ln>
            </p:spPr>
            <p:txBody>
              <a:bodyPr rtlCol="0" anchor="ctr"/>
              <a:lstStyle/>
              <a:p>
                <a:endParaRPr lang="zh-CN" altLang="en-US"/>
              </a:p>
            </p:txBody>
          </p:sp>
          <p:sp>
            <p:nvSpPr>
              <p:cNvPr id="269" name="任意多边形: 形状 268">
                <a:extLst>
                  <a:ext uri="{FF2B5EF4-FFF2-40B4-BE49-F238E27FC236}">
                    <a16:creationId xmlns:a16="http://schemas.microsoft.com/office/drawing/2014/main" id="{9685F084-05CD-B5BB-27B2-380333DBF049}"/>
                  </a:ext>
                </a:extLst>
              </p:cNvPr>
              <p:cNvSpPr/>
              <p:nvPr/>
            </p:nvSpPr>
            <p:spPr>
              <a:xfrm>
                <a:off x="10036542" y="5107792"/>
                <a:ext cx="952" cy="9525"/>
              </a:xfrm>
              <a:custGeom>
                <a:avLst/>
                <a:gdLst>
                  <a:gd name="connsiteX0" fmla="*/ 0 w 952"/>
                  <a:gd name="connsiteY0" fmla="*/ 0 h 9525"/>
                  <a:gd name="connsiteX1" fmla="*/ 953 w 952"/>
                  <a:gd name="connsiteY1" fmla="*/ 0 h 9525"/>
                  <a:gd name="connsiteX2" fmla="*/ 953 w 952"/>
                  <a:gd name="connsiteY2" fmla="*/ 0 h 9525"/>
                  <a:gd name="connsiteX3" fmla="*/ 0 w 952"/>
                  <a:gd name="connsiteY3" fmla="*/ 0 h 9525"/>
                </a:gdLst>
                <a:ahLst/>
                <a:cxnLst>
                  <a:cxn ang="0">
                    <a:pos x="connsiteX0" y="connsiteY0"/>
                  </a:cxn>
                  <a:cxn ang="0">
                    <a:pos x="connsiteX1" y="connsiteY1"/>
                  </a:cxn>
                  <a:cxn ang="0">
                    <a:pos x="connsiteX2" y="connsiteY2"/>
                  </a:cxn>
                  <a:cxn ang="0">
                    <a:pos x="connsiteX3" y="connsiteY3"/>
                  </a:cxn>
                </a:cxnLst>
                <a:rect l="l" t="t" r="r" b="b"/>
                <a:pathLst>
                  <a:path w="952" h="9525">
                    <a:moveTo>
                      <a:pt x="0" y="0"/>
                    </a:moveTo>
                    <a:lnTo>
                      <a:pt x="953" y="0"/>
                    </a:lnTo>
                    <a:lnTo>
                      <a:pt x="953" y="0"/>
                    </a:lnTo>
                    <a:cubicBezTo>
                      <a:pt x="953" y="0"/>
                      <a:pt x="0" y="0"/>
                      <a:pt x="0" y="0"/>
                    </a:cubicBezTo>
                    <a:close/>
                  </a:path>
                </a:pathLst>
              </a:custGeom>
              <a:grpFill/>
              <a:ln w="9525" cap="flat">
                <a:noFill/>
                <a:prstDash val="solid"/>
                <a:miter/>
              </a:ln>
            </p:spPr>
            <p:txBody>
              <a:bodyPr rtlCol="0" anchor="ctr"/>
              <a:lstStyle/>
              <a:p>
                <a:endParaRPr lang="zh-CN" altLang="en-US"/>
              </a:p>
            </p:txBody>
          </p:sp>
          <p:sp>
            <p:nvSpPr>
              <p:cNvPr id="270" name="任意多边形: 形状 269">
                <a:extLst>
                  <a:ext uri="{FF2B5EF4-FFF2-40B4-BE49-F238E27FC236}">
                    <a16:creationId xmlns:a16="http://schemas.microsoft.com/office/drawing/2014/main" id="{2B350A3D-338D-A4A3-6D92-C7602BB390A6}"/>
                  </a:ext>
                </a:extLst>
              </p:cNvPr>
              <p:cNvSpPr/>
              <p:nvPr/>
            </p:nvSpPr>
            <p:spPr>
              <a:xfrm>
                <a:off x="10068927" y="5041117"/>
                <a:ext cx="3809" cy="2857"/>
              </a:xfrm>
              <a:custGeom>
                <a:avLst/>
                <a:gdLst>
                  <a:gd name="connsiteX0" fmla="*/ 3810 w 3809"/>
                  <a:gd name="connsiteY0" fmla="*/ 0 h 2857"/>
                  <a:gd name="connsiteX1" fmla="*/ 0 w 3809"/>
                  <a:gd name="connsiteY1" fmla="*/ 2858 h 2857"/>
                  <a:gd name="connsiteX2" fmla="*/ 3810 w 3809"/>
                  <a:gd name="connsiteY2" fmla="*/ 0 h 2857"/>
                </a:gdLst>
                <a:ahLst/>
                <a:cxnLst>
                  <a:cxn ang="0">
                    <a:pos x="connsiteX0" y="connsiteY0"/>
                  </a:cxn>
                  <a:cxn ang="0">
                    <a:pos x="connsiteX1" y="connsiteY1"/>
                  </a:cxn>
                  <a:cxn ang="0">
                    <a:pos x="connsiteX2" y="connsiteY2"/>
                  </a:cxn>
                </a:cxnLst>
                <a:rect l="l" t="t" r="r" b="b"/>
                <a:pathLst>
                  <a:path w="3809" h="2857">
                    <a:moveTo>
                      <a:pt x="3810" y="0"/>
                    </a:moveTo>
                    <a:cubicBezTo>
                      <a:pt x="952" y="953"/>
                      <a:pt x="0" y="1905"/>
                      <a:pt x="0" y="2858"/>
                    </a:cubicBezTo>
                    <a:cubicBezTo>
                      <a:pt x="952" y="953"/>
                      <a:pt x="2857" y="953"/>
                      <a:pt x="3810" y="0"/>
                    </a:cubicBezTo>
                    <a:close/>
                  </a:path>
                </a:pathLst>
              </a:custGeom>
              <a:grpFill/>
              <a:ln w="9525" cap="flat">
                <a:noFill/>
                <a:prstDash val="solid"/>
                <a:miter/>
              </a:ln>
            </p:spPr>
            <p:txBody>
              <a:bodyPr rtlCol="0" anchor="ctr"/>
              <a:lstStyle/>
              <a:p>
                <a:endParaRPr lang="zh-CN" altLang="en-US"/>
              </a:p>
            </p:txBody>
          </p:sp>
          <p:sp>
            <p:nvSpPr>
              <p:cNvPr id="271" name="任意多边形: 形状 270">
                <a:extLst>
                  <a:ext uri="{FF2B5EF4-FFF2-40B4-BE49-F238E27FC236}">
                    <a16:creationId xmlns:a16="http://schemas.microsoft.com/office/drawing/2014/main" id="{C7DE9ECE-6FDA-5A58-86D2-3526E428D3D3}"/>
                  </a:ext>
                </a:extLst>
              </p:cNvPr>
              <p:cNvSpPr/>
              <p:nvPr/>
            </p:nvSpPr>
            <p:spPr>
              <a:xfrm>
                <a:off x="10013682" y="5104934"/>
                <a:ext cx="95250" cy="158115"/>
              </a:xfrm>
              <a:custGeom>
                <a:avLst/>
                <a:gdLst>
                  <a:gd name="connsiteX0" fmla="*/ 51435 w 95250"/>
                  <a:gd name="connsiteY0" fmla="*/ 59055 h 158115"/>
                  <a:gd name="connsiteX1" fmla="*/ 52388 w 95250"/>
                  <a:gd name="connsiteY1" fmla="*/ 52388 h 158115"/>
                  <a:gd name="connsiteX2" fmla="*/ 69533 w 95250"/>
                  <a:gd name="connsiteY2" fmla="*/ 51435 h 158115"/>
                  <a:gd name="connsiteX3" fmla="*/ 67627 w 95250"/>
                  <a:gd name="connsiteY3" fmla="*/ 40958 h 158115"/>
                  <a:gd name="connsiteX4" fmla="*/ 83820 w 95250"/>
                  <a:gd name="connsiteY4" fmla="*/ 41910 h 158115"/>
                  <a:gd name="connsiteX5" fmla="*/ 61913 w 95250"/>
                  <a:gd name="connsiteY5" fmla="*/ 36195 h 158115"/>
                  <a:gd name="connsiteX6" fmla="*/ 61913 w 95250"/>
                  <a:gd name="connsiteY6" fmla="*/ 22860 h 158115"/>
                  <a:gd name="connsiteX7" fmla="*/ 84772 w 95250"/>
                  <a:gd name="connsiteY7" fmla="*/ 22860 h 158115"/>
                  <a:gd name="connsiteX8" fmla="*/ 34290 w 95250"/>
                  <a:gd name="connsiteY8" fmla="*/ 11430 h 158115"/>
                  <a:gd name="connsiteX9" fmla="*/ 60960 w 95250"/>
                  <a:gd name="connsiteY9" fmla="*/ 6668 h 158115"/>
                  <a:gd name="connsiteX10" fmla="*/ 51435 w 95250"/>
                  <a:gd name="connsiteY10" fmla="*/ 0 h 158115"/>
                  <a:gd name="connsiteX11" fmla="*/ 49530 w 95250"/>
                  <a:gd name="connsiteY11" fmla="*/ 3810 h 158115"/>
                  <a:gd name="connsiteX12" fmla="*/ 23813 w 95250"/>
                  <a:gd name="connsiteY12" fmla="*/ 3810 h 158115"/>
                  <a:gd name="connsiteX13" fmla="*/ 26670 w 95250"/>
                  <a:gd name="connsiteY13" fmla="*/ 11430 h 158115"/>
                  <a:gd name="connsiteX14" fmla="*/ 15240 w 95250"/>
                  <a:gd name="connsiteY14" fmla="*/ 6668 h 158115"/>
                  <a:gd name="connsiteX15" fmla="*/ 0 w 95250"/>
                  <a:gd name="connsiteY15" fmla="*/ 12383 h 158115"/>
                  <a:gd name="connsiteX16" fmla="*/ 8572 w 95250"/>
                  <a:gd name="connsiteY16" fmla="*/ 17145 h 158115"/>
                  <a:gd name="connsiteX17" fmla="*/ 3810 w 95250"/>
                  <a:gd name="connsiteY17" fmla="*/ 18098 h 158115"/>
                  <a:gd name="connsiteX18" fmla="*/ 12383 w 95250"/>
                  <a:gd name="connsiteY18" fmla="*/ 25718 h 158115"/>
                  <a:gd name="connsiteX19" fmla="*/ 9525 w 95250"/>
                  <a:gd name="connsiteY19" fmla="*/ 26670 h 158115"/>
                  <a:gd name="connsiteX20" fmla="*/ 23813 w 95250"/>
                  <a:gd name="connsiteY20" fmla="*/ 28575 h 158115"/>
                  <a:gd name="connsiteX21" fmla="*/ 22860 w 95250"/>
                  <a:gd name="connsiteY21" fmla="*/ 27623 h 158115"/>
                  <a:gd name="connsiteX22" fmla="*/ 55245 w 95250"/>
                  <a:gd name="connsiteY22" fmla="*/ 27623 h 158115"/>
                  <a:gd name="connsiteX23" fmla="*/ 52388 w 95250"/>
                  <a:gd name="connsiteY23" fmla="*/ 36195 h 158115"/>
                  <a:gd name="connsiteX24" fmla="*/ 18097 w 95250"/>
                  <a:gd name="connsiteY24" fmla="*/ 34290 h 158115"/>
                  <a:gd name="connsiteX25" fmla="*/ 12383 w 95250"/>
                  <a:gd name="connsiteY25" fmla="*/ 34290 h 158115"/>
                  <a:gd name="connsiteX26" fmla="*/ 34290 w 95250"/>
                  <a:gd name="connsiteY26" fmla="*/ 38100 h 158115"/>
                  <a:gd name="connsiteX27" fmla="*/ 50483 w 95250"/>
                  <a:gd name="connsiteY27" fmla="*/ 53340 h 158115"/>
                  <a:gd name="connsiteX28" fmla="*/ 32385 w 95250"/>
                  <a:gd name="connsiteY28" fmla="*/ 51435 h 158115"/>
                  <a:gd name="connsiteX29" fmla="*/ 38100 w 95250"/>
                  <a:gd name="connsiteY29" fmla="*/ 47625 h 158115"/>
                  <a:gd name="connsiteX30" fmla="*/ 13335 w 95250"/>
                  <a:gd name="connsiteY30" fmla="*/ 44768 h 158115"/>
                  <a:gd name="connsiteX31" fmla="*/ 27622 w 95250"/>
                  <a:gd name="connsiteY31" fmla="*/ 41910 h 158115"/>
                  <a:gd name="connsiteX32" fmla="*/ 3810 w 95250"/>
                  <a:gd name="connsiteY32" fmla="*/ 40958 h 158115"/>
                  <a:gd name="connsiteX33" fmla="*/ 12383 w 95250"/>
                  <a:gd name="connsiteY33" fmla="*/ 49530 h 158115"/>
                  <a:gd name="connsiteX34" fmla="*/ 19050 w 95250"/>
                  <a:gd name="connsiteY34" fmla="*/ 77153 h 158115"/>
                  <a:gd name="connsiteX35" fmla="*/ 36195 w 95250"/>
                  <a:gd name="connsiteY35" fmla="*/ 147638 h 158115"/>
                  <a:gd name="connsiteX36" fmla="*/ 62865 w 95250"/>
                  <a:gd name="connsiteY36" fmla="*/ 158115 h 158115"/>
                  <a:gd name="connsiteX37" fmla="*/ 73342 w 95250"/>
                  <a:gd name="connsiteY37" fmla="*/ 152400 h 158115"/>
                  <a:gd name="connsiteX38" fmla="*/ 60008 w 95250"/>
                  <a:gd name="connsiteY38" fmla="*/ 145733 h 158115"/>
                  <a:gd name="connsiteX39" fmla="*/ 66675 w 95250"/>
                  <a:gd name="connsiteY39" fmla="*/ 147638 h 158115"/>
                  <a:gd name="connsiteX40" fmla="*/ 67627 w 95250"/>
                  <a:gd name="connsiteY40" fmla="*/ 146685 h 158115"/>
                  <a:gd name="connsiteX41" fmla="*/ 75247 w 95250"/>
                  <a:gd name="connsiteY41" fmla="*/ 148590 h 158115"/>
                  <a:gd name="connsiteX42" fmla="*/ 67627 w 95250"/>
                  <a:gd name="connsiteY42" fmla="*/ 133350 h 158115"/>
                  <a:gd name="connsiteX43" fmla="*/ 87630 w 95250"/>
                  <a:gd name="connsiteY43" fmla="*/ 135255 h 158115"/>
                  <a:gd name="connsiteX44" fmla="*/ 89535 w 95250"/>
                  <a:gd name="connsiteY44" fmla="*/ 100013 h 158115"/>
                  <a:gd name="connsiteX45" fmla="*/ 69533 w 95250"/>
                  <a:gd name="connsiteY45" fmla="*/ 99060 h 158115"/>
                  <a:gd name="connsiteX46" fmla="*/ 75247 w 95250"/>
                  <a:gd name="connsiteY46" fmla="*/ 97155 h 158115"/>
                  <a:gd name="connsiteX47" fmla="*/ 60008 w 95250"/>
                  <a:gd name="connsiteY47" fmla="*/ 100965 h 158115"/>
                  <a:gd name="connsiteX48" fmla="*/ 32385 w 95250"/>
                  <a:gd name="connsiteY48" fmla="*/ 90488 h 158115"/>
                  <a:gd name="connsiteX49" fmla="*/ 40005 w 95250"/>
                  <a:gd name="connsiteY49" fmla="*/ 89535 h 158115"/>
                  <a:gd name="connsiteX50" fmla="*/ 33338 w 95250"/>
                  <a:gd name="connsiteY50" fmla="*/ 80963 h 158115"/>
                  <a:gd name="connsiteX51" fmla="*/ 55245 w 95250"/>
                  <a:gd name="connsiteY51" fmla="*/ 81915 h 158115"/>
                  <a:gd name="connsiteX52" fmla="*/ 51435 w 95250"/>
                  <a:gd name="connsiteY52" fmla="*/ 80010 h 158115"/>
                  <a:gd name="connsiteX53" fmla="*/ 77152 w 95250"/>
                  <a:gd name="connsiteY53" fmla="*/ 80963 h 158115"/>
                  <a:gd name="connsiteX54" fmla="*/ 70485 w 95250"/>
                  <a:gd name="connsiteY54" fmla="*/ 65723 h 158115"/>
                  <a:gd name="connsiteX55" fmla="*/ 87630 w 95250"/>
                  <a:gd name="connsiteY55" fmla="*/ 72390 h 158115"/>
                  <a:gd name="connsiteX56" fmla="*/ 89535 w 95250"/>
                  <a:gd name="connsiteY56" fmla="*/ 64770 h 158115"/>
                  <a:gd name="connsiteX57" fmla="*/ 79058 w 95250"/>
                  <a:gd name="connsiteY57" fmla="*/ 65723 h 158115"/>
                  <a:gd name="connsiteX58" fmla="*/ 95250 w 95250"/>
                  <a:gd name="connsiteY58" fmla="*/ 62865 h 158115"/>
                  <a:gd name="connsiteX59" fmla="*/ 51435 w 95250"/>
                  <a:gd name="connsiteY59" fmla="*/ 59055 h 1581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95250" h="158115">
                    <a:moveTo>
                      <a:pt x="51435" y="59055"/>
                    </a:moveTo>
                    <a:cubicBezTo>
                      <a:pt x="67627" y="56198"/>
                      <a:pt x="48577" y="55245"/>
                      <a:pt x="52388" y="52388"/>
                    </a:cubicBezTo>
                    <a:cubicBezTo>
                      <a:pt x="55245" y="54293"/>
                      <a:pt x="64770" y="52388"/>
                      <a:pt x="69533" y="51435"/>
                    </a:cubicBezTo>
                    <a:cubicBezTo>
                      <a:pt x="47625" y="51435"/>
                      <a:pt x="73342" y="46673"/>
                      <a:pt x="67627" y="40958"/>
                    </a:cubicBezTo>
                    <a:cubicBezTo>
                      <a:pt x="74295" y="40005"/>
                      <a:pt x="76200" y="42863"/>
                      <a:pt x="83820" y="41910"/>
                    </a:cubicBezTo>
                    <a:cubicBezTo>
                      <a:pt x="78105" y="39053"/>
                      <a:pt x="74295" y="34290"/>
                      <a:pt x="61913" y="36195"/>
                    </a:cubicBezTo>
                    <a:cubicBezTo>
                      <a:pt x="60960" y="30480"/>
                      <a:pt x="64770" y="25718"/>
                      <a:pt x="61913" y="22860"/>
                    </a:cubicBezTo>
                    <a:cubicBezTo>
                      <a:pt x="67627" y="26670"/>
                      <a:pt x="74295" y="21908"/>
                      <a:pt x="84772" y="22860"/>
                    </a:cubicBezTo>
                    <a:cubicBezTo>
                      <a:pt x="70485" y="20955"/>
                      <a:pt x="52388" y="14288"/>
                      <a:pt x="34290" y="11430"/>
                    </a:cubicBezTo>
                    <a:cubicBezTo>
                      <a:pt x="47625" y="8573"/>
                      <a:pt x="48577" y="7620"/>
                      <a:pt x="60960" y="6668"/>
                    </a:cubicBezTo>
                    <a:cubicBezTo>
                      <a:pt x="68580" y="-1905"/>
                      <a:pt x="48577" y="6668"/>
                      <a:pt x="51435" y="0"/>
                    </a:cubicBezTo>
                    <a:lnTo>
                      <a:pt x="49530" y="3810"/>
                    </a:lnTo>
                    <a:cubicBezTo>
                      <a:pt x="44767" y="1905"/>
                      <a:pt x="32385" y="3810"/>
                      <a:pt x="23813" y="3810"/>
                    </a:cubicBezTo>
                    <a:lnTo>
                      <a:pt x="26670" y="11430"/>
                    </a:lnTo>
                    <a:cubicBezTo>
                      <a:pt x="18097" y="13335"/>
                      <a:pt x="18097" y="7620"/>
                      <a:pt x="15240" y="6668"/>
                    </a:cubicBezTo>
                    <a:cubicBezTo>
                      <a:pt x="3810" y="6668"/>
                      <a:pt x="8572" y="12383"/>
                      <a:pt x="0" y="12383"/>
                    </a:cubicBezTo>
                    <a:cubicBezTo>
                      <a:pt x="7620" y="12383"/>
                      <a:pt x="5715" y="15240"/>
                      <a:pt x="8572" y="17145"/>
                    </a:cubicBezTo>
                    <a:lnTo>
                      <a:pt x="3810" y="18098"/>
                    </a:lnTo>
                    <a:cubicBezTo>
                      <a:pt x="-953" y="22860"/>
                      <a:pt x="11430" y="21908"/>
                      <a:pt x="12383" y="25718"/>
                    </a:cubicBezTo>
                    <a:cubicBezTo>
                      <a:pt x="11430" y="26670"/>
                      <a:pt x="10477" y="26670"/>
                      <a:pt x="9525" y="26670"/>
                    </a:cubicBezTo>
                    <a:cubicBezTo>
                      <a:pt x="15240" y="26670"/>
                      <a:pt x="21908" y="26670"/>
                      <a:pt x="23813" y="28575"/>
                    </a:cubicBezTo>
                    <a:lnTo>
                      <a:pt x="22860" y="27623"/>
                    </a:lnTo>
                    <a:cubicBezTo>
                      <a:pt x="35242" y="28575"/>
                      <a:pt x="42863" y="34290"/>
                      <a:pt x="55245" y="27623"/>
                    </a:cubicBezTo>
                    <a:lnTo>
                      <a:pt x="52388" y="36195"/>
                    </a:lnTo>
                    <a:cubicBezTo>
                      <a:pt x="40005" y="37148"/>
                      <a:pt x="20002" y="39053"/>
                      <a:pt x="18097" y="34290"/>
                    </a:cubicBezTo>
                    <a:lnTo>
                      <a:pt x="12383" y="34290"/>
                    </a:lnTo>
                    <a:cubicBezTo>
                      <a:pt x="5715" y="39053"/>
                      <a:pt x="23813" y="41910"/>
                      <a:pt x="34290" y="38100"/>
                    </a:cubicBezTo>
                    <a:cubicBezTo>
                      <a:pt x="65722" y="36195"/>
                      <a:pt x="37147" y="49530"/>
                      <a:pt x="50483" y="53340"/>
                    </a:cubicBezTo>
                    <a:cubicBezTo>
                      <a:pt x="41910" y="55245"/>
                      <a:pt x="38100" y="52388"/>
                      <a:pt x="32385" y="51435"/>
                    </a:cubicBezTo>
                    <a:cubicBezTo>
                      <a:pt x="31433" y="49530"/>
                      <a:pt x="30480" y="48578"/>
                      <a:pt x="38100" y="47625"/>
                    </a:cubicBezTo>
                    <a:cubicBezTo>
                      <a:pt x="32385" y="40958"/>
                      <a:pt x="12383" y="53340"/>
                      <a:pt x="13335" y="44768"/>
                    </a:cubicBezTo>
                    <a:cubicBezTo>
                      <a:pt x="17145" y="40005"/>
                      <a:pt x="27622" y="47625"/>
                      <a:pt x="27622" y="41910"/>
                    </a:cubicBezTo>
                    <a:lnTo>
                      <a:pt x="3810" y="40958"/>
                    </a:lnTo>
                    <a:cubicBezTo>
                      <a:pt x="4763" y="44768"/>
                      <a:pt x="9525" y="47625"/>
                      <a:pt x="12383" y="49530"/>
                    </a:cubicBezTo>
                    <a:cubicBezTo>
                      <a:pt x="30480" y="63818"/>
                      <a:pt x="19050" y="77153"/>
                      <a:pt x="19050" y="77153"/>
                    </a:cubicBezTo>
                    <a:cubicBezTo>
                      <a:pt x="24765" y="100965"/>
                      <a:pt x="30480" y="124778"/>
                      <a:pt x="36195" y="147638"/>
                    </a:cubicBezTo>
                    <a:cubicBezTo>
                      <a:pt x="40005" y="155258"/>
                      <a:pt x="40005" y="157163"/>
                      <a:pt x="62865" y="158115"/>
                    </a:cubicBezTo>
                    <a:cubicBezTo>
                      <a:pt x="67627" y="156210"/>
                      <a:pt x="64770" y="151447"/>
                      <a:pt x="73342" y="152400"/>
                    </a:cubicBezTo>
                    <a:cubicBezTo>
                      <a:pt x="64770" y="152400"/>
                      <a:pt x="60008" y="150495"/>
                      <a:pt x="60008" y="145733"/>
                    </a:cubicBezTo>
                    <a:cubicBezTo>
                      <a:pt x="68580" y="144780"/>
                      <a:pt x="64770" y="148590"/>
                      <a:pt x="66675" y="147638"/>
                    </a:cubicBezTo>
                    <a:lnTo>
                      <a:pt x="67627" y="146685"/>
                    </a:lnTo>
                    <a:cubicBezTo>
                      <a:pt x="72390" y="146685"/>
                      <a:pt x="75247" y="146685"/>
                      <a:pt x="75247" y="148590"/>
                    </a:cubicBezTo>
                    <a:cubicBezTo>
                      <a:pt x="87630" y="142875"/>
                      <a:pt x="83820" y="134303"/>
                      <a:pt x="67627" y="133350"/>
                    </a:cubicBezTo>
                    <a:cubicBezTo>
                      <a:pt x="76200" y="128588"/>
                      <a:pt x="80963" y="134303"/>
                      <a:pt x="87630" y="135255"/>
                    </a:cubicBezTo>
                    <a:cubicBezTo>
                      <a:pt x="92392" y="121920"/>
                      <a:pt x="90488" y="113347"/>
                      <a:pt x="89535" y="100013"/>
                    </a:cubicBezTo>
                    <a:cubicBezTo>
                      <a:pt x="75247" y="101918"/>
                      <a:pt x="80010" y="100013"/>
                      <a:pt x="69533" y="99060"/>
                    </a:cubicBezTo>
                    <a:lnTo>
                      <a:pt x="75247" y="97155"/>
                    </a:lnTo>
                    <a:cubicBezTo>
                      <a:pt x="72390" y="98108"/>
                      <a:pt x="61913" y="97155"/>
                      <a:pt x="60008" y="100965"/>
                    </a:cubicBezTo>
                    <a:cubicBezTo>
                      <a:pt x="70485" y="92393"/>
                      <a:pt x="39052" y="95250"/>
                      <a:pt x="32385" y="90488"/>
                    </a:cubicBezTo>
                    <a:lnTo>
                      <a:pt x="40005" y="89535"/>
                    </a:lnTo>
                    <a:cubicBezTo>
                      <a:pt x="38100" y="85725"/>
                      <a:pt x="38100" y="84773"/>
                      <a:pt x="33338" y="80963"/>
                    </a:cubicBezTo>
                    <a:cubicBezTo>
                      <a:pt x="46672" y="72390"/>
                      <a:pt x="36195" y="86678"/>
                      <a:pt x="55245" y="81915"/>
                    </a:cubicBezTo>
                    <a:lnTo>
                      <a:pt x="51435" y="80010"/>
                    </a:lnTo>
                    <a:cubicBezTo>
                      <a:pt x="59055" y="80010"/>
                      <a:pt x="71438" y="80010"/>
                      <a:pt x="77152" y="80963"/>
                    </a:cubicBezTo>
                    <a:cubicBezTo>
                      <a:pt x="63817" y="76200"/>
                      <a:pt x="80963" y="71438"/>
                      <a:pt x="70485" y="65723"/>
                    </a:cubicBezTo>
                    <a:cubicBezTo>
                      <a:pt x="79058" y="65723"/>
                      <a:pt x="86677" y="70485"/>
                      <a:pt x="87630" y="72390"/>
                    </a:cubicBezTo>
                    <a:cubicBezTo>
                      <a:pt x="88583" y="69533"/>
                      <a:pt x="80963" y="66675"/>
                      <a:pt x="89535" y="64770"/>
                    </a:cubicBezTo>
                    <a:lnTo>
                      <a:pt x="79058" y="65723"/>
                    </a:lnTo>
                    <a:cubicBezTo>
                      <a:pt x="77152" y="61913"/>
                      <a:pt x="88583" y="64770"/>
                      <a:pt x="95250" y="62865"/>
                    </a:cubicBezTo>
                    <a:cubicBezTo>
                      <a:pt x="90488" y="53340"/>
                      <a:pt x="59055" y="66675"/>
                      <a:pt x="51435" y="59055"/>
                    </a:cubicBezTo>
                    <a:close/>
                  </a:path>
                </a:pathLst>
              </a:custGeom>
              <a:grpFill/>
              <a:ln w="9525" cap="flat">
                <a:noFill/>
                <a:prstDash val="solid"/>
                <a:miter/>
              </a:ln>
            </p:spPr>
            <p:txBody>
              <a:bodyPr rtlCol="0" anchor="ctr"/>
              <a:lstStyle/>
              <a:p>
                <a:endParaRPr lang="zh-CN" altLang="en-US"/>
              </a:p>
            </p:txBody>
          </p:sp>
          <p:sp>
            <p:nvSpPr>
              <p:cNvPr id="272" name="任意多边形: 形状 271">
                <a:extLst>
                  <a:ext uri="{FF2B5EF4-FFF2-40B4-BE49-F238E27FC236}">
                    <a16:creationId xmlns:a16="http://schemas.microsoft.com/office/drawing/2014/main" id="{71170002-FF59-6221-1DBC-50C24EB3C312}"/>
                  </a:ext>
                </a:extLst>
              </p:cNvPr>
              <p:cNvSpPr/>
              <p:nvPr/>
            </p:nvSpPr>
            <p:spPr>
              <a:xfrm>
                <a:off x="10054245" y="5063977"/>
                <a:ext cx="1741" cy="2857"/>
              </a:xfrm>
              <a:custGeom>
                <a:avLst/>
                <a:gdLst>
                  <a:gd name="connsiteX0" fmla="*/ 395 w 1741"/>
                  <a:gd name="connsiteY0" fmla="*/ 0 h 2857"/>
                  <a:gd name="connsiteX1" fmla="*/ 1347 w 1741"/>
                  <a:gd name="connsiteY1" fmla="*/ 2857 h 2857"/>
                  <a:gd name="connsiteX2" fmla="*/ 395 w 1741"/>
                  <a:gd name="connsiteY2" fmla="*/ 0 h 2857"/>
                </a:gdLst>
                <a:ahLst/>
                <a:cxnLst>
                  <a:cxn ang="0">
                    <a:pos x="connsiteX0" y="connsiteY0"/>
                  </a:cxn>
                  <a:cxn ang="0">
                    <a:pos x="connsiteX1" y="connsiteY1"/>
                  </a:cxn>
                  <a:cxn ang="0">
                    <a:pos x="connsiteX2" y="connsiteY2"/>
                  </a:cxn>
                </a:cxnLst>
                <a:rect l="l" t="t" r="r" b="b"/>
                <a:pathLst>
                  <a:path w="1741" h="2857">
                    <a:moveTo>
                      <a:pt x="395" y="0"/>
                    </a:moveTo>
                    <a:cubicBezTo>
                      <a:pt x="-558" y="952"/>
                      <a:pt x="395" y="1905"/>
                      <a:pt x="1347" y="2857"/>
                    </a:cubicBezTo>
                    <a:cubicBezTo>
                      <a:pt x="2300" y="1905"/>
                      <a:pt x="1347" y="952"/>
                      <a:pt x="395" y="0"/>
                    </a:cubicBezTo>
                    <a:close/>
                  </a:path>
                </a:pathLst>
              </a:custGeom>
              <a:grpFill/>
              <a:ln w="9525" cap="flat">
                <a:noFill/>
                <a:prstDash val="solid"/>
                <a:miter/>
              </a:ln>
            </p:spPr>
            <p:txBody>
              <a:bodyPr rtlCol="0" anchor="ctr"/>
              <a:lstStyle/>
              <a:p>
                <a:endParaRPr lang="zh-CN" altLang="en-US"/>
              </a:p>
            </p:txBody>
          </p:sp>
          <p:sp>
            <p:nvSpPr>
              <p:cNvPr id="273" name="任意多边形: 形状 272">
                <a:extLst>
                  <a:ext uri="{FF2B5EF4-FFF2-40B4-BE49-F238E27FC236}">
                    <a16:creationId xmlns:a16="http://schemas.microsoft.com/office/drawing/2014/main" id="{3F41DB72-C216-A63A-A777-C8B2B57DB334}"/>
                  </a:ext>
                </a:extLst>
              </p:cNvPr>
              <p:cNvSpPr/>
              <p:nvPr/>
            </p:nvSpPr>
            <p:spPr>
              <a:xfrm>
                <a:off x="10078452" y="5079455"/>
                <a:ext cx="3809" cy="714"/>
              </a:xfrm>
              <a:custGeom>
                <a:avLst/>
                <a:gdLst>
                  <a:gd name="connsiteX0" fmla="*/ 0 w 3809"/>
                  <a:gd name="connsiteY0" fmla="*/ 714 h 714"/>
                  <a:gd name="connsiteX1" fmla="*/ 3810 w 3809"/>
                  <a:gd name="connsiteY1" fmla="*/ 714 h 714"/>
                  <a:gd name="connsiteX2" fmla="*/ 0 w 3809"/>
                  <a:gd name="connsiteY2" fmla="*/ 714 h 714"/>
                </a:gdLst>
                <a:ahLst/>
                <a:cxnLst>
                  <a:cxn ang="0">
                    <a:pos x="connsiteX0" y="connsiteY0"/>
                  </a:cxn>
                  <a:cxn ang="0">
                    <a:pos x="connsiteX1" y="connsiteY1"/>
                  </a:cxn>
                  <a:cxn ang="0">
                    <a:pos x="connsiteX2" y="connsiteY2"/>
                  </a:cxn>
                </a:cxnLst>
                <a:rect l="l" t="t" r="r" b="b"/>
                <a:pathLst>
                  <a:path w="3809" h="714">
                    <a:moveTo>
                      <a:pt x="0" y="714"/>
                    </a:moveTo>
                    <a:cubicBezTo>
                      <a:pt x="1905" y="714"/>
                      <a:pt x="2857" y="714"/>
                      <a:pt x="3810" y="714"/>
                    </a:cubicBezTo>
                    <a:cubicBezTo>
                      <a:pt x="2857" y="-238"/>
                      <a:pt x="1905" y="-238"/>
                      <a:pt x="0" y="714"/>
                    </a:cubicBezTo>
                    <a:close/>
                  </a:path>
                </a:pathLst>
              </a:custGeom>
              <a:grpFill/>
              <a:ln w="9525" cap="flat">
                <a:noFill/>
                <a:prstDash val="solid"/>
                <a:miter/>
              </a:ln>
            </p:spPr>
            <p:txBody>
              <a:bodyPr rtlCol="0" anchor="ctr"/>
              <a:lstStyle/>
              <a:p>
                <a:endParaRPr lang="zh-CN" altLang="en-US"/>
              </a:p>
            </p:txBody>
          </p:sp>
          <p:sp>
            <p:nvSpPr>
              <p:cNvPr id="274" name="任意多边形: 形状 273">
                <a:extLst>
                  <a:ext uri="{FF2B5EF4-FFF2-40B4-BE49-F238E27FC236}">
                    <a16:creationId xmlns:a16="http://schemas.microsoft.com/office/drawing/2014/main" id="{AB728D92-6126-CC7D-9F0B-AF03C3BCCAA7}"/>
                  </a:ext>
                </a:extLst>
              </p:cNvPr>
              <p:cNvSpPr/>
              <p:nvPr/>
            </p:nvSpPr>
            <p:spPr>
              <a:xfrm>
                <a:off x="10082262" y="5079217"/>
                <a:ext cx="11429" cy="1925"/>
              </a:xfrm>
              <a:custGeom>
                <a:avLst/>
                <a:gdLst>
                  <a:gd name="connsiteX0" fmla="*/ 11430 w 11429"/>
                  <a:gd name="connsiteY0" fmla="*/ 0 h 1925"/>
                  <a:gd name="connsiteX1" fmla="*/ 0 w 11429"/>
                  <a:gd name="connsiteY1" fmla="*/ 0 h 1925"/>
                  <a:gd name="connsiteX2" fmla="*/ 11430 w 11429"/>
                  <a:gd name="connsiteY2" fmla="*/ 0 h 1925"/>
                </a:gdLst>
                <a:ahLst/>
                <a:cxnLst>
                  <a:cxn ang="0">
                    <a:pos x="connsiteX0" y="connsiteY0"/>
                  </a:cxn>
                  <a:cxn ang="0">
                    <a:pos x="connsiteX1" y="connsiteY1"/>
                  </a:cxn>
                  <a:cxn ang="0">
                    <a:pos x="connsiteX2" y="connsiteY2"/>
                  </a:cxn>
                </a:cxnLst>
                <a:rect l="l" t="t" r="r" b="b"/>
                <a:pathLst>
                  <a:path w="11429" h="1925">
                    <a:moveTo>
                      <a:pt x="11430" y="0"/>
                    </a:moveTo>
                    <a:cubicBezTo>
                      <a:pt x="6667" y="953"/>
                      <a:pt x="6667" y="0"/>
                      <a:pt x="0" y="0"/>
                    </a:cubicBezTo>
                    <a:cubicBezTo>
                      <a:pt x="3810" y="953"/>
                      <a:pt x="4763" y="3810"/>
                      <a:pt x="11430" y="0"/>
                    </a:cubicBezTo>
                    <a:close/>
                  </a:path>
                </a:pathLst>
              </a:custGeom>
              <a:grpFill/>
              <a:ln w="9525" cap="flat">
                <a:noFill/>
                <a:prstDash val="solid"/>
                <a:miter/>
              </a:ln>
            </p:spPr>
            <p:txBody>
              <a:bodyPr rtlCol="0" anchor="ctr"/>
              <a:lstStyle/>
              <a:p>
                <a:endParaRPr lang="zh-CN" altLang="en-US"/>
              </a:p>
            </p:txBody>
          </p:sp>
          <p:sp>
            <p:nvSpPr>
              <p:cNvPr id="275" name="任意多边形: 形状 274">
                <a:extLst>
                  <a:ext uri="{FF2B5EF4-FFF2-40B4-BE49-F238E27FC236}">
                    <a16:creationId xmlns:a16="http://schemas.microsoft.com/office/drawing/2014/main" id="{34477D78-BEBB-85FD-CB52-70D0A6290B59}"/>
                  </a:ext>
                </a:extLst>
              </p:cNvPr>
              <p:cNvSpPr/>
              <p:nvPr/>
            </p:nvSpPr>
            <p:spPr>
              <a:xfrm>
                <a:off x="9940215" y="4767750"/>
                <a:ext cx="6792" cy="7620"/>
              </a:xfrm>
              <a:custGeom>
                <a:avLst/>
                <a:gdLst>
                  <a:gd name="connsiteX0" fmla="*/ 5839 w 6792"/>
                  <a:gd name="connsiteY0" fmla="*/ 0 h 7620"/>
                  <a:gd name="connsiteX1" fmla="*/ 125 w 6792"/>
                  <a:gd name="connsiteY1" fmla="*/ 7620 h 7620"/>
                  <a:gd name="connsiteX2" fmla="*/ 6792 w 6792"/>
                  <a:gd name="connsiteY2" fmla="*/ 5715 h 7620"/>
                  <a:gd name="connsiteX3" fmla="*/ 5839 w 6792"/>
                  <a:gd name="connsiteY3" fmla="*/ 0 h 7620"/>
                </a:gdLst>
                <a:ahLst/>
                <a:cxnLst>
                  <a:cxn ang="0">
                    <a:pos x="connsiteX0" y="connsiteY0"/>
                  </a:cxn>
                  <a:cxn ang="0">
                    <a:pos x="connsiteX1" y="connsiteY1"/>
                  </a:cxn>
                  <a:cxn ang="0">
                    <a:pos x="connsiteX2" y="connsiteY2"/>
                  </a:cxn>
                  <a:cxn ang="0">
                    <a:pos x="connsiteX3" y="connsiteY3"/>
                  </a:cxn>
                </a:cxnLst>
                <a:rect l="l" t="t" r="r" b="b"/>
                <a:pathLst>
                  <a:path w="6792" h="7620">
                    <a:moveTo>
                      <a:pt x="5839" y="0"/>
                    </a:moveTo>
                    <a:cubicBezTo>
                      <a:pt x="3935" y="2858"/>
                      <a:pt x="-828" y="4763"/>
                      <a:pt x="125" y="7620"/>
                    </a:cubicBezTo>
                    <a:cubicBezTo>
                      <a:pt x="2030" y="6667"/>
                      <a:pt x="4887" y="5715"/>
                      <a:pt x="6792" y="5715"/>
                    </a:cubicBezTo>
                    <a:cubicBezTo>
                      <a:pt x="6792" y="3810"/>
                      <a:pt x="5839" y="1905"/>
                      <a:pt x="5839" y="0"/>
                    </a:cubicBezTo>
                    <a:close/>
                  </a:path>
                </a:pathLst>
              </a:custGeom>
              <a:grpFill/>
              <a:ln w="9525" cap="flat">
                <a:noFill/>
                <a:prstDash val="solid"/>
                <a:miter/>
              </a:ln>
            </p:spPr>
            <p:txBody>
              <a:bodyPr rtlCol="0" anchor="ctr"/>
              <a:lstStyle/>
              <a:p>
                <a:endParaRPr lang="zh-CN" altLang="en-US"/>
              </a:p>
            </p:txBody>
          </p:sp>
          <p:sp>
            <p:nvSpPr>
              <p:cNvPr id="276" name="任意多边形: 形状 275">
                <a:extLst>
                  <a:ext uri="{FF2B5EF4-FFF2-40B4-BE49-F238E27FC236}">
                    <a16:creationId xmlns:a16="http://schemas.microsoft.com/office/drawing/2014/main" id="{C32DD7AC-DD6F-289A-CBAE-408C57D4A0A6}"/>
                  </a:ext>
                </a:extLst>
              </p:cNvPr>
              <p:cNvSpPr/>
              <p:nvPr/>
            </p:nvSpPr>
            <p:spPr>
              <a:xfrm>
                <a:off x="9954627" y="4776776"/>
                <a:ext cx="13334" cy="10976"/>
              </a:xfrm>
              <a:custGeom>
                <a:avLst/>
                <a:gdLst>
                  <a:gd name="connsiteX0" fmla="*/ 0 w 13334"/>
                  <a:gd name="connsiteY0" fmla="*/ 5261 h 10976"/>
                  <a:gd name="connsiteX1" fmla="*/ 2857 w 13334"/>
                  <a:gd name="connsiteY1" fmla="*/ 10976 h 10976"/>
                  <a:gd name="connsiteX2" fmla="*/ 13335 w 13334"/>
                  <a:gd name="connsiteY2" fmla="*/ 499 h 10976"/>
                  <a:gd name="connsiteX3" fmla="*/ 0 w 13334"/>
                  <a:gd name="connsiteY3" fmla="*/ 5261 h 10976"/>
                </a:gdLst>
                <a:ahLst/>
                <a:cxnLst>
                  <a:cxn ang="0">
                    <a:pos x="connsiteX0" y="connsiteY0"/>
                  </a:cxn>
                  <a:cxn ang="0">
                    <a:pos x="connsiteX1" y="connsiteY1"/>
                  </a:cxn>
                  <a:cxn ang="0">
                    <a:pos x="connsiteX2" y="connsiteY2"/>
                  </a:cxn>
                  <a:cxn ang="0">
                    <a:pos x="connsiteX3" y="connsiteY3"/>
                  </a:cxn>
                </a:cxnLst>
                <a:rect l="l" t="t" r="r" b="b"/>
                <a:pathLst>
                  <a:path w="13334" h="10976">
                    <a:moveTo>
                      <a:pt x="0" y="5261"/>
                    </a:moveTo>
                    <a:cubicBezTo>
                      <a:pt x="952" y="7166"/>
                      <a:pt x="1905" y="9071"/>
                      <a:pt x="2857" y="10976"/>
                    </a:cubicBezTo>
                    <a:cubicBezTo>
                      <a:pt x="5715" y="7166"/>
                      <a:pt x="9525" y="3356"/>
                      <a:pt x="13335" y="499"/>
                    </a:cubicBezTo>
                    <a:cubicBezTo>
                      <a:pt x="7620" y="-2359"/>
                      <a:pt x="4763" y="8119"/>
                      <a:pt x="0" y="5261"/>
                    </a:cubicBezTo>
                    <a:close/>
                  </a:path>
                </a:pathLst>
              </a:custGeom>
              <a:grpFill/>
              <a:ln w="9525" cap="flat">
                <a:noFill/>
                <a:prstDash val="solid"/>
                <a:miter/>
              </a:ln>
            </p:spPr>
            <p:txBody>
              <a:bodyPr rtlCol="0" anchor="ctr"/>
              <a:lstStyle/>
              <a:p>
                <a:endParaRPr lang="zh-CN" altLang="en-US"/>
              </a:p>
            </p:txBody>
          </p:sp>
          <p:sp>
            <p:nvSpPr>
              <p:cNvPr id="277" name="任意多边形: 形状 276">
                <a:extLst>
                  <a:ext uri="{FF2B5EF4-FFF2-40B4-BE49-F238E27FC236}">
                    <a16:creationId xmlns:a16="http://schemas.microsoft.com/office/drawing/2014/main" id="{7CD01B55-F213-5C1A-C4B1-080FA73A23F4}"/>
                  </a:ext>
                </a:extLst>
              </p:cNvPr>
              <p:cNvSpPr/>
              <p:nvPr/>
            </p:nvSpPr>
            <p:spPr>
              <a:xfrm>
                <a:off x="9959390" y="4796325"/>
                <a:ext cx="2857" cy="1904"/>
              </a:xfrm>
              <a:custGeom>
                <a:avLst/>
                <a:gdLst>
                  <a:gd name="connsiteX0" fmla="*/ 2857 w 2857"/>
                  <a:gd name="connsiteY0" fmla="*/ 0 h 1904"/>
                  <a:gd name="connsiteX1" fmla="*/ 0 w 2857"/>
                  <a:gd name="connsiteY1" fmla="*/ 1905 h 1904"/>
                  <a:gd name="connsiteX2" fmla="*/ 2857 w 2857"/>
                  <a:gd name="connsiteY2" fmla="*/ 0 h 1904"/>
                </a:gdLst>
                <a:ahLst/>
                <a:cxnLst>
                  <a:cxn ang="0">
                    <a:pos x="connsiteX0" y="connsiteY0"/>
                  </a:cxn>
                  <a:cxn ang="0">
                    <a:pos x="connsiteX1" y="connsiteY1"/>
                  </a:cxn>
                  <a:cxn ang="0">
                    <a:pos x="connsiteX2" y="connsiteY2"/>
                  </a:cxn>
                </a:cxnLst>
                <a:rect l="l" t="t" r="r" b="b"/>
                <a:pathLst>
                  <a:path w="2857" h="1904">
                    <a:moveTo>
                      <a:pt x="2857" y="0"/>
                    </a:moveTo>
                    <a:lnTo>
                      <a:pt x="0" y="1905"/>
                    </a:lnTo>
                    <a:cubicBezTo>
                      <a:pt x="1905" y="1905"/>
                      <a:pt x="2857" y="953"/>
                      <a:pt x="2857" y="0"/>
                    </a:cubicBezTo>
                    <a:close/>
                  </a:path>
                </a:pathLst>
              </a:custGeom>
              <a:grpFill/>
              <a:ln w="9525" cap="flat">
                <a:noFill/>
                <a:prstDash val="solid"/>
                <a:miter/>
              </a:ln>
            </p:spPr>
            <p:txBody>
              <a:bodyPr rtlCol="0" anchor="ctr"/>
              <a:lstStyle/>
              <a:p>
                <a:endParaRPr lang="zh-CN" altLang="en-US"/>
              </a:p>
            </p:txBody>
          </p:sp>
          <p:sp>
            <p:nvSpPr>
              <p:cNvPr id="278" name="任意多边形: 形状 277">
                <a:extLst>
                  <a:ext uri="{FF2B5EF4-FFF2-40B4-BE49-F238E27FC236}">
                    <a16:creationId xmlns:a16="http://schemas.microsoft.com/office/drawing/2014/main" id="{A6438A06-86BB-A348-6A5D-D7EB24B21B9B}"/>
                  </a:ext>
                </a:extLst>
              </p:cNvPr>
              <p:cNvSpPr/>
              <p:nvPr/>
            </p:nvSpPr>
            <p:spPr>
              <a:xfrm>
                <a:off x="9961295" y="4783942"/>
                <a:ext cx="12382" cy="12382"/>
              </a:xfrm>
              <a:custGeom>
                <a:avLst/>
                <a:gdLst>
                  <a:gd name="connsiteX0" fmla="*/ 4763 w 12382"/>
                  <a:gd name="connsiteY0" fmla="*/ 7620 h 12382"/>
                  <a:gd name="connsiteX1" fmla="*/ 12383 w 12382"/>
                  <a:gd name="connsiteY1" fmla="*/ 0 h 12382"/>
                  <a:gd name="connsiteX2" fmla="*/ 1905 w 12382"/>
                  <a:gd name="connsiteY2" fmla="*/ 2858 h 12382"/>
                  <a:gd name="connsiteX3" fmla="*/ 2858 w 12382"/>
                  <a:gd name="connsiteY3" fmla="*/ 5715 h 12382"/>
                  <a:gd name="connsiteX4" fmla="*/ 0 w 12382"/>
                  <a:gd name="connsiteY4" fmla="*/ 12383 h 12382"/>
                  <a:gd name="connsiteX5" fmla="*/ 6667 w 12382"/>
                  <a:gd name="connsiteY5" fmla="*/ 7620 h 12382"/>
                  <a:gd name="connsiteX6" fmla="*/ 4763 w 12382"/>
                  <a:gd name="connsiteY6" fmla="*/ 7620 h 123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382" h="12382">
                    <a:moveTo>
                      <a:pt x="4763" y="7620"/>
                    </a:moveTo>
                    <a:cubicBezTo>
                      <a:pt x="7620" y="4763"/>
                      <a:pt x="9525" y="2858"/>
                      <a:pt x="12383" y="0"/>
                    </a:cubicBezTo>
                    <a:cubicBezTo>
                      <a:pt x="8572" y="953"/>
                      <a:pt x="5715" y="1905"/>
                      <a:pt x="1905" y="2858"/>
                    </a:cubicBezTo>
                    <a:lnTo>
                      <a:pt x="2858" y="5715"/>
                    </a:lnTo>
                    <a:cubicBezTo>
                      <a:pt x="952" y="8573"/>
                      <a:pt x="952" y="10478"/>
                      <a:pt x="0" y="12383"/>
                    </a:cubicBezTo>
                    <a:cubicBezTo>
                      <a:pt x="1905" y="10478"/>
                      <a:pt x="3810" y="9525"/>
                      <a:pt x="6667" y="7620"/>
                    </a:cubicBezTo>
                    <a:cubicBezTo>
                      <a:pt x="6667" y="7620"/>
                      <a:pt x="4763" y="8573"/>
                      <a:pt x="4763" y="7620"/>
                    </a:cubicBezTo>
                    <a:close/>
                  </a:path>
                </a:pathLst>
              </a:custGeom>
              <a:grpFill/>
              <a:ln w="9525" cap="flat">
                <a:noFill/>
                <a:prstDash val="solid"/>
                <a:miter/>
              </a:ln>
            </p:spPr>
            <p:txBody>
              <a:bodyPr rtlCol="0" anchor="ctr"/>
              <a:lstStyle/>
              <a:p>
                <a:endParaRPr lang="zh-CN" altLang="en-US"/>
              </a:p>
            </p:txBody>
          </p:sp>
          <p:sp>
            <p:nvSpPr>
              <p:cNvPr id="279" name="任意多边形: 形状 278">
                <a:extLst>
                  <a:ext uri="{FF2B5EF4-FFF2-40B4-BE49-F238E27FC236}">
                    <a16:creationId xmlns:a16="http://schemas.microsoft.com/office/drawing/2014/main" id="{1B565E66-64BF-D612-13A8-9ECFF4BA6C6B}"/>
                  </a:ext>
                </a:extLst>
              </p:cNvPr>
              <p:cNvSpPr/>
              <p:nvPr/>
            </p:nvSpPr>
            <p:spPr>
              <a:xfrm>
                <a:off x="9970820" y="4791562"/>
                <a:ext cx="1904" cy="2857"/>
              </a:xfrm>
              <a:custGeom>
                <a:avLst/>
                <a:gdLst>
                  <a:gd name="connsiteX0" fmla="*/ 0 w 1904"/>
                  <a:gd name="connsiteY0" fmla="*/ 2858 h 2857"/>
                  <a:gd name="connsiteX1" fmla="*/ 1905 w 1904"/>
                  <a:gd name="connsiteY1" fmla="*/ 0 h 2857"/>
                  <a:gd name="connsiteX2" fmla="*/ 0 w 1904"/>
                  <a:gd name="connsiteY2" fmla="*/ 2858 h 2857"/>
                </a:gdLst>
                <a:ahLst/>
                <a:cxnLst>
                  <a:cxn ang="0">
                    <a:pos x="connsiteX0" y="connsiteY0"/>
                  </a:cxn>
                  <a:cxn ang="0">
                    <a:pos x="connsiteX1" y="connsiteY1"/>
                  </a:cxn>
                  <a:cxn ang="0">
                    <a:pos x="connsiteX2" y="connsiteY2"/>
                  </a:cxn>
                </a:cxnLst>
                <a:rect l="l" t="t" r="r" b="b"/>
                <a:pathLst>
                  <a:path w="1904" h="2857">
                    <a:moveTo>
                      <a:pt x="0" y="2858"/>
                    </a:moveTo>
                    <a:cubicBezTo>
                      <a:pt x="952" y="1905"/>
                      <a:pt x="952" y="953"/>
                      <a:pt x="1905" y="0"/>
                    </a:cubicBezTo>
                    <a:cubicBezTo>
                      <a:pt x="952" y="953"/>
                      <a:pt x="0" y="1905"/>
                      <a:pt x="0" y="2858"/>
                    </a:cubicBezTo>
                    <a:close/>
                  </a:path>
                </a:pathLst>
              </a:custGeom>
              <a:grpFill/>
              <a:ln w="9525" cap="flat">
                <a:noFill/>
                <a:prstDash val="solid"/>
                <a:miter/>
              </a:ln>
            </p:spPr>
            <p:txBody>
              <a:bodyPr rtlCol="0" anchor="ctr"/>
              <a:lstStyle/>
              <a:p>
                <a:endParaRPr lang="zh-CN" altLang="en-US"/>
              </a:p>
            </p:txBody>
          </p:sp>
          <p:sp>
            <p:nvSpPr>
              <p:cNvPr id="280" name="任意多边形: 形状 279">
                <a:extLst>
                  <a:ext uri="{FF2B5EF4-FFF2-40B4-BE49-F238E27FC236}">
                    <a16:creationId xmlns:a16="http://schemas.microsoft.com/office/drawing/2014/main" id="{21369520-D0E9-D7C3-529A-6270878AC646}"/>
                  </a:ext>
                </a:extLst>
              </p:cNvPr>
              <p:cNvSpPr/>
              <p:nvPr/>
            </p:nvSpPr>
            <p:spPr>
              <a:xfrm>
                <a:off x="9963200" y="4794420"/>
                <a:ext cx="13334" cy="21907"/>
              </a:xfrm>
              <a:custGeom>
                <a:avLst/>
                <a:gdLst>
                  <a:gd name="connsiteX0" fmla="*/ 1905 w 13334"/>
                  <a:gd name="connsiteY0" fmla="*/ 21908 h 21907"/>
                  <a:gd name="connsiteX1" fmla="*/ 13335 w 13334"/>
                  <a:gd name="connsiteY1" fmla="*/ 13335 h 21907"/>
                  <a:gd name="connsiteX2" fmla="*/ 2858 w 13334"/>
                  <a:gd name="connsiteY2" fmla="*/ 12383 h 21907"/>
                  <a:gd name="connsiteX3" fmla="*/ 7620 w 13334"/>
                  <a:gd name="connsiteY3" fmla="*/ 0 h 21907"/>
                  <a:gd name="connsiteX4" fmla="*/ 0 w 13334"/>
                  <a:gd name="connsiteY4" fmla="*/ 20002 h 21907"/>
                  <a:gd name="connsiteX5" fmla="*/ 4763 w 13334"/>
                  <a:gd name="connsiteY5" fmla="*/ 15240 h 21907"/>
                  <a:gd name="connsiteX6" fmla="*/ 1905 w 13334"/>
                  <a:gd name="connsiteY6" fmla="*/ 21908 h 21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334" h="21907">
                    <a:moveTo>
                      <a:pt x="1905" y="21908"/>
                    </a:moveTo>
                    <a:cubicBezTo>
                      <a:pt x="3810" y="18097"/>
                      <a:pt x="9525" y="16192"/>
                      <a:pt x="13335" y="13335"/>
                    </a:cubicBezTo>
                    <a:cubicBezTo>
                      <a:pt x="13335" y="7620"/>
                      <a:pt x="1905" y="18097"/>
                      <a:pt x="2858" y="12383"/>
                    </a:cubicBezTo>
                    <a:cubicBezTo>
                      <a:pt x="12383" y="10477"/>
                      <a:pt x="5715" y="6667"/>
                      <a:pt x="7620" y="0"/>
                    </a:cubicBezTo>
                    <a:cubicBezTo>
                      <a:pt x="2858" y="8572"/>
                      <a:pt x="0" y="15240"/>
                      <a:pt x="0" y="20002"/>
                    </a:cubicBezTo>
                    <a:lnTo>
                      <a:pt x="4763" y="15240"/>
                    </a:lnTo>
                    <a:cubicBezTo>
                      <a:pt x="6667" y="16192"/>
                      <a:pt x="2858" y="18097"/>
                      <a:pt x="1905" y="21908"/>
                    </a:cubicBezTo>
                    <a:close/>
                  </a:path>
                </a:pathLst>
              </a:custGeom>
              <a:grpFill/>
              <a:ln w="9525" cap="flat">
                <a:noFill/>
                <a:prstDash val="solid"/>
                <a:miter/>
              </a:ln>
            </p:spPr>
            <p:txBody>
              <a:bodyPr rtlCol="0" anchor="ctr"/>
              <a:lstStyle/>
              <a:p>
                <a:endParaRPr lang="zh-CN" altLang="en-US"/>
              </a:p>
            </p:txBody>
          </p:sp>
          <p:sp>
            <p:nvSpPr>
              <p:cNvPr id="281" name="任意多边形: 形状 280">
                <a:extLst>
                  <a:ext uri="{FF2B5EF4-FFF2-40B4-BE49-F238E27FC236}">
                    <a16:creationId xmlns:a16="http://schemas.microsoft.com/office/drawing/2014/main" id="{F07E6185-B3E5-4570-F78B-7262F7BA4683}"/>
                  </a:ext>
                </a:extLst>
              </p:cNvPr>
              <p:cNvSpPr/>
              <p:nvPr/>
            </p:nvSpPr>
            <p:spPr>
              <a:xfrm>
                <a:off x="9974629" y="4808519"/>
                <a:ext cx="16192" cy="24000"/>
              </a:xfrm>
              <a:custGeom>
                <a:avLst/>
                <a:gdLst>
                  <a:gd name="connsiteX0" fmla="*/ 16192 w 16192"/>
                  <a:gd name="connsiteY0" fmla="*/ 13523 h 24000"/>
                  <a:gd name="connsiteX1" fmla="*/ 6667 w 16192"/>
                  <a:gd name="connsiteY1" fmla="*/ 16380 h 24000"/>
                  <a:gd name="connsiteX2" fmla="*/ 15240 w 16192"/>
                  <a:gd name="connsiteY2" fmla="*/ 3045 h 24000"/>
                  <a:gd name="connsiteX3" fmla="*/ 6667 w 16192"/>
                  <a:gd name="connsiteY3" fmla="*/ 5903 h 24000"/>
                  <a:gd name="connsiteX4" fmla="*/ 5715 w 16192"/>
                  <a:gd name="connsiteY4" fmla="*/ 1140 h 24000"/>
                  <a:gd name="connsiteX5" fmla="*/ 3810 w 16192"/>
                  <a:gd name="connsiteY5" fmla="*/ 18285 h 24000"/>
                  <a:gd name="connsiteX6" fmla="*/ 1905 w 16192"/>
                  <a:gd name="connsiteY6" fmla="*/ 17333 h 24000"/>
                  <a:gd name="connsiteX7" fmla="*/ 0 w 16192"/>
                  <a:gd name="connsiteY7" fmla="*/ 24000 h 24000"/>
                  <a:gd name="connsiteX8" fmla="*/ 16192 w 16192"/>
                  <a:gd name="connsiteY8" fmla="*/ 13523 h 24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192" h="24000">
                    <a:moveTo>
                      <a:pt x="16192" y="13523"/>
                    </a:moveTo>
                    <a:lnTo>
                      <a:pt x="6667" y="16380"/>
                    </a:lnTo>
                    <a:cubicBezTo>
                      <a:pt x="10478" y="13523"/>
                      <a:pt x="7620" y="8760"/>
                      <a:pt x="15240" y="3045"/>
                    </a:cubicBezTo>
                    <a:cubicBezTo>
                      <a:pt x="13335" y="2093"/>
                      <a:pt x="9525" y="4950"/>
                      <a:pt x="6667" y="5903"/>
                    </a:cubicBezTo>
                    <a:cubicBezTo>
                      <a:pt x="9525" y="1140"/>
                      <a:pt x="11430" y="-1717"/>
                      <a:pt x="5715" y="1140"/>
                    </a:cubicBezTo>
                    <a:cubicBezTo>
                      <a:pt x="5715" y="11618"/>
                      <a:pt x="1905" y="11618"/>
                      <a:pt x="3810" y="18285"/>
                    </a:cubicBezTo>
                    <a:cubicBezTo>
                      <a:pt x="1905" y="19238"/>
                      <a:pt x="1905" y="18285"/>
                      <a:pt x="1905" y="17333"/>
                    </a:cubicBezTo>
                    <a:cubicBezTo>
                      <a:pt x="953" y="19238"/>
                      <a:pt x="953" y="21143"/>
                      <a:pt x="0" y="24000"/>
                    </a:cubicBezTo>
                    <a:cubicBezTo>
                      <a:pt x="8573" y="17333"/>
                      <a:pt x="12383" y="21143"/>
                      <a:pt x="16192" y="13523"/>
                    </a:cubicBezTo>
                    <a:close/>
                  </a:path>
                </a:pathLst>
              </a:custGeom>
              <a:grpFill/>
              <a:ln w="9525" cap="flat">
                <a:noFill/>
                <a:prstDash val="solid"/>
                <a:miter/>
              </a:ln>
            </p:spPr>
            <p:txBody>
              <a:bodyPr rtlCol="0" anchor="ctr"/>
              <a:lstStyle/>
              <a:p>
                <a:endParaRPr lang="zh-CN" altLang="en-US"/>
              </a:p>
            </p:txBody>
          </p:sp>
          <p:sp>
            <p:nvSpPr>
              <p:cNvPr id="282" name="任意多边形: 形状 281">
                <a:extLst>
                  <a:ext uri="{FF2B5EF4-FFF2-40B4-BE49-F238E27FC236}">
                    <a16:creationId xmlns:a16="http://schemas.microsoft.com/office/drawing/2014/main" id="{1FA910F5-5A7E-32F7-4906-815F66860512}"/>
                  </a:ext>
                </a:extLst>
              </p:cNvPr>
              <p:cNvSpPr/>
              <p:nvPr/>
            </p:nvSpPr>
            <p:spPr>
              <a:xfrm>
                <a:off x="9972725" y="4830583"/>
                <a:ext cx="15240" cy="7651"/>
              </a:xfrm>
              <a:custGeom>
                <a:avLst/>
                <a:gdLst>
                  <a:gd name="connsiteX0" fmla="*/ 15240 w 15240"/>
                  <a:gd name="connsiteY0" fmla="*/ 984 h 7651"/>
                  <a:gd name="connsiteX1" fmla="*/ 0 w 15240"/>
                  <a:gd name="connsiteY1" fmla="*/ 6699 h 7651"/>
                  <a:gd name="connsiteX2" fmla="*/ 10478 w 15240"/>
                  <a:gd name="connsiteY2" fmla="*/ 7652 h 7651"/>
                  <a:gd name="connsiteX3" fmla="*/ 15240 w 15240"/>
                  <a:gd name="connsiteY3" fmla="*/ 984 h 7651"/>
                </a:gdLst>
                <a:ahLst/>
                <a:cxnLst>
                  <a:cxn ang="0">
                    <a:pos x="connsiteX0" y="connsiteY0"/>
                  </a:cxn>
                  <a:cxn ang="0">
                    <a:pos x="connsiteX1" y="connsiteY1"/>
                  </a:cxn>
                  <a:cxn ang="0">
                    <a:pos x="connsiteX2" y="connsiteY2"/>
                  </a:cxn>
                  <a:cxn ang="0">
                    <a:pos x="connsiteX3" y="connsiteY3"/>
                  </a:cxn>
                </a:cxnLst>
                <a:rect l="l" t="t" r="r" b="b"/>
                <a:pathLst>
                  <a:path w="15240" h="7651">
                    <a:moveTo>
                      <a:pt x="15240" y="984"/>
                    </a:moveTo>
                    <a:cubicBezTo>
                      <a:pt x="13335" y="-1873"/>
                      <a:pt x="3810" y="1937"/>
                      <a:pt x="0" y="6699"/>
                    </a:cubicBezTo>
                    <a:cubicBezTo>
                      <a:pt x="3810" y="6699"/>
                      <a:pt x="6667" y="7652"/>
                      <a:pt x="10478" y="7652"/>
                    </a:cubicBezTo>
                    <a:cubicBezTo>
                      <a:pt x="9525" y="6699"/>
                      <a:pt x="6667" y="4794"/>
                      <a:pt x="15240" y="984"/>
                    </a:cubicBezTo>
                    <a:close/>
                  </a:path>
                </a:pathLst>
              </a:custGeom>
              <a:grpFill/>
              <a:ln w="9525" cap="flat">
                <a:noFill/>
                <a:prstDash val="solid"/>
                <a:miter/>
              </a:ln>
            </p:spPr>
            <p:txBody>
              <a:bodyPr rtlCol="0" anchor="ctr"/>
              <a:lstStyle/>
              <a:p>
                <a:endParaRPr lang="zh-CN" altLang="en-US"/>
              </a:p>
            </p:txBody>
          </p:sp>
          <p:sp>
            <p:nvSpPr>
              <p:cNvPr id="283" name="任意多边形: 形状 282">
                <a:extLst>
                  <a:ext uri="{FF2B5EF4-FFF2-40B4-BE49-F238E27FC236}">
                    <a16:creationId xmlns:a16="http://schemas.microsoft.com/office/drawing/2014/main" id="{5BEA3310-A92F-F0BD-B0FC-692098E22EE3}"/>
                  </a:ext>
                </a:extLst>
              </p:cNvPr>
              <p:cNvSpPr/>
              <p:nvPr/>
            </p:nvSpPr>
            <p:spPr>
              <a:xfrm>
                <a:off x="9983625" y="4835377"/>
                <a:ext cx="9972" cy="9199"/>
              </a:xfrm>
              <a:custGeom>
                <a:avLst/>
                <a:gdLst>
                  <a:gd name="connsiteX0" fmla="*/ 7197 w 9972"/>
                  <a:gd name="connsiteY0" fmla="*/ 0 h 9199"/>
                  <a:gd name="connsiteX1" fmla="*/ 4339 w 9972"/>
                  <a:gd name="connsiteY1" fmla="*/ 8572 h 9199"/>
                  <a:gd name="connsiteX2" fmla="*/ 7197 w 9972"/>
                  <a:gd name="connsiteY2" fmla="*/ 0 h 9199"/>
                </a:gdLst>
                <a:ahLst/>
                <a:cxnLst>
                  <a:cxn ang="0">
                    <a:pos x="connsiteX0" y="connsiteY0"/>
                  </a:cxn>
                  <a:cxn ang="0">
                    <a:pos x="connsiteX1" y="connsiteY1"/>
                  </a:cxn>
                  <a:cxn ang="0">
                    <a:pos x="connsiteX2" y="connsiteY2"/>
                  </a:cxn>
                </a:cxnLst>
                <a:rect l="l" t="t" r="r" b="b"/>
                <a:pathLst>
                  <a:path w="9972" h="9199">
                    <a:moveTo>
                      <a:pt x="7197" y="0"/>
                    </a:moveTo>
                    <a:cubicBezTo>
                      <a:pt x="3387" y="3810"/>
                      <a:pt x="-5186" y="11430"/>
                      <a:pt x="4339" y="8572"/>
                    </a:cubicBezTo>
                    <a:cubicBezTo>
                      <a:pt x="1482" y="5715"/>
                      <a:pt x="15769" y="0"/>
                      <a:pt x="7197" y="0"/>
                    </a:cubicBezTo>
                    <a:close/>
                  </a:path>
                </a:pathLst>
              </a:custGeom>
              <a:grpFill/>
              <a:ln w="9525" cap="flat">
                <a:noFill/>
                <a:prstDash val="solid"/>
                <a:miter/>
              </a:ln>
            </p:spPr>
            <p:txBody>
              <a:bodyPr rtlCol="0" anchor="ctr"/>
              <a:lstStyle/>
              <a:p>
                <a:endParaRPr lang="zh-CN" altLang="en-US"/>
              </a:p>
            </p:txBody>
          </p:sp>
          <p:sp>
            <p:nvSpPr>
              <p:cNvPr id="284" name="任意多边形: 形状 283">
                <a:extLst>
                  <a:ext uri="{FF2B5EF4-FFF2-40B4-BE49-F238E27FC236}">
                    <a16:creationId xmlns:a16="http://schemas.microsoft.com/office/drawing/2014/main" id="{255FD95C-9155-127E-74A0-461D8A61D1E1}"/>
                  </a:ext>
                </a:extLst>
              </p:cNvPr>
              <p:cNvSpPr/>
              <p:nvPr/>
            </p:nvSpPr>
            <p:spPr>
              <a:xfrm>
                <a:off x="9983792" y="4848474"/>
                <a:ext cx="24175" cy="13584"/>
              </a:xfrm>
              <a:custGeom>
                <a:avLst/>
                <a:gdLst>
                  <a:gd name="connsiteX0" fmla="*/ 9888 w 24175"/>
                  <a:gd name="connsiteY0" fmla="*/ 12621 h 13584"/>
                  <a:gd name="connsiteX1" fmla="*/ 12745 w 24175"/>
                  <a:gd name="connsiteY1" fmla="*/ 4048 h 13584"/>
                  <a:gd name="connsiteX2" fmla="*/ 24175 w 24175"/>
                  <a:gd name="connsiteY2" fmla="*/ 4048 h 13584"/>
                  <a:gd name="connsiteX3" fmla="*/ 11793 w 24175"/>
                  <a:gd name="connsiteY3" fmla="*/ 1191 h 13584"/>
                  <a:gd name="connsiteX4" fmla="*/ 363 w 24175"/>
                  <a:gd name="connsiteY4" fmla="*/ 238 h 13584"/>
                  <a:gd name="connsiteX5" fmla="*/ 9888 w 24175"/>
                  <a:gd name="connsiteY5" fmla="*/ 12621 h 135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4175" h="13584">
                    <a:moveTo>
                      <a:pt x="9888" y="12621"/>
                    </a:moveTo>
                    <a:lnTo>
                      <a:pt x="12745" y="4048"/>
                    </a:lnTo>
                    <a:cubicBezTo>
                      <a:pt x="24175" y="-2619"/>
                      <a:pt x="17508" y="5001"/>
                      <a:pt x="24175" y="4048"/>
                    </a:cubicBezTo>
                    <a:cubicBezTo>
                      <a:pt x="24175" y="-2619"/>
                      <a:pt x="21318" y="1191"/>
                      <a:pt x="11793" y="1191"/>
                    </a:cubicBezTo>
                    <a:cubicBezTo>
                      <a:pt x="11793" y="-714"/>
                      <a:pt x="5125" y="238"/>
                      <a:pt x="363" y="238"/>
                    </a:cubicBezTo>
                    <a:cubicBezTo>
                      <a:pt x="14650" y="3096"/>
                      <a:pt x="-13925" y="17383"/>
                      <a:pt x="9888" y="12621"/>
                    </a:cubicBezTo>
                    <a:close/>
                  </a:path>
                </a:pathLst>
              </a:custGeom>
              <a:grpFill/>
              <a:ln w="9525" cap="flat">
                <a:noFill/>
                <a:prstDash val="solid"/>
                <a:miter/>
              </a:ln>
            </p:spPr>
            <p:txBody>
              <a:bodyPr rtlCol="0" anchor="ctr"/>
              <a:lstStyle/>
              <a:p>
                <a:endParaRPr lang="zh-CN" altLang="en-US"/>
              </a:p>
            </p:txBody>
          </p:sp>
          <p:sp>
            <p:nvSpPr>
              <p:cNvPr id="285" name="任意多边形: 形状 284">
                <a:extLst>
                  <a:ext uri="{FF2B5EF4-FFF2-40B4-BE49-F238E27FC236}">
                    <a16:creationId xmlns:a16="http://schemas.microsoft.com/office/drawing/2014/main" id="{841408C5-C79A-6CED-FEAC-74563C08902C}"/>
                  </a:ext>
                </a:extLst>
              </p:cNvPr>
              <p:cNvSpPr/>
              <p:nvPr/>
            </p:nvSpPr>
            <p:spPr>
              <a:xfrm>
                <a:off x="9994632" y="4842997"/>
                <a:ext cx="4762" cy="2857"/>
              </a:xfrm>
              <a:custGeom>
                <a:avLst/>
                <a:gdLst>
                  <a:gd name="connsiteX0" fmla="*/ 4763 w 4762"/>
                  <a:gd name="connsiteY0" fmla="*/ 0 h 2857"/>
                  <a:gd name="connsiteX1" fmla="*/ 0 w 4762"/>
                  <a:gd name="connsiteY1" fmla="*/ 1905 h 2857"/>
                  <a:gd name="connsiteX2" fmla="*/ 4763 w 4762"/>
                  <a:gd name="connsiteY2" fmla="*/ 2858 h 2857"/>
                </a:gdLst>
                <a:ahLst/>
                <a:cxnLst>
                  <a:cxn ang="0">
                    <a:pos x="connsiteX0" y="connsiteY0"/>
                  </a:cxn>
                  <a:cxn ang="0">
                    <a:pos x="connsiteX1" y="connsiteY1"/>
                  </a:cxn>
                  <a:cxn ang="0">
                    <a:pos x="connsiteX2" y="connsiteY2"/>
                  </a:cxn>
                </a:cxnLst>
                <a:rect l="l" t="t" r="r" b="b"/>
                <a:pathLst>
                  <a:path w="4762" h="2857">
                    <a:moveTo>
                      <a:pt x="4763" y="0"/>
                    </a:moveTo>
                    <a:lnTo>
                      <a:pt x="0" y="1905"/>
                    </a:lnTo>
                    <a:lnTo>
                      <a:pt x="4763" y="2858"/>
                    </a:lnTo>
                    <a:close/>
                  </a:path>
                </a:pathLst>
              </a:custGeom>
              <a:grpFill/>
              <a:ln w="9525" cap="flat">
                <a:noFill/>
                <a:prstDash val="solid"/>
                <a:miter/>
              </a:ln>
            </p:spPr>
            <p:txBody>
              <a:bodyPr rtlCol="0" anchor="ctr"/>
              <a:lstStyle/>
              <a:p>
                <a:endParaRPr lang="zh-CN" altLang="en-US"/>
              </a:p>
            </p:txBody>
          </p:sp>
          <p:sp>
            <p:nvSpPr>
              <p:cNvPr id="286" name="任意多边形: 形状 285">
                <a:extLst>
                  <a:ext uri="{FF2B5EF4-FFF2-40B4-BE49-F238E27FC236}">
                    <a16:creationId xmlns:a16="http://schemas.microsoft.com/office/drawing/2014/main" id="{519A7CEA-57CE-0AD4-3C72-E2BB1D425211}"/>
                  </a:ext>
                </a:extLst>
              </p:cNvPr>
              <p:cNvSpPr/>
              <p:nvPr/>
            </p:nvSpPr>
            <p:spPr>
              <a:xfrm>
                <a:off x="9983202" y="4861095"/>
                <a:ext cx="38100" cy="34289"/>
              </a:xfrm>
              <a:custGeom>
                <a:avLst/>
                <a:gdLst>
                  <a:gd name="connsiteX0" fmla="*/ 3810 w 38100"/>
                  <a:gd name="connsiteY0" fmla="*/ 19050 h 34289"/>
                  <a:gd name="connsiteX1" fmla="*/ 10477 w 38100"/>
                  <a:gd name="connsiteY1" fmla="*/ 28575 h 34289"/>
                  <a:gd name="connsiteX2" fmla="*/ 6667 w 38100"/>
                  <a:gd name="connsiteY2" fmla="*/ 29527 h 34289"/>
                  <a:gd name="connsiteX3" fmla="*/ 9525 w 38100"/>
                  <a:gd name="connsiteY3" fmla="*/ 32385 h 34289"/>
                  <a:gd name="connsiteX4" fmla="*/ 6667 w 38100"/>
                  <a:gd name="connsiteY4" fmla="*/ 34290 h 34289"/>
                  <a:gd name="connsiteX5" fmla="*/ 27622 w 38100"/>
                  <a:gd name="connsiteY5" fmla="*/ 31433 h 34289"/>
                  <a:gd name="connsiteX6" fmla="*/ 24765 w 38100"/>
                  <a:gd name="connsiteY6" fmla="*/ 26670 h 34289"/>
                  <a:gd name="connsiteX7" fmla="*/ 38100 w 38100"/>
                  <a:gd name="connsiteY7" fmla="*/ 23813 h 34289"/>
                  <a:gd name="connsiteX8" fmla="*/ 22860 w 38100"/>
                  <a:gd name="connsiteY8" fmla="*/ 25717 h 34289"/>
                  <a:gd name="connsiteX9" fmla="*/ 29527 w 38100"/>
                  <a:gd name="connsiteY9" fmla="*/ 20955 h 34289"/>
                  <a:gd name="connsiteX10" fmla="*/ 12382 w 38100"/>
                  <a:gd name="connsiteY10" fmla="*/ 20955 h 34289"/>
                  <a:gd name="connsiteX11" fmla="*/ 20002 w 38100"/>
                  <a:gd name="connsiteY11" fmla="*/ 14288 h 34289"/>
                  <a:gd name="connsiteX12" fmla="*/ 11430 w 38100"/>
                  <a:gd name="connsiteY12" fmla="*/ 11430 h 34289"/>
                  <a:gd name="connsiteX13" fmla="*/ 24765 w 38100"/>
                  <a:gd name="connsiteY13" fmla="*/ 0 h 34289"/>
                  <a:gd name="connsiteX14" fmla="*/ 0 w 38100"/>
                  <a:gd name="connsiteY14" fmla="*/ 5715 h 34289"/>
                  <a:gd name="connsiteX15" fmla="*/ 11430 w 38100"/>
                  <a:gd name="connsiteY15" fmla="*/ 6667 h 34289"/>
                  <a:gd name="connsiteX16" fmla="*/ 0 w 38100"/>
                  <a:gd name="connsiteY16" fmla="*/ 14288 h 34289"/>
                  <a:gd name="connsiteX17" fmla="*/ 6667 w 38100"/>
                  <a:gd name="connsiteY17" fmla="*/ 20002 h 34289"/>
                  <a:gd name="connsiteX18" fmla="*/ 3810 w 38100"/>
                  <a:gd name="connsiteY18" fmla="*/ 19050 h 34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8100" h="34289">
                    <a:moveTo>
                      <a:pt x="3810" y="19050"/>
                    </a:moveTo>
                    <a:cubicBezTo>
                      <a:pt x="-8573" y="28575"/>
                      <a:pt x="14288" y="21908"/>
                      <a:pt x="10477" y="28575"/>
                    </a:cubicBezTo>
                    <a:cubicBezTo>
                      <a:pt x="9525" y="28575"/>
                      <a:pt x="8572" y="29527"/>
                      <a:pt x="6667" y="29527"/>
                    </a:cubicBezTo>
                    <a:lnTo>
                      <a:pt x="9525" y="32385"/>
                    </a:lnTo>
                    <a:lnTo>
                      <a:pt x="6667" y="34290"/>
                    </a:lnTo>
                    <a:cubicBezTo>
                      <a:pt x="15240" y="30480"/>
                      <a:pt x="20002" y="32385"/>
                      <a:pt x="27622" y="31433"/>
                    </a:cubicBezTo>
                    <a:cubicBezTo>
                      <a:pt x="35242" y="24765"/>
                      <a:pt x="16192" y="33338"/>
                      <a:pt x="24765" y="26670"/>
                    </a:cubicBezTo>
                    <a:cubicBezTo>
                      <a:pt x="28575" y="25717"/>
                      <a:pt x="35242" y="23813"/>
                      <a:pt x="38100" y="23813"/>
                    </a:cubicBezTo>
                    <a:cubicBezTo>
                      <a:pt x="33338" y="22860"/>
                      <a:pt x="27622" y="24765"/>
                      <a:pt x="22860" y="25717"/>
                    </a:cubicBezTo>
                    <a:cubicBezTo>
                      <a:pt x="20955" y="23813"/>
                      <a:pt x="25717" y="22860"/>
                      <a:pt x="29527" y="20955"/>
                    </a:cubicBezTo>
                    <a:cubicBezTo>
                      <a:pt x="23813" y="20002"/>
                      <a:pt x="10477" y="25717"/>
                      <a:pt x="12382" y="20955"/>
                    </a:cubicBezTo>
                    <a:cubicBezTo>
                      <a:pt x="19050" y="15240"/>
                      <a:pt x="24765" y="17145"/>
                      <a:pt x="20002" y="14288"/>
                    </a:cubicBezTo>
                    <a:cubicBezTo>
                      <a:pt x="7620" y="21908"/>
                      <a:pt x="20002" y="9525"/>
                      <a:pt x="11430" y="11430"/>
                    </a:cubicBezTo>
                    <a:cubicBezTo>
                      <a:pt x="12382" y="7620"/>
                      <a:pt x="20002" y="952"/>
                      <a:pt x="24765" y="0"/>
                    </a:cubicBezTo>
                    <a:cubicBezTo>
                      <a:pt x="14288" y="4763"/>
                      <a:pt x="4763" y="6667"/>
                      <a:pt x="0" y="5715"/>
                    </a:cubicBezTo>
                    <a:cubicBezTo>
                      <a:pt x="3810" y="5715"/>
                      <a:pt x="7620" y="6667"/>
                      <a:pt x="11430" y="6667"/>
                    </a:cubicBezTo>
                    <a:lnTo>
                      <a:pt x="0" y="14288"/>
                    </a:lnTo>
                    <a:cubicBezTo>
                      <a:pt x="6667" y="14288"/>
                      <a:pt x="6667" y="17145"/>
                      <a:pt x="6667" y="20002"/>
                    </a:cubicBezTo>
                    <a:lnTo>
                      <a:pt x="3810" y="19050"/>
                    </a:lnTo>
                    <a:close/>
                  </a:path>
                </a:pathLst>
              </a:custGeom>
              <a:grpFill/>
              <a:ln w="9525" cap="flat">
                <a:noFill/>
                <a:prstDash val="solid"/>
                <a:miter/>
              </a:ln>
            </p:spPr>
            <p:txBody>
              <a:bodyPr rtlCol="0" anchor="ctr"/>
              <a:lstStyle/>
              <a:p>
                <a:endParaRPr lang="zh-CN" altLang="en-US"/>
              </a:p>
            </p:txBody>
          </p:sp>
          <p:sp>
            <p:nvSpPr>
              <p:cNvPr id="287" name="任意多边形: 形状 286">
                <a:extLst>
                  <a:ext uri="{FF2B5EF4-FFF2-40B4-BE49-F238E27FC236}">
                    <a16:creationId xmlns:a16="http://schemas.microsoft.com/office/drawing/2014/main" id="{88D8E0C1-0AE4-381C-E130-2AF7D7F4D23E}"/>
                  </a:ext>
                </a:extLst>
              </p:cNvPr>
              <p:cNvSpPr/>
              <p:nvPr/>
            </p:nvSpPr>
            <p:spPr>
              <a:xfrm>
                <a:off x="10020350" y="4884907"/>
                <a:ext cx="2857" cy="9525"/>
              </a:xfrm>
              <a:custGeom>
                <a:avLst/>
                <a:gdLst>
                  <a:gd name="connsiteX0" fmla="*/ 0 w 2857"/>
                  <a:gd name="connsiteY0" fmla="*/ 0 h 9525"/>
                  <a:gd name="connsiteX1" fmla="*/ 2858 w 2857"/>
                  <a:gd name="connsiteY1" fmla="*/ 0 h 9525"/>
                  <a:gd name="connsiteX2" fmla="*/ 0 w 2857"/>
                  <a:gd name="connsiteY2" fmla="*/ 0 h 9525"/>
                </a:gdLst>
                <a:ahLst/>
                <a:cxnLst>
                  <a:cxn ang="0">
                    <a:pos x="connsiteX0" y="connsiteY0"/>
                  </a:cxn>
                  <a:cxn ang="0">
                    <a:pos x="connsiteX1" y="connsiteY1"/>
                  </a:cxn>
                  <a:cxn ang="0">
                    <a:pos x="connsiteX2" y="connsiteY2"/>
                  </a:cxn>
                </a:cxnLst>
                <a:rect l="l" t="t" r="r" b="b"/>
                <a:pathLst>
                  <a:path w="2857" h="9525">
                    <a:moveTo>
                      <a:pt x="0" y="0"/>
                    </a:moveTo>
                    <a:cubicBezTo>
                      <a:pt x="953" y="0"/>
                      <a:pt x="1905" y="0"/>
                      <a:pt x="2858" y="0"/>
                    </a:cubicBezTo>
                    <a:cubicBezTo>
                      <a:pt x="2858" y="0"/>
                      <a:pt x="1905" y="0"/>
                      <a:pt x="0" y="0"/>
                    </a:cubicBezTo>
                    <a:close/>
                  </a:path>
                </a:pathLst>
              </a:custGeom>
              <a:grpFill/>
              <a:ln w="9525" cap="flat">
                <a:noFill/>
                <a:prstDash val="solid"/>
                <a:miter/>
              </a:ln>
            </p:spPr>
            <p:txBody>
              <a:bodyPr rtlCol="0" anchor="ctr"/>
              <a:lstStyle/>
              <a:p>
                <a:endParaRPr lang="zh-CN" altLang="en-US"/>
              </a:p>
            </p:txBody>
          </p:sp>
          <p:sp>
            <p:nvSpPr>
              <p:cNvPr id="288" name="任意多边形: 形状 287">
                <a:extLst>
                  <a:ext uri="{FF2B5EF4-FFF2-40B4-BE49-F238E27FC236}">
                    <a16:creationId xmlns:a16="http://schemas.microsoft.com/office/drawing/2014/main" id="{E30079A5-D0FF-9F95-F5A6-78A96AEF523D}"/>
                  </a:ext>
                </a:extLst>
              </p:cNvPr>
              <p:cNvSpPr/>
              <p:nvPr/>
            </p:nvSpPr>
            <p:spPr>
              <a:xfrm>
                <a:off x="10008920" y="4855379"/>
                <a:ext cx="6667" cy="2857"/>
              </a:xfrm>
              <a:custGeom>
                <a:avLst/>
                <a:gdLst>
                  <a:gd name="connsiteX0" fmla="*/ 0 w 6667"/>
                  <a:gd name="connsiteY0" fmla="*/ 2858 h 2857"/>
                  <a:gd name="connsiteX1" fmla="*/ 3810 w 6667"/>
                  <a:gd name="connsiteY1" fmla="*/ 2858 h 2857"/>
                  <a:gd name="connsiteX2" fmla="*/ 6667 w 6667"/>
                  <a:gd name="connsiteY2" fmla="*/ 0 h 2857"/>
                </a:gdLst>
                <a:ahLst/>
                <a:cxnLst>
                  <a:cxn ang="0">
                    <a:pos x="connsiteX0" y="connsiteY0"/>
                  </a:cxn>
                  <a:cxn ang="0">
                    <a:pos x="connsiteX1" y="connsiteY1"/>
                  </a:cxn>
                  <a:cxn ang="0">
                    <a:pos x="connsiteX2" y="connsiteY2"/>
                  </a:cxn>
                </a:cxnLst>
                <a:rect l="l" t="t" r="r" b="b"/>
                <a:pathLst>
                  <a:path w="6667" h="2857">
                    <a:moveTo>
                      <a:pt x="0" y="2858"/>
                    </a:moveTo>
                    <a:lnTo>
                      <a:pt x="3810" y="2858"/>
                    </a:lnTo>
                    <a:lnTo>
                      <a:pt x="6667" y="0"/>
                    </a:lnTo>
                    <a:close/>
                  </a:path>
                </a:pathLst>
              </a:custGeom>
              <a:grpFill/>
              <a:ln w="9525" cap="flat">
                <a:noFill/>
                <a:prstDash val="solid"/>
                <a:miter/>
              </a:ln>
            </p:spPr>
            <p:txBody>
              <a:bodyPr rtlCol="0" anchor="ctr"/>
              <a:lstStyle/>
              <a:p>
                <a:endParaRPr lang="zh-CN" altLang="en-US"/>
              </a:p>
            </p:txBody>
          </p:sp>
          <p:sp>
            <p:nvSpPr>
              <p:cNvPr id="289" name="任意多边形: 形状 288">
                <a:extLst>
                  <a:ext uri="{FF2B5EF4-FFF2-40B4-BE49-F238E27FC236}">
                    <a16:creationId xmlns:a16="http://schemas.microsoft.com/office/drawing/2014/main" id="{493DF241-9874-50CC-1F36-930562F60714}"/>
                  </a:ext>
                </a:extLst>
              </p:cNvPr>
              <p:cNvSpPr/>
              <p:nvPr/>
            </p:nvSpPr>
            <p:spPr>
              <a:xfrm>
                <a:off x="10027017" y="4883560"/>
                <a:ext cx="6667" cy="1347"/>
              </a:xfrm>
              <a:custGeom>
                <a:avLst/>
                <a:gdLst>
                  <a:gd name="connsiteX0" fmla="*/ 3810 w 6667"/>
                  <a:gd name="connsiteY0" fmla="*/ 394 h 1347"/>
                  <a:gd name="connsiteX1" fmla="*/ 0 w 6667"/>
                  <a:gd name="connsiteY1" fmla="*/ 1347 h 1347"/>
                  <a:gd name="connsiteX2" fmla="*/ 6667 w 6667"/>
                  <a:gd name="connsiteY2" fmla="*/ 394 h 1347"/>
                  <a:gd name="connsiteX3" fmla="*/ 3810 w 6667"/>
                  <a:gd name="connsiteY3" fmla="*/ 394 h 1347"/>
                </a:gdLst>
                <a:ahLst/>
                <a:cxnLst>
                  <a:cxn ang="0">
                    <a:pos x="connsiteX0" y="connsiteY0"/>
                  </a:cxn>
                  <a:cxn ang="0">
                    <a:pos x="connsiteX1" y="connsiteY1"/>
                  </a:cxn>
                  <a:cxn ang="0">
                    <a:pos x="connsiteX2" y="connsiteY2"/>
                  </a:cxn>
                  <a:cxn ang="0">
                    <a:pos x="connsiteX3" y="connsiteY3"/>
                  </a:cxn>
                </a:cxnLst>
                <a:rect l="l" t="t" r="r" b="b"/>
                <a:pathLst>
                  <a:path w="6667" h="1347">
                    <a:moveTo>
                      <a:pt x="3810" y="394"/>
                    </a:moveTo>
                    <a:cubicBezTo>
                      <a:pt x="3810" y="-558"/>
                      <a:pt x="0" y="394"/>
                      <a:pt x="0" y="1347"/>
                    </a:cubicBezTo>
                    <a:lnTo>
                      <a:pt x="6667" y="394"/>
                    </a:lnTo>
                    <a:lnTo>
                      <a:pt x="3810" y="394"/>
                    </a:lnTo>
                    <a:close/>
                  </a:path>
                </a:pathLst>
              </a:custGeom>
              <a:grpFill/>
              <a:ln w="9525" cap="flat">
                <a:noFill/>
                <a:prstDash val="solid"/>
                <a:miter/>
              </a:ln>
            </p:spPr>
            <p:txBody>
              <a:bodyPr rtlCol="0" anchor="ctr"/>
              <a:lstStyle/>
              <a:p>
                <a:endParaRPr lang="zh-CN" altLang="en-US"/>
              </a:p>
            </p:txBody>
          </p:sp>
          <p:sp>
            <p:nvSpPr>
              <p:cNvPr id="290" name="任意多边形: 形状 289">
                <a:extLst>
                  <a:ext uri="{FF2B5EF4-FFF2-40B4-BE49-F238E27FC236}">
                    <a16:creationId xmlns:a16="http://schemas.microsoft.com/office/drawing/2014/main" id="{F1443441-6926-C4D7-B18A-CF25BA3FB3A4}"/>
                  </a:ext>
                </a:extLst>
              </p:cNvPr>
              <p:cNvSpPr/>
              <p:nvPr/>
            </p:nvSpPr>
            <p:spPr>
              <a:xfrm>
                <a:off x="10017492" y="4890622"/>
                <a:ext cx="6667" cy="4762"/>
              </a:xfrm>
              <a:custGeom>
                <a:avLst/>
                <a:gdLst>
                  <a:gd name="connsiteX0" fmla="*/ 6667 w 6667"/>
                  <a:gd name="connsiteY0" fmla="*/ 0 h 4762"/>
                  <a:gd name="connsiteX1" fmla="*/ 0 w 6667"/>
                  <a:gd name="connsiteY1" fmla="*/ 4763 h 4762"/>
                  <a:gd name="connsiteX2" fmla="*/ 5715 w 6667"/>
                  <a:gd name="connsiteY2" fmla="*/ 3810 h 4762"/>
                </a:gdLst>
                <a:ahLst/>
                <a:cxnLst>
                  <a:cxn ang="0">
                    <a:pos x="connsiteX0" y="connsiteY0"/>
                  </a:cxn>
                  <a:cxn ang="0">
                    <a:pos x="connsiteX1" y="connsiteY1"/>
                  </a:cxn>
                  <a:cxn ang="0">
                    <a:pos x="connsiteX2" y="connsiteY2"/>
                  </a:cxn>
                </a:cxnLst>
                <a:rect l="l" t="t" r="r" b="b"/>
                <a:pathLst>
                  <a:path w="6667" h="4762">
                    <a:moveTo>
                      <a:pt x="6667" y="0"/>
                    </a:moveTo>
                    <a:lnTo>
                      <a:pt x="0" y="4763"/>
                    </a:lnTo>
                    <a:lnTo>
                      <a:pt x="5715" y="3810"/>
                    </a:lnTo>
                    <a:close/>
                  </a:path>
                </a:pathLst>
              </a:custGeom>
              <a:grpFill/>
              <a:ln w="9525" cap="flat">
                <a:noFill/>
                <a:prstDash val="solid"/>
                <a:miter/>
              </a:ln>
            </p:spPr>
            <p:txBody>
              <a:bodyPr rtlCol="0" anchor="ctr"/>
              <a:lstStyle/>
              <a:p>
                <a:endParaRPr lang="zh-CN" altLang="en-US"/>
              </a:p>
            </p:txBody>
          </p:sp>
          <p:sp>
            <p:nvSpPr>
              <p:cNvPr id="291" name="任意多边形: 形状 290">
                <a:extLst>
                  <a:ext uri="{FF2B5EF4-FFF2-40B4-BE49-F238E27FC236}">
                    <a16:creationId xmlns:a16="http://schemas.microsoft.com/office/drawing/2014/main" id="{26FA0EF0-9139-25C2-299F-6BCD2B0AAA13}"/>
                  </a:ext>
                </a:extLst>
              </p:cNvPr>
              <p:cNvSpPr/>
              <p:nvPr/>
            </p:nvSpPr>
            <p:spPr>
              <a:xfrm>
                <a:off x="10028849" y="4966801"/>
                <a:ext cx="12443" cy="3845"/>
              </a:xfrm>
              <a:custGeom>
                <a:avLst/>
                <a:gdLst>
                  <a:gd name="connsiteX0" fmla="*/ 11503 w 12443"/>
                  <a:gd name="connsiteY0" fmla="*/ 1926 h 3845"/>
                  <a:gd name="connsiteX1" fmla="*/ 73 w 12443"/>
                  <a:gd name="connsiteY1" fmla="*/ 1926 h 3845"/>
                  <a:gd name="connsiteX2" fmla="*/ 11503 w 12443"/>
                  <a:gd name="connsiteY2" fmla="*/ 1926 h 3845"/>
                </a:gdLst>
                <a:ahLst/>
                <a:cxnLst>
                  <a:cxn ang="0">
                    <a:pos x="connsiteX0" y="connsiteY0"/>
                  </a:cxn>
                  <a:cxn ang="0">
                    <a:pos x="connsiteX1" y="connsiteY1"/>
                  </a:cxn>
                  <a:cxn ang="0">
                    <a:pos x="connsiteX2" y="connsiteY2"/>
                  </a:cxn>
                </a:cxnLst>
                <a:rect l="l" t="t" r="r" b="b"/>
                <a:pathLst>
                  <a:path w="12443" h="3845">
                    <a:moveTo>
                      <a:pt x="11503" y="1926"/>
                    </a:moveTo>
                    <a:cubicBezTo>
                      <a:pt x="15313" y="-1885"/>
                      <a:pt x="6741" y="973"/>
                      <a:pt x="73" y="1926"/>
                    </a:cubicBezTo>
                    <a:cubicBezTo>
                      <a:pt x="-879" y="6688"/>
                      <a:pt x="7693" y="973"/>
                      <a:pt x="11503" y="1926"/>
                    </a:cubicBezTo>
                    <a:close/>
                  </a:path>
                </a:pathLst>
              </a:custGeom>
              <a:grpFill/>
              <a:ln w="9525" cap="flat">
                <a:noFill/>
                <a:prstDash val="solid"/>
                <a:miter/>
              </a:ln>
            </p:spPr>
            <p:txBody>
              <a:bodyPr rtlCol="0" anchor="ctr"/>
              <a:lstStyle/>
              <a:p>
                <a:endParaRPr lang="zh-CN" altLang="en-US"/>
              </a:p>
            </p:txBody>
          </p:sp>
          <p:sp>
            <p:nvSpPr>
              <p:cNvPr id="292" name="任意多边形: 形状 291">
                <a:extLst>
                  <a:ext uri="{FF2B5EF4-FFF2-40B4-BE49-F238E27FC236}">
                    <a16:creationId xmlns:a16="http://schemas.microsoft.com/office/drawing/2014/main" id="{2426CADE-8CF2-22C1-51FF-41B3534A8272}"/>
                  </a:ext>
                </a:extLst>
              </p:cNvPr>
              <p:cNvSpPr/>
              <p:nvPr/>
            </p:nvSpPr>
            <p:spPr>
              <a:xfrm>
                <a:off x="10056894" y="5007779"/>
                <a:ext cx="7748" cy="7620"/>
              </a:xfrm>
              <a:custGeom>
                <a:avLst/>
                <a:gdLst>
                  <a:gd name="connsiteX0" fmla="*/ 6318 w 7748"/>
                  <a:gd name="connsiteY0" fmla="*/ 7620 h 7620"/>
                  <a:gd name="connsiteX1" fmla="*/ 1555 w 7748"/>
                  <a:gd name="connsiteY1" fmla="*/ 0 h 7620"/>
                  <a:gd name="connsiteX2" fmla="*/ 6318 w 7748"/>
                  <a:gd name="connsiteY2" fmla="*/ 7620 h 7620"/>
                </a:gdLst>
                <a:ahLst/>
                <a:cxnLst>
                  <a:cxn ang="0">
                    <a:pos x="connsiteX0" y="connsiteY0"/>
                  </a:cxn>
                  <a:cxn ang="0">
                    <a:pos x="connsiteX1" y="connsiteY1"/>
                  </a:cxn>
                  <a:cxn ang="0">
                    <a:pos x="connsiteX2" y="connsiteY2"/>
                  </a:cxn>
                </a:cxnLst>
                <a:rect l="l" t="t" r="r" b="b"/>
                <a:pathLst>
                  <a:path w="7748" h="7620">
                    <a:moveTo>
                      <a:pt x="6318" y="7620"/>
                    </a:moveTo>
                    <a:cubicBezTo>
                      <a:pt x="11080" y="3810"/>
                      <a:pt x="2508" y="2858"/>
                      <a:pt x="1555" y="0"/>
                    </a:cubicBezTo>
                    <a:cubicBezTo>
                      <a:pt x="-2255" y="3810"/>
                      <a:pt x="1555" y="5715"/>
                      <a:pt x="6318" y="7620"/>
                    </a:cubicBezTo>
                    <a:close/>
                  </a:path>
                </a:pathLst>
              </a:custGeom>
              <a:grpFill/>
              <a:ln w="9525" cap="flat">
                <a:noFill/>
                <a:prstDash val="solid"/>
                <a:miter/>
              </a:ln>
            </p:spPr>
            <p:txBody>
              <a:bodyPr rtlCol="0" anchor="ctr"/>
              <a:lstStyle/>
              <a:p>
                <a:endParaRPr lang="zh-CN" altLang="en-US"/>
              </a:p>
            </p:txBody>
          </p:sp>
          <p:sp>
            <p:nvSpPr>
              <p:cNvPr id="293" name="任意多边形: 形状 292">
                <a:extLst>
                  <a:ext uri="{FF2B5EF4-FFF2-40B4-BE49-F238E27FC236}">
                    <a16:creationId xmlns:a16="http://schemas.microsoft.com/office/drawing/2014/main" id="{A4B215B7-95F3-C51F-058A-E30507A7A801}"/>
                  </a:ext>
                </a:extLst>
              </p:cNvPr>
              <p:cNvSpPr/>
              <p:nvPr/>
            </p:nvSpPr>
            <p:spPr>
              <a:xfrm>
                <a:off x="10075793" y="5029449"/>
                <a:ext cx="22661" cy="4195"/>
              </a:xfrm>
              <a:custGeom>
                <a:avLst/>
                <a:gdLst>
                  <a:gd name="connsiteX0" fmla="*/ 22662 w 22661"/>
                  <a:gd name="connsiteY0" fmla="*/ 238 h 4195"/>
                  <a:gd name="connsiteX1" fmla="*/ 16947 w 22661"/>
                  <a:gd name="connsiteY1" fmla="*/ 1191 h 4195"/>
                  <a:gd name="connsiteX2" fmla="*/ 754 w 22661"/>
                  <a:gd name="connsiteY2" fmla="*/ 2143 h 4195"/>
                  <a:gd name="connsiteX3" fmla="*/ 22662 w 22661"/>
                  <a:gd name="connsiteY3" fmla="*/ 238 h 4195"/>
                </a:gdLst>
                <a:ahLst/>
                <a:cxnLst>
                  <a:cxn ang="0">
                    <a:pos x="connsiteX0" y="connsiteY0"/>
                  </a:cxn>
                  <a:cxn ang="0">
                    <a:pos x="connsiteX1" y="connsiteY1"/>
                  </a:cxn>
                  <a:cxn ang="0">
                    <a:pos x="connsiteX2" y="connsiteY2"/>
                  </a:cxn>
                  <a:cxn ang="0">
                    <a:pos x="connsiteX3" y="connsiteY3"/>
                  </a:cxn>
                </a:cxnLst>
                <a:rect l="l" t="t" r="r" b="b"/>
                <a:pathLst>
                  <a:path w="22661" h="4195">
                    <a:moveTo>
                      <a:pt x="22662" y="238"/>
                    </a:moveTo>
                    <a:cubicBezTo>
                      <a:pt x="19804" y="238"/>
                      <a:pt x="17899" y="-714"/>
                      <a:pt x="16947" y="1191"/>
                    </a:cubicBezTo>
                    <a:lnTo>
                      <a:pt x="754" y="2143"/>
                    </a:lnTo>
                    <a:cubicBezTo>
                      <a:pt x="-4008" y="6906"/>
                      <a:pt x="15042" y="2143"/>
                      <a:pt x="22662" y="238"/>
                    </a:cubicBezTo>
                    <a:close/>
                  </a:path>
                </a:pathLst>
              </a:custGeom>
              <a:grpFill/>
              <a:ln w="9525" cap="flat">
                <a:noFill/>
                <a:prstDash val="solid"/>
                <a:miter/>
              </a:ln>
            </p:spPr>
            <p:txBody>
              <a:bodyPr rtlCol="0" anchor="ctr"/>
              <a:lstStyle/>
              <a:p>
                <a:endParaRPr lang="zh-CN" altLang="en-US"/>
              </a:p>
            </p:txBody>
          </p:sp>
          <p:sp>
            <p:nvSpPr>
              <p:cNvPr id="294" name="任意多边形: 形状 293">
                <a:extLst>
                  <a:ext uri="{FF2B5EF4-FFF2-40B4-BE49-F238E27FC236}">
                    <a16:creationId xmlns:a16="http://schemas.microsoft.com/office/drawing/2014/main" id="{5946C4F0-A4BC-CCC9-9878-D6EB49333F3B}"/>
                  </a:ext>
                </a:extLst>
              </p:cNvPr>
              <p:cNvSpPr/>
              <p:nvPr/>
            </p:nvSpPr>
            <p:spPr>
              <a:xfrm>
                <a:off x="10083215" y="5050642"/>
                <a:ext cx="21907" cy="4314"/>
              </a:xfrm>
              <a:custGeom>
                <a:avLst/>
                <a:gdLst>
                  <a:gd name="connsiteX0" fmla="*/ 21907 w 21907"/>
                  <a:gd name="connsiteY0" fmla="*/ 2858 h 4314"/>
                  <a:gd name="connsiteX1" fmla="*/ 15240 w 21907"/>
                  <a:gd name="connsiteY1" fmla="*/ 0 h 4314"/>
                  <a:gd name="connsiteX2" fmla="*/ 15240 w 21907"/>
                  <a:gd name="connsiteY2" fmla="*/ 1905 h 4314"/>
                  <a:gd name="connsiteX3" fmla="*/ 0 w 21907"/>
                  <a:gd name="connsiteY3" fmla="*/ 1905 h 4314"/>
                  <a:gd name="connsiteX4" fmla="*/ 21907 w 21907"/>
                  <a:gd name="connsiteY4" fmla="*/ 2858 h 43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907" h="4314">
                    <a:moveTo>
                      <a:pt x="21907" y="2858"/>
                    </a:moveTo>
                    <a:lnTo>
                      <a:pt x="15240" y="0"/>
                    </a:lnTo>
                    <a:lnTo>
                      <a:pt x="15240" y="1905"/>
                    </a:lnTo>
                    <a:cubicBezTo>
                      <a:pt x="8572" y="1905"/>
                      <a:pt x="5715" y="1905"/>
                      <a:pt x="0" y="1905"/>
                    </a:cubicBezTo>
                    <a:cubicBezTo>
                      <a:pt x="3810" y="3810"/>
                      <a:pt x="10477" y="5715"/>
                      <a:pt x="21907" y="2858"/>
                    </a:cubicBezTo>
                    <a:close/>
                  </a:path>
                </a:pathLst>
              </a:custGeom>
              <a:grpFill/>
              <a:ln w="9525" cap="flat">
                <a:noFill/>
                <a:prstDash val="solid"/>
                <a:miter/>
              </a:ln>
            </p:spPr>
            <p:txBody>
              <a:bodyPr rtlCol="0" anchor="ctr"/>
              <a:lstStyle/>
              <a:p>
                <a:endParaRPr lang="zh-CN" altLang="en-US"/>
              </a:p>
            </p:txBody>
          </p:sp>
          <p:sp>
            <p:nvSpPr>
              <p:cNvPr id="295" name="任意多边形: 形状 294">
                <a:extLst>
                  <a:ext uri="{FF2B5EF4-FFF2-40B4-BE49-F238E27FC236}">
                    <a16:creationId xmlns:a16="http://schemas.microsoft.com/office/drawing/2014/main" id="{FABC5322-3801-0FC8-5CF7-04F3FBA92BCF}"/>
                  </a:ext>
                </a:extLst>
              </p:cNvPr>
              <p:cNvSpPr/>
              <p:nvPr/>
            </p:nvSpPr>
            <p:spPr>
              <a:xfrm>
                <a:off x="10079404" y="5049690"/>
                <a:ext cx="3376" cy="952"/>
              </a:xfrm>
              <a:custGeom>
                <a:avLst/>
                <a:gdLst>
                  <a:gd name="connsiteX0" fmla="*/ 0 w 3376"/>
                  <a:gd name="connsiteY0" fmla="*/ 0 h 952"/>
                  <a:gd name="connsiteX1" fmla="*/ 953 w 3376"/>
                  <a:gd name="connsiteY1" fmla="*/ 952 h 952"/>
                  <a:gd name="connsiteX2" fmla="*/ 0 w 3376"/>
                  <a:gd name="connsiteY2" fmla="*/ 0 h 952"/>
                </a:gdLst>
                <a:ahLst/>
                <a:cxnLst>
                  <a:cxn ang="0">
                    <a:pos x="connsiteX0" y="connsiteY0"/>
                  </a:cxn>
                  <a:cxn ang="0">
                    <a:pos x="connsiteX1" y="connsiteY1"/>
                  </a:cxn>
                  <a:cxn ang="0">
                    <a:pos x="connsiteX2" y="connsiteY2"/>
                  </a:cxn>
                </a:cxnLst>
                <a:rect l="l" t="t" r="r" b="b"/>
                <a:pathLst>
                  <a:path w="3376" h="952">
                    <a:moveTo>
                      <a:pt x="0" y="0"/>
                    </a:moveTo>
                    <a:cubicBezTo>
                      <a:pt x="0" y="0"/>
                      <a:pt x="953" y="952"/>
                      <a:pt x="953" y="952"/>
                    </a:cubicBezTo>
                    <a:cubicBezTo>
                      <a:pt x="2858" y="0"/>
                      <a:pt x="5715" y="0"/>
                      <a:pt x="0" y="0"/>
                    </a:cubicBezTo>
                    <a:close/>
                  </a:path>
                </a:pathLst>
              </a:custGeom>
              <a:grpFill/>
              <a:ln w="9525" cap="flat">
                <a:noFill/>
                <a:prstDash val="solid"/>
                <a:miter/>
              </a:ln>
            </p:spPr>
            <p:txBody>
              <a:bodyPr rtlCol="0" anchor="ctr"/>
              <a:lstStyle/>
              <a:p>
                <a:endParaRPr lang="zh-CN" altLang="en-US"/>
              </a:p>
            </p:txBody>
          </p:sp>
          <p:sp>
            <p:nvSpPr>
              <p:cNvPr id="296" name="任意多边形: 形状 295">
                <a:extLst>
                  <a:ext uri="{FF2B5EF4-FFF2-40B4-BE49-F238E27FC236}">
                    <a16:creationId xmlns:a16="http://schemas.microsoft.com/office/drawing/2014/main" id="{2B727A15-FF62-9881-866C-92D2DE72E703}"/>
                  </a:ext>
                </a:extLst>
              </p:cNvPr>
              <p:cNvSpPr/>
              <p:nvPr/>
            </p:nvSpPr>
            <p:spPr>
              <a:xfrm>
                <a:off x="10079405" y="5050642"/>
                <a:ext cx="3810" cy="1904"/>
              </a:xfrm>
              <a:custGeom>
                <a:avLst/>
                <a:gdLst>
                  <a:gd name="connsiteX0" fmla="*/ 1905 w 3810"/>
                  <a:gd name="connsiteY0" fmla="*/ 1905 h 1904"/>
                  <a:gd name="connsiteX1" fmla="*/ 3810 w 3810"/>
                  <a:gd name="connsiteY1" fmla="*/ 1905 h 1904"/>
                  <a:gd name="connsiteX2" fmla="*/ 953 w 3810"/>
                  <a:gd name="connsiteY2" fmla="*/ 0 h 1904"/>
                  <a:gd name="connsiteX3" fmla="*/ 1905 w 3810"/>
                  <a:gd name="connsiteY3" fmla="*/ 1905 h 1904"/>
                </a:gdLst>
                <a:ahLst/>
                <a:cxnLst>
                  <a:cxn ang="0">
                    <a:pos x="connsiteX0" y="connsiteY0"/>
                  </a:cxn>
                  <a:cxn ang="0">
                    <a:pos x="connsiteX1" y="connsiteY1"/>
                  </a:cxn>
                  <a:cxn ang="0">
                    <a:pos x="connsiteX2" y="connsiteY2"/>
                  </a:cxn>
                  <a:cxn ang="0">
                    <a:pos x="connsiteX3" y="connsiteY3"/>
                  </a:cxn>
                </a:cxnLst>
                <a:rect l="l" t="t" r="r" b="b"/>
                <a:pathLst>
                  <a:path w="3810" h="1904">
                    <a:moveTo>
                      <a:pt x="1905" y="1905"/>
                    </a:moveTo>
                    <a:cubicBezTo>
                      <a:pt x="2857" y="1905"/>
                      <a:pt x="2857" y="1905"/>
                      <a:pt x="3810" y="1905"/>
                    </a:cubicBezTo>
                    <a:cubicBezTo>
                      <a:pt x="2857" y="953"/>
                      <a:pt x="1905" y="953"/>
                      <a:pt x="953" y="0"/>
                    </a:cubicBezTo>
                    <a:cubicBezTo>
                      <a:pt x="0" y="953"/>
                      <a:pt x="-952" y="953"/>
                      <a:pt x="1905" y="1905"/>
                    </a:cubicBezTo>
                    <a:close/>
                  </a:path>
                </a:pathLst>
              </a:custGeom>
              <a:grpFill/>
              <a:ln w="9525" cap="flat">
                <a:noFill/>
                <a:prstDash val="solid"/>
                <a:miter/>
              </a:ln>
            </p:spPr>
            <p:txBody>
              <a:bodyPr rtlCol="0" anchor="ctr"/>
              <a:lstStyle/>
              <a:p>
                <a:endParaRPr lang="zh-CN" altLang="en-US"/>
              </a:p>
            </p:txBody>
          </p:sp>
          <p:sp>
            <p:nvSpPr>
              <p:cNvPr id="297" name="任意多边形: 形状 296">
                <a:extLst>
                  <a:ext uri="{FF2B5EF4-FFF2-40B4-BE49-F238E27FC236}">
                    <a16:creationId xmlns:a16="http://schemas.microsoft.com/office/drawing/2014/main" id="{3D3A896B-C719-3754-BBF9-735464A7BDA8}"/>
                  </a:ext>
                </a:extLst>
              </p:cNvPr>
              <p:cNvSpPr/>
              <p:nvPr/>
            </p:nvSpPr>
            <p:spPr>
              <a:xfrm>
                <a:off x="10097502" y="5057202"/>
                <a:ext cx="5714" cy="6775"/>
              </a:xfrm>
              <a:custGeom>
                <a:avLst/>
                <a:gdLst>
                  <a:gd name="connsiteX0" fmla="*/ 0 w 5714"/>
                  <a:gd name="connsiteY0" fmla="*/ 108 h 6775"/>
                  <a:gd name="connsiteX1" fmla="*/ 2857 w 5714"/>
                  <a:gd name="connsiteY1" fmla="*/ 6775 h 6775"/>
                  <a:gd name="connsiteX2" fmla="*/ 5715 w 5714"/>
                  <a:gd name="connsiteY2" fmla="*/ 3918 h 6775"/>
                  <a:gd name="connsiteX3" fmla="*/ 0 w 5714"/>
                  <a:gd name="connsiteY3" fmla="*/ 108 h 6775"/>
                </a:gdLst>
                <a:ahLst/>
                <a:cxnLst>
                  <a:cxn ang="0">
                    <a:pos x="connsiteX0" y="connsiteY0"/>
                  </a:cxn>
                  <a:cxn ang="0">
                    <a:pos x="connsiteX1" y="connsiteY1"/>
                  </a:cxn>
                  <a:cxn ang="0">
                    <a:pos x="connsiteX2" y="connsiteY2"/>
                  </a:cxn>
                  <a:cxn ang="0">
                    <a:pos x="connsiteX3" y="connsiteY3"/>
                  </a:cxn>
                </a:cxnLst>
                <a:rect l="l" t="t" r="r" b="b"/>
                <a:pathLst>
                  <a:path w="5714" h="6775">
                    <a:moveTo>
                      <a:pt x="0" y="108"/>
                    </a:moveTo>
                    <a:lnTo>
                      <a:pt x="2857" y="6775"/>
                    </a:lnTo>
                    <a:lnTo>
                      <a:pt x="5715" y="3918"/>
                    </a:lnTo>
                    <a:cubicBezTo>
                      <a:pt x="-3810" y="4870"/>
                      <a:pt x="11430" y="-845"/>
                      <a:pt x="0" y="108"/>
                    </a:cubicBezTo>
                    <a:close/>
                  </a:path>
                </a:pathLst>
              </a:custGeom>
              <a:grpFill/>
              <a:ln w="9525" cap="flat">
                <a:noFill/>
                <a:prstDash val="solid"/>
                <a:miter/>
              </a:ln>
            </p:spPr>
            <p:txBody>
              <a:bodyPr rtlCol="0" anchor="ctr"/>
              <a:lstStyle/>
              <a:p>
                <a:endParaRPr lang="zh-CN" altLang="en-US"/>
              </a:p>
            </p:txBody>
          </p:sp>
          <p:sp>
            <p:nvSpPr>
              <p:cNvPr id="298" name="任意多边形: 形状 297">
                <a:extLst>
                  <a:ext uri="{FF2B5EF4-FFF2-40B4-BE49-F238E27FC236}">
                    <a16:creationId xmlns:a16="http://schemas.microsoft.com/office/drawing/2014/main" id="{3CF12F35-B704-5895-C090-0A339B3925BB}"/>
                  </a:ext>
                </a:extLst>
              </p:cNvPr>
              <p:cNvSpPr/>
              <p:nvPr/>
            </p:nvSpPr>
            <p:spPr>
              <a:xfrm>
                <a:off x="10086040" y="5094457"/>
                <a:ext cx="19081" cy="13334"/>
              </a:xfrm>
              <a:custGeom>
                <a:avLst/>
                <a:gdLst>
                  <a:gd name="connsiteX0" fmla="*/ 9557 w 19081"/>
                  <a:gd name="connsiteY0" fmla="*/ 0 h 13334"/>
                  <a:gd name="connsiteX1" fmla="*/ 32 w 19081"/>
                  <a:gd name="connsiteY1" fmla="*/ 1905 h 13334"/>
                  <a:gd name="connsiteX2" fmla="*/ 5747 w 19081"/>
                  <a:gd name="connsiteY2" fmla="*/ 13335 h 13334"/>
                  <a:gd name="connsiteX3" fmla="*/ 19082 w 19081"/>
                  <a:gd name="connsiteY3" fmla="*/ 9525 h 13334"/>
                  <a:gd name="connsiteX4" fmla="*/ 9557 w 19081"/>
                  <a:gd name="connsiteY4" fmla="*/ 0 h 133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081" h="13334">
                    <a:moveTo>
                      <a:pt x="9557" y="0"/>
                    </a:moveTo>
                    <a:lnTo>
                      <a:pt x="32" y="1905"/>
                    </a:lnTo>
                    <a:cubicBezTo>
                      <a:pt x="-921" y="6667"/>
                      <a:pt x="20034" y="8572"/>
                      <a:pt x="5747" y="13335"/>
                    </a:cubicBezTo>
                    <a:cubicBezTo>
                      <a:pt x="11462" y="10477"/>
                      <a:pt x="17177" y="15240"/>
                      <a:pt x="19082" y="9525"/>
                    </a:cubicBezTo>
                    <a:cubicBezTo>
                      <a:pt x="10509" y="9525"/>
                      <a:pt x="7652" y="3810"/>
                      <a:pt x="9557" y="0"/>
                    </a:cubicBezTo>
                    <a:close/>
                  </a:path>
                </a:pathLst>
              </a:custGeom>
              <a:grpFill/>
              <a:ln w="9525" cap="flat">
                <a:noFill/>
                <a:prstDash val="solid"/>
                <a:miter/>
              </a:ln>
            </p:spPr>
            <p:txBody>
              <a:bodyPr rtlCol="0" anchor="ctr"/>
              <a:lstStyle/>
              <a:p>
                <a:endParaRPr lang="zh-CN" altLang="en-US"/>
              </a:p>
            </p:txBody>
          </p:sp>
          <p:sp>
            <p:nvSpPr>
              <p:cNvPr id="299" name="任意多边形: 形状 298">
                <a:extLst>
                  <a:ext uri="{FF2B5EF4-FFF2-40B4-BE49-F238E27FC236}">
                    <a16:creationId xmlns:a16="http://schemas.microsoft.com/office/drawing/2014/main" id="{555599B8-7002-5ACA-6874-41AA6E699BD2}"/>
                  </a:ext>
                </a:extLst>
              </p:cNvPr>
              <p:cNvSpPr/>
              <p:nvPr/>
            </p:nvSpPr>
            <p:spPr>
              <a:xfrm>
                <a:off x="10076424" y="5112554"/>
                <a:ext cx="9868" cy="3895"/>
              </a:xfrm>
              <a:custGeom>
                <a:avLst/>
                <a:gdLst>
                  <a:gd name="connsiteX0" fmla="*/ 7743 w 9868"/>
                  <a:gd name="connsiteY0" fmla="*/ 0 h 3895"/>
                  <a:gd name="connsiteX1" fmla="*/ 123 w 9868"/>
                  <a:gd name="connsiteY1" fmla="*/ 1905 h 3895"/>
                  <a:gd name="connsiteX2" fmla="*/ 7743 w 9868"/>
                  <a:gd name="connsiteY2" fmla="*/ 2858 h 3895"/>
                  <a:gd name="connsiteX3" fmla="*/ 7743 w 9868"/>
                  <a:gd name="connsiteY3" fmla="*/ 0 h 3895"/>
                </a:gdLst>
                <a:ahLst/>
                <a:cxnLst>
                  <a:cxn ang="0">
                    <a:pos x="connsiteX0" y="connsiteY0"/>
                  </a:cxn>
                  <a:cxn ang="0">
                    <a:pos x="connsiteX1" y="connsiteY1"/>
                  </a:cxn>
                  <a:cxn ang="0">
                    <a:pos x="connsiteX2" y="connsiteY2"/>
                  </a:cxn>
                  <a:cxn ang="0">
                    <a:pos x="connsiteX3" y="connsiteY3"/>
                  </a:cxn>
                </a:cxnLst>
                <a:rect l="l" t="t" r="r" b="b"/>
                <a:pathLst>
                  <a:path w="9868" h="3895">
                    <a:moveTo>
                      <a:pt x="7743" y="0"/>
                    </a:moveTo>
                    <a:cubicBezTo>
                      <a:pt x="4886" y="0"/>
                      <a:pt x="2981" y="953"/>
                      <a:pt x="123" y="1905"/>
                    </a:cubicBezTo>
                    <a:cubicBezTo>
                      <a:pt x="-829" y="3810"/>
                      <a:pt x="3933" y="4763"/>
                      <a:pt x="7743" y="2858"/>
                    </a:cubicBezTo>
                    <a:cubicBezTo>
                      <a:pt x="-4639" y="4763"/>
                      <a:pt x="16316" y="953"/>
                      <a:pt x="7743" y="0"/>
                    </a:cubicBezTo>
                    <a:close/>
                  </a:path>
                </a:pathLst>
              </a:custGeom>
              <a:grpFill/>
              <a:ln w="9525" cap="flat">
                <a:noFill/>
                <a:prstDash val="solid"/>
                <a:miter/>
              </a:ln>
            </p:spPr>
            <p:txBody>
              <a:bodyPr rtlCol="0" anchor="ctr"/>
              <a:lstStyle/>
              <a:p>
                <a:endParaRPr lang="zh-CN" altLang="en-US"/>
              </a:p>
            </p:txBody>
          </p:sp>
          <p:sp>
            <p:nvSpPr>
              <p:cNvPr id="300" name="任意多边形: 形状 299">
                <a:extLst>
                  <a:ext uri="{FF2B5EF4-FFF2-40B4-BE49-F238E27FC236}">
                    <a16:creationId xmlns:a16="http://schemas.microsoft.com/office/drawing/2014/main" id="{23C17490-D615-F5D0-82D8-C856EDCF0F87}"/>
                  </a:ext>
                </a:extLst>
              </p:cNvPr>
              <p:cNvSpPr/>
              <p:nvPr/>
            </p:nvSpPr>
            <p:spPr>
              <a:xfrm>
                <a:off x="10084167" y="5130132"/>
                <a:ext cx="20256" cy="3522"/>
              </a:xfrm>
              <a:custGeom>
                <a:avLst/>
                <a:gdLst>
                  <a:gd name="connsiteX0" fmla="*/ 3810 w 20256"/>
                  <a:gd name="connsiteY0" fmla="*/ 2425 h 3522"/>
                  <a:gd name="connsiteX1" fmla="*/ 0 w 20256"/>
                  <a:gd name="connsiteY1" fmla="*/ 1473 h 3522"/>
                  <a:gd name="connsiteX2" fmla="*/ 19050 w 20256"/>
                  <a:gd name="connsiteY2" fmla="*/ 3378 h 3522"/>
                  <a:gd name="connsiteX3" fmla="*/ 3810 w 20256"/>
                  <a:gd name="connsiteY3" fmla="*/ 2425 h 3522"/>
                </a:gdLst>
                <a:ahLst/>
                <a:cxnLst>
                  <a:cxn ang="0">
                    <a:pos x="connsiteX0" y="connsiteY0"/>
                  </a:cxn>
                  <a:cxn ang="0">
                    <a:pos x="connsiteX1" y="connsiteY1"/>
                  </a:cxn>
                  <a:cxn ang="0">
                    <a:pos x="connsiteX2" y="connsiteY2"/>
                  </a:cxn>
                  <a:cxn ang="0">
                    <a:pos x="connsiteX3" y="connsiteY3"/>
                  </a:cxn>
                </a:cxnLst>
                <a:rect l="l" t="t" r="r" b="b"/>
                <a:pathLst>
                  <a:path w="20256" h="3522">
                    <a:moveTo>
                      <a:pt x="3810" y="2425"/>
                    </a:moveTo>
                    <a:cubicBezTo>
                      <a:pt x="3810" y="1473"/>
                      <a:pt x="1905" y="-432"/>
                      <a:pt x="0" y="1473"/>
                    </a:cubicBezTo>
                    <a:cubicBezTo>
                      <a:pt x="953" y="5283"/>
                      <a:pt x="12383" y="2425"/>
                      <a:pt x="19050" y="3378"/>
                    </a:cubicBezTo>
                    <a:cubicBezTo>
                      <a:pt x="24765" y="-432"/>
                      <a:pt x="8573" y="-1385"/>
                      <a:pt x="3810" y="2425"/>
                    </a:cubicBezTo>
                    <a:close/>
                  </a:path>
                </a:pathLst>
              </a:custGeom>
              <a:grpFill/>
              <a:ln w="9525" cap="flat">
                <a:noFill/>
                <a:prstDash val="solid"/>
                <a:miter/>
              </a:ln>
            </p:spPr>
            <p:txBody>
              <a:bodyPr rtlCol="0" anchor="ctr"/>
              <a:lstStyle/>
              <a:p>
                <a:endParaRPr lang="zh-CN" altLang="en-US"/>
              </a:p>
            </p:txBody>
          </p:sp>
          <p:sp>
            <p:nvSpPr>
              <p:cNvPr id="301" name="任意多边形: 形状 300">
                <a:extLst>
                  <a:ext uri="{FF2B5EF4-FFF2-40B4-BE49-F238E27FC236}">
                    <a16:creationId xmlns:a16="http://schemas.microsoft.com/office/drawing/2014/main" id="{1B142AAD-09CC-EDE5-F68D-4501918B0035}"/>
                  </a:ext>
                </a:extLst>
              </p:cNvPr>
              <p:cNvSpPr/>
              <p:nvPr/>
            </p:nvSpPr>
            <p:spPr>
              <a:xfrm>
                <a:off x="10021302" y="5167800"/>
                <a:ext cx="6221" cy="4762"/>
              </a:xfrm>
              <a:custGeom>
                <a:avLst/>
                <a:gdLst>
                  <a:gd name="connsiteX0" fmla="*/ 0 w 6221"/>
                  <a:gd name="connsiteY0" fmla="*/ 4763 h 4762"/>
                  <a:gd name="connsiteX1" fmla="*/ 3810 w 6221"/>
                  <a:gd name="connsiteY1" fmla="*/ 0 h 4762"/>
                  <a:gd name="connsiteX2" fmla="*/ 0 w 6221"/>
                  <a:gd name="connsiteY2" fmla="*/ 4763 h 4762"/>
                </a:gdLst>
                <a:ahLst/>
                <a:cxnLst>
                  <a:cxn ang="0">
                    <a:pos x="connsiteX0" y="connsiteY0"/>
                  </a:cxn>
                  <a:cxn ang="0">
                    <a:pos x="connsiteX1" y="connsiteY1"/>
                  </a:cxn>
                  <a:cxn ang="0">
                    <a:pos x="connsiteX2" y="connsiteY2"/>
                  </a:cxn>
                </a:cxnLst>
                <a:rect l="l" t="t" r="r" b="b"/>
                <a:pathLst>
                  <a:path w="6221" h="4762">
                    <a:moveTo>
                      <a:pt x="0" y="4763"/>
                    </a:moveTo>
                    <a:cubicBezTo>
                      <a:pt x="8572" y="2858"/>
                      <a:pt x="6667" y="0"/>
                      <a:pt x="3810" y="0"/>
                    </a:cubicBezTo>
                    <a:cubicBezTo>
                      <a:pt x="5715" y="953"/>
                      <a:pt x="2857" y="2858"/>
                      <a:pt x="0" y="4763"/>
                    </a:cubicBezTo>
                    <a:close/>
                  </a:path>
                </a:pathLst>
              </a:custGeom>
              <a:grpFill/>
              <a:ln w="9525" cap="flat">
                <a:noFill/>
                <a:prstDash val="solid"/>
                <a:miter/>
              </a:ln>
            </p:spPr>
            <p:txBody>
              <a:bodyPr rtlCol="0" anchor="ctr"/>
              <a:lstStyle/>
              <a:p>
                <a:endParaRPr lang="zh-CN" altLang="en-US"/>
              </a:p>
            </p:txBody>
          </p:sp>
          <p:sp>
            <p:nvSpPr>
              <p:cNvPr id="302" name="任意多边形: 形状 301">
                <a:extLst>
                  <a:ext uri="{FF2B5EF4-FFF2-40B4-BE49-F238E27FC236}">
                    <a16:creationId xmlns:a16="http://schemas.microsoft.com/office/drawing/2014/main" id="{843CA5BA-0779-CDD4-02DF-AFF4069742D7}"/>
                  </a:ext>
                </a:extLst>
              </p:cNvPr>
              <p:cNvSpPr/>
              <p:nvPr/>
            </p:nvSpPr>
            <p:spPr>
              <a:xfrm>
                <a:off x="10079404" y="5161132"/>
                <a:ext cx="13335" cy="1904"/>
              </a:xfrm>
              <a:custGeom>
                <a:avLst/>
                <a:gdLst>
                  <a:gd name="connsiteX0" fmla="*/ 11430 w 13335"/>
                  <a:gd name="connsiteY0" fmla="*/ 1905 h 1904"/>
                  <a:gd name="connsiteX1" fmla="*/ 13335 w 13335"/>
                  <a:gd name="connsiteY1" fmla="*/ 0 h 1904"/>
                  <a:gd name="connsiteX2" fmla="*/ 0 w 13335"/>
                  <a:gd name="connsiteY2" fmla="*/ 952 h 1904"/>
                </a:gdLst>
                <a:ahLst/>
                <a:cxnLst>
                  <a:cxn ang="0">
                    <a:pos x="connsiteX0" y="connsiteY0"/>
                  </a:cxn>
                  <a:cxn ang="0">
                    <a:pos x="connsiteX1" y="connsiteY1"/>
                  </a:cxn>
                  <a:cxn ang="0">
                    <a:pos x="connsiteX2" y="connsiteY2"/>
                  </a:cxn>
                </a:cxnLst>
                <a:rect l="l" t="t" r="r" b="b"/>
                <a:pathLst>
                  <a:path w="13335" h="1904">
                    <a:moveTo>
                      <a:pt x="11430" y="1905"/>
                    </a:moveTo>
                    <a:lnTo>
                      <a:pt x="13335" y="0"/>
                    </a:lnTo>
                    <a:lnTo>
                      <a:pt x="0" y="952"/>
                    </a:lnTo>
                    <a:close/>
                  </a:path>
                </a:pathLst>
              </a:custGeom>
              <a:grpFill/>
              <a:ln w="9525" cap="flat">
                <a:noFill/>
                <a:prstDash val="solid"/>
                <a:miter/>
              </a:ln>
            </p:spPr>
            <p:txBody>
              <a:bodyPr rtlCol="0" anchor="ctr"/>
              <a:lstStyle/>
              <a:p>
                <a:endParaRPr lang="zh-CN" altLang="en-US"/>
              </a:p>
            </p:txBody>
          </p:sp>
          <p:sp>
            <p:nvSpPr>
              <p:cNvPr id="303" name="任意多边形: 形状 302">
                <a:extLst>
                  <a:ext uri="{FF2B5EF4-FFF2-40B4-BE49-F238E27FC236}">
                    <a16:creationId xmlns:a16="http://schemas.microsoft.com/office/drawing/2014/main" id="{27EA86FC-CF12-963B-7249-6EC3A12E9D61}"/>
                  </a:ext>
                </a:extLst>
              </p:cNvPr>
              <p:cNvSpPr/>
              <p:nvPr/>
            </p:nvSpPr>
            <p:spPr>
              <a:xfrm>
                <a:off x="10100359" y="5182087"/>
                <a:ext cx="8572" cy="3809"/>
              </a:xfrm>
              <a:custGeom>
                <a:avLst/>
                <a:gdLst>
                  <a:gd name="connsiteX0" fmla="*/ 0 w 8572"/>
                  <a:gd name="connsiteY0" fmla="*/ 1905 h 3809"/>
                  <a:gd name="connsiteX1" fmla="*/ 8573 w 8572"/>
                  <a:gd name="connsiteY1" fmla="*/ 3810 h 3809"/>
                  <a:gd name="connsiteX2" fmla="*/ 6668 w 8572"/>
                  <a:gd name="connsiteY2" fmla="*/ 0 h 3809"/>
                </a:gdLst>
                <a:ahLst/>
                <a:cxnLst>
                  <a:cxn ang="0">
                    <a:pos x="connsiteX0" y="connsiteY0"/>
                  </a:cxn>
                  <a:cxn ang="0">
                    <a:pos x="connsiteX1" y="connsiteY1"/>
                  </a:cxn>
                  <a:cxn ang="0">
                    <a:pos x="connsiteX2" y="connsiteY2"/>
                  </a:cxn>
                </a:cxnLst>
                <a:rect l="l" t="t" r="r" b="b"/>
                <a:pathLst>
                  <a:path w="8572" h="3809">
                    <a:moveTo>
                      <a:pt x="0" y="1905"/>
                    </a:moveTo>
                    <a:lnTo>
                      <a:pt x="8573" y="3810"/>
                    </a:lnTo>
                    <a:lnTo>
                      <a:pt x="6668" y="0"/>
                    </a:lnTo>
                    <a:close/>
                  </a:path>
                </a:pathLst>
              </a:custGeom>
              <a:grpFill/>
              <a:ln w="9525" cap="flat">
                <a:noFill/>
                <a:prstDash val="solid"/>
                <a:miter/>
              </a:ln>
            </p:spPr>
            <p:txBody>
              <a:bodyPr rtlCol="0" anchor="ctr"/>
              <a:lstStyle/>
              <a:p>
                <a:endParaRPr lang="zh-CN" altLang="en-US"/>
              </a:p>
            </p:txBody>
          </p:sp>
          <p:sp>
            <p:nvSpPr>
              <p:cNvPr id="304" name="任意多边形: 形状 303">
                <a:extLst>
                  <a:ext uri="{FF2B5EF4-FFF2-40B4-BE49-F238E27FC236}">
                    <a16:creationId xmlns:a16="http://schemas.microsoft.com/office/drawing/2014/main" id="{7E3B06AE-7F9D-3F85-5410-0C1284F2DD67}"/>
                  </a:ext>
                </a:extLst>
              </p:cNvPr>
              <p:cNvSpPr/>
              <p:nvPr/>
            </p:nvSpPr>
            <p:spPr>
              <a:xfrm>
                <a:off x="10099407" y="5188754"/>
                <a:ext cx="4198" cy="3810"/>
              </a:xfrm>
              <a:custGeom>
                <a:avLst/>
                <a:gdLst>
                  <a:gd name="connsiteX0" fmla="*/ 0 w 4198"/>
                  <a:gd name="connsiteY0" fmla="*/ 0 h 3810"/>
                  <a:gd name="connsiteX1" fmla="*/ 952 w 4198"/>
                  <a:gd name="connsiteY1" fmla="*/ 3810 h 3810"/>
                  <a:gd name="connsiteX2" fmla="*/ 3810 w 4198"/>
                  <a:gd name="connsiteY2" fmla="*/ 1905 h 3810"/>
                  <a:gd name="connsiteX3" fmla="*/ 0 w 4198"/>
                  <a:gd name="connsiteY3" fmla="*/ 0 h 3810"/>
                </a:gdLst>
                <a:ahLst/>
                <a:cxnLst>
                  <a:cxn ang="0">
                    <a:pos x="connsiteX0" y="connsiteY0"/>
                  </a:cxn>
                  <a:cxn ang="0">
                    <a:pos x="connsiteX1" y="connsiteY1"/>
                  </a:cxn>
                  <a:cxn ang="0">
                    <a:pos x="connsiteX2" y="connsiteY2"/>
                  </a:cxn>
                  <a:cxn ang="0">
                    <a:pos x="connsiteX3" y="connsiteY3"/>
                  </a:cxn>
                </a:cxnLst>
                <a:rect l="l" t="t" r="r" b="b"/>
                <a:pathLst>
                  <a:path w="4198" h="3810">
                    <a:moveTo>
                      <a:pt x="0" y="0"/>
                    </a:moveTo>
                    <a:lnTo>
                      <a:pt x="952" y="3810"/>
                    </a:lnTo>
                    <a:lnTo>
                      <a:pt x="3810" y="1905"/>
                    </a:lnTo>
                    <a:cubicBezTo>
                      <a:pt x="5715" y="0"/>
                      <a:pt x="0" y="953"/>
                      <a:pt x="0" y="0"/>
                    </a:cubicBezTo>
                    <a:close/>
                  </a:path>
                </a:pathLst>
              </a:custGeom>
              <a:grpFill/>
              <a:ln w="9525" cap="flat">
                <a:noFill/>
                <a:prstDash val="solid"/>
                <a:miter/>
              </a:ln>
            </p:spPr>
            <p:txBody>
              <a:bodyPr rtlCol="0" anchor="ctr"/>
              <a:lstStyle/>
              <a:p>
                <a:endParaRPr lang="zh-CN" altLang="en-US"/>
              </a:p>
            </p:txBody>
          </p:sp>
          <p:sp>
            <p:nvSpPr>
              <p:cNvPr id="305" name="任意多边形: 形状 304">
                <a:extLst>
                  <a:ext uri="{FF2B5EF4-FFF2-40B4-BE49-F238E27FC236}">
                    <a16:creationId xmlns:a16="http://schemas.microsoft.com/office/drawing/2014/main" id="{13069258-7BDA-4118-11CB-364F17A36C32}"/>
                  </a:ext>
                </a:extLst>
              </p:cNvPr>
              <p:cNvSpPr/>
              <p:nvPr/>
            </p:nvSpPr>
            <p:spPr>
              <a:xfrm>
                <a:off x="10098454" y="5195422"/>
                <a:ext cx="5715" cy="3809"/>
              </a:xfrm>
              <a:custGeom>
                <a:avLst/>
                <a:gdLst>
                  <a:gd name="connsiteX0" fmla="*/ 3810 w 5715"/>
                  <a:gd name="connsiteY0" fmla="*/ 3810 h 3809"/>
                  <a:gd name="connsiteX1" fmla="*/ 5715 w 5715"/>
                  <a:gd name="connsiteY1" fmla="*/ 2858 h 3809"/>
                  <a:gd name="connsiteX2" fmla="*/ 0 w 5715"/>
                  <a:gd name="connsiteY2" fmla="*/ 0 h 3809"/>
                  <a:gd name="connsiteX3" fmla="*/ 3810 w 5715"/>
                  <a:gd name="connsiteY3" fmla="*/ 3810 h 3809"/>
                </a:gdLst>
                <a:ahLst/>
                <a:cxnLst>
                  <a:cxn ang="0">
                    <a:pos x="connsiteX0" y="connsiteY0"/>
                  </a:cxn>
                  <a:cxn ang="0">
                    <a:pos x="connsiteX1" y="connsiteY1"/>
                  </a:cxn>
                  <a:cxn ang="0">
                    <a:pos x="connsiteX2" y="connsiteY2"/>
                  </a:cxn>
                  <a:cxn ang="0">
                    <a:pos x="connsiteX3" y="connsiteY3"/>
                  </a:cxn>
                </a:cxnLst>
                <a:rect l="l" t="t" r="r" b="b"/>
                <a:pathLst>
                  <a:path w="5715" h="3809">
                    <a:moveTo>
                      <a:pt x="3810" y="3810"/>
                    </a:moveTo>
                    <a:cubicBezTo>
                      <a:pt x="2858" y="3810"/>
                      <a:pt x="3810" y="2858"/>
                      <a:pt x="5715" y="2858"/>
                    </a:cubicBezTo>
                    <a:lnTo>
                      <a:pt x="0" y="0"/>
                    </a:lnTo>
                    <a:lnTo>
                      <a:pt x="3810" y="3810"/>
                    </a:lnTo>
                    <a:close/>
                  </a:path>
                </a:pathLst>
              </a:custGeom>
              <a:grpFill/>
              <a:ln w="9525" cap="flat">
                <a:noFill/>
                <a:prstDash val="solid"/>
                <a:miter/>
              </a:ln>
            </p:spPr>
            <p:txBody>
              <a:bodyPr rtlCol="0" anchor="ctr"/>
              <a:lstStyle/>
              <a:p>
                <a:endParaRPr lang="zh-CN" altLang="en-US"/>
              </a:p>
            </p:txBody>
          </p:sp>
          <p:sp>
            <p:nvSpPr>
              <p:cNvPr id="306" name="任意多边形: 形状 305">
                <a:extLst>
                  <a:ext uri="{FF2B5EF4-FFF2-40B4-BE49-F238E27FC236}">
                    <a16:creationId xmlns:a16="http://schemas.microsoft.com/office/drawing/2014/main" id="{E6E64AD6-85B8-DC0E-09D1-E3AD146C6691}"/>
                  </a:ext>
                </a:extLst>
              </p:cNvPr>
              <p:cNvSpPr/>
              <p:nvPr/>
            </p:nvSpPr>
            <p:spPr>
              <a:xfrm>
                <a:off x="10051651" y="5264955"/>
                <a:ext cx="8199" cy="3809"/>
              </a:xfrm>
              <a:custGeom>
                <a:avLst/>
                <a:gdLst>
                  <a:gd name="connsiteX0" fmla="*/ 4894 w 8199"/>
                  <a:gd name="connsiteY0" fmla="*/ 0 h 3809"/>
                  <a:gd name="connsiteX1" fmla="*/ 131 w 8199"/>
                  <a:gd name="connsiteY1" fmla="*/ 3810 h 3809"/>
                  <a:gd name="connsiteX2" fmla="*/ 4894 w 8199"/>
                  <a:gd name="connsiteY2" fmla="*/ 0 h 3809"/>
                </a:gdLst>
                <a:ahLst/>
                <a:cxnLst>
                  <a:cxn ang="0">
                    <a:pos x="connsiteX0" y="connsiteY0"/>
                  </a:cxn>
                  <a:cxn ang="0">
                    <a:pos x="connsiteX1" y="connsiteY1"/>
                  </a:cxn>
                  <a:cxn ang="0">
                    <a:pos x="connsiteX2" y="connsiteY2"/>
                  </a:cxn>
                </a:cxnLst>
                <a:rect l="l" t="t" r="r" b="b"/>
                <a:pathLst>
                  <a:path w="8199" h="3809">
                    <a:moveTo>
                      <a:pt x="4894" y="0"/>
                    </a:moveTo>
                    <a:cubicBezTo>
                      <a:pt x="-3679" y="0"/>
                      <a:pt x="2036" y="2857"/>
                      <a:pt x="131" y="3810"/>
                    </a:cubicBezTo>
                    <a:cubicBezTo>
                      <a:pt x="2989" y="3810"/>
                      <a:pt x="13466" y="952"/>
                      <a:pt x="4894" y="0"/>
                    </a:cubicBezTo>
                    <a:close/>
                  </a:path>
                </a:pathLst>
              </a:custGeom>
              <a:grpFill/>
              <a:ln w="9525" cap="flat">
                <a:noFill/>
                <a:prstDash val="solid"/>
                <a:miter/>
              </a:ln>
            </p:spPr>
            <p:txBody>
              <a:bodyPr rtlCol="0" anchor="ctr"/>
              <a:lstStyle/>
              <a:p>
                <a:endParaRPr lang="zh-CN" altLang="en-US"/>
              </a:p>
            </p:txBody>
          </p:sp>
        </p:grpSp>
        <p:sp>
          <p:nvSpPr>
            <p:cNvPr id="233" name="任意多边形: 形状 232">
              <a:extLst>
                <a:ext uri="{FF2B5EF4-FFF2-40B4-BE49-F238E27FC236}">
                  <a16:creationId xmlns:a16="http://schemas.microsoft.com/office/drawing/2014/main" id="{A5137BEB-5ED8-7EFF-AFE2-F2F0B1FF5207}"/>
                </a:ext>
              </a:extLst>
            </p:cNvPr>
            <p:cNvSpPr/>
            <p:nvPr/>
          </p:nvSpPr>
          <p:spPr>
            <a:xfrm>
              <a:off x="9460959" y="4654078"/>
              <a:ext cx="392429" cy="568642"/>
            </a:xfrm>
            <a:custGeom>
              <a:avLst/>
              <a:gdLst>
                <a:gd name="connsiteX0" fmla="*/ 392430 w 392429"/>
                <a:gd name="connsiteY0" fmla="*/ 568642 h 568642"/>
                <a:gd name="connsiteX1" fmla="*/ 98108 w 392429"/>
                <a:gd name="connsiteY1" fmla="*/ 568642 h 568642"/>
                <a:gd name="connsiteX2" fmla="*/ 29527 w 392429"/>
                <a:gd name="connsiteY2" fmla="*/ 211455 h 568642"/>
                <a:gd name="connsiteX3" fmla="*/ 0 w 392429"/>
                <a:gd name="connsiteY3" fmla="*/ 0 h 568642"/>
                <a:gd name="connsiteX4" fmla="*/ 169545 w 392429"/>
                <a:gd name="connsiteY4" fmla="*/ 67627 h 568642"/>
                <a:gd name="connsiteX5" fmla="*/ 359092 w 392429"/>
                <a:gd name="connsiteY5" fmla="*/ 170497 h 568642"/>
                <a:gd name="connsiteX6" fmla="*/ 392430 w 392429"/>
                <a:gd name="connsiteY6" fmla="*/ 568642 h 5686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92429" h="568642">
                  <a:moveTo>
                    <a:pt x="392430" y="568642"/>
                  </a:moveTo>
                  <a:cubicBezTo>
                    <a:pt x="392430" y="568642"/>
                    <a:pt x="120967" y="568642"/>
                    <a:pt x="98108" y="568642"/>
                  </a:cubicBezTo>
                  <a:cubicBezTo>
                    <a:pt x="84772" y="568642"/>
                    <a:pt x="53340" y="373380"/>
                    <a:pt x="29527" y="211455"/>
                  </a:cubicBezTo>
                  <a:cubicBezTo>
                    <a:pt x="12383" y="97155"/>
                    <a:pt x="0" y="0"/>
                    <a:pt x="0" y="0"/>
                  </a:cubicBezTo>
                  <a:cubicBezTo>
                    <a:pt x="0" y="0"/>
                    <a:pt x="87630" y="28575"/>
                    <a:pt x="169545" y="67627"/>
                  </a:cubicBezTo>
                  <a:cubicBezTo>
                    <a:pt x="237172" y="100013"/>
                    <a:pt x="359092" y="170497"/>
                    <a:pt x="359092" y="170497"/>
                  </a:cubicBezTo>
                  <a:lnTo>
                    <a:pt x="392430" y="568642"/>
                  </a:lnTo>
                  <a:close/>
                </a:path>
              </a:pathLst>
            </a:custGeom>
            <a:solidFill>
              <a:srgbClr val="C4D19C"/>
            </a:solidFill>
            <a:ln w="9525" cap="flat">
              <a:noFill/>
              <a:prstDash val="solid"/>
              <a:miter/>
            </a:ln>
          </p:spPr>
          <p:txBody>
            <a:bodyPr rtlCol="0" anchor="ctr"/>
            <a:lstStyle/>
            <a:p>
              <a:endParaRPr lang="zh-CN" altLang="en-US"/>
            </a:p>
          </p:txBody>
        </p:sp>
        <p:sp>
          <p:nvSpPr>
            <p:cNvPr id="234" name="任意多边形: 形状 233">
              <a:extLst>
                <a:ext uri="{FF2B5EF4-FFF2-40B4-BE49-F238E27FC236}">
                  <a16:creationId xmlns:a16="http://schemas.microsoft.com/office/drawing/2014/main" id="{04ED18B9-30A7-295A-E770-3D86193C09A4}"/>
                </a:ext>
              </a:extLst>
            </p:cNvPr>
            <p:cNvSpPr/>
            <p:nvPr/>
          </p:nvSpPr>
          <p:spPr>
            <a:xfrm>
              <a:off x="9460959" y="4654078"/>
              <a:ext cx="98107" cy="568642"/>
            </a:xfrm>
            <a:custGeom>
              <a:avLst/>
              <a:gdLst>
                <a:gd name="connsiteX0" fmla="*/ 98108 w 98107"/>
                <a:gd name="connsiteY0" fmla="*/ 568642 h 568642"/>
                <a:gd name="connsiteX1" fmla="*/ 29527 w 98107"/>
                <a:gd name="connsiteY1" fmla="*/ 211455 h 568642"/>
                <a:gd name="connsiteX2" fmla="*/ 0 w 98107"/>
                <a:gd name="connsiteY2" fmla="*/ 0 h 568642"/>
              </a:gdLst>
              <a:ahLst/>
              <a:cxnLst>
                <a:cxn ang="0">
                  <a:pos x="connsiteX0" y="connsiteY0"/>
                </a:cxn>
                <a:cxn ang="0">
                  <a:pos x="connsiteX1" y="connsiteY1"/>
                </a:cxn>
                <a:cxn ang="0">
                  <a:pos x="connsiteX2" y="connsiteY2"/>
                </a:cxn>
              </a:cxnLst>
              <a:rect l="l" t="t" r="r" b="b"/>
              <a:pathLst>
                <a:path w="98107" h="568642">
                  <a:moveTo>
                    <a:pt x="98108" y="568642"/>
                  </a:moveTo>
                  <a:cubicBezTo>
                    <a:pt x="84772" y="568642"/>
                    <a:pt x="53340" y="373380"/>
                    <a:pt x="29527" y="211455"/>
                  </a:cubicBezTo>
                  <a:cubicBezTo>
                    <a:pt x="12383" y="97155"/>
                    <a:pt x="0" y="0"/>
                    <a:pt x="0" y="0"/>
                  </a:cubicBezTo>
                </a:path>
              </a:pathLst>
            </a:custGeom>
            <a:noFill/>
            <a:ln w="9525" cap="flat">
              <a:solidFill>
                <a:srgbClr val="646360"/>
              </a:solidFill>
              <a:prstDash val="solid"/>
              <a:miter/>
            </a:ln>
          </p:spPr>
          <p:txBody>
            <a:bodyPr rtlCol="0" anchor="ctr"/>
            <a:lstStyle/>
            <a:p>
              <a:endParaRPr lang="zh-CN" altLang="en-US"/>
            </a:p>
          </p:txBody>
        </p:sp>
        <p:sp>
          <p:nvSpPr>
            <p:cNvPr id="235" name="任意多边形: 形状 234">
              <a:extLst>
                <a:ext uri="{FF2B5EF4-FFF2-40B4-BE49-F238E27FC236}">
                  <a16:creationId xmlns:a16="http://schemas.microsoft.com/office/drawing/2014/main" id="{0CF6BBD7-CE83-63D9-9754-CB0B6B7F0FEC}"/>
                </a:ext>
              </a:extLst>
            </p:cNvPr>
            <p:cNvSpPr/>
            <p:nvPr/>
          </p:nvSpPr>
          <p:spPr>
            <a:xfrm>
              <a:off x="9534302" y="5131033"/>
              <a:ext cx="210502" cy="91687"/>
            </a:xfrm>
            <a:custGeom>
              <a:avLst/>
              <a:gdLst>
                <a:gd name="connsiteX0" fmla="*/ 0 w 210502"/>
                <a:gd name="connsiteY0" fmla="*/ 19297 h 91687"/>
                <a:gd name="connsiteX1" fmla="*/ 100013 w 210502"/>
                <a:gd name="connsiteY1" fmla="*/ 90735 h 91687"/>
                <a:gd name="connsiteX2" fmla="*/ 132397 w 210502"/>
                <a:gd name="connsiteY2" fmla="*/ 247 h 91687"/>
                <a:gd name="connsiteX3" fmla="*/ 210503 w 210502"/>
                <a:gd name="connsiteY3" fmla="*/ 91687 h 91687"/>
              </a:gdLst>
              <a:ahLst/>
              <a:cxnLst>
                <a:cxn ang="0">
                  <a:pos x="connsiteX0" y="connsiteY0"/>
                </a:cxn>
                <a:cxn ang="0">
                  <a:pos x="connsiteX1" y="connsiteY1"/>
                </a:cxn>
                <a:cxn ang="0">
                  <a:pos x="connsiteX2" y="connsiteY2"/>
                </a:cxn>
                <a:cxn ang="0">
                  <a:pos x="connsiteX3" y="connsiteY3"/>
                </a:cxn>
              </a:cxnLst>
              <a:rect l="l" t="t" r="r" b="b"/>
              <a:pathLst>
                <a:path w="210502" h="91687">
                  <a:moveTo>
                    <a:pt x="0" y="19297"/>
                  </a:moveTo>
                  <a:cubicBezTo>
                    <a:pt x="0" y="19297"/>
                    <a:pt x="49530" y="-55950"/>
                    <a:pt x="100013" y="90735"/>
                  </a:cubicBezTo>
                  <a:cubicBezTo>
                    <a:pt x="100013" y="90735"/>
                    <a:pt x="68580" y="1200"/>
                    <a:pt x="132397" y="247"/>
                  </a:cubicBezTo>
                  <a:cubicBezTo>
                    <a:pt x="178117" y="-705"/>
                    <a:pt x="210503" y="91687"/>
                    <a:pt x="210503" y="91687"/>
                  </a:cubicBezTo>
                </a:path>
              </a:pathLst>
            </a:custGeom>
            <a:noFill/>
            <a:ln w="9525" cap="flat">
              <a:solidFill>
                <a:srgbClr val="646360"/>
              </a:solidFill>
              <a:prstDash val="solid"/>
              <a:miter/>
            </a:ln>
          </p:spPr>
          <p:txBody>
            <a:bodyPr rtlCol="0" anchor="ctr"/>
            <a:lstStyle/>
            <a:p>
              <a:endParaRPr lang="zh-CN" altLang="en-US"/>
            </a:p>
          </p:txBody>
        </p:sp>
        <p:sp>
          <p:nvSpPr>
            <p:cNvPr id="236" name="任意多边形: 形状 235">
              <a:extLst>
                <a:ext uri="{FF2B5EF4-FFF2-40B4-BE49-F238E27FC236}">
                  <a16:creationId xmlns:a16="http://schemas.microsoft.com/office/drawing/2014/main" id="{70A2AA28-64E7-A216-FC1C-6C6C3F888FA7}"/>
                </a:ext>
              </a:extLst>
            </p:cNvPr>
            <p:cNvSpPr/>
            <p:nvPr/>
          </p:nvSpPr>
          <p:spPr>
            <a:xfrm>
              <a:off x="10734452" y="4875047"/>
              <a:ext cx="438238" cy="346720"/>
            </a:xfrm>
            <a:custGeom>
              <a:avLst/>
              <a:gdLst>
                <a:gd name="connsiteX0" fmla="*/ 373380 w 438238"/>
                <a:gd name="connsiteY0" fmla="*/ 11 h 346720"/>
                <a:gd name="connsiteX1" fmla="*/ 438150 w 438238"/>
                <a:gd name="connsiteY1" fmla="*/ 346721 h 346720"/>
                <a:gd name="connsiteX2" fmla="*/ 165735 w 438238"/>
                <a:gd name="connsiteY2" fmla="*/ 346721 h 346720"/>
                <a:gd name="connsiteX3" fmla="*/ 98107 w 438238"/>
                <a:gd name="connsiteY3" fmla="*/ 205751 h 346720"/>
                <a:gd name="connsiteX4" fmla="*/ 0 w 438238"/>
                <a:gd name="connsiteY4" fmla="*/ 60971 h 346720"/>
                <a:gd name="connsiteX5" fmla="*/ 373380 w 438238"/>
                <a:gd name="connsiteY5" fmla="*/ 11 h 3467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8238" h="346720">
                  <a:moveTo>
                    <a:pt x="373380" y="11"/>
                  </a:moveTo>
                  <a:cubicBezTo>
                    <a:pt x="373380" y="11"/>
                    <a:pt x="441007" y="295286"/>
                    <a:pt x="438150" y="346721"/>
                  </a:cubicBezTo>
                  <a:lnTo>
                    <a:pt x="165735" y="346721"/>
                  </a:lnTo>
                  <a:cubicBezTo>
                    <a:pt x="165735" y="346721"/>
                    <a:pt x="139065" y="280046"/>
                    <a:pt x="98107" y="205751"/>
                  </a:cubicBezTo>
                  <a:cubicBezTo>
                    <a:pt x="70485" y="155268"/>
                    <a:pt x="36195" y="100976"/>
                    <a:pt x="0" y="60971"/>
                  </a:cubicBezTo>
                  <a:cubicBezTo>
                    <a:pt x="953" y="60971"/>
                    <a:pt x="238125" y="-942"/>
                    <a:pt x="373380" y="11"/>
                  </a:cubicBezTo>
                  <a:close/>
                </a:path>
              </a:pathLst>
            </a:custGeom>
            <a:solidFill>
              <a:srgbClr val="C4D19C"/>
            </a:solidFill>
            <a:ln w="9525" cap="flat">
              <a:noFill/>
              <a:prstDash val="solid"/>
              <a:miter/>
            </a:ln>
          </p:spPr>
          <p:txBody>
            <a:bodyPr rtlCol="0" anchor="ctr"/>
            <a:lstStyle/>
            <a:p>
              <a:endParaRPr lang="zh-CN" altLang="en-US"/>
            </a:p>
          </p:txBody>
        </p:sp>
        <p:sp>
          <p:nvSpPr>
            <p:cNvPr id="237" name="任意多边形: 形状 236">
              <a:extLst>
                <a:ext uri="{FF2B5EF4-FFF2-40B4-BE49-F238E27FC236}">
                  <a16:creationId xmlns:a16="http://schemas.microsoft.com/office/drawing/2014/main" id="{13F85E07-CD7F-6FF2-9EFC-0CA33C6336B3}"/>
                </a:ext>
              </a:extLst>
            </p:cNvPr>
            <p:cNvSpPr/>
            <p:nvPr/>
          </p:nvSpPr>
          <p:spPr>
            <a:xfrm>
              <a:off x="10735404" y="4936018"/>
              <a:ext cx="165734" cy="285750"/>
            </a:xfrm>
            <a:custGeom>
              <a:avLst/>
              <a:gdLst>
                <a:gd name="connsiteX0" fmla="*/ 165735 w 165734"/>
                <a:gd name="connsiteY0" fmla="*/ 285750 h 285750"/>
                <a:gd name="connsiteX1" fmla="*/ 98107 w 165734"/>
                <a:gd name="connsiteY1" fmla="*/ 144780 h 285750"/>
                <a:gd name="connsiteX2" fmla="*/ 0 w 165734"/>
                <a:gd name="connsiteY2" fmla="*/ 0 h 285750"/>
              </a:gdLst>
              <a:ahLst/>
              <a:cxnLst>
                <a:cxn ang="0">
                  <a:pos x="connsiteX0" y="connsiteY0"/>
                </a:cxn>
                <a:cxn ang="0">
                  <a:pos x="connsiteX1" y="connsiteY1"/>
                </a:cxn>
                <a:cxn ang="0">
                  <a:pos x="connsiteX2" y="connsiteY2"/>
                </a:cxn>
              </a:cxnLst>
              <a:rect l="l" t="t" r="r" b="b"/>
              <a:pathLst>
                <a:path w="165734" h="285750">
                  <a:moveTo>
                    <a:pt x="165735" y="285750"/>
                  </a:moveTo>
                  <a:cubicBezTo>
                    <a:pt x="165735" y="285750"/>
                    <a:pt x="139065" y="219075"/>
                    <a:pt x="98107" y="144780"/>
                  </a:cubicBezTo>
                  <a:cubicBezTo>
                    <a:pt x="70485" y="94298"/>
                    <a:pt x="36195" y="40005"/>
                    <a:pt x="0" y="0"/>
                  </a:cubicBezTo>
                </a:path>
              </a:pathLst>
            </a:custGeom>
            <a:noFill/>
            <a:ln w="9525" cap="flat">
              <a:solidFill>
                <a:srgbClr val="646360"/>
              </a:solidFill>
              <a:prstDash val="solid"/>
              <a:miter/>
            </a:ln>
          </p:spPr>
          <p:txBody>
            <a:bodyPr rtlCol="0" anchor="ctr"/>
            <a:lstStyle/>
            <a:p>
              <a:endParaRPr lang="zh-CN" altLang="en-US"/>
            </a:p>
          </p:txBody>
        </p:sp>
        <p:sp>
          <p:nvSpPr>
            <p:cNvPr id="238" name="任意多边形: 形状 237">
              <a:extLst>
                <a:ext uri="{FF2B5EF4-FFF2-40B4-BE49-F238E27FC236}">
                  <a16:creationId xmlns:a16="http://schemas.microsoft.com/office/drawing/2014/main" id="{92E59E04-5413-E0B7-7ECB-14CB7C886525}"/>
                </a:ext>
              </a:extLst>
            </p:cNvPr>
            <p:cNvSpPr/>
            <p:nvPr/>
          </p:nvSpPr>
          <p:spPr>
            <a:xfrm>
              <a:off x="10996389" y="4901728"/>
              <a:ext cx="160019" cy="202882"/>
            </a:xfrm>
            <a:custGeom>
              <a:avLst/>
              <a:gdLst>
                <a:gd name="connsiteX0" fmla="*/ 0 w 160019"/>
                <a:gd name="connsiteY0" fmla="*/ 0 h 202882"/>
                <a:gd name="connsiteX1" fmla="*/ 160020 w 160019"/>
                <a:gd name="connsiteY1" fmla="*/ 202882 h 202882"/>
              </a:gdLst>
              <a:ahLst/>
              <a:cxnLst>
                <a:cxn ang="0">
                  <a:pos x="connsiteX0" y="connsiteY0"/>
                </a:cxn>
                <a:cxn ang="0">
                  <a:pos x="connsiteX1" y="connsiteY1"/>
                </a:cxn>
              </a:cxnLst>
              <a:rect l="l" t="t" r="r" b="b"/>
              <a:pathLst>
                <a:path w="160019" h="202882">
                  <a:moveTo>
                    <a:pt x="0" y="0"/>
                  </a:moveTo>
                  <a:cubicBezTo>
                    <a:pt x="0" y="0"/>
                    <a:pt x="76200" y="100965"/>
                    <a:pt x="160020" y="202882"/>
                  </a:cubicBezTo>
                </a:path>
              </a:pathLst>
            </a:custGeom>
            <a:noFill/>
            <a:ln w="9525" cap="flat">
              <a:solidFill>
                <a:srgbClr val="646360"/>
              </a:solidFill>
              <a:prstDash val="solid"/>
              <a:miter/>
            </a:ln>
          </p:spPr>
          <p:txBody>
            <a:bodyPr rtlCol="0" anchor="ctr"/>
            <a:lstStyle/>
            <a:p>
              <a:endParaRPr lang="zh-CN" altLang="en-US"/>
            </a:p>
          </p:txBody>
        </p:sp>
        <p:sp>
          <p:nvSpPr>
            <p:cNvPr id="239" name="任意多边形: 形状 238">
              <a:extLst>
                <a:ext uri="{FF2B5EF4-FFF2-40B4-BE49-F238E27FC236}">
                  <a16:creationId xmlns:a16="http://schemas.microsoft.com/office/drawing/2014/main" id="{82EAB5F2-0CD0-C77C-835F-4E0F357F18B1}"/>
                </a:ext>
              </a:extLst>
            </p:cNvPr>
            <p:cNvSpPr/>
            <p:nvPr/>
          </p:nvSpPr>
          <p:spPr>
            <a:xfrm>
              <a:off x="10881657" y="5130956"/>
              <a:ext cx="178549" cy="91764"/>
            </a:xfrm>
            <a:custGeom>
              <a:avLst/>
              <a:gdLst>
                <a:gd name="connsiteX0" fmla="*/ 432 w 178549"/>
                <a:gd name="connsiteY0" fmla="*/ 47950 h 91764"/>
                <a:gd name="connsiteX1" fmla="*/ 32817 w 178549"/>
                <a:gd name="connsiteY1" fmla="*/ 7945 h 91764"/>
                <a:gd name="connsiteX2" fmla="*/ 92825 w 178549"/>
                <a:gd name="connsiteY2" fmla="*/ 91765 h 91764"/>
                <a:gd name="connsiteX3" fmla="*/ 115685 w 178549"/>
                <a:gd name="connsiteY3" fmla="*/ 325 h 91764"/>
                <a:gd name="connsiteX4" fmla="*/ 178550 w 178549"/>
                <a:gd name="connsiteY4" fmla="*/ 91765 h 917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8549" h="91764">
                  <a:moveTo>
                    <a:pt x="432" y="47950"/>
                  </a:moveTo>
                  <a:cubicBezTo>
                    <a:pt x="432" y="47950"/>
                    <a:pt x="-6236" y="-627"/>
                    <a:pt x="32817" y="7945"/>
                  </a:cubicBezTo>
                  <a:cubicBezTo>
                    <a:pt x="68060" y="15565"/>
                    <a:pt x="92825" y="91765"/>
                    <a:pt x="92825" y="91765"/>
                  </a:cubicBezTo>
                  <a:cubicBezTo>
                    <a:pt x="92825" y="91765"/>
                    <a:pt x="49962" y="-6343"/>
                    <a:pt x="115685" y="325"/>
                  </a:cubicBezTo>
                  <a:cubicBezTo>
                    <a:pt x="155689" y="5088"/>
                    <a:pt x="178550" y="91765"/>
                    <a:pt x="178550" y="91765"/>
                  </a:cubicBezTo>
                </a:path>
              </a:pathLst>
            </a:custGeom>
            <a:noFill/>
            <a:ln w="9525" cap="flat">
              <a:solidFill>
                <a:srgbClr val="646360"/>
              </a:solidFill>
              <a:prstDash val="solid"/>
              <a:miter/>
            </a:ln>
          </p:spPr>
          <p:txBody>
            <a:bodyPr rtlCol="0" anchor="ctr"/>
            <a:lstStyle/>
            <a:p>
              <a:endParaRPr lang="zh-CN" altLang="en-US"/>
            </a:p>
          </p:txBody>
        </p:sp>
        <p:sp>
          <p:nvSpPr>
            <p:cNvPr id="240" name="任意多边形: 形状 239">
              <a:extLst>
                <a:ext uri="{FF2B5EF4-FFF2-40B4-BE49-F238E27FC236}">
                  <a16:creationId xmlns:a16="http://schemas.microsoft.com/office/drawing/2014/main" id="{6CC24D65-D2FF-6123-7415-2572EF567414}"/>
                </a:ext>
              </a:extLst>
            </p:cNvPr>
            <p:cNvSpPr/>
            <p:nvPr/>
          </p:nvSpPr>
          <p:spPr>
            <a:xfrm>
              <a:off x="9148539" y="4449291"/>
              <a:ext cx="1959292" cy="495799"/>
            </a:xfrm>
            <a:custGeom>
              <a:avLst/>
              <a:gdLst>
                <a:gd name="connsiteX0" fmla="*/ 1959293 w 1959292"/>
                <a:gd name="connsiteY0" fmla="*/ 425767 h 495799"/>
                <a:gd name="connsiteX1" fmla="*/ 0 w 1959292"/>
                <a:gd name="connsiteY1" fmla="*/ 59055 h 495799"/>
                <a:gd name="connsiteX2" fmla="*/ 15240 w 1959292"/>
                <a:gd name="connsiteY2" fmla="*/ 0 h 495799"/>
                <a:gd name="connsiteX3" fmla="*/ 1127760 w 1959292"/>
                <a:gd name="connsiteY3" fmla="*/ 409575 h 495799"/>
                <a:gd name="connsiteX4" fmla="*/ 1941195 w 1959292"/>
                <a:gd name="connsiteY4" fmla="*/ 362902 h 495799"/>
                <a:gd name="connsiteX5" fmla="*/ 1959293 w 1959292"/>
                <a:gd name="connsiteY5" fmla="*/ 425767 h 495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959292" h="495799">
                  <a:moveTo>
                    <a:pt x="1959293" y="425767"/>
                  </a:moveTo>
                  <a:cubicBezTo>
                    <a:pt x="1959293" y="425767"/>
                    <a:pt x="935355" y="733425"/>
                    <a:pt x="0" y="59055"/>
                  </a:cubicBezTo>
                  <a:cubicBezTo>
                    <a:pt x="0" y="59055"/>
                    <a:pt x="3810" y="36195"/>
                    <a:pt x="15240" y="0"/>
                  </a:cubicBezTo>
                  <a:cubicBezTo>
                    <a:pt x="23813" y="5715"/>
                    <a:pt x="547688" y="352425"/>
                    <a:pt x="1127760" y="409575"/>
                  </a:cubicBezTo>
                  <a:cubicBezTo>
                    <a:pt x="1699260" y="465772"/>
                    <a:pt x="1935480" y="364807"/>
                    <a:pt x="1941195" y="362902"/>
                  </a:cubicBezTo>
                  <a:cubicBezTo>
                    <a:pt x="1947863" y="383857"/>
                    <a:pt x="1954530" y="404813"/>
                    <a:pt x="1959293" y="425767"/>
                  </a:cubicBezTo>
                  <a:close/>
                </a:path>
              </a:pathLst>
            </a:custGeom>
            <a:solidFill>
              <a:srgbClr val="FFE9B3"/>
            </a:solidFill>
            <a:ln w="9525" cap="flat">
              <a:noFill/>
              <a:prstDash val="solid"/>
              <a:miter/>
            </a:ln>
          </p:spPr>
          <p:txBody>
            <a:bodyPr rtlCol="0" anchor="ctr"/>
            <a:lstStyle/>
            <a:p>
              <a:endParaRPr lang="zh-CN" altLang="en-US"/>
            </a:p>
          </p:txBody>
        </p:sp>
        <p:sp>
          <p:nvSpPr>
            <p:cNvPr id="241" name="任意多边形: 形状 240">
              <a:extLst>
                <a:ext uri="{FF2B5EF4-FFF2-40B4-BE49-F238E27FC236}">
                  <a16:creationId xmlns:a16="http://schemas.microsoft.com/office/drawing/2014/main" id="{7D0816F0-2D2D-AC8A-60E9-01962860DCDB}"/>
                </a:ext>
              </a:extLst>
            </p:cNvPr>
            <p:cNvSpPr/>
            <p:nvPr/>
          </p:nvSpPr>
          <p:spPr>
            <a:xfrm>
              <a:off x="9163779" y="3905370"/>
              <a:ext cx="1925954" cy="969650"/>
            </a:xfrm>
            <a:custGeom>
              <a:avLst/>
              <a:gdLst>
                <a:gd name="connsiteX0" fmla="*/ 1925955 w 1925954"/>
                <a:gd name="connsiteY0" fmla="*/ 905871 h 969650"/>
                <a:gd name="connsiteX1" fmla="*/ 1112520 w 1925954"/>
                <a:gd name="connsiteY1" fmla="*/ 952543 h 969650"/>
                <a:gd name="connsiteX2" fmla="*/ 0 w 1925954"/>
                <a:gd name="connsiteY2" fmla="*/ 542968 h 969650"/>
                <a:gd name="connsiteX3" fmla="*/ 813435 w 1925954"/>
                <a:gd name="connsiteY3" fmla="*/ 996 h 969650"/>
                <a:gd name="connsiteX4" fmla="*/ 1925955 w 1925954"/>
                <a:gd name="connsiteY4" fmla="*/ 905871 h 969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5954" h="969650">
                  <a:moveTo>
                    <a:pt x="1925955" y="905871"/>
                  </a:moveTo>
                  <a:cubicBezTo>
                    <a:pt x="1920240" y="908728"/>
                    <a:pt x="1684020" y="1008741"/>
                    <a:pt x="1112520" y="952543"/>
                  </a:cubicBezTo>
                  <a:cubicBezTo>
                    <a:pt x="532447" y="895393"/>
                    <a:pt x="8572" y="548684"/>
                    <a:pt x="0" y="542968"/>
                  </a:cubicBezTo>
                  <a:cubicBezTo>
                    <a:pt x="48577" y="386759"/>
                    <a:pt x="230505" y="-22816"/>
                    <a:pt x="813435" y="996"/>
                  </a:cubicBezTo>
                  <a:cubicBezTo>
                    <a:pt x="1431607" y="27666"/>
                    <a:pt x="1799273" y="503916"/>
                    <a:pt x="1925955" y="905871"/>
                  </a:cubicBezTo>
                  <a:close/>
                </a:path>
              </a:pathLst>
            </a:custGeom>
            <a:solidFill>
              <a:srgbClr val="FFE9B3"/>
            </a:solidFill>
            <a:ln w="9525" cap="flat">
              <a:noFill/>
              <a:prstDash val="solid"/>
              <a:miter/>
            </a:ln>
          </p:spPr>
          <p:txBody>
            <a:bodyPr rtlCol="0" anchor="ctr"/>
            <a:lstStyle/>
            <a:p>
              <a:endParaRPr lang="zh-CN" altLang="en-US"/>
            </a:p>
          </p:txBody>
        </p:sp>
        <p:sp>
          <p:nvSpPr>
            <p:cNvPr id="242" name="任意多边形: 形状 241">
              <a:extLst>
                <a:ext uri="{FF2B5EF4-FFF2-40B4-BE49-F238E27FC236}">
                  <a16:creationId xmlns:a16="http://schemas.microsoft.com/office/drawing/2014/main" id="{772012AD-E952-0DFF-D627-0898E0F7039F}"/>
                </a:ext>
              </a:extLst>
            </p:cNvPr>
            <p:cNvSpPr/>
            <p:nvPr/>
          </p:nvSpPr>
          <p:spPr>
            <a:xfrm>
              <a:off x="9853389" y="3909223"/>
              <a:ext cx="846772" cy="384102"/>
            </a:xfrm>
            <a:custGeom>
              <a:avLst/>
              <a:gdLst>
                <a:gd name="connsiteX0" fmla="*/ 0 w 846772"/>
                <a:gd name="connsiteY0" fmla="*/ 0 h 384102"/>
                <a:gd name="connsiteX1" fmla="*/ 63817 w 846772"/>
                <a:gd name="connsiteY1" fmla="*/ 172403 h 384102"/>
                <a:gd name="connsiteX2" fmla="*/ 318135 w 846772"/>
                <a:gd name="connsiteY2" fmla="*/ 354330 h 384102"/>
                <a:gd name="connsiteX3" fmla="*/ 661988 w 846772"/>
                <a:gd name="connsiteY3" fmla="*/ 383858 h 384102"/>
                <a:gd name="connsiteX4" fmla="*/ 846772 w 846772"/>
                <a:gd name="connsiteY4" fmla="*/ 293370 h 3841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46772" h="384102">
                  <a:moveTo>
                    <a:pt x="0" y="0"/>
                  </a:moveTo>
                  <a:cubicBezTo>
                    <a:pt x="0" y="0"/>
                    <a:pt x="46672" y="150495"/>
                    <a:pt x="63817" y="172403"/>
                  </a:cubicBezTo>
                  <a:cubicBezTo>
                    <a:pt x="72390" y="182880"/>
                    <a:pt x="318135" y="354330"/>
                    <a:pt x="318135" y="354330"/>
                  </a:cubicBezTo>
                  <a:cubicBezTo>
                    <a:pt x="318135" y="354330"/>
                    <a:pt x="649605" y="381000"/>
                    <a:pt x="661988" y="383858"/>
                  </a:cubicBezTo>
                  <a:cubicBezTo>
                    <a:pt x="685800" y="389573"/>
                    <a:pt x="846772" y="293370"/>
                    <a:pt x="846772" y="293370"/>
                  </a:cubicBezTo>
                </a:path>
              </a:pathLst>
            </a:custGeom>
            <a:noFill/>
            <a:ln w="9525" cap="flat">
              <a:solidFill>
                <a:srgbClr val="646360"/>
              </a:solidFill>
              <a:prstDash val="solid"/>
              <a:miter/>
            </a:ln>
          </p:spPr>
          <p:txBody>
            <a:bodyPr rtlCol="0" anchor="ctr"/>
            <a:lstStyle/>
            <a:p>
              <a:endParaRPr lang="zh-CN" altLang="en-US"/>
            </a:p>
          </p:txBody>
        </p:sp>
        <p:sp>
          <p:nvSpPr>
            <p:cNvPr id="243" name="任意多边形: 形状 242">
              <a:extLst>
                <a:ext uri="{FF2B5EF4-FFF2-40B4-BE49-F238E27FC236}">
                  <a16:creationId xmlns:a16="http://schemas.microsoft.com/office/drawing/2014/main" id="{199872C9-21D3-620F-38F2-EE982B863AED}"/>
                </a:ext>
              </a:extLst>
            </p:cNvPr>
            <p:cNvSpPr/>
            <p:nvPr/>
          </p:nvSpPr>
          <p:spPr>
            <a:xfrm>
              <a:off x="11089734" y="4811241"/>
              <a:ext cx="9525" cy="9525"/>
            </a:xfrm>
            <a:custGeom>
              <a:avLst/>
              <a:gdLst>
                <a:gd name="connsiteX0" fmla="*/ 0 w 9525"/>
                <a:gd name="connsiteY0" fmla="*/ 0 h 9525"/>
                <a:gd name="connsiteX1" fmla="*/ 0 w 9525"/>
                <a:gd name="connsiteY1" fmla="*/ 0 h 9525"/>
              </a:gdLst>
              <a:ahLst/>
              <a:cxnLst>
                <a:cxn ang="0">
                  <a:pos x="connsiteX0" y="connsiteY0"/>
                </a:cxn>
                <a:cxn ang="0">
                  <a:pos x="connsiteX1" y="connsiteY1"/>
                </a:cxn>
              </a:cxnLst>
              <a:rect l="l" t="t" r="r" b="b"/>
              <a:pathLst>
                <a:path w="9525" h="9525">
                  <a:moveTo>
                    <a:pt x="0" y="0"/>
                  </a:moveTo>
                  <a:cubicBezTo>
                    <a:pt x="0" y="0"/>
                    <a:pt x="0" y="0"/>
                    <a:pt x="0" y="0"/>
                  </a:cubicBezTo>
                </a:path>
              </a:pathLst>
            </a:custGeom>
            <a:noFill/>
            <a:ln w="9525" cap="flat">
              <a:solidFill>
                <a:srgbClr val="1B1C1E"/>
              </a:solidFill>
              <a:prstDash val="solid"/>
              <a:miter/>
            </a:ln>
          </p:spPr>
          <p:txBody>
            <a:bodyPr rtlCol="0" anchor="ctr"/>
            <a:lstStyle/>
            <a:p>
              <a:endParaRPr lang="zh-CN" altLang="en-US"/>
            </a:p>
          </p:txBody>
        </p:sp>
        <p:sp>
          <p:nvSpPr>
            <p:cNvPr id="244" name="任意多边形: 形状 243">
              <a:extLst>
                <a:ext uri="{FF2B5EF4-FFF2-40B4-BE49-F238E27FC236}">
                  <a16:creationId xmlns:a16="http://schemas.microsoft.com/office/drawing/2014/main" id="{96D7C497-268D-0F94-AFB2-DC5A6FFED5B7}"/>
                </a:ext>
              </a:extLst>
            </p:cNvPr>
            <p:cNvSpPr/>
            <p:nvPr/>
          </p:nvSpPr>
          <p:spPr>
            <a:xfrm>
              <a:off x="9163779" y="4448338"/>
              <a:ext cx="9525" cy="9525"/>
            </a:xfrm>
            <a:custGeom>
              <a:avLst/>
              <a:gdLst>
                <a:gd name="connsiteX0" fmla="*/ 0 w 9525"/>
                <a:gd name="connsiteY0" fmla="*/ 0 h 9525"/>
                <a:gd name="connsiteX1" fmla="*/ 0 w 9525"/>
                <a:gd name="connsiteY1" fmla="*/ 0 h 9525"/>
              </a:gdLst>
              <a:ahLst/>
              <a:cxnLst>
                <a:cxn ang="0">
                  <a:pos x="connsiteX0" y="connsiteY0"/>
                </a:cxn>
                <a:cxn ang="0">
                  <a:pos x="connsiteX1" y="connsiteY1"/>
                </a:cxn>
              </a:cxnLst>
              <a:rect l="l" t="t" r="r" b="b"/>
              <a:pathLst>
                <a:path w="9525" h="9525">
                  <a:moveTo>
                    <a:pt x="0" y="0"/>
                  </a:moveTo>
                  <a:cubicBezTo>
                    <a:pt x="0" y="0"/>
                    <a:pt x="0" y="0"/>
                    <a:pt x="0" y="0"/>
                  </a:cubicBezTo>
                </a:path>
              </a:pathLst>
            </a:custGeom>
            <a:noFill/>
            <a:ln w="9525" cap="flat">
              <a:solidFill>
                <a:srgbClr val="1B1C1E"/>
              </a:solidFill>
              <a:prstDash val="solid"/>
              <a:miter/>
            </a:ln>
          </p:spPr>
          <p:txBody>
            <a:bodyPr rtlCol="0" anchor="ctr"/>
            <a:lstStyle/>
            <a:p>
              <a:endParaRPr lang="zh-CN" altLang="en-US"/>
            </a:p>
          </p:txBody>
        </p:sp>
        <p:sp>
          <p:nvSpPr>
            <p:cNvPr id="245" name="任意多边形: 形状 244">
              <a:extLst>
                <a:ext uri="{FF2B5EF4-FFF2-40B4-BE49-F238E27FC236}">
                  <a16:creationId xmlns:a16="http://schemas.microsoft.com/office/drawing/2014/main" id="{9165229A-8A4C-C7E7-6340-7D9A5CCF9286}"/>
                </a:ext>
              </a:extLst>
            </p:cNvPr>
            <p:cNvSpPr/>
            <p:nvPr/>
          </p:nvSpPr>
          <p:spPr>
            <a:xfrm>
              <a:off x="9338086" y="4080673"/>
              <a:ext cx="579120" cy="211455"/>
            </a:xfrm>
            <a:custGeom>
              <a:avLst/>
              <a:gdLst>
                <a:gd name="connsiteX0" fmla="*/ 579120 w 579120"/>
                <a:gd name="connsiteY0" fmla="*/ 0 h 211455"/>
                <a:gd name="connsiteX1" fmla="*/ 297180 w 579120"/>
                <a:gd name="connsiteY1" fmla="*/ 211455 h 211455"/>
                <a:gd name="connsiteX2" fmla="*/ 46673 w 579120"/>
                <a:gd name="connsiteY2" fmla="*/ 158115 h 211455"/>
                <a:gd name="connsiteX3" fmla="*/ 0 w 579120"/>
                <a:gd name="connsiteY3" fmla="*/ 62865 h 211455"/>
              </a:gdLst>
              <a:ahLst/>
              <a:cxnLst>
                <a:cxn ang="0">
                  <a:pos x="connsiteX0" y="connsiteY0"/>
                </a:cxn>
                <a:cxn ang="0">
                  <a:pos x="connsiteX1" y="connsiteY1"/>
                </a:cxn>
                <a:cxn ang="0">
                  <a:pos x="connsiteX2" y="connsiteY2"/>
                </a:cxn>
                <a:cxn ang="0">
                  <a:pos x="connsiteX3" y="connsiteY3"/>
                </a:cxn>
              </a:cxnLst>
              <a:rect l="l" t="t" r="r" b="b"/>
              <a:pathLst>
                <a:path w="579120" h="211455">
                  <a:moveTo>
                    <a:pt x="579120" y="0"/>
                  </a:moveTo>
                  <a:cubicBezTo>
                    <a:pt x="579120" y="0"/>
                    <a:pt x="435293" y="60008"/>
                    <a:pt x="297180" y="211455"/>
                  </a:cubicBezTo>
                  <a:lnTo>
                    <a:pt x="46673" y="158115"/>
                  </a:lnTo>
                  <a:lnTo>
                    <a:pt x="0" y="62865"/>
                  </a:lnTo>
                </a:path>
              </a:pathLst>
            </a:custGeom>
            <a:noFill/>
            <a:ln w="9525" cap="flat">
              <a:solidFill>
                <a:srgbClr val="646360"/>
              </a:solidFill>
              <a:prstDash val="solid"/>
              <a:miter/>
            </a:ln>
          </p:spPr>
          <p:txBody>
            <a:bodyPr rtlCol="0" anchor="ctr"/>
            <a:lstStyle/>
            <a:p>
              <a:endParaRPr lang="zh-CN" altLang="en-US"/>
            </a:p>
          </p:txBody>
        </p:sp>
        <p:sp>
          <p:nvSpPr>
            <p:cNvPr id="246" name="任意多边形: 形状 245">
              <a:extLst>
                <a:ext uri="{FF2B5EF4-FFF2-40B4-BE49-F238E27FC236}">
                  <a16:creationId xmlns:a16="http://schemas.microsoft.com/office/drawing/2014/main" id="{5F470A4A-CDE1-D3A9-6EDA-F1A2B5E6FAC4}"/>
                </a:ext>
              </a:extLst>
            </p:cNvPr>
            <p:cNvSpPr/>
            <p:nvPr/>
          </p:nvSpPr>
          <p:spPr>
            <a:xfrm>
              <a:off x="10081036" y="4262601"/>
              <a:ext cx="90487" cy="268604"/>
            </a:xfrm>
            <a:custGeom>
              <a:avLst/>
              <a:gdLst>
                <a:gd name="connsiteX0" fmla="*/ 90488 w 90487"/>
                <a:gd name="connsiteY0" fmla="*/ 0 h 268604"/>
                <a:gd name="connsiteX1" fmla="*/ 0 w 90487"/>
                <a:gd name="connsiteY1" fmla="*/ 268605 h 268604"/>
              </a:gdLst>
              <a:ahLst/>
              <a:cxnLst>
                <a:cxn ang="0">
                  <a:pos x="connsiteX0" y="connsiteY0"/>
                </a:cxn>
                <a:cxn ang="0">
                  <a:pos x="connsiteX1" y="connsiteY1"/>
                </a:cxn>
              </a:cxnLst>
              <a:rect l="l" t="t" r="r" b="b"/>
              <a:pathLst>
                <a:path w="90487" h="268604">
                  <a:moveTo>
                    <a:pt x="90488" y="0"/>
                  </a:moveTo>
                  <a:cubicBezTo>
                    <a:pt x="90488" y="0"/>
                    <a:pt x="31433" y="154305"/>
                    <a:pt x="0" y="268605"/>
                  </a:cubicBezTo>
                </a:path>
              </a:pathLst>
            </a:custGeom>
            <a:noFill/>
            <a:ln w="9525" cap="flat">
              <a:solidFill>
                <a:srgbClr val="646360"/>
              </a:solidFill>
              <a:prstDash val="solid"/>
              <a:miter/>
            </a:ln>
          </p:spPr>
          <p:txBody>
            <a:bodyPr rtlCol="0" anchor="ctr"/>
            <a:lstStyle/>
            <a:p>
              <a:endParaRPr lang="zh-CN" altLang="en-US"/>
            </a:p>
          </p:txBody>
        </p:sp>
        <p:sp>
          <p:nvSpPr>
            <p:cNvPr id="247" name="任意多边形: 形状 246">
              <a:extLst>
                <a:ext uri="{FF2B5EF4-FFF2-40B4-BE49-F238E27FC236}">
                  <a16:creationId xmlns:a16="http://schemas.microsoft.com/office/drawing/2014/main" id="{EAA0EFAB-C927-4614-4B95-5675D44B2BC0}"/>
                </a:ext>
              </a:extLst>
            </p:cNvPr>
            <p:cNvSpPr/>
            <p:nvPr/>
          </p:nvSpPr>
          <p:spPr>
            <a:xfrm>
              <a:off x="9635267" y="4292128"/>
              <a:ext cx="980122" cy="402907"/>
            </a:xfrm>
            <a:custGeom>
              <a:avLst/>
              <a:gdLst>
                <a:gd name="connsiteX0" fmla="*/ 0 w 980122"/>
                <a:gd name="connsiteY0" fmla="*/ 0 h 402907"/>
                <a:gd name="connsiteX1" fmla="*/ 160972 w 980122"/>
                <a:gd name="connsiteY1" fmla="*/ 216217 h 402907"/>
                <a:gd name="connsiteX2" fmla="*/ 445770 w 980122"/>
                <a:gd name="connsiteY2" fmla="*/ 239077 h 402907"/>
                <a:gd name="connsiteX3" fmla="*/ 725805 w 980122"/>
                <a:gd name="connsiteY3" fmla="*/ 402907 h 402907"/>
                <a:gd name="connsiteX4" fmla="*/ 980122 w 980122"/>
                <a:gd name="connsiteY4" fmla="*/ 292417 h 402907"/>
                <a:gd name="connsiteX5" fmla="*/ 879157 w 980122"/>
                <a:gd name="connsiteY5" fmla="*/ 0 h 402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80122" h="402907">
                  <a:moveTo>
                    <a:pt x="0" y="0"/>
                  </a:moveTo>
                  <a:lnTo>
                    <a:pt x="160972" y="216217"/>
                  </a:lnTo>
                  <a:lnTo>
                    <a:pt x="445770" y="239077"/>
                  </a:lnTo>
                  <a:lnTo>
                    <a:pt x="725805" y="402907"/>
                  </a:lnTo>
                  <a:lnTo>
                    <a:pt x="980122" y="292417"/>
                  </a:lnTo>
                  <a:cubicBezTo>
                    <a:pt x="960120" y="167640"/>
                    <a:pt x="879157" y="0"/>
                    <a:pt x="879157" y="0"/>
                  </a:cubicBezTo>
                </a:path>
              </a:pathLst>
            </a:custGeom>
            <a:noFill/>
            <a:ln w="9525" cap="flat">
              <a:solidFill>
                <a:srgbClr val="646360"/>
              </a:solidFill>
              <a:prstDash val="solid"/>
              <a:miter/>
            </a:ln>
          </p:spPr>
          <p:txBody>
            <a:bodyPr rtlCol="0" anchor="ctr"/>
            <a:lstStyle/>
            <a:p>
              <a:endParaRPr lang="zh-CN" altLang="en-US"/>
            </a:p>
          </p:txBody>
        </p:sp>
        <p:sp>
          <p:nvSpPr>
            <p:cNvPr id="248" name="任意多边形: 形状 247">
              <a:extLst>
                <a:ext uri="{FF2B5EF4-FFF2-40B4-BE49-F238E27FC236}">
                  <a16:creationId xmlns:a16="http://schemas.microsoft.com/office/drawing/2014/main" id="{217998A4-6913-350D-7C1C-76B081C7BC6D}"/>
                </a:ext>
              </a:extLst>
            </p:cNvPr>
            <p:cNvSpPr/>
            <p:nvPr/>
          </p:nvSpPr>
          <p:spPr>
            <a:xfrm>
              <a:off x="10615389" y="4545493"/>
              <a:ext cx="358140" cy="78104"/>
            </a:xfrm>
            <a:custGeom>
              <a:avLst/>
              <a:gdLst>
                <a:gd name="connsiteX0" fmla="*/ 0 w 358140"/>
                <a:gd name="connsiteY0" fmla="*/ 39053 h 78104"/>
                <a:gd name="connsiteX1" fmla="*/ 311468 w 358140"/>
                <a:gd name="connsiteY1" fmla="*/ 78105 h 78104"/>
                <a:gd name="connsiteX2" fmla="*/ 358140 w 358140"/>
                <a:gd name="connsiteY2" fmla="*/ 0 h 78104"/>
              </a:gdLst>
              <a:ahLst/>
              <a:cxnLst>
                <a:cxn ang="0">
                  <a:pos x="connsiteX0" y="connsiteY0"/>
                </a:cxn>
                <a:cxn ang="0">
                  <a:pos x="connsiteX1" y="connsiteY1"/>
                </a:cxn>
                <a:cxn ang="0">
                  <a:pos x="connsiteX2" y="connsiteY2"/>
                </a:cxn>
              </a:cxnLst>
              <a:rect l="l" t="t" r="r" b="b"/>
              <a:pathLst>
                <a:path w="358140" h="78104">
                  <a:moveTo>
                    <a:pt x="0" y="39053"/>
                  </a:moveTo>
                  <a:lnTo>
                    <a:pt x="311468" y="78105"/>
                  </a:lnTo>
                  <a:lnTo>
                    <a:pt x="358140" y="0"/>
                  </a:lnTo>
                </a:path>
              </a:pathLst>
            </a:custGeom>
            <a:noFill/>
            <a:ln w="9525" cap="flat">
              <a:solidFill>
                <a:srgbClr val="646360"/>
              </a:solidFill>
              <a:prstDash val="solid"/>
              <a:miter/>
            </a:ln>
          </p:spPr>
          <p:txBody>
            <a:bodyPr rtlCol="0" anchor="ctr"/>
            <a:lstStyle/>
            <a:p>
              <a:endParaRPr lang="zh-CN" altLang="en-US"/>
            </a:p>
          </p:txBody>
        </p:sp>
        <p:sp>
          <p:nvSpPr>
            <p:cNvPr id="249" name="任意多边形: 形状 248">
              <a:extLst>
                <a:ext uri="{FF2B5EF4-FFF2-40B4-BE49-F238E27FC236}">
                  <a16:creationId xmlns:a16="http://schemas.microsoft.com/office/drawing/2014/main" id="{8E6241EA-4E5E-8F55-9C51-1D9F2F51C23A}"/>
                </a:ext>
              </a:extLst>
            </p:cNvPr>
            <p:cNvSpPr/>
            <p:nvPr/>
          </p:nvSpPr>
          <p:spPr>
            <a:xfrm>
              <a:off x="9695274" y="4508346"/>
              <a:ext cx="100012" cy="206692"/>
            </a:xfrm>
            <a:custGeom>
              <a:avLst/>
              <a:gdLst>
                <a:gd name="connsiteX0" fmla="*/ 100013 w 100012"/>
                <a:gd name="connsiteY0" fmla="*/ 0 h 206692"/>
                <a:gd name="connsiteX1" fmla="*/ 0 w 100012"/>
                <a:gd name="connsiteY1" fmla="*/ 206692 h 206692"/>
              </a:gdLst>
              <a:ahLst/>
              <a:cxnLst>
                <a:cxn ang="0">
                  <a:pos x="connsiteX0" y="connsiteY0"/>
                </a:cxn>
                <a:cxn ang="0">
                  <a:pos x="connsiteX1" y="connsiteY1"/>
                </a:cxn>
              </a:cxnLst>
              <a:rect l="l" t="t" r="r" b="b"/>
              <a:pathLst>
                <a:path w="100012" h="206692">
                  <a:moveTo>
                    <a:pt x="100013" y="0"/>
                  </a:moveTo>
                  <a:cubicBezTo>
                    <a:pt x="100013" y="0"/>
                    <a:pt x="21908" y="128588"/>
                    <a:pt x="0" y="206692"/>
                  </a:cubicBezTo>
                </a:path>
              </a:pathLst>
            </a:custGeom>
            <a:noFill/>
            <a:ln w="9525" cap="flat">
              <a:solidFill>
                <a:srgbClr val="646360"/>
              </a:solidFill>
              <a:prstDash val="solid"/>
              <a:miter/>
            </a:ln>
          </p:spPr>
          <p:txBody>
            <a:bodyPr rtlCol="0" anchor="ctr"/>
            <a:lstStyle/>
            <a:p>
              <a:endParaRPr lang="zh-CN" altLang="en-US"/>
            </a:p>
          </p:txBody>
        </p:sp>
        <p:sp>
          <p:nvSpPr>
            <p:cNvPr id="250" name="任意多边形: 形状 249">
              <a:extLst>
                <a:ext uri="{FF2B5EF4-FFF2-40B4-BE49-F238E27FC236}">
                  <a16:creationId xmlns:a16="http://schemas.microsoft.com/office/drawing/2014/main" id="{50EA79EA-32C9-1A76-A1D8-A8054B2FECF7}"/>
                </a:ext>
              </a:extLst>
            </p:cNvPr>
            <p:cNvSpPr/>
            <p:nvPr/>
          </p:nvSpPr>
          <p:spPr>
            <a:xfrm>
              <a:off x="10361071" y="4694083"/>
              <a:ext cx="9525" cy="171450"/>
            </a:xfrm>
            <a:custGeom>
              <a:avLst/>
              <a:gdLst>
                <a:gd name="connsiteX0" fmla="*/ 0 w 9525"/>
                <a:gd name="connsiteY0" fmla="*/ 0 h 171450"/>
                <a:gd name="connsiteX1" fmla="*/ 0 w 9525"/>
                <a:gd name="connsiteY1" fmla="*/ 171450 h 171450"/>
              </a:gdLst>
              <a:ahLst/>
              <a:cxnLst>
                <a:cxn ang="0">
                  <a:pos x="connsiteX0" y="connsiteY0"/>
                </a:cxn>
                <a:cxn ang="0">
                  <a:pos x="connsiteX1" y="connsiteY1"/>
                </a:cxn>
              </a:cxnLst>
              <a:rect l="l" t="t" r="r" b="b"/>
              <a:pathLst>
                <a:path w="9525" h="171450">
                  <a:moveTo>
                    <a:pt x="0" y="0"/>
                  </a:moveTo>
                  <a:cubicBezTo>
                    <a:pt x="0" y="0"/>
                    <a:pt x="0" y="97155"/>
                    <a:pt x="0" y="171450"/>
                  </a:cubicBezTo>
                </a:path>
              </a:pathLst>
            </a:custGeom>
            <a:noFill/>
            <a:ln w="9525" cap="flat">
              <a:solidFill>
                <a:srgbClr val="646360"/>
              </a:solidFill>
              <a:prstDash val="solid"/>
              <a:miter/>
            </a:ln>
          </p:spPr>
          <p:txBody>
            <a:bodyPr rtlCol="0" anchor="ctr"/>
            <a:lstStyle/>
            <a:p>
              <a:endParaRPr lang="zh-CN" altLang="en-US"/>
            </a:p>
          </p:txBody>
        </p:sp>
        <p:sp>
          <p:nvSpPr>
            <p:cNvPr id="251" name="任意多边形: 形状 250">
              <a:extLst>
                <a:ext uri="{FF2B5EF4-FFF2-40B4-BE49-F238E27FC236}">
                  <a16:creationId xmlns:a16="http://schemas.microsoft.com/office/drawing/2014/main" id="{00E29258-1776-B02C-5CBE-28DF5FE1B2DA}"/>
                </a:ext>
              </a:extLst>
            </p:cNvPr>
            <p:cNvSpPr/>
            <p:nvPr/>
          </p:nvSpPr>
          <p:spPr>
            <a:xfrm>
              <a:off x="10926857" y="4623598"/>
              <a:ext cx="80962" cy="212407"/>
            </a:xfrm>
            <a:custGeom>
              <a:avLst/>
              <a:gdLst>
                <a:gd name="connsiteX0" fmla="*/ 0 w 80962"/>
                <a:gd name="connsiteY0" fmla="*/ 0 h 212407"/>
                <a:gd name="connsiteX1" fmla="*/ 80963 w 80962"/>
                <a:gd name="connsiteY1" fmla="*/ 212408 h 212407"/>
              </a:gdLst>
              <a:ahLst/>
              <a:cxnLst>
                <a:cxn ang="0">
                  <a:pos x="connsiteX0" y="connsiteY0"/>
                </a:cxn>
                <a:cxn ang="0">
                  <a:pos x="connsiteX1" y="connsiteY1"/>
                </a:cxn>
              </a:cxnLst>
              <a:rect l="l" t="t" r="r" b="b"/>
              <a:pathLst>
                <a:path w="80962" h="212407">
                  <a:moveTo>
                    <a:pt x="0" y="0"/>
                  </a:moveTo>
                  <a:cubicBezTo>
                    <a:pt x="0" y="0"/>
                    <a:pt x="63817" y="153353"/>
                    <a:pt x="80963" y="212408"/>
                  </a:cubicBezTo>
                </a:path>
              </a:pathLst>
            </a:custGeom>
            <a:noFill/>
            <a:ln w="9525" cap="flat">
              <a:solidFill>
                <a:srgbClr val="646360"/>
              </a:solidFill>
              <a:prstDash val="solid"/>
              <a:miter/>
            </a:ln>
          </p:spPr>
          <p:txBody>
            <a:bodyPr rtlCol="0" anchor="ctr"/>
            <a:lstStyle/>
            <a:p>
              <a:endParaRPr lang="zh-CN" altLang="en-US"/>
            </a:p>
          </p:txBody>
        </p:sp>
        <p:sp>
          <p:nvSpPr>
            <p:cNvPr id="252" name="任意多边形: 形状 251">
              <a:extLst>
                <a:ext uri="{FF2B5EF4-FFF2-40B4-BE49-F238E27FC236}">
                  <a16:creationId xmlns:a16="http://schemas.microsoft.com/office/drawing/2014/main" id="{5D25C480-BFE9-A492-D953-D4D6552B376C}"/>
                </a:ext>
              </a:extLst>
            </p:cNvPr>
            <p:cNvSpPr/>
            <p:nvPr/>
          </p:nvSpPr>
          <p:spPr>
            <a:xfrm>
              <a:off x="9249504" y="4238788"/>
              <a:ext cx="134302" cy="261937"/>
            </a:xfrm>
            <a:custGeom>
              <a:avLst/>
              <a:gdLst>
                <a:gd name="connsiteX0" fmla="*/ 134302 w 134302"/>
                <a:gd name="connsiteY0" fmla="*/ 0 h 261937"/>
                <a:gd name="connsiteX1" fmla="*/ 0 w 134302"/>
                <a:gd name="connsiteY1" fmla="*/ 261938 h 261937"/>
              </a:gdLst>
              <a:ahLst/>
              <a:cxnLst>
                <a:cxn ang="0">
                  <a:pos x="connsiteX0" y="connsiteY0"/>
                </a:cxn>
                <a:cxn ang="0">
                  <a:pos x="connsiteX1" y="connsiteY1"/>
                </a:cxn>
              </a:cxnLst>
              <a:rect l="l" t="t" r="r" b="b"/>
              <a:pathLst>
                <a:path w="134302" h="261937">
                  <a:moveTo>
                    <a:pt x="134302" y="0"/>
                  </a:moveTo>
                  <a:cubicBezTo>
                    <a:pt x="134302" y="0"/>
                    <a:pt x="52388" y="119063"/>
                    <a:pt x="0" y="261938"/>
                  </a:cubicBezTo>
                </a:path>
              </a:pathLst>
            </a:custGeom>
            <a:noFill/>
            <a:ln w="9525" cap="flat">
              <a:solidFill>
                <a:srgbClr val="646360"/>
              </a:solidFill>
              <a:prstDash val="solid"/>
              <a:miter/>
            </a:ln>
          </p:spPr>
          <p:txBody>
            <a:bodyPr rtlCol="0" anchor="ctr"/>
            <a:lstStyle/>
            <a:p>
              <a:endParaRPr lang="zh-CN" altLang="en-US"/>
            </a:p>
          </p:txBody>
        </p:sp>
        <p:sp>
          <p:nvSpPr>
            <p:cNvPr id="253" name="任意多边形: 形状 252">
              <a:extLst>
                <a:ext uri="{FF2B5EF4-FFF2-40B4-BE49-F238E27FC236}">
                  <a16:creationId xmlns:a16="http://schemas.microsoft.com/office/drawing/2014/main" id="{8F0C86DE-BCBE-B799-C7C5-9E63D730F4A2}"/>
                </a:ext>
              </a:extLst>
            </p:cNvPr>
            <p:cNvSpPr/>
            <p:nvPr/>
          </p:nvSpPr>
          <p:spPr>
            <a:xfrm>
              <a:off x="9163779" y="4448338"/>
              <a:ext cx="1925954" cy="426575"/>
            </a:xfrm>
            <a:custGeom>
              <a:avLst/>
              <a:gdLst>
                <a:gd name="connsiteX0" fmla="*/ 0 w 1925954"/>
                <a:gd name="connsiteY0" fmla="*/ 0 h 426575"/>
                <a:gd name="connsiteX1" fmla="*/ 1112520 w 1925954"/>
                <a:gd name="connsiteY1" fmla="*/ 409575 h 426575"/>
                <a:gd name="connsiteX2" fmla="*/ 1925955 w 1925954"/>
                <a:gd name="connsiteY2" fmla="*/ 362903 h 426575"/>
              </a:gdLst>
              <a:ahLst/>
              <a:cxnLst>
                <a:cxn ang="0">
                  <a:pos x="connsiteX0" y="connsiteY0"/>
                </a:cxn>
                <a:cxn ang="0">
                  <a:pos x="connsiteX1" y="connsiteY1"/>
                </a:cxn>
                <a:cxn ang="0">
                  <a:pos x="connsiteX2" y="connsiteY2"/>
                </a:cxn>
              </a:cxnLst>
              <a:rect l="l" t="t" r="r" b="b"/>
              <a:pathLst>
                <a:path w="1925954" h="426575">
                  <a:moveTo>
                    <a:pt x="0" y="0"/>
                  </a:moveTo>
                  <a:cubicBezTo>
                    <a:pt x="8572" y="5715"/>
                    <a:pt x="532447" y="352425"/>
                    <a:pt x="1112520" y="409575"/>
                  </a:cubicBezTo>
                  <a:cubicBezTo>
                    <a:pt x="1684020" y="465772"/>
                    <a:pt x="1920240" y="364808"/>
                    <a:pt x="1925955" y="362903"/>
                  </a:cubicBezTo>
                </a:path>
              </a:pathLst>
            </a:custGeom>
            <a:noFill/>
            <a:ln w="9525" cap="flat">
              <a:solidFill>
                <a:srgbClr val="646360"/>
              </a:solidFill>
              <a:prstDash val="solid"/>
              <a:miter/>
            </a:ln>
          </p:spPr>
          <p:txBody>
            <a:bodyPr rtlCol="0" anchor="ctr"/>
            <a:lstStyle/>
            <a:p>
              <a:endParaRPr lang="zh-CN" altLang="en-US"/>
            </a:p>
          </p:txBody>
        </p:sp>
        <p:sp>
          <p:nvSpPr>
            <p:cNvPr id="254" name="任意多边形: 形状 253">
              <a:extLst>
                <a:ext uri="{FF2B5EF4-FFF2-40B4-BE49-F238E27FC236}">
                  <a16:creationId xmlns:a16="http://schemas.microsoft.com/office/drawing/2014/main" id="{8ECB8D4C-0105-9323-7A25-BF1774D327AA}"/>
                </a:ext>
              </a:extLst>
            </p:cNvPr>
            <p:cNvSpPr/>
            <p:nvPr/>
          </p:nvSpPr>
          <p:spPr>
            <a:xfrm>
              <a:off x="9022809" y="4155921"/>
              <a:ext cx="39052" cy="43814"/>
            </a:xfrm>
            <a:custGeom>
              <a:avLst/>
              <a:gdLst>
                <a:gd name="connsiteX0" fmla="*/ 0 w 39052"/>
                <a:gd name="connsiteY0" fmla="*/ 0 h 43814"/>
                <a:gd name="connsiteX1" fmla="*/ 39052 w 39052"/>
                <a:gd name="connsiteY1" fmla="*/ 43815 h 43814"/>
              </a:gdLst>
              <a:ahLst/>
              <a:cxnLst>
                <a:cxn ang="0">
                  <a:pos x="connsiteX0" y="connsiteY0"/>
                </a:cxn>
                <a:cxn ang="0">
                  <a:pos x="connsiteX1" y="connsiteY1"/>
                </a:cxn>
              </a:cxnLst>
              <a:rect l="l" t="t" r="r" b="b"/>
              <a:pathLst>
                <a:path w="39052" h="43814">
                  <a:moveTo>
                    <a:pt x="0" y="0"/>
                  </a:moveTo>
                  <a:cubicBezTo>
                    <a:pt x="0" y="0"/>
                    <a:pt x="0" y="39052"/>
                    <a:pt x="39052" y="43815"/>
                  </a:cubicBezTo>
                </a:path>
              </a:pathLst>
            </a:custGeom>
            <a:noFill/>
            <a:ln w="9525" cap="flat">
              <a:solidFill>
                <a:srgbClr val="646360"/>
              </a:solidFill>
              <a:prstDash val="solid"/>
              <a:miter/>
            </a:ln>
          </p:spPr>
          <p:txBody>
            <a:bodyPr rtlCol="0" anchor="ctr"/>
            <a:lstStyle/>
            <a:p>
              <a:endParaRPr lang="zh-CN" altLang="en-US"/>
            </a:p>
          </p:txBody>
        </p:sp>
      </p:grpSp>
      <p:sp>
        <p:nvSpPr>
          <p:cNvPr id="470" name="矩形: 圆角 469">
            <a:extLst>
              <a:ext uri="{FF2B5EF4-FFF2-40B4-BE49-F238E27FC236}">
                <a16:creationId xmlns:a16="http://schemas.microsoft.com/office/drawing/2014/main" id="{1A6BE71F-3C22-5315-76E0-15921A4CCEA8}"/>
              </a:ext>
            </a:extLst>
          </p:cNvPr>
          <p:cNvSpPr/>
          <p:nvPr/>
        </p:nvSpPr>
        <p:spPr>
          <a:xfrm>
            <a:off x="2126887" y="1112853"/>
            <a:ext cx="5484443" cy="1728386"/>
          </a:xfrm>
          <a:prstGeom prst="roundRect">
            <a:avLst/>
          </a:prstGeom>
          <a:solidFill>
            <a:srgbClr val="C4D19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8" name="矩形: 圆角 467">
            <a:extLst>
              <a:ext uri="{FF2B5EF4-FFF2-40B4-BE49-F238E27FC236}">
                <a16:creationId xmlns:a16="http://schemas.microsoft.com/office/drawing/2014/main" id="{22AECF9A-ABA6-F157-9215-68BEFE318D5B}"/>
              </a:ext>
            </a:extLst>
          </p:cNvPr>
          <p:cNvSpPr/>
          <p:nvPr/>
        </p:nvSpPr>
        <p:spPr>
          <a:xfrm>
            <a:off x="2126887" y="3190964"/>
            <a:ext cx="2554183" cy="2554183"/>
          </a:xfrm>
          <a:prstGeom prst="roundRect">
            <a:avLst/>
          </a:prstGeom>
          <a:solidFill>
            <a:srgbClr val="F3E7D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1" name="矩形: 圆角 470">
            <a:extLst>
              <a:ext uri="{FF2B5EF4-FFF2-40B4-BE49-F238E27FC236}">
                <a16:creationId xmlns:a16="http://schemas.microsoft.com/office/drawing/2014/main" id="{6E3D24A1-99D4-3AED-EE4C-7598A5F57AEE}"/>
              </a:ext>
            </a:extLst>
          </p:cNvPr>
          <p:cNvSpPr/>
          <p:nvPr/>
        </p:nvSpPr>
        <p:spPr>
          <a:xfrm>
            <a:off x="5057147" y="3190964"/>
            <a:ext cx="2554183" cy="2554183"/>
          </a:xfrm>
          <a:prstGeom prst="roundRect">
            <a:avLst/>
          </a:prstGeom>
          <a:solidFill>
            <a:srgbClr val="F3E7D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94" name="组合 493">
            <a:extLst>
              <a:ext uri="{FF2B5EF4-FFF2-40B4-BE49-F238E27FC236}">
                <a16:creationId xmlns:a16="http://schemas.microsoft.com/office/drawing/2014/main" id="{AA1936D9-ED7D-3D60-713A-87F083020740}"/>
              </a:ext>
            </a:extLst>
          </p:cNvPr>
          <p:cNvGrpSpPr/>
          <p:nvPr/>
        </p:nvGrpSpPr>
        <p:grpSpPr>
          <a:xfrm>
            <a:off x="5294171" y="3289292"/>
            <a:ext cx="677417" cy="677417"/>
            <a:chOff x="6013450" y="3346450"/>
            <a:chExt cx="165100" cy="165100"/>
          </a:xfrm>
        </p:grpSpPr>
        <p:sp>
          <p:nvSpPr>
            <p:cNvPr id="491" name="椭圆 490">
              <a:extLst>
                <a:ext uri="{FF2B5EF4-FFF2-40B4-BE49-F238E27FC236}">
                  <a16:creationId xmlns:a16="http://schemas.microsoft.com/office/drawing/2014/main" id="{A6104764-E1C1-5346-4150-33C46929C657}"/>
                </a:ext>
              </a:extLst>
            </p:cNvPr>
            <p:cNvSpPr/>
            <p:nvPr/>
          </p:nvSpPr>
          <p:spPr>
            <a:xfrm>
              <a:off x="6013450" y="3346450"/>
              <a:ext cx="165100" cy="165100"/>
            </a:xfrm>
            <a:prstGeom prst="ellipse">
              <a:avLst/>
            </a:prstGeom>
            <a:solidFill>
              <a:srgbClr val="F5F4E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2" name="椭圆 491">
              <a:extLst>
                <a:ext uri="{FF2B5EF4-FFF2-40B4-BE49-F238E27FC236}">
                  <a16:creationId xmlns:a16="http://schemas.microsoft.com/office/drawing/2014/main" id="{BE338843-CFA6-F8A4-1FDD-14A917B920D9}"/>
                </a:ext>
              </a:extLst>
            </p:cNvPr>
            <p:cNvSpPr/>
            <p:nvPr/>
          </p:nvSpPr>
          <p:spPr>
            <a:xfrm>
              <a:off x="6052974" y="3385974"/>
              <a:ext cx="86053" cy="86053"/>
            </a:xfrm>
            <a:prstGeom prst="ellipse">
              <a:avLst/>
            </a:prstGeom>
            <a:solidFill>
              <a:srgbClr val="C4D19C">
                <a:alpha val="4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7" name="任意多边形: 形状 486">
              <a:extLst>
                <a:ext uri="{FF2B5EF4-FFF2-40B4-BE49-F238E27FC236}">
                  <a16:creationId xmlns:a16="http://schemas.microsoft.com/office/drawing/2014/main" id="{BE652654-F9A1-3B8E-056B-94AC3717ED7D}"/>
                </a:ext>
              </a:extLst>
            </p:cNvPr>
            <p:cNvSpPr/>
            <p:nvPr/>
          </p:nvSpPr>
          <p:spPr>
            <a:xfrm>
              <a:off x="6088285" y="3392987"/>
              <a:ext cx="49405" cy="45719"/>
            </a:xfrm>
            <a:custGeom>
              <a:avLst/>
              <a:gdLst>
                <a:gd name="connsiteX0" fmla="*/ 196036 w 1638394"/>
                <a:gd name="connsiteY0" fmla="*/ 1503114 h 1516169"/>
                <a:gd name="connsiteX1" fmla="*/ 16531 w 1638394"/>
                <a:gd name="connsiteY1" fmla="*/ 1350568 h 1516169"/>
                <a:gd name="connsiteX2" fmla="*/ -4510 w 1638394"/>
                <a:gd name="connsiteY2" fmla="*/ 1230899 h 1516169"/>
                <a:gd name="connsiteX3" fmla="*/ 16531 w 1638394"/>
                <a:gd name="connsiteY3" fmla="*/ 1111886 h 1516169"/>
                <a:gd name="connsiteX4" fmla="*/ 75051 w 1638394"/>
                <a:gd name="connsiteY4" fmla="*/ 1031668 h 1516169"/>
                <a:gd name="connsiteX5" fmla="*/ 112530 w 1638394"/>
                <a:gd name="connsiteY5" fmla="*/ 994189 h 1516169"/>
                <a:gd name="connsiteX6" fmla="*/ 103982 w 1638394"/>
                <a:gd name="connsiteY6" fmla="*/ 557592 h 1516169"/>
                <a:gd name="connsiteX7" fmla="*/ 95434 w 1638394"/>
                <a:gd name="connsiteY7" fmla="*/ 120994 h 1516169"/>
                <a:gd name="connsiteX8" fmla="*/ 112530 w 1638394"/>
                <a:gd name="connsiteY8" fmla="*/ 84830 h 1516169"/>
                <a:gd name="connsiteX9" fmla="*/ 321623 w 1638394"/>
                <a:gd name="connsiteY9" fmla="*/ 14475 h 1516169"/>
                <a:gd name="connsiteX10" fmla="*/ 398554 w 1638394"/>
                <a:gd name="connsiteY10" fmla="*/ 108501 h 1516169"/>
                <a:gd name="connsiteX11" fmla="*/ 413677 w 1638394"/>
                <a:gd name="connsiteY11" fmla="*/ 562194 h 1516169"/>
                <a:gd name="connsiteX12" fmla="*/ 421567 w 1638394"/>
                <a:gd name="connsiteY12" fmla="*/ 988271 h 1516169"/>
                <a:gd name="connsiteX13" fmla="*/ 469567 w 1638394"/>
                <a:gd name="connsiteY13" fmla="*/ 1035613 h 1516169"/>
                <a:gd name="connsiteX14" fmla="*/ 516909 w 1638394"/>
                <a:gd name="connsiteY14" fmla="*/ 1083613 h 1516169"/>
                <a:gd name="connsiteX15" fmla="*/ 1014656 w 1638394"/>
                <a:gd name="connsiteY15" fmla="*/ 1074407 h 1516169"/>
                <a:gd name="connsiteX16" fmla="*/ 1512404 w 1638394"/>
                <a:gd name="connsiteY16" fmla="*/ 1065859 h 1516169"/>
                <a:gd name="connsiteX17" fmla="*/ 1547910 w 1638394"/>
                <a:gd name="connsiteY17" fmla="*/ 1082955 h 1516169"/>
                <a:gd name="connsiteX18" fmla="*/ 1549225 w 1638394"/>
                <a:gd name="connsiteY18" fmla="*/ 1358459 h 1516169"/>
                <a:gd name="connsiteX19" fmla="*/ 1514376 w 1638394"/>
                <a:gd name="connsiteY19" fmla="*/ 1374897 h 1516169"/>
                <a:gd name="connsiteX20" fmla="*/ 1010711 w 1638394"/>
                <a:gd name="connsiteY20" fmla="*/ 1384102 h 1516169"/>
                <a:gd name="connsiteX21" fmla="*/ 507046 w 1638394"/>
                <a:gd name="connsiteY21" fmla="*/ 1392650 h 1516169"/>
                <a:gd name="connsiteX22" fmla="*/ 471539 w 1638394"/>
                <a:gd name="connsiteY22" fmla="*/ 1428814 h 1516169"/>
                <a:gd name="connsiteX23" fmla="*/ 196036 w 1638394"/>
                <a:gd name="connsiteY23" fmla="*/ 1503114 h 15161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638394" h="1516169">
                  <a:moveTo>
                    <a:pt x="196036" y="1503114"/>
                  </a:moveTo>
                  <a:cubicBezTo>
                    <a:pt x="119763" y="1482731"/>
                    <a:pt x="51380" y="1424869"/>
                    <a:pt x="16531" y="1350568"/>
                  </a:cubicBezTo>
                  <a:cubicBezTo>
                    <a:pt x="-3195" y="1309144"/>
                    <a:pt x="-4510" y="1302569"/>
                    <a:pt x="-4510" y="1230899"/>
                  </a:cubicBezTo>
                  <a:cubicBezTo>
                    <a:pt x="-4510" y="1159228"/>
                    <a:pt x="-3195" y="1153310"/>
                    <a:pt x="16531" y="1111886"/>
                  </a:cubicBezTo>
                  <a:cubicBezTo>
                    <a:pt x="29682" y="1085585"/>
                    <a:pt x="52695" y="1054024"/>
                    <a:pt x="75051" y="1031668"/>
                  </a:cubicBezTo>
                  <a:lnTo>
                    <a:pt x="112530" y="994189"/>
                  </a:lnTo>
                  <a:lnTo>
                    <a:pt x="103982" y="557592"/>
                  </a:lnTo>
                  <a:lnTo>
                    <a:pt x="95434" y="120994"/>
                  </a:lnTo>
                  <a:lnTo>
                    <a:pt x="112530" y="84830"/>
                  </a:lnTo>
                  <a:cubicBezTo>
                    <a:pt x="148694" y="5927"/>
                    <a:pt x="242063" y="-25634"/>
                    <a:pt x="321623" y="14475"/>
                  </a:cubicBezTo>
                  <a:cubicBezTo>
                    <a:pt x="354500" y="31570"/>
                    <a:pt x="390664" y="74967"/>
                    <a:pt x="398554" y="108501"/>
                  </a:cubicBezTo>
                  <a:cubicBezTo>
                    <a:pt x="402499" y="123624"/>
                    <a:pt x="409074" y="325485"/>
                    <a:pt x="413677" y="562194"/>
                  </a:cubicBezTo>
                  <a:lnTo>
                    <a:pt x="421567" y="988271"/>
                  </a:lnTo>
                  <a:lnTo>
                    <a:pt x="469567" y="1035613"/>
                  </a:lnTo>
                  <a:lnTo>
                    <a:pt x="516909" y="1083613"/>
                  </a:lnTo>
                  <a:lnTo>
                    <a:pt x="1014656" y="1074407"/>
                  </a:lnTo>
                  <a:lnTo>
                    <a:pt x="1512404" y="1065859"/>
                  </a:lnTo>
                  <a:lnTo>
                    <a:pt x="1547910" y="1082955"/>
                  </a:lnTo>
                  <a:cubicBezTo>
                    <a:pt x="1661662" y="1138845"/>
                    <a:pt x="1662977" y="1303226"/>
                    <a:pt x="1549225" y="1358459"/>
                  </a:cubicBezTo>
                  <a:lnTo>
                    <a:pt x="1514376" y="1374897"/>
                  </a:lnTo>
                  <a:lnTo>
                    <a:pt x="1010711" y="1384102"/>
                  </a:lnTo>
                  <a:lnTo>
                    <a:pt x="507046" y="1392650"/>
                  </a:lnTo>
                  <a:lnTo>
                    <a:pt x="471539" y="1428814"/>
                  </a:lnTo>
                  <a:cubicBezTo>
                    <a:pt x="397896" y="1502457"/>
                    <a:pt x="295322" y="1530073"/>
                    <a:pt x="196036" y="1503114"/>
                  </a:cubicBezTo>
                  <a:close/>
                </a:path>
              </a:pathLst>
            </a:custGeom>
            <a:solidFill>
              <a:srgbClr val="C4D19C"/>
            </a:solidFill>
            <a:ln w="657" cap="flat">
              <a:noFill/>
              <a:prstDash val="solid"/>
              <a:miter/>
            </a:ln>
          </p:spPr>
          <p:txBody>
            <a:bodyPr rtlCol="0" anchor="ctr"/>
            <a:lstStyle/>
            <a:p>
              <a:endParaRPr lang="zh-CN" altLang="en-US"/>
            </a:p>
          </p:txBody>
        </p:sp>
      </p:grpSp>
      <p:grpSp>
        <p:nvGrpSpPr>
          <p:cNvPr id="495" name="组合 494">
            <a:extLst>
              <a:ext uri="{FF2B5EF4-FFF2-40B4-BE49-F238E27FC236}">
                <a16:creationId xmlns:a16="http://schemas.microsoft.com/office/drawing/2014/main" id="{62A86D77-FCEB-85AB-4E1F-9B09BC58335E}"/>
              </a:ext>
            </a:extLst>
          </p:cNvPr>
          <p:cNvGrpSpPr/>
          <p:nvPr/>
        </p:nvGrpSpPr>
        <p:grpSpPr>
          <a:xfrm flipH="1" flipV="1">
            <a:off x="2324738" y="3289292"/>
            <a:ext cx="677417" cy="677417"/>
            <a:chOff x="6013450" y="3346450"/>
            <a:chExt cx="165100" cy="165100"/>
          </a:xfrm>
        </p:grpSpPr>
        <p:sp>
          <p:nvSpPr>
            <p:cNvPr id="496" name="椭圆 495">
              <a:extLst>
                <a:ext uri="{FF2B5EF4-FFF2-40B4-BE49-F238E27FC236}">
                  <a16:creationId xmlns:a16="http://schemas.microsoft.com/office/drawing/2014/main" id="{7F722683-7BBA-1F8E-F982-F0A322E64A1C}"/>
                </a:ext>
              </a:extLst>
            </p:cNvPr>
            <p:cNvSpPr/>
            <p:nvPr/>
          </p:nvSpPr>
          <p:spPr>
            <a:xfrm>
              <a:off x="6013450" y="3346450"/>
              <a:ext cx="165100" cy="165100"/>
            </a:xfrm>
            <a:prstGeom prst="ellipse">
              <a:avLst/>
            </a:prstGeom>
            <a:solidFill>
              <a:srgbClr val="F5F4E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7" name="椭圆 496">
              <a:extLst>
                <a:ext uri="{FF2B5EF4-FFF2-40B4-BE49-F238E27FC236}">
                  <a16:creationId xmlns:a16="http://schemas.microsoft.com/office/drawing/2014/main" id="{1C44BE1A-4891-2D9B-0070-B16166C34C40}"/>
                </a:ext>
              </a:extLst>
            </p:cNvPr>
            <p:cNvSpPr/>
            <p:nvPr/>
          </p:nvSpPr>
          <p:spPr>
            <a:xfrm>
              <a:off x="6052974" y="3385974"/>
              <a:ext cx="86053" cy="86053"/>
            </a:xfrm>
            <a:prstGeom prst="ellipse">
              <a:avLst/>
            </a:prstGeom>
            <a:solidFill>
              <a:srgbClr val="C4D19C">
                <a:alpha val="4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8" name="任意多边形: 形状 497">
              <a:extLst>
                <a:ext uri="{FF2B5EF4-FFF2-40B4-BE49-F238E27FC236}">
                  <a16:creationId xmlns:a16="http://schemas.microsoft.com/office/drawing/2014/main" id="{938C8488-DE20-6304-7DB5-73F9152149F7}"/>
                </a:ext>
              </a:extLst>
            </p:cNvPr>
            <p:cNvSpPr/>
            <p:nvPr/>
          </p:nvSpPr>
          <p:spPr>
            <a:xfrm>
              <a:off x="6088285" y="3392987"/>
              <a:ext cx="49405" cy="45719"/>
            </a:xfrm>
            <a:custGeom>
              <a:avLst/>
              <a:gdLst>
                <a:gd name="connsiteX0" fmla="*/ 196036 w 1638394"/>
                <a:gd name="connsiteY0" fmla="*/ 1503114 h 1516169"/>
                <a:gd name="connsiteX1" fmla="*/ 16531 w 1638394"/>
                <a:gd name="connsiteY1" fmla="*/ 1350568 h 1516169"/>
                <a:gd name="connsiteX2" fmla="*/ -4510 w 1638394"/>
                <a:gd name="connsiteY2" fmla="*/ 1230899 h 1516169"/>
                <a:gd name="connsiteX3" fmla="*/ 16531 w 1638394"/>
                <a:gd name="connsiteY3" fmla="*/ 1111886 h 1516169"/>
                <a:gd name="connsiteX4" fmla="*/ 75051 w 1638394"/>
                <a:gd name="connsiteY4" fmla="*/ 1031668 h 1516169"/>
                <a:gd name="connsiteX5" fmla="*/ 112530 w 1638394"/>
                <a:gd name="connsiteY5" fmla="*/ 994189 h 1516169"/>
                <a:gd name="connsiteX6" fmla="*/ 103982 w 1638394"/>
                <a:gd name="connsiteY6" fmla="*/ 557592 h 1516169"/>
                <a:gd name="connsiteX7" fmla="*/ 95434 w 1638394"/>
                <a:gd name="connsiteY7" fmla="*/ 120994 h 1516169"/>
                <a:gd name="connsiteX8" fmla="*/ 112530 w 1638394"/>
                <a:gd name="connsiteY8" fmla="*/ 84830 h 1516169"/>
                <a:gd name="connsiteX9" fmla="*/ 321623 w 1638394"/>
                <a:gd name="connsiteY9" fmla="*/ 14475 h 1516169"/>
                <a:gd name="connsiteX10" fmla="*/ 398554 w 1638394"/>
                <a:gd name="connsiteY10" fmla="*/ 108501 h 1516169"/>
                <a:gd name="connsiteX11" fmla="*/ 413677 w 1638394"/>
                <a:gd name="connsiteY11" fmla="*/ 562194 h 1516169"/>
                <a:gd name="connsiteX12" fmla="*/ 421567 w 1638394"/>
                <a:gd name="connsiteY12" fmla="*/ 988271 h 1516169"/>
                <a:gd name="connsiteX13" fmla="*/ 469567 w 1638394"/>
                <a:gd name="connsiteY13" fmla="*/ 1035613 h 1516169"/>
                <a:gd name="connsiteX14" fmla="*/ 516909 w 1638394"/>
                <a:gd name="connsiteY14" fmla="*/ 1083613 h 1516169"/>
                <a:gd name="connsiteX15" fmla="*/ 1014656 w 1638394"/>
                <a:gd name="connsiteY15" fmla="*/ 1074407 h 1516169"/>
                <a:gd name="connsiteX16" fmla="*/ 1512404 w 1638394"/>
                <a:gd name="connsiteY16" fmla="*/ 1065859 h 1516169"/>
                <a:gd name="connsiteX17" fmla="*/ 1547910 w 1638394"/>
                <a:gd name="connsiteY17" fmla="*/ 1082955 h 1516169"/>
                <a:gd name="connsiteX18" fmla="*/ 1549225 w 1638394"/>
                <a:gd name="connsiteY18" fmla="*/ 1358459 h 1516169"/>
                <a:gd name="connsiteX19" fmla="*/ 1514376 w 1638394"/>
                <a:gd name="connsiteY19" fmla="*/ 1374897 h 1516169"/>
                <a:gd name="connsiteX20" fmla="*/ 1010711 w 1638394"/>
                <a:gd name="connsiteY20" fmla="*/ 1384102 h 1516169"/>
                <a:gd name="connsiteX21" fmla="*/ 507046 w 1638394"/>
                <a:gd name="connsiteY21" fmla="*/ 1392650 h 1516169"/>
                <a:gd name="connsiteX22" fmla="*/ 471539 w 1638394"/>
                <a:gd name="connsiteY22" fmla="*/ 1428814 h 1516169"/>
                <a:gd name="connsiteX23" fmla="*/ 196036 w 1638394"/>
                <a:gd name="connsiteY23" fmla="*/ 1503114 h 15161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638394" h="1516169">
                  <a:moveTo>
                    <a:pt x="196036" y="1503114"/>
                  </a:moveTo>
                  <a:cubicBezTo>
                    <a:pt x="119763" y="1482731"/>
                    <a:pt x="51380" y="1424869"/>
                    <a:pt x="16531" y="1350568"/>
                  </a:cubicBezTo>
                  <a:cubicBezTo>
                    <a:pt x="-3195" y="1309144"/>
                    <a:pt x="-4510" y="1302569"/>
                    <a:pt x="-4510" y="1230899"/>
                  </a:cubicBezTo>
                  <a:cubicBezTo>
                    <a:pt x="-4510" y="1159228"/>
                    <a:pt x="-3195" y="1153310"/>
                    <a:pt x="16531" y="1111886"/>
                  </a:cubicBezTo>
                  <a:cubicBezTo>
                    <a:pt x="29682" y="1085585"/>
                    <a:pt x="52695" y="1054024"/>
                    <a:pt x="75051" y="1031668"/>
                  </a:cubicBezTo>
                  <a:lnTo>
                    <a:pt x="112530" y="994189"/>
                  </a:lnTo>
                  <a:lnTo>
                    <a:pt x="103982" y="557592"/>
                  </a:lnTo>
                  <a:lnTo>
                    <a:pt x="95434" y="120994"/>
                  </a:lnTo>
                  <a:lnTo>
                    <a:pt x="112530" y="84830"/>
                  </a:lnTo>
                  <a:cubicBezTo>
                    <a:pt x="148694" y="5927"/>
                    <a:pt x="242063" y="-25634"/>
                    <a:pt x="321623" y="14475"/>
                  </a:cubicBezTo>
                  <a:cubicBezTo>
                    <a:pt x="354500" y="31570"/>
                    <a:pt x="390664" y="74967"/>
                    <a:pt x="398554" y="108501"/>
                  </a:cubicBezTo>
                  <a:cubicBezTo>
                    <a:pt x="402499" y="123624"/>
                    <a:pt x="409074" y="325485"/>
                    <a:pt x="413677" y="562194"/>
                  </a:cubicBezTo>
                  <a:lnTo>
                    <a:pt x="421567" y="988271"/>
                  </a:lnTo>
                  <a:lnTo>
                    <a:pt x="469567" y="1035613"/>
                  </a:lnTo>
                  <a:lnTo>
                    <a:pt x="516909" y="1083613"/>
                  </a:lnTo>
                  <a:lnTo>
                    <a:pt x="1014656" y="1074407"/>
                  </a:lnTo>
                  <a:lnTo>
                    <a:pt x="1512404" y="1065859"/>
                  </a:lnTo>
                  <a:lnTo>
                    <a:pt x="1547910" y="1082955"/>
                  </a:lnTo>
                  <a:cubicBezTo>
                    <a:pt x="1661662" y="1138845"/>
                    <a:pt x="1662977" y="1303226"/>
                    <a:pt x="1549225" y="1358459"/>
                  </a:cubicBezTo>
                  <a:lnTo>
                    <a:pt x="1514376" y="1374897"/>
                  </a:lnTo>
                  <a:lnTo>
                    <a:pt x="1010711" y="1384102"/>
                  </a:lnTo>
                  <a:lnTo>
                    <a:pt x="507046" y="1392650"/>
                  </a:lnTo>
                  <a:lnTo>
                    <a:pt x="471539" y="1428814"/>
                  </a:lnTo>
                  <a:cubicBezTo>
                    <a:pt x="397896" y="1502457"/>
                    <a:pt x="295322" y="1530073"/>
                    <a:pt x="196036" y="1503114"/>
                  </a:cubicBezTo>
                  <a:close/>
                </a:path>
              </a:pathLst>
            </a:custGeom>
            <a:solidFill>
              <a:srgbClr val="C4D19C"/>
            </a:solidFill>
            <a:ln w="657" cap="flat">
              <a:noFill/>
              <a:prstDash val="solid"/>
              <a:miter/>
            </a:ln>
          </p:spPr>
          <p:txBody>
            <a:bodyPr rtlCol="0" anchor="ctr"/>
            <a:lstStyle/>
            <a:p>
              <a:endParaRPr lang="zh-CN" altLang="en-US"/>
            </a:p>
          </p:txBody>
        </p:sp>
      </p:grpSp>
      <p:sp>
        <p:nvSpPr>
          <p:cNvPr id="499" name="文本框 498">
            <a:extLst>
              <a:ext uri="{FF2B5EF4-FFF2-40B4-BE49-F238E27FC236}">
                <a16:creationId xmlns:a16="http://schemas.microsoft.com/office/drawing/2014/main" id="{DCB962A0-639F-235B-59FC-820B4D1B4569}"/>
              </a:ext>
            </a:extLst>
          </p:cNvPr>
          <p:cNvSpPr txBox="1"/>
          <p:nvPr/>
        </p:nvSpPr>
        <p:spPr>
          <a:xfrm>
            <a:off x="2362657" y="1462546"/>
            <a:ext cx="5030673" cy="1029000"/>
          </a:xfrm>
          <a:prstGeom prst="rect">
            <a:avLst/>
          </a:prstGeom>
          <a:noFill/>
        </p:spPr>
        <p:txBody>
          <a:bodyPr wrap="square" rtlCol="0">
            <a:spAutoFit/>
          </a:bodyPr>
          <a:lstStyle/>
          <a:p>
            <a:pPr>
              <a:lnSpc>
                <a:spcPct val="150000"/>
              </a:lnSpc>
            </a:pPr>
            <a:r>
              <a:rPr lang="en-US" altLang="zh-CN" sz="1400">
                <a:solidFill>
                  <a:srgbClr val="686763"/>
                </a:solidFill>
              </a:rPr>
              <a:t>Maecenas porttitor congue massa. Fusce posuere, magna sed pulvinar ultricies, purus lectus malesuada libero, sit amet commodo magna eros quis urna. Nunc viverra imperdiet enim.</a:t>
            </a:r>
            <a:endParaRPr lang="zh-CN" altLang="en-US" sz="1400">
              <a:solidFill>
                <a:srgbClr val="686763"/>
              </a:solidFill>
            </a:endParaRPr>
          </a:p>
        </p:txBody>
      </p:sp>
      <p:sp>
        <p:nvSpPr>
          <p:cNvPr id="500" name="文本框 499">
            <a:extLst>
              <a:ext uri="{FF2B5EF4-FFF2-40B4-BE49-F238E27FC236}">
                <a16:creationId xmlns:a16="http://schemas.microsoft.com/office/drawing/2014/main" id="{0D456B81-9BFA-CAF9-C553-7F1B729F4346}"/>
              </a:ext>
            </a:extLst>
          </p:cNvPr>
          <p:cNvSpPr txBox="1"/>
          <p:nvPr/>
        </p:nvSpPr>
        <p:spPr>
          <a:xfrm>
            <a:off x="7912564" y="4321286"/>
            <a:ext cx="4006596" cy="523220"/>
          </a:xfrm>
          <a:prstGeom prst="rect">
            <a:avLst/>
          </a:prstGeom>
          <a:noFill/>
        </p:spPr>
        <p:txBody>
          <a:bodyPr wrap="square" rtlCol="0">
            <a:spAutoFit/>
          </a:bodyPr>
          <a:lstStyle/>
          <a:p>
            <a:pPr algn="ctr"/>
            <a:r>
              <a:rPr lang="en-US" altLang="zh-CN" sz="2800" spc="300">
                <a:solidFill>
                  <a:srgbClr val="64635F"/>
                </a:solidFill>
                <a:latin typeface="Jumble" panose="02000503000000020004" pitchFamily="2" charset="0"/>
              </a:rPr>
              <a:t>Power Your </a:t>
            </a:r>
            <a:r>
              <a:rPr lang="en-US" altLang="zh-CN" sz="2800" spc="300">
                <a:solidFill>
                  <a:srgbClr val="C4D19C"/>
                </a:solidFill>
                <a:latin typeface="Jumble" panose="02000503000000020004" pitchFamily="2" charset="0"/>
              </a:rPr>
              <a:t>Point</a:t>
            </a:r>
            <a:endParaRPr lang="zh-CN" altLang="en-US" sz="2800" spc="300">
              <a:solidFill>
                <a:srgbClr val="C4D19C"/>
              </a:solidFill>
              <a:latin typeface="Jumble" panose="02000503000000020004" pitchFamily="2" charset="0"/>
            </a:endParaRPr>
          </a:p>
        </p:txBody>
      </p:sp>
      <p:sp>
        <p:nvSpPr>
          <p:cNvPr id="501" name="文本框 500">
            <a:extLst>
              <a:ext uri="{FF2B5EF4-FFF2-40B4-BE49-F238E27FC236}">
                <a16:creationId xmlns:a16="http://schemas.microsoft.com/office/drawing/2014/main" id="{A287F18C-2672-4C1F-C5D8-93D4F37B7D27}"/>
              </a:ext>
            </a:extLst>
          </p:cNvPr>
          <p:cNvSpPr txBox="1"/>
          <p:nvPr/>
        </p:nvSpPr>
        <p:spPr>
          <a:xfrm>
            <a:off x="2424884" y="3972931"/>
            <a:ext cx="1958188" cy="1449179"/>
          </a:xfrm>
          <a:prstGeom prst="rect">
            <a:avLst/>
          </a:prstGeom>
          <a:noFill/>
        </p:spPr>
        <p:txBody>
          <a:bodyPr wrap="square" rtlCol="0">
            <a:spAutoFit/>
          </a:bodyPr>
          <a:lstStyle/>
          <a:p>
            <a:pPr algn="r">
              <a:lnSpc>
                <a:spcPct val="150000"/>
              </a:lnSpc>
            </a:pPr>
            <a:r>
              <a:rPr lang="en-US" altLang="zh-CN" sz="1200">
                <a:solidFill>
                  <a:srgbClr val="686763"/>
                </a:solidFill>
              </a:rPr>
              <a:t>pellentesque habitant morbi tristique senectus et netus et malesuada fames ac turpis egestas. proin pharetra nonummy pede.</a:t>
            </a:r>
            <a:endParaRPr lang="zh-CN" altLang="en-US" sz="1200">
              <a:solidFill>
                <a:srgbClr val="686763"/>
              </a:solidFill>
            </a:endParaRPr>
          </a:p>
        </p:txBody>
      </p:sp>
      <p:sp>
        <p:nvSpPr>
          <p:cNvPr id="502" name="文本框 501">
            <a:extLst>
              <a:ext uri="{FF2B5EF4-FFF2-40B4-BE49-F238E27FC236}">
                <a16:creationId xmlns:a16="http://schemas.microsoft.com/office/drawing/2014/main" id="{2E15B1A6-A3F7-9266-230A-B64E0F0CEC3A}"/>
              </a:ext>
            </a:extLst>
          </p:cNvPr>
          <p:cNvSpPr txBox="1"/>
          <p:nvPr/>
        </p:nvSpPr>
        <p:spPr>
          <a:xfrm>
            <a:off x="5355144" y="4249930"/>
            <a:ext cx="1958188" cy="895181"/>
          </a:xfrm>
          <a:prstGeom prst="rect">
            <a:avLst/>
          </a:prstGeom>
          <a:noFill/>
        </p:spPr>
        <p:txBody>
          <a:bodyPr wrap="square" rtlCol="0">
            <a:spAutoFit/>
          </a:bodyPr>
          <a:lstStyle/>
          <a:p>
            <a:pPr algn="r">
              <a:lnSpc>
                <a:spcPct val="150000"/>
              </a:lnSpc>
            </a:pPr>
            <a:r>
              <a:rPr lang="en-US" altLang="zh-CN" sz="1200">
                <a:solidFill>
                  <a:srgbClr val="686763"/>
                </a:solidFill>
              </a:rPr>
              <a:t>netus et malesuada fames ac turpis egestas. proin pharetra nonummy pede.</a:t>
            </a:r>
            <a:endParaRPr lang="zh-CN" altLang="en-US" sz="1200">
              <a:solidFill>
                <a:srgbClr val="686763"/>
              </a:solidFill>
            </a:endParaRPr>
          </a:p>
        </p:txBody>
      </p:sp>
      <p:grpSp>
        <p:nvGrpSpPr>
          <p:cNvPr id="503" name="组合 502">
            <a:extLst>
              <a:ext uri="{FF2B5EF4-FFF2-40B4-BE49-F238E27FC236}">
                <a16:creationId xmlns:a16="http://schemas.microsoft.com/office/drawing/2014/main" id="{FEDA19AB-9444-E70C-6B7E-C751A648CA9D}"/>
              </a:ext>
            </a:extLst>
          </p:cNvPr>
          <p:cNvGrpSpPr/>
          <p:nvPr/>
        </p:nvGrpSpPr>
        <p:grpSpPr>
          <a:xfrm rot="19986364">
            <a:off x="3643299" y="556493"/>
            <a:ext cx="365092" cy="386112"/>
            <a:chOff x="4168306" y="1669918"/>
            <a:chExt cx="720964" cy="762473"/>
          </a:xfrm>
          <a:solidFill>
            <a:srgbClr val="FFC176"/>
          </a:solidFill>
        </p:grpSpPr>
        <p:sp>
          <p:nvSpPr>
            <p:cNvPr id="504" name="任意多边形: 形状 503">
              <a:extLst>
                <a:ext uri="{FF2B5EF4-FFF2-40B4-BE49-F238E27FC236}">
                  <a16:creationId xmlns:a16="http://schemas.microsoft.com/office/drawing/2014/main" id="{2AED6591-56E1-9623-3445-AC49FEF21213}"/>
                </a:ext>
              </a:extLst>
            </p:cNvPr>
            <p:cNvSpPr/>
            <p:nvPr/>
          </p:nvSpPr>
          <p:spPr>
            <a:xfrm>
              <a:off x="4711940" y="1905730"/>
              <a:ext cx="177330" cy="232098"/>
            </a:xfrm>
            <a:custGeom>
              <a:avLst/>
              <a:gdLst>
                <a:gd name="connsiteX0" fmla="*/ 136557 w 177330"/>
                <a:gd name="connsiteY0" fmla="*/ 4451 h 232098"/>
                <a:gd name="connsiteX1" fmla="*/ 67024 w 177330"/>
                <a:gd name="connsiteY1" fmla="*/ 15881 h 232098"/>
                <a:gd name="connsiteX2" fmla="*/ 14637 w 177330"/>
                <a:gd name="connsiteY2" fmla="*/ 83509 h 232098"/>
                <a:gd name="connsiteX3" fmla="*/ 40354 w 177330"/>
                <a:gd name="connsiteY3" fmla="*/ 227336 h 232098"/>
                <a:gd name="connsiteX4" fmla="*/ 63214 w 177330"/>
                <a:gd name="connsiteY4" fmla="*/ 232099 h 232098"/>
                <a:gd name="connsiteX5" fmla="*/ 162274 w 177330"/>
                <a:gd name="connsiteY5" fmla="*/ 147326 h 232098"/>
                <a:gd name="connsiteX6" fmla="*/ 136557 w 177330"/>
                <a:gd name="connsiteY6" fmla="*/ 4451 h 232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7330" h="232098">
                  <a:moveTo>
                    <a:pt x="136557" y="4451"/>
                  </a:moveTo>
                  <a:cubicBezTo>
                    <a:pt x="115602" y="-4121"/>
                    <a:pt x="90837" y="-311"/>
                    <a:pt x="67024" y="15881"/>
                  </a:cubicBezTo>
                  <a:cubicBezTo>
                    <a:pt x="45117" y="31121"/>
                    <a:pt x="27019" y="54934"/>
                    <a:pt x="14637" y="83509"/>
                  </a:cubicBezTo>
                  <a:cubicBezTo>
                    <a:pt x="-12033" y="146374"/>
                    <a:pt x="-1556" y="209239"/>
                    <a:pt x="40354" y="227336"/>
                  </a:cubicBezTo>
                  <a:cubicBezTo>
                    <a:pt x="47974" y="230194"/>
                    <a:pt x="55594" y="232099"/>
                    <a:pt x="63214" y="232099"/>
                  </a:cubicBezTo>
                  <a:cubicBezTo>
                    <a:pt x="99409" y="232099"/>
                    <a:pt x="140367" y="199714"/>
                    <a:pt x="162274" y="147326"/>
                  </a:cubicBezTo>
                  <a:cubicBezTo>
                    <a:pt x="189897" y="85414"/>
                    <a:pt x="178467" y="22549"/>
                    <a:pt x="136557" y="4451"/>
                  </a:cubicBezTo>
                  <a:close/>
                </a:path>
              </a:pathLst>
            </a:custGeom>
            <a:grpFill/>
            <a:ln w="6350" cap="flat">
              <a:noFill/>
              <a:prstDash val="solid"/>
              <a:miter/>
            </a:ln>
          </p:spPr>
          <p:txBody>
            <a:bodyPr rtlCol="0" anchor="ctr"/>
            <a:lstStyle/>
            <a:p>
              <a:endParaRPr lang="zh-CN" altLang="en-US"/>
            </a:p>
          </p:txBody>
        </p:sp>
        <p:sp>
          <p:nvSpPr>
            <p:cNvPr id="505" name="任意多边形: 形状 504">
              <a:extLst>
                <a:ext uri="{FF2B5EF4-FFF2-40B4-BE49-F238E27FC236}">
                  <a16:creationId xmlns:a16="http://schemas.microsoft.com/office/drawing/2014/main" id="{132A619B-1943-34B4-AFFA-503C2AF9D965}"/>
                </a:ext>
              </a:extLst>
            </p:cNvPr>
            <p:cNvSpPr/>
            <p:nvPr/>
          </p:nvSpPr>
          <p:spPr>
            <a:xfrm>
              <a:off x="4168306" y="1905307"/>
              <a:ext cx="176423" cy="233474"/>
            </a:xfrm>
            <a:custGeom>
              <a:avLst/>
              <a:gdLst>
                <a:gd name="connsiteX0" fmla="*/ 136313 w 176423"/>
                <a:gd name="connsiteY0" fmla="*/ 227759 h 233474"/>
                <a:gd name="connsiteX1" fmla="*/ 162030 w 176423"/>
                <a:gd name="connsiteY1" fmla="*/ 83932 h 233474"/>
                <a:gd name="connsiteX2" fmla="*/ 109643 w 176423"/>
                <a:gd name="connsiteY2" fmla="*/ 16304 h 233474"/>
                <a:gd name="connsiteX3" fmla="*/ 40110 w 176423"/>
                <a:gd name="connsiteY3" fmla="*/ 4874 h 233474"/>
                <a:gd name="connsiteX4" fmla="*/ 14393 w 176423"/>
                <a:gd name="connsiteY4" fmla="*/ 148702 h 233474"/>
                <a:gd name="connsiteX5" fmla="*/ 113453 w 176423"/>
                <a:gd name="connsiteY5" fmla="*/ 233474 h 233474"/>
                <a:gd name="connsiteX6" fmla="*/ 136313 w 176423"/>
                <a:gd name="connsiteY6" fmla="*/ 227759 h 2334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6423" h="233474">
                  <a:moveTo>
                    <a:pt x="136313" y="227759"/>
                  </a:moveTo>
                  <a:cubicBezTo>
                    <a:pt x="177270" y="209662"/>
                    <a:pt x="188700" y="146796"/>
                    <a:pt x="162030" y="83932"/>
                  </a:cubicBezTo>
                  <a:cubicBezTo>
                    <a:pt x="149648" y="55357"/>
                    <a:pt x="130598" y="31544"/>
                    <a:pt x="109643" y="16304"/>
                  </a:cubicBezTo>
                  <a:cubicBezTo>
                    <a:pt x="85830" y="112"/>
                    <a:pt x="61065" y="-4651"/>
                    <a:pt x="40110" y="4874"/>
                  </a:cubicBezTo>
                  <a:cubicBezTo>
                    <a:pt x="-847" y="22971"/>
                    <a:pt x="-12277" y="85837"/>
                    <a:pt x="14393" y="148702"/>
                  </a:cubicBezTo>
                  <a:cubicBezTo>
                    <a:pt x="36300" y="200137"/>
                    <a:pt x="77258" y="233474"/>
                    <a:pt x="113453" y="233474"/>
                  </a:cubicBezTo>
                  <a:cubicBezTo>
                    <a:pt x="121073" y="232521"/>
                    <a:pt x="128693" y="231569"/>
                    <a:pt x="136313" y="227759"/>
                  </a:cubicBezTo>
                  <a:close/>
                </a:path>
              </a:pathLst>
            </a:custGeom>
            <a:grpFill/>
            <a:ln w="6350" cap="flat">
              <a:noFill/>
              <a:prstDash val="solid"/>
              <a:miter/>
            </a:ln>
          </p:spPr>
          <p:txBody>
            <a:bodyPr rtlCol="0" anchor="ctr"/>
            <a:lstStyle/>
            <a:p>
              <a:endParaRPr lang="zh-CN" altLang="en-US"/>
            </a:p>
          </p:txBody>
        </p:sp>
        <p:sp>
          <p:nvSpPr>
            <p:cNvPr id="506" name="任意多边形: 形状 505">
              <a:extLst>
                <a:ext uri="{FF2B5EF4-FFF2-40B4-BE49-F238E27FC236}">
                  <a16:creationId xmlns:a16="http://schemas.microsoft.com/office/drawing/2014/main" id="{01FCB61A-B108-F254-D18D-A906C11E7B4D}"/>
                </a:ext>
              </a:extLst>
            </p:cNvPr>
            <p:cNvSpPr/>
            <p:nvPr/>
          </p:nvSpPr>
          <p:spPr>
            <a:xfrm>
              <a:off x="4554365" y="1669918"/>
              <a:ext cx="202798" cy="312653"/>
            </a:xfrm>
            <a:custGeom>
              <a:avLst/>
              <a:gdLst>
                <a:gd name="connsiteX0" fmla="*/ 71247 w 202798"/>
                <a:gd name="connsiteY0" fmla="*/ 311701 h 312653"/>
                <a:gd name="connsiteX1" fmla="*/ 83630 w 202798"/>
                <a:gd name="connsiteY1" fmla="*/ 312654 h 312653"/>
                <a:gd name="connsiteX2" fmla="*/ 151257 w 202798"/>
                <a:gd name="connsiteY2" fmla="*/ 276459 h 312653"/>
                <a:gd name="connsiteX3" fmla="*/ 197930 w 202798"/>
                <a:gd name="connsiteY3" fmla="*/ 174541 h 312653"/>
                <a:gd name="connsiteX4" fmla="*/ 131255 w 202798"/>
                <a:gd name="connsiteY4" fmla="*/ 1186 h 312653"/>
                <a:gd name="connsiteX5" fmla="*/ 4572 w 202798"/>
                <a:gd name="connsiteY5" fmla="*/ 138346 h 312653"/>
                <a:gd name="connsiteX6" fmla="*/ 10287 w 202798"/>
                <a:gd name="connsiteY6" fmla="*/ 250741 h 312653"/>
                <a:gd name="connsiteX7" fmla="*/ 71247 w 202798"/>
                <a:gd name="connsiteY7" fmla="*/ 311701 h 3126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2798" h="312653">
                  <a:moveTo>
                    <a:pt x="71247" y="311701"/>
                  </a:moveTo>
                  <a:cubicBezTo>
                    <a:pt x="75057" y="312654"/>
                    <a:pt x="79819" y="312654"/>
                    <a:pt x="83630" y="312654"/>
                  </a:cubicBezTo>
                  <a:cubicBezTo>
                    <a:pt x="106490" y="312654"/>
                    <a:pt x="130302" y="300271"/>
                    <a:pt x="151257" y="276459"/>
                  </a:cubicBezTo>
                  <a:cubicBezTo>
                    <a:pt x="173165" y="250741"/>
                    <a:pt x="190309" y="214546"/>
                    <a:pt x="197930" y="174541"/>
                  </a:cubicBezTo>
                  <a:cubicBezTo>
                    <a:pt x="215075" y="87864"/>
                    <a:pt x="185547" y="11664"/>
                    <a:pt x="131255" y="1186"/>
                  </a:cubicBezTo>
                  <a:cubicBezTo>
                    <a:pt x="76962" y="-9291"/>
                    <a:pt x="21717" y="50716"/>
                    <a:pt x="4572" y="138346"/>
                  </a:cubicBezTo>
                  <a:cubicBezTo>
                    <a:pt x="-3048" y="178351"/>
                    <a:pt x="-1143" y="218356"/>
                    <a:pt x="10287" y="250741"/>
                  </a:cubicBezTo>
                  <a:cubicBezTo>
                    <a:pt x="22669" y="285031"/>
                    <a:pt x="44577" y="306939"/>
                    <a:pt x="71247" y="311701"/>
                  </a:cubicBezTo>
                  <a:close/>
                </a:path>
              </a:pathLst>
            </a:custGeom>
            <a:grpFill/>
            <a:ln w="6350" cap="flat">
              <a:noFill/>
              <a:prstDash val="solid"/>
              <a:miter/>
            </a:ln>
          </p:spPr>
          <p:txBody>
            <a:bodyPr rtlCol="0" anchor="ctr"/>
            <a:lstStyle/>
            <a:p>
              <a:endParaRPr lang="zh-CN" altLang="en-US"/>
            </a:p>
          </p:txBody>
        </p:sp>
        <p:sp>
          <p:nvSpPr>
            <p:cNvPr id="507" name="任意多边形: 形状 506">
              <a:extLst>
                <a:ext uri="{FF2B5EF4-FFF2-40B4-BE49-F238E27FC236}">
                  <a16:creationId xmlns:a16="http://schemas.microsoft.com/office/drawing/2014/main" id="{BEEF4B19-9071-91CA-F4A2-69C3C43F35D1}"/>
                </a:ext>
              </a:extLst>
            </p:cNvPr>
            <p:cNvSpPr/>
            <p:nvPr/>
          </p:nvSpPr>
          <p:spPr>
            <a:xfrm>
              <a:off x="4300107" y="1669918"/>
              <a:ext cx="202441" cy="313606"/>
            </a:xfrm>
            <a:custGeom>
              <a:avLst/>
              <a:gdLst>
                <a:gd name="connsiteX0" fmla="*/ 51185 w 202441"/>
                <a:gd name="connsiteY0" fmla="*/ 277411 h 313606"/>
                <a:gd name="connsiteX1" fmla="*/ 118812 w 202441"/>
                <a:gd name="connsiteY1" fmla="*/ 313606 h 313606"/>
                <a:gd name="connsiteX2" fmla="*/ 131195 w 202441"/>
                <a:gd name="connsiteY2" fmla="*/ 312654 h 313606"/>
                <a:gd name="connsiteX3" fmla="*/ 192155 w 202441"/>
                <a:gd name="connsiteY3" fmla="*/ 250741 h 313606"/>
                <a:gd name="connsiteX4" fmla="*/ 197870 w 202441"/>
                <a:gd name="connsiteY4" fmla="*/ 138346 h 313606"/>
                <a:gd name="connsiteX5" fmla="*/ 71187 w 202441"/>
                <a:gd name="connsiteY5" fmla="*/ 1186 h 313606"/>
                <a:gd name="connsiteX6" fmla="*/ 4512 w 202441"/>
                <a:gd name="connsiteY6" fmla="*/ 174541 h 313606"/>
                <a:gd name="connsiteX7" fmla="*/ 51185 w 202441"/>
                <a:gd name="connsiteY7" fmla="*/ 277411 h 3136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2441" h="313606">
                  <a:moveTo>
                    <a:pt x="51185" y="277411"/>
                  </a:moveTo>
                  <a:cubicBezTo>
                    <a:pt x="72140" y="301224"/>
                    <a:pt x="95000" y="313606"/>
                    <a:pt x="118812" y="313606"/>
                  </a:cubicBezTo>
                  <a:cubicBezTo>
                    <a:pt x="122622" y="313606"/>
                    <a:pt x="127385" y="313606"/>
                    <a:pt x="131195" y="312654"/>
                  </a:cubicBezTo>
                  <a:cubicBezTo>
                    <a:pt x="158817" y="307891"/>
                    <a:pt x="179772" y="285031"/>
                    <a:pt x="192155" y="250741"/>
                  </a:cubicBezTo>
                  <a:cubicBezTo>
                    <a:pt x="203585" y="218356"/>
                    <a:pt x="205490" y="179304"/>
                    <a:pt x="197870" y="138346"/>
                  </a:cubicBezTo>
                  <a:cubicBezTo>
                    <a:pt x="180725" y="50716"/>
                    <a:pt x="125480" y="-9291"/>
                    <a:pt x="71187" y="1186"/>
                  </a:cubicBezTo>
                  <a:cubicBezTo>
                    <a:pt x="16895" y="11664"/>
                    <a:pt x="-11680" y="87864"/>
                    <a:pt x="4512" y="174541"/>
                  </a:cubicBezTo>
                  <a:cubicBezTo>
                    <a:pt x="13085" y="215499"/>
                    <a:pt x="29277" y="251694"/>
                    <a:pt x="51185" y="277411"/>
                  </a:cubicBezTo>
                  <a:close/>
                </a:path>
              </a:pathLst>
            </a:custGeom>
            <a:grpFill/>
            <a:ln w="6350" cap="flat">
              <a:noFill/>
              <a:prstDash val="solid"/>
              <a:miter/>
            </a:ln>
          </p:spPr>
          <p:txBody>
            <a:bodyPr rtlCol="0" anchor="ctr"/>
            <a:lstStyle/>
            <a:p>
              <a:endParaRPr lang="zh-CN" altLang="en-US"/>
            </a:p>
          </p:txBody>
        </p:sp>
        <p:sp>
          <p:nvSpPr>
            <p:cNvPr id="508" name="任意多边形: 形状 507">
              <a:extLst>
                <a:ext uri="{FF2B5EF4-FFF2-40B4-BE49-F238E27FC236}">
                  <a16:creationId xmlns:a16="http://schemas.microsoft.com/office/drawing/2014/main" id="{0651061E-F155-3958-1204-F1262AD9785B}"/>
                </a:ext>
              </a:extLst>
            </p:cNvPr>
            <p:cNvSpPr/>
            <p:nvPr/>
          </p:nvSpPr>
          <p:spPr>
            <a:xfrm>
              <a:off x="4277873" y="1993049"/>
              <a:ext cx="503037" cy="439342"/>
            </a:xfrm>
            <a:custGeom>
              <a:avLst/>
              <a:gdLst>
                <a:gd name="connsiteX0" fmla="*/ 362979 w 503037"/>
                <a:gd name="connsiteY0" fmla="*/ 51435 h 439342"/>
                <a:gd name="connsiteX1" fmla="*/ 282969 w 503037"/>
                <a:gd name="connsiteY1" fmla="*/ 3810 h 439342"/>
                <a:gd name="connsiteX2" fmla="*/ 254394 w 503037"/>
                <a:gd name="connsiteY2" fmla="*/ 0 h 439342"/>
                <a:gd name="connsiteX3" fmla="*/ 248679 w 503037"/>
                <a:gd name="connsiteY3" fmla="*/ 0 h 439342"/>
                <a:gd name="connsiteX4" fmla="*/ 220104 w 503037"/>
                <a:gd name="connsiteY4" fmla="*/ 3810 h 439342"/>
                <a:gd name="connsiteX5" fmla="*/ 138189 w 503037"/>
                <a:gd name="connsiteY5" fmla="*/ 53340 h 439342"/>
                <a:gd name="connsiteX6" fmla="*/ 55321 w 503037"/>
                <a:gd name="connsiteY6" fmla="*/ 152400 h 439342"/>
                <a:gd name="connsiteX7" fmla="*/ 1029 w 503037"/>
                <a:gd name="connsiteY7" fmla="*/ 288607 h 439342"/>
                <a:gd name="connsiteX8" fmla="*/ 88659 w 503037"/>
                <a:gd name="connsiteY8" fmla="*/ 414338 h 439342"/>
                <a:gd name="connsiteX9" fmla="*/ 174384 w 503037"/>
                <a:gd name="connsiteY9" fmla="*/ 439103 h 439342"/>
                <a:gd name="connsiteX10" fmla="*/ 251536 w 503037"/>
                <a:gd name="connsiteY10" fmla="*/ 419100 h 439342"/>
                <a:gd name="connsiteX11" fmla="*/ 414414 w 503037"/>
                <a:gd name="connsiteY11" fmla="*/ 414338 h 439342"/>
                <a:gd name="connsiteX12" fmla="*/ 502044 w 503037"/>
                <a:gd name="connsiteY12" fmla="*/ 288607 h 439342"/>
                <a:gd name="connsiteX13" fmla="*/ 447751 w 503037"/>
                <a:gd name="connsiteY13" fmla="*/ 153352 h 439342"/>
                <a:gd name="connsiteX14" fmla="*/ 362979 w 503037"/>
                <a:gd name="connsiteY14" fmla="*/ 51435 h 4393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03037" h="439342">
                  <a:moveTo>
                    <a:pt x="362979" y="51435"/>
                  </a:moveTo>
                  <a:cubicBezTo>
                    <a:pt x="358216" y="47625"/>
                    <a:pt x="317259" y="10477"/>
                    <a:pt x="282969" y="3810"/>
                  </a:cubicBezTo>
                  <a:cubicBezTo>
                    <a:pt x="270586" y="952"/>
                    <a:pt x="261061" y="0"/>
                    <a:pt x="254394" y="0"/>
                  </a:cubicBezTo>
                  <a:cubicBezTo>
                    <a:pt x="252489" y="0"/>
                    <a:pt x="250584" y="0"/>
                    <a:pt x="248679" y="0"/>
                  </a:cubicBezTo>
                  <a:cubicBezTo>
                    <a:pt x="241059" y="0"/>
                    <a:pt x="232486" y="1905"/>
                    <a:pt x="220104" y="3810"/>
                  </a:cubicBezTo>
                  <a:cubicBezTo>
                    <a:pt x="184861" y="10477"/>
                    <a:pt x="143904" y="47625"/>
                    <a:pt x="138189" y="53340"/>
                  </a:cubicBezTo>
                  <a:lnTo>
                    <a:pt x="55321" y="152400"/>
                  </a:lnTo>
                  <a:cubicBezTo>
                    <a:pt x="13411" y="197167"/>
                    <a:pt x="-4686" y="242888"/>
                    <a:pt x="1029" y="288607"/>
                  </a:cubicBezTo>
                  <a:cubicBezTo>
                    <a:pt x="11506" y="365760"/>
                    <a:pt x="85801" y="412432"/>
                    <a:pt x="88659" y="414338"/>
                  </a:cubicBezTo>
                  <a:cubicBezTo>
                    <a:pt x="120091" y="432435"/>
                    <a:pt x="149619" y="439103"/>
                    <a:pt x="174384" y="439103"/>
                  </a:cubicBezTo>
                  <a:cubicBezTo>
                    <a:pt x="210579" y="439103"/>
                    <a:pt x="238201" y="426720"/>
                    <a:pt x="251536" y="419100"/>
                  </a:cubicBezTo>
                  <a:cubicBezTo>
                    <a:pt x="274396" y="431482"/>
                    <a:pt x="338214" y="460057"/>
                    <a:pt x="414414" y="414338"/>
                  </a:cubicBezTo>
                  <a:cubicBezTo>
                    <a:pt x="417271" y="412432"/>
                    <a:pt x="491566" y="365760"/>
                    <a:pt x="502044" y="288607"/>
                  </a:cubicBezTo>
                  <a:cubicBezTo>
                    <a:pt x="507759" y="242888"/>
                    <a:pt x="488709" y="197167"/>
                    <a:pt x="447751" y="153352"/>
                  </a:cubicBezTo>
                  <a:lnTo>
                    <a:pt x="362979" y="51435"/>
                  </a:lnTo>
                  <a:close/>
                </a:path>
              </a:pathLst>
            </a:custGeom>
            <a:grpFill/>
            <a:ln w="6350" cap="flat">
              <a:noFill/>
              <a:prstDash val="solid"/>
              <a:miter/>
            </a:ln>
          </p:spPr>
          <p:txBody>
            <a:bodyPr rtlCol="0" anchor="ctr"/>
            <a:lstStyle/>
            <a:p>
              <a:endParaRPr lang="zh-CN" altLang="en-US"/>
            </a:p>
          </p:txBody>
        </p:sp>
      </p:grpSp>
      <p:grpSp>
        <p:nvGrpSpPr>
          <p:cNvPr id="509" name="组合 508">
            <a:extLst>
              <a:ext uri="{FF2B5EF4-FFF2-40B4-BE49-F238E27FC236}">
                <a16:creationId xmlns:a16="http://schemas.microsoft.com/office/drawing/2014/main" id="{0D79054E-98FC-EAC1-3BB1-0452FAB52254}"/>
              </a:ext>
            </a:extLst>
          </p:cNvPr>
          <p:cNvGrpSpPr/>
          <p:nvPr/>
        </p:nvGrpSpPr>
        <p:grpSpPr>
          <a:xfrm rot="20208222">
            <a:off x="9291968" y="1344617"/>
            <a:ext cx="502861" cy="531813"/>
            <a:chOff x="4168306" y="1669918"/>
            <a:chExt cx="720964" cy="762473"/>
          </a:xfrm>
          <a:solidFill>
            <a:srgbClr val="FFC176"/>
          </a:solidFill>
        </p:grpSpPr>
        <p:sp>
          <p:nvSpPr>
            <p:cNvPr id="510" name="任意多边形: 形状 509">
              <a:extLst>
                <a:ext uri="{FF2B5EF4-FFF2-40B4-BE49-F238E27FC236}">
                  <a16:creationId xmlns:a16="http://schemas.microsoft.com/office/drawing/2014/main" id="{762353DF-4997-023D-D656-CFD7034425F5}"/>
                </a:ext>
              </a:extLst>
            </p:cNvPr>
            <p:cNvSpPr/>
            <p:nvPr/>
          </p:nvSpPr>
          <p:spPr>
            <a:xfrm>
              <a:off x="4711940" y="1905730"/>
              <a:ext cx="177330" cy="232098"/>
            </a:xfrm>
            <a:custGeom>
              <a:avLst/>
              <a:gdLst>
                <a:gd name="connsiteX0" fmla="*/ 136557 w 177330"/>
                <a:gd name="connsiteY0" fmla="*/ 4451 h 232098"/>
                <a:gd name="connsiteX1" fmla="*/ 67024 w 177330"/>
                <a:gd name="connsiteY1" fmla="*/ 15881 h 232098"/>
                <a:gd name="connsiteX2" fmla="*/ 14637 w 177330"/>
                <a:gd name="connsiteY2" fmla="*/ 83509 h 232098"/>
                <a:gd name="connsiteX3" fmla="*/ 40354 w 177330"/>
                <a:gd name="connsiteY3" fmla="*/ 227336 h 232098"/>
                <a:gd name="connsiteX4" fmla="*/ 63214 w 177330"/>
                <a:gd name="connsiteY4" fmla="*/ 232099 h 232098"/>
                <a:gd name="connsiteX5" fmla="*/ 162274 w 177330"/>
                <a:gd name="connsiteY5" fmla="*/ 147326 h 232098"/>
                <a:gd name="connsiteX6" fmla="*/ 136557 w 177330"/>
                <a:gd name="connsiteY6" fmla="*/ 4451 h 232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7330" h="232098">
                  <a:moveTo>
                    <a:pt x="136557" y="4451"/>
                  </a:moveTo>
                  <a:cubicBezTo>
                    <a:pt x="115602" y="-4121"/>
                    <a:pt x="90837" y="-311"/>
                    <a:pt x="67024" y="15881"/>
                  </a:cubicBezTo>
                  <a:cubicBezTo>
                    <a:pt x="45117" y="31121"/>
                    <a:pt x="27019" y="54934"/>
                    <a:pt x="14637" y="83509"/>
                  </a:cubicBezTo>
                  <a:cubicBezTo>
                    <a:pt x="-12033" y="146374"/>
                    <a:pt x="-1556" y="209239"/>
                    <a:pt x="40354" y="227336"/>
                  </a:cubicBezTo>
                  <a:cubicBezTo>
                    <a:pt x="47974" y="230194"/>
                    <a:pt x="55594" y="232099"/>
                    <a:pt x="63214" y="232099"/>
                  </a:cubicBezTo>
                  <a:cubicBezTo>
                    <a:pt x="99409" y="232099"/>
                    <a:pt x="140367" y="199714"/>
                    <a:pt x="162274" y="147326"/>
                  </a:cubicBezTo>
                  <a:cubicBezTo>
                    <a:pt x="189897" y="85414"/>
                    <a:pt x="178467" y="22549"/>
                    <a:pt x="136557" y="4451"/>
                  </a:cubicBezTo>
                  <a:close/>
                </a:path>
              </a:pathLst>
            </a:custGeom>
            <a:grpFill/>
            <a:ln w="6350" cap="flat">
              <a:noFill/>
              <a:prstDash val="solid"/>
              <a:miter/>
            </a:ln>
          </p:spPr>
          <p:txBody>
            <a:bodyPr rtlCol="0" anchor="ctr"/>
            <a:lstStyle/>
            <a:p>
              <a:endParaRPr lang="zh-CN" altLang="en-US"/>
            </a:p>
          </p:txBody>
        </p:sp>
        <p:sp>
          <p:nvSpPr>
            <p:cNvPr id="511" name="任意多边形: 形状 510">
              <a:extLst>
                <a:ext uri="{FF2B5EF4-FFF2-40B4-BE49-F238E27FC236}">
                  <a16:creationId xmlns:a16="http://schemas.microsoft.com/office/drawing/2014/main" id="{B15E8814-24D3-1DD8-5FF0-A87598F2846C}"/>
                </a:ext>
              </a:extLst>
            </p:cNvPr>
            <p:cNvSpPr/>
            <p:nvPr/>
          </p:nvSpPr>
          <p:spPr>
            <a:xfrm>
              <a:off x="4168306" y="1905307"/>
              <a:ext cx="176423" cy="233474"/>
            </a:xfrm>
            <a:custGeom>
              <a:avLst/>
              <a:gdLst>
                <a:gd name="connsiteX0" fmla="*/ 136313 w 176423"/>
                <a:gd name="connsiteY0" fmla="*/ 227759 h 233474"/>
                <a:gd name="connsiteX1" fmla="*/ 162030 w 176423"/>
                <a:gd name="connsiteY1" fmla="*/ 83932 h 233474"/>
                <a:gd name="connsiteX2" fmla="*/ 109643 w 176423"/>
                <a:gd name="connsiteY2" fmla="*/ 16304 h 233474"/>
                <a:gd name="connsiteX3" fmla="*/ 40110 w 176423"/>
                <a:gd name="connsiteY3" fmla="*/ 4874 h 233474"/>
                <a:gd name="connsiteX4" fmla="*/ 14393 w 176423"/>
                <a:gd name="connsiteY4" fmla="*/ 148702 h 233474"/>
                <a:gd name="connsiteX5" fmla="*/ 113453 w 176423"/>
                <a:gd name="connsiteY5" fmla="*/ 233474 h 233474"/>
                <a:gd name="connsiteX6" fmla="*/ 136313 w 176423"/>
                <a:gd name="connsiteY6" fmla="*/ 227759 h 2334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6423" h="233474">
                  <a:moveTo>
                    <a:pt x="136313" y="227759"/>
                  </a:moveTo>
                  <a:cubicBezTo>
                    <a:pt x="177270" y="209662"/>
                    <a:pt x="188700" y="146796"/>
                    <a:pt x="162030" y="83932"/>
                  </a:cubicBezTo>
                  <a:cubicBezTo>
                    <a:pt x="149648" y="55357"/>
                    <a:pt x="130598" y="31544"/>
                    <a:pt x="109643" y="16304"/>
                  </a:cubicBezTo>
                  <a:cubicBezTo>
                    <a:pt x="85830" y="112"/>
                    <a:pt x="61065" y="-4651"/>
                    <a:pt x="40110" y="4874"/>
                  </a:cubicBezTo>
                  <a:cubicBezTo>
                    <a:pt x="-847" y="22971"/>
                    <a:pt x="-12277" y="85837"/>
                    <a:pt x="14393" y="148702"/>
                  </a:cubicBezTo>
                  <a:cubicBezTo>
                    <a:pt x="36300" y="200137"/>
                    <a:pt x="77258" y="233474"/>
                    <a:pt x="113453" y="233474"/>
                  </a:cubicBezTo>
                  <a:cubicBezTo>
                    <a:pt x="121073" y="232521"/>
                    <a:pt x="128693" y="231569"/>
                    <a:pt x="136313" y="227759"/>
                  </a:cubicBezTo>
                  <a:close/>
                </a:path>
              </a:pathLst>
            </a:custGeom>
            <a:grpFill/>
            <a:ln w="6350" cap="flat">
              <a:noFill/>
              <a:prstDash val="solid"/>
              <a:miter/>
            </a:ln>
          </p:spPr>
          <p:txBody>
            <a:bodyPr rtlCol="0" anchor="ctr"/>
            <a:lstStyle/>
            <a:p>
              <a:endParaRPr lang="zh-CN" altLang="en-US"/>
            </a:p>
          </p:txBody>
        </p:sp>
        <p:sp>
          <p:nvSpPr>
            <p:cNvPr id="512" name="任意多边形: 形状 511">
              <a:extLst>
                <a:ext uri="{FF2B5EF4-FFF2-40B4-BE49-F238E27FC236}">
                  <a16:creationId xmlns:a16="http://schemas.microsoft.com/office/drawing/2014/main" id="{878B20B4-45A9-59C8-87D1-4CB145205CD6}"/>
                </a:ext>
              </a:extLst>
            </p:cNvPr>
            <p:cNvSpPr/>
            <p:nvPr/>
          </p:nvSpPr>
          <p:spPr>
            <a:xfrm>
              <a:off x="4554365" y="1669918"/>
              <a:ext cx="202798" cy="312653"/>
            </a:xfrm>
            <a:custGeom>
              <a:avLst/>
              <a:gdLst>
                <a:gd name="connsiteX0" fmla="*/ 71247 w 202798"/>
                <a:gd name="connsiteY0" fmla="*/ 311701 h 312653"/>
                <a:gd name="connsiteX1" fmla="*/ 83630 w 202798"/>
                <a:gd name="connsiteY1" fmla="*/ 312654 h 312653"/>
                <a:gd name="connsiteX2" fmla="*/ 151257 w 202798"/>
                <a:gd name="connsiteY2" fmla="*/ 276459 h 312653"/>
                <a:gd name="connsiteX3" fmla="*/ 197930 w 202798"/>
                <a:gd name="connsiteY3" fmla="*/ 174541 h 312653"/>
                <a:gd name="connsiteX4" fmla="*/ 131255 w 202798"/>
                <a:gd name="connsiteY4" fmla="*/ 1186 h 312653"/>
                <a:gd name="connsiteX5" fmla="*/ 4572 w 202798"/>
                <a:gd name="connsiteY5" fmla="*/ 138346 h 312653"/>
                <a:gd name="connsiteX6" fmla="*/ 10287 w 202798"/>
                <a:gd name="connsiteY6" fmla="*/ 250741 h 312653"/>
                <a:gd name="connsiteX7" fmla="*/ 71247 w 202798"/>
                <a:gd name="connsiteY7" fmla="*/ 311701 h 3126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2798" h="312653">
                  <a:moveTo>
                    <a:pt x="71247" y="311701"/>
                  </a:moveTo>
                  <a:cubicBezTo>
                    <a:pt x="75057" y="312654"/>
                    <a:pt x="79819" y="312654"/>
                    <a:pt x="83630" y="312654"/>
                  </a:cubicBezTo>
                  <a:cubicBezTo>
                    <a:pt x="106490" y="312654"/>
                    <a:pt x="130302" y="300271"/>
                    <a:pt x="151257" y="276459"/>
                  </a:cubicBezTo>
                  <a:cubicBezTo>
                    <a:pt x="173165" y="250741"/>
                    <a:pt x="190309" y="214546"/>
                    <a:pt x="197930" y="174541"/>
                  </a:cubicBezTo>
                  <a:cubicBezTo>
                    <a:pt x="215075" y="87864"/>
                    <a:pt x="185547" y="11664"/>
                    <a:pt x="131255" y="1186"/>
                  </a:cubicBezTo>
                  <a:cubicBezTo>
                    <a:pt x="76962" y="-9291"/>
                    <a:pt x="21717" y="50716"/>
                    <a:pt x="4572" y="138346"/>
                  </a:cubicBezTo>
                  <a:cubicBezTo>
                    <a:pt x="-3048" y="178351"/>
                    <a:pt x="-1143" y="218356"/>
                    <a:pt x="10287" y="250741"/>
                  </a:cubicBezTo>
                  <a:cubicBezTo>
                    <a:pt x="22669" y="285031"/>
                    <a:pt x="44577" y="306939"/>
                    <a:pt x="71247" y="311701"/>
                  </a:cubicBezTo>
                  <a:close/>
                </a:path>
              </a:pathLst>
            </a:custGeom>
            <a:grpFill/>
            <a:ln w="6350" cap="flat">
              <a:noFill/>
              <a:prstDash val="solid"/>
              <a:miter/>
            </a:ln>
          </p:spPr>
          <p:txBody>
            <a:bodyPr rtlCol="0" anchor="ctr"/>
            <a:lstStyle/>
            <a:p>
              <a:endParaRPr lang="zh-CN" altLang="en-US"/>
            </a:p>
          </p:txBody>
        </p:sp>
        <p:sp>
          <p:nvSpPr>
            <p:cNvPr id="513" name="任意多边形: 形状 512">
              <a:extLst>
                <a:ext uri="{FF2B5EF4-FFF2-40B4-BE49-F238E27FC236}">
                  <a16:creationId xmlns:a16="http://schemas.microsoft.com/office/drawing/2014/main" id="{A4BAF548-59C8-D3AD-820E-3D0DDC42E670}"/>
                </a:ext>
              </a:extLst>
            </p:cNvPr>
            <p:cNvSpPr/>
            <p:nvPr/>
          </p:nvSpPr>
          <p:spPr>
            <a:xfrm>
              <a:off x="4300107" y="1669918"/>
              <a:ext cx="202441" cy="313606"/>
            </a:xfrm>
            <a:custGeom>
              <a:avLst/>
              <a:gdLst>
                <a:gd name="connsiteX0" fmla="*/ 51185 w 202441"/>
                <a:gd name="connsiteY0" fmla="*/ 277411 h 313606"/>
                <a:gd name="connsiteX1" fmla="*/ 118812 w 202441"/>
                <a:gd name="connsiteY1" fmla="*/ 313606 h 313606"/>
                <a:gd name="connsiteX2" fmla="*/ 131195 w 202441"/>
                <a:gd name="connsiteY2" fmla="*/ 312654 h 313606"/>
                <a:gd name="connsiteX3" fmla="*/ 192155 w 202441"/>
                <a:gd name="connsiteY3" fmla="*/ 250741 h 313606"/>
                <a:gd name="connsiteX4" fmla="*/ 197870 w 202441"/>
                <a:gd name="connsiteY4" fmla="*/ 138346 h 313606"/>
                <a:gd name="connsiteX5" fmla="*/ 71187 w 202441"/>
                <a:gd name="connsiteY5" fmla="*/ 1186 h 313606"/>
                <a:gd name="connsiteX6" fmla="*/ 4512 w 202441"/>
                <a:gd name="connsiteY6" fmla="*/ 174541 h 313606"/>
                <a:gd name="connsiteX7" fmla="*/ 51185 w 202441"/>
                <a:gd name="connsiteY7" fmla="*/ 277411 h 3136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2441" h="313606">
                  <a:moveTo>
                    <a:pt x="51185" y="277411"/>
                  </a:moveTo>
                  <a:cubicBezTo>
                    <a:pt x="72140" y="301224"/>
                    <a:pt x="95000" y="313606"/>
                    <a:pt x="118812" y="313606"/>
                  </a:cubicBezTo>
                  <a:cubicBezTo>
                    <a:pt x="122622" y="313606"/>
                    <a:pt x="127385" y="313606"/>
                    <a:pt x="131195" y="312654"/>
                  </a:cubicBezTo>
                  <a:cubicBezTo>
                    <a:pt x="158817" y="307891"/>
                    <a:pt x="179772" y="285031"/>
                    <a:pt x="192155" y="250741"/>
                  </a:cubicBezTo>
                  <a:cubicBezTo>
                    <a:pt x="203585" y="218356"/>
                    <a:pt x="205490" y="179304"/>
                    <a:pt x="197870" y="138346"/>
                  </a:cubicBezTo>
                  <a:cubicBezTo>
                    <a:pt x="180725" y="50716"/>
                    <a:pt x="125480" y="-9291"/>
                    <a:pt x="71187" y="1186"/>
                  </a:cubicBezTo>
                  <a:cubicBezTo>
                    <a:pt x="16895" y="11664"/>
                    <a:pt x="-11680" y="87864"/>
                    <a:pt x="4512" y="174541"/>
                  </a:cubicBezTo>
                  <a:cubicBezTo>
                    <a:pt x="13085" y="215499"/>
                    <a:pt x="29277" y="251694"/>
                    <a:pt x="51185" y="277411"/>
                  </a:cubicBezTo>
                  <a:close/>
                </a:path>
              </a:pathLst>
            </a:custGeom>
            <a:grpFill/>
            <a:ln w="6350" cap="flat">
              <a:noFill/>
              <a:prstDash val="solid"/>
              <a:miter/>
            </a:ln>
          </p:spPr>
          <p:txBody>
            <a:bodyPr rtlCol="0" anchor="ctr"/>
            <a:lstStyle/>
            <a:p>
              <a:endParaRPr lang="zh-CN" altLang="en-US"/>
            </a:p>
          </p:txBody>
        </p:sp>
        <p:sp>
          <p:nvSpPr>
            <p:cNvPr id="514" name="任意多边形: 形状 513">
              <a:extLst>
                <a:ext uri="{FF2B5EF4-FFF2-40B4-BE49-F238E27FC236}">
                  <a16:creationId xmlns:a16="http://schemas.microsoft.com/office/drawing/2014/main" id="{438F12BA-F8A4-82A0-C4E4-21DDFC067A20}"/>
                </a:ext>
              </a:extLst>
            </p:cNvPr>
            <p:cNvSpPr/>
            <p:nvPr/>
          </p:nvSpPr>
          <p:spPr>
            <a:xfrm>
              <a:off x="4277873" y="1993049"/>
              <a:ext cx="503037" cy="439342"/>
            </a:xfrm>
            <a:custGeom>
              <a:avLst/>
              <a:gdLst>
                <a:gd name="connsiteX0" fmla="*/ 362979 w 503037"/>
                <a:gd name="connsiteY0" fmla="*/ 51435 h 439342"/>
                <a:gd name="connsiteX1" fmla="*/ 282969 w 503037"/>
                <a:gd name="connsiteY1" fmla="*/ 3810 h 439342"/>
                <a:gd name="connsiteX2" fmla="*/ 254394 w 503037"/>
                <a:gd name="connsiteY2" fmla="*/ 0 h 439342"/>
                <a:gd name="connsiteX3" fmla="*/ 248679 w 503037"/>
                <a:gd name="connsiteY3" fmla="*/ 0 h 439342"/>
                <a:gd name="connsiteX4" fmla="*/ 220104 w 503037"/>
                <a:gd name="connsiteY4" fmla="*/ 3810 h 439342"/>
                <a:gd name="connsiteX5" fmla="*/ 138189 w 503037"/>
                <a:gd name="connsiteY5" fmla="*/ 53340 h 439342"/>
                <a:gd name="connsiteX6" fmla="*/ 55321 w 503037"/>
                <a:gd name="connsiteY6" fmla="*/ 152400 h 439342"/>
                <a:gd name="connsiteX7" fmla="*/ 1029 w 503037"/>
                <a:gd name="connsiteY7" fmla="*/ 288607 h 439342"/>
                <a:gd name="connsiteX8" fmla="*/ 88659 w 503037"/>
                <a:gd name="connsiteY8" fmla="*/ 414338 h 439342"/>
                <a:gd name="connsiteX9" fmla="*/ 174384 w 503037"/>
                <a:gd name="connsiteY9" fmla="*/ 439103 h 439342"/>
                <a:gd name="connsiteX10" fmla="*/ 251536 w 503037"/>
                <a:gd name="connsiteY10" fmla="*/ 419100 h 439342"/>
                <a:gd name="connsiteX11" fmla="*/ 414414 w 503037"/>
                <a:gd name="connsiteY11" fmla="*/ 414338 h 439342"/>
                <a:gd name="connsiteX12" fmla="*/ 502044 w 503037"/>
                <a:gd name="connsiteY12" fmla="*/ 288607 h 439342"/>
                <a:gd name="connsiteX13" fmla="*/ 447751 w 503037"/>
                <a:gd name="connsiteY13" fmla="*/ 153352 h 439342"/>
                <a:gd name="connsiteX14" fmla="*/ 362979 w 503037"/>
                <a:gd name="connsiteY14" fmla="*/ 51435 h 4393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03037" h="439342">
                  <a:moveTo>
                    <a:pt x="362979" y="51435"/>
                  </a:moveTo>
                  <a:cubicBezTo>
                    <a:pt x="358216" y="47625"/>
                    <a:pt x="317259" y="10477"/>
                    <a:pt x="282969" y="3810"/>
                  </a:cubicBezTo>
                  <a:cubicBezTo>
                    <a:pt x="270586" y="952"/>
                    <a:pt x="261061" y="0"/>
                    <a:pt x="254394" y="0"/>
                  </a:cubicBezTo>
                  <a:cubicBezTo>
                    <a:pt x="252489" y="0"/>
                    <a:pt x="250584" y="0"/>
                    <a:pt x="248679" y="0"/>
                  </a:cubicBezTo>
                  <a:cubicBezTo>
                    <a:pt x="241059" y="0"/>
                    <a:pt x="232486" y="1905"/>
                    <a:pt x="220104" y="3810"/>
                  </a:cubicBezTo>
                  <a:cubicBezTo>
                    <a:pt x="184861" y="10477"/>
                    <a:pt x="143904" y="47625"/>
                    <a:pt x="138189" y="53340"/>
                  </a:cubicBezTo>
                  <a:lnTo>
                    <a:pt x="55321" y="152400"/>
                  </a:lnTo>
                  <a:cubicBezTo>
                    <a:pt x="13411" y="197167"/>
                    <a:pt x="-4686" y="242888"/>
                    <a:pt x="1029" y="288607"/>
                  </a:cubicBezTo>
                  <a:cubicBezTo>
                    <a:pt x="11506" y="365760"/>
                    <a:pt x="85801" y="412432"/>
                    <a:pt x="88659" y="414338"/>
                  </a:cubicBezTo>
                  <a:cubicBezTo>
                    <a:pt x="120091" y="432435"/>
                    <a:pt x="149619" y="439103"/>
                    <a:pt x="174384" y="439103"/>
                  </a:cubicBezTo>
                  <a:cubicBezTo>
                    <a:pt x="210579" y="439103"/>
                    <a:pt x="238201" y="426720"/>
                    <a:pt x="251536" y="419100"/>
                  </a:cubicBezTo>
                  <a:cubicBezTo>
                    <a:pt x="274396" y="431482"/>
                    <a:pt x="338214" y="460057"/>
                    <a:pt x="414414" y="414338"/>
                  </a:cubicBezTo>
                  <a:cubicBezTo>
                    <a:pt x="417271" y="412432"/>
                    <a:pt x="491566" y="365760"/>
                    <a:pt x="502044" y="288607"/>
                  </a:cubicBezTo>
                  <a:cubicBezTo>
                    <a:pt x="507759" y="242888"/>
                    <a:pt x="488709" y="197167"/>
                    <a:pt x="447751" y="153352"/>
                  </a:cubicBezTo>
                  <a:lnTo>
                    <a:pt x="362979" y="51435"/>
                  </a:lnTo>
                  <a:close/>
                </a:path>
              </a:pathLst>
            </a:custGeom>
            <a:grpFill/>
            <a:ln w="6350" cap="flat">
              <a:noFill/>
              <a:prstDash val="solid"/>
              <a:miter/>
            </a:ln>
          </p:spPr>
          <p:txBody>
            <a:bodyPr rtlCol="0" anchor="ctr"/>
            <a:lstStyle/>
            <a:p>
              <a:endParaRPr lang="zh-CN" altLang="en-US"/>
            </a:p>
          </p:txBody>
        </p:sp>
      </p:grpSp>
      <p:grpSp>
        <p:nvGrpSpPr>
          <p:cNvPr id="515" name="组合 514">
            <a:extLst>
              <a:ext uri="{FF2B5EF4-FFF2-40B4-BE49-F238E27FC236}">
                <a16:creationId xmlns:a16="http://schemas.microsoft.com/office/drawing/2014/main" id="{909E2B5F-B495-1364-3B73-2356DF56C9A9}"/>
              </a:ext>
            </a:extLst>
          </p:cNvPr>
          <p:cNvGrpSpPr/>
          <p:nvPr/>
        </p:nvGrpSpPr>
        <p:grpSpPr>
          <a:xfrm rot="1497194">
            <a:off x="8381395" y="2654874"/>
            <a:ext cx="1058042" cy="1118952"/>
            <a:chOff x="4168306" y="1669918"/>
            <a:chExt cx="720964" cy="762473"/>
          </a:xfrm>
          <a:solidFill>
            <a:srgbClr val="EAE6DD"/>
          </a:solidFill>
        </p:grpSpPr>
        <p:sp>
          <p:nvSpPr>
            <p:cNvPr id="516" name="任意多边形: 形状 515">
              <a:extLst>
                <a:ext uri="{FF2B5EF4-FFF2-40B4-BE49-F238E27FC236}">
                  <a16:creationId xmlns:a16="http://schemas.microsoft.com/office/drawing/2014/main" id="{A179743D-07D2-1302-5D79-2E8B1321A351}"/>
                </a:ext>
              </a:extLst>
            </p:cNvPr>
            <p:cNvSpPr/>
            <p:nvPr/>
          </p:nvSpPr>
          <p:spPr>
            <a:xfrm>
              <a:off x="4711940" y="1905730"/>
              <a:ext cx="177330" cy="232098"/>
            </a:xfrm>
            <a:custGeom>
              <a:avLst/>
              <a:gdLst>
                <a:gd name="connsiteX0" fmla="*/ 136557 w 177330"/>
                <a:gd name="connsiteY0" fmla="*/ 4451 h 232098"/>
                <a:gd name="connsiteX1" fmla="*/ 67024 w 177330"/>
                <a:gd name="connsiteY1" fmla="*/ 15881 h 232098"/>
                <a:gd name="connsiteX2" fmla="*/ 14637 w 177330"/>
                <a:gd name="connsiteY2" fmla="*/ 83509 h 232098"/>
                <a:gd name="connsiteX3" fmla="*/ 40354 w 177330"/>
                <a:gd name="connsiteY3" fmla="*/ 227336 h 232098"/>
                <a:gd name="connsiteX4" fmla="*/ 63214 w 177330"/>
                <a:gd name="connsiteY4" fmla="*/ 232099 h 232098"/>
                <a:gd name="connsiteX5" fmla="*/ 162274 w 177330"/>
                <a:gd name="connsiteY5" fmla="*/ 147326 h 232098"/>
                <a:gd name="connsiteX6" fmla="*/ 136557 w 177330"/>
                <a:gd name="connsiteY6" fmla="*/ 4451 h 232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7330" h="232098">
                  <a:moveTo>
                    <a:pt x="136557" y="4451"/>
                  </a:moveTo>
                  <a:cubicBezTo>
                    <a:pt x="115602" y="-4121"/>
                    <a:pt x="90837" y="-311"/>
                    <a:pt x="67024" y="15881"/>
                  </a:cubicBezTo>
                  <a:cubicBezTo>
                    <a:pt x="45117" y="31121"/>
                    <a:pt x="27019" y="54934"/>
                    <a:pt x="14637" y="83509"/>
                  </a:cubicBezTo>
                  <a:cubicBezTo>
                    <a:pt x="-12033" y="146374"/>
                    <a:pt x="-1556" y="209239"/>
                    <a:pt x="40354" y="227336"/>
                  </a:cubicBezTo>
                  <a:cubicBezTo>
                    <a:pt x="47974" y="230194"/>
                    <a:pt x="55594" y="232099"/>
                    <a:pt x="63214" y="232099"/>
                  </a:cubicBezTo>
                  <a:cubicBezTo>
                    <a:pt x="99409" y="232099"/>
                    <a:pt x="140367" y="199714"/>
                    <a:pt x="162274" y="147326"/>
                  </a:cubicBezTo>
                  <a:cubicBezTo>
                    <a:pt x="189897" y="85414"/>
                    <a:pt x="178467" y="22549"/>
                    <a:pt x="136557" y="4451"/>
                  </a:cubicBezTo>
                  <a:close/>
                </a:path>
              </a:pathLst>
            </a:custGeom>
            <a:grpFill/>
            <a:ln w="6350" cap="flat">
              <a:noFill/>
              <a:prstDash val="solid"/>
              <a:miter/>
            </a:ln>
          </p:spPr>
          <p:txBody>
            <a:bodyPr rtlCol="0" anchor="ctr"/>
            <a:lstStyle/>
            <a:p>
              <a:endParaRPr lang="zh-CN" altLang="en-US"/>
            </a:p>
          </p:txBody>
        </p:sp>
        <p:sp>
          <p:nvSpPr>
            <p:cNvPr id="517" name="任意多边形: 形状 516">
              <a:extLst>
                <a:ext uri="{FF2B5EF4-FFF2-40B4-BE49-F238E27FC236}">
                  <a16:creationId xmlns:a16="http://schemas.microsoft.com/office/drawing/2014/main" id="{555166D2-78BD-0BF0-63DF-F287999A4DC2}"/>
                </a:ext>
              </a:extLst>
            </p:cNvPr>
            <p:cNvSpPr/>
            <p:nvPr/>
          </p:nvSpPr>
          <p:spPr>
            <a:xfrm>
              <a:off x="4168306" y="1905307"/>
              <a:ext cx="176423" cy="233474"/>
            </a:xfrm>
            <a:custGeom>
              <a:avLst/>
              <a:gdLst>
                <a:gd name="connsiteX0" fmla="*/ 136313 w 176423"/>
                <a:gd name="connsiteY0" fmla="*/ 227759 h 233474"/>
                <a:gd name="connsiteX1" fmla="*/ 162030 w 176423"/>
                <a:gd name="connsiteY1" fmla="*/ 83932 h 233474"/>
                <a:gd name="connsiteX2" fmla="*/ 109643 w 176423"/>
                <a:gd name="connsiteY2" fmla="*/ 16304 h 233474"/>
                <a:gd name="connsiteX3" fmla="*/ 40110 w 176423"/>
                <a:gd name="connsiteY3" fmla="*/ 4874 h 233474"/>
                <a:gd name="connsiteX4" fmla="*/ 14393 w 176423"/>
                <a:gd name="connsiteY4" fmla="*/ 148702 h 233474"/>
                <a:gd name="connsiteX5" fmla="*/ 113453 w 176423"/>
                <a:gd name="connsiteY5" fmla="*/ 233474 h 233474"/>
                <a:gd name="connsiteX6" fmla="*/ 136313 w 176423"/>
                <a:gd name="connsiteY6" fmla="*/ 227759 h 2334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6423" h="233474">
                  <a:moveTo>
                    <a:pt x="136313" y="227759"/>
                  </a:moveTo>
                  <a:cubicBezTo>
                    <a:pt x="177270" y="209662"/>
                    <a:pt x="188700" y="146796"/>
                    <a:pt x="162030" y="83932"/>
                  </a:cubicBezTo>
                  <a:cubicBezTo>
                    <a:pt x="149648" y="55357"/>
                    <a:pt x="130598" y="31544"/>
                    <a:pt x="109643" y="16304"/>
                  </a:cubicBezTo>
                  <a:cubicBezTo>
                    <a:pt x="85830" y="112"/>
                    <a:pt x="61065" y="-4651"/>
                    <a:pt x="40110" y="4874"/>
                  </a:cubicBezTo>
                  <a:cubicBezTo>
                    <a:pt x="-847" y="22971"/>
                    <a:pt x="-12277" y="85837"/>
                    <a:pt x="14393" y="148702"/>
                  </a:cubicBezTo>
                  <a:cubicBezTo>
                    <a:pt x="36300" y="200137"/>
                    <a:pt x="77258" y="233474"/>
                    <a:pt x="113453" y="233474"/>
                  </a:cubicBezTo>
                  <a:cubicBezTo>
                    <a:pt x="121073" y="232521"/>
                    <a:pt x="128693" y="231569"/>
                    <a:pt x="136313" y="227759"/>
                  </a:cubicBezTo>
                  <a:close/>
                </a:path>
              </a:pathLst>
            </a:custGeom>
            <a:grpFill/>
            <a:ln w="6350" cap="flat">
              <a:noFill/>
              <a:prstDash val="solid"/>
              <a:miter/>
            </a:ln>
          </p:spPr>
          <p:txBody>
            <a:bodyPr rtlCol="0" anchor="ctr"/>
            <a:lstStyle/>
            <a:p>
              <a:endParaRPr lang="zh-CN" altLang="en-US"/>
            </a:p>
          </p:txBody>
        </p:sp>
        <p:sp>
          <p:nvSpPr>
            <p:cNvPr id="518" name="任意多边形: 形状 517">
              <a:extLst>
                <a:ext uri="{FF2B5EF4-FFF2-40B4-BE49-F238E27FC236}">
                  <a16:creationId xmlns:a16="http://schemas.microsoft.com/office/drawing/2014/main" id="{552CBB61-E482-23ED-FF46-0EC7F93E41E2}"/>
                </a:ext>
              </a:extLst>
            </p:cNvPr>
            <p:cNvSpPr/>
            <p:nvPr/>
          </p:nvSpPr>
          <p:spPr>
            <a:xfrm>
              <a:off x="4554365" y="1669918"/>
              <a:ext cx="202798" cy="312653"/>
            </a:xfrm>
            <a:custGeom>
              <a:avLst/>
              <a:gdLst>
                <a:gd name="connsiteX0" fmla="*/ 71247 w 202798"/>
                <a:gd name="connsiteY0" fmla="*/ 311701 h 312653"/>
                <a:gd name="connsiteX1" fmla="*/ 83630 w 202798"/>
                <a:gd name="connsiteY1" fmla="*/ 312654 h 312653"/>
                <a:gd name="connsiteX2" fmla="*/ 151257 w 202798"/>
                <a:gd name="connsiteY2" fmla="*/ 276459 h 312653"/>
                <a:gd name="connsiteX3" fmla="*/ 197930 w 202798"/>
                <a:gd name="connsiteY3" fmla="*/ 174541 h 312653"/>
                <a:gd name="connsiteX4" fmla="*/ 131255 w 202798"/>
                <a:gd name="connsiteY4" fmla="*/ 1186 h 312653"/>
                <a:gd name="connsiteX5" fmla="*/ 4572 w 202798"/>
                <a:gd name="connsiteY5" fmla="*/ 138346 h 312653"/>
                <a:gd name="connsiteX6" fmla="*/ 10287 w 202798"/>
                <a:gd name="connsiteY6" fmla="*/ 250741 h 312653"/>
                <a:gd name="connsiteX7" fmla="*/ 71247 w 202798"/>
                <a:gd name="connsiteY7" fmla="*/ 311701 h 3126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2798" h="312653">
                  <a:moveTo>
                    <a:pt x="71247" y="311701"/>
                  </a:moveTo>
                  <a:cubicBezTo>
                    <a:pt x="75057" y="312654"/>
                    <a:pt x="79819" y="312654"/>
                    <a:pt x="83630" y="312654"/>
                  </a:cubicBezTo>
                  <a:cubicBezTo>
                    <a:pt x="106490" y="312654"/>
                    <a:pt x="130302" y="300271"/>
                    <a:pt x="151257" y="276459"/>
                  </a:cubicBezTo>
                  <a:cubicBezTo>
                    <a:pt x="173165" y="250741"/>
                    <a:pt x="190309" y="214546"/>
                    <a:pt x="197930" y="174541"/>
                  </a:cubicBezTo>
                  <a:cubicBezTo>
                    <a:pt x="215075" y="87864"/>
                    <a:pt x="185547" y="11664"/>
                    <a:pt x="131255" y="1186"/>
                  </a:cubicBezTo>
                  <a:cubicBezTo>
                    <a:pt x="76962" y="-9291"/>
                    <a:pt x="21717" y="50716"/>
                    <a:pt x="4572" y="138346"/>
                  </a:cubicBezTo>
                  <a:cubicBezTo>
                    <a:pt x="-3048" y="178351"/>
                    <a:pt x="-1143" y="218356"/>
                    <a:pt x="10287" y="250741"/>
                  </a:cubicBezTo>
                  <a:cubicBezTo>
                    <a:pt x="22669" y="285031"/>
                    <a:pt x="44577" y="306939"/>
                    <a:pt x="71247" y="311701"/>
                  </a:cubicBezTo>
                  <a:close/>
                </a:path>
              </a:pathLst>
            </a:custGeom>
            <a:grpFill/>
            <a:ln w="6350" cap="flat">
              <a:noFill/>
              <a:prstDash val="solid"/>
              <a:miter/>
            </a:ln>
          </p:spPr>
          <p:txBody>
            <a:bodyPr rtlCol="0" anchor="ctr"/>
            <a:lstStyle/>
            <a:p>
              <a:endParaRPr lang="zh-CN" altLang="en-US"/>
            </a:p>
          </p:txBody>
        </p:sp>
        <p:sp>
          <p:nvSpPr>
            <p:cNvPr id="519" name="任意多边形: 形状 518">
              <a:extLst>
                <a:ext uri="{FF2B5EF4-FFF2-40B4-BE49-F238E27FC236}">
                  <a16:creationId xmlns:a16="http://schemas.microsoft.com/office/drawing/2014/main" id="{C0C5991E-75BD-2E2B-3AF8-C7F24E45B40E}"/>
                </a:ext>
              </a:extLst>
            </p:cNvPr>
            <p:cNvSpPr/>
            <p:nvPr/>
          </p:nvSpPr>
          <p:spPr>
            <a:xfrm>
              <a:off x="4300107" y="1669918"/>
              <a:ext cx="202441" cy="313606"/>
            </a:xfrm>
            <a:custGeom>
              <a:avLst/>
              <a:gdLst>
                <a:gd name="connsiteX0" fmla="*/ 51185 w 202441"/>
                <a:gd name="connsiteY0" fmla="*/ 277411 h 313606"/>
                <a:gd name="connsiteX1" fmla="*/ 118812 w 202441"/>
                <a:gd name="connsiteY1" fmla="*/ 313606 h 313606"/>
                <a:gd name="connsiteX2" fmla="*/ 131195 w 202441"/>
                <a:gd name="connsiteY2" fmla="*/ 312654 h 313606"/>
                <a:gd name="connsiteX3" fmla="*/ 192155 w 202441"/>
                <a:gd name="connsiteY3" fmla="*/ 250741 h 313606"/>
                <a:gd name="connsiteX4" fmla="*/ 197870 w 202441"/>
                <a:gd name="connsiteY4" fmla="*/ 138346 h 313606"/>
                <a:gd name="connsiteX5" fmla="*/ 71187 w 202441"/>
                <a:gd name="connsiteY5" fmla="*/ 1186 h 313606"/>
                <a:gd name="connsiteX6" fmla="*/ 4512 w 202441"/>
                <a:gd name="connsiteY6" fmla="*/ 174541 h 313606"/>
                <a:gd name="connsiteX7" fmla="*/ 51185 w 202441"/>
                <a:gd name="connsiteY7" fmla="*/ 277411 h 3136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2441" h="313606">
                  <a:moveTo>
                    <a:pt x="51185" y="277411"/>
                  </a:moveTo>
                  <a:cubicBezTo>
                    <a:pt x="72140" y="301224"/>
                    <a:pt x="95000" y="313606"/>
                    <a:pt x="118812" y="313606"/>
                  </a:cubicBezTo>
                  <a:cubicBezTo>
                    <a:pt x="122622" y="313606"/>
                    <a:pt x="127385" y="313606"/>
                    <a:pt x="131195" y="312654"/>
                  </a:cubicBezTo>
                  <a:cubicBezTo>
                    <a:pt x="158817" y="307891"/>
                    <a:pt x="179772" y="285031"/>
                    <a:pt x="192155" y="250741"/>
                  </a:cubicBezTo>
                  <a:cubicBezTo>
                    <a:pt x="203585" y="218356"/>
                    <a:pt x="205490" y="179304"/>
                    <a:pt x="197870" y="138346"/>
                  </a:cubicBezTo>
                  <a:cubicBezTo>
                    <a:pt x="180725" y="50716"/>
                    <a:pt x="125480" y="-9291"/>
                    <a:pt x="71187" y="1186"/>
                  </a:cubicBezTo>
                  <a:cubicBezTo>
                    <a:pt x="16895" y="11664"/>
                    <a:pt x="-11680" y="87864"/>
                    <a:pt x="4512" y="174541"/>
                  </a:cubicBezTo>
                  <a:cubicBezTo>
                    <a:pt x="13085" y="215499"/>
                    <a:pt x="29277" y="251694"/>
                    <a:pt x="51185" y="277411"/>
                  </a:cubicBezTo>
                  <a:close/>
                </a:path>
              </a:pathLst>
            </a:custGeom>
            <a:grpFill/>
            <a:ln w="6350" cap="flat">
              <a:noFill/>
              <a:prstDash val="solid"/>
              <a:miter/>
            </a:ln>
          </p:spPr>
          <p:txBody>
            <a:bodyPr rtlCol="0" anchor="ctr"/>
            <a:lstStyle/>
            <a:p>
              <a:endParaRPr lang="zh-CN" altLang="en-US"/>
            </a:p>
          </p:txBody>
        </p:sp>
        <p:sp>
          <p:nvSpPr>
            <p:cNvPr id="520" name="任意多边形: 形状 519">
              <a:extLst>
                <a:ext uri="{FF2B5EF4-FFF2-40B4-BE49-F238E27FC236}">
                  <a16:creationId xmlns:a16="http://schemas.microsoft.com/office/drawing/2014/main" id="{220F0CF6-88CA-E080-D163-03255291E702}"/>
                </a:ext>
              </a:extLst>
            </p:cNvPr>
            <p:cNvSpPr/>
            <p:nvPr/>
          </p:nvSpPr>
          <p:spPr>
            <a:xfrm>
              <a:off x="4277873" y="1993049"/>
              <a:ext cx="503037" cy="439342"/>
            </a:xfrm>
            <a:custGeom>
              <a:avLst/>
              <a:gdLst>
                <a:gd name="connsiteX0" fmla="*/ 362979 w 503037"/>
                <a:gd name="connsiteY0" fmla="*/ 51435 h 439342"/>
                <a:gd name="connsiteX1" fmla="*/ 282969 w 503037"/>
                <a:gd name="connsiteY1" fmla="*/ 3810 h 439342"/>
                <a:gd name="connsiteX2" fmla="*/ 254394 w 503037"/>
                <a:gd name="connsiteY2" fmla="*/ 0 h 439342"/>
                <a:gd name="connsiteX3" fmla="*/ 248679 w 503037"/>
                <a:gd name="connsiteY3" fmla="*/ 0 h 439342"/>
                <a:gd name="connsiteX4" fmla="*/ 220104 w 503037"/>
                <a:gd name="connsiteY4" fmla="*/ 3810 h 439342"/>
                <a:gd name="connsiteX5" fmla="*/ 138189 w 503037"/>
                <a:gd name="connsiteY5" fmla="*/ 53340 h 439342"/>
                <a:gd name="connsiteX6" fmla="*/ 55321 w 503037"/>
                <a:gd name="connsiteY6" fmla="*/ 152400 h 439342"/>
                <a:gd name="connsiteX7" fmla="*/ 1029 w 503037"/>
                <a:gd name="connsiteY7" fmla="*/ 288607 h 439342"/>
                <a:gd name="connsiteX8" fmla="*/ 88659 w 503037"/>
                <a:gd name="connsiteY8" fmla="*/ 414338 h 439342"/>
                <a:gd name="connsiteX9" fmla="*/ 174384 w 503037"/>
                <a:gd name="connsiteY9" fmla="*/ 439103 h 439342"/>
                <a:gd name="connsiteX10" fmla="*/ 251536 w 503037"/>
                <a:gd name="connsiteY10" fmla="*/ 419100 h 439342"/>
                <a:gd name="connsiteX11" fmla="*/ 414414 w 503037"/>
                <a:gd name="connsiteY11" fmla="*/ 414338 h 439342"/>
                <a:gd name="connsiteX12" fmla="*/ 502044 w 503037"/>
                <a:gd name="connsiteY12" fmla="*/ 288607 h 439342"/>
                <a:gd name="connsiteX13" fmla="*/ 447751 w 503037"/>
                <a:gd name="connsiteY13" fmla="*/ 153352 h 439342"/>
                <a:gd name="connsiteX14" fmla="*/ 362979 w 503037"/>
                <a:gd name="connsiteY14" fmla="*/ 51435 h 4393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03037" h="439342">
                  <a:moveTo>
                    <a:pt x="362979" y="51435"/>
                  </a:moveTo>
                  <a:cubicBezTo>
                    <a:pt x="358216" y="47625"/>
                    <a:pt x="317259" y="10477"/>
                    <a:pt x="282969" y="3810"/>
                  </a:cubicBezTo>
                  <a:cubicBezTo>
                    <a:pt x="270586" y="952"/>
                    <a:pt x="261061" y="0"/>
                    <a:pt x="254394" y="0"/>
                  </a:cubicBezTo>
                  <a:cubicBezTo>
                    <a:pt x="252489" y="0"/>
                    <a:pt x="250584" y="0"/>
                    <a:pt x="248679" y="0"/>
                  </a:cubicBezTo>
                  <a:cubicBezTo>
                    <a:pt x="241059" y="0"/>
                    <a:pt x="232486" y="1905"/>
                    <a:pt x="220104" y="3810"/>
                  </a:cubicBezTo>
                  <a:cubicBezTo>
                    <a:pt x="184861" y="10477"/>
                    <a:pt x="143904" y="47625"/>
                    <a:pt x="138189" y="53340"/>
                  </a:cubicBezTo>
                  <a:lnTo>
                    <a:pt x="55321" y="152400"/>
                  </a:lnTo>
                  <a:cubicBezTo>
                    <a:pt x="13411" y="197167"/>
                    <a:pt x="-4686" y="242888"/>
                    <a:pt x="1029" y="288607"/>
                  </a:cubicBezTo>
                  <a:cubicBezTo>
                    <a:pt x="11506" y="365760"/>
                    <a:pt x="85801" y="412432"/>
                    <a:pt x="88659" y="414338"/>
                  </a:cubicBezTo>
                  <a:cubicBezTo>
                    <a:pt x="120091" y="432435"/>
                    <a:pt x="149619" y="439103"/>
                    <a:pt x="174384" y="439103"/>
                  </a:cubicBezTo>
                  <a:cubicBezTo>
                    <a:pt x="210579" y="439103"/>
                    <a:pt x="238201" y="426720"/>
                    <a:pt x="251536" y="419100"/>
                  </a:cubicBezTo>
                  <a:cubicBezTo>
                    <a:pt x="274396" y="431482"/>
                    <a:pt x="338214" y="460057"/>
                    <a:pt x="414414" y="414338"/>
                  </a:cubicBezTo>
                  <a:cubicBezTo>
                    <a:pt x="417271" y="412432"/>
                    <a:pt x="491566" y="365760"/>
                    <a:pt x="502044" y="288607"/>
                  </a:cubicBezTo>
                  <a:cubicBezTo>
                    <a:pt x="507759" y="242888"/>
                    <a:pt x="488709" y="197167"/>
                    <a:pt x="447751" y="153352"/>
                  </a:cubicBezTo>
                  <a:lnTo>
                    <a:pt x="362979" y="51435"/>
                  </a:lnTo>
                  <a:close/>
                </a:path>
              </a:pathLst>
            </a:custGeom>
            <a:grpFill/>
            <a:ln w="6350" cap="flat">
              <a:noFill/>
              <a:prstDash val="solid"/>
              <a:miter/>
            </a:ln>
          </p:spPr>
          <p:txBody>
            <a:bodyPr rtlCol="0" anchor="ctr"/>
            <a:lstStyle/>
            <a:p>
              <a:endParaRPr lang="zh-CN" altLang="en-US"/>
            </a:p>
          </p:txBody>
        </p:sp>
      </p:grpSp>
      <p:grpSp>
        <p:nvGrpSpPr>
          <p:cNvPr id="521" name="组合 520">
            <a:extLst>
              <a:ext uri="{FF2B5EF4-FFF2-40B4-BE49-F238E27FC236}">
                <a16:creationId xmlns:a16="http://schemas.microsoft.com/office/drawing/2014/main" id="{C29ED7C9-D320-08E6-02D9-D3406D01342E}"/>
              </a:ext>
            </a:extLst>
          </p:cNvPr>
          <p:cNvGrpSpPr/>
          <p:nvPr/>
        </p:nvGrpSpPr>
        <p:grpSpPr>
          <a:xfrm rot="20907218">
            <a:off x="1102031" y="3350545"/>
            <a:ext cx="600016" cy="634561"/>
            <a:chOff x="4168306" y="1669918"/>
            <a:chExt cx="720964" cy="762473"/>
          </a:xfrm>
          <a:solidFill>
            <a:srgbClr val="EAE6DD"/>
          </a:solidFill>
        </p:grpSpPr>
        <p:sp>
          <p:nvSpPr>
            <p:cNvPr id="522" name="任意多边形: 形状 521">
              <a:extLst>
                <a:ext uri="{FF2B5EF4-FFF2-40B4-BE49-F238E27FC236}">
                  <a16:creationId xmlns:a16="http://schemas.microsoft.com/office/drawing/2014/main" id="{B6497A6C-4279-4466-88F4-D72CA5A695B1}"/>
                </a:ext>
              </a:extLst>
            </p:cNvPr>
            <p:cNvSpPr/>
            <p:nvPr/>
          </p:nvSpPr>
          <p:spPr>
            <a:xfrm>
              <a:off x="4711940" y="1905730"/>
              <a:ext cx="177330" cy="232098"/>
            </a:xfrm>
            <a:custGeom>
              <a:avLst/>
              <a:gdLst>
                <a:gd name="connsiteX0" fmla="*/ 136557 w 177330"/>
                <a:gd name="connsiteY0" fmla="*/ 4451 h 232098"/>
                <a:gd name="connsiteX1" fmla="*/ 67024 w 177330"/>
                <a:gd name="connsiteY1" fmla="*/ 15881 h 232098"/>
                <a:gd name="connsiteX2" fmla="*/ 14637 w 177330"/>
                <a:gd name="connsiteY2" fmla="*/ 83509 h 232098"/>
                <a:gd name="connsiteX3" fmla="*/ 40354 w 177330"/>
                <a:gd name="connsiteY3" fmla="*/ 227336 h 232098"/>
                <a:gd name="connsiteX4" fmla="*/ 63214 w 177330"/>
                <a:gd name="connsiteY4" fmla="*/ 232099 h 232098"/>
                <a:gd name="connsiteX5" fmla="*/ 162274 w 177330"/>
                <a:gd name="connsiteY5" fmla="*/ 147326 h 232098"/>
                <a:gd name="connsiteX6" fmla="*/ 136557 w 177330"/>
                <a:gd name="connsiteY6" fmla="*/ 4451 h 232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7330" h="232098">
                  <a:moveTo>
                    <a:pt x="136557" y="4451"/>
                  </a:moveTo>
                  <a:cubicBezTo>
                    <a:pt x="115602" y="-4121"/>
                    <a:pt x="90837" y="-311"/>
                    <a:pt x="67024" y="15881"/>
                  </a:cubicBezTo>
                  <a:cubicBezTo>
                    <a:pt x="45117" y="31121"/>
                    <a:pt x="27019" y="54934"/>
                    <a:pt x="14637" y="83509"/>
                  </a:cubicBezTo>
                  <a:cubicBezTo>
                    <a:pt x="-12033" y="146374"/>
                    <a:pt x="-1556" y="209239"/>
                    <a:pt x="40354" y="227336"/>
                  </a:cubicBezTo>
                  <a:cubicBezTo>
                    <a:pt x="47974" y="230194"/>
                    <a:pt x="55594" y="232099"/>
                    <a:pt x="63214" y="232099"/>
                  </a:cubicBezTo>
                  <a:cubicBezTo>
                    <a:pt x="99409" y="232099"/>
                    <a:pt x="140367" y="199714"/>
                    <a:pt x="162274" y="147326"/>
                  </a:cubicBezTo>
                  <a:cubicBezTo>
                    <a:pt x="189897" y="85414"/>
                    <a:pt x="178467" y="22549"/>
                    <a:pt x="136557" y="4451"/>
                  </a:cubicBezTo>
                  <a:close/>
                </a:path>
              </a:pathLst>
            </a:custGeom>
            <a:grpFill/>
            <a:ln w="6350" cap="flat">
              <a:noFill/>
              <a:prstDash val="solid"/>
              <a:miter/>
            </a:ln>
          </p:spPr>
          <p:txBody>
            <a:bodyPr rtlCol="0" anchor="ctr"/>
            <a:lstStyle/>
            <a:p>
              <a:endParaRPr lang="zh-CN" altLang="en-US"/>
            </a:p>
          </p:txBody>
        </p:sp>
        <p:sp>
          <p:nvSpPr>
            <p:cNvPr id="523" name="任意多边形: 形状 522">
              <a:extLst>
                <a:ext uri="{FF2B5EF4-FFF2-40B4-BE49-F238E27FC236}">
                  <a16:creationId xmlns:a16="http://schemas.microsoft.com/office/drawing/2014/main" id="{3E7447CC-8288-6249-3AF1-C3B0C66A98B9}"/>
                </a:ext>
              </a:extLst>
            </p:cNvPr>
            <p:cNvSpPr/>
            <p:nvPr/>
          </p:nvSpPr>
          <p:spPr>
            <a:xfrm>
              <a:off x="4168306" y="1905307"/>
              <a:ext cx="176423" cy="233474"/>
            </a:xfrm>
            <a:custGeom>
              <a:avLst/>
              <a:gdLst>
                <a:gd name="connsiteX0" fmla="*/ 136313 w 176423"/>
                <a:gd name="connsiteY0" fmla="*/ 227759 h 233474"/>
                <a:gd name="connsiteX1" fmla="*/ 162030 w 176423"/>
                <a:gd name="connsiteY1" fmla="*/ 83932 h 233474"/>
                <a:gd name="connsiteX2" fmla="*/ 109643 w 176423"/>
                <a:gd name="connsiteY2" fmla="*/ 16304 h 233474"/>
                <a:gd name="connsiteX3" fmla="*/ 40110 w 176423"/>
                <a:gd name="connsiteY3" fmla="*/ 4874 h 233474"/>
                <a:gd name="connsiteX4" fmla="*/ 14393 w 176423"/>
                <a:gd name="connsiteY4" fmla="*/ 148702 h 233474"/>
                <a:gd name="connsiteX5" fmla="*/ 113453 w 176423"/>
                <a:gd name="connsiteY5" fmla="*/ 233474 h 233474"/>
                <a:gd name="connsiteX6" fmla="*/ 136313 w 176423"/>
                <a:gd name="connsiteY6" fmla="*/ 227759 h 2334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6423" h="233474">
                  <a:moveTo>
                    <a:pt x="136313" y="227759"/>
                  </a:moveTo>
                  <a:cubicBezTo>
                    <a:pt x="177270" y="209662"/>
                    <a:pt x="188700" y="146796"/>
                    <a:pt x="162030" y="83932"/>
                  </a:cubicBezTo>
                  <a:cubicBezTo>
                    <a:pt x="149648" y="55357"/>
                    <a:pt x="130598" y="31544"/>
                    <a:pt x="109643" y="16304"/>
                  </a:cubicBezTo>
                  <a:cubicBezTo>
                    <a:pt x="85830" y="112"/>
                    <a:pt x="61065" y="-4651"/>
                    <a:pt x="40110" y="4874"/>
                  </a:cubicBezTo>
                  <a:cubicBezTo>
                    <a:pt x="-847" y="22971"/>
                    <a:pt x="-12277" y="85837"/>
                    <a:pt x="14393" y="148702"/>
                  </a:cubicBezTo>
                  <a:cubicBezTo>
                    <a:pt x="36300" y="200137"/>
                    <a:pt x="77258" y="233474"/>
                    <a:pt x="113453" y="233474"/>
                  </a:cubicBezTo>
                  <a:cubicBezTo>
                    <a:pt x="121073" y="232521"/>
                    <a:pt x="128693" y="231569"/>
                    <a:pt x="136313" y="227759"/>
                  </a:cubicBezTo>
                  <a:close/>
                </a:path>
              </a:pathLst>
            </a:custGeom>
            <a:grpFill/>
            <a:ln w="6350" cap="flat">
              <a:noFill/>
              <a:prstDash val="solid"/>
              <a:miter/>
            </a:ln>
          </p:spPr>
          <p:txBody>
            <a:bodyPr rtlCol="0" anchor="ctr"/>
            <a:lstStyle/>
            <a:p>
              <a:endParaRPr lang="zh-CN" altLang="en-US"/>
            </a:p>
          </p:txBody>
        </p:sp>
        <p:sp>
          <p:nvSpPr>
            <p:cNvPr id="524" name="任意多边形: 形状 523">
              <a:extLst>
                <a:ext uri="{FF2B5EF4-FFF2-40B4-BE49-F238E27FC236}">
                  <a16:creationId xmlns:a16="http://schemas.microsoft.com/office/drawing/2014/main" id="{DF19301D-E791-01F4-6F22-651A4627CEB2}"/>
                </a:ext>
              </a:extLst>
            </p:cNvPr>
            <p:cNvSpPr/>
            <p:nvPr/>
          </p:nvSpPr>
          <p:spPr>
            <a:xfrm>
              <a:off x="4554365" y="1669918"/>
              <a:ext cx="202798" cy="312653"/>
            </a:xfrm>
            <a:custGeom>
              <a:avLst/>
              <a:gdLst>
                <a:gd name="connsiteX0" fmla="*/ 71247 w 202798"/>
                <a:gd name="connsiteY0" fmla="*/ 311701 h 312653"/>
                <a:gd name="connsiteX1" fmla="*/ 83630 w 202798"/>
                <a:gd name="connsiteY1" fmla="*/ 312654 h 312653"/>
                <a:gd name="connsiteX2" fmla="*/ 151257 w 202798"/>
                <a:gd name="connsiteY2" fmla="*/ 276459 h 312653"/>
                <a:gd name="connsiteX3" fmla="*/ 197930 w 202798"/>
                <a:gd name="connsiteY3" fmla="*/ 174541 h 312653"/>
                <a:gd name="connsiteX4" fmla="*/ 131255 w 202798"/>
                <a:gd name="connsiteY4" fmla="*/ 1186 h 312653"/>
                <a:gd name="connsiteX5" fmla="*/ 4572 w 202798"/>
                <a:gd name="connsiteY5" fmla="*/ 138346 h 312653"/>
                <a:gd name="connsiteX6" fmla="*/ 10287 w 202798"/>
                <a:gd name="connsiteY6" fmla="*/ 250741 h 312653"/>
                <a:gd name="connsiteX7" fmla="*/ 71247 w 202798"/>
                <a:gd name="connsiteY7" fmla="*/ 311701 h 3126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2798" h="312653">
                  <a:moveTo>
                    <a:pt x="71247" y="311701"/>
                  </a:moveTo>
                  <a:cubicBezTo>
                    <a:pt x="75057" y="312654"/>
                    <a:pt x="79819" y="312654"/>
                    <a:pt x="83630" y="312654"/>
                  </a:cubicBezTo>
                  <a:cubicBezTo>
                    <a:pt x="106490" y="312654"/>
                    <a:pt x="130302" y="300271"/>
                    <a:pt x="151257" y="276459"/>
                  </a:cubicBezTo>
                  <a:cubicBezTo>
                    <a:pt x="173165" y="250741"/>
                    <a:pt x="190309" y="214546"/>
                    <a:pt x="197930" y="174541"/>
                  </a:cubicBezTo>
                  <a:cubicBezTo>
                    <a:pt x="215075" y="87864"/>
                    <a:pt x="185547" y="11664"/>
                    <a:pt x="131255" y="1186"/>
                  </a:cubicBezTo>
                  <a:cubicBezTo>
                    <a:pt x="76962" y="-9291"/>
                    <a:pt x="21717" y="50716"/>
                    <a:pt x="4572" y="138346"/>
                  </a:cubicBezTo>
                  <a:cubicBezTo>
                    <a:pt x="-3048" y="178351"/>
                    <a:pt x="-1143" y="218356"/>
                    <a:pt x="10287" y="250741"/>
                  </a:cubicBezTo>
                  <a:cubicBezTo>
                    <a:pt x="22669" y="285031"/>
                    <a:pt x="44577" y="306939"/>
                    <a:pt x="71247" y="311701"/>
                  </a:cubicBezTo>
                  <a:close/>
                </a:path>
              </a:pathLst>
            </a:custGeom>
            <a:grpFill/>
            <a:ln w="6350" cap="flat">
              <a:noFill/>
              <a:prstDash val="solid"/>
              <a:miter/>
            </a:ln>
          </p:spPr>
          <p:txBody>
            <a:bodyPr rtlCol="0" anchor="ctr"/>
            <a:lstStyle/>
            <a:p>
              <a:endParaRPr lang="zh-CN" altLang="en-US"/>
            </a:p>
          </p:txBody>
        </p:sp>
        <p:sp>
          <p:nvSpPr>
            <p:cNvPr id="525" name="任意多边形: 形状 524">
              <a:extLst>
                <a:ext uri="{FF2B5EF4-FFF2-40B4-BE49-F238E27FC236}">
                  <a16:creationId xmlns:a16="http://schemas.microsoft.com/office/drawing/2014/main" id="{754CBA8C-29BE-6F23-FB43-D53BB9F457E5}"/>
                </a:ext>
              </a:extLst>
            </p:cNvPr>
            <p:cNvSpPr/>
            <p:nvPr/>
          </p:nvSpPr>
          <p:spPr>
            <a:xfrm>
              <a:off x="4300107" y="1669918"/>
              <a:ext cx="202441" cy="313606"/>
            </a:xfrm>
            <a:custGeom>
              <a:avLst/>
              <a:gdLst>
                <a:gd name="connsiteX0" fmla="*/ 51185 w 202441"/>
                <a:gd name="connsiteY0" fmla="*/ 277411 h 313606"/>
                <a:gd name="connsiteX1" fmla="*/ 118812 w 202441"/>
                <a:gd name="connsiteY1" fmla="*/ 313606 h 313606"/>
                <a:gd name="connsiteX2" fmla="*/ 131195 w 202441"/>
                <a:gd name="connsiteY2" fmla="*/ 312654 h 313606"/>
                <a:gd name="connsiteX3" fmla="*/ 192155 w 202441"/>
                <a:gd name="connsiteY3" fmla="*/ 250741 h 313606"/>
                <a:gd name="connsiteX4" fmla="*/ 197870 w 202441"/>
                <a:gd name="connsiteY4" fmla="*/ 138346 h 313606"/>
                <a:gd name="connsiteX5" fmla="*/ 71187 w 202441"/>
                <a:gd name="connsiteY5" fmla="*/ 1186 h 313606"/>
                <a:gd name="connsiteX6" fmla="*/ 4512 w 202441"/>
                <a:gd name="connsiteY6" fmla="*/ 174541 h 313606"/>
                <a:gd name="connsiteX7" fmla="*/ 51185 w 202441"/>
                <a:gd name="connsiteY7" fmla="*/ 277411 h 3136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2441" h="313606">
                  <a:moveTo>
                    <a:pt x="51185" y="277411"/>
                  </a:moveTo>
                  <a:cubicBezTo>
                    <a:pt x="72140" y="301224"/>
                    <a:pt x="95000" y="313606"/>
                    <a:pt x="118812" y="313606"/>
                  </a:cubicBezTo>
                  <a:cubicBezTo>
                    <a:pt x="122622" y="313606"/>
                    <a:pt x="127385" y="313606"/>
                    <a:pt x="131195" y="312654"/>
                  </a:cubicBezTo>
                  <a:cubicBezTo>
                    <a:pt x="158817" y="307891"/>
                    <a:pt x="179772" y="285031"/>
                    <a:pt x="192155" y="250741"/>
                  </a:cubicBezTo>
                  <a:cubicBezTo>
                    <a:pt x="203585" y="218356"/>
                    <a:pt x="205490" y="179304"/>
                    <a:pt x="197870" y="138346"/>
                  </a:cubicBezTo>
                  <a:cubicBezTo>
                    <a:pt x="180725" y="50716"/>
                    <a:pt x="125480" y="-9291"/>
                    <a:pt x="71187" y="1186"/>
                  </a:cubicBezTo>
                  <a:cubicBezTo>
                    <a:pt x="16895" y="11664"/>
                    <a:pt x="-11680" y="87864"/>
                    <a:pt x="4512" y="174541"/>
                  </a:cubicBezTo>
                  <a:cubicBezTo>
                    <a:pt x="13085" y="215499"/>
                    <a:pt x="29277" y="251694"/>
                    <a:pt x="51185" y="277411"/>
                  </a:cubicBezTo>
                  <a:close/>
                </a:path>
              </a:pathLst>
            </a:custGeom>
            <a:grpFill/>
            <a:ln w="6350" cap="flat">
              <a:noFill/>
              <a:prstDash val="solid"/>
              <a:miter/>
            </a:ln>
          </p:spPr>
          <p:txBody>
            <a:bodyPr rtlCol="0" anchor="ctr"/>
            <a:lstStyle/>
            <a:p>
              <a:endParaRPr lang="zh-CN" altLang="en-US"/>
            </a:p>
          </p:txBody>
        </p:sp>
        <p:sp>
          <p:nvSpPr>
            <p:cNvPr id="526" name="任意多边形: 形状 525">
              <a:extLst>
                <a:ext uri="{FF2B5EF4-FFF2-40B4-BE49-F238E27FC236}">
                  <a16:creationId xmlns:a16="http://schemas.microsoft.com/office/drawing/2014/main" id="{5E5D20AE-2765-1C81-BCF7-A48A365CDDD9}"/>
                </a:ext>
              </a:extLst>
            </p:cNvPr>
            <p:cNvSpPr/>
            <p:nvPr/>
          </p:nvSpPr>
          <p:spPr>
            <a:xfrm>
              <a:off x="4277873" y="1993049"/>
              <a:ext cx="503037" cy="439342"/>
            </a:xfrm>
            <a:custGeom>
              <a:avLst/>
              <a:gdLst>
                <a:gd name="connsiteX0" fmla="*/ 362979 w 503037"/>
                <a:gd name="connsiteY0" fmla="*/ 51435 h 439342"/>
                <a:gd name="connsiteX1" fmla="*/ 282969 w 503037"/>
                <a:gd name="connsiteY1" fmla="*/ 3810 h 439342"/>
                <a:gd name="connsiteX2" fmla="*/ 254394 w 503037"/>
                <a:gd name="connsiteY2" fmla="*/ 0 h 439342"/>
                <a:gd name="connsiteX3" fmla="*/ 248679 w 503037"/>
                <a:gd name="connsiteY3" fmla="*/ 0 h 439342"/>
                <a:gd name="connsiteX4" fmla="*/ 220104 w 503037"/>
                <a:gd name="connsiteY4" fmla="*/ 3810 h 439342"/>
                <a:gd name="connsiteX5" fmla="*/ 138189 w 503037"/>
                <a:gd name="connsiteY5" fmla="*/ 53340 h 439342"/>
                <a:gd name="connsiteX6" fmla="*/ 55321 w 503037"/>
                <a:gd name="connsiteY6" fmla="*/ 152400 h 439342"/>
                <a:gd name="connsiteX7" fmla="*/ 1029 w 503037"/>
                <a:gd name="connsiteY7" fmla="*/ 288607 h 439342"/>
                <a:gd name="connsiteX8" fmla="*/ 88659 w 503037"/>
                <a:gd name="connsiteY8" fmla="*/ 414338 h 439342"/>
                <a:gd name="connsiteX9" fmla="*/ 174384 w 503037"/>
                <a:gd name="connsiteY9" fmla="*/ 439103 h 439342"/>
                <a:gd name="connsiteX10" fmla="*/ 251536 w 503037"/>
                <a:gd name="connsiteY10" fmla="*/ 419100 h 439342"/>
                <a:gd name="connsiteX11" fmla="*/ 414414 w 503037"/>
                <a:gd name="connsiteY11" fmla="*/ 414338 h 439342"/>
                <a:gd name="connsiteX12" fmla="*/ 502044 w 503037"/>
                <a:gd name="connsiteY12" fmla="*/ 288607 h 439342"/>
                <a:gd name="connsiteX13" fmla="*/ 447751 w 503037"/>
                <a:gd name="connsiteY13" fmla="*/ 153352 h 439342"/>
                <a:gd name="connsiteX14" fmla="*/ 362979 w 503037"/>
                <a:gd name="connsiteY14" fmla="*/ 51435 h 4393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03037" h="439342">
                  <a:moveTo>
                    <a:pt x="362979" y="51435"/>
                  </a:moveTo>
                  <a:cubicBezTo>
                    <a:pt x="358216" y="47625"/>
                    <a:pt x="317259" y="10477"/>
                    <a:pt x="282969" y="3810"/>
                  </a:cubicBezTo>
                  <a:cubicBezTo>
                    <a:pt x="270586" y="952"/>
                    <a:pt x="261061" y="0"/>
                    <a:pt x="254394" y="0"/>
                  </a:cubicBezTo>
                  <a:cubicBezTo>
                    <a:pt x="252489" y="0"/>
                    <a:pt x="250584" y="0"/>
                    <a:pt x="248679" y="0"/>
                  </a:cubicBezTo>
                  <a:cubicBezTo>
                    <a:pt x="241059" y="0"/>
                    <a:pt x="232486" y="1905"/>
                    <a:pt x="220104" y="3810"/>
                  </a:cubicBezTo>
                  <a:cubicBezTo>
                    <a:pt x="184861" y="10477"/>
                    <a:pt x="143904" y="47625"/>
                    <a:pt x="138189" y="53340"/>
                  </a:cubicBezTo>
                  <a:lnTo>
                    <a:pt x="55321" y="152400"/>
                  </a:lnTo>
                  <a:cubicBezTo>
                    <a:pt x="13411" y="197167"/>
                    <a:pt x="-4686" y="242888"/>
                    <a:pt x="1029" y="288607"/>
                  </a:cubicBezTo>
                  <a:cubicBezTo>
                    <a:pt x="11506" y="365760"/>
                    <a:pt x="85801" y="412432"/>
                    <a:pt x="88659" y="414338"/>
                  </a:cubicBezTo>
                  <a:cubicBezTo>
                    <a:pt x="120091" y="432435"/>
                    <a:pt x="149619" y="439103"/>
                    <a:pt x="174384" y="439103"/>
                  </a:cubicBezTo>
                  <a:cubicBezTo>
                    <a:pt x="210579" y="439103"/>
                    <a:pt x="238201" y="426720"/>
                    <a:pt x="251536" y="419100"/>
                  </a:cubicBezTo>
                  <a:cubicBezTo>
                    <a:pt x="274396" y="431482"/>
                    <a:pt x="338214" y="460057"/>
                    <a:pt x="414414" y="414338"/>
                  </a:cubicBezTo>
                  <a:cubicBezTo>
                    <a:pt x="417271" y="412432"/>
                    <a:pt x="491566" y="365760"/>
                    <a:pt x="502044" y="288607"/>
                  </a:cubicBezTo>
                  <a:cubicBezTo>
                    <a:pt x="507759" y="242888"/>
                    <a:pt x="488709" y="197167"/>
                    <a:pt x="447751" y="153352"/>
                  </a:cubicBezTo>
                  <a:lnTo>
                    <a:pt x="362979" y="51435"/>
                  </a:lnTo>
                  <a:close/>
                </a:path>
              </a:pathLst>
            </a:custGeom>
            <a:grpFill/>
            <a:ln w="6350" cap="flat">
              <a:noFill/>
              <a:prstDash val="solid"/>
              <a:miter/>
            </a:ln>
          </p:spPr>
          <p:txBody>
            <a:bodyPr rtlCol="0" anchor="ctr"/>
            <a:lstStyle/>
            <a:p>
              <a:endParaRPr lang="zh-CN" altLang="en-US"/>
            </a:p>
          </p:txBody>
        </p:sp>
      </p:grpSp>
      <p:grpSp>
        <p:nvGrpSpPr>
          <p:cNvPr id="527" name="组合 526">
            <a:extLst>
              <a:ext uri="{FF2B5EF4-FFF2-40B4-BE49-F238E27FC236}">
                <a16:creationId xmlns:a16="http://schemas.microsoft.com/office/drawing/2014/main" id="{098BA399-9771-94D0-E996-DAAE1495D105}"/>
              </a:ext>
            </a:extLst>
          </p:cNvPr>
          <p:cNvGrpSpPr/>
          <p:nvPr/>
        </p:nvGrpSpPr>
        <p:grpSpPr>
          <a:xfrm rot="20907218">
            <a:off x="3697561" y="5870641"/>
            <a:ext cx="600016" cy="634561"/>
            <a:chOff x="4168306" y="1669918"/>
            <a:chExt cx="720964" cy="762473"/>
          </a:xfrm>
          <a:solidFill>
            <a:srgbClr val="EAE6DD"/>
          </a:solidFill>
        </p:grpSpPr>
        <p:sp>
          <p:nvSpPr>
            <p:cNvPr id="528" name="任意多边形: 形状 527">
              <a:extLst>
                <a:ext uri="{FF2B5EF4-FFF2-40B4-BE49-F238E27FC236}">
                  <a16:creationId xmlns:a16="http://schemas.microsoft.com/office/drawing/2014/main" id="{06746758-A756-2CBD-74C8-2604DBEC297F}"/>
                </a:ext>
              </a:extLst>
            </p:cNvPr>
            <p:cNvSpPr/>
            <p:nvPr/>
          </p:nvSpPr>
          <p:spPr>
            <a:xfrm>
              <a:off x="4711940" y="1905730"/>
              <a:ext cx="177330" cy="232098"/>
            </a:xfrm>
            <a:custGeom>
              <a:avLst/>
              <a:gdLst>
                <a:gd name="connsiteX0" fmla="*/ 136557 w 177330"/>
                <a:gd name="connsiteY0" fmla="*/ 4451 h 232098"/>
                <a:gd name="connsiteX1" fmla="*/ 67024 w 177330"/>
                <a:gd name="connsiteY1" fmla="*/ 15881 h 232098"/>
                <a:gd name="connsiteX2" fmla="*/ 14637 w 177330"/>
                <a:gd name="connsiteY2" fmla="*/ 83509 h 232098"/>
                <a:gd name="connsiteX3" fmla="*/ 40354 w 177330"/>
                <a:gd name="connsiteY3" fmla="*/ 227336 h 232098"/>
                <a:gd name="connsiteX4" fmla="*/ 63214 w 177330"/>
                <a:gd name="connsiteY4" fmla="*/ 232099 h 232098"/>
                <a:gd name="connsiteX5" fmla="*/ 162274 w 177330"/>
                <a:gd name="connsiteY5" fmla="*/ 147326 h 232098"/>
                <a:gd name="connsiteX6" fmla="*/ 136557 w 177330"/>
                <a:gd name="connsiteY6" fmla="*/ 4451 h 232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7330" h="232098">
                  <a:moveTo>
                    <a:pt x="136557" y="4451"/>
                  </a:moveTo>
                  <a:cubicBezTo>
                    <a:pt x="115602" y="-4121"/>
                    <a:pt x="90837" y="-311"/>
                    <a:pt x="67024" y="15881"/>
                  </a:cubicBezTo>
                  <a:cubicBezTo>
                    <a:pt x="45117" y="31121"/>
                    <a:pt x="27019" y="54934"/>
                    <a:pt x="14637" y="83509"/>
                  </a:cubicBezTo>
                  <a:cubicBezTo>
                    <a:pt x="-12033" y="146374"/>
                    <a:pt x="-1556" y="209239"/>
                    <a:pt x="40354" y="227336"/>
                  </a:cubicBezTo>
                  <a:cubicBezTo>
                    <a:pt x="47974" y="230194"/>
                    <a:pt x="55594" y="232099"/>
                    <a:pt x="63214" y="232099"/>
                  </a:cubicBezTo>
                  <a:cubicBezTo>
                    <a:pt x="99409" y="232099"/>
                    <a:pt x="140367" y="199714"/>
                    <a:pt x="162274" y="147326"/>
                  </a:cubicBezTo>
                  <a:cubicBezTo>
                    <a:pt x="189897" y="85414"/>
                    <a:pt x="178467" y="22549"/>
                    <a:pt x="136557" y="4451"/>
                  </a:cubicBezTo>
                  <a:close/>
                </a:path>
              </a:pathLst>
            </a:custGeom>
            <a:grpFill/>
            <a:ln w="6350" cap="flat">
              <a:noFill/>
              <a:prstDash val="solid"/>
              <a:miter/>
            </a:ln>
          </p:spPr>
          <p:txBody>
            <a:bodyPr rtlCol="0" anchor="ctr"/>
            <a:lstStyle/>
            <a:p>
              <a:endParaRPr lang="zh-CN" altLang="en-US"/>
            </a:p>
          </p:txBody>
        </p:sp>
        <p:sp>
          <p:nvSpPr>
            <p:cNvPr id="529" name="任意多边形: 形状 528">
              <a:extLst>
                <a:ext uri="{FF2B5EF4-FFF2-40B4-BE49-F238E27FC236}">
                  <a16:creationId xmlns:a16="http://schemas.microsoft.com/office/drawing/2014/main" id="{BCAA60DF-0188-35E2-845D-6FB06AB5000D}"/>
                </a:ext>
              </a:extLst>
            </p:cNvPr>
            <p:cNvSpPr/>
            <p:nvPr/>
          </p:nvSpPr>
          <p:spPr>
            <a:xfrm>
              <a:off x="4168306" y="1905307"/>
              <a:ext cx="176423" cy="233474"/>
            </a:xfrm>
            <a:custGeom>
              <a:avLst/>
              <a:gdLst>
                <a:gd name="connsiteX0" fmla="*/ 136313 w 176423"/>
                <a:gd name="connsiteY0" fmla="*/ 227759 h 233474"/>
                <a:gd name="connsiteX1" fmla="*/ 162030 w 176423"/>
                <a:gd name="connsiteY1" fmla="*/ 83932 h 233474"/>
                <a:gd name="connsiteX2" fmla="*/ 109643 w 176423"/>
                <a:gd name="connsiteY2" fmla="*/ 16304 h 233474"/>
                <a:gd name="connsiteX3" fmla="*/ 40110 w 176423"/>
                <a:gd name="connsiteY3" fmla="*/ 4874 h 233474"/>
                <a:gd name="connsiteX4" fmla="*/ 14393 w 176423"/>
                <a:gd name="connsiteY4" fmla="*/ 148702 h 233474"/>
                <a:gd name="connsiteX5" fmla="*/ 113453 w 176423"/>
                <a:gd name="connsiteY5" fmla="*/ 233474 h 233474"/>
                <a:gd name="connsiteX6" fmla="*/ 136313 w 176423"/>
                <a:gd name="connsiteY6" fmla="*/ 227759 h 2334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6423" h="233474">
                  <a:moveTo>
                    <a:pt x="136313" y="227759"/>
                  </a:moveTo>
                  <a:cubicBezTo>
                    <a:pt x="177270" y="209662"/>
                    <a:pt x="188700" y="146796"/>
                    <a:pt x="162030" y="83932"/>
                  </a:cubicBezTo>
                  <a:cubicBezTo>
                    <a:pt x="149648" y="55357"/>
                    <a:pt x="130598" y="31544"/>
                    <a:pt x="109643" y="16304"/>
                  </a:cubicBezTo>
                  <a:cubicBezTo>
                    <a:pt x="85830" y="112"/>
                    <a:pt x="61065" y="-4651"/>
                    <a:pt x="40110" y="4874"/>
                  </a:cubicBezTo>
                  <a:cubicBezTo>
                    <a:pt x="-847" y="22971"/>
                    <a:pt x="-12277" y="85837"/>
                    <a:pt x="14393" y="148702"/>
                  </a:cubicBezTo>
                  <a:cubicBezTo>
                    <a:pt x="36300" y="200137"/>
                    <a:pt x="77258" y="233474"/>
                    <a:pt x="113453" y="233474"/>
                  </a:cubicBezTo>
                  <a:cubicBezTo>
                    <a:pt x="121073" y="232521"/>
                    <a:pt x="128693" y="231569"/>
                    <a:pt x="136313" y="227759"/>
                  </a:cubicBezTo>
                  <a:close/>
                </a:path>
              </a:pathLst>
            </a:custGeom>
            <a:grpFill/>
            <a:ln w="6350" cap="flat">
              <a:noFill/>
              <a:prstDash val="solid"/>
              <a:miter/>
            </a:ln>
          </p:spPr>
          <p:txBody>
            <a:bodyPr rtlCol="0" anchor="ctr"/>
            <a:lstStyle/>
            <a:p>
              <a:endParaRPr lang="zh-CN" altLang="en-US"/>
            </a:p>
          </p:txBody>
        </p:sp>
        <p:sp>
          <p:nvSpPr>
            <p:cNvPr id="530" name="任意多边形: 形状 529">
              <a:extLst>
                <a:ext uri="{FF2B5EF4-FFF2-40B4-BE49-F238E27FC236}">
                  <a16:creationId xmlns:a16="http://schemas.microsoft.com/office/drawing/2014/main" id="{48F77FEB-E743-E216-676D-06B8F67D657E}"/>
                </a:ext>
              </a:extLst>
            </p:cNvPr>
            <p:cNvSpPr/>
            <p:nvPr/>
          </p:nvSpPr>
          <p:spPr>
            <a:xfrm>
              <a:off x="4554365" y="1669918"/>
              <a:ext cx="202798" cy="312653"/>
            </a:xfrm>
            <a:custGeom>
              <a:avLst/>
              <a:gdLst>
                <a:gd name="connsiteX0" fmla="*/ 71247 w 202798"/>
                <a:gd name="connsiteY0" fmla="*/ 311701 h 312653"/>
                <a:gd name="connsiteX1" fmla="*/ 83630 w 202798"/>
                <a:gd name="connsiteY1" fmla="*/ 312654 h 312653"/>
                <a:gd name="connsiteX2" fmla="*/ 151257 w 202798"/>
                <a:gd name="connsiteY2" fmla="*/ 276459 h 312653"/>
                <a:gd name="connsiteX3" fmla="*/ 197930 w 202798"/>
                <a:gd name="connsiteY3" fmla="*/ 174541 h 312653"/>
                <a:gd name="connsiteX4" fmla="*/ 131255 w 202798"/>
                <a:gd name="connsiteY4" fmla="*/ 1186 h 312653"/>
                <a:gd name="connsiteX5" fmla="*/ 4572 w 202798"/>
                <a:gd name="connsiteY5" fmla="*/ 138346 h 312653"/>
                <a:gd name="connsiteX6" fmla="*/ 10287 w 202798"/>
                <a:gd name="connsiteY6" fmla="*/ 250741 h 312653"/>
                <a:gd name="connsiteX7" fmla="*/ 71247 w 202798"/>
                <a:gd name="connsiteY7" fmla="*/ 311701 h 3126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2798" h="312653">
                  <a:moveTo>
                    <a:pt x="71247" y="311701"/>
                  </a:moveTo>
                  <a:cubicBezTo>
                    <a:pt x="75057" y="312654"/>
                    <a:pt x="79819" y="312654"/>
                    <a:pt x="83630" y="312654"/>
                  </a:cubicBezTo>
                  <a:cubicBezTo>
                    <a:pt x="106490" y="312654"/>
                    <a:pt x="130302" y="300271"/>
                    <a:pt x="151257" y="276459"/>
                  </a:cubicBezTo>
                  <a:cubicBezTo>
                    <a:pt x="173165" y="250741"/>
                    <a:pt x="190309" y="214546"/>
                    <a:pt x="197930" y="174541"/>
                  </a:cubicBezTo>
                  <a:cubicBezTo>
                    <a:pt x="215075" y="87864"/>
                    <a:pt x="185547" y="11664"/>
                    <a:pt x="131255" y="1186"/>
                  </a:cubicBezTo>
                  <a:cubicBezTo>
                    <a:pt x="76962" y="-9291"/>
                    <a:pt x="21717" y="50716"/>
                    <a:pt x="4572" y="138346"/>
                  </a:cubicBezTo>
                  <a:cubicBezTo>
                    <a:pt x="-3048" y="178351"/>
                    <a:pt x="-1143" y="218356"/>
                    <a:pt x="10287" y="250741"/>
                  </a:cubicBezTo>
                  <a:cubicBezTo>
                    <a:pt x="22669" y="285031"/>
                    <a:pt x="44577" y="306939"/>
                    <a:pt x="71247" y="311701"/>
                  </a:cubicBezTo>
                  <a:close/>
                </a:path>
              </a:pathLst>
            </a:custGeom>
            <a:grpFill/>
            <a:ln w="6350" cap="flat">
              <a:noFill/>
              <a:prstDash val="solid"/>
              <a:miter/>
            </a:ln>
          </p:spPr>
          <p:txBody>
            <a:bodyPr rtlCol="0" anchor="ctr"/>
            <a:lstStyle/>
            <a:p>
              <a:endParaRPr lang="zh-CN" altLang="en-US"/>
            </a:p>
          </p:txBody>
        </p:sp>
        <p:sp>
          <p:nvSpPr>
            <p:cNvPr id="531" name="任意多边形: 形状 530">
              <a:extLst>
                <a:ext uri="{FF2B5EF4-FFF2-40B4-BE49-F238E27FC236}">
                  <a16:creationId xmlns:a16="http://schemas.microsoft.com/office/drawing/2014/main" id="{A09B0B4C-A4B3-EF41-88A9-2363C12F6A5C}"/>
                </a:ext>
              </a:extLst>
            </p:cNvPr>
            <p:cNvSpPr/>
            <p:nvPr/>
          </p:nvSpPr>
          <p:spPr>
            <a:xfrm>
              <a:off x="4300107" y="1669918"/>
              <a:ext cx="202441" cy="313606"/>
            </a:xfrm>
            <a:custGeom>
              <a:avLst/>
              <a:gdLst>
                <a:gd name="connsiteX0" fmla="*/ 51185 w 202441"/>
                <a:gd name="connsiteY0" fmla="*/ 277411 h 313606"/>
                <a:gd name="connsiteX1" fmla="*/ 118812 w 202441"/>
                <a:gd name="connsiteY1" fmla="*/ 313606 h 313606"/>
                <a:gd name="connsiteX2" fmla="*/ 131195 w 202441"/>
                <a:gd name="connsiteY2" fmla="*/ 312654 h 313606"/>
                <a:gd name="connsiteX3" fmla="*/ 192155 w 202441"/>
                <a:gd name="connsiteY3" fmla="*/ 250741 h 313606"/>
                <a:gd name="connsiteX4" fmla="*/ 197870 w 202441"/>
                <a:gd name="connsiteY4" fmla="*/ 138346 h 313606"/>
                <a:gd name="connsiteX5" fmla="*/ 71187 w 202441"/>
                <a:gd name="connsiteY5" fmla="*/ 1186 h 313606"/>
                <a:gd name="connsiteX6" fmla="*/ 4512 w 202441"/>
                <a:gd name="connsiteY6" fmla="*/ 174541 h 313606"/>
                <a:gd name="connsiteX7" fmla="*/ 51185 w 202441"/>
                <a:gd name="connsiteY7" fmla="*/ 277411 h 3136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2441" h="313606">
                  <a:moveTo>
                    <a:pt x="51185" y="277411"/>
                  </a:moveTo>
                  <a:cubicBezTo>
                    <a:pt x="72140" y="301224"/>
                    <a:pt x="95000" y="313606"/>
                    <a:pt x="118812" y="313606"/>
                  </a:cubicBezTo>
                  <a:cubicBezTo>
                    <a:pt x="122622" y="313606"/>
                    <a:pt x="127385" y="313606"/>
                    <a:pt x="131195" y="312654"/>
                  </a:cubicBezTo>
                  <a:cubicBezTo>
                    <a:pt x="158817" y="307891"/>
                    <a:pt x="179772" y="285031"/>
                    <a:pt x="192155" y="250741"/>
                  </a:cubicBezTo>
                  <a:cubicBezTo>
                    <a:pt x="203585" y="218356"/>
                    <a:pt x="205490" y="179304"/>
                    <a:pt x="197870" y="138346"/>
                  </a:cubicBezTo>
                  <a:cubicBezTo>
                    <a:pt x="180725" y="50716"/>
                    <a:pt x="125480" y="-9291"/>
                    <a:pt x="71187" y="1186"/>
                  </a:cubicBezTo>
                  <a:cubicBezTo>
                    <a:pt x="16895" y="11664"/>
                    <a:pt x="-11680" y="87864"/>
                    <a:pt x="4512" y="174541"/>
                  </a:cubicBezTo>
                  <a:cubicBezTo>
                    <a:pt x="13085" y="215499"/>
                    <a:pt x="29277" y="251694"/>
                    <a:pt x="51185" y="277411"/>
                  </a:cubicBezTo>
                  <a:close/>
                </a:path>
              </a:pathLst>
            </a:custGeom>
            <a:grpFill/>
            <a:ln w="6350" cap="flat">
              <a:noFill/>
              <a:prstDash val="solid"/>
              <a:miter/>
            </a:ln>
          </p:spPr>
          <p:txBody>
            <a:bodyPr rtlCol="0" anchor="ctr"/>
            <a:lstStyle/>
            <a:p>
              <a:endParaRPr lang="zh-CN" altLang="en-US"/>
            </a:p>
          </p:txBody>
        </p:sp>
        <p:sp>
          <p:nvSpPr>
            <p:cNvPr id="532" name="任意多边形: 形状 531">
              <a:extLst>
                <a:ext uri="{FF2B5EF4-FFF2-40B4-BE49-F238E27FC236}">
                  <a16:creationId xmlns:a16="http://schemas.microsoft.com/office/drawing/2014/main" id="{A231A1AD-2A77-0DF8-6776-74FACB9FC241}"/>
                </a:ext>
              </a:extLst>
            </p:cNvPr>
            <p:cNvSpPr/>
            <p:nvPr/>
          </p:nvSpPr>
          <p:spPr>
            <a:xfrm>
              <a:off x="4277873" y="1993049"/>
              <a:ext cx="503037" cy="439342"/>
            </a:xfrm>
            <a:custGeom>
              <a:avLst/>
              <a:gdLst>
                <a:gd name="connsiteX0" fmla="*/ 362979 w 503037"/>
                <a:gd name="connsiteY0" fmla="*/ 51435 h 439342"/>
                <a:gd name="connsiteX1" fmla="*/ 282969 w 503037"/>
                <a:gd name="connsiteY1" fmla="*/ 3810 h 439342"/>
                <a:gd name="connsiteX2" fmla="*/ 254394 w 503037"/>
                <a:gd name="connsiteY2" fmla="*/ 0 h 439342"/>
                <a:gd name="connsiteX3" fmla="*/ 248679 w 503037"/>
                <a:gd name="connsiteY3" fmla="*/ 0 h 439342"/>
                <a:gd name="connsiteX4" fmla="*/ 220104 w 503037"/>
                <a:gd name="connsiteY4" fmla="*/ 3810 h 439342"/>
                <a:gd name="connsiteX5" fmla="*/ 138189 w 503037"/>
                <a:gd name="connsiteY5" fmla="*/ 53340 h 439342"/>
                <a:gd name="connsiteX6" fmla="*/ 55321 w 503037"/>
                <a:gd name="connsiteY6" fmla="*/ 152400 h 439342"/>
                <a:gd name="connsiteX7" fmla="*/ 1029 w 503037"/>
                <a:gd name="connsiteY7" fmla="*/ 288607 h 439342"/>
                <a:gd name="connsiteX8" fmla="*/ 88659 w 503037"/>
                <a:gd name="connsiteY8" fmla="*/ 414338 h 439342"/>
                <a:gd name="connsiteX9" fmla="*/ 174384 w 503037"/>
                <a:gd name="connsiteY9" fmla="*/ 439103 h 439342"/>
                <a:gd name="connsiteX10" fmla="*/ 251536 w 503037"/>
                <a:gd name="connsiteY10" fmla="*/ 419100 h 439342"/>
                <a:gd name="connsiteX11" fmla="*/ 414414 w 503037"/>
                <a:gd name="connsiteY11" fmla="*/ 414338 h 439342"/>
                <a:gd name="connsiteX12" fmla="*/ 502044 w 503037"/>
                <a:gd name="connsiteY12" fmla="*/ 288607 h 439342"/>
                <a:gd name="connsiteX13" fmla="*/ 447751 w 503037"/>
                <a:gd name="connsiteY13" fmla="*/ 153352 h 439342"/>
                <a:gd name="connsiteX14" fmla="*/ 362979 w 503037"/>
                <a:gd name="connsiteY14" fmla="*/ 51435 h 4393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03037" h="439342">
                  <a:moveTo>
                    <a:pt x="362979" y="51435"/>
                  </a:moveTo>
                  <a:cubicBezTo>
                    <a:pt x="358216" y="47625"/>
                    <a:pt x="317259" y="10477"/>
                    <a:pt x="282969" y="3810"/>
                  </a:cubicBezTo>
                  <a:cubicBezTo>
                    <a:pt x="270586" y="952"/>
                    <a:pt x="261061" y="0"/>
                    <a:pt x="254394" y="0"/>
                  </a:cubicBezTo>
                  <a:cubicBezTo>
                    <a:pt x="252489" y="0"/>
                    <a:pt x="250584" y="0"/>
                    <a:pt x="248679" y="0"/>
                  </a:cubicBezTo>
                  <a:cubicBezTo>
                    <a:pt x="241059" y="0"/>
                    <a:pt x="232486" y="1905"/>
                    <a:pt x="220104" y="3810"/>
                  </a:cubicBezTo>
                  <a:cubicBezTo>
                    <a:pt x="184861" y="10477"/>
                    <a:pt x="143904" y="47625"/>
                    <a:pt x="138189" y="53340"/>
                  </a:cubicBezTo>
                  <a:lnTo>
                    <a:pt x="55321" y="152400"/>
                  </a:lnTo>
                  <a:cubicBezTo>
                    <a:pt x="13411" y="197167"/>
                    <a:pt x="-4686" y="242888"/>
                    <a:pt x="1029" y="288607"/>
                  </a:cubicBezTo>
                  <a:cubicBezTo>
                    <a:pt x="11506" y="365760"/>
                    <a:pt x="85801" y="412432"/>
                    <a:pt x="88659" y="414338"/>
                  </a:cubicBezTo>
                  <a:cubicBezTo>
                    <a:pt x="120091" y="432435"/>
                    <a:pt x="149619" y="439103"/>
                    <a:pt x="174384" y="439103"/>
                  </a:cubicBezTo>
                  <a:cubicBezTo>
                    <a:pt x="210579" y="439103"/>
                    <a:pt x="238201" y="426720"/>
                    <a:pt x="251536" y="419100"/>
                  </a:cubicBezTo>
                  <a:cubicBezTo>
                    <a:pt x="274396" y="431482"/>
                    <a:pt x="338214" y="460057"/>
                    <a:pt x="414414" y="414338"/>
                  </a:cubicBezTo>
                  <a:cubicBezTo>
                    <a:pt x="417271" y="412432"/>
                    <a:pt x="491566" y="365760"/>
                    <a:pt x="502044" y="288607"/>
                  </a:cubicBezTo>
                  <a:cubicBezTo>
                    <a:pt x="507759" y="242888"/>
                    <a:pt x="488709" y="197167"/>
                    <a:pt x="447751" y="153352"/>
                  </a:cubicBezTo>
                  <a:lnTo>
                    <a:pt x="362979" y="51435"/>
                  </a:lnTo>
                  <a:close/>
                </a:path>
              </a:pathLst>
            </a:custGeom>
            <a:grpFill/>
            <a:ln w="6350" cap="flat">
              <a:noFill/>
              <a:prstDash val="solid"/>
              <a:miter/>
            </a:ln>
          </p:spPr>
          <p:txBody>
            <a:bodyPr rtlCol="0" anchor="ctr"/>
            <a:lstStyle/>
            <a:p>
              <a:endParaRPr lang="zh-CN" altLang="en-US"/>
            </a:p>
          </p:txBody>
        </p:sp>
      </p:grpSp>
      <p:grpSp>
        <p:nvGrpSpPr>
          <p:cNvPr id="533" name="组合 532">
            <a:extLst>
              <a:ext uri="{FF2B5EF4-FFF2-40B4-BE49-F238E27FC236}">
                <a16:creationId xmlns:a16="http://schemas.microsoft.com/office/drawing/2014/main" id="{5ACA67E2-FE6F-DC7A-D130-A2B70CAA6C0C}"/>
              </a:ext>
            </a:extLst>
          </p:cNvPr>
          <p:cNvGrpSpPr/>
          <p:nvPr/>
        </p:nvGrpSpPr>
        <p:grpSpPr>
          <a:xfrm rot="13623477">
            <a:off x="10580558" y="5325169"/>
            <a:ext cx="413119" cy="436904"/>
            <a:chOff x="4168306" y="1669918"/>
            <a:chExt cx="720964" cy="762473"/>
          </a:xfrm>
          <a:noFill/>
        </p:grpSpPr>
        <p:sp>
          <p:nvSpPr>
            <p:cNvPr id="534" name="任意多边形: 形状 533">
              <a:extLst>
                <a:ext uri="{FF2B5EF4-FFF2-40B4-BE49-F238E27FC236}">
                  <a16:creationId xmlns:a16="http://schemas.microsoft.com/office/drawing/2014/main" id="{052D2A52-EAEC-4E43-E01B-B63F0CC4B37A}"/>
                </a:ext>
              </a:extLst>
            </p:cNvPr>
            <p:cNvSpPr/>
            <p:nvPr/>
          </p:nvSpPr>
          <p:spPr>
            <a:xfrm>
              <a:off x="4711940" y="1905730"/>
              <a:ext cx="177330" cy="232098"/>
            </a:xfrm>
            <a:custGeom>
              <a:avLst/>
              <a:gdLst>
                <a:gd name="connsiteX0" fmla="*/ 136557 w 177330"/>
                <a:gd name="connsiteY0" fmla="*/ 4451 h 232098"/>
                <a:gd name="connsiteX1" fmla="*/ 67024 w 177330"/>
                <a:gd name="connsiteY1" fmla="*/ 15881 h 232098"/>
                <a:gd name="connsiteX2" fmla="*/ 14637 w 177330"/>
                <a:gd name="connsiteY2" fmla="*/ 83509 h 232098"/>
                <a:gd name="connsiteX3" fmla="*/ 40354 w 177330"/>
                <a:gd name="connsiteY3" fmla="*/ 227336 h 232098"/>
                <a:gd name="connsiteX4" fmla="*/ 63214 w 177330"/>
                <a:gd name="connsiteY4" fmla="*/ 232099 h 232098"/>
                <a:gd name="connsiteX5" fmla="*/ 162274 w 177330"/>
                <a:gd name="connsiteY5" fmla="*/ 147326 h 232098"/>
                <a:gd name="connsiteX6" fmla="*/ 136557 w 177330"/>
                <a:gd name="connsiteY6" fmla="*/ 4451 h 232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7330" h="232098">
                  <a:moveTo>
                    <a:pt x="136557" y="4451"/>
                  </a:moveTo>
                  <a:cubicBezTo>
                    <a:pt x="115602" y="-4121"/>
                    <a:pt x="90837" y="-311"/>
                    <a:pt x="67024" y="15881"/>
                  </a:cubicBezTo>
                  <a:cubicBezTo>
                    <a:pt x="45117" y="31121"/>
                    <a:pt x="27019" y="54934"/>
                    <a:pt x="14637" y="83509"/>
                  </a:cubicBezTo>
                  <a:cubicBezTo>
                    <a:pt x="-12033" y="146374"/>
                    <a:pt x="-1556" y="209239"/>
                    <a:pt x="40354" y="227336"/>
                  </a:cubicBezTo>
                  <a:cubicBezTo>
                    <a:pt x="47974" y="230194"/>
                    <a:pt x="55594" y="232099"/>
                    <a:pt x="63214" y="232099"/>
                  </a:cubicBezTo>
                  <a:cubicBezTo>
                    <a:pt x="99409" y="232099"/>
                    <a:pt x="140367" y="199714"/>
                    <a:pt x="162274" y="147326"/>
                  </a:cubicBezTo>
                  <a:cubicBezTo>
                    <a:pt x="189897" y="85414"/>
                    <a:pt x="178467" y="22549"/>
                    <a:pt x="136557" y="4451"/>
                  </a:cubicBezTo>
                  <a:close/>
                </a:path>
              </a:pathLst>
            </a:custGeom>
            <a:grpFill/>
            <a:ln w="6350" cap="flat">
              <a:solidFill>
                <a:srgbClr val="CCC8C2"/>
              </a:solidFill>
              <a:prstDash val="solid"/>
              <a:miter/>
            </a:ln>
          </p:spPr>
          <p:txBody>
            <a:bodyPr rtlCol="0" anchor="ctr"/>
            <a:lstStyle/>
            <a:p>
              <a:endParaRPr lang="zh-CN" altLang="en-US"/>
            </a:p>
          </p:txBody>
        </p:sp>
        <p:sp>
          <p:nvSpPr>
            <p:cNvPr id="535" name="任意多边形: 形状 534">
              <a:extLst>
                <a:ext uri="{FF2B5EF4-FFF2-40B4-BE49-F238E27FC236}">
                  <a16:creationId xmlns:a16="http://schemas.microsoft.com/office/drawing/2014/main" id="{E032E3B9-6E4C-295A-E8F5-9CCE13ADD60D}"/>
                </a:ext>
              </a:extLst>
            </p:cNvPr>
            <p:cNvSpPr/>
            <p:nvPr/>
          </p:nvSpPr>
          <p:spPr>
            <a:xfrm>
              <a:off x="4168306" y="1905307"/>
              <a:ext cx="176423" cy="233474"/>
            </a:xfrm>
            <a:custGeom>
              <a:avLst/>
              <a:gdLst>
                <a:gd name="connsiteX0" fmla="*/ 136313 w 176423"/>
                <a:gd name="connsiteY0" fmla="*/ 227759 h 233474"/>
                <a:gd name="connsiteX1" fmla="*/ 162030 w 176423"/>
                <a:gd name="connsiteY1" fmla="*/ 83932 h 233474"/>
                <a:gd name="connsiteX2" fmla="*/ 109643 w 176423"/>
                <a:gd name="connsiteY2" fmla="*/ 16304 h 233474"/>
                <a:gd name="connsiteX3" fmla="*/ 40110 w 176423"/>
                <a:gd name="connsiteY3" fmla="*/ 4874 h 233474"/>
                <a:gd name="connsiteX4" fmla="*/ 14393 w 176423"/>
                <a:gd name="connsiteY4" fmla="*/ 148702 h 233474"/>
                <a:gd name="connsiteX5" fmla="*/ 113453 w 176423"/>
                <a:gd name="connsiteY5" fmla="*/ 233474 h 233474"/>
                <a:gd name="connsiteX6" fmla="*/ 136313 w 176423"/>
                <a:gd name="connsiteY6" fmla="*/ 227759 h 2334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6423" h="233474">
                  <a:moveTo>
                    <a:pt x="136313" y="227759"/>
                  </a:moveTo>
                  <a:cubicBezTo>
                    <a:pt x="177270" y="209662"/>
                    <a:pt x="188700" y="146796"/>
                    <a:pt x="162030" y="83932"/>
                  </a:cubicBezTo>
                  <a:cubicBezTo>
                    <a:pt x="149648" y="55357"/>
                    <a:pt x="130598" y="31544"/>
                    <a:pt x="109643" y="16304"/>
                  </a:cubicBezTo>
                  <a:cubicBezTo>
                    <a:pt x="85830" y="112"/>
                    <a:pt x="61065" y="-4651"/>
                    <a:pt x="40110" y="4874"/>
                  </a:cubicBezTo>
                  <a:cubicBezTo>
                    <a:pt x="-847" y="22971"/>
                    <a:pt x="-12277" y="85837"/>
                    <a:pt x="14393" y="148702"/>
                  </a:cubicBezTo>
                  <a:cubicBezTo>
                    <a:pt x="36300" y="200137"/>
                    <a:pt x="77258" y="233474"/>
                    <a:pt x="113453" y="233474"/>
                  </a:cubicBezTo>
                  <a:cubicBezTo>
                    <a:pt x="121073" y="232521"/>
                    <a:pt x="128693" y="231569"/>
                    <a:pt x="136313" y="227759"/>
                  </a:cubicBezTo>
                  <a:close/>
                </a:path>
              </a:pathLst>
            </a:custGeom>
            <a:grpFill/>
            <a:ln w="6350" cap="flat">
              <a:solidFill>
                <a:srgbClr val="CCC8C2"/>
              </a:solidFill>
              <a:prstDash val="solid"/>
              <a:miter/>
            </a:ln>
          </p:spPr>
          <p:txBody>
            <a:bodyPr rtlCol="0" anchor="ctr"/>
            <a:lstStyle/>
            <a:p>
              <a:endParaRPr lang="zh-CN" altLang="en-US"/>
            </a:p>
          </p:txBody>
        </p:sp>
        <p:sp>
          <p:nvSpPr>
            <p:cNvPr id="536" name="任意多边形: 形状 535">
              <a:extLst>
                <a:ext uri="{FF2B5EF4-FFF2-40B4-BE49-F238E27FC236}">
                  <a16:creationId xmlns:a16="http://schemas.microsoft.com/office/drawing/2014/main" id="{1C794924-F777-197D-688E-BC851C4EA584}"/>
                </a:ext>
              </a:extLst>
            </p:cNvPr>
            <p:cNvSpPr/>
            <p:nvPr/>
          </p:nvSpPr>
          <p:spPr>
            <a:xfrm>
              <a:off x="4554365" y="1669918"/>
              <a:ext cx="202798" cy="312653"/>
            </a:xfrm>
            <a:custGeom>
              <a:avLst/>
              <a:gdLst>
                <a:gd name="connsiteX0" fmla="*/ 71247 w 202798"/>
                <a:gd name="connsiteY0" fmla="*/ 311701 h 312653"/>
                <a:gd name="connsiteX1" fmla="*/ 83630 w 202798"/>
                <a:gd name="connsiteY1" fmla="*/ 312654 h 312653"/>
                <a:gd name="connsiteX2" fmla="*/ 151257 w 202798"/>
                <a:gd name="connsiteY2" fmla="*/ 276459 h 312653"/>
                <a:gd name="connsiteX3" fmla="*/ 197930 w 202798"/>
                <a:gd name="connsiteY3" fmla="*/ 174541 h 312653"/>
                <a:gd name="connsiteX4" fmla="*/ 131255 w 202798"/>
                <a:gd name="connsiteY4" fmla="*/ 1186 h 312653"/>
                <a:gd name="connsiteX5" fmla="*/ 4572 w 202798"/>
                <a:gd name="connsiteY5" fmla="*/ 138346 h 312653"/>
                <a:gd name="connsiteX6" fmla="*/ 10287 w 202798"/>
                <a:gd name="connsiteY6" fmla="*/ 250741 h 312653"/>
                <a:gd name="connsiteX7" fmla="*/ 71247 w 202798"/>
                <a:gd name="connsiteY7" fmla="*/ 311701 h 3126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2798" h="312653">
                  <a:moveTo>
                    <a:pt x="71247" y="311701"/>
                  </a:moveTo>
                  <a:cubicBezTo>
                    <a:pt x="75057" y="312654"/>
                    <a:pt x="79819" y="312654"/>
                    <a:pt x="83630" y="312654"/>
                  </a:cubicBezTo>
                  <a:cubicBezTo>
                    <a:pt x="106490" y="312654"/>
                    <a:pt x="130302" y="300271"/>
                    <a:pt x="151257" y="276459"/>
                  </a:cubicBezTo>
                  <a:cubicBezTo>
                    <a:pt x="173165" y="250741"/>
                    <a:pt x="190309" y="214546"/>
                    <a:pt x="197930" y="174541"/>
                  </a:cubicBezTo>
                  <a:cubicBezTo>
                    <a:pt x="215075" y="87864"/>
                    <a:pt x="185547" y="11664"/>
                    <a:pt x="131255" y="1186"/>
                  </a:cubicBezTo>
                  <a:cubicBezTo>
                    <a:pt x="76962" y="-9291"/>
                    <a:pt x="21717" y="50716"/>
                    <a:pt x="4572" y="138346"/>
                  </a:cubicBezTo>
                  <a:cubicBezTo>
                    <a:pt x="-3048" y="178351"/>
                    <a:pt x="-1143" y="218356"/>
                    <a:pt x="10287" y="250741"/>
                  </a:cubicBezTo>
                  <a:cubicBezTo>
                    <a:pt x="22669" y="285031"/>
                    <a:pt x="44577" y="306939"/>
                    <a:pt x="71247" y="311701"/>
                  </a:cubicBezTo>
                  <a:close/>
                </a:path>
              </a:pathLst>
            </a:custGeom>
            <a:grpFill/>
            <a:ln w="6350" cap="flat">
              <a:solidFill>
                <a:srgbClr val="CCC8C2"/>
              </a:solidFill>
              <a:prstDash val="solid"/>
              <a:miter/>
            </a:ln>
          </p:spPr>
          <p:txBody>
            <a:bodyPr rtlCol="0" anchor="ctr"/>
            <a:lstStyle/>
            <a:p>
              <a:endParaRPr lang="zh-CN" altLang="en-US"/>
            </a:p>
          </p:txBody>
        </p:sp>
        <p:sp>
          <p:nvSpPr>
            <p:cNvPr id="537" name="任意多边形: 形状 536">
              <a:extLst>
                <a:ext uri="{FF2B5EF4-FFF2-40B4-BE49-F238E27FC236}">
                  <a16:creationId xmlns:a16="http://schemas.microsoft.com/office/drawing/2014/main" id="{DAC84F79-B17F-0D7D-18B9-718C6EDA6B36}"/>
                </a:ext>
              </a:extLst>
            </p:cNvPr>
            <p:cNvSpPr/>
            <p:nvPr/>
          </p:nvSpPr>
          <p:spPr>
            <a:xfrm>
              <a:off x="4300107" y="1669918"/>
              <a:ext cx="202441" cy="313606"/>
            </a:xfrm>
            <a:custGeom>
              <a:avLst/>
              <a:gdLst>
                <a:gd name="connsiteX0" fmla="*/ 51185 w 202441"/>
                <a:gd name="connsiteY0" fmla="*/ 277411 h 313606"/>
                <a:gd name="connsiteX1" fmla="*/ 118812 w 202441"/>
                <a:gd name="connsiteY1" fmla="*/ 313606 h 313606"/>
                <a:gd name="connsiteX2" fmla="*/ 131195 w 202441"/>
                <a:gd name="connsiteY2" fmla="*/ 312654 h 313606"/>
                <a:gd name="connsiteX3" fmla="*/ 192155 w 202441"/>
                <a:gd name="connsiteY3" fmla="*/ 250741 h 313606"/>
                <a:gd name="connsiteX4" fmla="*/ 197870 w 202441"/>
                <a:gd name="connsiteY4" fmla="*/ 138346 h 313606"/>
                <a:gd name="connsiteX5" fmla="*/ 71187 w 202441"/>
                <a:gd name="connsiteY5" fmla="*/ 1186 h 313606"/>
                <a:gd name="connsiteX6" fmla="*/ 4512 w 202441"/>
                <a:gd name="connsiteY6" fmla="*/ 174541 h 313606"/>
                <a:gd name="connsiteX7" fmla="*/ 51185 w 202441"/>
                <a:gd name="connsiteY7" fmla="*/ 277411 h 3136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2441" h="313606">
                  <a:moveTo>
                    <a:pt x="51185" y="277411"/>
                  </a:moveTo>
                  <a:cubicBezTo>
                    <a:pt x="72140" y="301224"/>
                    <a:pt x="95000" y="313606"/>
                    <a:pt x="118812" y="313606"/>
                  </a:cubicBezTo>
                  <a:cubicBezTo>
                    <a:pt x="122622" y="313606"/>
                    <a:pt x="127385" y="313606"/>
                    <a:pt x="131195" y="312654"/>
                  </a:cubicBezTo>
                  <a:cubicBezTo>
                    <a:pt x="158817" y="307891"/>
                    <a:pt x="179772" y="285031"/>
                    <a:pt x="192155" y="250741"/>
                  </a:cubicBezTo>
                  <a:cubicBezTo>
                    <a:pt x="203585" y="218356"/>
                    <a:pt x="205490" y="179304"/>
                    <a:pt x="197870" y="138346"/>
                  </a:cubicBezTo>
                  <a:cubicBezTo>
                    <a:pt x="180725" y="50716"/>
                    <a:pt x="125480" y="-9291"/>
                    <a:pt x="71187" y="1186"/>
                  </a:cubicBezTo>
                  <a:cubicBezTo>
                    <a:pt x="16895" y="11664"/>
                    <a:pt x="-11680" y="87864"/>
                    <a:pt x="4512" y="174541"/>
                  </a:cubicBezTo>
                  <a:cubicBezTo>
                    <a:pt x="13085" y="215499"/>
                    <a:pt x="29277" y="251694"/>
                    <a:pt x="51185" y="277411"/>
                  </a:cubicBezTo>
                  <a:close/>
                </a:path>
              </a:pathLst>
            </a:custGeom>
            <a:grpFill/>
            <a:ln w="6350" cap="flat">
              <a:solidFill>
                <a:srgbClr val="CCC8C2"/>
              </a:solidFill>
              <a:prstDash val="solid"/>
              <a:miter/>
            </a:ln>
          </p:spPr>
          <p:txBody>
            <a:bodyPr rtlCol="0" anchor="ctr"/>
            <a:lstStyle/>
            <a:p>
              <a:endParaRPr lang="zh-CN" altLang="en-US"/>
            </a:p>
          </p:txBody>
        </p:sp>
        <p:sp>
          <p:nvSpPr>
            <p:cNvPr id="538" name="任意多边形: 形状 537">
              <a:extLst>
                <a:ext uri="{FF2B5EF4-FFF2-40B4-BE49-F238E27FC236}">
                  <a16:creationId xmlns:a16="http://schemas.microsoft.com/office/drawing/2014/main" id="{2140AB32-CA85-DE8C-5360-E5C23EC8B76A}"/>
                </a:ext>
              </a:extLst>
            </p:cNvPr>
            <p:cNvSpPr/>
            <p:nvPr/>
          </p:nvSpPr>
          <p:spPr>
            <a:xfrm>
              <a:off x="4277873" y="1993049"/>
              <a:ext cx="503037" cy="439342"/>
            </a:xfrm>
            <a:custGeom>
              <a:avLst/>
              <a:gdLst>
                <a:gd name="connsiteX0" fmla="*/ 362979 w 503037"/>
                <a:gd name="connsiteY0" fmla="*/ 51435 h 439342"/>
                <a:gd name="connsiteX1" fmla="*/ 282969 w 503037"/>
                <a:gd name="connsiteY1" fmla="*/ 3810 h 439342"/>
                <a:gd name="connsiteX2" fmla="*/ 254394 w 503037"/>
                <a:gd name="connsiteY2" fmla="*/ 0 h 439342"/>
                <a:gd name="connsiteX3" fmla="*/ 248679 w 503037"/>
                <a:gd name="connsiteY3" fmla="*/ 0 h 439342"/>
                <a:gd name="connsiteX4" fmla="*/ 220104 w 503037"/>
                <a:gd name="connsiteY4" fmla="*/ 3810 h 439342"/>
                <a:gd name="connsiteX5" fmla="*/ 138189 w 503037"/>
                <a:gd name="connsiteY5" fmla="*/ 53340 h 439342"/>
                <a:gd name="connsiteX6" fmla="*/ 55321 w 503037"/>
                <a:gd name="connsiteY6" fmla="*/ 152400 h 439342"/>
                <a:gd name="connsiteX7" fmla="*/ 1029 w 503037"/>
                <a:gd name="connsiteY7" fmla="*/ 288607 h 439342"/>
                <a:gd name="connsiteX8" fmla="*/ 88659 w 503037"/>
                <a:gd name="connsiteY8" fmla="*/ 414338 h 439342"/>
                <a:gd name="connsiteX9" fmla="*/ 174384 w 503037"/>
                <a:gd name="connsiteY9" fmla="*/ 439103 h 439342"/>
                <a:gd name="connsiteX10" fmla="*/ 251536 w 503037"/>
                <a:gd name="connsiteY10" fmla="*/ 419100 h 439342"/>
                <a:gd name="connsiteX11" fmla="*/ 414414 w 503037"/>
                <a:gd name="connsiteY11" fmla="*/ 414338 h 439342"/>
                <a:gd name="connsiteX12" fmla="*/ 502044 w 503037"/>
                <a:gd name="connsiteY12" fmla="*/ 288607 h 439342"/>
                <a:gd name="connsiteX13" fmla="*/ 447751 w 503037"/>
                <a:gd name="connsiteY13" fmla="*/ 153352 h 439342"/>
                <a:gd name="connsiteX14" fmla="*/ 362979 w 503037"/>
                <a:gd name="connsiteY14" fmla="*/ 51435 h 4393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03037" h="439342">
                  <a:moveTo>
                    <a:pt x="362979" y="51435"/>
                  </a:moveTo>
                  <a:cubicBezTo>
                    <a:pt x="358216" y="47625"/>
                    <a:pt x="317259" y="10477"/>
                    <a:pt x="282969" y="3810"/>
                  </a:cubicBezTo>
                  <a:cubicBezTo>
                    <a:pt x="270586" y="952"/>
                    <a:pt x="261061" y="0"/>
                    <a:pt x="254394" y="0"/>
                  </a:cubicBezTo>
                  <a:cubicBezTo>
                    <a:pt x="252489" y="0"/>
                    <a:pt x="250584" y="0"/>
                    <a:pt x="248679" y="0"/>
                  </a:cubicBezTo>
                  <a:cubicBezTo>
                    <a:pt x="241059" y="0"/>
                    <a:pt x="232486" y="1905"/>
                    <a:pt x="220104" y="3810"/>
                  </a:cubicBezTo>
                  <a:cubicBezTo>
                    <a:pt x="184861" y="10477"/>
                    <a:pt x="143904" y="47625"/>
                    <a:pt x="138189" y="53340"/>
                  </a:cubicBezTo>
                  <a:lnTo>
                    <a:pt x="55321" y="152400"/>
                  </a:lnTo>
                  <a:cubicBezTo>
                    <a:pt x="13411" y="197167"/>
                    <a:pt x="-4686" y="242888"/>
                    <a:pt x="1029" y="288607"/>
                  </a:cubicBezTo>
                  <a:cubicBezTo>
                    <a:pt x="11506" y="365760"/>
                    <a:pt x="85801" y="412432"/>
                    <a:pt x="88659" y="414338"/>
                  </a:cubicBezTo>
                  <a:cubicBezTo>
                    <a:pt x="120091" y="432435"/>
                    <a:pt x="149619" y="439103"/>
                    <a:pt x="174384" y="439103"/>
                  </a:cubicBezTo>
                  <a:cubicBezTo>
                    <a:pt x="210579" y="439103"/>
                    <a:pt x="238201" y="426720"/>
                    <a:pt x="251536" y="419100"/>
                  </a:cubicBezTo>
                  <a:cubicBezTo>
                    <a:pt x="274396" y="431482"/>
                    <a:pt x="338214" y="460057"/>
                    <a:pt x="414414" y="414338"/>
                  </a:cubicBezTo>
                  <a:cubicBezTo>
                    <a:pt x="417271" y="412432"/>
                    <a:pt x="491566" y="365760"/>
                    <a:pt x="502044" y="288607"/>
                  </a:cubicBezTo>
                  <a:cubicBezTo>
                    <a:pt x="507759" y="242888"/>
                    <a:pt x="488709" y="197167"/>
                    <a:pt x="447751" y="153352"/>
                  </a:cubicBezTo>
                  <a:lnTo>
                    <a:pt x="362979" y="51435"/>
                  </a:lnTo>
                  <a:close/>
                </a:path>
              </a:pathLst>
            </a:custGeom>
            <a:grpFill/>
            <a:ln w="6350" cap="flat">
              <a:solidFill>
                <a:srgbClr val="CCC8C2"/>
              </a:solidFill>
              <a:prstDash val="solid"/>
              <a:miter/>
            </a:ln>
          </p:spPr>
          <p:txBody>
            <a:bodyPr rtlCol="0" anchor="ctr"/>
            <a:lstStyle/>
            <a:p>
              <a:endParaRPr lang="zh-CN" altLang="en-US"/>
            </a:p>
          </p:txBody>
        </p:sp>
      </p:grpSp>
      <p:sp>
        <p:nvSpPr>
          <p:cNvPr id="539" name="文本框 538">
            <a:extLst>
              <a:ext uri="{FF2B5EF4-FFF2-40B4-BE49-F238E27FC236}">
                <a16:creationId xmlns:a16="http://schemas.microsoft.com/office/drawing/2014/main" id="{64E632E9-94F0-316A-235D-E88A301B2715}"/>
              </a:ext>
            </a:extLst>
          </p:cNvPr>
          <p:cNvSpPr txBox="1"/>
          <p:nvPr/>
        </p:nvSpPr>
        <p:spPr>
          <a:xfrm>
            <a:off x="289541" y="324455"/>
            <a:ext cx="2444891" cy="276999"/>
          </a:xfrm>
          <a:prstGeom prst="rect">
            <a:avLst/>
          </a:prstGeom>
          <a:noFill/>
        </p:spPr>
        <p:txBody>
          <a:bodyPr wrap="square" rtlCol="0">
            <a:spAutoFit/>
          </a:bodyPr>
          <a:lstStyle/>
          <a:p>
            <a:r>
              <a:rPr lang="en-US" altLang="zh-CN" sz="1200">
                <a:solidFill>
                  <a:srgbClr val="CCC8C2"/>
                </a:solidFill>
              </a:rPr>
              <a:t>Supporters Say</a:t>
            </a:r>
            <a:endParaRPr lang="zh-CN" altLang="en-US" sz="1200">
              <a:solidFill>
                <a:srgbClr val="CCC8C2"/>
              </a:solidFill>
            </a:endParaRPr>
          </a:p>
        </p:txBody>
      </p:sp>
      <p:sp>
        <p:nvSpPr>
          <p:cNvPr id="540" name="文本框 539">
            <a:extLst>
              <a:ext uri="{FF2B5EF4-FFF2-40B4-BE49-F238E27FC236}">
                <a16:creationId xmlns:a16="http://schemas.microsoft.com/office/drawing/2014/main" id="{1054021C-2771-8ACF-5A2F-D6F24018AC3C}"/>
              </a:ext>
            </a:extLst>
          </p:cNvPr>
          <p:cNvSpPr txBox="1"/>
          <p:nvPr/>
        </p:nvSpPr>
        <p:spPr>
          <a:xfrm>
            <a:off x="9457568" y="324455"/>
            <a:ext cx="2444891" cy="276999"/>
          </a:xfrm>
          <a:prstGeom prst="rect">
            <a:avLst/>
          </a:prstGeom>
          <a:noFill/>
        </p:spPr>
        <p:txBody>
          <a:bodyPr wrap="square" rtlCol="0">
            <a:spAutoFit/>
          </a:bodyPr>
          <a:lstStyle/>
          <a:p>
            <a:pPr algn="r"/>
            <a:r>
              <a:rPr lang="en-US" altLang="zh-CN" sz="1200">
                <a:solidFill>
                  <a:srgbClr val="CCC8C2"/>
                </a:solidFill>
              </a:rPr>
              <a:t>2023/09/08</a:t>
            </a:r>
            <a:endParaRPr lang="zh-CN" altLang="en-US" sz="1200">
              <a:solidFill>
                <a:srgbClr val="CCC8C2"/>
              </a:solidFill>
            </a:endParaRPr>
          </a:p>
        </p:txBody>
      </p:sp>
    </p:spTree>
    <p:extLst>
      <p:ext uri="{BB962C8B-B14F-4D97-AF65-F5344CB8AC3E}">
        <p14:creationId xmlns:p14="http://schemas.microsoft.com/office/powerpoint/2010/main" val="254862700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EDEAE3"/>
        </a:solidFill>
        <a:effectLst/>
      </p:bgPr>
    </p:bg>
    <p:spTree>
      <p:nvGrpSpPr>
        <p:cNvPr id="1" name=""/>
        <p:cNvGrpSpPr/>
        <p:nvPr/>
      </p:nvGrpSpPr>
      <p:grpSpPr>
        <a:xfrm>
          <a:off x="0" y="0"/>
          <a:ext cx="0" cy="0"/>
          <a:chOff x="0" y="0"/>
          <a:chExt cx="0" cy="0"/>
        </a:xfrm>
      </p:grpSpPr>
      <p:sp>
        <p:nvSpPr>
          <p:cNvPr id="78" name="矩形 77">
            <a:extLst>
              <a:ext uri="{FF2B5EF4-FFF2-40B4-BE49-F238E27FC236}">
                <a16:creationId xmlns:a16="http://schemas.microsoft.com/office/drawing/2014/main" id="{F65CEA88-B6BA-AA90-F5AB-89006B52AD94}"/>
              </a:ext>
            </a:extLst>
          </p:cNvPr>
          <p:cNvSpPr/>
          <p:nvPr/>
        </p:nvSpPr>
        <p:spPr>
          <a:xfrm>
            <a:off x="0" y="0"/>
            <a:ext cx="12192000" cy="6858000"/>
          </a:xfrm>
          <a:prstGeom prst="rect">
            <a:avLst/>
          </a:prstGeom>
          <a:solidFill>
            <a:srgbClr val="EDEAE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2" name="组合 51">
            <a:extLst>
              <a:ext uri="{FF2B5EF4-FFF2-40B4-BE49-F238E27FC236}">
                <a16:creationId xmlns:a16="http://schemas.microsoft.com/office/drawing/2014/main" id="{D9E099BB-707A-1C95-E56D-A79CE42D570C}"/>
              </a:ext>
            </a:extLst>
          </p:cNvPr>
          <p:cNvGrpSpPr/>
          <p:nvPr/>
        </p:nvGrpSpPr>
        <p:grpSpPr>
          <a:xfrm rot="7858954">
            <a:off x="5006220" y="615582"/>
            <a:ext cx="504599" cy="533651"/>
            <a:chOff x="4168306" y="1669918"/>
            <a:chExt cx="720964" cy="762473"/>
          </a:xfrm>
          <a:noFill/>
        </p:grpSpPr>
        <p:sp>
          <p:nvSpPr>
            <p:cNvPr id="53" name="任意多边形: 形状 52">
              <a:extLst>
                <a:ext uri="{FF2B5EF4-FFF2-40B4-BE49-F238E27FC236}">
                  <a16:creationId xmlns:a16="http://schemas.microsoft.com/office/drawing/2014/main" id="{5BAE4231-2D28-2015-343E-9D894B2B113A}"/>
                </a:ext>
              </a:extLst>
            </p:cNvPr>
            <p:cNvSpPr/>
            <p:nvPr/>
          </p:nvSpPr>
          <p:spPr>
            <a:xfrm>
              <a:off x="4711940" y="1905730"/>
              <a:ext cx="177330" cy="232098"/>
            </a:xfrm>
            <a:custGeom>
              <a:avLst/>
              <a:gdLst>
                <a:gd name="connsiteX0" fmla="*/ 136557 w 177330"/>
                <a:gd name="connsiteY0" fmla="*/ 4451 h 232098"/>
                <a:gd name="connsiteX1" fmla="*/ 67024 w 177330"/>
                <a:gd name="connsiteY1" fmla="*/ 15881 h 232098"/>
                <a:gd name="connsiteX2" fmla="*/ 14637 w 177330"/>
                <a:gd name="connsiteY2" fmla="*/ 83509 h 232098"/>
                <a:gd name="connsiteX3" fmla="*/ 40354 w 177330"/>
                <a:gd name="connsiteY3" fmla="*/ 227336 h 232098"/>
                <a:gd name="connsiteX4" fmla="*/ 63214 w 177330"/>
                <a:gd name="connsiteY4" fmla="*/ 232099 h 232098"/>
                <a:gd name="connsiteX5" fmla="*/ 162274 w 177330"/>
                <a:gd name="connsiteY5" fmla="*/ 147326 h 232098"/>
                <a:gd name="connsiteX6" fmla="*/ 136557 w 177330"/>
                <a:gd name="connsiteY6" fmla="*/ 4451 h 232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7330" h="232098">
                  <a:moveTo>
                    <a:pt x="136557" y="4451"/>
                  </a:moveTo>
                  <a:cubicBezTo>
                    <a:pt x="115602" y="-4121"/>
                    <a:pt x="90837" y="-311"/>
                    <a:pt x="67024" y="15881"/>
                  </a:cubicBezTo>
                  <a:cubicBezTo>
                    <a:pt x="45117" y="31121"/>
                    <a:pt x="27019" y="54934"/>
                    <a:pt x="14637" y="83509"/>
                  </a:cubicBezTo>
                  <a:cubicBezTo>
                    <a:pt x="-12033" y="146374"/>
                    <a:pt x="-1556" y="209239"/>
                    <a:pt x="40354" y="227336"/>
                  </a:cubicBezTo>
                  <a:cubicBezTo>
                    <a:pt x="47974" y="230194"/>
                    <a:pt x="55594" y="232099"/>
                    <a:pt x="63214" y="232099"/>
                  </a:cubicBezTo>
                  <a:cubicBezTo>
                    <a:pt x="99409" y="232099"/>
                    <a:pt x="140367" y="199714"/>
                    <a:pt x="162274" y="147326"/>
                  </a:cubicBezTo>
                  <a:cubicBezTo>
                    <a:pt x="189897" y="85414"/>
                    <a:pt x="178467" y="22549"/>
                    <a:pt x="136557" y="4451"/>
                  </a:cubicBezTo>
                  <a:close/>
                </a:path>
              </a:pathLst>
            </a:custGeom>
            <a:grpFill/>
            <a:ln w="12700" cap="flat">
              <a:solidFill>
                <a:srgbClr val="C6C2BB"/>
              </a:solidFill>
              <a:prstDash val="solid"/>
              <a:miter/>
            </a:ln>
          </p:spPr>
          <p:txBody>
            <a:bodyPr rtlCol="0" anchor="ctr"/>
            <a:lstStyle/>
            <a:p>
              <a:endParaRPr lang="zh-CN" altLang="en-US"/>
            </a:p>
          </p:txBody>
        </p:sp>
        <p:sp>
          <p:nvSpPr>
            <p:cNvPr id="54" name="任意多边形: 形状 53">
              <a:extLst>
                <a:ext uri="{FF2B5EF4-FFF2-40B4-BE49-F238E27FC236}">
                  <a16:creationId xmlns:a16="http://schemas.microsoft.com/office/drawing/2014/main" id="{9AC9CEFB-A12E-1897-52C2-C13D95E63EE4}"/>
                </a:ext>
              </a:extLst>
            </p:cNvPr>
            <p:cNvSpPr/>
            <p:nvPr/>
          </p:nvSpPr>
          <p:spPr>
            <a:xfrm>
              <a:off x="4168306" y="1905307"/>
              <a:ext cx="176423" cy="233474"/>
            </a:xfrm>
            <a:custGeom>
              <a:avLst/>
              <a:gdLst>
                <a:gd name="connsiteX0" fmla="*/ 136313 w 176423"/>
                <a:gd name="connsiteY0" fmla="*/ 227759 h 233474"/>
                <a:gd name="connsiteX1" fmla="*/ 162030 w 176423"/>
                <a:gd name="connsiteY1" fmla="*/ 83932 h 233474"/>
                <a:gd name="connsiteX2" fmla="*/ 109643 w 176423"/>
                <a:gd name="connsiteY2" fmla="*/ 16304 h 233474"/>
                <a:gd name="connsiteX3" fmla="*/ 40110 w 176423"/>
                <a:gd name="connsiteY3" fmla="*/ 4874 h 233474"/>
                <a:gd name="connsiteX4" fmla="*/ 14393 w 176423"/>
                <a:gd name="connsiteY4" fmla="*/ 148702 h 233474"/>
                <a:gd name="connsiteX5" fmla="*/ 113453 w 176423"/>
                <a:gd name="connsiteY5" fmla="*/ 233474 h 233474"/>
                <a:gd name="connsiteX6" fmla="*/ 136313 w 176423"/>
                <a:gd name="connsiteY6" fmla="*/ 227759 h 2334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6423" h="233474">
                  <a:moveTo>
                    <a:pt x="136313" y="227759"/>
                  </a:moveTo>
                  <a:cubicBezTo>
                    <a:pt x="177270" y="209662"/>
                    <a:pt x="188700" y="146796"/>
                    <a:pt x="162030" y="83932"/>
                  </a:cubicBezTo>
                  <a:cubicBezTo>
                    <a:pt x="149648" y="55357"/>
                    <a:pt x="130598" y="31544"/>
                    <a:pt x="109643" y="16304"/>
                  </a:cubicBezTo>
                  <a:cubicBezTo>
                    <a:pt x="85830" y="112"/>
                    <a:pt x="61065" y="-4651"/>
                    <a:pt x="40110" y="4874"/>
                  </a:cubicBezTo>
                  <a:cubicBezTo>
                    <a:pt x="-847" y="22971"/>
                    <a:pt x="-12277" y="85837"/>
                    <a:pt x="14393" y="148702"/>
                  </a:cubicBezTo>
                  <a:cubicBezTo>
                    <a:pt x="36300" y="200137"/>
                    <a:pt x="77258" y="233474"/>
                    <a:pt x="113453" y="233474"/>
                  </a:cubicBezTo>
                  <a:cubicBezTo>
                    <a:pt x="121073" y="232521"/>
                    <a:pt x="128693" y="231569"/>
                    <a:pt x="136313" y="227759"/>
                  </a:cubicBezTo>
                  <a:close/>
                </a:path>
              </a:pathLst>
            </a:custGeom>
            <a:grpFill/>
            <a:ln w="12700" cap="flat">
              <a:solidFill>
                <a:srgbClr val="C6C2BB"/>
              </a:solidFill>
              <a:prstDash val="solid"/>
              <a:miter/>
            </a:ln>
          </p:spPr>
          <p:txBody>
            <a:bodyPr rtlCol="0" anchor="ctr"/>
            <a:lstStyle/>
            <a:p>
              <a:endParaRPr lang="zh-CN" altLang="en-US"/>
            </a:p>
          </p:txBody>
        </p:sp>
        <p:sp>
          <p:nvSpPr>
            <p:cNvPr id="55" name="任意多边形: 形状 54">
              <a:extLst>
                <a:ext uri="{FF2B5EF4-FFF2-40B4-BE49-F238E27FC236}">
                  <a16:creationId xmlns:a16="http://schemas.microsoft.com/office/drawing/2014/main" id="{F6CC8AED-C6B9-480F-D59C-CE85CF3F515E}"/>
                </a:ext>
              </a:extLst>
            </p:cNvPr>
            <p:cNvSpPr/>
            <p:nvPr/>
          </p:nvSpPr>
          <p:spPr>
            <a:xfrm>
              <a:off x="4554365" y="1669918"/>
              <a:ext cx="202798" cy="312653"/>
            </a:xfrm>
            <a:custGeom>
              <a:avLst/>
              <a:gdLst>
                <a:gd name="connsiteX0" fmla="*/ 71247 w 202798"/>
                <a:gd name="connsiteY0" fmla="*/ 311701 h 312653"/>
                <a:gd name="connsiteX1" fmla="*/ 83630 w 202798"/>
                <a:gd name="connsiteY1" fmla="*/ 312654 h 312653"/>
                <a:gd name="connsiteX2" fmla="*/ 151257 w 202798"/>
                <a:gd name="connsiteY2" fmla="*/ 276459 h 312653"/>
                <a:gd name="connsiteX3" fmla="*/ 197930 w 202798"/>
                <a:gd name="connsiteY3" fmla="*/ 174541 h 312653"/>
                <a:gd name="connsiteX4" fmla="*/ 131255 w 202798"/>
                <a:gd name="connsiteY4" fmla="*/ 1186 h 312653"/>
                <a:gd name="connsiteX5" fmla="*/ 4572 w 202798"/>
                <a:gd name="connsiteY5" fmla="*/ 138346 h 312653"/>
                <a:gd name="connsiteX6" fmla="*/ 10287 w 202798"/>
                <a:gd name="connsiteY6" fmla="*/ 250741 h 312653"/>
                <a:gd name="connsiteX7" fmla="*/ 71247 w 202798"/>
                <a:gd name="connsiteY7" fmla="*/ 311701 h 3126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2798" h="312653">
                  <a:moveTo>
                    <a:pt x="71247" y="311701"/>
                  </a:moveTo>
                  <a:cubicBezTo>
                    <a:pt x="75057" y="312654"/>
                    <a:pt x="79819" y="312654"/>
                    <a:pt x="83630" y="312654"/>
                  </a:cubicBezTo>
                  <a:cubicBezTo>
                    <a:pt x="106490" y="312654"/>
                    <a:pt x="130302" y="300271"/>
                    <a:pt x="151257" y="276459"/>
                  </a:cubicBezTo>
                  <a:cubicBezTo>
                    <a:pt x="173165" y="250741"/>
                    <a:pt x="190309" y="214546"/>
                    <a:pt x="197930" y="174541"/>
                  </a:cubicBezTo>
                  <a:cubicBezTo>
                    <a:pt x="215075" y="87864"/>
                    <a:pt x="185547" y="11664"/>
                    <a:pt x="131255" y="1186"/>
                  </a:cubicBezTo>
                  <a:cubicBezTo>
                    <a:pt x="76962" y="-9291"/>
                    <a:pt x="21717" y="50716"/>
                    <a:pt x="4572" y="138346"/>
                  </a:cubicBezTo>
                  <a:cubicBezTo>
                    <a:pt x="-3048" y="178351"/>
                    <a:pt x="-1143" y="218356"/>
                    <a:pt x="10287" y="250741"/>
                  </a:cubicBezTo>
                  <a:cubicBezTo>
                    <a:pt x="22669" y="285031"/>
                    <a:pt x="44577" y="306939"/>
                    <a:pt x="71247" y="311701"/>
                  </a:cubicBezTo>
                  <a:close/>
                </a:path>
              </a:pathLst>
            </a:custGeom>
            <a:grpFill/>
            <a:ln w="12700" cap="flat">
              <a:solidFill>
                <a:srgbClr val="C6C2BB"/>
              </a:solidFill>
              <a:prstDash val="solid"/>
              <a:miter/>
            </a:ln>
          </p:spPr>
          <p:txBody>
            <a:bodyPr rtlCol="0" anchor="ctr"/>
            <a:lstStyle/>
            <a:p>
              <a:endParaRPr lang="zh-CN" altLang="en-US"/>
            </a:p>
          </p:txBody>
        </p:sp>
        <p:sp>
          <p:nvSpPr>
            <p:cNvPr id="56" name="任意多边形: 形状 55">
              <a:extLst>
                <a:ext uri="{FF2B5EF4-FFF2-40B4-BE49-F238E27FC236}">
                  <a16:creationId xmlns:a16="http://schemas.microsoft.com/office/drawing/2014/main" id="{26D3311C-F4A5-5158-747F-DA08036F9E67}"/>
                </a:ext>
              </a:extLst>
            </p:cNvPr>
            <p:cNvSpPr/>
            <p:nvPr/>
          </p:nvSpPr>
          <p:spPr>
            <a:xfrm>
              <a:off x="4300107" y="1669918"/>
              <a:ext cx="202441" cy="313606"/>
            </a:xfrm>
            <a:custGeom>
              <a:avLst/>
              <a:gdLst>
                <a:gd name="connsiteX0" fmla="*/ 51185 w 202441"/>
                <a:gd name="connsiteY0" fmla="*/ 277411 h 313606"/>
                <a:gd name="connsiteX1" fmla="*/ 118812 w 202441"/>
                <a:gd name="connsiteY1" fmla="*/ 313606 h 313606"/>
                <a:gd name="connsiteX2" fmla="*/ 131195 w 202441"/>
                <a:gd name="connsiteY2" fmla="*/ 312654 h 313606"/>
                <a:gd name="connsiteX3" fmla="*/ 192155 w 202441"/>
                <a:gd name="connsiteY3" fmla="*/ 250741 h 313606"/>
                <a:gd name="connsiteX4" fmla="*/ 197870 w 202441"/>
                <a:gd name="connsiteY4" fmla="*/ 138346 h 313606"/>
                <a:gd name="connsiteX5" fmla="*/ 71187 w 202441"/>
                <a:gd name="connsiteY5" fmla="*/ 1186 h 313606"/>
                <a:gd name="connsiteX6" fmla="*/ 4512 w 202441"/>
                <a:gd name="connsiteY6" fmla="*/ 174541 h 313606"/>
                <a:gd name="connsiteX7" fmla="*/ 51185 w 202441"/>
                <a:gd name="connsiteY7" fmla="*/ 277411 h 3136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2441" h="313606">
                  <a:moveTo>
                    <a:pt x="51185" y="277411"/>
                  </a:moveTo>
                  <a:cubicBezTo>
                    <a:pt x="72140" y="301224"/>
                    <a:pt x="95000" y="313606"/>
                    <a:pt x="118812" y="313606"/>
                  </a:cubicBezTo>
                  <a:cubicBezTo>
                    <a:pt x="122622" y="313606"/>
                    <a:pt x="127385" y="313606"/>
                    <a:pt x="131195" y="312654"/>
                  </a:cubicBezTo>
                  <a:cubicBezTo>
                    <a:pt x="158817" y="307891"/>
                    <a:pt x="179772" y="285031"/>
                    <a:pt x="192155" y="250741"/>
                  </a:cubicBezTo>
                  <a:cubicBezTo>
                    <a:pt x="203585" y="218356"/>
                    <a:pt x="205490" y="179304"/>
                    <a:pt x="197870" y="138346"/>
                  </a:cubicBezTo>
                  <a:cubicBezTo>
                    <a:pt x="180725" y="50716"/>
                    <a:pt x="125480" y="-9291"/>
                    <a:pt x="71187" y="1186"/>
                  </a:cubicBezTo>
                  <a:cubicBezTo>
                    <a:pt x="16895" y="11664"/>
                    <a:pt x="-11680" y="87864"/>
                    <a:pt x="4512" y="174541"/>
                  </a:cubicBezTo>
                  <a:cubicBezTo>
                    <a:pt x="13085" y="215499"/>
                    <a:pt x="29277" y="251694"/>
                    <a:pt x="51185" y="277411"/>
                  </a:cubicBezTo>
                  <a:close/>
                </a:path>
              </a:pathLst>
            </a:custGeom>
            <a:grpFill/>
            <a:ln w="12700" cap="flat">
              <a:solidFill>
                <a:srgbClr val="C6C2BB"/>
              </a:solidFill>
              <a:prstDash val="solid"/>
              <a:miter/>
            </a:ln>
          </p:spPr>
          <p:txBody>
            <a:bodyPr rtlCol="0" anchor="ctr"/>
            <a:lstStyle/>
            <a:p>
              <a:endParaRPr lang="zh-CN" altLang="en-US"/>
            </a:p>
          </p:txBody>
        </p:sp>
        <p:sp>
          <p:nvSpPr>
            <p:cNvPr id="57" name="任意多边形: 形状 56">
              <a:extLst>
                <a:ext uri="{FF2B5EF4-FFF2-40B4-BE49-F238E27FC236}">
                  <a16:creationId xmlns:a16="http://schemas.microsoft.com/office/drawing/2014/main" id="{5B83845B-F32E-6119-F797-14F982AA4768}"/>
                </a:ext>
              </a:extLst>
            </p:cNvPr>
            <p:cNvSpPr/>
            <p:nvPr/>
          </p:nvSpPr>
          <p:spPr>
            <a:xfrm>
              <a:off x="4277873" y="1993049"/>
              <a:ext cx="503037" cy="439342"/>
            </a:xfrm>
            <a:custGeom>
              <a:avLst/>
              <a:gdLst>
                <a:gd name="connsiteX0" fmla="*/ 362979 w 503037"/>
                <a:gd name="connsiteY0" fmla="*/ 51435 h 439342"/>
                <a:gd name="connsiteX1" fmla="*/ 282969 w 503037"/>
                <a:gd name="connsiteY1" fmla="*/ 3810 h 439342"/>
                <a:gd name="connsiteX2" fmla="*/ 254394 w 503037"/>
                <a:gd name="connsiteY2" fmla="*/ 0 h 439342"/>
                <a:gd name="connsiteX3" fmla="*/ 248679 w 503037"/>
                <a:gd name="connsiteY3" fmla="*/ 0 h 439342"/>
                <a:gd name="connsiteX4" fmla="*/ 220104 w 503037"/>
                <a:gd name="connsiteY4" fmla="*/ 3810 h 439342"/>
                <a:gd name="connsiteX5" fmla="*/ 138189 w 503037"/>
                <a:gd name="connsiteY5" fmla="*/ 53340 h 439342"/>
                <a:gd name="connsiteX6" fmla="*/ 55321 w 503037"/>
                <a:gd name="connsiteY6" fmla="*/ 152400 h 439342"/>
                <a:gd name="connsiteX7" fmla="*/ 1029 w 503037"/>
                <a:gd name="connsiteY7" fmla="*/ 288607 h 439342"/>
                <a:gd name="connsiteX8" fmla="*/ 88659 w 503037"/>
                <a:gd name="connsiteY8" fmla="*/ 414338 h 439342"/>
                <a:gd name="connsiteX9" fmla="*/ 174384 w 503037"/>
                <a:gd name="connsiteY9" fmla="*/ 439103 h 439342"/>
                <a:gd name="connsiteX10" fmla="*/ 251536 w 503037"/>
                <a:gd name="connsiteY10" fmla="*/ 419100 h 439342"/>
                <a:gd name="connsiteX11" fmla="*/ 414414 w 503037"/>
                <a:gd name="connsiteY11" fmla="*/ 414338 h 439342"/>
                <a:gd name="connsiteX12" fmla="*/ 502044 w 503037"/>
                <a:gd name="connsiteY12" fmla="*/ 288607 h 439342"/>
                <a:gd name="connsiteX13" fmla="*/ 447751 w 503037"/>
                <a:gd name="connsiteY13" fmla="*/ 153352 h 439342"/>
                <a:gd name="connsiteX14" fmla="*/ 362979 w 503037"/>
                <a:gd name="connsiteY14" fmla="*/ 51435 h 4393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03037" h="439342">
                  <a:moveTo>
                    <a:pt x="362979" y="51435"/>
                  </a:moveTo>
                  <a:cubicBezTo>
                    <a:pt x="358216" y="47625"/>
                    <a:pt x="317259" y="10477"/>
                    <a:pt x="282969" y="3810"/>
                  </a:cubicBezTo>
                  <a:cubicBezTo>
                    <a:pt x="270586" y="952"/>
                    <a:pt x="261061" y="0"/>
                    <a:pt x="254394" y="0"/>
                  </a:cubicBezTo>
                  <a:cubicBezTo>
                    <a:pt x="252489" y="0"/>
                    <a:pt x="250584" y="0"/>
                    <a:pt x="248679" y="0"/>
                  </a:cubicBezTo>
                  <a:cubicBezTo>
                    <a:pt x="241059" y="0"/>
                    <a:pt x="232486" y="1905"/>
                    <a:pt x="220104" y="3810"/>
                  </a:cubicBezTo>
                  <a:cubicBezTo>
                    <a:pt x="184861" y="10477"/>
                    <a:pt x="143904" y="47625"/>
                    <a:pt x="138189" y="53340"/>
                  </a:cubicBezTo>
                  <a:lnTo>
                    <a:pt x="55321" y="152400"/>
                  </a:lnTo>
                  <a:cubicBezTo>
                    <a:pt x="13411" y="197167"/>
                    <a:pt x="-4686" y="242888"/>
                    <a:pt x="1029" y="288607"/>
                  </a:cubicBezTo>
                  <a:cubicBezTo>
                    <a:pt x="11506" y="365760"/>
                    <a:pt x="85801" y="412432"/>
                    <a:pt x="88659" y="414338"/>
                  </a:cubicBezTo>
                  <a:cubicBezTo>
                    <a:pt x="120091" y="432435"/>
                    <a:pt x="149619" y="439103"/>
                    <a:pt x="174384" y="439103"/>
                  </a:cubicBezTo>
                  <a:cubicBezTo>
                    <a:pt x="210579" y="439103"/>
                    <a:pt x="238201" y="426720"/>
                    <a:pt x="251536" y="419100"/>
                  </a:cubicBezTo>
                  <a:cubicBezTo>
                    <a:pt x="274396" y="431482"/>
                    <a:pt x="338214" y="460057"/>
                    <a:pt x="414414" y="414338"/>
                  </a:cubicBezTo>
                  <a:cubicBezTo>
                    <a:pt x="417271" y="412432"/>
                    <a:pt x="491566" y="365760"/>
                    <a:pt x="502044" y="288607"/>
                  </a:cubicBezTo>
                  <a:cubicBezTo>
                    <a:pt x="507759" y="242888"/>
                    <a:pt x="488709" y="197167"/>
                    <a:pt x="447751" y="153352"/>
                  </a:cubicBezTo>
                  <a:lnTo>
                    <a:pt x="362979" y="51435"/>
                  </a:lnTo>
                  <a:close/>
                </a:path>
              </a:pathLst>
            </a:custGeom>
            <a:grpFill/>
            <a:ln w="12700" cap="flat">
              <a:solidFill>
                <a:srgbClr val="C6C2BB"/>
              </a:solidFill>
              <a:prstDash val="solid"/>
              <a:miter/>
            </a:ln>
          </p:spPr>
          <p:txBody>
            <a:bodyPr rtlCol="0" anchor="ctr"/>
            <a:lstStyle/>
            <a:p>
              <a:endParaRPr lang="zh-CN" altLang="en-US"/>
            </a:p>
          </p:txBody>
        </p:sp>
      </p:grpSp>
      <p:grpSp>
        <p:nvGrpSpPr>
          <p:cNvPr id="10" name="组合 9">
            <a:extLst>
              <a:ext uri="{FF2B5EF4-FFF2-40B4-BE49-F238E27FC236}">
                <a16:creationId xmlns:a16="http://schemas.microsoft.com/office/drawing/2014/main" id="{0839DC5E-CC59-8687-0AE9-E637F588C540}"/>
              </a:ext>
            </a:extLst>
          </p:cNvPr>
          <p:cNvGrpSpPr/>
          <p:nvPr/>
        </p:nvGrpSpPr>
        <p:grpSpPr>
          <a:xfrm rot="1605549">
            <a:off x="11115812" y="2414882"/>
            <a:ext cx="730502" cy="772560"/>
            <a:chOff x="4168306" y="1669918"/>
            <a:chExt cx="720964" cy="762473"/>
          </a:xfrm>
          <a:noFill/>
        </p:grpSpPr>
        <p:sp>
          <p:nvSpPr>
            <p:cNvPr id="11" name="任意多边形: 形状 10">
              <a:extLst>
                <a:ext uri="{FF2B5EF4-FFF2-40B4-BE49-F238E27FC236}">
                  <a16:creationId xmlns:a16="http://schemas.microsoft.com/office/drawing/2014/main" id="{5EFCB983-FBDA-4893-D75C-9938ABA98D9A}"/>
                </a:ext>
              </a:extLst>
            </p:cNvPr>
            <p:cNvSpPr/>
            <p:nvPr/>
          </p:nvSpPr>
          <p:spPr>
            <a:xfrm>
              <a:off x="4711940" y="1905730"/>
              <a:ext cx="177330" cy="232098"/>
            </a:xfrm>
            <a:custGeom>
              <a:avLst/>
              <a:gdLst>
                <a:gd name="connsiteX0" fmla="*/ 136557 w 177330"/>
                <a:gd name="connsiteY0" fmla="*/ 4451 h 232098"/>
                <a:gd name="connsiteX1" fmla="*/ 67024 w 177330"/>
                <a:gd name="connsiteY1" fmla="*/ 15881 h 232098"/>
                <a:gd name="connsiteX2" fmla="*/ 14637 w 177330"/>
                <a:gd name="connsiteY2" fmla="*/ 83509 h 232098"/>
                <a:gd name="connsiteX3" fmla="*/ 40354 w 177330"/>
                <a:gd name="connsiteY3" fmla="*/ 227336 h 232098"/>
                <a:gd name="connsiteX4" fmla="*/ 63214 w 177330"/>
                <a:gd name="connsiteY4" fmla="*/ 232099 h 232098"/>
                <a:gd name="connsiteX5" fmla="*/ 162274 w 177330"/>
                <a:gd name="connsiteY5" fmla="*/ 147326 h 232098"/>
                <a:gd name="connsiteX6" fmla="*/ 136557 w 177330"/>
                <a:gd name="connsiteY6" fmla="*/ 4451 h 232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7330" h="232098">
                  <a:moveTo>
                    <a:pt x="136557" y="4451"/>
                  </a:moveTo>
                  <a:cubicBezTo>
                    <a:pt x="115602" y="-4121"/>
                    <a:pt x="90837" y="-311"/>
                    <a:pt x="67024" y="15881"/>
                  </a:cubicBezTo>
                  <a:cubicBezTo>
                    <a:pt x="45117" y="31121"/>
                    <a:pt x="27019" y="54934"/>
                    <a:pt x="14637" y="83509"/>
                  </a:cubicBezTo>
                  <a:cubicBezTo>
                    <a:pt x="-12033" y="146374"/>
                    <a:pt x="-1556" y="209239"/>
                    <a:pt x="40354" y="227336"/>
                  </a:cubicBezTo>
                  <a:cubicBezTo>
                    <a:pt x="47974" y="230194"/>
                    <a:pt x="55594" y="232099"/>
                    <a:pt x="63214" y="232099"/>
                  </a:cubicBezTo>
                  <a:cubicBezTo>
                    <a:pt x="99409" y="232099"/>
                    <a:pt x="140367" y="199714"/>
                    <a:pt x="162274" y="147326"/>
                  </a:cubicBezTo>
                  <a:cubicBezTo>
                    <a:pt x="189897" y="85414"/>
                    <a:pt x="178467" y="22549"/>
                    <a:pt x="136557" y="4451"/>
                  </a:cubicBezTo>
                  <a:close/>
                </a:path>
              </a:pathLst>
            </a:custGeom>
            <a:grpFill/>
            <a:ln w="12700" cap="flat">
              <a:solidFill>
                <a:srgbClr val="C6C2BB"/>
              </a:solidFill>
              <a:prstDash val="solid"/>
              <a:miter/>
            </a:ln>
          </p:spPr>
          <p:txBody>
            <a:bodyPr rtlCol="0" anchor="ctr"/>
            <a:lstStyle/>
            <a:p>
              <a:endParaRPr lang="zh-CN" altLang="en-US"/>
            </a:p>
          </p:txBody>
        </p:sp>
        <p:sp>
          <p:nvSpPr>
            <p:cNvPr id="12" name="任意多边形: 形状 11">
              <a:extLst>
                <a:ext uri="{FF2B5EF4-FFF2-40B4-BE49-F238E27FC236}">
                  <a16:creationId xmlns:a16="http://schemas.microsoft.com/office/drawing/2014/main" id="{713CB39A-BE0D-C11B-AC49-FA1D59FAD366}"/>
                </a:ext>
              </a:extLst>
            </p:cNvPr>
            <p:cNvSpPr/>
            <p:nvPr/>
          </p:nvSpPr>
          <p:spPr>
            <a:xfrm>
              <a:off x="4168306" y="1905307"/>
              <a:ext cx="176423" cy="233474"/>
            </a:xfrm>
            <a:custGeom>
              <a:avLst/>
              <a:gdLst>
                <a:gd name="connsiteX0" fmla="*/ 136313 w 176423"/>
                <a:gd name="connsiteY0" fmla="*/ 227759 h 233474"/>
                <a:gd name="connsiteX1" fmla="*/ 162030 w 176423"/>
                <a:gd name="connsiteY1" fmla="*/ 83932 h 233474"/>
                <a:gd name="connsiteX2" fmla="*/ 109643 w 176423"/>
                <a:gd name="connsiteY2" fmla="*/ 16304 h 233474"/>
                <a:gd name="connsiteX3" fmla="*/ 40110 w 176423"/>
                <a:gd name="connsiteY3" fmla="*/ 4874 h 233474"/>
                <a:gd name="connsiteX4" fmla="*/ 14393 w 176423"/>
                <a:gd name="connsiteY4" fmla="*/ 148702 h 233474"/>
                <a:gd name="connsiteX5" fmla="*/ 113453 w 176423"/>
                <a:gd name="connsiteY5" fmla="*/ 233474 h 233474"/>
                <a:gd name="connsiteX6" fmla="*/ 136313 w 176423"/>
                <a:gd name="connsiteY6" fmla="*/ 227759 h 2334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6423" h="233474">
                  <a:moveTo>
                    <a:pt x="136313" y="227759"/>
                  </a:moveTo>
                  <a:cubicBezTo>
                    <a:pt x="177270" y="209662"/>
                    <a:pt x="188700" y="146796"/>
                    <a:pt x="162030" y="83932"/>
                  </a:cubicBezTo>
                  <a:cubicBezTo>
                    <a:pt x="149648" y="55357"/>
                    <a:pt x="130598" y="31544"/>
                    <a:pt x="109643" y="16304"/>
                  </a:cubicBezTo>
                  <a:cubicBezTo>
                    <a:pt x="85830" y="112"/>
                    <a:pt x="61065" y="-4651"/>
                    <a:pt x="40110" y="4874"/>
                  </a:cubicBezTo>
                  <a:cubicBezTo>
                    <a:pt x="-847" y="22971"/>
                    <a:pt x="-12277" y="85837"/>
                    <a:pt x="14393" y="148702"/>
                  </a:cubicBezTo>
                  <a:cubicBezTo>
                    <a:pt x="36300" y="200137"/>
                    <a:pt x="77258" y="233474"/>
                    <a:pt x="113453" y="233474"/>
                  </a:cubicBezTo>
                  <a:cubicBezTo>
                    <a:pt x="121073" y="232521"/>
                    <a:pt x="128693" y="231569"/>
                    <a:pt x="136313" y="227759"/>
                  </a:cubicBezTo>
                  <a:close/>
                </a:path>
              </a:pathLst>
            </a:custGeom>
            <a:grpFill/>
            <a:ln w="12700" cap="flat">
              <a:solidFill>
                <a:srgbClr val="C6C2BB"/>
              </a:solidFill>
              <a:prstDash val="solid"/>
              <a:miter/>
            </a:ln>
          </p:spPr>
          <p:txBody>
            <a:bodyPr rtlCol="0" anchor="ctr"/>
            <a:lstStyle/>
            <a:p>
              <a:endParaRPr lang="zh-CN" altLang="en-US"/>
            </a:p>
          </p:txBody>
        </p:sp>
        <p:sp>
          <p:nvSpPr>
            <p:cNvPr id="13" name="任意多边形: 形状 12">
              <a:extLst>
                <a:ext uri="{FF2B5EF4-FFF2-40B4-BE49-F238E27FC236}">
                  <a16:creationId xmlns:a16="http://schemas.microsoft.com/office/drawing/2014/main" id="{E37109B6-CBB1-B688-7E25-F78DE89C45B2}"/>
                </a:ext>
              </a:extLst>
            </p:cNvPr>
            <p:cNvSpPr/>
            <p:nvPr/>
          </p:nvSpPr>
          <p:spPr>
            <a:xfrm>
              <a:off x="4554365" y="1669918"/>
              <a:ext cx="202798" cy="312653"/>
            </a:xfrm>
            <a:custGeom>
              <a:avLst/>
              <a:gdLst>
                <a:gd name="connsiteX0" fmla="*/ 71247 w 202798"/>
                <a:gd name="connsiteY0" fmla="*/ 311701 h 312653"/>
                <a:gd name="connsiteX1" fmla="*/ 83630 w 202798"/>
                <a:gd name="connsiteY1" fmla="*/ 312654 h 312653"/>
                <a:gd name="connsiteX2" fmla="*/ 151257 w 202798"/>
                <a:gd name="connsiteY2" fmla="*/ 276459 h 312653"/>
                <a:gd name="connsiteX3" fmla="*/ 197930 w 202798"/>
                <a:gd name="connsiteY3" fmla="*/ 174541 h 312653"/>
                <a:gd name="connsiteX4" fmla="*/ 131255 w 202798"/>
                <a:gd name="connsiteY4" fmla="*/ 1186 h 312653"/>
                <a:gd name="connsiteX5" fmla="*/ 4572 w 202798"/>
                <a:gd name="connsiteY5" fmla="*/ 138346 h 312653"/>
                <a:gd name="connsiteX6" fmla="*/ 10287 w 202798"/>
                <a:gd name="connsiteY6" fmla="*/ 250741 h 312653"/>
                <a:gd name="connsiteX7" fmla="*/ 71247 w 202798"/>
                <a:gd name="connsiteY7" fmla="*/ 311701 h 3126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2798" h="312653">
                  <a:moveTo>
                    <a:pt x="71247" y="311701"/>
                  </a:moveTo>
                  <a:cubicBezTo>
                    <a:pt x="75057" y="312654"/>
                    <a:pt x="79819" y="312654"/>
                    <a:pt x="83630" y="312654"/>
                  </a:cubicBezTo>
                  <a:cubicBezTo>
                    <a:pt x="106490" y="312654"/>
                    <a:pt x="130302" y="300271"/>
                    <a:pt x="151257" y="276459"/>
                  </a:cubicBezTo>
                  <a:cubicBezTo>
                    <a:pt x="173165" y="250741"/>
                    <a:pt x="190309" y="214546"/>
                    <a:pt x="197930" y="174541"/>
                  </a:cubicBezTo>
                  <a:cubicBezTo>
                    <a:pt x="215075" y="87864"/>
                    <a:pt x="185547" y="11664"/>
                    <a:pt x="131255" y="1186"/>
                  </a:cubicBezTo>
                  <a:cubicBezTo>
                    <a:pt x="76962" y="-9291"/>
                    <a:pt x="21717" y="50716"/>
                    <a:pt x="4572" y="138346"/>
                  </a:cubicBezTo>
                  <a:cubicBezTo>
                    <a:pt x="-3048" y="178351"/>
                    <a:pt x="-1143" y="218356"/>
                    <a:pt x="10287" y="250741"/>
                  </a:cubicBezTo>
                  <a:cubicBezTo>
                    <a:pt x="22669" y="285031"/>
                    <a:pt x="44577" y="306939"/>
                    <a:pt x="71247" y="311701"/>
                  </a:cubicBezTo>
                  <a:close/>
                </a:path>
              </a:pathLst>
            </a:custGeom>
            <a:grpFill/>
            <a:ln w="12700" cap="flat">
              <a:solidFill>
                <a:srgbClr val="C6C2BB"/>
              </a:solidFill>
              <a:prstDash val="solid"/>
              <a:miter/>
            </a:ln>
          </p:spPr>
          <p:txBody>
            <a:bodyPr rtlCol="0" anchor="ctr"/>
            <a:lstStyle/>
            <a:p>
              <a:endParaRPr lang="zh-CN" altLang="en-US"/>
            </a:p>
          </p:txBody>
        </p:sp>
        <p:sp>
          <p:nvSpPr>
            <p:cNvPr id="14" name="任意多边形: 形状 13">
              <a:extLst>
                <a:ext uri="{FF2B5EF4-FFF2-40B4-BE49-F238E27FC236}">
                  <a16:creationId xmlns:a16="http://schemas.microsoft.com/office/drawing/2014/main" id="{B83BFD0F-EA3D-9BE9-2DA4-CDB50C0EA220}"/>
                </a:ext>
              </a:extLst>
            </p:cNvPr>
            <p:cNvSpPr/>
            <p:nvPr/>
          </p:nvSpPr>
          <p:spPr>
            <a:xfrm>
              <a:off x="4300107" y="1669918"/>
              <a:ext cx="202441" cy="313606"/>
            </a:xfrm>
            <a:custGeom>
              <a:avLst/>
              <a:gdLst>
                <a:gd name="connsiteX0" fmla="*/ 51185 w 202441"/>
                <a:gd name="connsiteY0" fmla="*/ 277411 h 313606"/>
                <a:gd name="connsiteX1" fmla="*/ 118812 w 202441"/>
                <a:gd name="connsiteY1" fmla="*/ 313606 h 313606"/>
                <a:gd name="connsiteX2" fmla="*/ 131195 w 202441"/>
                <a:gd name="connsiteY2" fmla="*/ 312654 h 313606"/>
                <a:gd name="connsiteX3" fmla="*/ 192155 w 202441"/>
                <a:gd name="connsiteY3" fmla="*/ 250741 h 313606"/>
                <a:gd name="connsiteX4" fmla="*/ 197870 w 202441"/>
                <a:gd name="connsiteY4" fmla="*/ 138346 h 313606"/>
                <a:gd name="connsiteX5" fmla="*/ 71187 w 202441"/>
                <a:gd name="connsiteY5" fmla="*/ 1186 h 313606"/>
                <a:gd name="connsiteX6" fmla="*/ 4512 w 202441"/>
                <a:gd name="connsiteY6" fmla="*/ 174541 h 313606"/>
                <a:gd name="connsiteX7" fmla="*/ 51185 w 202441"/>
                <a:gd name="connsiteY7" fmla="*/ 277411 h 3136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2441" h="313606">
                  <a:moveTo>
                    <a:pt x="51185" y="277411"/>
                  </a:moveTo>
                  <a:cubicBezTo>
                    <a:pt x="72140" y="301224"/>
                    <a:pt x="95000" y="313606"/>
                    <a:pt x="118812" y="313606"/>
                  </a:cubicBezTo>
                  <a:cubicBezTo>
                    <a:pt x="122622" y="313606"/>
                    <a:pt x="127385" y="313606"/>
                    <a:pt x="131195" y="312654"/>
                  </a:cubicBezTo>
                  <a:cubicBezTo>
                    <a:pt x="158817" y="307891"/>
                    <a:pt x="179772" y="285031"/>
                    <a:pt x="192155" y="250741"/>
                  </a:cubicBezTo>
                  <a:cubicBezTo>
                    <a:pt x="203585" y="218356"/>
                    <a:pt x="205490" y="179304"/>
                    <a:pt x="197870" y="138346"/>
                  </a:cubicBezTo>
                  <a:cubicBezTo>
                    <a:pt x="180725" y="50716"/>
                    <a:pt x="125480" y="-9291"/>
                    <a:pt x="71187" y="1186"/>
                  </a:cubicBezTo>
                  <a:cubicBezTo>
                    <a:pt x="16895" y="11664"/>
                    <a:pt x="-11680" y="87864"/>
                    <a:pt x="4512" y="174541"/>
                  </a:cubicBezTo>
                  <a:cubicBezTo>
                    <a:pt x="13085" y="215499"/>
                    <a:pt x="29277" y="251694"/>
                    <a:pt x="51185" y="277411"/>
                  </a:cubicBezTo>
                  <a:close/>
                </a:path>
              </a:pathLst>
            </a:custGeom>
            <a:grpFill/>
            <a:ln w="12700" cap="flat">
              <a:solidFill>
                <a:srgbClr val="C6C2BB"/>
              </a:solidFill>
              <a:prstDash val="solid"/>
              <a:miter/>
            </a:ln>
          </p:spPr>
          <p:txBody>
            <a:bodyPr rtlCol="0" anchor="ctr"/>
            <a:lstStyle/>
            <a:p>
              <a:endParaRPr lang="zh-CN" altLang="en-US"/>
            </a:p>
          </p:txBody>
        </p:sp>
        <p:sp>
          <p:nvSpPr>
            <p:cNvPr id="15" name="任意多边形: 形状 14">
              <a:extLst>
                <a:ext uri="{FF2B5EF4-FFF2-40B4-BE49-F238E27FC236}">
                  <a16:creationId xmlns:a16="http://schemas.microsoft.com/office/drawing/2014/main" id="{BEFF6ECB-392B-6818-79E9-4F9F298277A5}"/>
                </a:ext>
              </a:extLst>
            </p:cNvPr>
            <p:cNvSpPr/>
            <p:nvPr/>
          </p:nvSpPr>
          <p:spPr>
            <a:xfrm>
              <a:off x="4277873" y="1993049"/>
              <a:ext cx="503037" cy="439342"/>
            </a:xfrm>
            <a:custGeom>
              <a:avLst/>
              <a:gdLst>
                <a:gd name="connsiteX0" fmla="*/ 362979 w 503037"/>
                <a:gd name="connsiteY0" fmla="*/ 51435 h 439342"/>
                <a:gd name="connsiteX1" fmla="*/ 282969 w 503037"/>
                <a:gd name="connsiteY1" fmla="*/ 3810 h 439342"/>
                <a:gd name="connsiteX2" fmla="*/ 254394 w 503037"/>
                <a:gd name="connsiteY2" fmla="*/ 0 h 439342"/>
                <a:gd name="connsiteX3" fmla="*/ 248679 w 503037"/>
                <a:gd name="connsiteY3" fmla="*/ 0 h 439342"/>
                <a:gd name="connsiteX4" fmla="*/ 220104 w 503037"/>
                <a:gd name="connsiteY4" fmla="*/ 3810 h 439342"/>
                <a:gd name="connsiteX5" fmla="*/ 138189 w 503037"/>
                <a:gd name="connsiteY5" fmla="*/ 53340 h 439342"/>
                <a:gd name="connsiteX6" fmla="*/ 55321 w 503037"/>
                <a:gd name="connsiteY6" fmla="*/ 152400 h 439342"/>
                <a:gd name="connsiteX7" fmla="*/ 1029 w 503037"/>
                <a:gd name="connsiteY7" fmla="*/ 288607 h 439342"/>
                <a:gd name="connsiteX8" fmla="*/ 88659 w 503037"/>
                <a:gd name="connsiteY8" fmla="*/ 414338 h 439342"/>
                <a:gd name="connsiteX9" fmla="*/ 174384 w 503037"/>
                <a:gd name="connsiteY9" fmla="*/ 439103 h 439342"/>
                <a:gd name="connsiteX10" fmla="*/ 251536 w 503037"/>
                <a:gd name="connsiteY10" fmla="*/ 419100 h 439342"/>
                <a:gd name="connsiteX11" fmla="*/ 414414 w 503037"/>
                <a:gd name="connsiteY11" fmla="*/ 414338 h 439342"/>
                <a:gd name="connsiteX12" fmla="*/ 502044 w 503037"/>
                <a:gd name="connsiteY12" fmla="*/ 288607 h 439342"/>
                <a:gd name="connsiteX13" fmla="*/ 447751 w 503037"/>
                <a:gd name="connsiteY13" fmla="*/ 153352 h 439342"/>
                <a:gd name="connsiteX14" fmla="*/ 362979 w 503037"/>
                <a:gd name="connsiteY14" fmla="*/ 51435 h 4393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03037" h="439342">
                  <a:moveTo>
                    <a:pt x="362979" y="51435"/>
                  </a:moveTo>
                  <a:cubicBezTo>
                    <a:pt x="358216" y="47625"/>
                    <a:pt x="317259" y="10477"/>
                    <a:pt x="282969" y="3810"/>
                  </a:cubicBezTo>
                  <a:cubicBezTo>
                    <a:pt x="270586" y="952"/>
                    <a:pt x="261061" y="0"/>
                    <a:pt x="254394" y="0"/>
                  </a:cubicBezTo>
                  <a:cubicBezTo>
                    <a:pt x="252489" y="0"/>
                    <a:pt x="250584" y="0"/>
                    <a:pt x="248679" y="0"/>
                  </a:cubicBezTo>
                  <a:cubicBezTo>
                    <a:pt x="241059" y="0"/>
                    <a:pt x="232486" y="1905"/>
                    <a:pt x="220104" y="3810"/>
                  </a:cubicBezTo>
                  <a:cubicBezTo>
                    <a:pt x="184861" y="10477"/>
                    <a:pt x="143904" y="47625"/>
                    <a:pt x="138189" y="53340"/>
                  </a:cubicBezTo>
                  <a:lnTo>
                    <a:pt x="55321" y="152400"/>
                  </a:lnTo>
                  <a:cubicBezTo>
                    <a:pt x="13411" y="197167"/>
                    <a:pt x="-4686" y="242888"/>
                    <a:pt x="1029" y="288607"/>
                  </a:cubicBezTo>
                  <a:cubicBezTo>
                    <a:pt x="11506" y="365760"/>
                    <a:pt x="85801" y="412432"/>
                    <a:pt x="88659" y="414338"/>
                  </a:cubicBezTo>
                  <a:cubicBezTo>
                    <a:pt x="120091" y="432435"/>
                    <a:pt x="149619" y="439103"/>
                    <a:pt x="174384" y="439103"/>
                  </a:cubicBezTo>
                  <a:cubicBezTo>
                    <a:pt x="210579" y="439103"/>
                    <a:pt x="238201" y="426720"/>
                    <a:pt x="251536" y="419100"/>
                  </a:cubicBezTo>
                  <a:cubicBezTo>
                    <a:pt x="274396" y="431482"/>
                    <a:pt x="338214" y="460057"/>
                    <a:pt x="414414" y="414338"/>
                  </a:cubicBezTo>
                  <a:cubicBezTo>
                    <a:pt x="417271" y="412432"/>
                    <a:pt x="491566" y="365760"/>
                    <a:pt x="502044" y="288607"/>
                  </a:cubicBezTo>
                  <a:cubicBezTo>
                    <a:pt x="507759" y="242888"/>
                    <a:pt x="488709" y="197167"/>
                    <a:pt x="447751" y="153352"/>
                  </a:cubicBezTo>
                  <a:lnTo>
                    <a:pt x="362979" y="51435"/>
                  </a:lnTo>
                  <a:close/>
                </a:path>
              </a:pathLst>
            </a:custGeom>
            <a:grpFill/>
            <a:ln w="12700" cap="flat">
              <a:solidFill>
                <a:srgbClr val="C6C2BB"/>
              </a:solidFill>
              <a:prstDash val="solid"/>
              <a:miter/>
            </a:ln>
          </p:spPr>
          <p:txBody>
            <a:bodyPr rtlCol="0" anchor="ctr"/>
            <a:lstStyle/>
            <a:p>
              <a:endParaRPr lang="zh-CN" altLang="en-US"/>
            </a:p>
          </p:txBody>
        </p:sp>
      </p:grpSp>
      <p:sp>
        <p:nvSpPr>
          <p:cNvPr id="49" name="矩形: 圆角 48">
            <a:extLst>
              <a:ext uri="{FF2B5EF4-FFF2-40B4-BE49-F238E27FC236}">
                <a16:creationId xmlns:a16="http://schemas.microsoft.com/office/drawing/2014/main" id="{9A9E109B-99E8-50A6-5600-E3AC7AC649F2}"/>
              </a:ext>
            </a:extLst>
          </p:cNvPr>
          <p:cNvSpPr/>
          <p:nvPr/>
        </p:nvSpPr>
        <p:spPr>
          <a:xfrm>
            <a:off x="828990" y="1575945"/>
            <a:ext cx="10534021" cy="3706110"/>
          </a:xfrm>
          <a:prstGeom prst="roundRect">
            <a:avLst>
              <a:gd name="adj" fmla="val 9128"/>
            </a:avLst>
          </a:prstGeom>
          <a:solidFill>
            <a:srgbClr val="FDF5E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组合 3">
            <a:extLst>
              <a:ext uri="{FF2B5EF4-FFF2-40B4-BE49-F238E27FC236}">
                <a16:creationId xmlns:a16="http://schemas.microsoft.com/office/drawing/2014/main" id="{26B42160-7F33-BDFA-0F75-CE9ADD568B69}"/>
              </a:ext>
            </a:extLst>
          </p:cNvPr>
          <p:cNvGrpSpPr/>
          <p:nvPr/>
        </p:nvGrpSpPr>
        <p:grpSpPr>
          <a:xfrm rot="19943567">
            <a:off x="204693" y="91365"/>
            <a:ext cx="1088121" cy="1150768"/>
            <a:chOff x="4168306" y="1669918"/>
            <a:chExt cx="720964" cy="762473"/>
          </a:xfrm>
          <a:solidFill>
            <a:srgbClr val="D6D3CA"/>
          </a:solidFill>
        </p:grpSpPr>
        <p:sp>
          <p:nvSpPr>
            <p:cNvPr id="5" name="任意多边形: 形状 4">
              <a:extLst>
                <a:ext uri="{FF2B5EF4-FFF2-40B4-BE49-F238E27FC236}">
                  <a16:creationId xmlns:a16="http://schemas.microsoft.com/office/drawing/2014/main" id="{FDD1EC03-CACD-36BF-6559-4E4C838F9E18}"/>
                </a:ext>
              </a:extLst>
            </p:cNvPr>
            <p:cNvSpPr/>
            <p:nvPr/>
          </p:nvSpPr>
          <p:spPr>
            <a:xfrm>
              <a:off x="4711940" y="1905730"/>
              <a:ext cx="177330" cy="232098"/>
            </a:xfrm>
            <a:custGeom>
              <a:avLst/>
              <a:gdLst>
                <a:gd name="connsiteX0" fmla="*/ 136557 w 177330"/>
                <a:gd name="connsiteY0" fmla="*/ 4451 h 232098"/>
                <a:gd name="connsiteX1" fmla="*/ 67024 w 177330"/>
                <a:gd name="connsiteY1" fmla="*/ 15881 h 232098"/>
                <a:gd name="connsiteX2" fmla="*/ 14637 w 177330"/>
                <a:gd name="connsiteY2" fmla="*/ 83509 h 232098"/>
                <a:gd name="connsiteX3" fmla="*/ 40354 w 177330"/>
                <a:gd name="connsiteY3" fmla="*/ 227336 h 232098"/>
                <a:gd name="connsiteX4" fmla="*/ 63214 w 177330"/>
                <a:gd name="connsiteY4" fmla="*/ 232099 h 232098"/>
                <a:gd name="connsiteX5" fmla="*/ 162274 w 177330"/>
                <a:gd name="connsiteY5" fmla="*/ 147326 h 232098"/>
                <a:gd name="connsiteX6" fmla="*/ 136557 w 177330"/>
                <a:gd name="connsiteY6" fmla="*/ 4451 h 232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7330" h="232098">
                  <a:moveTo>
                    <a:pt x="136557" y="4451"/>
                  </a:moveTo>
                  <a:cubicBezTo>
                    <a:pt x="115602" y="-4121"/>
                    <a:pt x="90837" y="-311"/>
                    <a:pt x="67024" y="15881"/>
                  </a:cubicBezTo>
                  <a:cubicBezTo>
                    <a:pt x="45117" y="31121"/>
                    <a:pt x="27019" y="54934"/>
                    <a:pt x="14637" y="83509"/>
                  </a:cubicBezTo>
                  <a:cubicBezTo>
                    <a:pt x="-12033" y="146374"/>
                    <a:pt x="-1556" y="209239"/>
                    <a:pt x="40354" y="227336"/>
                  </a:cubicBezTo>
                  <a:cubicBezTo>
                    <a:pt x="47974" y="230194"/>
                    <a:pt x="55594" y="232099"/>
                    <a:pt x="63214" y="232099"/>
                  </a:cubicBezTo>
                  <a:cubicBezTo>
                    <a:pt x="99409" y="232099"/>
                    <a:pt x="140367" y="199714"/>
                    <a:pt x="162274" y="147326"/>
                  </a:cubicBezTo>
                  <a:cubicBezTo>
                    <a:pt x="189897" y="85414"/>
                    <a:pt x="178467" y="22549"/>
                    <a:pt x="136557" y="4451"/>
                  </a:cubicBezTo>
                  <a:close/>
                </a:path>
              </a:pathLst>
            </a:custGeom>
            <a:grpFill/>
            <a:ln w="12700" cap="flat">
              <a:noFill/>
              <a:prstDash val="solid"/>
              <a:miter/>
            </a:ln>
          </p:spPr>
          <p:txBody>
            <a:bodyPr rtlCol="0" anchor="ctr"/>
            <a:lstStyle/>
            <a:p>
              <a:endParaRPr lang="zh-CN" altLang="en-US"/>
            </a:p>
          </p:txBody>
        </p:sp>
        <p:sp>
          <p:nvSpPr>
            <p:cNvPr id="6" name="任意多边形: 形状 5">
              <a:extLst>
                <a:ext uri="{FF2B5EF4-FFF2-40B4-BE49-F238E27FC236}">
                  <a16:creationId xmlns:a16="http://schemas.microsoft.com/office/drawing/2014/main" id="{FFDCC38F-A57E-A371-B72D-01FB0EEEFB6C}"/>
                </a:ext>
              </a:extLst>
            </p:cNvPr>
            <p:cNvSpPr/>
            <p:nvPr/>
          </p:nvSpPr>
          <p:spPr>
            <a:xfrm>
              <a:off x="4168306" y="1905307"/>
              <a:ext cx="176423" cy="233474"/>
            </a:xfrm>
            <a:custGeom>
              <a:avLst/>
              <a:gdLst>
                <a:gd name="connsiteX0" fmla="*/ 136313 w 176423"/>
                <a:gd name="connsiteY0" fmla="*/ 227759 h 233474"/>
                <a:gd name="connsiteX1" fmla="*/ 162030 w 176423"/>
                <a:gd name="connsiteY1" fmla="*/ 83932 h 233474"/>
                <a:gd name="connsiteX2" fmla="*/ 109643 w 176423"/>
                <a:gd name="connsiteY2" fmla="*/ 16304 h 233474"/>
                <a:gd name="connsiteX3" fmla="*/ 40110 w 176423"/>
                <a:gd name="connsiteY3" fmla="*/ 4874 h 233474"/>
                <a:gd name="connsiteX4" fmla="*/ 14393 w 176423"/>
                <a:gd name="connsiteY4" fmla="*/ 148702 h 233474"/>
                <a:gd name="connsiteX5" fmla="*/ 113453 w 176423"/>
                <a:gd name="connsiteY5" fmla="*/ 233474 h 233474"/>
                <a:gd name="connsiteX6" fmla="*/ 136313 w 176423"/>
                <a:gd name="connsiteY6" fmla="*/ 227759 h 2334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6423" h="233474">
                  <a:moveTo>
                    <a:pt x="136313" y="227759"/>
                  </a:moveTo>
                  <a:cubicBezTo>
                    <a:pt x="177270" y="209662"/>
                    <a:pt x="188700" y="146796"/>
                    <a:pt x="162030" y="83932"/>
                  </a:cubicBezTo>
                  <a:cubicBezTo>
                    <a:pt x="149648" y="55357"/>
                    <a:pt x="130598" y="31544"/>
                    <a:pt x="109643" y="16304"/>
                  </a:cubicBezTo>
                  <a:cubicBezTo>
                    <a:pt x="85830" y="112"/>
                    <a:pt x="61065" y="-4651"/>
                    <a:pt x="40110" y="4874"/>
                  </a:cubicBezTo>
                  <a:cubicBezTo>
                    <a:pt x="-847" y="22971"/>
                    <a:pt x="-12277" y="85837"/>
                    <a:pt x="14393" y="148702"/>
                  </a:cubicBezTo>
                  <a:cubicBezTo>
                    <a:pt x="36300" y="200137"/>
                    <a:pt x="77258" y="233474"/>
                    <a:pt x="113453" y="233474"/>
                  </a:cubicBezTo>
                  <a:cubicBezTo>
                    <a:pt x="121073" y="232521"/>
                    <a:pt x="128693" y="231569"/>
                    <a:pt x="136313" y="227759"/>
                  </a:cubicBezTo>
                  <a:close/>
                </a:path>
              </a:pathLst>
            </a:custGeom>
            <a:grpFill/>
            <a:ln w="12700" cap="flat">
              <a:noFill/>
              <a:prstDash val="solid"/>
              <a:miter/>
            </a:ln>
          </p:spPr>
          <p:txBody>
            <a:bodyPr rtlCol="0" anchor="ctr"/>
            <a:lstStyle/>
            <a:p>
              <a:endParaRPr lang="zh-CN" altLang="en-US"/>
            </a:p>
          </p:txBody>
        </p:sp>
        <p:sp>
          <p:nvSpPr>
            <p:cNvPr id="7" name="任意多边形: 形状 6">
              <a:extLst>
                <a:ext uri="{FF2B5EF4-FFF2-40B4-BE49-F238E27FC236}">
                  <a16:creationId xmlns:a16="http://schemas.microsoft.com/office/drawing/2014/main" id="{406101EA-B573-E10A-B076-663295A7FB9F}"/>
                </a:ext>
              </a:extLst>
            </p:cNvPr>
            <p:cNvSpPr/>
            <p:nvPr/>
          </p:nvSpPr>
          <p:spPr>
            <a:xfrm>
              <a:off x="4554365" y="1669918"/>
              <a:ext cx="202798" cy="312653"/>
            </a:xfrm>
            <a:custGeom>
              <a:avLst/>
              <a:gdLst>
                <a:gd name="connsiteX0" fmla="*/ 71247 w 202798"/>
                <a:gd name="connsiteY0" fmla="*/ 311701 h 312653"/>
                <a:gd name="connsiteX1" fmla="*/ 83630 w 202798"/>
                <a:gd name="connsiteY1" fmla="*/ 312654 h 312653"/>
                <a:gd name="connsiteX2" fmla="*/ 151257 w 202798"/>
                <a:gd name="connsiteY2" fmla="*/ 276459 h 312653"/>
                <a:gd name="connsiteX3" fmla="*/ 197930 w 202798"/>
                <a:gd name="connsiteY3" fmla="*/ 174541 h 312653"/>
                <a:gd name="connsiteX4" fmla="*/ 131255 w 202798"/>
                <a:gd name="connsiteY4" fmla="*/ 1186 h 312653"/>
                <a:gd name="connsiteX5" fmla="*/ 4572 w 202798"/>
                <a:gd name="connsiteY5" fmla="*/ 138346 h 312653"/>
                <a:gd name="connsiteX6" fmla="*/ 10287 w 202798"/>
                <a:gd name="connsiteY6" fmla="*/ 250741 h 312653"/>
                <a:gd name="connsiteX7" fmla="*/ 71247 w 202798"/>
                <a:gd name="connsiteY7" fmla="*/ 311701 h 3126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2798" h="312653">
                  <a:moveTo>
                    <a:pt x="71247" y="311701"/>
                  </a:moveTo>
                  <a:cubicBezTo>
                    <a:pt x="75057" y="312654"/>
                    <a:pt x="79819" y="312654"/>
                    <a:pt x="83630" y="312654"/>
                  </a:cubicBezTo>
                  <a:cubicBezTo>
                    <a:pt x="106490" y="312654"/>
                    <a:pt x="130302" y="300271"/>
                    <a:pt x="151257" y="276459"/>
                  </a:cubicBezTo>
                  <a:cubicBezTo>
                    <a:pt x="173165" y="250741"/>
                    <a:pt x="190309" y="214546"/>
                    <a:pt x="197930" y="174541"/>
                  </a:cubicBezTo>
                  <a:cubicBezTo>
                    <a:pt x="215075" y="87864"/>
                    <a:pt x="185547" y="11664"/>
                    <a:pt x="131255" y="1186"/>
                  </a:cubicBezTo>
                  <a:cubicBezTo>
                    <a:pt x="76962" y="-9291"/>
                    <a:pt x="21717" y="50716"/>
                    <a:pt x="4572" y="138346"/>
                  </a:cubicBezTo>
                  <a:cubicBezTo>
                    <a:pt x="-3048" y="178351"/>
                    <a:pt x="-1143" y="218356"/>
                    <a:pt x="10287" y="250741"/>
                  </a:cubicBezTo>
                  <a:cubicBezTo>
                    <a:pt x="22669" y="285031"/>
                    <a:pt x="44577" y="306939"/>
                    <a:pt x="71247" y="311701"/>
                  </a:cubicBezTo>
                  <a:close/>
                </a:path>
              </a:pathLst>
            </a:custGeom>
            <a:grpFill/>
            <a:ln w="12700" cap="flat">
              <a:noFill/>
              <a:prstDash val="solid"/>
              <a:miter/>
            </a:ln>
          </p:spPr>
          <p:txBody>
            <a:bodyPr rtlCol="0" anchor="ctr"/>
            <a:lstStyle/>
            <a:p>
              <a:endParaRPr lang="zh-CN" altLang="en-US"/>
            </a:p>
          </p:txBody>
        </p:sp>
        <p:sp>
          <p:nvSpPr>
            <p:cNvPr id="8" name="任意多边形: 形状 7">
              <a:extLst>
                <a:ext uri="{FF2B5EF4-FFF2-40B4-BE49-F238E27FC236}">
                  <a16:creationId xmlns:a16="http://schemas.microsoft.com/office/drawing/2014/main" id="{9ECBF5B6-ABBE-788D-0ADD-B3EDDE38C827}"/>
                </a:ext>
              </a:extLst>
            </p:cNvPr>
            <p:cNvSpPr/>
            <p:nvPr/>
          </p:nvSpPr>
          <p:spPr>
            <a:xfrm>
              <a:off x="4300107" y="1669918"/>
              <a:ext cx="202441" cy="313606"/>
            </a:xfrm>
            <a:custGeom>
              <a:avLst/>
              <a:gdLst>
                <a:gd name="connsiteX0" fmla="*/ 51185 w 202441"/>
                <a:gd name="connsiteY0" fmla="*/ 277411 h 313606"/>
                <a:gd name="connsiteX1" fmla="*/ 118812 w 202441"/>
                <a:gd name="connsiteY1" fmla="*/ 313606 h 313606"/>
                <a:gd name="connsiteX2" fmla="*/ 131195 w 202441"/>
                <a:gd name="connsiteY2" fmla="*/ 312654 h 313606"/>
                <a:gd name="connsiteX3" fmla="*/ 192155 w 202441"/>
                <a:gd name="connsiteY3" fmla="*/ 250741 h 313606"/>
                <a:gd name="connsiteX4" fmla="*/ 197870 w 202441"/>
                <a:gd name="connsiteY4" fmla="*/ 138346 h 313606"/>
                <a:gd name="connsiteX5" fmla="*/ 71187 w 202441"/>
                <a:gd name="connsiteY5" fmla="*/ 1186 h 313606"/>
                <a:gd name="connsiteX6" fmla="*/ 4512 w 202441"/>
                <a:gd name="connsiteY6" fmla="*/ 174541 h 313606"/>
                <a:gd name="connsiteX7" fmla="*/ 51185 w 202441"/>
                <a:gd name="connsiteY7" fmla="*/ 277411 h 3136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2441" h="313606">
                  <a:moveTo>
                    <a:pt x="51185" y="277411"/>
                  </a:moveTo>
                  <a:cubicBezTo>
                    <a:pt x="72140" y="301224"/>
                    <a:pt x="95000" y="313606"/>
                    <a:pt x="118812" y="313606"/>
                  </a:cubicBezTo>
                  <a:cubicBezTo>
                    <a:pt x="122622" y="313606"/>
                    <a:pt x="127385" y="313606"/>
                    <a:pt x="131195" y="312654"/>
                  </a:cubicBezTo>
                  <a:cubicBezTo>
                    <a:pt x="158817" y="307891"/>
                    <a:pt x="179772" y="285031"/>
                    <a:pt x="192155" y="250741"/>
                  </a:cubicBezTo>
                  <a:cubicBezTo>
                    <a:pt x="203585" y="218356"/>
                    <a:pt x="205490" y="179304"/>
                    <a:pt x="197870" y="138346"/>
                  </a:cubicBezTo>
                  <a:cubicBezTo>
                    <a:pt x="180725" y="50716"/>
                    <a:pt x="125480" y="-9291"/>
                    <a:pt x="71187" y="1186"/>
                  </a:cubicBezTo>
                  <a:cubicBezTo>
                    <a:pt x="16895" y="11664"/>
                    <a:pt x="-11680" y="87864"/>
                    <a:pt x="4512" y="174541"/>
                  </a:cubicBezTo>
                  <a:cubicBezTo>
                    <a:pt x="13085" y="215499"/>
                    <a:pt x="29277" y="251694"/>
                    <a:pt x="51185" y="277411"/>
                  </a:cubicBezTo>
                  <a:close/>
                </a:path>
              </a:pathLst>
            </a:custGeom>
            <a:grpFill/>
            <a:ln w="12700" cap="flat">
              <a:noFill/>
              <a:prstDash val="solid"/>
              <a:miter/>
            </a:ln>
          </p:spPr>
          <p:txBody>
            <a:bodyPr rtlCol="0" anchor="ctr"/>
            <a:lstStyle/>
            <a:p>
              <a:endParaRPr lang="zh-CN" altLang="en-US"/>
            </a:p>
          </p:txBody>
        </p:sp>
        <p:sp>
          <p:nvSpPr>
            <p:cNvPr id="9" name="任意多边形: 形状 8">
              <a:extLst>
                <a:ext uri="{FF2B5EF4-FFF2-40B4-BE49-F238E27FC236}">
                  <a16:creationId xmlns:a16="http://schemas.microsoft.com/office/drawing/2014/main" id="{9E6D6F28-CDFC-7684-FDD2-45B6C0BEE6F4}"/>
                </a:ext>
              </a:extLst>
            </p:cNvPr>
            <p:cNvSpPr/>
            <p:nvPr/>
          </p:nvSpPr>
          <p:spPr>
            <a:xfrm>
              <a:off x="4277873" y="1993049"/>
              <a:ext cx="503037" cy="439342"/>
            </a:xfrm>
            <a:custGeom>
              <a:avLst/>
              <a:gdLst>
                <a:gd name="connsiteX0" fmla="*/ 362979 w 503037"/>
                <a:gd name="connsiteY0" fmla="*/ 51435 h 439342"/>
                <a:gd name="connsiteX1" fmla="*/ 282969 w 503037"/>
                <a:gd name="connsiteY1" fmla="*/ 3810 h 439342"/>
                <a:gd name="connsiteX2" fmla="*/ 254394 w 503037"/>
                <a:gd name="connsiteY2" fmla="*/ 0 h 439342"/>
                <a:gd name="connsiteX3" fmla="*/ 248679 w 503037"/>
                <a:gd name="connsiteY3" fmla="*/ 0 h 439342"/>
                <a:gd name="connsiteX4" fmla="*/ 220104 w 503037"/>
                <a:gd name="connsiteY4" fmla="*/ 3810 h 439342"/>
                <a:gd name="connsiteX5" fmla="*/ 138189 w 503037"/>
                <a:gd name="connsiteY5" fmla="*/ 53340 h 439342"/>
                <a:gd name="connsiteX6" fmla="*/ 55321 w 503037"/>
                <a:gd name="connsiteY6" fmla="*/ 152400 h 439342"/>
                <a:gd name="connsiteX7" fmla="*/ 1029 w 503037"/>
                <a:gd name="connsiteY7" fmla="*/ 288607 h 439342"/>
                <a:gd name="connsiteX8" fmla="*/ 88659 w 503037"/>
                <a:gd name="connsiteY8" fmla="*/ 414338 h 439342"/>
                <a:gd name="connsiteX9" fmla="*/ 174384 w 503037"/>
                <a:gd name="connsiteY9" fmla="*/ 439103 h 439342"/>
                <a:gd name="connsiteX10" fmla="*/ 251536 w 503037"/>
                <a:gd name="connsiteY10" fmla="*/ 419100 h 439342"/>
                <a:gd name="connsiteX11" fmla="*/ 414414 w 503037"/>
                <a:gd name="connsiteY11" fmla="*/ 414338 h 439342"/>
                <a:gd name="connsiteX12" fmla="*/ 502044 w 503037"/>
                <a:gd name="connsiteY12" fmla="*/ 288607 h 439342"/>
                <a:gd name="connsiteX13" fmla="*/ 447751 w 503037"/>
                <a:gd name="connsiteY13" fmla="*/ 153352 h 439342"/>
                <a:gd name="connsiteX14" fmla="*/ 362979 w 503037"/>
                <a:gd name="connsiteY14" fmla="*/ 51435 h 4393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03037" h="439342">
                  <a:moveTo>
                    <a:pt x="362979" y="51435"/>
                  </a:moveTo>
                  <a:cubicBezTo>
                    <a:pt x="358216" y="47625"/>
                    <a:pt x="317259" y="10477"/>
                    <a:pt x="282969" y="3810"/>
                  </a:cubicBezTo>
                  <a:cubicBezTo>
                    <a:pt x="270586" y="952"/>
                    <a:pt x="261061" y="0"/>
                    <a:pt x="254394" y="0"/>
                  </a:cubicBezTo>
                  <a:cubicBezTo>
                    <a:pt x="252489" y="0"/>
                    <a:pt x="250584" y="0"/>
                    <a:pt x="248679" y="0"/>
                  </a:cubicBezTo>
                  <a:cubicBezTo>
                    <a:pt x="241059" y="0"/>
                    <a:pt x="232486" y="1905"/>
                    <a:pt x="220104" y="3810"/>
                  </a:cubicBezTo>
                  <a:cubicBezTo>
                    <a:pt x="184861" y="10477"/>
                    <a:pt x="143904" y="47625"/>
                    <a:pt x="138189" y="53340"/>
                  </a:cubicBezTo>
                  <a:lnTo>
                    <a:pt x="55321" y="152400"/>
                  </a:lnTo>
                  <a:cubicBezTo>
                    <a:pt x="13411" y="197167"/>
                    <a:pt x="-4686" y="242888"/>
                    <a:pt x="1029" y="288607"/>
                  </a:cubicBezTo>
                  <a:cubicBezTo>
                    <a:pt x="11506" y="365760"/>
                    <a:pt x="85801" y="412432"/>
                    <a:pt x="88659" y="414338"/>
                  </a:cubicBezTo>
                  <a:cubicBezTo>
                    <a:pt x="120091" y="432435"/>
                    <a:pt x="149619" y="439103"/>
                    <a:pt x="174384" y="439103"/>
                  </a:cubicBezTo>
                  <a:cubicBezTo>
                    <a:pt x="210579" y="439103"/>
                    <a:pt x="238201" y="426720"/>
                    <a:pt x="251536" y="419100"/>
                  </a:cubicBezTo>
                  <a:cubicBezTo>
                    <a:pt x="274396" y="431482"/>
                    <a:pt x="338214" y="460057"/>
                    <a:pt x="414414" y="414338"/>
                  </a:cubicBezTo>
                  <a:cubicBezTo>
                    <a:pt x="417271" y="412432"/>
                    <a:pt x="491566" y="365760"/>
                    <a:pt x="502044" y="288607"/>
                  </a:cubicBezTo>
                  <a:cubicBezTo>
                    <a:pt x="507759" y="242888"/>
                    <a:pt x="488709" y="197167"/>
                    <a:pt x="447751" y="153352"/>
                  </a:cubicBezTo>
                  <a:lnTo>
                    <a:pt x="362979" y="51435"/>
                  </a:lnTo>
                  <a:close/>
                </a:path>
              </a:pathLst>
            </a:custGeom>
            <a:grpFill/>
            <a:ln w="12700" cap="flat">
              <a:noFill/>
              <a:prstDash val="solid"/>
              <a:miter/>
            </a:ln>
          </p:spPr>
          <p:txBody>
            <a:bodyPr rtlCol="0" anchor="ctr"/>
            <a:lstStyle/>
            <a:p>
              <a:endParaRPr lang="zh-CN" altLang="en-US"/>
            </a:p>
          </p:txBody>
        </p:sp>
      </p:grpSp>
      <p:sp>
        <p:nvSpPr>
          <p:cNvPr id="33" name="任意多边形: 形状 32">
            <a:extLst>
              <a:ext uri="{FF2B5EF4-FFF2-40B4-BE49-F238E27FC236}">
                <a16:creationId xmlns:a16="http://schemas.microsoft.com/office/drawing/2014/main" id="{D3A9DA9D-759F-95DC-1F3C-3B28BAF43A5B}"/>
              </a:ext>
            </a:extLst>
          </p:cNvPr>
          <p:cNvSpPr/>
          <p:nvPr/>
        </p:nvSpPr>
        <p:spPr>
          <a:xfrm rot="312841">
            <a:off x="11114952" y="3390458"/>
            <a:ext cx="459468" cy="306300"/>
          </a:xfrm>
          <a:custGeom>
            <a:avLst/>
            <a:gdLst>
              <a:gd name="connsiteX0" fmla="*/ 711127 w 821121"/>
              <a:gd name="connsiteY0" fmla="*/ 228867 h 547392"/>
              <a:gd name="connsiteX1" fmla="*/ 711632 w 821121"/>
              <a:gd name="connsiteY1" fmla="*/ 218980 h 547392"/>
              <a:gd name="connsiteX2" fmla="*/ 492652 w 821121"/>
              <a:gd name="connsiteY2" fmla="*/ 0 h 547392"/>
              <a:gd name="connsiteX3" fmla="*/ 297685 w 821121"/>
              <a:gd name="connsiteY3" fmla="*/ 119653 h 547392"/>
              <a:gd name="connsiteX4" fmla="*/ 246345 w 821121"/>
              <a:gd name="connsiteY4" fmla="*/ 109471 h 547392"/>
              <a:gd name="connsiteX5" fmla="*/ 111281 w 821121"/>
              <a:gd name="connsiteY5" fmla="*/ 228429 h 547392"/>
              <a:gd name="connsiteX6" fmla="*/ 0 w 821121"/>
              <a:gd name="connsiteY6" fmla="*/ 383172 h 547392"/>
              <a:gd name="connsiteX7" fmla="*/ 164221 w 821121"/>
              <a:gd name="connsiteY7" fmla="*/ 547392 h 547392"/>
              <a:gd name="connsiteX8" fmla="*/ 656901 w 821121"/>
              <a:gd name="connsiteY8" fmla="*/ 547392 h 547392"/>
              <a:gd name="connsiteX9" fmla="*/ 821122 w 821121"/>
              <a:gd name="connsiteY9" fmla="*/ 383172 h 547392"/>
              <a:gd name="connsiteX10" fmla="*/ 711127 w 821121"/>
              <a:gd name="connsiteY10" fmla="*/ 228867 h 5473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21121" h="547392">
                <a:moveTo>
                  <a:pt x="711127" y="228867"/>
                </a:moveTo>
                <a:cubicBezTo>
                  <a:pt x="711298" y="225552"/>
                  <a:pt x="711632" y="222304"/>
                  <a:pt x="711632" y="218980"/>
                </a:cubicBezTo>
                <a:cubicBezTo>
                  <a:pt x="711632" y="98041"/>
                  <a:pt x="613591" y="0"/>
                  <a:pt x="492652" y="0"/>
                </a:cubicBezTo>
                <a:cubicBezTo>
                  <a:pt x="410327" y="19"/>
                  <a:pt x="334975" y="46253"/>
                  <a:pt x="297685" y="119653"/>
                </a:cubicBezTo>
                <a:cubicBezTo>
                  <a:pt x="281397" y="112957"/>
                  <a:pt x="263957" y="109499"/>
                  <a:pt x="246345" y="109471"/>
                </a:cubicBezTo>
                <a:cubicBezTo>
                  <a:pt x="176879" y="109471"/>
                  <a:pt x="120120" y="161401"/>
                  <a:pt x="111281" y="228429"/>
                </a:cubicBezTo>
                <a:cubicBezTo>
                  <a:pt x="46711" y="250574"/>
                  <a:pt x="0" y="311115"/>
                  <a:pt x="0" y="383172"/>
                </a:cubicBezTo>
                <a:cubicBezTo>
                  <a:pt x="0" y="473869"/>
                  <a:pt x="73523" y="547392"/>
                  <a:pt x="164221" y="547392"/>
                </a:cubicBezTo>
                <a:lnTo>
                  <a:pt x="656901" y="547392"/>
                </a:lnTo>
                <a:cubicBezTo>
                  <a:pt x="747598" y="547392"/>
                  <a:pt x="821122" y="473869"/>
                  <a:pt x="821122" y="383172"/>
                </a:cubicBezTo>
                <a:cubicBezTo>
                  <a:pt x="821131" y="311601"/>
                  <a:pt x="775049" y="251336"/>
                  <a:pt x="711127" y="228867"/>
                </a:cubicBezTo>
                <a:close/>
              </a:path>
            </a:pathLst>
          </a:custGeom>
          <a:solidFill>
            <a:srgbClr val="F3E7D8"/>
          </a:solidFill>
          <a:ln w="12700" cap="flat">
            <a:solidFill>
              <a:srgbClr val="D0CAC0"/>
            </a:solidFill>
            <a:prstDash val="solid"/>
            <a:miter/>
          </a:ln>
        </p:spPr>
        <p:txBody>
          <a:bodyPr rtlCol="0" anchor="ctr"/>
          <a:lstStyle/>
          <a:p>
            <a:endParaRPr lang="zh-CN" altLang="en-US"/>
          </a:p>
        </p:txBody>
      </p:sp>
      <p:sp>
        <p:nvSpPr>
          <p:cNvPr id="29" name="任意多边形: 形状 28">
            <a:extLst>
              <a:ext uri="{FF2B5EF4-FFF2-40B4-BE49-F238E27FC236}">
                <a16:creationId xmlns:a16="http://schemas.microsoft.com/office/drawing/2014/main" id="{D6960055-D863-70C6-0CEC-B6FD417B64E6}"/>
              </a:ext>
            </a:extLst>
          </p:cNvPr>
          <p:cNvSpPr/>
          <p:nvPr/>
        </p:nvSpPr>
        <p:spPr>
          <a:xfrm>
            <a:off x="577595" y="1969365"/>
            <a:ext cx="857250" cy="570600"/>
          </a:xfrm>
          <a:custGeom>
            <a:avLst/>
            <a:gdLst>
              <a:gd name="connsiteX0" fmla="*/ 688001 w 857250"/>
              <a:gd name="connsiteY0" fmla="*/ 411950 h 570600"/>
              <a:gd name="connsiteX1" fmla="*/ 495795 w 857250"/>
              <a:gd name="connsiteY1" fmla="*/ 457079 h 570600"/>
              <a:gd name="connsiteX2" fmla="*/ 225333 w 857250"/>
              <a:gd name="connsiteY2" fmla="*/ 482044 h 570600"/>
              <a:gd name="connsiteX3" fmla="*/ 95603 w 857250"/>
              <a:gd name="connsiteY3" fmla="*/ 411950 h 570600"/>
              <a:gd name="connsiteX4" fmla="*/ 94079 w 857250"/>
              <a:gd name="connsiteY4" fmla="*/ 222926 h 570600"/>
              <a:gd name="connsiteX5" fmla="*/ 293456 w 857250"/>
              <a:gd name="connsiteY5" fmla="*/ 113522 h 570600"/>
              <a:gd name="connsiteX6" fmla="*/ 563918 w 857250"/>
              <a:gd name="connsiteY6" fmla="*/ 88557 h 570600"/>
              <a:gd name="connsiteX7" fmla="*/ 684457 w 857250"/>
              <a:gd name="connsiteY7" fmla="*/ 131924 h 570600"/>
              <a:gd name="connsiteX8" fmla="*/ 715966 w 857250"/>
              <a:gd name="connsiteY8" fmla="*/ 128409 h 570600"/>
              <a:gd name="connsiteX9" fmla="*/ 688001 w 857250"/>
              <a:gd name="connsiteY9" fmla="*/ 411950 h 570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57250" h="570600">
                <a:moveTo>
                  <a:pt x="688001" y="411950"/>
                </a:moveTo>
                <a:cubicBezTo>
                  <a:pt x="659521" y="489140"/>
                  <a:pt x="560337" y="517039"/>
                  <a:pt x="495795" y="457079"/>
                </a:cubicBezTo>
                <a:cubicBezTo>
                  <a:pt x="466439" y="592677"/>
                  <a:pt x="282035" y="613899"/>
                  <a:pt x="225333" y="482044"/>
                </a:cubicBezTo>
                <a:cubicBezTo>
                  <a:pt x="171669" y="504809"/>
                  <a:pt x="106633" y="472910"/>
                  <a:pt x="95603" y="411950"/>
                </a:cubicBezTo>
                <a:cubicBezTo>
                  <a:pt x="-28527" y="409540"/>
                  <a:pt x="-34642" y="229517"/>
                  <a:pt x="94079" y="222926"/>
                </a:cubicBezTo>
                <a:cubicBezTo>
                  <a:pt x="81010" y="108731"/>
                  <a:pt x="203359" y="34712"/>
                  <a:pt x="293456" y="113522"/>
                </a:cubicBezTo>
                <a:cubicBezTo>
                  <a:pt x="322812" y="-22076"/>
                  <a:pt x="507216" y="-43298"/>
                  <a:pt x="563918" y="88557"/>
                </a:cubicBezTo>
                <a:cubicBezTo>
                  <a:pt x="608019" y="68812"/>
                  <a:pt x="664340" y="90348"/>
                  <a:pt x="684457" y="131924"/>
                </a:cubicBezTo>
                <a:cubicBezTo>
                  <a:pt x="694592" y="129629"/>
                  <a:pt x="705136" y="128409"/>
                  <a:pt x="715966" y="128409"/>
                </a:cubicBezTo>
                <a:cubicBezTo>
                  <a:pt x="912419" y="137325"/>
                  <a:pt x="904828" y="427752"/>
                  <a:pt x="688001" y="411950"/>
                </a:cubicBezTo>
                <a:close/>
              </a:path>
            </a:pathLst>
          </a:custGeom>
          <a:solidFill>
            <a:srgbClr val="F3E7D8"/>
          </a:solidFill>
          <a:ln w="12700" cap="flat">
            <a:solidFill>
              <a:srgbClr val="D0CAC0"/>
            </a:solidFill>
            <a:prstDash val="solid"/>
            <a:miter/>
          </a:ln>
        </p:spPr>
        <p:txBody>
          <a:bodyPr rtlCol="0" anchor="ctr"/>
          <a:lstStyle/>
          <a:p>
            <a:endParaRPr lang="zh-CN" altLang="en-US"/>
          </a:p>
        </p:txBody>
      </p:sp>
      <p:sp>
        <p:nvSpPr>
          <p:cNvPr id="43" name="任意多边形: 形状 42">
            <a:extLst>
              <a:ext uri="{FF2B5EF4-FFF2-40B4-BE49-F238E27FC236}">
                <a16:creationId xmlns:a16="http://schemas.microsoft.com/office/drawing/2014/main" id="{B100F697-8BBA-14A7-5E18-999CCA7FA823}"/>
              </a:ext>
            </a:extLst>
          </p:cNvPr>
          <p:cNvSpPr/>
          <p:nvPr/>
        </p:nvSpPr>
        <p:spPr>
          <a:xfrm flipH="1">
            <a:off x="1981200" y="3743293"/>
            <a:ext cx="1194353" cy="457475"/>
          </a:xfrm>
          <a:custGeom>
            <a:avLst/>
            <a:gdLst>
              <a:gd name="connsiteX0" fmla="*/ 435929 w 1194353"/>
              <a:gd name="connsiteY0" fmla="*/ 197 h 457475"/>
              <a:gd name="connsiteX1" fmla="*/ 483632 w 1194353"/>
              <a:gd name="connsiteY1" fmla="*/ 5883 h 457475"/>
              <a:gd name="connsiteX2" fmla="*/ 618899 w 1194353"/>
              <a:gd name="connsiteY2" fmla="*/ 108717 h 457475"/>
              <a:gd name="connsiteX3" fmla="*/ 644182 w 1194353"/>
              <a:gd name="connsiteY3" fmla="*/ 116803 h 457475"/>
              <a:gd name="connsiteX4" fmla="*/ 754732 w 1194353"/>
              <a:gd name="connsiteY4" fmla="*/ 110352 h 457475"/>
              <a:gd name="connsiteX5" fmla="*/ 798498 w 1194353"/>
              <a:gd name="connsiteY5" fmla="*/ 139231 h 457475"/>
              <a:gd name="connsiteX6" fmla="*/ 829470 w 1194353"/>
              <a:gd name="connsiteY6" fmla="*/ 178922 h 457475"/>
              <a:gd name="connsiteX7" fmla="*/ 839932 w 1194353"/>
              <a:gd name="connsiteY7" fmla="*/ 245771 h 457475"/>
              <a:gd name="connsiteX8" fmla="*/ 838472 w 1194353"/>
              <a:gd name="connsiteY8" fmla="*/ 252113 h 457475"/>
              <a:gd name="connsiteX9" fmla="*/ 855974 w 1194353"/>
              <a:gd name="connsiteY9" fmla="*/ 271359 h 457475"/>
              <a:gd name="connsiteX10" fmla="*/ 1171428 w 1194353"/>
              <a:gd name="connsiteY10" fmla="*/ 348430 h 457475"/>
              <a:gd name="connsiteX11" fmla="*/ 1173728 w 1194353"/>
              <a:gd name="connsiteY11" fmla="*/ 350661 h 457475"/>
              <a:gd name="connsiteX12" fmla="*/ 1179493 w 1194353"/>
              <a:gd name="connsiteY12" fmla="*/ 357851 h 457475"/>
              <a:gd name="connsiteX13" fmla="*/ 1183982 w 1194353"/>
              <a:gd name="connsiteY13" fmla="*/ 360606 h 457475"/>
              <a:gd name="connsiteX14" fmla="*/ 1188179 w 1194353"/>
              <a:gd name="connsiteY14" fmla="*/ 364676 h 457475"/>
              <a:gd name="connsiteX15" fmla="*/ 1194336 w 1194353"/>
              <a:gd name="connsiteY15" fmla="*/ 379467 h 457475"/>
              <a:gd name="connsiteX16" fmla="*/ 1175068 w 1194353"/>
              <a:gd name="connsiteY16" fmla="*/ 405753 h 457475"/>
              <a:gd name="connsiteX17" fmla="*/ 861859 w 1194353"/>
              <a:gd name="connsiteY17" fmla="*/ 455318 h 457475"/>
              <a:gd name="connsiteX18" fmla="*/ 499652 w 1194353"/>
              <a:gd name="connsiteY18" fmla="*/ 456451 h 457475"/>
              <a:gd name="connsiteX19" fmla="*/ 138470 w 1194353"/>
              <a:gd name="connsiteY19" fmla="*/ 457475 h 457475"/>
              <a:gd name="connsiteX20" fmla="*/ 12010 w 1194353"/>
              <a:gd name="connsiteY20" fmla="*/ 381385 h 457475"/>
              <a:gd name="connsiteX21" fmla="*/ 0 w 1194353"/>
              <a:gd name="connsiteY21" fmla="*/ 322928 h 457475"/>
              <a:gd name="connsiteX22" fmla="*/ 11835 w 1194353"/>
              <a:gd name="connsiteY22" fmla="*/ 263011 h 457475"/>
              <a:gd name="connsiteX23" fmla="*/ 149216 w 1194353"/>
              <a:gd name="connsiteY23" fmla="*/ 174083 h 457475"/>
              <a:gd name="connsiteX24" fmla="*/ 167655 w 1194353"/>
              <a:gd name="connsiteY24" fmla="*/ 159436 h 457475"/>
              <a:gd name="connsiteX25" fmla="*/ 291653 w 1194353"/>
              <a:gd name="connsiteY25" fmla="*/ 27876 h 457475"/>
              <a:gd name="connsiteX26" fmla="*/ 386771 w 1194353"/>
              <a:gd name="connsiteY26" fmla="*/ 2243 h 457475"/>
              <a:gd name="connsiteX27" fmla="*/ 435929 w 1194353"/>
              <a:gd name="connsiteY27" fmla="*/ 197 h 457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194353" h="457475">
                <a:moveTo>
                  <a:pt x="435929" y="197"/>
                </a:moveTo>
                <a:cubicBezTo>
                  <a:pt x="452181" y="778"/>
                  <a:pt x="468190" y="2647"/>
                  <a:pt x="483632" y="5883"/>
                </a:cubicBezTo>
                <a:cubicBezTo>
                  <a:pt x="542482" y="18263"/>
                  <a:pt x="593463" y="50849"/>
                  <a:pt x="618899" y="108717"/>
                </a:cubicBezTo>
                <a:cubicBezTo>
                  <a:pt x="624086" y="118351"/>
                  <a:pt x="635267" y="121642"/>
                  <a:pt x="644182" y="116803"/>
                </a:cubicBezTo>
                <a:cubicBezTo>
                  <a:pt x="683829" y="95094"/>
                  <a:pt x="722408" y="96511"/>
                  <a:pt x="754732" y="110352"/>
                </a:cubicBezTo>
                <a:cubicBezTo>
                  <a:pt x="770948" y="117305"/>
                  <a:pt x="785769" y="127396"/>
                  <a:pt x="798498" y="139231"/>
                </a:cubicBezTo>
                <a:cubicBezTo>
                  <a:pt x="811096" y="151023"/>
                  <a:pt x="821645" y="164755"/>
                  <a:pt x="829470" y="178922"/>
                </a:cubicBezTo>
                <a:cubicBezTo>
                  <a:pt x="842722" y="203181"/>
                  <a:pt x="847474" y="228094"/>
                  <a:pt x="839932" y="245771"/>
                </a:cubicBezTo>
                <a:cubicBezTo>
                  <a:pt x="839082" y="247732"/>
                  <a:pt x="838581" y="249868"/>
                  <a:pt x="838472" y="252113"/>
                </a:cubicBezTo>
                <a:cubicBezTo>
                  <a:pt x="837992" y="262248"/>
                  <a:pt x="845839" y="270880"/>
                  <a:pt x="855974" y="271359"/>
                </a:cubicBezTo>
                <a:cubicBezTo>
                  <a:pt x="1012840" y="278900"/>
                  <a:pt x="1122932" y="311311"/>
                  <a:pt x="1171428" y="348430"/>
                </a:cubicBezTo>
                <a:lnTo>
                  <a:pt x="1173728" y="350661"/>
                </a:lnTo>
                <a:lnTo>
                  <a:pt x="1179493" y="357851"/>
                </a:lnTo>
                <a:lnTo>
                  <a:pt x="1183982" y="360606"/>
                </a:lnTo>
                <a:lnTo>
                  <a:pt x="1188179" y="364676"/>
                </a:lnTo>
                <a:cubicBezTo>
                  <a:pt x="1192026" y="369883"/>
                  <a:pt x="1194107" y="374847"/>
                  <a:pt x="1194336" y="379467"/>
                </a:cubicBezTo>
                <a:cubicBezTo>
                  <a:pt x="1194728" y="387684"/>
                  <a:pt x="1188495" y="396664"/>
                  <a:pt x="1175068" y="405753"/>
                </a:cubicBezTo>
                <a:cubicBezTo>
                  <a:pt x="1132174" y="434786"/>
                  <a:pt x="1031825" y="455928"/>
                  <a:pt x="861859" y="455318"/>
                </a:cubicBezTo>
                <a:cubicBezTo>
                  <a:pt x="781475" y="455274"/>
                  <a:pt x="640542" y="455862"/>
                  <a:pt x="499652" y="456451"/>
                </a:cubicBezTo>
                <a:cubicBezTo>
                  <a:pt x="379447" y="456952"/>
                  <a:pt x="257804" y="457475"/>
                  <a:pt x="138470" y="457475"/>
                </a:cubicBezTo>
                <a:cubicBezTo>
                  <a:pt x="72951" y="457475"/>
                  <a:pt x="30885" y="424563"/>
                  <a:pt x="12010" y="381385"/>
                </a:cubicBezTo>
                <a:cubicBezTo>
                  <a:pt x="4032" y="363164"/>
                  <a:pt x="22" y="343090"/>
                  <a:pt x="0" y="322928"/>
                </a:cubicBezTo>
                <a:cubicBezTo>
                  <a:pt x="-22" y="302636"/>
                  <a:pt x="3923" y="282083"/>
                  <a:pt x="11835" y="263011"/>
                </a:cubicBezTo>
                <a:cubicBezTo>
                  <a:pt x="31822" y="214907"/>
                  <a:pt x="77725" y="176219"/>
                  <a:pt x="149216" y="174083"/>
                </a:cubicBezTo>
                <a:cubicBezTo>
                  <a:pt x="157934" y="174280"/>
                  <a:pt x="165846" y="168264"/>
                  <a:pt x="167655" y="159436"/>
                </a:cubicBezTo>
                <a:cubicBezTo>
                  <a:pt x="179905" y="101197"/>
                  <a:pt x="229294" y="55208"/>
                  <a:pt x="291653" y="27876"/>
                </a:cubicBezTo>
                <a:cubicBezTo>
                  <a:pt x="321295" y="14885"/>
                  <a:pt x="353859" y="6101"/>
                  <a:pt x="386771" y="2243"/>
                </a:cubicBezTo>
                <a:cubicBezTo>
                  <a:pt x="403184" y="325"/>
                  <a:pt x="419678" y="-383"/>
                  <a:pt x="435929" y="197"/>
                </a:cubicBezTo>
                <a:close/>
              </a:path>
            </a:pathLst>
          </a:custGeom>
          <a:solidFill>
            <a:srgbClr val="F3E7D8"/>
          </a:solidFill>
          <a:ln w="12700" cap="flat">
            <a:solidFill>
              <a:srgbClr val="D0CAC0"/>
            </a:solidFill>
            <a:prstDash val="solid"/>
            <a:miter/>
          </a:ln>
        </p:spPr>
        <p:txBody>
          <a:bodyPr rtlCol="0" anchor="ctr"/>
          <a:lstStyle/>
          <a:p>
            <a:endParaRPr lang="zh-CN" altLang="en-US"/>
          </a:p>
        </p:txBody>
      </p:sp>
      <p:sp>
        <p:nvSpPr>
          <p:cNvPr id="39" name="任意多边形: 形状 38">
            <a:extLst>
              <a:ext uri="{FF2B5EF4-FFF2-40B4-BE49-F238E27FC236}">
                <a16:creationId xmlns:a16="http://schemas.microsoft.com/office/drawing/2014/main" id="{51FC3409-E23B-BC65-A7F9-C5E6182BFC6A}"/>
              </a:ext>
            </a:extLst>
          </p:cNvPr>
          <p:cNvSpPr/>
          <p:nvPr/>
        </p:nvSpPr>
        <p:spPr>
          <a:xfrm>
            <a:off x="8847663" y="3972031"/>
            <a:ext cx="1363137" cy="868005"/>
          </a:xfrm>
          <a:custGeom>
            <a:avLst/>
            <a:gdLst>
              <a:gd name="connsiteX0" fmla="*/ 1950402 w 2273325"/>
              <a:gd name="connsiteY0" fmla="*/ 641315 h 1447586"/>
              <a:gd name="connsiteX1" fmla="*/ 1918420 w 2273325"/>
              <a:gd name="connsiteY1" fmla="*/ 642934 h 1447586"/>
              <a:gd name="connsiteX2" fmla="*/ 1472197 w 2273325"/>
              <a:gd name="connsiteY2" fmla="*/ 238274 h 1447586"/>
              <a:gd name="connsiteX3" fmla="*/ 1287277 w 2273325"/>
              <a:gd name="connsiteY3" fmla="*/ 278523 h 1447586"/>
              <a:gd name="connsiteX4" fmla="*/ 968182 w 2273325"/>
              <a:gd name="connsiteY4" fmla="*/ 0 h 1447586"/>
              <a:gd name="connsiteX5" fmla="*/ 645791 w 2273325"/>
              <a:gd name="connsiteY5" fmla="*/ 322410 h 1447586"/>
              <a:gd name="connsiteX6" fmla="*/ 654553 w 2273325"/>
              <a:gd name="connsiteY6" fmla="*/ 396012 h 1447586"/>
              <a:gd name="connsiteX7" fmla="*/ 461309 w 2273325"/>
              <a:gd name="connsiteY7" fmla="*/ 595485 h 1447586"/>
              <a:gd name="connsiteX8" fmla="*/ 416203 w 2273325"/>
              <a:gd name="connsiteY8" fmla="*/ 593389 h 1447586"/>
              <a:gd name="connsiteX9" fmla="*/ 0 w 2273325"/>
              <a:gd name="connsiteY9" fmla="*/ 940295 h 1447586"/>
              <a:gd name="connsiteX10" fmla="*/ 416203 w 2273325"/>
              <a:gd name="connsiteY10" fmla="*/ 1287049 h 1447586"/>
              <a:gd name="connsiteX11" fmla="*/ 597904 w 2273325"/>
              <a:gd name="connsiteY11" fmla="*/ 1251886 h 1447586"/>
              <a:gd name="connsiteX12" fmla="*/ 968182 w 2273325"/>
              <a:gd name="connsiteY12" fmla="*/ 1447587 h 1447586"/>
              <a:gd name="connsiteX13" fmla="*/ 1245885 w 2273325"/>
              <a:gd name="connsiteY13" fmla="*/ 1350860 h 1447586"/>
              <a:gd name="connsiteX14" fmla="*/ 1472197 w 2273325"/>
              <a:gd name="connsiteY14" fmla="*/ 1412614 h 1447586"/>
              <a:gd name="connsiteX15" fmla="*/ 1812474 w 2273325"/>
              <a:gd name="connsiteY15" fmla="*/ 1255771 h 1447586"/>
              <a:gd name="connsiteX16" fmla="*/ 1950402 w 2273325"/>
              <a:gd name="connsiteY16" fmla="*/ 1287049 h 1447586"/>
              <a:gd name="connsiteX17" fmla="*/ 2273326 w 2273325"/>
              <a:gd name="connsiteY17" fmla="*/ 964182 h 1447586"/>
              <a:gd name="connsiteX18" fmla="*/ 1950402 w 2273325"/>
              <a:gd name="connsiteY18" fmla="*/ 641315 h 14475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273325" h="1447586">
                <a:moveTo>
                  <a:pt x="1950402" y="641315"/>
                </a:moveTo>
                <a:cubicBezTo>
                  <a:pt x="1939639" y="641315"/>
                  <a:pt x="1928934" y="641886"/>
                  <a:pt x="1918420" y="642934"/>
                </a:cubicBezTo>
                <a:cubicBezTo>
                  <a:pt x="1896419" y="415822"/>
                  <a:pt x="1705099" y="238274"/>
                  <a:pt x="1472197" y="238274"/>
                </a:cubicBezTo>
                <a:cubicBezTo>
                  <a:pt x="1406176" y="238274"/>
                  <a:pt x="1343717" y="252903"/>
                  <a:pt x="1287277" y="278523"/>
                </a:cubicBezTo>
                <a:cubicBezTo>
                  <a:pt x="1265810" y="121299"/>
                  <a:pt x="1131310" y="0"/>
                  <a:pt x="968182" y="0"/>
                </a:cubicBezTo>
                <a:cubicBezTo>
                  <a:pt x="790157" y="0"/>
                  <a:pt x="645791" y="144366"/>
                  <a:pt x="645791" y="322410"/>
                </a:cubicBezTo>
                <a:cubicBezTo>
                  <a:pt x="645791" y="347782"/>
                  <a:pt x="649010" y="372335"/>
                  <a:pt x="654553" y="396012"/>
                </a:cubicBezTo>
                <a:cubicBezTo>
                  <a:pt x="556893" y="418603"/>
                  <a:pt x="480643" y="496663"/>
                  <a:pt x="461309" y="595485"/>
                </a:cubicBezTo>
                <a:cubicBezTo>
                  <a:pt x="446471" y="594170"/>
                  <a:pt x="431442" y="593389"/>
                  <a:pt x="416203" y="593389"/>
                </a:cubicBezTo>
                <a:cubicBezTo>
                  <a:pt x="186368" y="593389"/>
                  <a:pt x="0" y="748708"/>
                  <a:pt x="0" y="940295"/>
                </a:cubicBezTo>
                <a:cubicBezTo>
                  <a:pt x="0" y="1131844"/>
                  <a:pt x="186368" y="1287049"/>
                  <a:pt x="416203" y="1287049"/>
                </a:cubicBezTo>
                <a:cubicBezTo>
                  <a:pt x="481443" y="1287049"/>
                  <a:pt x="542950" y="1274210"/>
                  <a:pt x="597904" y="1251886"/>
                </a:cubicBezTo>
                <a:cubicBezTo>
                  <a:pt x="678649" y="1369984"/>
                  <a:pt x="814329" y="1447587"/>
                  <a:pt x="968182" y="1447587"/>
                </a:cubicBezTo>
                <a:cubicBezTo>
                  <a:pt x="1073156" y="1447587"/>
                  <a:pt x="1169464" y="1411281"/>
                  <a:pt x="1245885" y="1350860"/>
                </a:cubicBezTo>
                <a:cubicBezTo>
                  <a:pt x="1312344" y="1389833"/>
                  <a:pt x="1389528" y="1412614"/>
                  <a:pt x="1472197" y="1412614"/>
                </a:cubicBezTo>
                <a:cubicBezTo>
                  <a:pt x="1608449" y="1412614"/>
                  <a:pt x="1730224" y="1351622"/>
                  <a:pt x="1812474" y="1255771"/>
                </a:cubicBezTo>
                <a:cubicBezTo>
                  <a:pt x="1854342" y="1275582"/>
                  <a:pt x="1901010" y="1287049"/>
                  <a:pt x="1950402" y="1287049"/>
                </a:cubicBezTo>
                <a:cubicBezTo>
                  <a:pt x="2128731" y="1287049"/>
                  <a:pt x="2273326" y="1142549"/>
                  <a:pt x="2273326" y="964182"/>
                </a:cubicBezTo>
                <a:cubicBezTo>
                  <a:pt x="2273326" y="785929"/>
                  <a:pt x="2128731" y="641315"/>
                  <a:pt x="1950402" y="641315"/>
                </a:cubicBezTo>
                <a:close/>
              </a:path>
            </a:pathLst>
          </a:custGeom>
          <a:solidFill>
            <a:srgbClr val="F3E7D8"/>
          </a:solidFill>
          <a:ln w="12700" cap="flat">
            <a:solidFill>
              <a:srgbClr val="A9A7A1"/>
            </a:solidFill>
            <a:prstDash val="solid"/>
            <a:miter/>
          </a:ln>
        </p:spPr>
        <p:txBody>
          <a:bodyPr rtlCol="0" anchor="ctr"/>
          <a:lstStyle/>
          <a:p>
            <a:endParaRPr lang="zh-CN" altLang="en-US"/>
          </a:p>
        </p:txBody>
      </p:sp>
      <p:sp>
        <p:nvSpPr>
          <p:cNvPr id="44" name="任意多边形: 形状 43">
            <a:extLst>
              <a:ext uri="{FF2B5EF4-FFF2-40B4-BE49-F238E27FC236}">
                <a16:creationId xmlns:a16="http://schemas.microsoft.com/office/drawing/2014/main" id="{1F7F453E-7E14-175D-F567-5FEB7E7F3E99}"/>
              </a:ext>
            </a:extLst>
          </p:cNvPr>
          <p:cNvSpPr/>
          <p:nvPr/>
        </p:nvSpPr>
        <p:spPr>
          <a:xfrm>
            <a:off x="7391088" y="2341680"/>
            <a:ext cx="425761" cy="163080"/>
          </a:xfrm>
          <a:custGeom>
            <a:avLst/>
            <a:gdLst>
              <a:gd name="connsiteX0" fmla="*/ 435929 w 1194353"/>
              <a:gd name="connsiteY0" fmla="*/ 197 h 457475"/>
              <a:gd name="connsiteX1" fmla="*/ 483632 w 1194353"/>
              <a:gd name="connsiteY1" fmla="*/ 5883 h 457475"/>
              <a:gd name="connsiteX2" fmla="*/ 618899 w 1194353"/>
              <a:gd name="connsiteY2" fmla="*/ 108717 h 457475"/>
              <a:gd name="connsiteX3" fmla="*/ 644182 w 1194353"/>
              <a:gd name="connsiteY3" fmla="*/ 116803 h 457475"/>
              <a:gd name="connsiteX4" fmla="*/ 754732 w 1194353"/>
              <a:gd name="connsiteY4" fmla="*/ 110352 h 457475"/>
              <a:gd name="connsiteX5" fmla="*/ 798498 w 1194353"/>
              <a:gd name="connsiteY5" fmla="*/ 139231 h 457475"/>
              <a:gd name="connsiteX6" fmla="*/ 829470 w 1194353"/>
              <a:gd name="connsiteY6" fmla="*/ 178922 h 457475"/>
              <a:gd name="connsiteX7" fmla="*/ 839932 w 1194353"/>
              <a:gd name="connsiteY7" fmla="*/ 245771 h 457475"/>
              <a:gd name="connsiteX8" fmla="*/ 838472 w 1194353"/>
              <a:gd name="connsiteY8" fmla="*/ 252113 h 457475"/>
              <a:gd name="connsiteX9" fmla="*/ 855974 w 1194353"/>
              <a:gd name="connsiteY9" fmla="*/ 271359 h 457475"/>
              <a:gd name="connsiteX10" fmla="*/ 1171428 w 1194353"/>
              <a:gd name="connsiteY10" fmla="*/ 348430 h 457475"/>
              <a:gd name="connsiteX11" fmla="*/ 1173728 w 1194353"/>
              <a:gd name="connsiteY11" fmla="*/ 350661 h 457475"/>
              <a:gd name="connsiteX12" fmla="*/ 1179493 w 1194353"/>
              <a:gd name="connsiteY12" fmla="*/ 357851 h 457475"/>
              <a:gd name="connsiteX13" fmla="*/ 1183982 w 1194353"/>
              <a:gd name="connsiteY13" fmla="*/ 360606 h 457475"/>
              <a:gd name="connsiteX14" fmla="*/ 1188179 w 1194353"/>
              <a:gd name="connsiteY14" fmla="*/ 364676 h 457475"/>
              <a:gd name="connsiteX15" fmla="*/ 1194336 w 1194353"/>
              <a:gd name="connsiteY15" fmla="*/ 379467 h 457475"/>
              <a:gd name="connsiteX16" fmla="*/ 1175068 w 1194353"/>
              <a:gd name="connsiteY16" fmla="*/ 405753 h 457475"/>
              <a:gd name="connsiteX17" fmla="*/ 861859 w 1194353"/>
              <a:gd name="connsiteY17" fmla="*/ 455318 h 457475"/>
              <a:gd name="connsiteX18" fmla="*/ 499652 w 1194353"/>
              <a:gd name="connsiteY18" fmla="*/ 456451 h 457475"/>
              <a:gd name="connsiteX19" fmla="*/ 138470 w 1194353"/>
              <a:gd name="connsiteY19" fmla="*/ 457475 h 457475"/>
              <a:gd name="connsiteX20" fmla="*/ 12010 w 1194353"/>
              <a:gd name="connsiteY20" fmla="*/ 381385 h 457475"/>
              <a:gd name="connsiteX21" fmla="*/ 0 w 1194353"/>
              <a:gd name="connsiteY21" fmla="*/ 322928 h 457475"/>
              <a:gd name="connsiteX22" fmla="*/ 11835 w 1194353"/>
              <a:gd name="connsiteY22" fmla="*/ 263011 h 457475"/>
              <a:gd name="connsiteX23" fmla="*/ 149216 w 1194353"/>
              <a:gd name="connsiteY23" fmla="*/ 174083 h 457475"/>
              <a:gd name="connsiteX24" fmla="*/ 167655 w 1194353"/>
              <a:gd name="connsiteY24" fmla="*/ 159436 h 457475"/>
              <a:gd name="connsiteX25" fmla="*/ 291653 w 1194353"/>
              <a:gd name="connsiteY25" fmla="*/ 27876 h 457475"/>
              <a:gd name="connsiteX26" fmla="*/ 386771 w 1194353"/>
              <a:gd name="connsiteY26" fmla="*/ 2243 h 457475"/>
              <a:gd name="connsiteX27" fmla="*/ 435929 w 1194353"/>
              <a:gd name="connsiteY27" fmla="*/ 197 h 457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194353" h="457475">
                <a:moveTo>
                  <a:pt x="435929" y="197"/>
                </a:moveTo>
                <a:cubicBezTo>
                  <a:pt x="452181" y="778"/>
                  <a:pt x="468190" y="2647"/>
                  <a:pt x="483632" y="5883"/>
                </a:cubicBezTo>
                <a:cubicBezTo>
                  <a:pt x="542482" y="18263"/>
                  <a:pt x="593463" y="50849"/>
                  <a:pt x="618899" y="108717"/>
                </a:cubicBezTo>
                <a:cubicBezTo>
                  <a:pt x="624086" y="118351"/>
                  <a:pt x="635267" y="121642"/>
                  <a:pt x="644182" y="116803"/>
                </a:cubicBezTo>
                <a:cubicBezTo>
                  <a:pt x="683829" y="95094"/>
                  <a:pt x="722408" y="96511"/>
                  <a:pt x="754732" y="110352"/>
                </a:cubicBezTo>
                <a:cubicBezTo>
                  <a:pt x="770948" y="117305"/>
                  <a:pt x="785769" y="127396"/>
                  <a:pt x="798498" y="139231"/>
                </a:cubicBezTo>
                <a:cubicBezTo>
                  <a:pt x="811096" y="151023"/>
                  <a:pt x="821645" y="164755"/>
                  <a:pt x="829470" y="178922"/>
                </a:cubicBezTo>
                <a:cubicBezTo>
                  <a:pt x="842722" y="203181"/>
                  <a:pt x="847474" y="228094"/>
                  <a:pt x="839932" y="245771"/>
                </a:cubicBezTo>
                <a:cubicBezTo>
                  <a:pt x="839082" y="247732"/>
                  <a:pt x="838581" y="249868"/>
                  <a:pt x="838472" y="252113"/>
                </a:cubicBezTo>
                <a:cubicBezTo>
                  <a:pt x="837992" y="262248"/>
                  <a:pt x="845839" y="270880"/>
                  <a:pt x="855974" y="271359"/>
                </a:cubicBezTo>
                <a:cubicBezTo>
                  <a:pt x="1012840" y="278900"/>
                  <a:pt x="1122932" y="311311"/>
                  <a:pt x="1171428" y="348430"/>
                </a:cubicBezTo>
                <a:lnTo>
                  <a:pt x="1173728" y="350661"/>
                </a:lnTo>
                <a:lnTo>
                  <a:pt x="1179493" y="357851"/>
                </a:lnTo>
                <a:lnTo>
                  <a:pt x="1183982" y="360606"/>
                </a:lnTo>
                <a:lnTo>
                  <a:pt x="1188179" y="364676"/>
                </a:lnTo>
                <a:cubicBezTo>
                  <a:pt x="1192026" y="369883"/>
                  <a:pt x="1194107" y="374847"/>
                  <a:pt x="1194336" y="379467"/>
                </a:cubicBezTo>
                <a:cubicBezTo>
                  <a:pt x="1194728" y="387684"/>
                  <a:pt x="1188495" y="396664"/>
                  <a:pt x="1175068" y="405753"/>
                </a:cubicBezTo>
                <a:cubicBezTo>
                  <a:pt x="1132174" y="434786"/>
                  <a:pt x="1031825" y="455928"/>
                  <a:pt x="861859" y="455318"/>
                </a:cubicBezTo>
                <a:cubicBezTo>
                  <a:pt x="781475" y="455274"/>
                  <a:pt x="640542" y="455862"/>
                  <a:pt x="499652" y="456451"/>
                </a:cubicBezTo>
                <a:cubicBezTo>
                  <a:pt x="379447" y="456952"/>
                  <a:pt x="257804" y="457475"/>
                  <a:pt x="138470" y="457475"/>
                </a:cubicBezTo>
                <a:cubicBezTo>
                  <a:pt x="72951" y="457475"/>
                  <a:pt x="30885" y="424563"/>
                  <a:pt x="12010" y="381385"/>
                </a:cubicBezTo>
                <a:cubicBezTo>
                  <a:pt x="4032" y="363164"/>
                  <a:pt x="22" y="343090"/>
                  <a:pt x="0" y="322928"/>
                </a:cubicBezTo>
                <a:cubicBezTo>
                  <a:pt x="-22" y="302636"/>
                  <a:pt x="3923" y="282083"/>
                  <a:pt x="11835" y="263011"/>
                </a:cubicBezTo>
                <a:cubicBezTo>
                  <a:pt x="31822" y="214907"/>
                  <a:pt x="77725" y="176219"/>
                  <a:pt x="149216" y="174083"/>
                </a:cubicBezTo>
                <a:cubicBezTo>
                  <a:pt x="157934" y="174280"/>
                  <a:pt x="165846" y="168264"/>
                  <a:pt x="167655" y="159436"/>
                </a:cubicBezTo>
                <a:cubicBezTo>
                  <a:pt x="179905" y="101197"/>
                  <a:pt x="229294" y="55208"/>
                  <a:pt x="291653" y="27876"/>
                </a:cubicBezTo>
                <a:cubicBezTo>
                  <a:pt x="321295" y="14885"/>
                  <a:pt x="353859" y="6101"/>
                  <a:pt x="386771" y="2243"/>
                </a:cubicBezTo>
                <a:cubicBezTo>
                  <a:pt x="403184" y="325"/>
                  <a:pt x="419678" y="-383"/>
                  <a:pt x="435929" y="197"/>
                </a:cubicBezTo>
                <a:close/>
              </a:path>
            </a:pathLst>
          </a:custGeom>
          <a:solidFill>
            <a:srgbClr val="F8EEE2"/>
          </a:solidFill>
          <a:ln w="12700" cap="flat">
            <a:solidFill>
              <a:srgbClr val="D0CAC0"/>
            </a:solidFill>
            <a:prstDash val="solid"/>
            <a:miter/>
          </a:ln>
        </p:spPr>
        <p:txBody>
          <a:bodyPr rtlCol="0" anchor="ctr"/>
          <a:lstStyle/>
          <a:p>
            <a:endParaRPr lang="zh-CN" altLang="en-US"/>
          </a:p>
        </p:txBody>
      </p:sp>
      <p:sp>
        <p:nvSpPr>
          <p:cNvPr id="45" name="任意多边形: 形状 44">
            <a:extLst>
              <a:ext uri="{FF2B5EF4-FFF2-40B4-BE49-F238E27FC236}">
                <a16:creationId xmlns:a16="http://schemas.microsoft.com/office/drawing/2014/main" id="{4C7E62C8-1187-9B13-6F41-A065E7DD29AA}"/>
              </a:ext>
            </a:extLst>
          </p:cNvPr>
          <p:cNvSpPr/>
          <p:nvPr/>
        </p:nvSpPr>
        <p:spPr>
          <a:xfrm flipH="1">
            <a:off x="10191749" y="2898587"/>
            <a:ext cx="274638" cy="105195"/>
          </a:xfrm>
          <a:custGeom>
            <a:avLst/>
            <a:gdLst>
              <a:gd name="connsiteX0" fmla="*/ 435929 w 1194353"/>
              <a:gd name="connsiteY0" fmla="*/ 197 h 457475"/>
              <a:gd name="connsiteX1" fmla="*/ 483632 w 1194353"/>
              <a:gd name="connsiteY1" fmla="*/ 5883 h 457475"/>
              <a:gd name="connsiteX2" fmla="*/ 618899 w 1194353"/>
              <a:gd name="connsiteY2" fmla="*/ 108717 h 457475"/>
              <a:gd name="connsiteX3" fmla="*/ 644182 w 1194353"/>
              <a:gd name="connsiteY3" fmla="*/ 116803 h 457475"/>
              <a:gd name="connsiteX4" fmla="*/ 754732 w 1194353"/>
              <a:gd name="connsiteY4" fmla="*/ 110352 h 457475"/>
              <a:gd name="connsiteX5" fmla="*/ 798498 w 1194353"/>
              <a:gd name="connsiteY5" fmla="*/ 139231 h 457475"/>
              <a:gd name="connsiteX6" fmla="*/ 829470 w 1194353"/>
              <a:gd name="connsiteY6" fmla="*/ 178922 h 457475"/>
              <a:gd name="connsiteX7" fmla="*/ 839932 w 1194353"/>
              <a:gd name="connsiteY7" fmla="*/ 245771 h 457475"/>
              <a:gd name="connsiteX8" fmla="*/ 838472 w 1194353"/>
              <a:gd name="connsiteY8" fmla="*/ 252113 h 457475"/>
              <a:gd name="connsiteX9" fmla="*/ 855974 w 1194353"/>
              <a:gd name="connsiteY9" fmla="*/ 271359 h 457475"/>
              <a:gd name="connsiteX10" fmla="*/ 1171428 w 1194353"/>
              <a:gd name="connsiteY10" fmla="*/ 348430 h 457475"/>
              <a:gd name="connsiteX11" fmla="*/ 1173728 w 1194353"/>
              <a:gd name="connsiteY11" fmla="*/ 350661 h 457475"/>
              <a:gd name="connsiteX12" fmla="*/ 1179493 w 1194353"/>
              <a:gd name="connsiteY12" fmla="*/ 357851 h 457475"/>
              <a:gd name="connsiteX13" fmla="*/ 1183982 w 1194353"/>
              <a:gd name="connsiteY13" fmla="*/ 360606 h 457475"/>
              <a:gd name="connsiteX14" fmla="*/ 1188179 w 1194353"/>
              <a:gd name="connsiteY14" fmla="*/ 364676 h 457475"/>
              <a:gd name="connsiteX15" fmla="*/ 1194336 w 1194353"/>
              <a:gd name="connsiteY15" fmla="*/ 379467 h 457475"/>
              <a:gd name="connsiteX16" fmla="*/ 1175068 w 1194353"/>
              <a:gd name="connsiteY16" fmla="*/ 405753 h 457475"/>
              <a:gd name="connsiteX17" fmla="*/ 861859 w 1194353"/>
              <a:gd name="connsiteY17" fmla="*/ 455318 h 457475"/>
              <a:gd name="connsiteX18" fmla="*/ 499652 w 1194353"/>
              <a:gd name="connsiteY18" fmla="*/ 456451 h 457475"/>
              <a:gd name="connsiteX19" fmla="*/ 138470 w 1194353"/>
              <a:gd name="connsiteY19" fmla="*/ 457475 h 457475"/>
              <a:gd name="connsiteX20" fmla="*/ 12010 w 1194353"/>
              <a:gd name="connsiteY20" fmla="*/ 381385 h 457475"/>
              <a:gd name="connsiteX21" fmla="*/ 0 w 1194353"/>
              <a:gd name="connsiteY21" fmla="*/ 322928 h 457475"/>
              <a:gd name="connsiteX22" fmla="*/ 11835 w 1194353"/>
              <a:gd name="connsiteY22" fmla="*/ 263011 h 457475"/>
              <a:gd name="connsiteX23" fmla="*/ 149216 w 1194353"/>
              <a:gd name="connsiteY23" fmla="*/ 174083 h 457475"/>
              <a:gd name="connsiteX24" fmla="*/ 167655 w 1194353"/>
              <a:gd name="connsiteY24" fmla="*/ 159436 h 457475"/>
              <a:gd name="connsiteX25" fmla="*/ 291653 w 1194353"/>
              <a:gd name="connsiteY25" fmla="*/ 27876 h 457475"/>
              <a:gd name="connsiteX26" fmla="*/ 386771 w 1194353"/>
              <a:gd name="connsiteY26" fmla="*/ 2243 h 457475"/>
              <a:gd name="connsiteX27" fmla="*/ 435929 w 1194353"/>
              <a:gd name="connsiteY27" fmla="*/ 197 h 457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194353" h="457475">
                <a:moveTo>
                  <a:pt x="435929" y="197"/>
                </a:moveTo>
                <a:cubicBezTo>
                  <a:pt x="452181" y="778"/>
                  <a:pt x="468190" y="2647"/>
                  <a:pt x="483632" y="5883"/>
                </a:cubicBezTo>
                <a:cubicBezTo>
                  <a:pt x="542482" y="18263"/>
                  <a:pt x="593463" y="50849"/>
                  <a:pt x="618899" y="108717"/>
                </a:cubicBezTo>
                <a:cubicBezTo>
                  <a:pt x="624086" y="118351"/>
                  <a:pt x="635267" y="121642"/>
                  <a:pt x="644182" y="116803"/>
                </a:cubicBezTo>
                <a:cubicBezTo>
                  <a:pt x="683829" y="95094"/>
                  <a:pt x="722408" y="96511"/>
                  <a:pt x="754732" y="110352"/>
                </a:cubicBezTo>
                <a:cubicBezTo>
                  <a:pt x="770948" y="117305"/>
                  <a:pt x="785769" y="127396"/>
                  <a:pt x="798498" y="139231"/>
                </a:cubicBezTo>
                <a:cubicBezTo>
                  <a:pt x="811096" y="151023"/>
                  <a:pt x="821645" y="164755"/>
                  <a:pt x="829470" y="178922"/>
                </a:cubicBezTo>
                <a:cubicBezTo>
                  <a:pt x="842722" y="203181"/>
                  <a:pt x="847474" y="228094"/>
                  <a:pt x="839932" y="245771"/>
                </a:cubicBezTo>
                <a:cubicBezTo>
                  <a:pt x="839082" y="247732"/>
                  <a:pt x="838581" y="249868"/>
                  <a:pt x="838472" y="252113"/>
                </a:cubicBezTo>
                <a:cubicBezTo>
                  <a:pt x="837992" y="262248"/>
                  <a:pt x="845839" y="270880"/>
                  <a:pt x="855974" y="271359"/>
                </a:cubicBezTo>
                <a:cubicBezTo>
                  <a:pt x="1012840" y="278900"/>
                  <a:pt x="1122932" y="311311"/>
                  <a:pt x="1171428" y="348430"/>
                </a:cubicBezTo>
                <a:lnTo>
                  <a:pt x="1173728" y="350661"/>
                </a:lnTo>
                <a:lnTo>
                  <a:pt x="1179493" y="357851"/>
                </a:lnTo>
                <a:lnTo>
                  <a:pt x="1183982" y="360606"/>
                </a:lnTo>
                <a:lnTo>
                  <a:pt x="1188179" y="364676"/>
                </a:lnTo>
                <a:cubicBezTo>
                  <a:pt x="1192026" y="369883"/>
                  <a:pt x="1194107" y="374847"/>
                  <a:pt x="1194336" y="379467"/>
                </a:cubicBezTo>
                <a:cubicBezTo>
                  <a:pt x="1194728" y="387684"/>
                  <a:pt x="1188495" y="396664"/>
                  <a:pt x="1175068" y="405753"/>
                </a:cubicBezTo>
                <a:cubicBezTo>
                  <a:pt x="1132174" y="434786"/>
                  <a:pt x="1031825" y="455928"/>
                  <a:pt x="861859" y="455318"/>
                </a:cubicBezTo>
                <a:cubicBezTo>
                  <a:pt x="781475" y="455274"/>
                  <a:pt x="640542" y="455862"/>
                  <a:pt x="499652" y="456451"/>
                </a:cubicBezTo>
                <a:cubicBezTo>
                  <a:pt x="379447" y="456952"/>
                  <a:pt x="257804" y="457475"/>
                  <a:pt x="138470" y="457475"/>
                </a:cubicBezTo>
                <a:cubicBezTo>
                  <a:pt x="72951" y="457475"/>
                  <a:pt x="30885" y="424563"/>
                  <a:pt x="12010" y="381385"/>
                </a:cubicBezTo>
                <a:cubicBezTo>
                  <a:pt x="4032" y="363164"/>
                  <a:pt x="22" y="343090"/>
                  <a:pt x="0" y="322928"/>
                </a:cubicBezTo>
                <a:cubicBezTo>
                  <a:pt x="-22" y="302636"/>
                  <a:pt x="3923" y="282083"/>
                  <a:pt x="11835" y="263011"/>
                </a:cubicBezTo>
                <a:cubicBezTo>
                  <a:pt x="31822" y="214907"/>
                  <a:pt x="77725" y="176219"/>
                  <a:pt x="149216" y="174083"/>
                </a:cubicBezTo>
                <a:cubicBezTo>
                  <a:pt x="157934" y="174280"/>
                  <a:pt x="165846" y="168264"/>
                  <a:pt x="167655" y="159436"/>
                </a:cubicBezTo>
                <a:cubicBezTo>
                  <a:pt x="179905" y="101197"/>
                  <a:pt x="229294" y="55208"/>
                  <a:pt x="291653" y="27876"/>
                </a:cubicBezTo>
                <a:cubicBezTo>
                  <a:pt x="321295" y="14885"/>
                  <a:pt x="353859" y="6101"/>
                  <a:pt x="386771" y="2243"/>
                </a:cubicBezTo>
                <a:cubicBezTo>
                  <a:pt x="403184" y="325"/>
                  <a:pt x="419678" y="-383"/>
                  <a:pt x="435929" y="197"/>
                </a:cubicBezTo>
                <a:close/>
              </a:path>
            </a:pathLst>
          </a:custGeom>
          <a:solidFill>
            <a:srgbClr val="F3E7D8"/>
          </a:solidFill>
          <a:ln w="12700" cap="flat">
            <a:solidFill>
              <a:srgbClr val="D0CAC0"/>
            </a:solidFill>
            <a:prstDash val="solid"/>
            <a:miter/>
          </a:ln>
        </p:spPr>
        <p:txBody>
          <a:bodyPr rtlCol="0" anchor="ctr"/>
          <a:lstStyle/>
          <a:p>
            <a:endParaRPr lang="zh-CN" altLang="en-US"/>
          </a:p>
        </p:txBody>
      </p:sp>
      <p:sp>
        <p:nvSpPr>
          <p:cNvPr id="46" name="任意多边形: 形状 45">
            <a:extLst>
              <a:ext uri="{FF2B5EF4-FFF2-40B4-BE49-F238E27FC236}">
                <a16:creationId xmlns:a16="http://schemas.microsoft.com/office/drawing/2014/main" id="{33C593FF-FF40-963B-8B1D-94418E1169C7}"/>
              </a:ext>
            </a:extLst>
          </p:cNvPr>
          <p:cNvSpPr/>
          <p:nvPr/>
        </p:nvSpPr>
        <p:spPr>
          <a:xfrm rot="21175332">
            <a:off x="2228850" y="2995838"/>
            <a:ext cx="273049" cy="132046"/>
          </a:xfrm>
          <a:custGeom>
            <a:avLst/>
            <a:gdLst>
              <a:gd name="connsiteX0" fmla="*/ 711127 w 821121"/>
              <a:gd name="connsiteY0" fmla="*/ 228867 h 547392"/>
              <a:gd name="connsiteX1" fmla="*/ 711632 w 821121"/>
              <a:gd name="connsiteY1" fmla="*/ 218980 h 547392"/>
              <a:gd name="connsiteX2" fmla="*/ 492652 w 821121"/>
              <a:gd name="connsiteY2" fmla="*/ 0 h 547392"/>
              <a:gd name="connsiteX3" fmla="*/ 297685 w 821121"/>
              <a:gd name="connsiteY3" fmla="*/ 119653 h 547392"/>
              <a:gd name="connsiteX4" fmla="*/ 246345 w 821121"/>
              <a:gd name="connsiteY4" fmla="*/ 109471 h 547392"/>
              <a:gd name="connsiteX5" fmla="*/ 111281 w 821121"/>
              <a:gd name="connsiteY5" fmla="*/ 228429 h 547392"/>
              <a:gd name="connsiteX6" fmla="*/ 0 w 821121"/>
              <a:gd name="connsiteY6" fmla="*/ 383172 h 547392"/>
              <a:gd name="connsiteX7" fmla="*/ 164221 w 821121"/>
              <a:gd name="connsiteY7" fmla="*/ 547392 h 547392"/>
              <a:gd name="connsiteX8" fmla="*/ 656901 w 821121"/>
              <a:gd name="connsiteY8" fmla="*/ 547392 h 547392"/>
              <a:gd name="connsiteX9" fmla="*/ 821122 w 821121"/>
              <a:gd name="connsiteY9" fmla="*/ 383172 h 547392"/>
              <a:gd name="connsiteX10" fmla="*/ 711127 w 821121"/>
              <a:gd name="connsiteY10" fmla="*/ 228867 h 5473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21121" h="547392">
                <a:moveTo>
                  <a:pt x="711127" y="228867"/>
                </a:moveTo>
                <a:cubicBezTo>
                  <a:pt x="711298" y="225552"/>
                  <a:pt x="711632" y="222304"/>
                  <a:pt x="711632" y="218980"/>
                </a:cubicBezTo>
                <a:cubicBezTo>
                  <a:pt x="711632" y="98041"/>
                  <a:pt x="613591" y="0"/>
                  <a:pt x="492652" y="0"/>
                </a:cubicBezTo>
                <a:cubicBezTo>
                  <a:pt x="410327" y="19"/>
                  <a:pt x="334975" y="46253"/>
                  <a:pt x="297685" y="119653"/>
                </a:cubicBezTo>
                <a:cubicBezTo>
                  <a:pt x="281397" y="112957"/>
                  <a:pt x="263957" y="109499"/>
                  <a:pt x="246345" y="109471"/>
                </a:cubicBezTo>
                <a:cubicBezTo>
                  <a:pt x="176879" y="109471"/>
                  <a:pt x="120120" y="161401"/>
                  <a:pt x="111281" y="228429"/>
                </a:cubicBezTo>
                <a:cubicBezTo>
                  <a:pt x="46711" y="250574"/>
                  <a:pt x="0" y="311115"/>
                  <a:pt x="0" y="383172"/>
                </a:cubicBezTo>
                <a:cubicBezTo>
                  <a:pt x="0" y="473869"/>
                  <a:pt x="73523" y="547392"/>
                  <a:pt x="164221" y="547392"/>
                </a:cubicBezTo>
                <a:lnTo>
                  <a:pt x="656901" y="547392"/>
                </a:lnTo>
                <a:cubicBezTo>
                  <a:pt x="747598" y="547392"/>
                  <a:pt x="821122" y="473869"/>
                  <a:pt x="821122" y="383172"/>
                </a:cubicBezTo>
                <a:cubicBezTo>
                  <a:pt x="821131" y="311601"/>
                  <a:pt x="775049" y="251336"/>
                  <a:pt x="711127" y="228867"/>
                </a:cubicBezTo>
                <a:close/>
              </a:path>
            </a:pathLst>
          </a:custGeom>
          <a:solidFill>
            <a:srgbClr val="F3E7D8"/>
          </a:solidFill>
          <a:ln w="12700" cap="flat">
            <a:solidFill>
              <a:srgbClr val="D0CAC0"/>
            </a:solidFill>
            <a:prstDash val="solid"/>
            <a:miter/>
          </a:ln>
        </p:spPr>
        <p:txBody>
          <a:bodyPr rtlCol="0" anchor="ctr"/>
          <a:lstStyle/>
          <a:p>
            <a:endParaRPr lang="zh-CN" altLang="en-US"/>
          </a:p>
        </p:txBody>
      </p:sp>
      <p:sp>
        <p:nvSpPr>
          <p:cNvPr id="47" name="任意多边形: 形状 46">
            <a:extLst>
              <a:ext uri="{FF2B5EF4-FFF2-40B4-BE49-F238E27FC236}">
                <a16:creationId xmlns:a16="http://schemas.microsoft.com/office/drawing/2014/main" id="{6BF69112-2703-EF99-C0C7-C844DDC61AAD}"/>
              </a:ext>
            </a:extLst>
          </p:cNvPr>
          <p:cNvSpPr/>
          <p:nvPr/>
        </p:nvSpPr>
        <p:spPr>
          <a:xfrm>
            <a:off x="4481001" y="1806575"/>
            <a:ext cx="821249" cy="232025"/>
          </a:xfrm>
          <a:custGeom>
            <a:avLst/>
            <a:gdLst>
              <a:gd name="connsiteX0" fmla="*/ 435929 w 1194353"/>
              <a:gd name="connsiteY0" fmla="*/ 197 h 457475"/>
              <a:gd name="connsiteX1" fmla="*/ 483632 w 1194353"/>
              <a:gd name="connsiteY1" fmla="*/ 5883 h 457475"/>
              <a:gd name="connsiteX2" fmla="*/ 618899 w 1194353"/>
              <a:gd name="connsiteY2" fmla="*/ 108717 h 457475"/>
              <a:gd name="connsiteX3" fmla="*/ 644182 w 1194353"/>
              <a:gd name="connsiteY3" fmla="*/ 116803 h 457475"/>
              <a:gd name="connsiteX4" fmla="*/ 754732 w 1194353"/>
              <a:gd name="connsiteY4" fmla="*/ 110352 h 457475"/>
              <a:gd name="connsiteX5" fmla="*/ 798498 w 1194353"/>
              <a:gd name="connsiteY5" fmla="*/ 139231 h 457475"/>
              <a:gd name="connsiteX6" fmla="*/ 829470 w 1194353"/>
              <a:gd name="connsiteY6" fmla="*/ 178922 h 457475"/>
              <a:gd name="connsiteX7" fmla="*/ 839932 w 1194353"/>
              <a:gd name="connsiteY7" fmla="*/ 245771 h 457475"/>
              <a:gd name="connsiteX8" fmla="*/ 838472 w 1194353"/>
              <a:gd name="connsiteY8" fmla="*/ 252113 h 457475"/>
              <a:gd name="connsiteX9" fmla="*/ 855974 w 1194353"/>
              <a:gd name="connsiteY9" fmla="*/ 271359 h 457475"/>
              <a:gd name="connsiteX10" fmla="*/ 1171428 w 1194353"/>
              <a:gd name="connsiteY10" fmla="*/ 348430 h 457475"/>
              <a:gd name="connsiteX11" fmla="*/ 1173728 w 1194353"/>
              <a:gd name="connsiteY11" fmla="*/ 350661 h 457475"/>
              <a:gd name="connsiteX12" fmla="*/ 1179493 w 1194353"/>
              <a:gd name="connsiteY12" fmla="*/ 357851 h 457475"/>
              <a:gd name="connsiteX13" fmla="*/ 1183982 w 1194353"/>
              <a:gd name="connsiteY13" fmla="*/ 360606 h 457475"/>
              <a:gd name="connsiteX14" fmla="*/ 1188179 w 1194353"/>
              <a:gd name="connsiteY14" fmla="*/ 364676 h 457475"/>
              <a:gd name="connsiteX15" fmla="*/ 1194336 w 1194353"/>
              <a:gd name="connsiteY15" fmla="*/ 379467 h 457475"/>
              <a:gd name="connsiteX16" fmla="*/ 1175068 w 1194353"/>
              <a:gd name="connsiteY16" fmla="*/ 405753 h 457475"/>
              <a:gd name="connsiteX17" fmla="*/ 861859 w 1194353"/>
              <a:gd name="connsiteY17" fmla="*/ 455318 h 457475"/>
              <a:gd name="connsiteX18" fmla="*/ 499652 w 1194353"/>
              <a:gd name="connsiteY18" fmla="*/ 456451 h 457475"/>
              <a:gd name="connsiteX19" fmla="*/ 138470 w 1194353"/>
              <a:gd name="connsiteY19" fmla="*/ 457475 h 457475"/>
              <a:gd name="connsiteX20" fmla="*/ 12010 w 1194353"/>
              <a:gd name="connsiteY20" fmla="*/ 381385 h 457475"/>
              <a:gd name="connsiteX21" fmla="*/ 0 w 1194353"/>
              <a:gd name="connsiteY21" fmla="*/ 322928 h 457475"/>
              <a:gd name="connsiteX22" fmla="*/ 11835 w 1194353"/>
              <a:gd name="connsiteY22" fmla="*/ 263011 h 457475"/>
              <a:gd name="connsiteX23" fmla="*/ 149216 w 1194353"/>
              <a:gd name="connsiteY23" fmla="*/ 174083 h 457475"/>
              <a:gd name="connsiteX24" fmla="*/ 167655 w 1194353"/>
              <a:gd name="connsiteY24" fmla="*/ 159436 h 457475"/>
              <a:gd name="connsiteX25" fmla="*/ 291653 w 1194353"/>
              <a:gd name="connsiteY25" fmla="*/ 27876 h 457475"/>
              <a:gd name="connsiteX26" fmla="*/ 386771 w 1194353"/>
              <a:gd name="connsiteY26" fmla="*/ 2243 h 457475"/>
              <a:gd name="connsiteX27" fmla="*/ 435929 w 1194353"/>
              <a:gd name="connsiteY27" fmla="*/ 197 h 457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194353" h="457475">
                <a:moveTo>
                  <a:pt x="435929" y="197"/>
                </a:moveTo>
                <a:cubicBezTo>
                  <a:pt x="452181" y="778"/>
                  <a:pt x="468190" y="2647"/>
                  <a:pt x="483632" y="5883"/>
                </a:cubicBezTo>
                <a:cubicBezTo>
                  <a:pt x="542482" y="18263"/>
                  <a:pt x="593463" y="50849"/>
                  <a:pt x="618899" y="108717"/>
                </a:cubicBezTo>
                <a:cubicBezTo>
                  <a:pt x="624086" y="118351"/>
                  <a:pt x="635267" y="121642"/>
                  <a:pt x="644182" y="116803"/>
                </a:cubicBezTo>
                <a:cubicBezTo>
                  <a:pt x="683829" y="95094"/>
                  <a:pt x="722408" y="96511"/>
                  <a:pt x="754732" y="110352"/>
                </a:cubicBezTo>
                <a:cubicBezTo>
                  <a:pt x="770948" y="117305"/>
                  <a:pt x="785769" y="127396"/>
                  <a:pt x="798498" y="139231"/>
                </a:cubicBezTo>
                <a:cubicBezTo>
                  <a:pt x="811096" y="151023"/>
                  <a:pt x="821645" y="164755"/>
                  <a:pt x="829470" y="178922"/>
                </a:cubicBezTo>
                <a:cubicBezTo>
                  <a:pt x="842722" y="203181"/>
                  <a:pt x="847474" y="228094"/>
                  <a:pt x="839932" y="245771"/>
                </a:cubicBezTo>
                <a:cubicBezTo>
                  <a:pt x="839082" y="247732"/>
                  <a:pt x="838581" y="249868"/>
                  <a:pt x="838472" y="252113"/>
                </a:cubicBezTo>
                <a:cubicBezTo>
                  <a:pt x="837992" y="262248"/>
                  <a:pt x="845839" y="270880"/>
                  <a:pt x="855974" y="271359"/>
                </a:cubicBezTo>
                <a:cubicBezTo>
                  <a:pt x="1012840" y="278900"/>
                  <a:pt x="1122932" y="311311"/>
                  <a:pt x="1171428" y="348430"/>
                </a:cubicBezTo>
                <a:lnTo>
                  <a:pt x="1173728" y="350661"/>
                </a:lnTo>
                <a:lnTo>
                  <a:pt x="1179493" y="357851"/>
                </a:lnTo>
                <a:lnTo>
                  <a:pt x="1183982" y="360606"/>
                </a:lnTo>
                <a:lnTo>
                  <a:pt x="1188179" y="364676"/>
                </a:lnTo>
                <a:cubicBezTo>
                  <a:pt x="1192026" y="369883"/>
                  <a:pt x="1194107" y="374847"/>
                  <a:pt x="1194336" y="379467"/>
                </a:cubicBezTo>
                <a:cubicBezTo>
                  <a:pt x="1194728" y="387684"/>
                  <a:pt x="1188495" y="396664"/>
                  <a:pt x="1175068" y="405753"/>
                </a:cubicBezTo>
                <a:cubicBezTo>
                  <a:pt x="1132174" y="434786"/>
                  <a:pt x="1031825" y="455928"/>
                  <a:pt x="861859" y="455318"/>
                </a:cubicBezTo>
                <a:cubicBezTo>
                  <a:pt x="781475" y="455274"/>
                  <a:pt x="640542" y="455862"/>
                  <a:pt x="499652" y="456451"/>
                </a:cubicBezTo>
                <a:cubicBezTo>
                  <a:pt x="379447" y="456952"/>
                  <a:pt x="257804" y="457475"/>
                  <a:pt x="138470" y="457475"/>
                </a:cubicBezTo>
                <a:cubicBezTo>
                  <a:pt x="72951" y="457475"/>
                  <a:pt x="30885" y="424563"/>
                  <a:pt x="12010" y="381385"/>
                </a:cubicBezTo>
                <a:cubicBezTo>
                  <a:pt x="4032" y="363164"/>
                  <a:pt x="22" y="343090"/>
                  <a:pt x="0" y="322928"/>
                </a:cubicBezTo>
                <a:cubicBezTo>
                  <a:pt x="-22" y="302636"/>
                  <a:pt x="3923" y="282083"/>
                  <a:pt x="11835" y="263011"/>
                </a:cubicBezTo>
                <a:cubicBezTo>
                  <a:pt x="31822" y="214907"/>
                  <a:pt x="77725" y="176219"/>
                  <a:pt x="149216" y="174083"/>
                </a:cubicBezTo>
                <a:cubicBezTo>
                  <a:pt x="157934" y="174280"/>
                  <a:pt x="165846" y="168264"/>
                  <a:pt x="167655" y="159436"/>
                </a:cubicBezTo>
                <a:cubicBezTo>
                  <a:pt x="179905" y="101197"/>
                  <a:pt x="229294" y="55208"/>
                  <a:pt x="291653" y="27876"/>
                </a:cubicBezTo>
                <a:cubicBezTo>
                  <a:pt x="321295" y="14885"/>
                  <a:pt x="353859" y="6101"/>
                  <a:pt x="386771" y="2243"/>
                </a:cubicBezTo>
                <a:cubicBezTo>
                  <a:pt x="403184" y="325"/>
                  <a:pt x="419678" y="-383"/>
                  <a:pt x="435929" y="197"/>
                </a:cubicBezTo>
                <a:close/>
              </a:path>
            </a:pathLst>
          </a:custGeom>
          <a:solidFill>
            <a:srgbClr val="FBF2E6"/>
          </a:solidFill>
          <a:ln w="12700" cap="flat">
            <a:solidFill>
              <a:srgbClr val="E9E1D7"/>
            </a:solidFill>
            <a:prstDash val="solid"/>
            <a:miter/>
          </a:ln>
        </p:spPr>
        <p:txBody>
          <a:bodyPr rtlCol="0" anchor="ctr"/>
          <a:lstStyle/>
          <a:p>
            <a:endParaRPr lang="zh-CN" altLang="en-US"/>
          </a:p>
        </p:txBody>
      </p:sp>
      <p:sp>
        <p:nvSpPr>
          <p:cNvPr id="48" name="任意多边形: 形状 47">
            <a:extLst>
              <a:ext uri="{FF2B5EF4-FFF2-40B4-BE49-F238E27FC236}">
                <a16:creationId xmlns:a16="http://schemas.microsoft.com/office/drawing/2014/main" id="{95537E4E-B7B7-F12B-0F48-0DBD4EE64695}"/>
              </a:ext>
            </a:extLst>
          </p:cNvPr>
          <p:cNvSpPr/>
          <p:nvPr/>
        </p:nvSpPr>
        <p:spPr>
          <a:xfrm>
            <a:off x="9782175" y="1452563"/>
            <a:ext cx="857250" cy="246764"/>
          </a:xfrm>
          <a:custGeom>
            <a:avLst/>
            <a:gdLst>
              <a:gd name="connsiteX0" fmla="*/ 688001 w 857250"/>
              <a:gd name="connsiteY0" fmla="*/ 411950 h 570600"/>
              <a:gd name="connsiteX1" fmla="*/ 495795 w 857250"/>
              <a:gd name="connsiteY1" fmla="*/ 457079 h 570600"/>
              <a:gd name="connsiteX2" fmla="*/ 225333 w 857250"/>
              <a:gd name="connsiteY2" fmla="*/ 482044 h 570600"/>
              <a:gd name="connsiteX3" fmla="*/ 95603 w 857250"/>
              <a:gd name="connsiteY3" fmla="*/ 411950 h 570600"/>
              <a:gd name="connsiteX4" fmla="*/ 94079 w 857250"/>
              <a:gd name="connsiteY4" fmla="*/ 222926 h 570600"/>
              <a:gd name="connsiteX5" fmla="*/ 293456 w 857250"/>
              <a:gd name="connsiteY5" fmla="*/ 113522 h 570600"/>
              <a:gd name="connsiteX6" fmla="*/ 563918 w 857250"/>
              <a:gd name="connsiteY6" fmla="*/ 88557 h 570600"/>
              <a:gd name="connsiteX7" fmla="*/ 684457 w 857250"/>
              <a:gd name="connsiteY7" fmla="*/ 131924 h 570600"/>
              <a:gd name="connsiteX8" fmla="*/ 715966 w 857250"/>
              <a:gd name="connsiteY8" fmla="*/ 128409 h 570600"/>
              <a:gd name="connsiteX9" fmla="*/ 688001 w 857250"/>
              <a:gd name="connsiteY9" fmla="*/ 411950 h 570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57250" h="570600">
                <a:moveTo>
                  <a:pt x="688001" y="411950"/>
                </a:moveTo>
                <a:cubicBezTo>
                  <a:pt x="659521" y="489140"/>
                  <a:pt x="560337" y="517039"/>
                  <a:pt x="495795" y="457079"/>
                </a:cubicBezTo>
                <a:cubicBezTo>
                  <a:pt x="466439" y="592677"/>
                  <a:pt x="282035" y="613899"/>
                  <a:pt x="225333" y="482044"/>
                </a:cubicBezTo>
                <a:cubicBezTo>
                  <a:pt x="171669" y="504809"/>
                  <a:pt x="106633" y="472910"/>
                  <a:pt x="95603" y="411950"/>
                </a:cubicBezTo>
                <a:cubicBezTo>
                  <a:pt x="-28527" y="409540"/>
                  <a:pt x="-34642" y="229517"/>
                  <a:pt x="94079" y="222926"/>
                </a:cubicBezTo>
                <a:cubicBezTo>
                  <a:pt x="81010" y="108731"/>
                  <a:pt x="203359" y="34712"/>
                  <a:pt x="293456" y="113522"/>
                </a:cubicBezTo>
                <a:cubicBezTo>
                  <a:pt x="322812" y="-22076"/>
                  <a:pt x="507216" y="-43298"/>
                  <a:pt x="563918" y="88557"/>
                </a:cubicBezTo>
                <a:cubicBezTo>
                  <a:pt x="608019" y="68812"/>
                  <a:pt x="664340" y="90348"/>
                  <a:pt x="684457" y="131924"/>
                </a:cubicBezTo>
                <a:cubicBezTo>
                  <a:pt x="694592" y="129629"/>
                  <a:pt x="705136" y="128409"/>
                  <a:pt x="715966" y="128409"/>
                </a:cubicBezTo>
                <a:cubicBezTo>
                  <a:pt x="912419" y="137325"/>
                  <a:pt x="904828" y="427752"/>
                  <a:pt x="688001" y="411950"/>
                </a:cubicBezTo>
                <a:close/>
              </a:path>
            </a:pathLst>
          </a:custGeom>
          <a:solidFill>
            <a:srgbClr val="F3E7D8"/>
          </a:solidFill>
          <a:ln w="12700" cap="flat">
            <a:solidFill>
              <a:srgbClr val="A09E9A"/>
            </a:solidFill>
            <a:prstDash val="solid"/>
            <a:miter/>
          </a:ln>
        </p:spPr>
        <p:txBody>
          <a:bodyPr rtlCol="0" anchor="ctr"/>
          <a:lstStyle/>
          <a:p>
            <a:endParaRPr lang="zh-CN" altLang="en-US"/>
          </a:p>
        </p:txBody>
      </p:sp>
      <p:sp>
        <p:nvSpPr>
          <p:cNvPr id="63" name="文本框 62">
            <a:extLst>
              <a:ext uri="{FF2B5EF4-FFF2-40B4-BE49-F238E27FC236}">
                <a16:creationId xmlns:a16="http://schemas.microsoft.com/office/drawing/2014/main" id="{6EADC29A-9397-E24B-B266-1FA07EB9FF2D}"/>
              </a:ext>
            </a:extLst>
          </p:cNvPr>
          <p:cNvSpPr txBox="1"/>
          <p:nvPr/>
        </p:nvSpPr>
        <p:spPr>
          <a:xfrm>
            <a:off x="289541" y="6250304"/>
            <a:ext cx="2444891" cy="276999"/>
          </a:xfrm>
          <a:prstGeom prst="rect">
            <a:avLst/>
          </a:prstGeom>
          <a:noFill/>
        </p:spPr>
        <p:txBody>
          <a:bodyPr wrap="square" rtlCol="0">
            <a:spAutoFit/>
          </a:bodyPr>
          <a:lstStyle/>
          <a:p>
            <a:r>
              <a:rPr lang="en-US" altLang="zh-CN" sz="1200">
                <a:solidFill>
                  <a:srgbClr val="CCC8C2"/>
                </a:solidFill>
              </a:rPr>
              <a:t>Supporters Say</a:t>
            </a:r>
            <a:endParaRPr lang="zh-CN" altLang="en-US" sz="1200">
              <a:solidFill>
                <a:srgbClr val="CCC8C2"/>
              </a:solidFill>
            </a:endParaRPr>
          </a:p>
        </p:txBody>
      </p:sp>
      <p:sp>
        <p:nvSpPr>
          <p:cNvPr id="64" name="文本框 63">
            <a:extLst>
              <a:ext uri="{FF2B5EF4-FFF2-40B4-BE49-F238E27FC236}">
                <a16:creationId xmlns:a16="http://schemas.microsoft.com/office/drawing/2014/main" id="{42783B85-6269-D780-2658-242C832F8812}"/>
              </a:ext>
            </a:extLst>
          </p:cNvPr>
          <p:cNvSpPr txBox="1"/>
          <p:nvPr/>
        </p:nvSpPr>
        <p:spPr>
          <a:xfrm>
            <a:off x="9457568" y="6250304"/>
            <a:ext cx="2444891" cy="276999"/>
          </a:xfrm>
          <a:prstGeom prst="rect">
            <a:avLst/>
          </a:prstGeom>
          <a:noFill/>
        </p:spPr>
        <p:txBody>
          <a:bodyPr wrap="square" rtlCol="0">
            <a:spAutoFit/>
          </a:bodyPr>
          <a:lstStyle/>
          <a:p>
            <a:pPr algn="r"/>
            <a:r>
              <a:rPr lang="en-US" altLang="zh-CN" sz="1200">
                <a:solidFill>
                  <a:srgbClr val="CCC8C2"/>
                </a:solidFill>
              </a:rPr>
              <a:t>2023/09/08</a:t>
            </a:r>
            <a:endParaRPr lang="zh-CN" altLang="en-US" sz="1200">
              <a:solidFill>
                <a:srgbClr val="CCC8C2"/>
              </a:solidFill>
            </a:endParaRPr>
          </a:p>
        </p:txBody>
      </p:sp>
      <p:sp>
        <p:nvSpPr>
          <p:cNvPr id="67" name="文本框 66">
            <a:extLst>
              <a:ext uri="{FF2B5EF4-FFF2-40B4-BE49-F238E27FC236}">
                <a16:creationId xmlns:a16="http://schemas.microsoft.com/office/drawing/2014/main" id="{98D35C97-C673-2FD8-099D-EA7C19766871}"/>
              </a:ext>
            </a:extLst>
          </p:cNvPr>
          <p:cNvSpPr txBox="1"/>
          <p:nvPr/>
        </p:nvSpPr>
        <p:spPr>
          <a:xfrm>
            <a:off x="3344337" y="2705928"/>
            <a:ext cx="5503326" cy="707886"/>
          </a:xfrm>
          <a:prstGeom prst="rect">
            <a:avLst/>
          </a:prstGeom>
          <a:noFill/>
        </p:spPr>
        <p:txBody>
          <a:bodyPr wrap="square" rtlCol="0">
            <a:spAutoFit/>
          </a:bodyPr>
          <a:lstStyle/>
          <a:p>
            <a:pPr algn="ctr"/>
            <a:r>
              <a:rPr lang="en-US" altLang="zh-CN" sz="4000" spc="300">
                <a:solidFill>
                  <a:srgbClr val="64635F"/>
                </a:solidFill>
                <a:latin typeface="Jumble" panose="02000503000000020004" pitchFamily="2" charset="0"/>
              </a:rPr>
              <a:t>Power Your Point</a:t>
            </a:r>
            <a:endParaRPr lang="zh-CN" altLang="en-US" sz="4000" spc="300">
              <a:solidFill>
                <a:srgbClr val="64635F"/>
              </a:solidFill>
              <a:latin typeface="Jumble" panose="02000503000000020004" pitchFamily="2" charset="0"/>
            </a:endParaRPr>
          </a:p>
        </p:txBody>
      </p:sp>
      <p:sp>
        <p:nvSpPr>
          <p:cNvPr id="68" name="文本框 67">
            <a:extLst>
              <a:ext uri="{FF2B5EF4-FFF2-40B4-BE49-F238E27FC236}">
                <a16:creationId xmlns:a16="http://schemas.microsoft.com/office/drawing/2014/main" id="{89407392-D9A9-F1E4-F4CD-D25A4DAACFF8}"/>
              </a:ext>
            </a:extLst>
          </p:cNvPr>
          <p:cNvSpPr txBox="1"/>
          <p:nvPr/>
        </p:nvSpPr>
        <p:spPr>
          <a:xfrm>
            <a:off x="3716997" y="4025256"/>
            <a:ext cx="4758006" cy="521233"/>
          </a:xfrm>
          <a:prstGeom prst="rect">
            <a:avLst/>
          </a:prstGeom>
          <a:noFill/>
        </p:spPr>
        <p:txBody>
          <a:bodyPr wrap="square" rtlCol="0">
            <a:spAutoFit/>
          </a:bodyPr>
          <a:lstStyle/>
          <a:p>
            <a:pPr algn="ctr">
              <a:lnSpc>
                <a:spcPct val="120000"/>
              </a:lnSpc>
            </a:pPr>
            <a:r>
              <a:rPr lang="en-US" altLang="zh-CN" sz="1200">
                <a:solidFill>
                  <a:srgbClr val="64635F"/>
                </a:solidFill>
              </a:rPr>
              <a:t>pellentesque habitant morbi tristique senectus et netus et malesuada fames ac turpis egestas. proin pharetra nonummy pede.</a:t>
            </a:r>
            <a:endParaRPr lang="zh-CN" altLang="en-US" sz="1200">
              <a:solidFill>
                <a:srgbClr val="64635F"/>
              </a:solidFill>
            </a:endParaRPr>
          </a:p>
        </p:txBody>
      </p:sp>
      <p:sp>
        <p:nvSpPr>
          <p:cNvPr id="72" name="任意多边形: 形状 71">
            <a:extLst>
              <a:ext uri="{FF2B5EF4-FFF2-40B4-BE49-F238E27FC236}">
                <a16:creationId xmlns:a16="http://schemas.microsoft.com/office/drawing/2014/main" id="{F6EE859F-200E-BDE9-1B91-0C32994044C9}"/>
              </a:ext>
            </a:extLst>
          </p:cNvPr>
          <p:cNvSpPr/>
          <p:nvPr/>
        </p:nvSpPr>
        <p:spPr>
          <a:xfrm>
            <a:off x="5962937" y="3580333"/>
            <a:ext cx="266126" cy="278403"/>
          </a:xfrm>
          <a:custGeom>
            <a:avLst/>
            <a:gdLst>
              <a:gd name="connsiteX0" fmla="*/ 813822 w 819445"/>
              <a:gd name="connsiteY0" fmla="*/ 193106 h 857249"/>
              <a:gd name="connsiteX1" fmla="*/ 698274 w 819445"/>
              <a:gd name="connsiteY1" fmla="*/ 13140 h 857249"/>
              <a:gd name="connsiteX2" fmla="*/ 489191 w 819445"/>
              <a:gd name="connsiteY2" fmla="*/ 118153 h 857249"/>
              <a:gd name="connsiteX3" fmla="*/ 389093 w 819445"/>
              <a:gd name="connsiteY3" fmla="*/ 344125 h 857249"/>
              <a:gd name="connsiteX4" fmla="*/ 265277 w 819445"/>
              <a:gd name="connsiteY4" fmla="*/ 205136 h 857249"/>
              <a:gd name="connsiteX5" fmla="*/ 107629 w 819445"/>
              <a:gd name="connsiteY5" fmla="*/ 144938 h 857249"/>
              <a:gd name="connsiteX6" fmla="*/ 14360 w 819445"/>
              <a:gd name="connsiteY6" fmla="*/ 271992 h 857249"/>
              <a:gd name="connsiteX7" fmla="*/ 547389 w 819445"/>
              <a:gd name="connsiteY7" fmla="*/ 850216 h 857249"/>
              <a:gd name="connsiteX8" fmla="*/ 651678 w 819445"/>
              <a:gd name="connsiteY8" fmla="*/ 774255 h 857249"/>
              <a:gd name="connsiteX9" fmla="*/ 813822 w 819445"/>
              <a:gd name="connsiteY9" fmla="*/ 193106 h 8572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19445" h="857249">
                <a:moveTo>
                  <a:pt x="813822" y="193106"/>
                </a:moveTo>
                <a:cubicBezTo>
                  <a:pt x="804697" y="127021"/>
                  <a:pt x="754167" y="40020"/>
                  <a:pt x="698274" y="13140"/>
                </a:cubicBezTo>
                <a:cubicBezTo>
                  <a:pt x="610873" y="-28903"/>
                  <a:pt x="533492" y="36353"/>
                  <a:pt x="489191" y="118153"/>
                </a:cubicBezTo>
                <a:cubicBezTo>
                  <a:pt x="452672" y="185581"/>
                  <a:pt x="426440" y="258580"/>
                  <a:pt x="389093" y="344125"/>
                </a:cubicBezTo>
                <a:cubicBezTo>
                  <a:pt x="341239" y="288718"/>
                  <a:pt x="310254" y="237092"/>
                  <a:pt x="265277" y="205136"/>
                </a:cubicBezTo>
                <a:cubicBezTo>
                  <a:pt x="219357" y="172513"/>
                  <a:pt x="154720" y="135165"/>
                  <a:pt x="107629" y="144938"/>
                </a:cubicBezTo>
                <a:cubicBezTo>
                  <a:pt x="68624" y="153034"/>
                  <a:pt x="27533" y="222519"/>
                  <a:pt x="14360" y="271992"/>
                </a:cubicBezTo>
                <a:cubicBezTo>
                  <a:pt x="-69517" y="587098"/>
                  <a:pt x="227844" y="909176"/>
                  <a:pt x="547389" y="850216"/>
                </a:cubicBezTo>
                <a:cubicBezTo>
                  <a:pt x="586184" y="843054"/>
                  <a:pt x="632180" y="808916"/>
                  <a:pt x="651678" y="774255"/>
                </a:cubicBezTo>
                <a:cubicBezTo>
                  <a:pt x="752871" y="594346"/>
                  <a:pt x="843187" y="405970"/>
                  <a:pt x="813822" y="193106"/>
                </a:cubicBezTo>
                <a:close/>
              </a:path>
            </a:pathLst>
          </a:custGeom>
          <a:solidFill>
            <a:srgbClr val="FF7676"/>
          </a:solidFill>
          <a:ln w="9525" cap="flat">
            <a:noFill/>
            <a:prstDash val="solid"/>
            <a:miter/>
          </a:ln>
        </p:spPr>
        <p:txBody>
          <a:bodyPr rtlCol="0" anchor="ctr"/>
          <a:lstStyle/>
          <a:p>
            <a:endParaRPr lang="zh-CN" altLang="en-US"/>
          </a:p>
        </p:txBody>
      </p:sp>
    </p:spTree>
    <p:extLst>
      <p:ext uri="{BB962C8B-B14F-4D97-AF65-F5344CB8AC3E}">
        <p14:creationId xmlns:p14="http://schemas.microsoft.com/office/powerpoint/2010/main" val="402119619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invX="1"/>
      </p:transition>
    </mc:Choice>
    <mc:Fallback xmlns="">
      <p:transition spd="slow">
        <p:fade/>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PA" val="v5.2.11"/>
</p:tagLst>
</file>

<file path=ppt/tags/tag2.xml><?xml version="1.0" encoding="utf-8"?>
<p:tagLst xmlns:a="http://schemas.openxmlformats.org/drawingml/2006/main" xmlns:r="http://schemas.openxmlformats.org/officeDocument/2006/relationships" xmlns:p="http://schemas.openxmlformats.org/presentationml/2006/main">
  <p:tag name="PA" val="v5.2.1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354</TotalTime>
  <Words>510</Words>
  <Application>Microsoft Office PowerPoint</Application>
  <PresentationFormat>宽屏</PresentationFormat>
  <Paragraphs>83</Paragraphs>
  <Slides>13</Slides>
  <Notes>1</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13</vt:i4>
      </vt:variant>
    </vt:vector>
  </HeadingPairs>
  <TitlesOfParts>
    <vt:vector size="21" baseType="lpstr">
      <vt:lpstr>HarmonyOS Sans SC Light</vt:lpstr>
      <vt:lpstr>Jumble</vt:lpstr>
      <vt:lpstr>Arial</vt:lpstr>
      <vt:lpstr>阿里巴巴普惠体 2.0 65 Medium</vt:lpstr>
      <vt:lpstr>微软雅黑</vt:lpstr>
      <vt:lpstr>等线</vt:lpstr>
      <vt:lpstr>阿里巴巴普惠体 2.0 55 Regular</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51PPT模板网</Manager>
  <Company>www.51pptmoban.com</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轻柔薄荷奶油风ppt模板</dc:title>
  <dc:creator>yvonne 忘吃药的晓公子</dc:creator>
  <cp:keywords>51PPT模板网</cp:keywords>
  <dc:description>51PPT模板网，幻灯片演示模板及素材免费下载！_x000d_
51PPT模板网 唯一访问网址：www.51pptmoban.com</dc:description>
  <cp:lastModifiedBy>user Power</cp:lastModifiedBy>
  <cp:revision>33</cp:revision>
  <dcterms:created xsi:type="dcterms:W3CDTF">2023-09-06T22:35:18Z</dcterms:created>
  <dcterms:modified xsi:type="dcterms:W3CDTF">2023-09-10T13:28:38Z</dcterms:modified>
</cp:coreProperties>
</file>